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2" r:id="rId4"/>
  </p:sldMasterIdLst>
  <p:notesMasterIdLst>
    <p:notesMasterId r:id="rId22"/>
  </p:notesMasterIdLst>
  <p:handoutMasterIdLst>
    <p:handoutMasterId r:id="rId23"/>
  </p:handoutMasterIdLst>
  <p:sldIdLst>
    <p:sldId id="306" r:id="rId5"/>
    <p:sldId id="262" r:id="rId6"/>
    <p:sldId id="338" r:id="rId7"/>
    <p:sldId id="370" r:id="rId8"/>
    <p:sldId id="339" r:id="rId9"/>
    <p:sldId id="367" r:id="rId10"/>
    <p:sldId id="374" r:id="rId11"/>
    <p:sldId id="309" r:id="rId12"/>
    <p:sldId id="375" r:id="rId13"/>
    <p:sldId id="346" r:id="rId14"/>
    <p:sldId id="376" r:id="rId15"/>
    <p:sldId id="372" r:id="rId16"/>
    <p:sldId id="373" r:id="rId17"/>
    <p:sldId id="371" r:id="rId18"/>
    <p:sldId id="350" r:id="rId19"/>
    <p:sldId id="351" r:id="rId20"/>
    <p:sldId id="342" r:id="rId21"/>
  </p:sldIdLst>
  <p:sldSz cx="9144000" cy="6858000" type="screen4x3"/>
  <p:notesSz cx="6797675" cy="9929813"/>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32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EDEDE"/>
    <a:srgbClr val="EAA908"/>
    <a:srgbClr val="FFCC00"/>
    <a:srgbClr val="FBDE97"/>
    <a:srgbClr val="FFCC66"/>
    <a:srgbClr val="0D0D0D"/>
    <a:srgbClr val="000000"/>
    <a:srgbClr val="FC7500"/>
    <a:srgbClr val="F25F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C261E-A046-494C-A364-E83B96DD87FC}" v="164" dt="2023-11-07T08:21:09.777"/>
    <p1510:client id="{DD7D88B5-BFA9-45E5-9D81-23602CD93A73}" v="6" dt="2023-11-07T08:07:20.1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snapToGrid="0">
      <p:cViewPr varScale="1">
        <p:scale>
          <a:sx n="110" d="100"/>
          <a:sy n="110" d="100"/>
        </p:scale>
        <p:origin x="1038" y="102"/>
      </p:cViewPr>
      <p:guideLst>
        <p:guide orient="horz" pos="3168"/>
        <p:guide pos="4320"/>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spacheco\AppData\Local\Microsoft\Windows\Temporary%20Internet%20Files\Content.Outlook\RDN6UWCL\Mapas.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Hoja1!$A$108</cx:f>
        <cx:nf>Hoja1!$A$107</cx:nf>
        <cx:lvl ptCount="1" name="Zambia">
          <cx:pt idx="0">Zimbabue</cx:pt>
        </cx:lvl>
      </cx:strDim>
      <cx:strDim type="cat">
        <cx:f>Hoja1!$A$2:$A$108</cx:f>
        <cx:nf>Hoja1!$A$1</cx:nf>
        <cx:lvl ptCount="107" name="Países que reconocen la acreditación de ENAC">
          <cx:pt idx="0">Albania</cx:pt>
          <cx:pt idx="1">Alemania</cx:pt>
          <cx:pt idx="2">Angola</cx:pt>
          <cx:pt idx="3">Arabia Saudí</cx:pt>
          <cx:pt idx="4">Argelia</cx:pt>
          <cx:pt idx="5">Argentina</cx:pt>
          <cx:pt idx="6">Australia</cx:pt>
          <cx:pt idx="7">Austria</cx:pt>
          <cx:pt idx="8">Baréin</cx:pt>
          <cx:pt idx="9">Bélgica</cx:pt>
          <cx:pt idx="10">Bielorrusia</cx:pt>
          <cx:pt idx="11">Bosnia Herzegovina </cx:pt>
          <cx:pt idx="12">Botsuana</cx:pt>
          <cx:pt idx="13">Brasil</cx:pt>
          <cx:pt idx="14">Bulgaria</cx:pt>
          <cx:pt idx="15">Canadá</cx:pt>
          <cx:pt idx="16">Chile</cx:pt>
          <cx:pt idx="17">Chipre</cx:pt>
          <cx:pt idx="18">Colombia</cx:pt>
          <cx:pt idx="19">Costa Rica</cx:pt>
          <cx:pt idx="20">Croacia</cx:pt>
          <cx:pt idx="21">Cuba</cx:pt>
          <cx:pt idx="22">del Congo</cx:pt>
          <cx:pt idx="23">del Norte</cx:pt>
          <cx:pt idx="24">Dinamarca</cx:pt>
          <cx:pt idx="25">Ecuador</cx:pt>
          <cx:pt idx="26">Egipto</cx:pt>
          <cx:pt idx="27">El Salvador</cx:pt>
          <cx:pt idx="28">Emiratos Árabes Unidos</cx:pt>
          <cx:pt idx="29">Eslovaquia </cx:pt>
          <cx:pt idx="30">Eslovenia </cx:pt>
          <cx:pt idx="31">Estados unidos</cx:pt>
          <cx:pt idx="32">Estonia</cx:pt>
          <cx:pt idx="33">España</cx:pt>
          <cx:pt idx="34">Esuatini</cx:pt>
          <cx:pt idx="35">Etiopía</cx:pt>
          <cx:pt idx="36">Filipinas</cx:pt>
          <cx:pt idx="37">Finlandia </cx:pt>
          <cx:pt idx="38">Francia</cx:pt>
          <cx:pt idx="39">Grecia </cx:pt>
          <cx:pt idx="40">Guatemala</cx:pt>
          <cx:pt idx="41">Hungría </cx:pt>
          <cx:pt idx="42">India</cx:pt>
          <cx:pt idx="43">Indonesia</cx:pt>
          <cx:pt idx="44">Irán</cx:pt>
          <cx:pt idx="45">Irlanda </cx:pt>
          <cx:pt idx="46">Israel</cx:pt>
          <cx:pt idx="47">Italia</cx:pt>
          <cx:pt idx="48">Jamaica</cx:pt>
          <cx:pt idx="49">Japón</cx:pt>
          <cx:pt idx="50">Jordania</cx:pt>
          <cx:pt idx="51">Kenia</cx:pt>
          <cx:pt idx="52">Kuwait</cx:pt>
          <cx:pt idx="53">Lesoto</cx:pt>
          <cx:pt idx="54">Letonia</cx:pt>
          <cx:pt idx="55">Lituania</cx:pt>
          <cx:pt idx="56">Luxemburgo</cx:pt>
          <cx:pt idx="57">Madagascar</cx:pt>
          <cx:pt idx="58">Malasia</cx:pt>
          <cx:pt idx="59">Malawi</cx:pt>
          <cx:pt idx="60">Malta</cx:pt>
          <cx:pt idx="61">Méjico</cx:pt>
          <cx:pt idx="62">Mongolia</cx:pt>
          <cx:pt idx="63">Namibia</cx:pt>
          <cx:pt idx="64">Nicaragua</cx:pt>
          <cx:pt idx="65">Noruega</cx:pt>
          <cx:pt idx="66">Nueva Zelanda</cx:pt>
          <cx:pt idx="67">Omán</cx:pt>
          <cx:pt idx="68">Países Bajos</cx:pt>
          <cx:pt idx="69">Pakistán</cx:pt>
          <cx:pt idx="70">Papúa Nueva Guinea</cx:pt>
          <cx:pt idx="71">Paraguay</cx:pt>
          <cx:pt idx="72">Perú</cx:pt>
          <cx:pt idx="73">Polonia </cx:pt>
          <cx:pt idx="74">Portugal</cx:pt>
          <cx:pt idx="75">Reino Unido </cx:pt>
          <cx:pt idx="76">República de Bangladés</cx:pt>
          <cx:pt idx="77">República de Corea</cx:pt>
          <cx:pt idx="78">República de Kazajistán</cx:pt>
          <cx:pt idx="79">República de Kirguistán</cx:pt>
          <cx:pt idx="80">República de Macedonia</cx:pt>
          <cx:pt idx="81">República de Mauricio</cx:pt>
          <cx:pt idx="82">República de Seychelles</cx:pt>
          <cx:pt idx="83">República democrática</cx:pt>
          <cx:pt idx="84">República Popular China</cx:pt>
          <cx:pt idx="85">República Checa</cx:pt>
          <cx:pt idx="86">República de Moldavia</cx:pt>
          <cx:pt idx="87">Rumanía</cx:pt>
          <cx:pt idx="88">Rusia</cx:pt>
          <cx:pt idx="89">Serbia</cx:pt>
          <cx:pt idx="90">Singapur</cx:pt>
          <cx:pt idx="91">Sri Lanka</cx:pt>
          <cx:pt idx="92">Sudáfrica</cx:pt>
          <cx:pt idx="93">Suecia</cx:pt>
          <cx:pt idx="94">Suiza</cx:pt>
          <cx:pt idx="95">Tailandia</cx:pt>
          <cx:pt idx="96">Taiwán</cx:pt>
          <cx:pt idx="97">Tanzania</cx:pt>
          <cx:pt idx="98">Túnez</cx:pt>
          <cx:pt idx="99">Turquía</cx:pt>
          <cx:pt idx="100">Ucrania</cx:pt>
          <cx:pt idx="101">Unión de las Comoras</cx:pt>
          <cx:pt idx="102">Uruguay</cx:pt>
          <cx:pt idx="103">Vietnam</cx:pt>
          <cx:pt idx="104">Yemen</cx:pt>
          <cx:pt idx="105">Zambia</cx:pt>
          <cx:pt idx="106">Zimbabue</cx:pt>
        </cx:lvl>
      </cx:strDim>
    </cx:data>
  </cx:chartData>
  <cx:chart>
    <cx:plotArea>
      <cx:plotAreaRegion>
        <cx:series layoutId="regionMap" uniqueId="{41DDCBC4-D7B5-4936-B0F8-29D99B2A810F}">
          <cx:tx>
            <cx:txData>
              <cx:f>Hoja1!$A$1:$A$107</cx:f>
              <cx:v>Países que reconocen la acreditación de ENAC Albania Alemania Angola Arabia Saudí Argelia Argentina Australia Austria Baréin Bélgica Bielorrusia Bosnia Herzegovina  Botsuana Brasil Bulgaria Canadá Chile Chipre Colombia Costa Rica Croacia Cuba del Congo del Norte Dinamarca Ecuador Egipto El Salvador Emiratos Árabes Unidos Eslovaquia  Eslovenia  Estados unidos Estonia España Esuatini Etiopía Filipinas Finlandia  Francia Grecia  Guatemala Hungría  India Indonesia Irán Irlanda  Israel Italia Jamaica Japón Jordania Kenia Kuwait Lesoto Letonia Lituania Luxemburgo Madagascar Malasia Malawi Malta Méjico Mongolia Namibia Nicaragua Noruega Nueva Zelanda Omán Países Bajos Pakistán Papúa Nueva Guinea Paraguay Perú Polonia  Portugal Reino Unido  República de Bangladés República de Corea República de Kazajistán República de Kirguistán República de Macedonia República de Mauricio República de Seychelles República democrática República Popular China República Checa República de Moldavia Rumanía Rusia Serbia Singapur Sri Lanka Sudáfrica Suecia Suiza Tailandia Taiwán Tanzania Túnez Turquía Ucrania Unión de las Comoras Uruguay Vietnam Yemen Zambia</cx:v>
            </cx:txData>
          </cx:tx>
          <cx:dataId val="0"/>
          <cx:layoutPr>
            <cx:geography cultureLanguage="es-ES" cultureRegion="ES" attribution="Con tecnología de Bing">
              <cx:geoCache provider="{E9337A44-BEBE-4D9F-B70C-5C5E7DAFC167}">
                <cx:binary>7H1Lc9tItuZfUXg9YOH96Oi6EQZASpQoWZbsKrs2CFpm4f1+EMBufspd9qIXE7Prrf/YfEmKFJCE
ROoWK8SIcS/crkyldXC+zJPnnf98qP/xECzm2VkdBlH+j4f613dOUST/+OWX/MFZhPN8FLoPWZzH
fxajhzj8Jf7zT/dh8cv3bL50I/sXnuXEXx6ceVYs6nf/9U/8a/YinsUP88KNo4/lImvuFnkZFPkL
c4NTZw9xGRVkuY1/6dd374Nv88idvztbRIVbNJ+aZPHru97PvDv7hf6Xdn7rWQDCivI71orciBM0
TZQ0VVBVWeG0d2dBHNmP0zw7YmWJVWSVV1mW14TNb76Zh1h9ADkrYubfv2eLPD97/P/Owh7tnXE3
j431pxsxofP9bPVhv/RZ+1//pAbwqdRIh/s0X/ZN0cy//vEvz32INyz468znhZEmcDIviBJ4zwus
1GM+w7H8iDAffAdCAsdjfg38mv0gqN5D0DD7twsp9m/HafZff3l79t+V4Tz68e9jbn5ppAqaIiui
JLOSKKtqj/+8ONJUTEmKIKqywKtcn/0rgl4+jMPs3y6k2L8dp9l/9+Ht2f++zIvs5a99pehRRpKq
sAorQsKoiqqBvR3Rw4kjTmQ1VRZFHhhoHMDpbv4D6Bnm/nYhxf3tOM3995/envtGHMTht2OyH7KH
lRVF1liJhfTnREr4KMKIxZ2g8SrP87Ik08LnEIqGAXhaSSHwNEFDYJzCAQigCBz18pW4EatBrrCK
xvMCkTD9E8COBBWXLg8QVhKKEv/vDyBoGIGnlRQCTxM0Aub47Q/B+8iOgyPKf4bjR4KAQ8BDuigs
xyl8HwBIKEUh4glXgCKwokKJoL30PMP+x3U08x+Hada/P4XNn80hfc7u5+X3H//ecOEIGhCEPC/z
CrRPchJkDhzu3AGiOJJEVWRX1wO7I4LeH0rUMzD0l9No9GdpUO7fv/15uJ4HxRGPgwB1SFU5HAUR
cl8G43tg4EIWRZbnII0kUZFZBdPdC3kvNcMoPC6juP84SnP9+gSu4veZvQiOeRPz6oiTFF6SIH8g
ikStL4X4kaxKEi9qIitqrMLztBTaT88w57cfQvF+O05z3/zj7fc8IQ62b3TEfc9g43OEs4LI4SIg
plZv4zMy5kUROpKgirwCa4Da+QfR9DwGj58zgMLjDI3D+7u3x2HiBm4CGPKNEPjrlwEnjTRREXEK
JI3nZNwIPRg4nhuJGFdkWZAU/A3TXflzEEXDKHSWUih0ZmgUbi/eHoWVzTI/qjRieAlaj8RyuJNl
mF4KMXs7dzIniCMBxrIiQTPVZFWhtVJiJ+4jaRiGztdQMHRmaBjef357GPR59uNfbrTZj3/9KPDy
iIVPQuMEVpU0gfC4A4HEQi3iOY4VRYHjJMitzW9e+4X0uZMtXiZnGIDtQor923Ga+foJnAH9x78C
23044oUA/soix2qsoAmsLIus3GO/OJJlDtYCJBDLwzpQcV93BdEhBD3D/+2n0ABsJ3YQOAG7bLYo
4uMaxvJIlaD2wzJjcSXwch8A4pjjYa8JcN6RC0GjNKID6Bnm/3Yhxf7tOM392W8nIHzcRRBnWZkf
UyeVBIgYThNETYaDDrudQkAdQRkV4bJ4RIhCQD+MpmEUeospJHpzNBr61xNAI85xFM4uFlm7sOMK
GtLZRjr89WsB9jAHYwD+UE1CPGbnalZGiirDWlbhsF6Fcza/+vFeWNHGdGjbzA+R9gw4A/8GjdHA
j+xA9f7toZpG3495ZHg4kySOaEQyECIO7d6toWgjQeZVBBR4Dqb16k7v3hp7qRnG43EZBcHjKM31
6c3bc/0+c89m88g/4n2tjGRcAxBInCYKAvSlvh9VZUe4LGA2QJYR641Mdzl/EEXD3O8spRDozNAo
zK7eHgU9LvJyflQrGvsfriNOIcaDIvAiT7kxhBGCDPDwcZBe6nq6i8IhFA2D8LSSwuBpgoZA//3t
IbiMs+/HjScI3IhfiRZ48UQZuhFu5Y7ZIMgjBdEeXoDlhv/DSeifg0MIGkbgaSWFwNMEjcDlCTi1
vy+Cs5sYSRsbPgxdgySo+fflFOjZPHeDfb+/n/XwUj4HcgZGsMxx+WvQ3+Ax1/qykIFix6owXXBS
NXHoGO4laHgLbD6E2gCbYRp+/QRcWOMA8Yygmn+Ps+MBwAkjCD+ZXDZwj5D0jt4ZZFR1hDQbaHCc
LEoQlHRSwYFEDYPQW0wh0Zuj4bg/BTumDOz5cTMMeJwFFZ7Ejc7VPwtwdEEWIraH4JPKIQGENmIO
IGgYB327kgLhaYJGQD9/+xvJgELw/cd/H+8wyMhfUmDBI3yqIY6Kv/UPgyaPJPh6VTha1meB8qQc
QNAwANuFFP+34zT7jROwR8bQyBDZcI/HfwZ+RJK/pMBX+Hjn9wCAwiBqiiJxOAeajOAHpRHcl/PW
Deb77KRhDHqLKRx6czQW9ycQZjIcN9irFrziWl6FmGReVDiY5wIx3XtAMApUNw6SigT5hrzqe+kZ
xuBxGcX9x1Ga78YJ5FiCtCQ7IuMRrCAZTBrUIUQ0SA5lj+8CtCGS2boxWeiY0n5ynuX76jN2Gb8a
3uH8CTiuJtk8ejimP0SUYZbDRYhUATg7kGbZ14T4kYjcDpJ7TP4UIYU2cm/trDqAnmHebxdSzN+O
09yfnIAuasR5MT+7O2oYQxtpsPcEeEUQqdCQadnb+owKZ6ImcZzIrcOpJPu1a5AfRtIwBt21FAzd
KRoJ4xSQyOL5cc8ByR5geUghZev461jlnIyoNlIL4L1SeQ65fhwFw356nsFgs5AGYDNOc//iBLg/
Dt1sXsT52Y//jfyrRX72OXK/x0dMMiA591D5IXNkZPRpUv9QSIhtQySRoKumSnDnQmZ1z8T/gLxh
cJ79hyiwnv05Grz347e3Hy7KyM6QoX/MiIeCiIfEk+xMZZWI3L9EOG0kEmeGJMurvB1yvXfx2lC0
GR1y8AwD9LSSQuRpgobg4vPbQ2CU347oWEfGjYxA98qC2MQsOqKLUdQRbAaY2FCwUCG0U6Cyj5ph
1q9XUWxfD9IsN06A5Zfz5Mf/PWLuB9y0MtI7SPIHnEjrC6HDdE5QcK8TB9Nj7gdls+0nZ5jrm3UU
3zfDNOcvb99+sxP/rYFitfil4/33+m9NBHjDeXbU7BPk/iB+i7wGBOBX8aye3oYwIklWJGnryIjG
uaNq8g6iaHgLdJZSu6AzQ28E8wSiWeOH8rheXAaOEVFFAEWToQWsAos9EIjkg2GD3AhVUKDc7aSE
HkDRMAbbhRQC23Ga/2Pj7Q/i2HaTYu8pPNxdQtxWiFDhVsfVL/CsAJ24IwJ5bYQgO0Jc8K6vfmBz
/teW435qnmH941fQnH8c3mH8CXhsx3kQV/O0RMbJhgdDKs4rC/NUxMsVYpFv0kx63Cc6lyqqKM1T
YMCTa3/zqx/Zv6VpMz5E0jMQdNbSMHSmaCjuT0EGEfoWJPfnpc9+JRLyiMMdoGCjqySvgcoDRUUG
dGKWxHLhu0W0bwgJQtJLFL0AxHrpEA7rmR0Ypm8viu6Q+BqvrcYjAoGoKeE+qYnZ2oUdgcQgzoHC
AYT8JAGFM7xAh9Y7VL0ei95iCo3eHI3Huf72eIzh14IBf1Ye2Y4XNFwRgoTCGE1RJeSUwPLrIqJp
IxYOFQ33g7rKoaa8Wxu6Pu+l67kDsv6uzXoKF/qfp6H5fP/20Nwtkh//+RbA53j2fXF25WZ26ebF
j//ea8v8fekQYNuRM4lVVE+hjgEnkmNRSk6V9iAEDAUOdx0ilCSvUkDOXtd/cAA9z26P9Yfs7ov1
OL0hxifgvxnnyfzH/3nxtnjl/YUKZo2Fgwb9RTSEf6nEPAZJxpIIfxsS85BrjDiBRLN/L0HPsf9x
4Q77H8d32H8C53GMbjHJURtcYPOjqBwOGpIWzEGn6wtJyFDM40zA9YwY/UrN7u3+Awh6hv/blTQA
24kdBD69vUScuNE62n1E1UFGDXOnloq0UejcU7B0EBhQEabBzyApkg5AbinaHIzDdenOUgqEzgyN
wuQEVLjzbIEAzBEhEGCsw40pgc0S6adA6kW6GCBlC51GFDQakXmiwlFqNOhZPCxeD8BmHcX9zTDN
+vO7tz8A58hAQZeLYzZZQFUneAqPFRJ9NtnXHeYzGu4IyB4Jxj4KreguIwcRNCyDOktpBJ6+cgeE
E5BCSN6Po8VRy3kYFrFeDe4UZCQiGQ61ziTVpwMDwsAjlsWPCEiVeCz67F4FB9E0jENnKYVDZ4bG
YWq+/WGYZgfowoc7tYRVMhx8hsgOXV+3PQRI6JFl4XSEJSkMZCPupeYZ7q8/gub8enSH6ycggu6O
W8gmI4S1KmFTYCbuGgDETESPKWim8LLsNjnaS8ww0x+XUUx/HKWZfvf5FLY60XuOeefCY8KB5TLL
oyANlyuV/cOg5wWchyQNWkARLQppqTDGNFtR9Ppbd7uQ4v52nOb/dPz2/J8t8viYDnQGLnJJFQSF
5dE7ZxWg6AkbtBxBahYMLhhnLHxaMqXy7KdneONv1lG83wzTrJ+dgNU1zbP54ogVGMipFdDFQoSs
QXSCpF/1OE8SEkmzQRhlMocgn0hxfj85w5zfrKM4vxmmOT89gVxP9PhB8cv8pSP+OneDgGwFbGtU
7iNujugQ5W4gOg6KmeHBRb8vdu0y7Oo4B9AzzPvtQor523Ga+9cnkO85LfY16Xgd80U4c9DDCJ1B
nur7ugomqgNxE3AshBJxy1KOtv3UDLN+s47i/GaYZvz0BNT7SyQMHDXPk4Mwh/MM/8PWR86a1M+R
YhQFlcfwsqnI9BxyhR9A0DDztwsp7m/HafZfXr/9VXu1jl2tD/6QN+V12x6tWNBCUCQp/byiwoVA
CR1k6yCZkIXty/FDiQJ7yRlm/eMyivGPozTbr05Aw7kmeTpHbVSE/HL0OdBgTSEACnFPt4tikduP
LkUSGlhrHBI5KIlzCEHDvH9aSbH/aYJG4PoECu+vyuXcLY5320LFFFBPgYsUJ0BEl5a+V01cNc9E
LSQ7rOjsJ2eY+5t1FO83wzTnr35/e5EzQzf141Z6S9KqcSnJflm3KOormaskZ/RnEaDjcyp+ijKu
DiFomPtPKyn+P03QCMxO4M6dlfUi/FZm+1MFD/fniNoI7ZORs488TSj8tPxBFp/GQ/vH0wDQRxED
oxT9w0h6BoXO59A4dKZ2kDgBT8MtGlnvyUh53QUsQbFE1wNSwKgiSRzVvD17C9lKJMAICBQBTRx3
nPsH0DOMwXYhBcB2nOb+7UmYXN/n9jx/mGfHuwcYwmLSvh2sR84qcvLEHgKkDgytohTi6dk0s+ub
XYfQNAzC9fxpLYVDd4qG4voEUve2by0cSxP9+ZrE4ysrq61CP8Cy85gHnA9L95inQEAFrwBFE295
4P/QX6N3CkjXTCQkwT5Dj2UcBrrajvgKXqbnuROwXrez+9fDOzv/BNQhpIm6R33KgCGthwRUkXLQ
eVDKqyl9VZRTRnjDANYxabO8estgg/s6Y/UAgoaZv11IcX87TrP/5v3ba6M3cD5kc7ucb5jw141g
9NGH6Yu+QmAv6cdIbK2O74dRJZQ0kGJTbbi6/SCSnoHg6WtoEJ5mdmCYngAMcVYu7COCgBYCKIRD
Ms/6sQg0gOqBgFQ3tE6GAw5CapVMTCVEohHSPnqeQWCzkOb/ZnyH+yfQ+ummXFTzsz8We4NMr1NG
GXhBkSAMr4PGr9pmUr44TmGRPI/GvSqiM3DI0a3oDibrGSj6X0UD0p/dgeUE2m58CI8acsfzZYjp
PvW6ItlVHbkkwUZT8faEhhdYSOU16fPb1Uz3UjOMwuMyivuPozTXP5yAS/R2/uPfOWqt9bl3zFJr
WGZIp2JJ28VH3b/P/REuZLhEUeyG3CB0xZT63D+YqmEUqOUUGtQsjcrNCdhqt3P/sHTsw10WxGW3
SrZFmAZ9gUS4hTrHQUZrMmhQ0FxV8hLLjop6EEHPgbH9lh0gtjM0CLcnUNVzi+Le/8zP1nL5vHSj
xRFvbAaWMcuTMivUcq6LqHuAwF8xQgc/XBqSsH6Eiz4hhDjmUOKeg2bgH9kBaeBnduA6AaP6dq3Z
Nhs+/XXVloFZTQI3CK0hnWVVStLDiJGQXAofLPoyc8jcwsGC7dG9RA4h6TlkVmo6PmYHjs3EDgZf
316xvV1kP/6z4cERANCQSMTj+S10MUMmFwoPcU90pBajkPcoEAPCRU9iyzu3+F56nuH++jNo1q9H
d/h+AhG2R8fjEfOmf7pW18/2rjbIPofSLRrJlvb8mJlEKM9AfSdSWeC7QEcIKm2dQR8I1DaROlzI
n1UZ3ObUrd0ah1D0zN7ffgu9/bcTOyfgBKI8/YI2fR7ZAfpZ/ivfsOU5YfR31rM9FgXvI+FwHQ7u
9J81wdsXtQ86mv19YcTZMZU4tGtBnBVd7PAQz0CvAo5HAgiKD5HWTRKNV298dtWDFTWov0Qv4vLF
oMzwSaWWU8eVmqXP7NUppHv3i1Dn7dw7zOr5+w7tpx//iRbt8U4sXP94LAgCmkWnJPLOdN8LgUxd
BamKaKjw+NYKv/nVazG+n5zhrbFZR+2JzTC9GT6dQIpK/6Bezx8WqIQ5ZoYonrtHohzJUkQ5DHEM
9XVJ9LtCozG886oiWjzwgMqWotWB3ds6fhiXwX+EAmnwZ2jErk/APqYRKzP3wT1iJxgGLjyIVTR5
0wRkGZEi4p72L5EsI+RRo0cPEvBIbKd/eK7n+yl6DqbNyh1sNhM7gHx+e+urD8j9onlwFkGw2KsD
Ha6AMHj/jNhiSGlBC8WVH7sPiTQi0X50VSdJYaSopg/JYTQNg9JdS8HSnaKBuTfeHphN2eexwv0o
3kbWEY9Q87q5K9t35iEkiofpeNJRGi2sSA+lPgogZ0+X02EENuso7m+Gac6fQlFr70iE8QNq34oD
ErD/PgWjQ9BtnJTBPDtDo+ljPsYDpVRC0yD09pXJGyB09RXSxPFKBZ4QW7+5vePp3UvN8N54XEZt
jcdRemcYp6VvGM7imE38SHIgIrGCij8RcUXRZ09GoigaubMqqt7gNlzVPfdPJ6ghTb02g0OG63MQ
PC7cAeFxfAeGE4j6dc4DGtFcx8H3efXyx78uKotUZB4NmNF9/zEFsA8GiuEgI1E+AQtu9W4bt+H7
WgE/hKBhNJ5WUnA8TdB4XJtvf1XdL7Kj5ueQMIbAIvcSjRR5mMFUiQRUPIXYz6QwHRfW6qx0TeT9
5Axzf7OO4v1mmOb83f0JcN6N7HnysiPgdXsf1Ygoe4Z7EKIeZwAdr/uCCDcBghpoAb92TtANlO8P
IOgZ7m9X0vzfTtAI3J9ABOm+xAs4f8KKeVH4vg4DBhKGtFYg+hoatxKJ3wMBqTnIQyCvf/ASgn3I
R+gLoMNoegaGzvfQQHSmaCj+eH8Ch6Hcp6K+Dga8RoRXUUm/KciadauRThwJffiRvMyi1yKP4t11
2+WeFNpLzXMArL9ih/nrYZrx9ycQSbov3faI258UaqHOXMINgIKJHV2IVC/ieSLyTAjJ34TOSu/+
PdQ8x/fVsh22r0ZprhsXb7/dP80PeGrpdTseaiZJSSa5mXjTQF6979Td8ixHmiQKeJJTJU126eY7
B1E0zP3OUgqBzgyNwqfTQGF53Bw0mFp4YEtRYA2sk/56sh8FdGjnzgmoD2KRBYUmbP3dD3Yt5y92
ZHwWgNW6Xe6vhndY//spHICoPW6ZHBJsUB6K51WQFk76eQtU7gA88/DIw7GIe3f1OBSUo67M/zTf
T9Fz7N+s3AFgM7EDwQlYYp/KLC2P2oIQvdeQYInsSoRAcATo1HC8i4benHDgKo+t1yhn4SEEPYPA
9lNoBLYTOwjcvf0h+PyAd7iOavyu8mc0kqOENDK8P9d3oJM3g/GWBHrA4A1GCCpiH3SPwAH0DPN/
u5Bi/3ac5v7nE1A50c0Xb3mQdrhoTYK3JcIYz+FuGDLkhSH38d/nKPyclajTaPYR8ArfPZqQoTwD
jW6Rno5OcKvrpqMRMCQlGp2s8bwIybQSZbpM6QCKntkOm0+ht8NmfGc7fH37w/ibuyiieXg8/iOZ
EEYeoiOSKq3egYSl12E/VICRwCNHABgJpEoMZ7V7GA+gZ5j724UU97fjNPd/OwHv7NdFuHhR83m1
Mozmh+SlX7xsgKRbtW+Ek34F4DlC9Ei3ggkuYrrL+73UDHP+cRnF98dRmutfT8D4+2MeHtX5x+BF
bCJooIPxaEAjIFW2t+eRH4OaSUygSwruISS79fm+n55hxm/WUZzfDNOs/+ME6jD+cMNv82/lYsOA
5y6cV8h71GbDsS2h6BSV7yvrus988pIKj8L5wearh9DzDPO3X0KzfzuxA8AJWCCdxsjro//XEfjZ
/vlj+bpsvW2jxmNB8LMV5WsK4/W5k+ENlePJILQ4R3I+ec5u2/6ho/JIKNFD23MkXaFzBAJw9Msp
B5AzLIK2CykJtB2nBZB+At6n3rvox9r/P1+Bn8UPczw8EL1WFOlxDlucuVhk7cKOq6OmaCAoipoh
8sgZOkaQB+H7ahF6FpDuuSyaSaC5DWkZsTmR66D060h75ogMfB59WgZ+ZOfgnIDh/vQQ2oZNf/3q
Fn++g/Y/ODO9F6mOJcJ+vr/1PxVh9ENUx0Lk5/tbxUqo0mVhr6gYe3pJ+ligwIfx87XsVyCwru4+
uID6df6mn9XdB+lcr4CLKmc61qn5WcFV/+MviLHBWpVjYfOzYOcQu+UVZ+iQgphXyrmfJTqvc3B1
K1WOdU5+FuUcdNnQnTT2Fjq87ij8LLsY1Il3ub63uuF1fP9ZbfGaG+BnfcVOzsbOQL4zss93+AoE
7srwyDk+5BljVHkp6OpFCsxJ1kbHx87jzSG8OCejzlxctSCAq3F98ax9iQfQM+xA3C6kvIbbcdpV
eHcCrR/3Z1S+Tvggp+P/mwTP51OdcGDWYWlzXszHUeEWTefEvDz7zNLHPTroyF1v3+n3X99pyNNA
EtbTL+9tbXNRFvmDQ9p8bvb8ZtFinhe/vkOKNN7oQsIN+kCqSFRE/fhyQSZwpEjtMnoykGcZOWSv
vzuL0P7GwRTWkIcVVPRsw5NHaGr+7iyPSzJFSs1ID3pFkFYv8SClekMb+jM1dhxtWfH432dRGd7G
blTkv77j8duT9Y8RKkkvAgTn0QYOdCn4PSQ4ljzM71BBg5/m/lerWGEiFK1rlGIx0ayAdyYVpIDO
JGVl5i3SWAzBy82gbJLrVivbcy9QRb31o+jW5tipEAqT1ONzd6IF8rWQWu6FyHnOjGO4VGe1hB+v
/lNxLf+8zJbf/dbOP7SpmJjFUi7GTCtMO8wf+CAByRz0Byl4FwFNvMiDrwJJ9uh+kLLMfY+xHdeI
EmXOtKJ1pZE/pEQzVa38ovJxpbeN4l81PJObWmFVM8uOlzOr9Vm9UrxqrAbuhVtoMy+3q09sHDcf
rDSfFU4U6E1giecJJ7lm0VaKwceOOhPsTJ2hQEqdpQ9hcpE6cjzhZHt5Hbpxalh8eO5UUXv78meS
6k7qM9GwD6kuqDlEsY+qsP3PjLFZxCqLY0NLltJVmqRMNq7j8HuWV9656xaVEYi+kdk5c+WGgngu
pU1icJotfC4tJftQVMFMiML6uqidCy7RmhtXZJ17uwxnntR+UBOeuyhDpr71lDAz5UQOLN2po3Aa
WC2YaVmakabZtFQtxmRd1vmWSOeROJV5y/5QhRJz4ceWdKU1maSnMbtIKpv7WnhyaQpJFV0sa9uU
5Ci6yW881HMY1VKLZT1gvItSEepxxRfVVR5EV8ky8y9YJ5JMsRTlq9rSXF0KbPtLXsnyJMg9brL6
zzpqAj2xAukGRdDqlboMRT1oS4MXEmbqC/LvpcsmvM4XljDFcbxhGrc1mCJgDKsR/ZnkV49/uFy+
riBbC4OB/cjjYtwBSkZlIrLyFPQqFSigCjFP8kT2YqMWinCSCaw/C5IAv96tgguVuWDLQLH10OOv
M1kJxpzntVcsIxa673rChdPU87BhFR37Nr5Jm9KeqFXD3rFWKlxXuXzNeEyuq2QPuAyjGXYQu9OI
L91xo6axrro5d6X4QjtRAjUwX96DPC51+tOwr9E2DMWtoiDz1FFLlsmyrZjcMwJWyC5EwU5SvZbD
m6WrWOdOyklXSp0p57WohJauWo1q2mFY65wjyJdMXiRGklitIYpuqo1jLTZrHocFDcu+hI1j3bBL
SZjVfB7MNKZZd1N9FhXyNApNOl4oVmUkqUqolyP1ol0pUbFxkKYN4xmJFppMWsvTSvSC35ZxLOjR
Ur1KikbTkVTm6mqT2FdSbRtJ6PjGHg4i9XmXDB6tRdAAEhWSCiV983pZFyXr+cYyS7XzIqhUXWyC
4opbip+9wo5mlsaHM4f8rWGj9DyPkt8dN1EAuXKvSR8dptIuY6ReX67+VkuOtf6bLSulyVWyqldM
mc24zE3NSgY+Zb5sz8OoyPZ9yhBHyYOfyDCVUQoqkE/tXCR5JCsNn3C+UTJJMy5qv7oqhLs8cLnL
1X+U5FCv/tbGcXaRxXlz4ZI98vRH20JmNJ6W66nrqpPVXRFk9phZZleRmKh6lPt75OjQRsCJx73H
4YEdDYHyPtlJWQhq4wuhoVSCGTF2rocS55uVV/tju+JYM7C972HGadPQYsRzWfyTZfw9dxZHZED/
EoZujW5BEOTYAyItzOuWLeVASEOjTixp0qb2g6T6nMlHsqRDzrMzzeZTPXd5R7dS91Zx0moPfNyu
mBJJ9j4PHQVSatU2vAtf1bhhWftZYPhBIF05XCGYTB7E164X6FzAWldqnH+TPcE/bzTGvnLzVK+E
5UcxjQS9dpP7OnLqa1myDD61qyt2GfuNHmqlv06KfP7g7rJKZNGpk5XQcQKZDeQNjC6dkZDzKp/U
geEwJXY4IyjXGce3l3xO9kiZzlKl0kyxKMWZE95nMedcvnxmV6KhDxb2CX41WjzhwQe0R+xToDCc
H6U8HxttdsGJtntfO4nhiOxvfuCnX2Uv4o08XaZ6XOafG9nhx3LD8FNJKnVGDbmZkvvRxFfbWLci
jZ0Vao4zL/DOmLXqeIzMel5vJSnXvUK+Y/NMGYsobZ/yUl5MJGkiJ1r8RankUreapB6vLvSwahST
8ePfeV9sdVZuxRs+UxjdrXN/vBLDtVzk61ZPzwMBDZTas8gxx8OEGodGPdC2KNFVWFwNndOOjaXL
CEY+j0pPndiJq5i15pZ6LGfsLIvC1BQbbRyUQmPaouxduQGrq5mTGkKYh5e+5LZmnQsXRNm9z6+q
IMv2iHp+d8fgjWLogyQFTMBjWhShvsracWE1saF6l06qtDz00iV74+QKeyMoxbXWONVUKoPLssrz
cSOzn7gsEj5zXHPVBllwqVRcrPOhXU1wW9nXbCFc+m6tTIsiYA3XdbQ9GsMAY1EpCXWBPCSroFq1
v7/ahhWdGvf4WrMrUtY9l5e8PcuEtMQ3aF+WhWxowPsmyKo/X97cSPmhQUWzdNQuI0saQoCYHd3T
JYeW6HliSUAttXPBWzKu3gqMbeRCGX4CyTj1rL/cI3wGFAl0c8IWgjWB21iUqLujiHK7qBP8Wkfh
2W/LxNNtJ9NTvpQ/e4ITTmLJufPrMP/oMUVpLAU2NzKmOi+r1Gt0Noslgw+lYhK47bdETv3ruszC
D6WfM3puWcU929atXjvBHrIHmKWgkhtFZzJ5+Z0WRSmn2nJkySG2MhtMbLfydNkNrvMilcyMD52L
Nliq5ssAkYLZPkIynnYgZW5EXONVMkJU55otFa/1WrBQ91MOwpr7WqZlcenz9UfNsU1XVRQjVGJO
ly3VUAPbN0U3vLRUNtHRSabRIzW4LVjvvsntb5qfF7heHLMNrS+Cbxd6kTLnpeUamednum85rM5I
0p7tLWMv7XzDqkcHlEZ0yUOxBLXLPMBTaJmj6p4IvbFRxY9Z7SfnqstMytbDfa86lmE5znkguPx1
xfhmIzLeXTURazs37TblzUIcs0IYjUWpDUyZyX29tTR7XCWOaqaNNXMcSTYcLmxJQvZtUgiegXqN
1FyqVTTh7Oxj28KMlSptIsScdg29elpxUTDJRWYhJWYVce6YkRnRaGP/yteKuwiNXe5yUQUbeVXP
VKkyo2nsMZc+50rT3HJKvWj4YswHVmG01W8ZE47TqC2uSokPdJnNnXNcHLrAeDeh5eZXXPmlki1Q
HIv82K001VwmrWCkgqcvxaLVAyfRc235OcpEXhcSZ5EnwiTOl5weQec2WVtJxwVT/ikvoZUoXvQh
CHUx15qxpjFXy4SZReln1crz+48w5ZJxvEyiMQRzYSzzQDZVmzPZug2nAh81ugrL3Ay0uc3Wrg51
QzYrtAu+ZC3/whGXghlHjK/nS/kL7wYM0oGw+zxlHHJeNA3wazPfrq/ElrutGTG5j4zgeikI3kfF
8hTDFoTcZPj8d4GtbKNs5HzsZ8zEqcNJGbu3safwhsvFsc5ZqaQzIuOe51xyWcVhbXjlx1xelkbC
iYkeZFZ5bkUcry95thxHXsXodpKUuAJDWI1FNWa0+ncvbL7VTl3py7C0TCbyloAWwkuZZ40wzuqA
H9e+FJlN1V6qTuTqQS0Jk/yy1fz0iueZmzrwecOuah3VU5beRDE/biLmwV/WM6uI6w82FzTXaswZ
Wdp8yyPeNRluaThBoOhK6eml7BghrDu9CH3XLD0mMVD+VVhQ3BqmtcwkLMc1bznTvHY/lCia0FUf
mjl0QjhboNboeZarl0k5bTNWnPhphH3tOFeu63uGkn3xHaGe5Iz2vZTT8EOdFKEuhIl/jv1fmp4a
JUbJX2Y2d1lavqo7mrDQAvUubLRAD/zoqrxSCz/Wl37zMc4q7trW8A8UUf2RL6RYt6v0m5NIulRb
y8uWXchSE5ku7wdG4Dv+xK6xxcNA/D21I0nPSssxxEgzeOy96VKSDD806zooTDaS8onUhpkeChIx
VvMLyXUNW6xk3RFgyodR8mB74L2Gk6zzQVAZkSrLusdq/oQDty9dSTDQCTsbiyX+GTcoNaOpmaVh
19FD2KQXmu0VesKF/LlUlpcJj1OOR2TZCdP6rc4EVXtuFa1opFHuGmnmi+OiCJcXbvlxmblXeQ55
ojVcOC7HUu7wF2lenKct154nin9fhi07dpxQMINpyMNNxfiJfF7W4TTz68JseLW6cGs5NtlkGZuB
I7hje6lFelVWsZGLsd5yy++h4nF6qdueE485GP960yrjysdOq3nnt6C0VF2R48yEnhdeQtg3ZsBK
NXwAiah7y7w0sooZZzJn643G3gsRK+HeZzij5fjYDJ2AO2fC5SdHfLAKLdUz+Tt8hZyBN2g+pZBI
RiCpju6Hvnyh+pbOuJxlVAGQseLs3oeAOfd8hZ2q7VeWq+WJ4EXfZHwan4j2WNLE2gwL3vAyqzFU
MbfGUDY/OVHjXPleYcoux2KPcv7YaqZC7Fgzj0knGlw5ei0IzWTJ5oHBi14ydsU01UPWckyLK75r
8EAkYWibeaRGuhzdZpp/WbrBJz6euo79NRSspR5VSoxtxuhqxLJmxjCxriWm44qB6cHkHXvaMjXd
rMmNQgx+s/xC95xE+JIJ+AuDjRtq1Qwdkt2LOC4eCiIpYhzP1i6mfp25OlMvfRNaiDR2m2TeJF6l
u8mynImF/IeUl+HEWbZ/OM6fjuenhu+7jZHmcghGVu5tkzO3YbZU9ZRNIyPVPEZXauarqqUXapyI
t3JSpoYX4ALhNbaZZQ4/TfjWu4RxX+uF5JW4F9y7nGNnVqRqYzmTvhReo3wAvpCDbW3WDtySiuR/
YZcRN/GWX4Milz8mQRyYguNqEyYW9ax2Bb1UVddcVuzvLd8oOs8FsB6q1rAkptKD4I6RHevcc+Bv
aRn/ni2yylDZ4I/QjZqJCndm6nxwPkHJW4SKmn+sc2lWWNlFLrncRKlSfsyXQaDHWYvtFBSObodx
aMRRlukcfECwKDRbD2KFN+XW5nW7FkNDLfjWzMXg90r6KGj1eSixoSkG4nTpKPk0i0ucjSTXRc2p
TddXoblJ/n0dB7KhpG6le5bPj8PSfnCEbKkzVViex8ofEhMZqpNX8BLOwrJldIfns8s8lqyx7X1g
peiDKPs8vILBd1FLhI/w78GpyMhm07jzhGyNtOR13OixLpWs9NWxBT0VeHeqceWs9LxsIkj2Da7K
aWaJelKItiEt7S8Ol3lmEAvLcSQ6HyQxug7lpTTTFHUOK0Ayy9LPzLReXgZZLs9yib2BmArv8qUF
ZRV0ZUlkcHw2S0Lmd0e1PsHYnibwiePHlAnq583C18QLv+YufDdrjUxcGoW/ZExBqGU9cf8fSWfW
HCmuBeFfpAj25VVArd7Xdr8o3HY3ICEJiUWIX3/Tcx+mYuwZd5dBOifPlykKmlevyUmNY38GMbwN
h1QeslypWpDsRixMH0MLhrrr/Bi3wZeyMqcl9NoWdzOVfR7TTvP32RtS2QLfR634DHVwH4Xl1nTr
dOzSlu5WfarEr+dZk6UazK5oSJ0d55qrsRHT5BoWLvYgZVg0yd7zOgryQ5hv033b6Q7L3EfHxJC1
wUOOvvxid+q2Mqqkz/NTBFSMjRy9pnJdTwm20k0/6JLmP2s08NFJL/ozIv+GeS0qOU1oTH6NG0eG
ot7sMIH9Fk8QqLd7yNBX57lKtr2j5c+7HJZUPpKla+L4Zuyj+AMdb2jUyiEjzFq7nGMvZJgzIQXr
WUtCF4WfBelrxthd2oHIw88HLV9fHJfqj131s8LASYNiKWBw5KDMxrRNe9Hj8EvF4bMQgaNaH9v2
ADnS7vHJrtk5jfjfPolO6UA+2+l1C9L20MUnP3qUN1+EtSyTRg5tUaWo2jRKH/qe1XNnU/QAmdYG
mLjpWpT5QFzx6T1BtXKNcrdVaZuzpzAIPE049T6bT2bDCvaq7B4iI14Ux/o3oVoblbrjPBUlXaBJ
yk7oagkjf4psYqF62685zsI65vLUtuZeDYGlvmA30Gm/uZNxk03jbdy6j9UuIdjScG7x0I561dCm
Nm2rbcU9nWZ3CPoMunOupdnfl8Sf3JgFNNzmf0uy/yl5l0Oikmvq4o66TyaFOG7CiWZL5gZtLGuW
2D0oQpIbMnbNNub3pQkkdlr3bJfgVIxDlfGA1TIdCSWmjN8xJb5EnlCxbPF1jLO29kF2dHvD8+FD
lh3UlYoVJY7fxlt0lEG+3OYT+0h/tsQQhXcopuooerLTMW0jzEXzw7rItpls9qTKtngShX5N+sic
FXQHnmb34Phe1Eta1NYW6hqMO3QSNRZC2439CUWWNFrE/imMQAB8H7ja6wdZTOWZRzFmpyRllzyB
+tTdkYdxLX08P5NNVVNPplM7pBGsNV42MScfQmzBvQ5P2SIDqMx9uMlsxqhAMZGgkBUP5L8FSGUb
JHZHd9Lmjk/DWnfp6ilGaP0cTuqo5/FgHwB9Izr3pG18OB8c/tkCK+uc7C8uSf5sIbmP+Uiz0F7N
vJxZbIpqchL6DmU+nOZ/ramygP+dUK2D6U6JFGMN9GC0JMfBSqqj4EaE7oSp5CEpRjqal5S3Hc0S
R4epP6qA0Yz7q5PhbzCxH4X2icdDLVS8xWv+6AW0z6rOUQRKsswjFHxMnnzf3eLxXbQI7FD7bNwr
He53YxqVx1KtK02EODOVPULp9I8GumoJVHiZ2PyOoUSsWhwIRik6tAsEh2OXNS736yrDiyo55rVS
/Ah6fXTd9NtyE2Md+fwgYl0Bhb+49DKkQ9zEQybreOLkZVLuyqYUq4oVEfVsj+nPO9V6b88l9vQa
dbVbRFAVKcP7Zfq9t+yQ+eipi8IbxY+B6h8GHD6kI9w1PQffnY4f9RS2tSgKUSXh3p5UGNYLiB16
9AfM1qQSi2Z0TbtXt9ZR1o80aUdWLybXFUn+BiL9EwSbpV3AYhryeKs02Sgr1S0mH0ULU5ofd/xR
pv0ND/q12ZNiopN6HwR7xc4YqMqCjz4v/iRLWoso+pXgykoosU6SqRKMv2Ytu3Nk7pugf5gg/cG/
9alTiTtmvmrbd8yW3prfy+4/+nF8nOdsoIu1dTEn5iKKdq4xGPVnISXd+/1tKJN3KaJbM+YRVZHt
UUjTtkniS25NeOtZbuiehOcwwAA8LqKSAWZiFU4TuuV93+dofgPpADd7e9yNCKlV40BltFAIheBC
IhZREoagFeRtghOTHvrdtudlDV6YSi46dGWVtbKjQdT9Uz3zNdH7m4/KlRaSH4uofBpjefRhK2nR
jTcS090FPfeQRFN0FymBCZ20Wa0g+jK9V8FalsBvw6eZyEe4M97IOfnLSdzIGGsHdY7p5F2U3VdO
cF3Rr+98biB8lwEuaYvRg2EUIKKshk2PeNcEYLHsjzJ+xgfcTieM4M+x4OdFSl1lXdDSJcatydt+
q4JhHCu1Q+jIKTh3ff/kp/mzX2/RurPV6SphrD2Pevsd8RAYiHNTdbq8KEtuhFX1TrrfhEhz6qKM
N2vMCAa+eYHxY886yZ6MjDDGQeqPJzzTqmgwdeLiCXfK2yvrJphybXfQfs6rPQ/DalD9UyEAlNoo
f/bwlE9ZD/fB5wOq5NSLKkWRkV70lImte08S2x2lGdrDD4ppMqYsHNv9tliSsTJekBpVM8CklO74
82m89MXRcynrzghsPLY+iixyp0iIvHKqVxB+O3pRsQvqU8y0g2IoReyHmZP1IVlPXdoF9Sb7/crO
fZ5Ml3hlsErWJo/RHjs8DqIi0Xqe1uRCQG3hF/e/TTT/ZRZqKWHB/eISLNPu3W4WKm7KRgqHZKRl
wlSdDvlfLUxDnnbA0uPIIk4NqMaCZ6/QMu4dzYqVzuU408Llmm7D8ij0eul0thzNrM/OL7VIvYZU
CodrYKStxIhlRFSbUcJjdlp2/W8I7XbpsqxuC4wLfuryZuuSj4TDBd5DXOeBvRmQ7Spf0Gmc0Jx2
w20SYqFkbaJqaLjTHGQJXdZhORRqzi/MT4dcuvIcL+5WLNPX5uKKjzzDFBE6XPcoO5p+ekjYRluS
hweGm0N7Er33wgVHMvK4XhzxTfZdWDNQ45LuMImYYNrg89lKcvAk725gKf4imy3rIOnHukjbp8Ik
xYsZVc1SmGrS/vF4NCBVveYV471spknV5ZqjuW0bxhkb9VSQs/lhSGp2t52U4BnFImgKyuJsgQF1
vRl6flgT8jSpoDao7JfBJeASP2Nnab/LFrBvydnvOO6O6xBNmHezbzUhs+AUfq2Ft4+Gt2/DVvQV
HkmEYrahUclcBM20Lb8JW1CIwrPP/HHfCMoAe+v2+XbRw7FY8yu8rD/QNG3Vj+JtVOY6ywF3Z8Et
jLv3IoQz2aXmxv2GoYzxN1X62BHdjFZ0tMvCCSJ7jKoNRSovtaqnvDjzYvwDZnBuZwWOksutRs4E
TZSUIcQHEY01BaviFBeEueXQpwDvw1JA76Eo+ohzyjQwOTIPGPTGRUKdIk4ziNdpl00sMAmnozp7
8zM7WCDSqB8PoSR51bv9smXpVO0uBOPdp+hgMHPgsy+OKkTB6raRNF0yQviyvaChrWUM+jekRJ4C
H1s6QpGuLIAv0GLti9Sael82GsSkyVX4PJRhe+mjTME9XWyFR4fA1Vz3N5d3/+YseQcfOc5p9LuM
3IKhMJtpvGL7rCGpYI6W6Cfye2jXY5EB3OXOu8qZToE+AodGHVKCyV/UVAOUiJuGtE50H2BiHXxQ
Unx6OEYe87Y4/agU/Fosj7IMOJX7kkA4pk9Rj9+km6azYuvRdAliUOwv8U5TO6icplF7sGQpqi6a
L8oXEDotVE4AbjHEcqBWbsiV2Lxtuhm06+d+mGSBT5pnzbYtTy403bEMzUtMenXBqNdeVz80dkx/
aPrMKp8sV5wB5zUQtqjCIQaC6Ml9tt32UQ6INEjZcNY3blEjDECyN6mHgHE+L7HUsDBnN501AZ50
k5ypBeYh5dOm9tp4/USKfDxv/YdVXXfTqqnJZnOMNslQIFyHSuIvUpD3Urxn5mXxSDsNe/KYhw6Q
JaC7TvVZuu0dAR9VMev1WRtS2y0+9/GA77T2F2ZKXmVrp+EU2FdjY9q7Dmq9m293Rv7EU6uodbzZ
58BVgeOW8olp2re5PahNn4Y81nTqTmDiBvP4/GowjY2pmy65XiXKwnrIlUDBiwLwExNV5fpe4nNZ
LpaDFra6HnOQP74EZzmXGCpLdhyCbETjRZ6hYPwWdoyodIc9NeTR3TzO77HtvqM0WqssJilWR5yd
+yGt0831N7FfcFW6OyKnZ82yipTIN/H9NU71bRkNuP0s3u92PZmq1Vt3cC48FFNyN+Xh1sSS7aB1
WUnTHIkFnY1fyvvuVFBxyFmKZEk2pNTTcDWiTgMz08Ek6mbZIPUCcF0VrgjOpDAL1NofhmCfjuG6
3GTRx5aYoPLhPlOFG3QY1H4/qx8iWZKvGVrBSATydqkLKpfBVeP6I5iMKulQDujFZv0V3LKBofG2
sFGkABUISiyVcVsqaJkrseJ+3oe26hwKEYZyGPxlQGOeBBRj6RMRQD2pGRpUF4zeUhGYSLAcxYRt
DqVAu27Y6JCsr2BZjjKb+mMQhDldd/lFOvxVRs2PJIH9pqMRk4QcJpqJJKjIPbYidJIHXsf6Ldxc
HLOMyyaZwrLq/3i5f2vcgcqE3lNTgNT2SV/SJN3O0e6O2u0vuSbAQet8TliU0mHFqoha1tZ7xDHC
YS6YZ8aPOviMmNrBBEOG7cSvwJjQSAoNeAx5TbyCGxGDt27j+tSO/hC4UJ9WsRWN1+UIAhtaWFAO
W3YajmIATczdPhx5NncVgeOOAM50C2yhj3ng/pByao99t1/iCGvK54mpNp2QBs9n+MZghWqdxLd2
4OTIy+0b7q989m1atx161TRytIAEpcmKNHrLQH3XqHLzMFetYFsDmlucfTg+LWbG/zMMF1tmz+mc
f6GJgCSsnb/mUftdOvu64ilN5z4iFyQDKViahKv0NytyYEn9nhTQxR17myz/ngj5HXs3VYQxfcim
q9/y5dji18CFROopmdP90BWIw6DPGZRmjN6jAvjTadxSFgJ0tR4SbjzwFSbj0ipx0MEARy2R13Dv
qi3asgYBkE9lMCVE7e2WYcW5pa9Yr5OX2DPsXy/vlhAxoGKs0NCfMswi1YiVus4vO18PXSfKC6ra
kfTdv9Z1T4P5saYVxsCCRSEcj+mvJeHtxFpzcCR+7c18MXtwMyrcoCEyrioQg2Ld/j34u9xKg5W+
oPXJcKVtIJs2G9+xkaAHhr/tz8C2RQa6oEXj6xA7rMPiJ5NzGNJxrtYcloUtfVaHNnmdtwUqU6Ei
oVXPK7tVJT7xbeJzxZbs24NGsJH/wND4dl/Ewxjb8RB35Kj2AnkaDuhoY+C+Wac347YdAtuWN8mq
yjo0eOtqe19nAwNx7toqWpAPk9gqVbxMh2DNG+vn74GMb5KNJ1Hy9iXb2kt8H0TnrfzOzYjfg70A
7Twjk6EPzIVPbEl+LQyVecQ1AG28eKzbFPeL+zigXAVR5V18F2y/81zHVRaShLqS1evalEOKd759
KhjFoQ2quCQB6Op87EP/lfgZ8zDY/Vgkb3OU3kVszy4wMs4Mu6HiGkFHwU9bztub3sqJ+h+pandc
5GxGwZDTvejcvyJGkdIknGrm5qc0bgaiGPyQ9X222N8ZgjGu6166YsHmwGulwrmodx8C0hQYmXI+
Vf2Oqig3IWrUlrKGVWrx9E3b1uUUNFsG1Fl092Vm0gp3lcOVcIcwGQgN0impDS+ex8wCtJSu6XK7
VDwchrpnpqRrlwe1a+OnwM/RjUM/Gzv0S+NU0KRyemfHaOp+TyFxx6Sfof/E6g6873w1Mflstniv
E+CuymHWCzfBqiwd32KRy6rMJFqAJiM1JHdU/IlsCVE0otgQj4jMsGxHjIqe9kaas+Ew85F8wvrM
lkNabmHDwK4gaOyDiibVzHHAKpvJdxDX5BjlLeBomosmxABeMf09gBmfJkBj6jCg0WgcD/sMk4Us
NOqBxLnG0pvJep9nJK99DngpEXrG2BBg+avoM4ekqxNp0XBLyBUUNwMYsv5KHWr+mpO0Dgj/zna4
B+noHJ1GeQULglS0BRoyhuO9hVsKW+6czdF1lPCphrnHW3FrtbaLuSZIp8BuFC286qJrQhOsFR64
f8FN//LTcEaSW1PFMQotvO5a3tI0npt0YJzqHbB4doheDOoBbrSpCpnCfZqSfy6JomYYDH4qO0W6
PC+bs43tQK147SeMswtmWhpdpHOq8qvDj7kBJgajaUJyOuoJBs7kD0aQS8ss2IXvaj/wCz6IAcZv
LO5RDmqBx99Wgd4lrh1W5YRoQL4giJHoE0/AgdvyaFPynkzzVwraDEhQ7rA4ya8WY4ksireFsPtC
sQXRouAg9aQbxCChqKIybMzWZtUwLvCLSqQddD7fdGi3PRn1CXPltVfJHWCipyUUfoVrumcjr3u/
fG1wkxUYlvPf4YwqYiMMDtuWwnDDaGvj+MfLvo2G1lEXDLIyu/ml9+WN8fha2P4fL6P33HuwuEi/
ZaVxZ6NFWBGjareFsjZ7+uyY1VXeMUxtfV4Z3Z2DlZQUbiQ0Sn5GcPt2S1JVRVlwwabrq3nl2C56
mA4tn96BoB9jG91vYOM0cG8sabeaoRhXgUWO0GzQCZKVDTBoeSwmB5dQf2UpvyAQgK2e5zcc6R6A
J39civl5hfBUA7r4voqyAfj4+AwKUnlMfcdCSE2DcUWWP+AvvWaPPjOfvVXQlUytNMM5DqSPFqT1
kugR1l1GEfLH3KS2Df8mkrrr9l+plxiVdPG1Kgzjabuet7X8Nutcp+H0bicWNkOf/BpRRZpoRk1i
ht0bFtUcY3QbPg6DLeoVgzgPNcbD9QRd3PbDO5vkeCn0P4vZv9rNSyB3RAe5eg1Wg0Bfkd7gY+Jf
wpL8QvrsMq5RSW2KwqwmAPZ1yyA/5fbo9XQb2SA7iQWobh22W4kls5qXdYA6gceL7LzAYQVczkoD
p4vkEZAru7BW9tS3U0uL1dYs8h2QzU5FsfydvUOUgZdPEQc1iwd5DpdVIGYxH/cWO9wR+cwj+7do
26CGQ9DYPDl2CtBhmgJzkALLTQP3IkZ2KqfMHtstzQAkOVp0tNNy3x9zv2LVKpE1kftMRSSbgOhr
OIQTLQX0qfb8Q4v5cWVa1xPu1YGw5OR0MVST/2+0aetYM4+yk1R5bJMfKw6hAW+fw+DJiOF3quxp
ntTrJEWNqSNGOWZXj+R0VVpcv6KH9rAaVOfHk6JLmJfnUa5vOTwBoCK5oVE6lEOMAxuSgJQX6xnn
YPoXHQTHQHqkC9Ujm2A5haH5zEaARK0QUEtTW6V9bBulQ09dtH9F3fcKq+MkYHO2Mqm6ZXzm2dqM
HDEPiUGAYQIg4ZNl+YmD9UJpZJB9G+zCIrhZMealHl1jIf23UNFKQRXQFkQPOOiHh316HDdMQFl+
myr5gBwcUj0RRlXrKWaAY7fkx7ILTLPM2WkP4JV4CC7F+l98nDAxgluVyQD+lueqGeKzMvnvJcR8
ZsP9M80PktmvogSpGsOZ15PwN4jHbDWmzrYKOXj2QPxra31wEDAOzVreLGwe0amReU2IvBNbfo1b
/cwn+PkloAOdmbhNgUtOSdZfZNJjXBjj4aDh2vJ4RBjKHnmMt6bXda4mgWQP/r5RtddkbY8iAV9L
J/O29pltOoJ2FlRiR4NIc07Xds0v0/jdJ77WUFjwLtI3qMKuUXngq86n520ZABjGoECcDu9ZhB1N
mZI0RKWp+3VFkmOyR4EY/0Ez+5glW0BBpA8EMXxc5PtJW6DZBdRu0p9+5iFcH9SxgXevS7aSC3qw
qC0Ox4QAaSvIt51kfOsJ9lkKMjIOBXL9xUvUf00ifAqdnlFaZiy5CPhTb/ER7vHfrmO8Ipn7NSvc
6xW9fcI8ecgU/3ySsoBUy+On0ZMqY7EFGZt+rcHyujuOGMQbYptalhgiVpy3IYdgH/oGj2VTzTJi
HF7YTcTAzGK4R7ZITkPpoXFiUvVmymlX+KzpywAT5/JbxqNCmgUCxczzn9YhjoRYGJbrd74CCdk5
T+52jDv9xG+yzl0gxAP0rzltuqF/Ezz4bEshaUrCv04EMOddtFV70f6bybjj7AsCcUmpUMTQTrn3
7JBv+pcP+d9gQSomnxPaGoWM4mD/gfVk6/BkAn4RG/RfUqCP4wHAB10gpLCXCoAF7icNFvWx5Oox
CddDtvK+WQzsAzFgO6YJa9bwdS+KOjPxcs3G4ZiuSFSEbQm7JkIEb8GkHkk34ARF9Ddgfv4l9irz
zcSSCeA0ee496k+v23pNl7eFD7+MgHyAb/Ayip0gg4Tg8YZjcOAxILaQF12Wt8eUf8S5Hw5FJn7n
GyIlPYgeGMNbUIwwfVC86yhH2ZSWVBNXulJpaPFnACtoOPEQW4Ooxmg42bj/StXDX4305sKNqecU
Ubgl5u9rPPiHpUFGeLuyOdxo2eW8Xkvzbvd0QD1TQ00yiTwhggSRjH/iR3E9Yoz62SL/xn78FQoc
mtr58tCuoPS52I/CrM+bcWG9xetaI0c0UUUm3MfpMdjGg5c/BYyIoS708peVOfxHBHrOUxEfg35C
hUSUrI68/yj34BoM+U2BN3O79TKqW55/LHE0HpfRX/Ccz2O4fRc6Sa9IGf0xe7IcValNHezxXSvj
onFrXlAyQdevVj5F3kL9+a8Sx33A1HHjVkDJrYihrdf5kEPDV1tnksqNzNY6K+dqW8gAI3L7E3bs
x/Hwny7IsmpHvLICVjugb/qKR9BXOO7SED6tD3591IGdm5jljOIUxlc4m7dg+NNn21TF2bqg4nlE
GNwMfgNfSmpk7DgiAzpEdGrZaf/j4AHE9dcwZ8MRJ3KQlDfx0ae4qTzV6sdAz5oyHs9tGf0h4Swu
U1DsDypTwcMad486DN/wcWvdjR+cet7S/WWR6QALLEiQ2nQXOVlyDkucTegcv8eHMUwgwUjotBw2
j5TTxVgQ243F90vnnkXAj7HayUfQzY966I57uo91vAs4XTjtxNLO3O3C3vQR+vealh8Fyzoc+BsR
y8NQc7AhlJ41Hch4fJAmXc4R+BO4LpLFaQ5GWqQLnKnVHNtAKSBwmd1vSZzTPnwMCdho0voWRruZ
3jRuLI4dTjc793fIK4vHSbcHGNZXPPg1uXblZKs+4NCv+zsxQGZB51vcckS0WAYuy7b9bw5ZvnHy
3Glxs84d9HoBqlv08SVIOUI9eX6rdkcq3SOCIdL0adh4WWmEnf0Cmr/61p73fBoRmttlBXCToXmv
AFXJdr/l/vewhLdbhAOLC9/fJ1eamwJWfuVafp776I/N93q0LDplBblqA8Ia8yGucITpMw1wTC5H
sK0yrn1aAIUtcQ0WPuKA6sbsuq9QQLtrIr7WFQXe5MN9jnM6qME8oJBic20BfKMHJD9ZA0B43mPR
VfZ+gyS+hEU/X9JxXSvYzvdI8P8w1z6ueQrGmeI35Kikjt2HhCMHbooZHKSr9T4st2qbb5H0Rt4l
kVTl5VF3XiNwr3CULzlNYr0NCiXul92cUpc/zssI1SdicQmsPYTzfm+JDa69lwvNQeShK9lFjlte
sx6++miaGNgLQCFDkUhl+czZ782L+SJP0tpz0LcvZi6fYrQkqucSfBW2h132k9lbpAV8+qBieR2j
+YxH+9ae+/siWQ+MTf6IM3nmXBJws1mk7xLwn4pMI3NHBnEy5Y/tgN4ni6WRYx+/hpFBSiVX3T8x
HpJs+QVsKemAIwlXt0GqrU7+c2Xf1gHHwckIuROaSNJRNZsHu5noFJL+oHKkSXtnkEuBtKolHktf
dWC0I0lb+GUIJpcp+9r2/bJ42T3obhPYFl12Wvwxx5X9W9jwqbAJ7dk+PYUwfZ+WeOZYYFF8+e/L
GD2+2iSi4inT5Bq1AcLeusWtFjgdOkoWPCR5Nt2OQXd00xg+LD8v//9+nD+M+eKvNi5w2iVZU5jO
43LDNT+1u1ZAw1v3nJqyey5ngjOnWdQfTZ6nJyioLqR5JPXdqDH6hJ0vD+nPl/kWtAeygv6hAJEI
W82jqpbiFnU7vvvvZc4Bi4qkBfaGEXQzLq/KMcjetpvut77fkBWMxydk0MfE4azEVrRXwor9DUfR
PnWk2N1/Xw0I761Mto9uDqr557SJYO4eDTy568FKXgo3CtTtJTv+9x/7pFVnnt5GKikham36PGe7
fl4SGBb4oh3RmqURd4L3tcK50qc4ZuFTMA7XpE31XRB2w5lNeqs6OSVHhXwGwqrp9mCfpYUb6npP
uzmHsvad+gAGf1mdyetlZOVhIfAt4bZ2VYTyf0bfB97+75Q74mr8sKe+p8qM23X68TT/exHOw900
Y3rmU1T9dyIzcIm98T8v/33534tcktsg32F5BQvYIFdVJtPyUs44y0z/OzxmDIENnbOv0Xn7GH1k
WSoeF1bax/9xdV7LjStbkP2iioA3ryQBeiNvXhBSqxveA1UAvn4WdWLiTszDZYjqPn0lEqjalbky
aXu+v80UsS/jYza06zIgpcLzv0+NJViv2vGgkjx9TzUmR2+QcBp9cpuZHAN+7z50bFUcbRO/0Eya
b1VZ+aUl2fHS6933eH/mzou/mRxfrq1FcWp2k9cSX+Eoay8CJ/ecB3jt+5/8PrR9bx2LYnyDzv3R
oNie5xGRRqc85LUt0mozYP3dikb1W6fXXqJ4KdbSA7cjAFaHFqLAXbR4rb0YxowQ3XqaZDuvukAt
i3+tEBSuqAfW1bq6eu1fCcsNAYegCi1DM4+Epsyjk3TmcXLGHy8xkZBthAvXaJ/TOakvutvVl37M
1pU/+sey2w99DJ05J0noYo4+/j70eX2opgaNWiuGx6mPSPV4aVBGg000SlgfRbUlCTh/EhIUYUWW
9b9v58x3LsSYLbSHTi+MWzojRvnTUq0lRPRm8bmn4LOGtdlaXDAEMdYC0fHFq91qLXJ7eG3yBHgh
B5dZ8jX0eHxqqzJ/96ODR0Brr9Vt8Zo1VbeXBGcexZIeCQkqhG2BoeJOzb5wVNj6dvYo3MgNk9Gc
sAgbpkdMUvYEUBqYULXOk/5Ntyv/HzptpwgwKa1kC9BdebyPBSvCQwsykaOueev8RaywNr7V9yul
VwKSgDuNect+QjwpLH18crOyudbNFDI/60cBDtSufr/8fTBzizD6XBB6yHJ/O0VvIvGMJ075yYsx
ecS8teha13oVloOSQeGRXlaqM/dWdU0S9WO1Rnz05DQGbj+Uh6Ye/mgaXk/eMx1SM2Aap3l8Ln1n
vGdUGOXdoQ2Nrp4PlrKzkzEN29K1bj076i2fHHPLv9fvrFGNT5CBK5EYYWH58fn3IZ+r5L+vqlr9
1BqxA6fXs5Wbt+k32Sy4UtbWx9LM9IMcpp7h3IxvBQoi7viXgp/50fyKpRRZ58kBS9w6uia3JGKz
3e86bLheeYhJja06rbDCivB3INL4EnfSfiTtGd8g+P9OwCsXlQx+EPtJKAD4jm7PCq350uE84W6Z
VMutmDm/pZOEeK21aPu7OKj7qrAo3kSs91CHyLE1BHbSGd2Da3f5Wk5+f6AuAL40616NygZi8hno
6zpN3yMtScM2adVWODJ9d1Pvwy7qMrR7g+NbM/fHuGz6o3n/KmnTMCITcIs57uNVNx+umwxbcHsr
9F3Yw36mRST38BHHQWnwimb5+PtgutabgI49/j4jR8TtHCebjKXvv79AimHZeuJPH5k4qezaF9Fs
1eD2Vysq+quTCm8X5dbfpq0Ooqz/lE0yYlun6cuQTPcOBPnYiXhaGfwnR0EEf+N12cR0gDCkGs38
1iwcBbfQf+wYgL5KcyD21ppuVt4sFznjzGh+/Wknc7fxi0kGbWb9Kwy/2CQSQ3FtT9Ad0VAw6bqd
syYLlpy7JkJhx7QLe/Z3tFzz0mhSO1f3ByNHq1r9PrdUlYRE9Mz/nvrlWIX4mg5QBh0pcmkSLO2q
OEj7Hrpym0dCaRkMThtthcnptuo8iJ17a8dEEuPJAIRe0eGE/XYPJcvZSI+/f0WObnFKHSgVLofa
eUM7fas9o/+uvfq51o8ZJsDZMcfkybRafWe6olj7buSsTECjYLFRdX5XOZgJeIou9Bs45iZ5NIaq
2PGh3M4u7fx7XYOZr9z+ppJiPiKUqwHZRPWn/75UkwxzfTLJRCbwZ2Ouv5burO+WpJ82es1Mrke6
CKoSprgpbP21EB4rLetmbjJiVVq+9Xv3EWMiIwWGd1iVyKW97+IVFVjHqZ0FzHvO04xMc4H+O/tR
12xZr611bOTjzZ6yg9LYEeSgdoW06yCvRRKY2oeWdePlNnBjXBz2nI3XdN/ZYIitWPpp3XreeEoU
mTnb1hYMonHv+tOr6bfVLi8IWOtG8QIQIpS4ZWK2VlU1L0ixI7QfB87ArIhp+9x+t3HUX0Vvo+8O
ONizO4LI9El7KLH0lc5IXCvjr0UmOEgcUztCw2vHAruj163yIsVUrrKFySTPur0xwds5wtG3dTym
p98HQ1RHmaTTNmOJwdyJ+nCW2btedOxysHCot+j+zI/6sWoQ1jW8SpFYQUH0ac3S9LcjWbNdVHrN
7JwNxLavi9niPhvi2EjNW/VFEQWdBp1u0EjyMHvV1tTUmXl12pqOCjLY5HPuWrx1rHMmdK4a9eyl
y4edAov/KGJbrYXmwuFh87oTLKJKhyggWd2cyQho+3pq7J23NP2llarB1pnz50TdpbRCty/VCGcr
xPRWIY18V5bx3xf374gaETSNiWoQ7NPDBQZwB93lPxfJ9DgSPwNWh5UcFlVQjkIyz5VevOpLw3jx
HX6HNo+egOTD+b2zm+a9SSv92HOaXjtNM79PlraXxEUTKKSFUKenzl3mvo0x0gCngOnMfDttl7Qb
V1mbUxSh32/iobCfJn1ih9QPlt2Lx7x3Xy1iY5wg3SfTSUsEG7yIUm+bGzG9jz5D+0xl/Dw4xnBt
BnJwXIVPvw+kVR5ULqwjfU0efGEMkP3/DY+/E+Tv90AmXYCDv63UmwfSnKQR07z8k0tv5+RpHg6d
GkJz4tzq2OlrcieLfZ1XmU0kOqWD7pphYlA64dwPAJLl4pJrw7eh17yt98qC34doxmef/WltSlNd
p7lzwsziEOTPrX0TNPAEfm0cdd1Njt3syl3sZN26QtfDXyqH3XxfsnRRjWfWP5sAwyHRhpMaJecQ
fLRLEif62YfRieiN+cyWfpd0vC0Bnku/K/pq3qQA6J+tru+dIvdfyj5b9tWYfld2fTYydmFNSv1q
eALzOkHAyIb5QgbW387Tgv1VGVpQOOO8jryUHdBt4/3vZNmIZLpmdAlwsyn+j0c0QAc+/kbJw3Dx
VB+tYp1JsAQ72g8aUqsxzgMHIUI+c9cwgt3LkHKuP6kn1q4UkLN9rdXnoWvrs922oWa18+H3mZ6P
B18r8vPcPiHRuLdsNKIH4YqnCXjbSH0XD2DBSLQz/daVSRz4+ehs2vvT3+/5ki1DyXsoeb73bRVN
qx/HbOBLjitfjTFXWwtD6/T7UDtOfVD8BEnitad+uIqkZbiDxjjO46BDPdk6LKs3Hf0GA7alO2vj
RaO5hxni2m+iqV8141y98fLgh9fzZ5olNndpUe0jqTBDHcxk5dzTYU5tA8EO7nPmqFONovfJwceA
p5BoKwWoEMVf8TnV8kytvCFJzi4NZGWv0o+qI12h6RWwplZuB115u85w+qdGM7hj89HY2A2AkKi9
8pQ21mEic4cn6Z2GxcndFfJgEqb9RJimUuV16Y8RyclXsyXaXcj5szcJd8WNM+8Te7IenMZ/SYmt
0jyw+ISZR+fyVvo+0IRuYzwutqPOaMaXeUiJq4+OKnZ55P6FSKzC0YyNI4G2d0AkkI1CZiEQG8dV
mSJ+9Yu2mq2o3fcjUfHOK0iy6qbhhKV98cd4+WsVNu73FKcXXpUBe7zVdkRgb5VrxWe9japwifQq
qOEywsQp3GNLwgSpxl9Q/3nxzQG33p/N8ZrjSF1dmT1aahy/6ia66HPefNq6ZCP3POtxsgoqR4p5
PlUR0kTk2cY2ngFYkqHRtjG9JWGt/PH6+xXtPPKa+MszMTR1qFvkTtfJ6AS4r3v9YqhT2b1HaW5d
WiTAne3If3HGs18t4Pf7Umn2NkkcMs9z1eLJgTNpNb401xAFGlA+VU9Q7//+kVDSDzQqU0i2u8bB
AsT7bUYR9xXm9yszNeWWJobXvonn4/8eFtn8v0/73OYQOdLe899fSaGjGr/tV//70X5/UudukyQJ
sM3vH4wpw6Cuz9lRtdGxrRf5qZusUzkBK8yePN3GzpIco26YT6PTYfGT5oGAmh+WIpoeyqXd1O2Y
XKNBNul6+arboX2IDf58Mm1eSlGuf/+inSibK9igx8U18oNHCd3aTG4tRv2pvj+klQsU97/nJQSg
7xRXQRj+S/dcsgtt1z8MPurmJPsGMhcCa0mWgDq+H023npOU+K1kGw1TQ+35AMoPOBnC+hZsyv0T
gtaZRTTezEIuZ1Zp385XrZGmIeLBXjjmUzY92HH8MBqJfO7F9JliUQxdBCXYhjEb2tm1/XfsdrFN
pmBoXOvsO1m8pdTIW1vGZsSuXjdWLnZlMenPsyHJvWEgt6UFGTcVTqia+sT55j6KZRzL8mrZ64pX
3rPqT1VN9EZx7tjFwwBQ7nT6aoqH7zoq1GOVjfaabMteMwovWJcCoBpyJyXHI8ajVjMt+h4wtJYu
0cmkV+zkTx3H7TKn+Y9ngFQ7ArevkQtqQn+IvVEpg6tSzSHv4lvTExVv9ERsDHS/pB2XY0OwrtTS
cGyBKrWJFobOTfrAarxr6yyUyNRi5bvLm2djB9om/mDWHZDZ/pkahrZVDNPKHuLXpix01vxpMw8j
DKU75BsznlqM/27iSOGEgzX5BHBcc0OF0npAj1sTfDXWBSxOFzLdgKInZMsFhnZWHIokrZHACHMl
VX0b9fKY9KiUpVH2QWO0uyrOv92xv5WkpEXmX2OzfUtJCD9ofXkefHn27NZdSwfNii2MPISo9y3i
A0UCsEpjtOpmEvtg6RJqS1Mv491CsXowIIM5atMXqjlli33APV1WMYDg/bC+1tpZPXNwvMU0693V
MxR1TT1ZNT5Kp6eEeYSvDbuJ6SOeTnYGxUQE1TumCzuWLZDSumIIls4C7xsL85ynb11dvraLhy6h
Qae1mh30qXaqnDh+bFuM3Qr3BjnpiA59HSPyArXuqYNXsp2TkqHdcbYClu771WmuomSQm8gZyh2n
GC1oa/1va28dG5Rs6gfzVJfVfmkrLG36rgJXa259CRIt4uEc9d2fuk+/BPHG9RiramcntsUBPPYA
lqd03XfO95SlhBVk1wVyVh35s8zY5GkIAdxysCn/xIt/HJsUoh8uEhoyItaQgAWUOVfjYng7z/vn
yPkvGzySgWH/bb7a0nufUMnIQqG9d7NzLjSVbvIIjIrwK7uRtRDWajOOxA4/pfYRx7RnkBS4jRgm
sPPlJ9WfM4SnCiZ9YciPu2kNUBTtAVYC0Y4/7ag1D5in/IPzfIT8WDMmeYQBWnyidukP9yuoEtlB
tJ27HwvozUrax47bH9o2tqlbUHMpV7WXkN0esUv0libNXJ9hxoFC7knlF08ZD1OuVds5bT9kNWdr
U6d0xBqicQOjW2+iMawMz7vQnYj3ODpkugw/NBrtjz8gaWANc75SBa2audwRvS/DJc6DsdMvCW9k
IMokW3uUipC2oE9htPuvvKWOEIwd5mV564x625f37OOrrOxiB2foAxk1VuCP1ZOt7H5fZvElly2N
KrKZNr2FRe7mWIHoqZumsFgX5ZNuROZaKGdTR9O7NYxHX5Zb1dV72Zds/0Opw4DIbjVlBFMjGILM
h/7SPDXTRyDEQ7y3hqTcpiJj0ZXTQlla8i8iLnUAmao2Y09g2FNVIBPN3OcaeAeHtgCBzgxjNdAn
MRDrLcznZFoE/qgTGnUHQZMYY+BMkvCrxiE/tcPG8s9Siq0zlTh1g0oRhqJb2+jRPfVjg73hmHBa
vczes4iYip9o2iCx7vck//zXWY3lKq7IennKWTv++OlrHM96/2g51rCLewLANR44dzabeCoGOFFn
3RTxctDjZF8o0AJdp3dichk/pq7SKAxIIJRmCG/bt49epL6AZnLoXeuhMZt1rGIfr2kghWDg2ZEq
iVbR4F2LTqRBUfacXIkFjOBX82SASZlttisMsyB5xoII5QUASG45AxtgGWPFYLp0UiprSy4I+qxj
bpKZ/MAcD8dhsM8zJa5nY5RhNutBbIyv0jfRAwW/rdVQE9HWlyhX1kZ37Sk0KqOi3ykl8XiX9GWN
N1T0JklvhZPrFAMnZIy7NcsFGQ/mCdhKsnIjhJIT54dENu0J8+59mOVxriIRiqH58vBi2oq17r4n
bnIkbkHaFB+7i0H8FIfnjzLPHvKEHNq4eIKZ4HuwHAycxqs3bjN+RwryupyrI675dlb9k+mlB0vE
5UbaVhvOw4GkKUTpjPJMR4h/9LvxOS/d93pOqBKVz03fJqAuNiRR4WITDc2DtyxGsAjcKFk2/4qo
CLJMREGuS4OFbtOKmbRhR9ACSWhXVjQOYBYz0813c4RjTp2610G5kvRkq4VefucoModSB0PXbzZ4
7MoiqLKkCtM0m0LXNkgxWNnWr3VysCzLHO4FuxJJzzjmMFC1gdFGxVFPf2YTEkeQ6JCV8B5118CB
J/ZRLxrPnFvJyrtJlW4efVqMQUQI9ZPLDGd7BoRjYK58zjgdUGs5YKlaEPXg+Z0ZNE78ViQwtLH3
kgqm0gntjNskmvZVzJvCONZPuKV1Ij67gnEy80kGW7n5N7XRnS5NMkXn7Mio66y1JAH+pvWW7e+x
bztOtCmZidIOKA8DAqOrVUOQwQiAN0+9tgUITsYg1dt9XquYe1FHGC+o8BHqrbbb7q03quditJ6S
UWBnSwp+K2GSGY2vSakv7GTzcawgmO0MD92bh3Nllc2ZedQmx+j3e0GcShBbhNW9m6XfpsoYOWjY
obhjjBj56+9GW5qHViegN2SSzo84xQKoEDKLqgzk/XxsRgP9Co4XDDp8vG1M336qP+bDcJF2r+9j
c/rs6Doec9/cuYn+6TwZ1KLd3MmHenDoMuJMys6jPyzg5hu3tR9EbqymcrGxZamoSE9Gs+SHNuaa
6rs0MJHO1kVk3xP1xCuTUbvRzbJrvganE1c2Y9KXNl0AybLC0eNY0HTOFuoc8u1GpauxAVtmpYhe
m0Ed59a1DvREt+tS7/9wK/3I/D33hi4oBAXHsaJAgc7rSwHESVRunUVy5GboSQAbiL1l3eFa58Hi
u8VGh23eWN6ocRdONqm1CnPC/2dU4q3syf53Vj+vJyu61z5hB0kbiZaso78ZjZE4Td+f0jEdN50z
SsJy8p9kNTgWsEyNKSkQ0HDfVQzPLnoIq9E81IOxXSrtSdksU04UefcyIDdICcWT52deM72O7I2+
NnOwMshscysA83xngkimYQwirQrrvLKOjZV96YLtk9qeZeaIYmnvg0HNRWZdoyx5JRGdhfa9nEez
+k3S5zuWfkAyB1PIIqwmbIJec2iVPnWStXdAxNQJBqq1VcRdmM5OCgmVHGaffXUgGLHm8PunWTzQ
iw6HOfWML3BBfSWr8arNiUsAiwpBhwbwQgVehhcpNNjgST6qgjvTKWd9xXTk0V2Q+i++vWanahiO
gQKTL1nYoMyZfFVRsavKetoXtfz0+mHd0eYbY+msOV61/CAw51Fp7UF/yhVSLI3TRfTRjB80Rd6D
k/zO7hKhiEjjWPX0E3VGA5gG3Elt2sI6XJvbUi7RXqbLE/wL0F3qv2ee+DdUSx1mqUf9DK3XUQbw
0WTex+zkHLnKRydK7hRtSvgrL/adWVyl3/9D3H1JWD0JI0ZR2B67phan1qF6omg+KMveSXvZ+dKn
v8Me9XXZMHlo06NsliHsy/pQpOVM6DHd0iWth0QASuJ7gCI5PJCbOF8plOGmiBKED/kyLtSTNrHZ
wSSgbYxxYp8WINa46YjAdAUdx3P9VZgEOBVxf0UHSpPQoP2ygOVXM2DiLA5etRetp28ttzbIidRv
s6s/tGRGJGzlcVjyd7r3dE4eGJn+vHQro7V5K/WajBzZOVT6ZWN8LjT3sRcCJXs571HinXtZXVvh
EGVxmhdmmDASA86b63Hb8s4F1fRCc5a69/V9wQkYj1Yqv2NBgldzwShTkwWcFXJfSKejMCHqN9p9
JjbsxnxwK+/D60vIxP6algPyfTlE21q4eBiF9ulMPxq6cqY7b5lO/NX0ve+ubjbU7v52Wz2rdryz
svGzp6thT9oQ80ARCVuc+63QB73kiCpKc+9p8xMFCivKbm8Re+06u1OHajDXqRM/2SSIwbkoEtRz
IGpOKs0AojhHZbZRprLDmqG5cGk9sWI4105227HgBlxm8g6gp2QKM5IkA8ElGSeg24P7T1+8wzwW
T2NjEGXp7csIXaCjKhKBjqmJo+Sb4h3n5Bx5vcIRt2mVsclRgcHpUNjM+D6kr1GPROdrK5Q6h5gx
r9sgtpuALPmT8EjYES/DfYfo69Bmmdw0+gl0ECbDpLWkTkGw0A6dTKqNV4L8E/gtfVpHRESUVU1H
oisb3v2P1Kd/ZhqzLzG22yimXdAlkIax8IIpGLglBzqZQlA3yzcn3GEVRQv/fVccHITecRPzhqw9
OH1B+tZOv9RA7iRPD0nffQ4t5xVX9ECpRf6Hhh9v1dA417TJxR9O3Nxbd6w/jJHkFi7qLfWKL7/Q
OSsO0LLjEi4dkDtexXc5tYc4H0+9NQ6rqZdnWjCYkY32aRFWYIkadlyXbzFplNWcRf/SZdrlCWuT
Z3CxkDOmXXzlus2b8q1zZDCwJ7rFQjmdRmnFoaX6+9r8x03SQDanRTxpHVKRYVQM9UDlU/7YKP9U
mNFhkZR12mP93Nvua9kD+ywTo+v9p26L4cWhEKFETkr/II87oEkGrU+ifm0mjjWt9SLGgcxhjVxi
aGqr+7LH6ZBbqkOwjOKhBoBZDRP+h2dUj8k8qw37w4Hm8KC19j5zUsy7u9GAGHbzsLzqZVeFGvsk
2T2zfJjx67jzg6aV5Wq+LyA0w2SMCtbK7LSK7j4YhoZkPZ12dLBpBdG6yn4RCclPJLSVPxj0ebNi
n0ZqLc2KXkNXY0qbW5TJ8p4JK4h2ni0xDCtG2249xA3Cs9vcJh8WtW3HryYRb6gCbRjVk4bnav44
7jPEPoUDI+8SwQs9uK8WFd1jVIfH3XokO3ePUVVQuonV75BTr/BEP3feJqZRIqxMm2o8AeLoyjhg
3jCAJwgydpPzuozjM3wHhWlu9ezq5alIomvcsh+52reZ/HPjPtuMHeJ5UiaXHBuYEpJ33Gu1LrOL
MsYTPRYvpiZWi5qcteFyOxE4uusz/h/REeLMOvJuHeliemsNDEqP9jk8OVd3uOz19MEkA4S2oLbe
rH1bzvA8kXZYOJtkaMbCqh+TmO6UPEmgdisaNrSu/PZE7+9UZfMxB7b+LVKsmRzHeWPP/Ka+sn6Q
YZpVZJIiirJuNZYcHF18Gi4ln5ehVuw3TKCVeEwqNkEYnTowOQ6sdH2hyjsljCjX5SBSGOHo3dBI
KMQdgZnGtYMI3PrK3HgoKnmWrbUTJZ96Ufh7z0U7b9RH2WlXA0xyAy55oc7iZo7zBmXp2fJJxqX0
iHBcroLGlkQdHcFsqNMDaHglax/VIevewaR0KlCtwTTCH4MuxsAzaYVpC8jlcbbbLWOmsYCfuHp3
SR0qxdx43M0F0zsz5EyWufHX+vx5r5gxHbRpZ4JkZHh8XuLqh6AK4mgmCZ8VOgMO/v5AQZdF1xfD
WPHXXuwvvRieOdTRxaCyDb2lp6jrCRgLkjwOhz+yuh0NIVz1Apl2VZbcZhp1S3Mf2ZeCQ1GNf0HB
WqObvPquQDNzt6TzfLIdt0IT/5bqMafBcqss4GJPpeipA6e8RmQPGQjB7A2IBI5ctfZsbfrKvLlN
9QezoNnYMnmKwRdjislZhNJgWJJ45Xuxue/pWcl6960b888Gfm/G0NyUrnHWZ8zmEcpGnVMiu0pR
JES/kh90NdU3HpiSNsEDp8SxqZijEXJuIiae5Ln3bWutVdyItXSZZpxHw7CToBtpaUi89DWNqvw4
1HYT+in9oJpyURPba+pHcmXG5RzkCxdkwcd5qIhEx0wBSdWKPzigDf/8TiT2rvKH5NzaJW9JxH6c
RmpDmx6OzVysLRUF08I9x8CwX/wYP0l4eIb5+KaVdXyCpqLCiumFpkH93vdjT4a1arHKO1fcHMiD
A5j1vZqyZxUfU39t+q8pilRAnUm1qu99Pa3/kXRgtxwckLIn+y8U/7Jy2V033O0hhNFaW7QmFE3T
r50FsXPxCZZL3CQKJ3T+aud/WRp0RFrf6F5vCYtDTFNuS6Ml8b2ANZ6+HKDTIipTetDY68lh7Qxd
7lpSSOvcjQhZa6fFMx4rShNWseNvE5gKfmxXwRSZ8v5xBKuKdgYaJBiagX1Y+hzPOtu9eitNBvmx
hHknDEIoO0cLmFOkrdbzf4CeqIVpuyOn0epQ1vMzwl+DJmqcqN79aKoZe7vbN/osb3UnDko/t9w7
Re/Z62HR6La736796E8HbTQDWx/Zb8bkNdYOkTW8qImrvyva+9V7SYzy1U6oSRt6twNH1uiuzFPv
TMZHrnSSSQHD12s9KI0e2jm0neU9tgyUBScK5Wg/unoM28enX8iSKlBPk4dFaEfhdZdKSHvla/jH
2cyRS0OlThWRjJkReybazAf0JLfS0b4jyZma5erALQALao1nfawfDc2oT6WMd5zNyxUSwFVvsy/b
bHHGxHCvxXkgntDcf9oBofOQgyoEgx9rXKzupsaQu9B/nBBuFt9dxWzjewEwks+Gm66mTqcYiy5T
e35RrjfsySNEUGrrjDaYTW8w5I1FzELtZNbGHu2zQ7qAcs0aHdl57l5EVt3zPN5EeXV50kZIIDFK
LrV4Cjrfxt2dqDyPXYpPyrzYZcUQ3v/X9fklaz3jnBPS3yx5DnsMpkK43XgADvMA3adPPibBxn8M
qQALqsSaGCW5tw0bo3JCtEQyYT3N7SJQQ4fkImjuansOJ1EecnbbwtPe7EX8q7I6qA0qPdlsMvJ3
7t1ESI6l9zFUIt13PZVfVPmsDBHTDupC2JuJf4aGTzCWeaeRREPDISehORWRz1LjlfO06mGxZLLW
PG9hgiXP3SSIEW7ccuge4dkJVJih5POVomW4zOSk7EprqBbr32q65YMovaNF4jAM7tGYpiDu+CU1
jQhCpovl0PYmfKmx9dwhfvA8jottyoiVsdd/WbZ5neKRQ658oI662yemdxT3qZdi9CWURMxXYlA3
f0qLYOmtHVmk8ZJyaWUtyrocaPKOtWSvW/q/eQGv0W25noQ2sKs2p1gbEIkc2oR9lAZjWOd1/OP0
TkQHHpUpFvf7ph66b3AQxLkMA2s5WpZnH0ai1F5c3XTffLsXSvMBT5bOrmNa7rQeLgkfMbW2edgu
g76Tff7ae7H2zgQYk8GIbp1jjBeO8epU+UzmRZe/Yupq59ybvIN/LxCy1JNpN1+lIv45dT801dig
Af2VDmHcDo3ayzRO4pM1vhuFLk5W0p4pjHa2WZ/gKjQNi7eRB1rOEuzPpDDchchYnoLOZPSuz++1
xLxJej6eKYPs3egNLntl1ufqURuGfF/lcjPg6XCypXYIanbZTrNRBxof1MW6sk5iPninnyhloMXz
WBfdX7OSFbESldy7lEhM0ugXeJr/nNJ10rcle5Alup3mkZyAKgl8xWQnLeupSa1tarl+2E7p1kd2
bObavhY0dTxxb1Ec2793ApK5QDDVAwNS0q//Tiz7hoZ0Yes6TqDifDCKETCymlhfI2zkNrZxQqka
oHL3Ox/b10b6Z1N+u4126Qk7x3NbvjtUt3EcU5xfrVric7fLlxmjLFhpSKXSvDYGOSGHyINBh/Ax
t1+TwckOdlz/H8bObLltLMvar1KR96gGzsEY0VUXnGeREjXeIGRbxjzPePr+wMz+/7TcbXdUBdKk
JJukgIN99l7rW+a8ALsyr/GX9SEdEfCuMQ5RQB4DjKgBa0xNq8nOtWVQlct+YBlRB89aaL5/McLw
AQy5uS5NhJ49hoi4pqFpeXiri7J8NrvKX/BxUndG+V4pJm1rvq9CX3/oPLgIk7NGV8MlIWffFWo5
k03dUoyHiunQOhPWXVY6p86jIay1g9wHrT5uAZrQHwZtA3XBA1VWl9e+1qk/6yhcd3fOKNNtm2Wv
XawuNa0TJyzMYqHeUJcGtV0LngWj0oLlChQsnqZ1XuEs8ZLiHDlN9gSl8s1baBJwJtsgBLA0mb18
5M7QPPqWg82QM4p99hfTgztVT5trn6XS10jTMYV/1ACcz2urm4sdeVhsLgYQYSYmjpoZPyq84C4w
KByMUvPm3Lw/ItN6c4vwHGlZuhoYRsBRLa4anTdEDvEc7sHWU5mxUQOw7ZECvIuzVKjY6cv0OwYk
Znm13AkqMGBTgAAAXaZCkj8sjHrQca0DtlBEtOr18mrGH3bR6Xf01RpklsEYcx9EAHjsVPuMcPZg
yKBYVem3XHWMVdVMUhqWkoQyDyMfq5mRZUxT4pw+sHsOu/qt97TH1DBpQbL1jSProOBH8wCaFhXz
0t6jVU09BCKSGQVr48Ko3pCs4BBHjb/ouvZbA8xnKZL4CaFtD/aHy0u00eNIChSUvLkb4/Ls83hT
ZF2Ll5WK2RviTd3Ed6Fpq8syn6RWyEpAPDcRC4qs+IQCdCtUx/lKTcNtB14qMSoXd4x5zbtmwXz/
jY3IV6+hhB0rs16pYliXVQH6poc3IZlbWLVx6qsAnET/rE/6xqpwvrpm9qFPYgtLh15b0gNRS7Wl
tQObgvrnezaWD+2YYkynvZLH8Kfh4QQQAr+j08cq2NjjTOPuaKnKKmPiaOr6mci0TC2CtaFTotv5
W4K2ag7JKeeiGZL8HZ38VySrq3IARaryZtVSs2ci7dBIKva117XXpFW+aYW+CxyjPrb9Os29e8vq
N3z3ncKuY5G6IQw0EfRLdLrHHP47Z42hwI1gcOFpyhXkjDMflX5ll5hUupYst1xdYdE5oEHB6MyA
C417QisMInOLEkHW6fekm9o+NVIBW353W/mtVR9LeHMtw4+VWYL29itHX6QdZu9S0b45EQJa1Uab
X8ixX8Sj2m1DxADOR5jc40t4i2Rc0d7ZZx1DWjsewk2BUZAuEiiwns2BTo3Xq+YR8G2L2LUoxx0k
C5UxDzkcafTixiatJpbsGYCc772ChFcmXTRH0n61AvVFZ/SC4EG/M+OQmzdT8tAHZYotxSc/YujX
IGFmmTdHP3Pny2he5N8zawMXO1hpZfSVvEZGykWDlGK0yqVTGwUDQDbYNhR9muP+fKgkUPSIPXAD
KEQxdfQV6fCoRuq+RcM80phf+w6WNAGUxUPejagu+MbQa489FIu8oirzTrG/FuRTAdDEZ+bVPEOp
CfblQYPTkffQh8pmaunq1ipMOupT/7k07XviIVbjYPtbUed3KQqTlu+bWy5TUg9ggZkVXIGh/8Z9
v+ckHJGHsEeHBtixGISA0WznCYhwdXB9VnCt1NyV6+hnraDIEGW7Fw4hDHZQ3I1YRVZBhxDOwVpv
KvlCbX2WXxJpZGy9q8YFVesusfrnIUDOl2G9mAWMVpibFyWIbLQfa98qFp4XAh00oVIgpwZGGUH6
mwZhjTV540hLFHa4x3Jcp+F3ltOWcfDSqDkHwqaTa1/HapoGwLWqmI29xP3c+OPC6CBXu2yEoPFP
Orj2SwW4NsUhw23cfYtSPBYWGmFBwtCu9RZs/51lXfMSzRYrjCu/x6pHFkAxPCkNH2KBdBzA0KOj
9fhbszJlBpTxF9rDpu6isxVTNrYoTvpuQJLoMbRF0b3wsKUchj7eWM0m15yI2YCcVXkEXilq1CU7
PQ85hPaKhhQLYVDXiygm1MonimefufrZRCkUdLiCaim/uTkdLvy8R6m5yqYb8Z9JK1EX1pB2F9pY
dZntbTSEZii+RcxxG8/b0LXpZxYdyO0gIRcy39k5nmbMpeUb7Asy3pP24IbxqclRzOa89lQbEBM1
8k3qxWVoOrFM8ZSeR2L/YGZs/VSOu3g01KU+QJ3DfV1r6jV3vYZy3e9WQ1+8F16VbALkhWbBeU5Z
/UW65BSok1a/Su8Y2Ra7McjeHUDGuNPTte07H9jmX0Zwp2Eovw6qHDbWAEtJ4zzo2shmBDAuNHO4
lKIFHUaLICuMaF8ZydY9VWpsX0Q37rvS8I4G1q4lRtd4UeZxs89z4x4+dHWvT5CfwSq5HY4tbfLO
nLbMiAsoOg+Z4cD60XR9ZWupWKqamu7LjKw1BeNgmrKS4D1I1pmhG+ueMiVPlPnooWEZwcGtcn/y
ylM8rfsCx7djd+Oiq1pjkQvFYT9d7Q2RWusWF/NS4XSfSWWqmPTdhLQj10HsAfkCm8DsOK8DNPm1
mq+B6jszhMfpqavwAVY7PjdnriiCr9MLm1PUIbGX7SZJjAdWfSbwzDgMvVS3KerlmW1q0PPAeUUu
c6osDXaFZAumIvia6TBAG1+8lbzIZavSxFW0QNtrCjorMUbGKUfL7AZ5uxipG/mdnPyocvdmED2F
Vb8Lk4iGUwISFrAD0RrBNbYZHPZh8gWS2apv23U0JPcBknXbVzZOTC+iMfrszi6gKzn+vDO5tGFM
4aR2umEFZA0scE8PO9Xhu5j99yrWj2EJZ7tFNli6abB23fjSZSDsVK6DhRbYH5qXHzrdlzCp460h
s/cMPPjcplONO4/ht4X6QdTaV8sVHcisiHZIvQq03EIa3opl31jgG3Pvux2lD/HIlKychuqSUsfo
nSfHD764BlE4UkNd5/RcFakaku/TBChdWG+IbwBYFvLbhLjOTJylMVI0DJTsVRT0NRgJNwQWAJtq
Q4OFQj1WkqWNYhukS6nSlDYJdcKBeei84aHTA1xC/rvjodkdowSmpr/0CUxaWxTwBNmZCxfVbW1q
iPEH29x1Ea7xSuuPalbsISWizkGf2jAy/nUImP5TRBwRjZZlm3IKIiQEbAp1/lsIGF2ZVrkNylOq
qavDeTzozvg+oLSeYYvfZyQdndTQdPbMqsqlNprvlAntZuDiv7ANeahzLXupFZRKkbAZSk8yK5Jv
9jp8Ge4mmFGUmva9kqtc5cGDUSrqPVhakzW5zI5S1QFSESWC2T9FRprQNh4i/Zx69GvTDGIQ9JYn
I5QZkxyk2TkCxpmf9neK3qTzTNWKDROt6i63ln9mwwY1pihPEI4904fo0rko4gpnsI4u3sjlrz88
+VNsm6VS81ogvqXQTfk5IFpyYqPGUdDO6YU5BetYSzdrnF1lM6wH9QPuX4WYM5aLIa+QPOTSWaVI
aSkwh10ZgSiRDPTQwnmrSPHZiZGVNxdFsCnLiMAMD6KRGujbMCecI+xpmsoKodq8yfJ8UQBMuhhN
gWFa69dOout7mcWEAHcWc9XEc672oCzQ9NqXoumLlQ0g+zf5a5rzU+S3RQNFVaUQU5ClqX86e9As
gmiRSHVJ88JRk5naOXP9fVgr/rPB2Jt+ocdcL2Emn2OZeSlj/6OresRBAdt1NQ4KWlcp2yQFMPIS
NfXA2pQOpwh0Cy4gD1dVY6BNpXd4i5Ae4YuhVN35RM5sMMpXF9/kICrwb3oGYiQi3eZAZfEuy/RL
VXYvQJknMGAlFn3ZFXh3meQ0InzsHA1NX02OW1KbC0etmvU4ZNq1VjRzNckTlx4a9pkuubnKXGQP
ceg9sGtn80eT5yB9FaAUS98ssHJvB9sqZg8DjF+BqHgyu5lVENKhTT/YdLDM8jBWt4j+pwQbTDx5
VMG8A0+T1ECOBrdW7+gnj9u+NShGsrSbF+yTp2jmlukD5MCx8ehR5xR/iS2+wP117gxkrg6ZCEfX
H3YJ4Q+bQiO72ZC9gxLYe8t0/7toW3vV29CyqhiRnTcR3lNBfvktkDWO9AjicgvqRVE0bHeadipV
arESQhN8lcmvtLnFNxYSQOpgEUHgNk0A8N8+9y4wH5AH2ck3GOAAc/0yEAk2rMyJQe/DwMFvoB1u
hz41tUPiqPdDbPmvvDgQ5Q2rquwe3So3F10MC+gWsF5krbvP6ncieU4CBdSG0K9gzRjHeQe2Skk+
IFfNS+QIY7USORfn0rOE+qUBXTLXC+soiWk9MQVCDy+qOybk9qLzjR1yOmOv5SOKbLNKz34r0Pg0
+hcr6ywKe2YxwzTQo63+TQ69tq5btV+00MkuY/kVYuqB8zMhtCAdj0J4+dIpEAuAEwT1lhX+JWnV
5yALItgu4I38SbRQTqUz8z3olpAyj7aJ7k3tGWBWsrxGYzFBJ/OKPiT0cbAhxavKEhKF/amYvNDj
gBQ6UghRpOUyE74qHs0K5vyA5nox+jAXDTlWW4hm6blqgUbnOIoXpRWqbHJbA+U+hkFX7xiteF2E
H6CIVrfF7z9+iG2t/v2fPP6a5UNJnVR/evjvY/C1hB34vf7P6cf+37f9+EP/vmYJ///lt/yvf9EP
fy///F8vb/Fev//wYIqpqIdL81EO9x9VE9e31+B9ZNN3/l+/+I+P299yHfKPf/3xNWvSevrbvCBL
//jrS9tv//pDqAQF/8ff//6/vnh6T/i5cxAHFGDv1U8/8/Fe1f/6QxPmP03VJnRTEzrNPotIy+7j
9hXN/KdjmFI1dcMy4OnIP/7Bfar2p3/zn7ZUVZ2YcN3ipqOSuVxlzfQl/Z+6VB1JcKguLUsncfWP
/35t5z+zhv/8rfFZ/PX4H2mTnAnUrSv+4k8ruu1I3TD5ny55KfjzeA1/rwcwJlcGzi4yCuOy2Xv3
aIuA1TKyXgXkn34zNQPfAr3aPhThyimrVGdI6X1NmW9yn4USkFnEveHQYjjbqBke9Epsxx5vbWfv
SJRRX5O6TVaOXsd4WUt8prW/tIpYXenT3fFvn/z/8G7kFHD755ueflMW74ZPWLeExLJiSdJVf3w3
kXRV1wzQiQrwaCAIevfRq/B2tF0kvgVAOfQx9w4QR1DLaoV2CC24gghij6lSOptAJsY6DKv6oUm6
7yUrxDEM8G3VfQ+PZjIgcZ/yjp4tLtAQBaBfCGap+pZpIn+mCLT2I5u3uV275kvhMz+0neSu9mV9
tkgRPEzoG6sUr79+z9qniu7P92zplmY50lYt/VOstRfqqV3mVXtA/RDuQ0oCnCru1dPHcgm16TVT
RmXhYRc7imzMD3Xv76xcmCAMkNIFbIiGtvjGpDk++lh180T0e5S2MfvSRvwm9lZ8KqC4CgSnmMlZ
zcmN//dTZLoxDhGqMkzlinlfTowQJ2XTBbx94TgpLZFOyQoKe3Neq1+looXnKhqdq4GlfsZpGhy8
BoZ469NwVqx4BFeUYpQcJ+n19PB2sCtwdYrCeZoCOTymDWI8sHPBsQt9uU6977/++G/h9D+ccrwl
U+BT0iw+fW26Uv9+AZHNUlFu1NlBH9LoWeUcmo+QldGAKxgGgOylCxIxmkPuAHtr1TU6ReN4O2ih
+OtPt4dCPDNMnXc6yg5qY/CkSBGRbi/iGxPHrJwch1sdkWWJq99qiWQsrDw6m4y1B4/mYcf4jFYS
cpFNDkf14pNnuWViksxUayJoV5tfv3UxnVmf3rrtWAZXGjsJS5qf4qbZ1pdNBdfwoBffoiAkMQiG
06sYTfpnWXwKRZRSNuT5pnScoxtG4o4eunbXmOxvrJ4I3kwHNeMZ2KeZFCFtG5TkmFn1wCg/d3Yd
0Syoe734N69bfgoR5iyUIDJYkRmESQMv24+/Mt7jaAoIgAdsnWwPp8IBX5K7qEJaKBVGubvRQywM
zTFdpR1QALT6q5IT9NKDM6brMi9103+wdeQlrrC0tTkhEMIQX29qTOKgyvKuokizw1DnIIphuG3J
/YCW39VutocHOnU4USPCbn5sszqAM64484Khbjerwsr+zbKoT4v4j78oadB0Nh2b5cExpxvN38/R
hA+RObWSHlzD3I5jKTjFQv89B1Kh0ME+STpbSwVJs6MaTjATQLASBKHI6rqVUw3JB2q+e8YBSMVH
OWdf3qxJI/avMg/rXR+N2mzQXrSxvh+gAJE6ILujZiMhdwsvP6KseYTqUT3mdgntvw77DT3ceJEo
zNELD7SNOfjPGWHJXlJrB2ga3sJrs+48JlY+a3VhPrM600VVzFerleZvYrF/Xj85Awz4HQ4nxbQ0
fbpnNBW2Ub/T/L1T61vyNvsns9BxOft09eX0MGHeu+1Iv1uQ4RiD30lhdbkW0a/81BKb5f3kYZ5Z
dRUfRU6Bzvxd4F2Y/kh0x282obcg9R9+mbZJWQCNH+Ezq6j96eyNhdcPrhdYOytpFllT1gtdN/K9
E8fxtdUtMv2S8Q0VVb2oraDYc+uPbs+LoCOyqM0e28l9rLZSm5rlxUJrnWyKfpJrxnM5KS6ddaF7
bF2wMH6JsGmz9xGPfddP4Y6jvbIYNK5wEFrL2hDe2hcZKibiVq4aiKJ9oiAwvz2kOFC2mHuUrSjs
8lDZ32SoNk+hwOWmxAEauU6aL3ldXyO6ccgMsvLc0xglDTdKe+eO/OAU+n3LIYROa8bp6faUrxkJ
fvfGWcaszPPbc7dDzTjj1yvcrfr58bOm+OLMYMGgPmKB//HCEUZv0STEkS5MkgO4PvMno+J2gw7Q
OJZ2lz+Bm7wLC6c5d7gO76MpuKav0ETeIDO3A1iieEnXqGST0bh7rhYEcbIhVRMd5S4Bd2WQbyl7
JNPkMJZBKB+FFxdE9fj+Afo7JxZuzthHg5SVUM4MxwlW3Fz8BRJI7+LAFfv1u57uWJ/eNNHq5rRE
ss831E9vWq98qUU6J5gdteWGRbhd6KIrVnltNzM/17oTaST5ziWl5jfn9nSpff6XAfcIW7dtzRHq
lGD/t+ZUFA2OKcvc3OUDjSk9dMv7AQRnCnxTmKO1/fX75D39D/8eilGNfo6lCuNz8Wv4iedWZurs
3LYwtz3VxA5lETfR2x+RYgLinA6RB6bKr0D5kkp604eyp9e16CFqlDcicWHTKhhhGqQikACG6BAz
M+C6sXFu6NI75EhGSdvolauFHXYWZJXxUdlLoht8+p50cJM8wypYhuMKI0q21UYtf+y9FzsR+SuD
BnvD17qlkejJGm8+lM+AcKGAJMRzbfvlPgaXuixTo3xLzQBBROp9NWHuzm1lcE6W8JuD7CR6Tguc
iZFub9+A6FeZ5wPzq9rGblu71hHcuUHTqtO+AP9n4DXEb44fbphMytcBnaLaV80TfJ93qPb9Bl7g
c1321lGvWthN3MY2gWE+1tJqlzgNp4SK0NxbFkYYGglgSIP+KR1omdr98KJmbrgrET9SmdJ3cEpk
A0FtOAdbdg0alSBbFDLwH4qgkWT/UiEY0z2WtnF6Z5AVfrkRRjxyPbERBA7mAmc4W4FmsQEZLnbg
CPhEyXANd0x5seqOGoQtZQjvbl8irIVmvK57vzujfqosuMGy66C+tYWU1q3y+NsJ3AB4NseAhECQ
wWijEucylL13wsu4Z9f5isdLIgLV0Jbn5WsE+BnfhS1PVZn8Zlfw876OV+JMtlc0JmiN9E8Xsctc
j8GS7exKGzazS4wDVVz4UhruK727Zkk4pk1yW+Lc+dQlsSQPqVZ0eo9TeFgmyaLNPZ2At7F/bwxT
vQtiRIMhL/lLmBKOqjZALaEaToAcKv65jJ3gNYhKdVWEgCF+c6FqPxUwtqoBORO0dhz2yZ8vVOlF
daaGKTOhXieaYOoohuHgXkIk8os6soZHI2YITItseG27/t0zA7R+QVthyrfDe9v223lRymGdl1l0
f3tOJDDURKwcE+qVXWQ44cpWR505OfGKs0xm+gaminZXm2m/dcaa4Hq35+qxo2d2rgSraujaUgM6
+a0UjyeapKYCH7w9ZAcP54xR5yRe8lcC3jxUzoQ4FcaaDlODSxdY6r2mQTg1tJIVpyAUwWukdpVi
Wjbw6swQLWhXkroAoJJMlB9xlw0I45v4qRIVsYwaeVqIXjJzNWKom9/YbZoV0P0KjFenyRkgcl3i
bORPSoC9gQbDUci2W5OVQkIWISjbsAmGl4rfYJpq5mPRhM2x70rUWHVjzTQ6riRPGsUx6rCa+gEJ
91WjlkzYMQXTiavR88Zw5RFLqwdLIYYUTby6kN2AAtVbQXrH1dDoAV0Cq1nrjhPu2KqUp4aZGN6b
QUEYmedrr0pZePwefTX6svvbQYn2QWfLy+1B20hGwqWebgZGoFSGwXBuXW83bSivA4shoLg6W1Y4
gA+/PvfEz5e0pmF6twza/qbqfN7kNBDSGkFK7Z6GfL2USIEZMvhfo4nxk8uoB8xg6fssIAAMAKd+
DUuXERCUlcFotYVL7iLu5jQ8OB35sTkUsn0Y7OOqSPdmlNv72zO3w0BH4jc7HfPnW7ltQp42VEdV
2Z1Ovae/31Bz6TOAtJtqH7URKXUVZ+TG6Gx3fztEhvfMMMXcZGNXLBO0VCcdMMv29pw2kupTW6G7
wE5fPybcjIEmbLPyccTsciygQj9JPG7QumxiIwCbkWCvQMstx/uwpjq8nVmSJE4onCM5ZG6YPghP
2YcqYdGK1nw1i5zgkV6S860QGUncKLnroo13WGVASumQPEJGZe+cW7DApzthab8GmexWHRCdmdbZ
1T0S3ghjaqpw44RQy5kJ2UPe3x4Eva0tdd/Dsjl97XZwKadGYeBXZLbcwP9buoVOBsB0c7kdtHrh
YNWf0/W1tz3RQbtfn0/aVMP8WOPYCFc0jfNJME0xPv1K8EXj1FLMfJ+25OGgmk3y5SSBxPByxv73
1wE1ShfiXgf35jiVxkXYKudoOmgRQthKe/zNy5ruB59elq2rjs2Aw6TlqE9n0t/uXKgkPJxKWblH
/iTQYbm4aYowuTQjppMgrexzjNp1mRKovIUGby79XEGT8ZtXMe1dPr8K+poaNCMmTPrnnTkLv19W
xN7tA+Z9hFtAzme46OsrkC6IxjB5rwY3vfqu594hN+iR309TXze+wlBKsXpOGWGVMfv1y7J/uowc
lXuozYUk+NXp2qffmaLHsGpUp9ujd/OWGjZqnSDJx7TR/S1xgmB5HBHhJH2rvUi++5oaLKtu6mB0
gXrvlPFHRf7lO8mWkBmsmXA8+VhIka9jokWW0qj/eogMh4fTbqtlGhCWqCXypnBedEzevK/YBwnf
9I9wSpa358OqGTZub/doK237hVn1R53a+blWa3EBRPaYG439oqHKWdUoPdmv5TgWMyRNO5HI9GDG
RXaICgskNTgdegI8V8YE0BEY+XobS5QQlctIqy5KpugPlQy9Belu+loaoFuZGPU7T4EOSFPAaBrt
0c6BnMFHDl86u0BVX0kVJaF49bKw+Oq05TH3k+i7HZAN4vphgKJ6L3wMrLD2jA1Qq28YE5UHna7C
xrImPX1vxY9lXT3x9eTrr75BiUfxm8bA5zaRo3GRGqqgxa1TSznGp8YAQSHQEePI5nbqLGWhPGu2
lpwYVwePGZnUM5flH8srD6M+9xnG4JGp74pcba56XayxKFPn6t5J78zu0rA2LvpW5ncgyvptZ5gm
/t9CXvQyRU0OS/CLbZMZWCHjsmv7wWQpOBgdlrdQwSyoTecMhi9lRw76b659aX1q5PFOGU2YU1OM
utWUn28TQeGHLhne7o4soFmUVBVkYbVeS2ppzGnWmSCu7H4w1O4sBhf9MU/D4PnruzJdH15EZJzR
MGX3seEFSz1j0RBR3F877FN1Ez3GPjxH7HdgEuiXJNKPHn2dAaviKyfe4MSlsUGNV0p1vB16aX5p
ccOvAcbziYRBidDy9pWx8130qmoGbXOs//zu//9zVpHXx1iUACZZJ1F0o0ysZnOlLPp78m76+wy3
8xpmeoM0Jxj+fC5SEhrK4Hh5x8XOUNvyEvcJY2YT8YYetQc7sMqLlTFZ7spx0fLt35zeO5NCHD/n
GL1JzagXIBLy0ygJQMEvHbyNzsS0TzLz0EFwe2AefG/qWvBGvAxpzdYUzKf7ACBUtNLodbkIwrg6
Z55ZnrM+lRtPxVTeO015pgPqnHJLVYMjUCpcXiYafSJ240NaCvsh6XAZ0Fh1qHUD58EhdvjUWv3x
9sXbAcXNvd8mwen2SKngPYU5eXzwR6fI4EBb51LNniCmTyATxtK12eRP0L0oA9vI3AMsz5/wrHyU
Ts+Exxm+0lA2j6KmLaY55XvetPFiNOl3NmnTAR9xgXEZ61wQHxNmHjxNuHS3g06+3sZXQErnnaGe
bgePrjjYFPFkUspub0/Fem0etfCe5Abtnhsppj5A8ksVsuP97eBA9Y9sdzzdHiGcSHBtTea4KCBq
izH3fdvWL11cWVc+E3tNbQm/KQ9BIIsYo7BrmUejJveMnNr8SIYShIReP3XTATxLfOjLMj0oTd4d
4FwgSeSse7fb7M5hj3llrJQTLtkmGNJ4XvoIq8DJrKKuJMhH5XNwbNJub/jjUB8QUXeWu/EtaMje
aB8MTQ73/iiKi2v37LxlOE/4NGa9afWPotWZwfTpQcug6TAuHE6gpFDix+gNwaEMJ+JlxYpAgGah
pXByvKJStkhxlGuQIyAtSfCblDnKdaztYB0joyDrmIad6WOnZCNO/tAdeOz0e8ZWsOr0/AVvqpjz
iXeXviLgZuwxrCR6iZkuL6NDp4xiP6Bk6DJJ2s+0nepNJ0eaHSybNn31FSPCIuBlu54Zt2+p7YGm
J9cMwLZdUxlvcpD3YW6oTwrsnkNEpwMxY6I9tZbSbQqLHUJCX3hUbHm8HUzy6I6DPchjX0bjSq4D
J24UBFom3O+yIubbsM6KJbHNuIV2LKmfiiHQvlTxgK7ELoxT0An3UNaksNO5KNclHn88f648aWqc
MWDAYokzAWDU9NztUDDAJMYyyZalLK6W7fpPZQ2SzMmSdxTbPSmLmTn5chHUFkF4ic24WzUe/wwv
udqGJB9sG6dxDqLUdmbpsi8SwCWOVmPglg4iSLKCUWnFeJHOwLzyMkBPpVSeaG9MiLGsPNR5/L1L
MC5pWRKdRNdF3Dg4uBEuY3MAU1L5Pby425O37+G8K9dJ6SYzCO5khHaqSuFmWijb0u7qR3Ce/KyR
xwbZ+javxqUpa2gkXhIWTHs5yCKxNihZdgOX6nAw6hV+XnNXGTncOlQsLqlU4DsRg5kVDnwTbGbR
/3Xwp4e35xirgR2B0bBApHu2zFx5C1qoU1HctHeuPo6ngknc7PYFday/U4lYF7YeDERH+Mu50ZdP
QYyG1lYgCChx6q1CEMS4UenzCtRq60Z0ghsE7eCm19M1waPjrB88swOotbVCyzr8ydxkWffm3F0b
Ev80xDK+PizbQvoPtaV/iaQm7ojFtIHxBf19iMVs7Wh1s+uzSDkOsfObovFzB4abKiKxadxi0ojh
v58qahklwHhLs9jbpLqPa0YrxrqitlxFXj48e4GDnSWyvgwZTl81jftzPYTpvlDgQiV+Pb7liEqG
wXM2hFjZyLkqd+NmjoIlqRWPt4cyJnMEM0O3KGgubqgzVrd7UxLoAKYc0z3/ug42fhrf2jR+DNsS
Bv0Y46dNArv5xvAw8+9DE3PAkrjlZK5NbDqjN6pzNYb+ppHwdmg4bKHcyUdaDNgFK3+ZWU2HTSlf
8Klkz04yOoR8GdnMbS8pHZIZ1H0oclbVXgFfgtGjnlvqQQDhK9Ve3XbEmNZYFzEKDXhQ/E6LbQ5d
wwzxL9C70AoPZxZ9nC2CYnPdhTUm7iFrD4XhmXu8QPGKzU155T5FCn2rVR9hj4aexkxQOPm+zwBa
W6KOpzSd4clSCQfKB/elVxV/axduggXFU17GpghmOYvsXaRn/r1fyAdSDZTjrz9k7dNmw9H4aG0a
DiqTGQt68qfNRpBXonWUxtnWMep4Z0y5NAYTwFTq93gkOLQ5iMaWkf/CDLH6lm30yr2JrMJRxaji
md/qPQnebPkP1nRgovqbPidzsR83atOLZA+r4mAjr9W2xaf2YuskNG8YTG9LwiPWvY+3ucGitYoJ
kMHQSoilIgIC7+i5LhJnwuCADpqPqlQeCcYlHwdFmSZb7QrgcxNn3I4010FGHpVvZkm2JKg3+wx6
oWH7a4+kGupyL62UCNDou7w9mA5+L51FKyvvqKC5q4Xon/p+BKsS+ZeULOZLVmj34HMGSLU9Bib2
YzMjN8Zzn3TZqlaKaI3cQT4LM3qv5BYYrrtKHD2Z08Sqz/10gHhbrP1WU2ZtCd53lpUCLEmTE67s
Jyx3CGjOmQgAuSrNuy7NeNOAH9uKGCdkrfbRQjgk3aUJYwMtChyi8JAIC/zveLMYgsLMC1f04eRG
qWBUYea/kMPoXqIoPzu1E7wYwKQ3GHIzwPB2vO0Z45JgCYWh8iDEEo+unPPc/2C4p+E8R3Tmlu6w
o5iOnwNue6kfaK+pb6vrJmm+xTXZgBlWOVK0mkg52cUJkmthQUoIOsywAiO4SkIPJFvMC42i3aML
6TYCTfDx9gW16MaOBC5qdVQzNDfDYYn4pPaILPzvP3kAXv98bvqTVdVkDOcIntMt8W/ZRyNaPAy6
mRGXk4brIBT5rma9OdHBIwgXGPdSM7C3KmWubD3TrxY6aKMXgp2Sud0YyQFaffSSX1OzLWEq0SRS
VBIX/bIUyzaNEPxY9VfJ1vjDRAaZWm31BYA40n9Mxhc7HZ//i7Dzao5T67boL6KKvOG1c86SLL1Q
lu1DzplffwfY9/hY/sp+oQgtu5umYe+15hzTQzG4BEvsrQGZ+y9S0u01+LrvSY9WNNZs9aKnNpyx
pIbcK7zmjllhLodFQYGTmqhpkfYIK0raNPKYHGsU9jm30PIPImuXLQOhq4G5/e609YqEhuYFnI6/
VYy0OCuJUxC1zbC+hmPhwiO4xIp/IIrV+V6VE/+W5gJ1lFGR/ztjaCk395rQ0ruOtHReNJmCaYF9
VtWZB0MtNn6JpnGcL06TxmEUNv5c/NyXYPBYKRh3ZiFFOcpe4RX6PC5ZRfVmmWuq5++bdtbtPKnz
juVSjUqCSse5kD1NgUZjp5qZ35C5lAsjNcrzpLfVxrVEEVedEL2V6jafW60zP0MQ7IM4f+9MjO+R
4cjUvGzG+tUoWIZlwGCJZhSjuNeCG2vjKq+WS6+rCmOYMaZGJICNa+NoM6Yk0dJWHiBkshWT4A7/
cAPZUSeyQ1KUhQg16a0pSGAoLWzLzIPSvSAdetWUdKzKWDwVdhUcvcQVc12v5bvdf9WEWbfzpsVR
RWXlHkqOubZRn66SLuwhkJBRBrZ6J5nUJwIHHlQdN82jaMt4pim837qtgnUZEKOb40U5WykPE0vI
s5JO2F4r2ydlCK1Vm6slVfj3UATeWYMDTW4StWvQ8HKrZZeY2Dk8DpwoFWzEGefTGrm0e6A0EZy1
cQF6e+0WVXr1mWosjM6vN37XnX/28KdG/s9N5r8EL3q2sqsSpz01tKBPajYv5bQ7Md0g03PaD8fi
H6cwiIkclEUYGM1mGqLXgj5FJWr3YJYOsQn4+ZIorXE/GMNiEr9NSO64tzRKFRImZsWSLtTO8Zcw
xJ+FMiYsh3ptGTnqvRgVXv9uNaWqoXZhBAt09NiLXgGAmWNX/B4epgfmxmrklHA+I8ApNib2JJnk
7jE336gjaVrwauVl8ZgWTnFMkBLeDUvKHz35bmZB43TeqDzrOpm+ul17zm5akzvMTnIDu3eg+ObW
Om0XHhc7zceTG9CE3kHSCpbU8YJjHgN5DPDUfK4JTmoCVX+ifeFtSwsFkOcz6ywrPECjIoqQ26am
j6aKctO7tcD4Z0nnlqneplflYcMDLL/IGHvnQRPpMIVysp0yJHUJIUFrPKjZnRFtf4xEeJu26s68
chIYvjhKfzedYc2TUnvx+TZWZT48O56dztEqK68lnRC8Z529o/VlLnBfGHvICHTH8nYuzHLS/h0k
LvBlp1ItDnhUHTEcEMTaRcWuN7V/Qi9Lj4HTp0cPJht50ryxquWGPbPVmqxdyIGLVg5vcdzX73Kq
vdvkK75JPqEiIjEr4n6Hsd3WIJYJlXxO7UR7JApZLINXunfw3kCMDSgbiUzidtP2J6dmMWg42eQB
wmCp8vzmR00AAVrkNf51mWAtHgxpUhyxV40WnmETAGQtLISLY4nUcOUrgz3QYmM1X8/z4KgV7iPU
jfQqo3178vxoHt7bJC4/R5UhjSCgblulDVCHqDzIpBSeTfNb49f2ESeXoKHk1/E5kspT0dnazsmc
5xYW/m7KOWIyrq/QzoEbS/TiqunNLsqtq59l7qbK1Q7ZYd3dZPs1Gmz7ZjLi2YhCRGsUQ85z0DZ7
Tpy/8pzSWCWM2YiAUaqVY0jqDViaetOba+xmytUa9xh6RAmmMkl4lL0NOUFPfhWuCxUcf5TU1a0o
MBd7MZbSWqd72GVoscriWpV1tVN765YxwJFKzXwt4q4AEEeIIXAoCYC3f4sbzXgOZZCCoU2ybqOH
wS7DTrnTA2nZV4r0TFSHtJWJ3vRFpR2VmC8AOLrnaNoRCIXCDIoSztSrcTBNu0qS7My6ri76uPCz
h4yk/0BiMeEp5IbulXExrUVDE64N9IFj7gXsW6Nrbw0Pp20TeGIFwRNn6cBYW1Yy70JsrWnk/Rnt
vXdBaywt7KrLlzAuFALUK3MleQ5WXBJ2sGn3yzQrlBtaDSbPddl8jcuNji/2my3j90JKFj0UBQoX
rXod7HRhrZqoROrXeljAVcJFmz6YTIPiHjFIW0S4P69S7pojx0ic/C7K1llmD4cm1WAcMNSi+jE0
NMba5oihDoCcyLx7zAQaViIaZ9Hod8eMn6rI6j516pU7SnlsDDQAWuUrK4nEHrj6nvEsItsmkVcs
FYb07zCSy1mdBfzLCMqWwIfiz2V2JjzafWOyxDkTyj+tFlc3x4+9OVQeqq9KwZ3IT4+6rwoY+byK
r7E7pYD2njTGqVJWfEqDVjuXpKdeLdQYpeelN61qvFmTOl9METqnaVHmIH01G/6L12fxOkmaYdcZ
enskbyBeDrnjPjtOAICi9OtzORpybb3zDtK4CAGXfl/girkUQZZdwwIQguno/RnxdX8yRkhhndj2
G2NhCpboH6+BqSqHJtIMoolLaEuJrK2nGTrRdbhh1arkZ1h4d9pAYlvax14NxNHMNLH0BiLdpk1V
0gQ0Br9dMw0Dxi/LTy59jVMLDueReAWUUkNUS8KOtG2bXbl/1LAiihJYtkqqBXXhWUpszJsEHmmm
NCI/adWQXu1O/oYiK3yzc1PMIfwtFCurtk4gt59O6ljy9rlf7EH1Qy8bmHJ0Bu71IQN8xlBK2Tbj
CC2v2vchZYQXEI11U2iAwMCprK/Brdfl8BsNe8hvRmzeMCuj+kRLNisHAB6SoaoPJeyGfQ6kZWYW
gfaQVUu5pBBJpoPTwsT+68rCIAeUF+AYuuTkAeRaEPKgpyrg2u17IVU/8hfHrUwORv81FBG8pzza
xq517UifekJH/lLwUD5UB6Y5oWEKhSYCnRDxsVOOmTbQEh96L2OdAM67daQJpkHk5CZS4z1el1Uc
b4bUu/Tj8LU1fLoiujjanQovCEPBWmrkeR/h+J6Nay2UqdufJ9fab50O5q0mim1hqjpVDPODWL6p
XUgllFK2VS/lW2p/ylJpg+KuxXRhKlXBGYaEZ4kAaV50+HJqy4B0EuYzrRwsuPy2OFrAJI5SnFjH
oTR6SEgEJoPLQPaJTHhf5yUAWC860lO6uXr02WBY8KxrBd71sqmOil+9JBTtSByqTCyPJuL8JJav
f/6cU6P0P43U8bvgC0AnalIeF8C7fm3nCgmWe6blYsulSXwF8nTb4bnhQwe7d25EnKXfv+Qx3sUO
KSY47Fxe2K7tJAev45acgSxmXiKOQuswzdqFSLdcwNFMxEAa/NTbSfC1UAaUL43n90c31+JHgYxk
Edgg8KfNNlLJnKAgiZuEo0ZZubfIDQEdwxcMgOmtLAPOvqdJyOp0AyGXLYXpaVr8PJLlsXsQfvDs
iTAmKzA1N38+VVPz9uOpQkxLNQM2nUXR7tdT5Te0ODRDsrbEfszIBNZPSim/aiVA/IAQ9c/UXGHH
lwTd9aOJpGGm7BrF3zrfH/rvfGGGDuV4FNIjR8bI8eu7iCUQ6lGaGltflS9TjGSWdyvU5fsmtoaN
a4wQ9Ky5AKn5HEtJ8bdm54fOO3UmQ1YVlVIO3X8UCuOP+z/9/9hSwjQblH7fuLjBzVzSL0L/wrMz
vOlAuDbFAGnHbzEVBiRfrwK9ElfaNOIKDxwwMEzcrdZjrQGEtMUR0dy9QQKjF0rdBte8vJU0Ik9D
vBrLOMiiY6E6BkxKkEQ9vwzmxdhm23/XJD3/se/nGq8Z7wrq3/QY/+OD65pmw2CgAEtp88MvJSga
q/caudkHsQ7gsiCFrR5F/C1JTY/Ecs/I4gx0r3XFrHCgWpUFEpT0cWqTC9T8NgOsmd7Df/jzdclZ
55T/cmGiExmNTNznuWn9phQBP6N7k3iH6iSoQEY/teJKiFnAHYpCKa7u6IU1cIIu+0jLFkValtfp
wM9900sSSCGXAkmxJYIrrn/9pdfbeAuC/hPJbv12mj2aeaHvzPgZaQ0NJESYgAAwSGUAy2pFPQqf
ecJssFzm9EXfQCsayrMGUcZUh/KgRxm5muOCqlZ5djJsoeN+LYO8VlegWQzPvFXZpmNwdhNaZd4C
S1grN2YwBiHbvPlywmy0j7VVlVLptvyi27RpEMydbJBOWkGJIlXHabChD0dfa5nrZX7/ZtXDjwNK
E5jzOgD5lHGV3HJUZv3YgbdHqzqavnAFYKn/pOf+N0Y2/oXhEEh7F/KO0A2QcFnZLxWvgPdeNdVJ
86LqNB2YNmltcSCUu6WELWqf5gnoaUM/NFmrH6Y1pzP9Zla78aPFWb+x6raDsl31C0jzp2ZAyTMz
kkJcsurFLhr3kDbpfvJQJF0trQCkKJCoNPfhoK87xW1FsciiK9faLzIK2lMdCnUVjyilLFKx4I5J
xNOBaQ0WhrbSsDB4rQ8m2jWN9UDC1VMhSdqSZh0c8MLKnizCqNZ+ZYGhG49qkd5uAszRuMbZTPsm
3KmwdxmQu/Hc18msDBXLWbU2vVBXycNdk0nKxlIz6Yg291WNmDsLvQs4USyGsW81FO46af1oP+1C
QxXQomUhBlTWoWOBw6qCryKlByaa+LPhO9nCpBDQEUAehCkiRiWGBZ87hnNO9IVvp9Rhzf4edrB9
poXaZv6CoU/2SjIMiTdGZp00Iy5urrGNE1p1+KYGZCWoaHQmXaC1PDbHCWTaQGCejk5qiumoXpc0
qzPbmqWNr5xgJxgLYPs0w7Hlz8qsb79lxrmvXOufKsuf0tJsP0mFaiOW8ZsLqgprXRZKsBuSvjsG
5Pkte10SD38IR9iOb33xTGA845+XUXoybOAUjaTks2z0PRfjovGdkGTBSsx6K5L2cTQ4ewgq0Srk
yl9kdfvFTROCP/Tq+wod9i+22yrn0OQdDknQX5tGf7Sjqtom72aN0F1f1dPmsGBCeAzkUnot8jKd
V43W3oqmzuZyZrylQm+3NZSfR11ULwoN3fdM7TrasYVyoeroHWizQOsm3OpdNzCjaYJfbWPOlbhj
5Izm8wSSX3xfOEHLpn51+TzHXs7h8lE7Xho8t451hJ4FB+Zm2poWydDQvpNy59520N4MM9nrOkE8
jVx86SxRH/yY6SgKWFabcRHmfX0o+mhXOEZwrYleX6Zyoa7NID0qQ1QtxFgt781uO5RDeS+ZE18w
Pb2YHlp82tlwRmmmzRCbX5PBzd/aHPM+SFLnLvVhtiylsDvVcRUvK7U2l3Uh7nUPcccZUyunhY9k
llyKAvk/iv8zzbrwzDQyPGcuFj3agIdpv+nkGMAI7D7CXYGq5lNaLd29nkv25wH44EyNRfHUDL6y
8CVXOwughWsq+4BFvJwIH5mYFlypyedKabZOXcXPmHZ9alpOtJr2F+Vcrx31LU8lPLSh1m6Kvg5f
qOp/Py4Npj5TC6M45VZIl0FCuFskdf0a5jo4QLJ5Djh4LG5T3cZM3Po1dhWxqqqhWPM7L++CIsZ0
YXYlUVt2mzowmvUfF+t0wLQiZ//nfdPfQgxxMA/nJsLR1uWnKoNmJyg9XWZxkd2Q/ZCKkcTiEY/j
gLJK+xcZ9+0s04vmTfe611wJ+i9qq+99FNfzXmSU2/mrqxJH9ob/Amr5uBkxzr2GYK8WOM26DJAz
M5z7pLJzI888tsSPLPOBgu40RYT2Qq3GQOsybfoaGE27KniSxWPQQZj59k6fVuNxlaJfslFpeZwr
EP3ctIZPVZgr2zxylcUkhRqQQXOKsw1mzWiuMC+/xOQSXDD2YNxwaojB4+Z0AC1ueBEE8Py7Z1qr
4s6didon+pTq97xApX7AbWTsnJzLQ7i9e2lNwLxyYefPTQMjlhai8QV56MKjpgunTHaWQ9oWX+qs
I3a0TuW5XRLckdKUe7iludKaIORG4eoP2FcJzrwiOEwHSSGJF1neuptpk3EgaHFNbHBaaOO4Xl4K
Z2jvrV/yk5b66g2I89nqeFZRyVtww6FAEHJrlMwwfQ1iMIx6Pd5loAevdGChhyIeQMZ3Tr4J1MQ/
15YKqK3UvAOloPeqc621hMxu3lJ5uGZhZFw7RJ3LuDeS5bSvTQbKBTCplq1lNHMUjuHTtBY4bnQt
UuC6I5IGU+VMi+LoOSz4zhk8d9Cf/ewTeveazB+52Jgocz4hzT717kBJuW6lS52Zz9NfZ6ZXreWB
pDBAHNnDJTDtnEAKuVpysEfIrT2DhpIOkSER0DluZvCitr1vFiC02QRGaCypywZrIOz6s+x11Tzt
NXk3HTWD6D2DQrdOJIa9nZm9pO5g3oZEzw7dWG5QQtG9Ibx7CUNm9/Ry80PeKVhQ8aXu8wBqypTs
LTEsKythHKvRpDrt+nd/ZOdvKdo7HuD9JXDjdpnWHZ2GcQ2gTI+0rCS/lP/o+9rP1xGZkBwjN8lR
3VSAZAPpRQJFtEbOIS3TcTPXSDStCr87tnEYA9GWBkiZcM/Bzph7z4/tRyTrW92vxWselR4eSZeh
RWyJV+29NPTuVSede+M2ur70TXJZGVKXMzS0aLlNP7/nrtKvtRgdlejlkdkGLbJTsVOjqcTbzfD8
lI56Mc0JlNO02fbdKeHmtJt2kdV9sxoYYUToHW14L4fJCzEtEBcdc0XgebA9PBVyK2HfC7r4wWur
lfCiZFm1dvwA86JBsW6+TgeLcVdl3KWIWjO3fjqJjBCxttrNSZJaID6oMqmYsTnt082+OelD0p5q
7d0ozexYtB2InOkVUsiPwk3srR5X5X5aFIWUx6tu7A5N2/jhmFe78Rb5NZrvwHb2fpco5Adg+5sW
WIexxsfhg4kIXWiXSlJgVJzKrnx0XU1/xleVTedpX3SNVxLoFXytTQUhshG8IaZXF5WpeUddj92j
3wdQnmPRnIoQVC3yzzmtUDgqEB0uTk9/bioUsULolKS5J6lLzUvQkRY0hSpPf+F2MvBw3L1YxnyK
9uPCSsofa3ZpROtBju9mo0FxNPk+/erohwA+HVMPz1UTRGfAgIAS+nKLPTI6c/XGpwCmNmDZdGnW
rn6U7dzdJbISr/SOtIbEsLZ9hGO4TRwPOWlCNk1N7hSqLx9ZtOxdPK892IhFz46trnWrMncdBuLd
6CLeTZv/ax9mhK+gVvV9BQv9KmyEd4Nfq1ue8xhsfm5HIdhToFYP1RjGaDjJOdR0qxhnFovCS81P
PS7jzUAxmag8NkFMokqwOq7LyH2d7PBqTykfUfDFn1yso6Zp2h/XNeyrPHHW0ya1ZH3d6Z1Pa0HJ
qkM6S3O1f5Ndykp+uFFEBiOIAWK2CSRodlUYufkSQ9sWvV97yIl9RLObE6sihTezGKWmmDQAMwYP
jYDJuWJm3dYtFf+Roh7EaNlJ8+lo7HeriK95iR7YPPIrxWtBN41cdyddWjBzb9Tf0cBJ+fDgfpaS
vxDGL8WYoU5cgP3aNqs/z4LtsfryyyRYNWUqdXhwsH4CS/1QsNMVJQfFpxWkl45P2bgSJy3UzRON
AxB7BUDDWvF/7JsOqFAzdwZa/em1fWnk2mw6EMlYqcpQWeNtRzhKT5ekuSEkioppKzlHyo52wrOX
R8PNHwhCENjNkGXHS6Luu4NWy9Y6xWKd13V3UEeGqtGLNeGSAWV1194ZhqFdM8XXrp2nfE7BkOyn
La8aEeEFuPhpBq1n8quFkYXWoHu1QjujV6VUMz+M84NHoguA6sdkAchoHzy64DHpqJoUpWft1cGp
saHvQQCzb3aVKBuix9S1H42KconOiNUOCu1mFqJE6Bkygwus9KVSTX6qDeTOCjJsRQXqGHvrmtry
VJoTnlWt1cIex6puOGzAxTQnkQAjrErvi4E+foelgM8pu1KMMNDKDrUPvdEJNeKwAPd9rooAZxrT
qovhuMqxUXUsl0WS7/98NSi/lW9Rp8uUazQg+xSaxYcqFXg5Hw+ZnuyUlea2xWfbaw4AyO1LDW8Y
DQhZIl4YhDijS24XU8fob57w3+uFvAddqMBLqM9QKvtgC+gwTGsG+Vw7vbMMyqWts5aVoLz6BToR
bpavAK6V9dAFOl0+WdmbpvoFKaS9J1JQTf5WdP+tfMW74V1AdsCfwm/kQ93QNPy0yAQ5q7peAtdM
OyKDRveZkZYIr5J5tenohV4nVI/H9JrvyWtKZ1VnTXoSbvOXb0j/rQmgmtiIKG6jDMNVYBm/1hHb
pkfaHkTxLsib6mIXrSBzjpYS0aHDw1GTjV6U3iu/d3VtDHmBmkPemp4GShjAyQMlN8oIxfcP0ybT
KwuPsqtspk3UkzjfCw3osZ4e6c1Fr11n7b2q0u9tXVGVlzN91kdR/NoKARa18dp9YpNAQZ8pXRLF
4e77MPT205pPi3OpFYw1A8nyTgDy514zalz13kOj0vhztdKSdVN33DBRld2IuNBWxdAQDmgBvPzz
pf2boI7zpmIw0vgiNSB7H8qQPGUDZihGsrO0xpknBe2ZQUK87NB9nWvjlfbn/w9M1G83VgP+iaFg
B1H5wj5cxpnelMEYxLUjNvTL9KXIo6BLkZKXgDrrzBU06AfJ2EVoBZ7SWLaWSqrYB+AzMd9rhQpN
tdZ/flMfzZYkCeCdNvl5oynUdfujz1dkumTrfs7d3gXH6zgq0Fq+8JlGnfRLYHULLeiTt+JgyIGG
nDCOvXMZkaSTVHBV83wtGw0c8BTsBVP5Zt+FUUQIQodkUhb9fRxChEl0b/s6/9vp/OBQnt65AZhL
jJ4+mZVfr3u0xrZRQoDZKS3ZynpGRwsr/5KHv75OyhwyDKL7lQNJ+grMXdtjjLipXju8RKgd5prR
VX+5oH5vdXEux26coco4wAGG/fqOVAco5eDl2Q5yNbDC5mmypcgUZNZFZ7pUCHGpiMAiACcNlh2S
iXkalMYmHCw6tvGgIgXx9T0+vL3eVM3D9wb8laaBrMt1ZikxZuegIXwQtv1WrS9tVFmrsjO7J983
XiCiOnxh5a1XIaigwYbeFyIZ+fP18tvNBmraiF2iqYdFF3Xlrx+R4nEfEzKrbx1C2ukQFd3e0pHn
BeQbrfVSHo5hP3R/axj9VpfnfxW6AjOGmxz33vH4f1olRkiOA3d8fVtZmbZvmFtCUcwBuqIymbaq
MjbnaZ3phMQRLp6SnEnG07imZstWdWuUL25YHHhzCcnUHWm+4xhkqJO/XZaqGK+7/4yfLBtdOYg3
AWxL5kkxMZz+82Z1cqFE5QVIMqLGOupNTo+m9d4mZ40mKnOjROVXjUHT4ecCNT33aRiydI4LCaFH
lS0/rBFO+999WSLXsAr1dBOEIn4kFM4Kuzj6OWVND2PCDJx/vc580Z8JYs5NtKbyk0abeKem7b/7
ykdVbpNAkt9E4xg0Duz2gJWAdvYQSnODetkX05oXjtl/ibm2ub837kqWhy+lXgZkw/UkoQbC8p6q
EKOZ3Jf/GBJihLRPX4vSEvOsMKQF7eVqBUw9OCSwm78vFLUVwcII4lkXdmKn/3t0el3HIHJWa6h6
w1GO2qa2ta0YeH3qPHvZKM7w0E2iOh1VwTdzkmNl5ztDeVM0qbwNzXNLWHQ3jzGYAJRfOhLQrAVU
LgwOcGrXpdVYGxVa3He/dOsVPMUHi4xcbnlrnltoUnsu6VhJi2s+YB8Q3DoOXYCuqdGDYOMPFrom
lzhQFVHTIxn1dkpoNp/1tjxUODkpz3i7ToOj0VQ57Gn0FeWstVr3gEoW7wmOlahN3MO0mPbbphXv
bTDHpkKNsZVj9yarDaTaSi5eyyy+9yUqr5mCFa6QvVe3ir7kNGPOg1ZmqCHqfNvqpNb/2ByP+P44
Zc3PRi7tqOSKnaZX2gJMnbdIU707eaL6segUvz+NzQqSwfJt0zexyu+Gl4SKFB2UaMBixGvjcdfP
PyWKFI62q4ZzgSNtJUuVOzdV4EcdbWogoi+OEhK5SRDDvNRE9g8AwovmAV9XnJgyqMyzv6V696kg
03AmW4nxjlBpTzOQTOcovUFHwkHb7XwjlF9K+oXotl0qKuAZZ2Uu4WvNPfuGalJrlaiYq4KUX2/s
hDaaZ+DwMvWNbwK7JqnQuE+vjbQ9xrJsG5BSs6ocTfUQUAp1Z5HeCL+9JHfhqco15SGMU8m180QT
RX2UzfcjrpFPR7IRFvT/RyZy0C9/05DUNMq+wlWPK3Wvdf2PxeD2yZoh/H3a9fNgr+o9UofxdbKb
rPsIuwrlLh95lxDXASzNJjRlf0NfUr8xGSK4hNDGrwNKP2ugVS6RdD4Xwol2zLPkGz5M9RBgh21M
2GM1feNZA4lnTsBveTTs1Dm1gjOf0Tl6lyvknrmrPodNpa/TRDPXsYK8MPD7/fQChcn0vC5s7wyX
0lh5urFVgpRRrpqhwsjrFcNk7m0jOKxUSXTwauG92131zI8mJglDPIwK2S2+m4Xi9MHnvu4JKFFA
zHGLCR5xPtym/WWlDnPgx397bKj/405sgmDTVDQZI8Xkw8OqqFoTcUgVcFlp6CfFe4Pk+GsBpTmq
mvQtQjm+cIjEQQk895xC3QXwGE+NCxcxILDrs5XJCycuSA4IawAlcl4+2rZwVkE4usDNqD+xaRPv
R9PR5OI7G4JRMAonZV9gBtpP+6ZF6RFO9Ocn8WT4+PCcscYHjDISOFUGQb8+FHuoN7VMZvy+9d1e
LAwC9WbeHax5/U2YPsEwkSffdV+2VqHZGWv4odrMY9J9mBZhockHhKTKwTTrVaLDtvX6yHvNmtew
sfs3KSu//PkNT1i3D28YrheefiGADWgfATmZ68q91KvxPtPAf/ZIVwnhyl7khmq6gEDxNRoIgkr1
q5M215Eh9DAta4EDMV1nI/d0WsRld2hFEf/lbJr/41qxLZw1ss451WB4fDibplPJrZPSFENjMI8o
hUEvZkGcKewKi0jNWil+7Gu9QSHJGinf9JLpQJtJzQWS37TH9Exz6RS9Pp/adWEK0cqR2sPUwdPG
Nl5SDQ1KSqV4k7PIQ/M29vLG1t70EvoryqojGW9m4gM9tkOIiE2XvXuvpd49JpncisviEmmWe09o
rq1z1UsWnkH2XFh6hndoYEjv3T49u3j2SJcMtgEacG60nkxLMIeiHBv1WlSNcwpdJ8Q8o7xKXlhT
6VlTl663fcMd5ju/Q2vag2vqt4mb1I1+XdeMxp5lLc5mUF8rPHlvTmiSMtQp8ZNPiXkRB38zadkf
R56gefGo0EoVBrMoaNi/fkENfVIcuZ5BT9rTUa72i6lAJ6WxuVREGQMTi5KXZsEQZjHZvmF+9CvJ
rqXv4+40Rq4ht6/5kPUbW0rIwaU8tVX1IJ9hmqoOkpbWABpYC6Oem4LuVYtpn1w0TICnI/HYEw1a
OVhUQaDtLeE8IiFVF+oe4sltXnXhZi+k1VA1YqA88yw1WhigtvZlLEvUJMfHkldZL5jvrkmGFY8A
K/tWReZu2u34nbZVsqhYiIHuu9MSCpHVJnHnskmAo+07J8+vJThCkfsZKOly6EwA35HyHrmNtldT
HFqW0pAD+HNb0pURYabhPK7rE9SR+gS9sDoFGtHKIWls658H8IkSh1InCYzF7JZ3dvRPWKBNI9aF
GGaDzAYUQ/9QJb+qrb3QElJrx3tF4EafGF+hsUagfBiAin/fH7E/+nd/7SIXYZb9/fWEFGqLP99g
fgfDIinTDENFh8dtn7CFXy+RMBdKaoUhimg8EYnIr1TFBMwZZKLNUOAWxxi0KG0JAXVeHRB5VVc0
3tti8LJHQXsihYHokMKCsBWLjke5xshxPFhk2q3qxnJXkwbJGTe7UHVXGg/6hdQJsXJlvCSBreyj
KjJQOLPoCucTmLfMrAIkEC5K4T6sDk4+vP75UxsfdGzMNwgUBCaNR0sRlBc+fGr0VeT7xS5RkQxr
DZlkm9I1aaNU2tZtALrLIjHu0z7SrDskH3fIq1Twoz4+ZwSIIQbS3/XMJ2uNTshRG+rh2PSDA+eR
A2b8nqUe1kjhRsu+zPMaljyZHXT73bXNyepmnC19nVs8SHUsJvsusOBcUtXYcqmiMxiOQ3WGKu++
FjqNFmqv0TFQG+8pdXWmqIqxy5VELELyusDnu+KYdpHYY6Lqubxxc1V5eOl8ufmKuvZuJ3nx/OcT
qP5WSBhnlxaFPKoInMePzyU0q2rIyFTfZlpiPuq8pSWdth5GRedtMlFo5JcLxxB7j9oVMYe+vy4G
S7vaUWcs1EDpl4LE66ufJ+GuKDojg9Xvm/uykdDoJMqPhUTpT/WtbJdWPHX//BnGkcx/Hq1897id
iWmnSEvhgYfsr1e+GOQfE+SplsVUR6dD7ClnXar7Q+aX5V8elwwwfvsfVV0xBYVXWAUIGD9cdW5Z
9oXNIHWbl31yqXxgyKktzi4gtGsvZ0RkOTDIu3SBl7q8TuVaJBjWyaozTllMJKQeVt83BSm+riIT
HRWaMJhS6x/VjhZ5N8ykdjBeYtGrNOmwc3ZqL73WsnHu4HxgdiE3E1/dNwZXzPYDzXtSfHntCm9N
4jHTi7LPz73jF4ce+/oiQVr0Hp5DI/E2ovGKXdYgF/b0AsmlfquscF2GxKtznaOUMnIHXU2obDt1
xBIHyHoR7CtbN8sMLk1hr1XDdejA4V7Lu7Tc5ioRJGWc30src7a60nqQl4V3ntbgpjMEN+x4CU8t
QImpfOaTiflPU6KFoWgbB80dxJL5rKiFRiK8Iq9CNNU8mON1EXOjL1D5751qDOwa9wO9jpE8Kf9H
2Xktx410zfaJEAEP1G17300jGt0gKIqCK3iPpz8LkObTDOcPTZwbBEyTTXbDVO2dudK7RpA4bim2
hgUmnupJUI+vWsIjkoZ6b9eP5ReztcTGhqKxlii3vhD6Ge8afDur+SgOuZabRQBmOUWsr2tudewH
GR5URZRLa6x1Skwi+LmZqaTxxWYF6FtrH3Hn5Qse2jx9GLY9SoxZyz+f2/8uq1FPEwjcXTIh0VZ/
rjlZvEWJAEPfK330Uk19eFeTR3Mw9o2Z+dT1gqm4xyLOXZc+bFngU65YoCq+gt6xDgyC+1tXV5hQ
RYNmpXXI7QzzY4HS2LANbtIRw3alwJIBam2DVH84AJBKzhDPkvO8RoiPZN4CUGDanzpB81+X1P91
RfFvMqCnzuVQRfp0DTd2HdKFdva1DLKNokaPMMUBPFuYt7M6sE9e3msYiJkpmri+kiY5zjBQoJ/X
P3/i/9ayQ91SbdVwXSh2YOM/XdwFgWVlgVp073dVs3Fbi/L8tBBZG1xKIFbgK8N6AZXH2kww3+fA
0ndAKbVv/IP+Umh4Yeo6ik+ov/UVniD4kPlSdBjL4rGKF5ZOyCVUgYJYcn9yUXPSCcANtMC85L4Y
k6fSBaIpI1uCZxisFeXm/OAgpXgKm2I1iJIBbdhiam8iF28Ui3KwnZ9rLa3cHSIV4xYxANkjaJMr
M6ImajUgGP/8SX0elGp8UAJfGmp2oU9PkH9+Z3LqvISStJVf31mV7kQDA69sVLHukMGMdTK8/X+/
p20ark75VWWe8hkEwIXgjloVhYcWg/ktG0AEg2UoF8Jq7gs/1aFqU5r983vS+/38lFQxxIA3nd5a
s4Rhf/pXGQgFZMhwA7KT53HsNUAjiXa1g+I5HgMFM46jkmj41/5G+xqHWU/JJdiQHG6ew8ndJoPQ
/Lmwwp5QU9XMtmmRKMNiPjK/sA4JmKv8+j4wuBZC04fd5A0tJ7ybbOrGPecQIb+FXoUpoHF5tBCQ
SLMUanbSR/0rzr1VyIPrWyjRgXY09Ndu0A+L0gIYJbvKpGMxWI9Da8gt0VLOqqtc5VS07gfADEo8
w7JQ1OSxmDYgMTyqILU9roTfPzp2ntxSjXRWbaVYlIsU41BIIELzJveQ+FpE2W1+G7ztkIqEgfqA
G0aa9d5Hoxhf0SuYTzHTtbUqlWdsb2DCkXjSh4N9FpUFmiaBQG8OzKB2oZ6IjtFOOkjkhgCGvVEP
J1JtK+kA/UIZ83OFPa6OJkFX/WbfSSRngyWfSas2GMbCfTT10TcWaUicaNU5yQ5VM0Se+Th25AxA
2q9XQ/QyL4zpyK0MinaVtFW+LVrV2E+uslscM7hmzq6s8PuVRG/EySWz+yPQCP0+BrNzHwQVMjWn
KuCusDkfKMJ3u+yKu3nPiDZzO0DuXs6bNQPG+1a0b5ApxKLvNcD8ZFZckeinvxajADFSesdP+xXT
fKY0Nex/76fW7W1kZj0j8EyhWeYK2l6fyYwffvdga715OeBjs9ONC1h5ec21CNma/xE2aXDD1mWC
u8ouM0mzLlpjm8QluIhJ1t44w99elYRYAtouuDdGvX3QMp/IaCRwBy8iuoUSkn4Zc32jdCVVgmH8
mo6m+QNy1307iC8xWRlEVVXdyewGc0E2HYqoNOpOxJtEW9vwQ3mqsNYbbUIwO8iX96qpMOXrytNY
18Zm1Ah8DV21uJ9fYWdi6WfOMzpz/55cyODeqaZwA6WxN3Glwj3rlfzLoAURwCGn2mRUQHeogfGt
+s4PP6e0J7ufK//bM6/Mr6FG8RGNuxxydrXuD02LB7VOlP4mx7FaprEQq87OdATWQcEDgwxNh1vl
17BzbObMQ/xYtl2+Vq1wr4xhvq2n0mpIltSiVMLy+Hszc63iKAuFAXbrNeshtdKFSq0Tf57wHoRT
I5mtSmOVxNJ78BUDDbrRngkkrY9MjLSjF+kCKn4SnjDe9HvK1Sk+Pfpt6H4eYyPR7oMSK7QW2I9e
Ftc7MgYQDwz+S2Khu55dv2j2SOKz64PRWe0tUsRZtTNcMlab38sgzu/pIXUrsK4JcHg25wNV258D
9NJnrffJ5tTajcGH8thYDZxs2nDHedPrB9Ll2xSiVtvLjdq4BCzmbWJeuGceGrRtOMXCY50T7lrl
KpQJ37NPtcySRdkW3aZKCVapUpTZ9fhWqmKp1pySXiKLbRxj5Z5/X0Gs5MKnTLK0MVPdewXAJVJC
dMZtZn723Kxaj17afYlSJ15w/pnkPK2GJqp+8EV9jy2ZXHokLEvXTe/ooFXMXykcGgOC/TFNyxe1
QAbbZkJcWgAlj7JvNvN+I/Oavci4kCot3tdlMWwJXPYXKSTKYdUoo76UVghwlgf9uHCV0jr3TnUE
0huQ7E04y7xrXkvz56pLVQSAZF/ocWu8IPAKIcE0zpuiynsiqpIPC4Mv6Z4YVLzi3MRNthMo0VZy
CKMjwC7qvdOaiTb056L28XsYcbqo++6ghm56xgZa3VX0gG8mWGfLP/kDJuik052bZQbuTR+9r9RW
WgwUDT82GOYq0gkoDgonf1ebZZ4K652CZrME+uPtaTlTtld8hHHkm4RHvfCTp6Rq16lvmq+UBjFf
G3W3xRhigvn0FoPqlc9R7ucH16H4LITUrpEnrGuRBN9CJd4SaMs8KRU4U83MOROY7JyLSu5tlHnn
zkMH1hlp84Li48PqIufdbouto6Kp5fvZ1Ybm+GQFKifX68NvrWlgelWE/aR24OaTJkjuCddEcy+8
8DKMdr2jaER5RDb7WQiFK+RQwlW5mxXdbkyS4rTVaoMCjwwrjT15oSJr4OFQJeZ63gyj8iOvE2+l
jaV9l5XtY+xoCPR0u99EoKC2s0DPqeIz2QDJg0uy4XVMYdALWDY0s/rvWfk8xJr8kbU2jwLdeqKu
BJBYA/g0GEl2UAq12TYuVKoycIn2sWrrGEU1GqokC8rtgEv56ks8hGTiPAxZx2Qs9MMliQHhft6H
itw9WoHzEY4RbRMmuK8I8IfT/FqId+0OJ2+1nDfnHwhi5q+Rr99ss/W3sPmAFdlL4qroWQ3RsE2M
wXkH2PK9gUbwoonp2lGF8mDkqrtSk8i5pp4ab0VfJKdK57NBsXRw0zI4j2bWbz1JR7Xum71aYKIv
J+qBErXVXeQbd2hOgWbEbsSlY+2UwYwv8PyLbZ6m5B5PMALw4WiT4bHv581q+nHP6hvuet+Bttho
el6t8X2UjfHVgXe3cZp63Imo4n4wKimSc+ts6mr9UTvFCfpR+hqjgl5lbkdmsl0PU0tkqmyycDxa
ebobl/tAhs2NQtnDoCXjtgvUmA9UxNC4E/lzTc9KczVmVgOXMTEumdbB7SA38ZtVvyBCIRY8OZNZ
Ux3kwHQNH4BPBGHY7LOeUIa0jr/plneIoyoNFlq28ymokg2bm3eZHtdf3RzYXkcl+LGizbjOx3cx
dsSoiLa4r4vJ6PZMRElxP+9ofYv6bg39MJ32zQcUb2RCG4zudt6M27S8x+/ADFbn3xQbpijui+2e
jL7WX3oLyKCjYFbJ29J81bTwXtNicofGpjnnDVJdPU2Lm8nzlOhGRSWHpOmRhYX5cz+Et4IQrTt4
huLRG/kaCz74xOQTsNXRBiFmnZIJ8zOzfhQ37vZa+zw7AOcFrT8Qo5A1kedLnkd3UZXJdY8EkcjT
v/Z5OecHCOCJLWViZEqSE0MofV2WhfjiyvE9M5zmgyCdJc/ahiKxkS1How/vggaoVa1SQf7Nq/es
gDeEffBAKG9ypEHKmBEJZj16Kldb7BKJUkaQS8gJvA+kVxyazp6ClFTMMn7kkbEdq0RBFvZT4prf
KYS0P4yXRGbmDzJ53+iZ5M8et8yVNILiakaatXMl8Vt6RU7ljFfq/VhsiwZZzFyznTFMc0q2Hz7M
G2rVZovELqAtjNF6jFPSrqZFETTqtVc28558dNQLFARwdU2/TcHXH1wJWUKAIED7EcoHJnMK9wwr
eiPr5phjlOX7cwlyrAb/exHIHzlIBRBwmr0bFfDrsYU2ouj0HmYmm1nRWOtMUPrxDK38UtQ9CaAI
otctlo0vOZ/FLqwJA5qPuj2aLaNruQHgId5HiZD7MjD1M7V2GDUy8R+SFIo/D9/kFXvFsxXCPEgl
mZ0ZA0pu51nBk9ztGNJj1RwF/JBoKM6GPyTvtVnRvADveN+MyqLTUh3AQyhOhucPaJRb0z3hVHNP
GM6VFdd1TpADRmGXbM7pmmP4NpbaGRLEF1Ho8dlFP7HwnM56UvWYsNNAr1dUO9QlElhxzHxYCGYQ
g0IqQriso6GS6GEMeCD+OpD4dXa1lREt23RAok36/BO/D7ht010j3fj1ExUN1Z1ayIg7UOMjVIdh
wPSgW8rW8q99a/rmwgaEc4z0bt/nsX+1DN3bDCg+l6XpGCe0XT0qco/nxtCPu9a21ZUMGe2YhJxq
BYFInoNeaF6bFxHZtW57RX09bN10UhB4mZouy5G6oZEyKKJ/fnPizFmp+hCuE93PTvNi0Ma/1ogM
h4U1QlBroL7QY0d08Yzp0Ns4ZnYBSKxf4zIkNF7jmskt7epOoWxQz72LZ9NhIx/mrE1j0pKh0RLZ
AvjDacDaRVawicfWWc+bpEIgzRjLZjm/WPM0Fex+UW6dimJ0Q4w82fROYR3sMg+3ikPkDSGLZrey
3LjZINDQiQRIAZRMi4xOZBz07ZF+x69diQ+iJ/FcRkiaXAT0GzeFyNJFWpnWWjci9wgyrWPKGZQs
5x2ZOeI/GZUDnVP7pmGlWrbDUH4v2wUwOX1nkpNzpECyQJAx/FCwCyBmL17ENLEpzMG+ZmbR74Tf
ZHtqcdB4uuaUJo13qur418JRRxxCnX+Q/9vv1o2zKtQh33uvg5Z5H+GgwzajMbS3y5EvfJotGxFA
iXYk5WeeQediSI7WqCnbtnSVMwlAfq6SRW/W1vnTGoVUxqbqWKwVR28PgVmLI2SgX4skMsQxDg2C
eaSsCe5S8mSlZJq2jLCJEbNQlSt04vJ5rM13TzjZjyBd0wn3J+VO/TQRSl4K1XGXADDUm1sgJPcU
oz4U3uTf7s796AUXxVOBtSttvewzJ5/YXVl4mY+EpiL3ip89OKJy9kmlfZnHZ8UAjKsSMOJn4frv
zfmoA2hvJdDNbH9vzi/+/bPz0Xng9+ln4SZ5DOmdI0gjuUU5Pz4a2VDvfF24y3lTdWjlZ3n6bd4q
QMo81O5j7pLnYjIXu9qjbR5cr8xXTdFWr5Bj0oVVqOoV6WJxx6D267w/whK99vqk5cIW1atLV5ZO
UZIY4a6gOWD3+XCOqzK41qYWr0qtyuGFqMzVdGWZuYMnaFW7LZAToEeWjAQPlr692bIk5Tm2hoMR
AfIqW9ldksbILqPilMvMjtw3L8jpDtjNXWkkhxh11MntLbmKglJ+RU64IC3mXI3AfL1OU86F1bQY
7512qY2edZRWmZaLsNCs47wYp53ownaprNG/OnkPbyZLmSj3dNUFZ0gBOenQ1AA7Cyt+77UYDojv
J9swKQTkVWAtwOx0Zc+dx7hLCPa+g7sHDv3ZFIhyvDxOYXmwiXXFXseMHBmBufXSjZPgZMfGTdH1
4EFpYvc8IHdZ5FbavTpuUxAgmBknL4DgZ5Z9vbILUZx9bdzbteXttb6FDKTJRF9buQPRmbvNnWyQ
vMBOgtsytgtKn3LVeKDVFb/iGkAEvs7qpvvCVOSHzD8Cv+PW5HThfpZOeRp+7VoWxrKunSdtIH4c
HhaxdK1Nrl0p6yW1o+fIIQsoT9ro6EficbBt4xYHrrsxdS/dZXnE0B/nemBC5aU1Up6bHlOxX3T3
M1a+DoHJhw2e5lDziEqzrJSeD7TeXhE7JWqWqedVT4rJaPb/WlOwcv08qrRmfVJk9jT/BVE5fGsc
PT0QVYbco9dgJsVNutXiIrskjpJeArvoVlpBj8VNcWUjqURKUAgJi2/SsacMLPBXMqmZZe24qBaR
66Vnai1X8uuyQ2CRmTUvcqdwL02p6Wt9zODh0kzMKzY8WM4EZnZktOIcODdg6s+5nas7ZdzZPaac
TnqMwKfxjCrT8lQ7RKWL3nDpUjvy3qAnK7ssPluph/kE3r1CBlF6Mgf9rsG+kxDGtXF9cyBeIrem
2eS9lYQVueWd+8qc3FhA7YW+6NndsTeGmlk2npx5ExpVB4o4RTMxb+ejDmXHDRC1jmVysLPCIjMA
lxNdUPu+V548prDgeQY3XKSBR52FKB4FvdJphktTHmXol2nMKyZz1rwv6x1zL5iV1xq5SNkrE3Dx
TVOaj7ywuwcGu8pOm1CiOTCpp6GwiGww3W/MjXs8CkbBYBmYppWo1prwwwvIYWMdfQO5hbZlWqg8
Z36uJSimudEMDw4SH1q7KrRaFJ/ZIKP1vDbm5a+1eV/mO6+dFZSgI9AC5iWVKsIArH2cVuOjtjCZ
XR7CEjtmF7W3Wm3a27w2lESb44c+/d5PzwC8JqLYzuURpEadv++qctxP7O9zPlYZhdO93z/nRe5t
RR5qj6Nu19u8AU8wbzbEFRyVqdk1F60x2pNuZfHMDjOArqHRAJlwNOgILBJFuqTYAwXq4AP93Icd
RaOWAVHUmHOjbKn9DJSK+spfZQnBkVV81ymAvdIB/ej0UCVWAPhD9D8BWeJV4Emm1zQy1BeGp2Mm
1pCT1Yl2sclEf/BNzj6lS/NHI/GRCWDdJvfUdR9EUh3ItXRfBhhPW+wr9hr0ZB4qxWmMuzMVdXEb
pWcqi3QqF0EPbrxolzpeiP0+t3dVxm+yvbRYp7EfH11SVFZzhsScGoGoXlOyO2/Cp6ZUAFZWqXjE
mDXVChjbeBuT0tk4uUJfGF3rRsmEd+dVyp1beZSIg/BpRFmJ+tobdjSLYRq09bp3bfNMsZ0a3/jm
i7sSGPfXyg9dZoaITqGqZfeu0gA2EScHks/dz4Wm1/spfG7xe18rmUeVRibBFBfWz9dFAq6nwTBl
M+8LDWfcMlIDnB3rRCPG6KEOhZrV7jr1UJJhLQlXJox92sNDuYjyur5n7ib3WmnKLXqUESJv88X3
9O5dCeVXxUicR0ki1DZ0Sw35OfyRcPTkstfbbtU1Ds1m0ftfuD7VTeTlNWki0v/i5UkKfDN4FDxL
zriYuys04DzjIXwh1speelGm4HpTm0dGxSck8cor6YAD8Etctb7rlHtl+t5btdHXZkVrbA4epJV7
yGsgnYXUawIFnCc5mCHyVc+8ttloXqNqcFepzWVKiRvd70g6L/0d5qDcaNZ4E/tr3pf1vS8NdVuZ
CmBOsoKQpSzbXqVoZg28NK/L9y6ummPpRP7VcAFe9V37wFfrMQM21Z+bqLnsE17vF1lgWlpSrHvx
w/iZZrO59nsilO1MqWB4WjHZM6lWbLyOnZBdqm2Oi5yBSWptw7SZZodw14wWGnRqqjtm3P5awbV8
lzbEF4Vd2d91BnQJoy9/+qwyaT47eRvRTcWE5TWhssj6CHR7oNXPEpQJFRM0V2ncLEOU5h9mrj24
asq1iBJsEyPpKk1m6qodpQ9lLbeZk8lnJ/QappmRyW2BzTGr4ArZqrNuAYMx96bgDZmjQphvrK1+
KJ9D+ahOEBJIluaqyLXxWKd5cqcNXbVwJgjJ2EZvGKWn9p7dLQoTSnQqpLkvzBCzbcJTlxFGoKpi
V7cj6GnFHB4zDJmVZy4rE5LVfLsyXaroddP2p9ITLTBG/LWeC0ikMN7yzg4guonm2EXmeJMtFm5A
HMM3v3DPDkWEp7SC5Y+0ONnpNvqFHsTBlrz33Rz5Zg2IGYMYUo6A9HdEBHIrBVPUjH80TK22XTtR
txtMFQS4S8wZDFYNH822tvKfRNZ514xlndfmxdgvPCw3u8hsS3o5LpaK2GqdqwzTEgN+V20i3XaQ
krBvXnh6vzZhf6JrYv8oTnl0T6QZzmZKSRqVoacotugyJjWMmmkzNGlUOsrBVCw6JyPgSerLTbPy
O8poXDRjtuhbympuMPo7p7If3Vaznqy4t/E7ZmRL5BmMUeFROY3rs9lp3r5x7eqY5RrQzdSTeBjU
pN4O7dDfyYJCOR6Eh3mhFKZJaSFG0iZoKgBIC1aITq/DkGmPClQxzsYNOt3woSAcdummuuogz1Gy
tV6aJuMgS913ATWOsZNAa1ySTNTIt14jA1Y+On2tk9e2wmKRdQNP02mRDvQ20UmtGNe6+IBR1DpE
vq3ggqTx2kNw70a9eQdpNngYlX6LBbjYtRT8Fjm6cTo+hgWmRtb3SdPX94zC16IKGgo+Mf9IJw+O
SIOlUlb4Q+h0rEqjz/bzJjZNxkyjuht6F9txCOY+RzVKpY1xqFSxjWmDpf1tsxKBvtfL1Pgyv3g+
Om8O06BVHGviCoJV36PuEmq31HAWHDwSyI/JODB9b7MXf5LpqsCJG1mNt3DaAibkbuwY1no6kuLM
nd5dKor/66gBs2jDBKtYzS9urTjGIyyiZYNz/VaPaXWzVA9FOhO5NcCqXixc7ionVXEP89GI+Hax
GEHMMPeh1B2bKSUm4eeLYDLFmA5i6Ryh32HeFOAbblHSL4fJLDPEWXWvjyLfeqqP+Dqy7yDfhhfE
uMGVx+qLGWTyCRCscspkyZkVavKpMcfwmOPfXs5Hq8wt9lXpo5qWIZUWpAmrIuv6MzWo6pC7CZZp
tzvPC9fqLH5J3Jz9hDzYkc97kbqC0NNpDaoFBwVr09Gh7lCE1Xn8hVCWd19yYwxarPBlUkS3utC8
bYCd8tDlpjz74WDS5/fsBxVx6MQcirYd7I4VdU4RrBT+xiP3WOfoFTq3dh5y267FW2qNQ//VaNdt
KdM3Wt7RBl26ROYFLAiDUryHQg8AIYVdq05nhT5tghtrl/NZIbjDMkbR72bCUml2H02eD9vMzvvz
vMsx+3EzDEO3aAzfuXR+56yNsM1JvtFwyc87q+lIWm19AYvRSHT7Ug7QRxjP70YNnrACxhYXB30/
6jgVg1xp3chm6k89nR8yKtLqi1M1TALst0bFPepMzZmZQqdm5lvTRcau1JyV44t224+M10g7YGjV
aBVunXB8TGms32oqDW4S5IeCahnnWhh+bRG/LmIjFDcRlNYlKVqNyQ4HYL8qCIDi78QGcqKlyh01
3nhplEWwM1BH3JUwSXeSs3TV9lpxCWs+zSwP9GdQ8V/6qWrjjly6qtV/CzAjLH0jie8DRTZbhV97
iIzhzep899jBLOHLIhhBjLTq5kUjVfVEsw7OZZ9s2gBHzxC5ymIUbv4dw89Yt8VXwCZMZmCDAvDO
qWkzND/SiYE/BF5yi94Ap0SSB3dOkrTcjzIEVl4vv1ohgXJaU0whVaFxA9wUAXrwk68NpCTAG8r3
Dk7yOkrr4l6nKHxO6DAKKrQT5DbF6OXW1SqYjlZNUNxTpAYXZurGYRSpuGuCaKX35VsoLax/dftr
ERQR9ikBPGd0RXh1HWc36+7nBW4+dek6tbakkwhoOFI5VTKl3fxeS22KYWivjJWhkVWVTPlVju0P
F61oP3LZZFtK5OMJnA8Pmd6a+p1KPcmq4p0Zox2q28E4aFz9D21dZySHjdoS1IP5AI+9vVfKl9zQ
J4Nc/lqPan7UaUefhpDcIFxm350k7m8BTeqO6eBrn3fqVkKk32h95by2frLmWq+eSBewDlEq6pUx
7e8q+y0mMXsvcr95NjxZkTzfVVd/XqgFGXa00zDwRYl2LkkDOBDynK6KaayRaHGyUITiXnWTmDxA
Oh8+dsu1mEemiMa4CzPSvzKpRlRKZ2GndcI45CBWN3aRgVONmUnZ0gwvOXK7S01n6zJveq6SrlI9
yqf4h3zZamVycazaX7f9lLAwiRttCN+t02fHtK4GvBmyeDfNPN77AjKj23cUrAcTf6Q9PopQM9Fr
RtG2bPt0T/8pvy9BVC98xHHvnZ/uA3iJ5Ewy9+l94qtTXQS31gliklBk/24z4jRTP37jm9BoBBf/
IVyzPpvRkXMZqjWFD0LnxVLxSTHclXEYel3YHzGVNWuZ9j1+/CbCfFaM7kkVpEnZSX+hTtf9bVH6
iblxo2ypSZOesgPJdUmWX7LSJjVFEsI6KKxEHKmtZVeqmUSadkXynpnWQsOJ/dUUfsBkVA158BqE
guWOXBSwNZ4IFGUIBALy1k8URICUMLGNsdj7k/WMDKrouevSkwET9Z1iS7vA4TLQxqrTA3XukJNR
7186K9nOr4it2kUd5pW3sOJcnyo8a6q6wVcpCR0DpPUeKx1VsUkCTzE/+S/C6Wc5Nh8uRnA+VxNx
9L+dTmECC0IUVY8ohf+y7iEj/O7uKuE4blyzWfvO0B1+ZpH23NgTSbN6sj41duAe3JIEr9Zs9S86
coA/q/n4Ez6pt1XLUPnmBept0NFIx/+pW7QTzq9wbBCkB8ZJsQ3vOC8C56+13/t6nb5Y9lG4Q7qP
JnoO7YnkZvaF2I8ujXpaaD+BOvNBP5HhQvDQ3xKBt59T4mrnkKBjfIuCNIDS4/VHEtSrmz6lcJVN
r33j4Y2wK/OevAbBimvgeRQ52VGB1F+iJOxWQZTEdN8T/w4s3tQyl9oGupVyS6d9ItOtdQ0viZjI
sdy0qWFsfJ1gvsrJ7UtIGMUOY1K9t73WOyPjLNeC8K5HDTw3/heRfystsW3NrvQXPHRWGsj5ZVBi
yymrh1JR3e+QtOnDkWv1iLCQqayhN3v6c2/q0FfLzKyyR6LC4xtRAzt/BGU2Sit77IL2YHq+dZ13
lSG/1PR9ZzcfRGfkbUOjDlfzUYCkuG1JKJ8Pxki195BTR7rgnqTPNhJTsorrMbnOOwIz+7XWA7gK
HK9lMKbqixwRB0MPoLUFxKHtTI3QkyK9dcwpT0Go7YdYJd9t2jUfDCzvTR0t48zNCR0SrR3YgQGJ
MNTE4o4XaVZ0mbegDxWb0uFm+HNTGBdAUsSRSdXfJsFIwoXeimXYO+91Eqh7RifRrQrc6FYWUjuo
bfX4e5cZJNEtUHGm6BX6z0J2/gZ9ybCOm2BcNGZkvtqO+JaNafzuZNapBU/zg17uMkKFy8llLOlu
AuJUCSwjv3L8YCR6pzlF+A0jDGqtSBgvA/QJHvGZ9sWLgL3pWmPdG7r9oBfwbSOKoAfXx4IVdQjs
Wq65b55RP6mltu4KV8fS+g/Bc0YqQiJlf1TJdDmLwl8pjQsWfoI7ydAbHoxmVRtBBPWPymdnxTmT
xqo9/tznuNVGUNtwJajStp8kP1lLMsxkd5Eydl7gyVwUp+s/DMM7kK6tv8aKG670rk+utdUz2Wbe
ssVSWNxDkMzo91b4UzL5Ygd9vuq7KYxy2nRkvBGwc1Gk9vXV95gczvtlaGsbLLLuxnI0+eJJBXEZ
N2Y3VV+ImlQWRh0rj8i3slXYdeOdV/NMgoQ4oIJ0tS3U3uI/pO7Ts+XvbpXp7uPw7EHADEYEe+A/
7z5VzsQcbVCHYMTMHmxq7Bv4XrgTEydAbgo1PeoIH2Xrvx57/7Kt8NYGBk/cBCaeN+uz16dvLTuJ
RDSgNPTEpdLMjyhxDSxeycBI4Ufke/2+xzVBdIHorkVcrtXQjO6o5nb7P9+E/yUdZyZiCZA9muMY
aG2mZ8jfMBEBkabwcFv0vgNxn9TL/Z3Va+3RCyrv3HsKpWez/w/puPbJKwbz3HH1yY1hGUzseUr9
801RLoOBBJJ28EXR7VwfQrgRwQVScMmPmYbwp/RXIxfCci6lEsSir//8b89WpL9/+dOf4BgAxoRJ
V158Znl0va0lVtmrh8IvYdvJ/MEV47CqRaRv+JOzh7zXq6tVN7uiMe09035iyKUBBZkHz478ifA2
wLNYtvGovLboN0TmKx+qPx7QUVcPmQVyCKFpQinZXoYTtVlzwDkbRCcuDYZaWy3DeSySYNgHuaE+
kapBM8OnTDdSwueqJoqlHK0K68+gPpGbTEpGJKNzflGQIG/m6Km6QxGuqnGwDILeuIsb1zhrOVil
qW/H+Mkgho9H4J8/uc9XjabhloB2Y1gwb4T1+YMLkJET8zo2hxKp7IYJXgRjR3V3tkZHXeD40hB0
tr0d3/35ff91zfDGQucGYXHZagZKqH+eNJWiUgcv4/oAgHMin1H06fzH2qiiRVU3YkOPR6W7AUzv
4DiZvtKoED63Sbn5j79jOjn/cebg7sTxbeqa7gr+nGlQ87crxpFImHWjEAddjatFasGNt8yWp5Cw
xbOwUqDDEBI34/R1d4b3RA5EuxsIrl6ERLVcR5UmtgbhfdGmVn/58x9nfx5RcRW7nNEwhxwVdJ7z
6Y/DsADiirb90Yjs1zmiboQQeOiUZGlRyHJJJbItRXugTqQ95MhwgXQxk5j31aUW7poyMf8fYee1
HKmybdEvIgISk/Ba3qvkpX4h1A7vPV9/B2jH7dPSjq0XAqjqllQFSeZac465pIau3Xeavus6S5y6
1vFWvQQnipTXoTo++VOnPcfrt1VSqydBLObSVyEJWx0/RdMa62fkweEKfQ/hhdXfNCJtTkPHPNvD
NvQwpF1ychzMnaRTL62+UYluDO29G0GstQhuefTz+tXFpLTitjEIh1W/tQ5IAb2DSz1mOKpJxuJJ
UpUniXBmQfu9erLrVOyryDJZq6piTSuZKfxo5acArTS17Gm3KAgbwH9vAQbmsENWt/zv70D/dIdI
6cCC0vlPaLxhYPr7AqFxZsmMJt+xmpaAXZiwJG5DNDkmy7NO9Q64S0ljHknDyDVYg7ZZR6ecrBuM
VADwZTOcXbADKzB08SHVDWKN4/AFhFq7CuRkWOTJO2M2NLpgdwEi/N7I7dcAGwDwrlhuQeK167og
Pawf419+quIChiQedzYR5ZQ18OgFZLVjHQ482WNfQrJyo5QoIP/7k/iXW9YQ1GXxbmk6pvmPtyz5
jHRBBMpv5iD2ZoT7e5KZjVdB8XEGoqGkwJZjLBTbuMs3QQWyhVlDedIzirH//bvMj9S/b9uJJils
1QRXodrqh6d9M1FCx8QWBzM32iOp8gBrars5+3EWPw6eu45hRrxEDWogzCg0EVqkRCwvyFpKRFgs
Fdbk34z0LnNTEs88Ujmith6O80YvoHBGNUqqcvIFzpBeW0b3XT5jCaDQ5+5R2uOwUFjn7ViM5svE
jdT97ArQCpOIZrg5SJH2IwsFlvSK/lyC2t8o0AG2qaMHB7gfWvDFDAim3qfBDHAHQznACQBZn+kd
lpjCWBvvqIkmQaphlWsoBhCGMF++IGkCiTq+EEpsH/qi8Vcu09oX2RtywfBYn0O78B+jsKEhxXlS
D8CSxqgSR3LVXvJqgrsQL9bA+t/AboE1MGTquWM8ctscGmmWC/+Q9AbKqSowbj2Ft2AxCbZDFWiA
y6b3IDrVVoUr9HUd5iErqpSa9gSNhX4S32D9OfAnVMf51LzBlA+Sqe5pmUQkp8dcgpsgzpvz6HTF
pmMZcxuP9KdpsWaP0ipRv9WJfIXv/jIh3H+CYF+LOg+Cha5eKw/FsG2MU8bU3s8i/4SpVdzMG+Ja
rXOs+YxybRatdb90duR2+gt7ktu50wbzBIoFI/lm9WORrCjb9oesGVkZNQmDXWWae9sjaI3gw6Pq
d+FR8dN/9uZzfw7nV5EW/u/7BhhoG2KX88WffMks0tydFXVkg01xk7BthyujlFw0uDI2HmqaDrQ7
Bsh5o0C+OjQZZp+ILt1qPkcn/tYHW3kyqrQ7FL4Ko7TJ8vt5I5PwtmJle56PpshuQO6mc/AbzToZ
E0xs3lDuixZDPhivqTyGkdV8d6QC/KqHdyBs/cYalHpv4qg/WXKMTn7h/LNHHlu79Re4YcdoMWMO
qByE5z+HYalcKhRU0IBt9ZQkoiPtO9SQGQ7qCXi6snZVqq6mp7i3PlaeQyWBDHjViJF62gS6UNYE
PvQsldJ/znW4yBZdUhW7+Z/NL5iRdxoTtzm7FORWbq/W63FykNPYyLqaC2OSuTe6jPZYqEXyYLhp
tMTIp75GRvGalJ5xK+LYuLSy5OE0uUvH0G2XJWrTk9NX3QNAbERP9lbT0/v5b1GnP2jey3OU3eBV
a2frE6qwqII7nRhZpjnBXWbD5Z52zE9n/uM9//8SIRwtiOcx3BZhQ9yjO11v0vNZfSW0seb0vshP
t1B/fypd229Vq1FvZWmpt44Bw1Shvb5PIzkEMJmda6M11QnHrArQVp/+TmlVO3hQ1TbpugVfrfaQ
oV2ilUezy9fzq9/gui1a88zoEZ40kWzMqHAvyOycL6ap8xri7/GeepIw/on74hr/8BQejURv88ZF
ChYYZFn07nKQo0dgh55vSso2x0yHn2KXTN8RtEh0zfdk06XLoUrNlWt7BDn65DBG5KESXIQOyV3Z
MQ4KeI7OO0Akr6qn0MmxFDPzWNWNyVWcifErnshHxBKqUdCqLM6ARxnm5yl36eJ6ItWc20wOYXNl
6U+Uo5N9s6u2u20CxM6VwlS0NrXulUBMZlUpOZQYdmJEDc57xVrJkemFBtOr+W2uTJEmM3qzyCwA
A3bdMsnrnebTP0tLoZ/UWmkOhPaQjQsN7WqGarrCMR4++33y22x0rGGCYIAkryBlGPRkWrXONqFq
lPDFcOTUqF+3xJz6N1k6lT09Md7ZwUhkex+OT3RTIH4wvNFkLxtjyXM5W2uBQD0dqYCZhHMT1CHM
eD9ikpBm+qFkhXOY9/5sPpybD/WskOtaN6qlh89y72PL3ChGaz0PwtvPjtzUR5M46EF5dQynOiom
6ljfjuxvXRtDM1N+Iac1DjqV4Zt5o6SdvsA3VW5nofJ8bhYwh77NktWvT/MpI6XiBLbnRUwSPehN
Pwn0i3fzEYWx7NI3LVFnZmj/7wtG8AgK3j4lyMqWLTUSiokEwFZF0h00s5yw36O57itduVcnrHyi
oEmI02xTtWqAUNkcl/CS4puS6ISFHnrZjkQ3zUA6xyMS4KS9zLIyW2M4LjaFlburUfjwpg3yyQ3F
Ld/kWO8zp6yesoTkFoUw7bNaN82h6IZ45dPAfMkjN1yyju9JBja85yT9Pp9WQr05hG0drwIfsWYA
V2LDTJ+HBa3nfRCo4V1RUV02ccqt0bEOdw0arm3RUaz01AyRZCV5PNcUug620yarcAAM6BtjyW/H
Jsmdf/bQGTn0SzSg3/vBz8d13ZbyQfomgb8F7fD5MGtJja6r7Of7EXrmWwr1a9e063apIwzruyFd
G2lLbbLAnLuws2g4miLD2zDv2vWe+YdyiKdJ3fuZ6R3ve9EbOX/uuazxBtjkTdBn9ltI5Pjx+sbT
n6rW+6mPeffbLLHfJtqvKK7382DK110z6Z4e3O+btDY2c72p8gtvYRVC3hIpSu0sSFO6mQSazNEm
BDkra68Czz4TQufN3N9xEpTnlQ6b6c+5YGr8WDIndJRH8r7SW+PRzpWdNWTKS2gMK80rv82Urpne
RRBHB+uwDg4R/xltfbHyMLuuNMP2z7qaDyvSvK1NgJSFKbISsFrt1ItX4Wep2oSQqtFCgOt4S6N3
wCGImEGf5v8TKxFx0NJKvlyaafpIV1Rlsa7FK0oWzgvtD5pJtrU0eXysNRafhzqyifiYd+nLuwdI
kb980gghCfjhLYuGn0Njqq8gFEnKdGxzXVLNIlAgJhDQdgew+NAeqzF86Z1A383nw7EbvgnON0UA
CSjKNZYcSbaJQ13ucwh6dzraIlI1MvO7o1oPPAvDRxHC1o9wAi+MPFFByQYr+n3tnT1tDAQRm0im
tC1DVL95M9CPFMprjoiQ64N3BHljnJXSOc1HovXEpotA9AR+ax5xWH1rmlyJ0YALZANkZW5G1sUE
bVXWElpeeIWx0pJiNTh7o7OR5kyHJRUwxQ/SbYez4KHJM+pTUfVmjDSMhEcyQ9vVX5TlPq1biby2
NcDBEkY207APpUAuizC0yETcVxXL74pwmFbLllFRu8uwjdQHS1b7AQTZfy/M/u2n8kMFj2oHVvHH
NSIr1NDKs9LcNwWhNlXTItkKrRUyiXzx22WlgVjL+mJy8KnoyV8qDThLQheGpKD199wgIN6iLbPG
3DtpXm2jMtnz9W78RFvFpJhsfTIPvyizfq43AnugwamZVD3pFHwseepZbiSgNb2jQ5q7FgmHbtTQ
rNvaV78RI7sQMtO+a0ngEtmgDudcM18zavp+idHBjK1iNTsjxt5d+4b8NYhK3OQE0VlIwqwnU0eJ
MJ9rUYkajnVFbihW/kTCjPy3CLzbt7jUvI20NGMPpj7ZpKWKbJsw30U5ym4/z2fNLPNOzYDeAtgI
MirC2A6K5TubgrzteyvR9IXChOtHT0pjUBvuL3BfgAwGDatTE6zHsCy/oMp/vjjmq9Gy+Y4k18eH
mp+TlbY5ml5y8NXGI6xUBsvC0tsjGe+/U4hPa5usqa0rwviL+vDnH8wIRcmC60ToIDs//ODCNisV
2Kp3aKOULl8ZyvWANmPpNbhuZMSM0hlbF5mQG33xkz8XxwU1k4n/SL1EpZL34TYkL62EpuL7qAX6
FSSUgJ88klVnR9apHWBuN4krmYl3xZPlRITmGF+VeMX0I/6aO/MrQP4BIU4R0dLUDxWsPOARgqE5
OmhWo63CHrX8n41B/BIO4tpwtlbQ+9sqhxMwb/Asboj1elQtG3dEM/Q7Qle8ZUoo9aZzKAxmLRov
5FrlJffs4mKRSnvwST/F3rehJtavfa7rjT+Y6u6/B5nPlSiaz6al01e1ULpwE/59xxclwq2ICccB
7AZ3l1f368orW4T3cEj6LE4vUWy8lYYvmG4SAzNLgOcNztTqi694bqp8+HxNalA6dUZGWlP78BXb
wq8BGvfRYTDReDftkD4rGOEjX/HfjKBUVg1urkOmiBLntlMvvd4gAJO+AMrrML/1pr1AscOzio0W
irCIkCs7IRVDFqCZHR/J0Rl+oU85+0nnvGgYfJmmFTi8hwIi6FS7fS/llp63QeisLtPcDDaV1TND
m2ImR1mgsgqGbjN3LQrnt5r7/hX3HP3QDh28Ot6qSgcoAI8IMG71tp42VoV/im7m1hu6dom/1X4o
jEaeLD+hrZa7ML36QeuI96po07ZOcoqSSG7iKB6/INH92xdOfgzsc01OQRkf8UTk3plqluvEY5T4
Tb286blRgvwZCeYi8sYFtets65GhMS3uCZhl9bKYlT956T5+cfF9KrIJYdE0mKCIggtw/l3/p2Pg
06cpmOSFB7UHVErew1018Sc9aUGuRAZ2V5J5tgQPEe0RudOxTfP6Ky3Ip8YA7TaufdqcNDsteFp/
3wDpEFpOZnjlgUEvPsdpC4A3n/I2h+Gae466Y1lIMhBi4b6zD6rnDKACDOOmSQh+7ekffnEPfB7m
TJQfqmVKnv3sfHzuW1bfwyTsGeZM5Gk04vLRAphWpurR66FdjIwLW7+zJYWXihq4/1UL8N9+A6lr
gKRoZlkOeMW/P5JOizqa+vjBzBZDW+rzxKNq6FEo8Polc0Yb6Jnh7nHjLnpHPnxxUXz6QgCEgoSe
wF08aNj+/dNtv1Qr0BvK3mBNdIpq59YuiCgids/T83hL4iuEMRHKM+zyaN0AesFxr63MSZ1s9dRq
v/h9Pl2k0+9j8LidyaWUyf/+ffBMicHQY2VfiRI8AgAYQ2uGm6QsqAt1YL9bEa18+FkH3XawGrrh
V9Vo7dO0zATtRevKBPVGcsHHa9QBL5H1kW7Bno0gwsRudNJ8EuFm7Jzncwt7pryHnB7+oE5x9bJF
qzTlSWDwTFwEbEXh3Po5aXslEI5VV+A5/uJD0vgQ/hq4+Q01HiCCibJNXsmHL82DmOSgQLUAoAz+
PrY9jOrA+DdW3N0KJdHXQyqVlUMQ1BYNO7ajVu2PzJm+ovR9rm6Z3MuGrVO0FxS4PzYhe+YiArRi
cKhTvrIMXTuetyeyTYMb7OGiyY1Vm8TdJq7s4l4pZHqTm/neKqyHworzRa2P6pbPK1jGodZsg4Ia
u4yNu9k2OR3lTYXxscr7Lcv2LFt0PJqOVfcl8PpfmmU08VTInbqj8jz8iAxldaEMBaBLcluaZZu3
hI4ykF2HKhbXMZCkqjUsBLrYIpnbCJPkmlbriMmHu5jfZ8aevzAk5AtYgZJkrkEsqSR4b0k8MOeg
Y2jFFqmrP8yqNfG2kBVEDxStZQBDaIwa6kxpSCcTCOiBNoe/MgM73EgbiidepHAq3+Csnw7DIBMH
lBpyMR/6X6v1JrXbXxcXs28ufKa6PCr4Uj+MR40dIMBCGnTUAo3FphH39zWWf7S7PX52/akgceqX
QYsC5kn0JDVSZrqChA43I6s+d4JLkGRiyp4uN0QIhpeANLPL+wvTnkMRYq1SllvmTbhsKwEDBpUc
RgwW3laeI4WuBUY0ZJ+V1xTH0UGu3Pz/ntfxL3VR6ZscMf4jKLglFY/2WXrYcQmAFAtLOO1zv9Fa
Yj+KyYiktml/5CNHVMgKx9fQRSCmncSGGGjSTLVfkGkvRW/4/kLZoxcHtmIRGUXZKr9xishdFUn+
5A5K+xxjD90bQmlXWjwA4x2Jj+4SCs0EZTxqDaIyulYP80ZRknXV+97Rz3v9ZghjueiDwLgHAqCT
BzogXYoMuayVVw9QwMO80bTxyRWNeS49pXzgD0hXoL6wmZTtj6xKlBtUgt88b9Dfel2+74zs+FWo
v40J/AZx0Ycy+RHaOZpOL3wogYWC8eG/wOxHEpau4y6ACmTukqZRDkHInxphcNphZG4IvLYX8wps
RuhYau4ggVPvEgFUvFK65OxUmn+wwjFGedKON8XQtvgj0/aphGu7SNVwXJcJ1UZFOvhWlM5bDVgt
7m2g3bCngFxKvOpdy93VThjqmDH+BsjE3tONhkTLlqjjglujBB+yyOuxf65rNDmsZJG0ToetMtGi
ND892XoUXBQtvtRtpBxYFZzyWMcQHWmND1XCLKc4C0Ybn7vZMo2rEcTDNZCE4AAxre5gUlR3p9qp
DowoyVsRuFDwsiC4z/sgRY7q1SeWCwq+TBdNnukTIDPUzQGIg7VJWMbuSbOX5/8e1fXPNx5FD6bh
pqTUrn9KxArzqO7SQcbHzolp6A7Dpjbo3RClPGzIkBkXTFb0PQw/91Jkqdx7cXs/dv1wzKL0FQiH
cdQtwjVJmSczELDfc1VZT2lKsjtCf29PGU5djIpeHGw8lPdj2dQ7VgfDErEiHWG4DHsIZytyq9qH
eeN02oGlA4FoTto89K6/7mrAob7mUxQmyxzyBF2LfHAZo0b5RaOcysuncUhOPM9JkcvE7FOnfOyy
WhvkUB9FVZJgaQDrB94eLGYBw6xpaBXZ8o0b3SErLm0W6g+4XKqd16f9an4QBUNO4Yi7y6+0pVOQ
nljlxBTAnXrqYCNN/rd5E3E7no1A9nvNGY8fzqui7Ba51NIjsdebiBnDjWY2ZJBEgbZQyB9dFLLO
t3OFnaqtvSYtuV+OcYkgP17XeaafjQKST0Ubzxn8DXb65qq3fX3VvXoTG619rynem2rhxlVEGt0x
sdk2Y6be53Ub38eQlFpdT6igZ81GGXXvLKlj4yzmHgFojbOQ+xT3lr52eAxNCLlrMqqTCYuN40K+
6XTzDdtExbqtcl5S18q2ipEJ8jVTVhudpdzBE+TW77mnRYIi0uosbwViIvjemyDwpb4nEf6JEdbc
lonp3sb1WJ0yoXIJCu2O1pR6V/w2Dc2lYjqAHsFy05Bng/kXW0cXV3sdbAcxEuS6c+knCyfqgm91
v1A0TdlkvkqFNOXjiifiHCjXkQwUJk+ddYpkYoHQD1ZV4XfLAeLaPxm3WCIW6UFXlYIcATN8jYLo
VPL3/KLnctObwAP/++bUWBB/uB4FOiaT4vMkpmE597EIZARJaJDZYhy0WM23htcyZLl59epqmreS
GWEZja06T9L0l/P5lECj3VC2/iZTZPkapf0VvhCeXdmXGwdSAXkziAqUeize+MjWqtUOzylAx10X
4+gfQ0u89mTaTK8LRr61n1KgV8hlejAi7Up2UflWKm2/VOpUPbW0IZSkvMSslC9WG6YbgkSYQBd9
eZlfCHqdRbIOMHc1DPjA51cy+kNdo0318nEu3Z8Rnrh3CDGLfa7jBBJ5rtzN51qMwSPy3ZOSO+5d
0Dj1QXEwXKNNs1JqYjANxnwFRMs8zkgAaD/Vyg5znXT5QnvoXEXFZZY1q/kw9QDn4edJ6bE71T7s
i3ZDwIyxCkyjWIu+i2/nTV3FCq11IsLnQ9OR8e2It4roYzXDjmmkG8+j+DAYSniHXczBCmHf2V0l
LnlCPhADlvZdROrVzISGpzJdc7GGt4gsi92QCEBA0+H7uQRxdhcWb0pOPcgsaB1rRjIeChn6u9j1
s5sAPd4q9MDiVxpNMO56ZW0ENPvnxprWB+1Gy0q053OfLREX8tbko8dgZCj5r75HPKmNkBxLgTNz
GXRJcED1+lKIRDylRVOus7L85qrNcNQnZPpY9D3K00Jdu/D4QVQW3LfY4o7zpukNojZb5ZsoDaQc
mW3cQJ3Aj1cY0bbopbikBuispiYDOAiT4ax0YAe9aS9tQHzhlrefNcAgnTEx5VrjPgpb7ZXeT7J0
mrTES+c129m3Nzv4ZpYSCiIANFNQiqKY7mXes0ixuXjJwlYbCJhd+q0XqrNAnuA8jdNen3n/7M3n
PLPjXIyF3AOY4KT1o16F7UKViBLtGBptFgbOhlliBNiQNjDxxzA1JFVi0hm3Mg7tV1hjngFRq4nb
mCi1uyKoEIfDUVjOHLDOUhcoTNIFbcHkMBP3Yeb4RzhMr7PxxGniH5odajs5RIAxcOWeHTg8Cz1A
i9OgxHPLopu+r5fOin+Q5dEuAtVFekGm9YvdRsbCHmic+HSB3vEw84jnsxJVmPnc+J7HVVnWybYL
xJV83uQbKPNgGUa0T/zKMdduatWE06G8ouql75rYcJmQDdGK4LDsrAdRdkYGDS0A+kYCsCXKzx2Q
+pUSJiUu1WnPgHNXCi84xDJxL8DGJxMQajBrrORkYBtO9rQXNREGAb0/5RT7d6zAGNtt910JpgkM
ApmRx5sSmv/RlwtBFjhSTBVJdFMRRJd3mTxI/BxLOiAwojRj2WbB+MiQwTQf1CPEi6x8gQ9ar/1E
1rsKj/l+DGLEUYj4l+B4gnf/nhL65gWo24FHoX8/u/mcCiOoWbOq8yUGAploxVavi/g0Ys0n+7x7
QHBQXFzw1/AEa39bskpjrT2plCyN7C7Mnlu6OfYBSr1z0EJ7TNG2Sn9ReY6/IdaYtYQDKvIkgFIv
IQrzbSVLTRjFe5jRHE7k0smF62qfe7tRLibtNUw7fNwZBe/GsqPnIOmfZOYPPFnGdZtPwXZx3C1l
2vXXwOZaNpC2QURC4eQ6Q3GOSn87i540+4fleGvTI8rLG/P22XeTH67SNzdjHaWrPC3sBSBY7LLd
0K1yI7PX4XTYpLp2i7jNI+I+QMU7WtqpNkmNTYPsOJm01tHER/Wy4S7qSNBTg5jyYmT3d4FJIDkX
ykZSsi+zqsIhNHQ4NIWxwVxmwNTxOghPcML1iPwXkZOmWq2sfBguuZ0Ol3kPIBN7Xor626fm66fF
A56IAhcjqjynGYuHUh+9U+9jsZ5frejprODz+JuiLVes6PTHjrDHu+moVG285ejYFnmC8kP2RALr
tlp8V0SxJxswex6ghW3Jz3jSxnYPu0jbDRJG/dxn8kVxF/Tq1edzBz+mm4dm9KyDorTQ2ARGqHU3
mOVSVd1uFeoi27q2wJiut9UaS5Y4uzU+9LBNQAlNhyCje+6z/lFvTRhP1pQY73oAOls1oT0/n1SK
0jjhviINV9lmtqKfMPQo2zBBjDLvzee8COEIIiiy4uugeEr1iHVVXbR4ITlsdft3lkKTTdTmKPWg
X8W0lYdFVZJJr6KCXLi6iB911IDwKcGdTUeFKX8TgZGeg6q1VnjVHMyzVD6gV4iVk6SYzNscThXT
gTOjj9usCsFlLUCpI07OUZMFtyj1w1sSLeQBFpi6jGzpMgaLxzpJxfdOMR6jwtDmHSOuHuyovzMY
y68VQ9FKCnd4cJrgDXuZfw3i1scYz15fYs2nTh61Aju7biQ3GTmPxiIPu3DpE5qxsaswvaG2L2Cg
eMZK94Sdr6whfjFpzKwGtTf3ftQmx3kDnEddD2FENtgRnItzcGLpvQciz9HIBCAbtSE97FN9e0hB
T1EqSB6qzkkeIAUdrdrw175OepeMcEmpcZLv8Xh4L24G1t43428l0qNNDLBjq+ZjeiHr/MXrO7G0
Stns56szt0uB4ydE5Ew0EWH1S9jvw0tI2vBed+D+pVH22wyzmmUu6Jfa0fxNKjoXTIjrnLwufsG0
ydNv0ox5c/O/yyuYBhyGQpNbu+8j4PxXFuni2Qnb5uhiq1kKvWqfOlL0ikBg+/XV33Gx1logQ0jV
5R0Sv+I6Ri7T9EqN7EXoVvU5RYR+nvcKHSQskIcCRYSoz9kgXcbX2OLJaQDMl7syGp6ysByudt0X
D61erXPZ6s9pDQ6rVAuHi+5KQJ5LqLxubo1Rv3rJm+U6zTPzdZMI3XRYdXY/vJDPxBxlRHOFk/08
w/ZdGxhqUKrOppzmNp7wnlm4uFTx/d9l1/u7wjTVc54H6vvsYJ4Y0DTcZvCqQAjiMQkJvrj3eo2c
OzMZF1HTyR08r2LbUuMD/FwyiajUkku9ElcZWNUC7z10VDThzGHrOzsEnmfabrDQJlYDjxCeVAHf
WBsn7VUfYYIl5jq2JBBlL/0BoiJ9I/mVxCd7cC56rar7IvHWNL8ZAqcNwsYWQGyyyTQym3U7wQSJ
/k8KrdzpoDbvk4o5bV2Nww+boNiiWyIXGy7BtPGrlLpeNmigC5KGrMfcuRjO8AY34qfmdjjk+K4P
9MvqC8bqna+Ana/RuN/iFF6OBdjVGz3zbqH/HAddq67zxrS8+ioBk2IFBHD55xycNB+kGIXc+Zwa
FqODOBtFuDvEm9Ew7cUo+/Qurkr1xjXrVYPF/q6aNqYv3CnoPEc4PsLoCr0hXGLTznfzvyjLPLvT
g2xpSdNGPwjBMQ5LnvSyeoPChtiKDjw4+KFHJWmyqMsyaDOUbuqYkJIix3TSmLIhX6tJDtrEowUR
6Sutc2A+6hzIDK0pXgXn3vTxrceuu9Mj7OkayNVVFpibDn7LymUx8aR0GSymdnxzi9xbCafST4VT
xqxiyhi62qAz9YPlK/x8xzfPlDsbwnVupIACWl07Fm2lFwu1MB4r2yv3Kr6xRWkHwS7FtYcCTQzH
scB3IFvlMFpGSFToZKKPLFhYgZndlWH408CrTXkIJpIgF+IIyircGE1TPwIS+xUHVfwLHc+KizQ5
xW7VbPtFP4b5N7PA6+CZVIba6ZA/edHkffLiaa2/z3EDrOe30RHYeB1U54BsjHLsrqnF4GOjsgOq
6j5TYY8PngDshcZlcoyrJ5JuCksrlA3aavfE2ss9uf1420Nn372nVmpEZ8H6eArqkZtSTY+dVbh3
td/EW/6XaN15rnFnDpbAlpqr8ACH4hoWsHhBad3FSbrRrTB/ytzMunGT4V7qefbUx+itVee3P/EH
jAlHkOc4jGXFjRVO5+gTqauc5LB1LkDWo1lykS135UOZKvLqy46ylalBguzbk6dG4ylVAGcihWt3
LmPAhooJvH1zKG8UhVBgwkd7GD2kJUAdnK5wMh3nTa23Lyo5ksiZiDccraLdK1l85XlqP+qOboA0
MbktWoCOIUruRTilEdpTbGHltygAdZ1V7lB6XPSKf3nv+SM0jxeZY5bHuTDZNtnSSCK8L5MWXZRR
vJUGdOocF/8x8Fkqp26dvjUegwSRcCc1Un30JUa81pNELr3Ydkj20heWZ5iHIazRzs27uc0sZSSi
eku2z5tnqREZSS1r3SaOnmBKFEfA9c77IRxJbW/qpb6cX/WLbMk0l7IGfZGTpuXEYjgIGAE9DU+x
qb5oHmtJxZJroJHxG0mgvwwCULx8KB6kAyw6lnHxkMHqWRq0nhZVIR48+LYPqGTrDvr2vDHiGuvw
6NwYzehe8zhzr1qUYTcm4KjUY5IRIIUdW7MDMS+imncEKItt23zCvELcnU0rYIJK0x4qUfgO1jLv
TPXyvnHlDn1WelTNNj6BW1qZlVIfu0zUMHaz5jgfvm/AtbAkDX64xFsvwYXL3YxkdrH3HmN7JMyF
zC1WH/B4ybmuL/OrRK4D/Ro8c1WCKLzps+olb9p4KUuv/Y4Cc0d/bHg2/djfAosxdkji2hvWl/6i
SWp5GTKC1+Y96anmrsn6QwJ1qwCk5SgmakQt8Pm6jMmcILID7XoeXma0iqTZnRRf/4a6Vj8YSafd
FVb/U9R2e/Qagzq5HkdnKt+3eto+jGl/k8b9I3Adh2l4wVPMNmOA1Fn02lf0BfWSCf9QA+EoGHjQ
T9UCUyfqBp8wxSu48r0ZRL8yet5PtVRGdJbWsLPtRn9yrEqFE4SJYX4VGc7WETuaCBasASvZDiXo
lgWBxuZNFMu1MdbOKTSCfqtVRKo3vtpf1agFpxcQXTFll8yndCGKpeSrJKGIMkrmac0RolG4i1Kr
p9TLPB74cLiTvdKvRlBaN3UQHWZLURyP7vF949OYZem+wH44Om7xi9rtUyDy8d4Qfc8cAzSY09r9
Ogq7/NgaycFOavGmAmRd9O6Y4dZWSipknX9JhhpSiC29PaFR3qImJHsPVDBhoYacAsvDbj6C/2V1
PHUCnnBa7mBW7fRuAXomPtfWLXicS2oiS1WqmpWamWHq7+K121jOa2iG/pp1U3xq3bC6FLm41wn0
6q2xuzBn6t/35kMMUb1by3OVukBzM3tZaF5xg9ETnTOYYVDPo3LLWkO5TVEVrQwEHZs/57Km+0lc
vHKYT8EZU24Nua+VeNsPQB7n5X7YgvpW9LFBHGyrBz4xbPPkpdybahwvSfDTV3nSVduJ6bLXEqBz
otBvU1XyfM0L+OVE3D7gDfvu5Kr7vfZYpbr/x9l5LbeuZVn2VyruO7LhTUVlPsDQiBIpyuu8IOQO
7IbfcF/fg8ysvpnZD9XRETd4aSQekQC2WWvOMXuuw0qlJVkJUmmy0QhtN7tLh6Q6t8U0v5jOhatR
E2a2nnUsH0drWpeNp146VSnhu52bwHcl0iLUgHYFrkLRpm4oi2EL698c65I5pZXDm9o2CHkRo6EX
92jBsFc5DsOcHduhVSID3PDfn/vzhVRxQcOS0nvTdPqBZBE7rNwKAC2cCiA21vl6T4E/UdJsDBRv
EM/zpGhbTIdqmMY81KDUkVVaQwRMq/hQqbaNUFRH5HzxhkwK0VDBgj14aacHfSZeYpkmrv3LzfXD
JX2mBi3FgrH4buoZcjVMBgv7QIxxjngfFhg8iYsL7Z05qttF/hCksSbsoa3irGof1OSdEwenxPAs
i3MTu9Rx0tferYmIT9WolXK+1bV0ubVKSN7+olh+VnRegGTddjZYwY1b/JuUZA2l9hWuwc2iG9qD
N+hpgHpHfhS1uStt1rskgG7qPvtOp6W4yy8313umCtV2sJw9qh/l3MFhZH+gj0c25fOT5/Ub41Zc
rkzrUvFBZxSIBaO2pxXy3mJZc69NcYYdd4jKdRgeK737XBWvvCusZA9sGn5qASk0G6Zkqycwbc1C
fiuGi0urU9M9SuvkUVevFFA5PavWDIzCu9SQmzfZ9CVNXY3itnDlOzFBv7Vaqvcy8cR9J+rbVCsN
DHjqcL9cbkqr+RRuGkqDTYs7YEOt26S8pePOlqtJnKc0pSzlKDjbQbSm8Q9izAqe22A9KayKos5D
64VR0vN7pyiDK4ysBpR8M+jJPz+UZsYKULmEGxq9yyjggQ9dVfNGMWnTWhMzLyyiN9eoNrJ1iG8U
Xn0ia5Qc5CmMCTfxtFjuxJUppYLBIH2FferkrIfrTdUsF+Yiy7dGdHE016rKH5QG05z3J0sdu7Nh
Vwx9jVG+yNkmJb0xlfu8K/M9OFGiCy4PU6TCu0rHS0yDPn+YZFuFZtGPG/wTxUNMZsud0U57ohfS
50G3sU2tjuYThJM+68bUHIVVvF5fjE3dPcew24eOIIp4gqhriaGnkdn033bhBH2fGc+A9r/ztrrV
vcR47uNGuzeV+tZyuxTsWZltBdgcaC84ekxSU4JBb5lLylI7J20R0M6onqyVGipLN5fKU2EBnrTJ
jEFo9Ij3glzdjBJINzQtapTB2yme9zx1NqSptSiO3eXm+nAtbdunNA2DIlNhGIzKFkFvcmTcYSS1
OXccQNLUeMCRI28rKVlsRF8MP20S1z56YfvJxF0T0YyUrNIQb2mj1m8W5AB5V/j6hXA4TtbbMnvL
sUs1c2etJRueqaqe3Nr9TDNnO7OA7sLymq6ntFRMs35gdThM7/oCRS+r1Ozoek7s53Lqz3X8mOUX
e6aNZQGVTnZWNOeNTrt6e00sQV9dsxAeoyILr8f+ipCwV0wxXBM5ugOwa9XdpEoshsuhMhX+Px2W
6+P//v8/vV7b/aMte4eA4gz7CxRCKvwWh24rL6WRIde+u37Sb2GXqsfZVd4cSSKstGXzrNV9spna
vN2j6w5JMqBB0sVH/cIcVtM82QKfije9YprBAEEuJCCwWIBRkGZT2MsmrZudtlTZg6YzRnfraydX
qPZOvD7pdFOvz+rGGZVSiopb9vYefV93oEOvRrQEm7esiFy7ct+sAsubizImHkZG/lpctoQUEWYI
UZTzKpWMsuuzWK7imzzP4ghdgOb3hhRPBslgB6CWcBxpCj5lFAv1zJiDikOXB1pl0q8sHmPy6R71
GboLVZoJbS0MPKfqFIY4fbi93gCWkn+/lwuM+TRlqAl7wBAz96xjjfhsY/mgeSOJzFkLeqDTvY3e
2tUbkODIc4vqk0oT1STLNu4GlhrrnEyRS3nwCXiVsy2kaEOXEs1TBoX4djb4Uq6vdulanqcB2NXl
xR6RuZ8PcCJUYScsGTzh7tJp3E2VBhq13yIInO7yRNutlnfXapN1uN7gGqRy1dItjPG54cj/dOK6
JWU6LcJMM0jcJuUlzwFhtIPRPUA+wMJ5ieci4Gyzoh1/p9adRbnmaRvi9Wjk6XBaGame2YpHmaEE
5iioMrLZGWs3PmP0iM/2qojdjLif6j/Pdcbw3RFVEcRktfCjvVz9Gb3q1ug3PWVnH4RC/UqLwKSe
n0+s9XhIlccIskzvbzBFV2fi9/Zz57m37QpgrXGaf9xL2l0shLzRTfXr2mpOkFztEA0jjSQAA6V7
qd+mRA7TuLfvsgs8UJ8dM+zXlcLyAEbw+tz1nicJROi4ggnHghl9BUdf71250dd7kqi0DY33d0Um
pOmNNZu61qIFkQ9N2BJluheQikPI5gQwaph72NhVexrxK4omww6Vyi5ebFHm/sz8SX3gCbOc97uZ
iyebU9EfzDo+uih+wg7eJsdziG96RWOVZefiie41acHMvrs6T0lss2b1PI1Am4i6ukfBu54rTS3A
+uXwloV6rgHU03ieWgSQUAsa1ovHdUrFvUEvGA6At/z68wWBfu6UZSe4LK8xpNX78pow5bT0/KFr
5Njq4Bq7VTI8a+Bf8GO6NBovD2lwrts4AYJ8fXXOYIbNOYW7fFz757VWkpvChaeUecZmuWjXcO96
/Dvcm92a8q1HM+ny1PUmc4f0gIvu/s8fvT4v9G4Gjzt64fUFz82GAKxTtrUKx95iEBqiXjbNq45B
JkDP3NygGG1e88k5J5PaRdXQUdHos/KcEqd+HEQZTg3OWkzXRnGuH8rLbNo6ILlYtZcwJnR0mBaL
hKhvmyVw6249XW/yMVlP9FysoID6r8SP0J3XDYmJyi/MY02r/6qa1t1ocDN39DPrt0HCi5I2RuN8
5KQ3xixSZSMCd4VycylGdfXIqmvWaO9SJmqy3HhOtdY+LJ27+MWi9ltnGe2tXXLeZBUNtGwtyGVY
a+PJVYou1Etshm3f6+GUu9qhTEacQVkpH0DKBpVO9I8Sp87uT+fdIBsYRTPIRSpUbKR6Qrtrs9/2
q2M+Jjg7WQb38k544P8dIuuCrLaoQ/dIP/4naeq/i2cvKgkscJZlexrq1H8XUrKcGhzRrwamTBuP
uYtZRYlL565zcx8ZXfZIgN5hmQ3jpKFEWuZ1f+UwszIqWNF5XpQP4y9HrMBqk76L0OQr2/9ByvHv
Oqvrn0ikLzggDV/Jv2vyazCnEl4Oe3jLmuj48xUnseEGNkMfnihOYwJpuDAVvOTJVB2sjlCl2hTz
K4k3GW3/3jxbWa5subpKra/uE5XLy1t0cT/r+F+vf+7/+pr/M/mp7/+uvOz/9l88/qqbpaOePvzb
w7891YL//uvyO//nZ/71N/52l30xtNa/h/+/n/qXt+af/8efF34MH//ygMuKUMmz/OmWh59elsP1
z+CDXH7y//XF//i5vsvT0vz89Y8vWgDD5d3YFFd//OOl/fdf/8Am8E8H9vL+/3jx+CH4vV+Z+Pz4
nH7+r1/5+eiHv/5hGH9RmYJV1zFtdmIgkv74j+nn8opu/UUHisPhZ9RA9e4gMeciG9K//qFo1l+Q
mrk6lmtuNPViielreX1N1/9iXuhkSPTRXGOM0v/47w//L0fxz6P6H1h07usM/unl73EvUvY/hbZk
mxsI7x1bxyDC2Mq78vo/+TFqjBBG3KJSZaueRLbZyH3nImtUC9JT+oLNeywOc1UsYepISmGXRhHr
23ynxGDNUej6MdrYyO0GeYp1p9wUat+e8BLXmzk3xAmOPtawon/FjNzu3JHqPJOLOTn5Zk6JO7Hn
JMhj4NdJXr6KAeCL0RhZZOULbpSBTHEL94y6nsY0zh7cke1cL1ZMG41xVlfPQyXS5/sko7VGdQnj
Pi0wo7ejoZRqZLg8M1rfy9Tkz0OBMnOuiAgAzKXcThWLEt1Jm1Ox0u1D4q8MKVRu21j3UqNitTDO
V6XaP85F9yUN/Zl6bLNnLUsdm1QAy7rIVoV22QIiskGat4JK6QKcHIdVlkTzyFm9m0Q4izhhC4Kj
fKWb+A7L7NmJP1zx2xXxR6ss+S+ikqBTZ35n0MmBD0QPbQtOAVilRUCDNnc7mUq5Y2B/jgvqXnVF
suAyO78RyNW/dK29/Nljz846hpszra6vjhb+53GRe4v6UEAfPl6sR4uW48XHmj+YLoj+QSp1IIvR
3OD56jf63LUHiyRLOmwqBdcpuys8nQFJqj+oHZabVRM/SZ03/LiQO90rxa2kCbYbKrwaqlo8t7Vp
bpFTDVvpTsLH7FJtpr75qfVJ3Xf1Wkak2eT7uOXMEojG4F+zfacPg28eAN2jsaa3FG+En9kSFaUz
s7gb0C4587A3ZPfZ1nn7upQXchBneKS2yGIpRUZUwZnCGrYuRZL+Us3lFfsk8p62d8K8Q4HTFU8Z
JHpUL2pUeCkFFqV/tXBR+mQV58xSy8bJ3pMa0NeSZCJqEkQlg8m2Vb9YgI0J2LNXYjXrDrpZqhF5
uzXSNScSUzJEBFP/qjuVwlMFQCbJnXAuuwvktKLtnGVsZ/JfbLmUYIxH3fdoh/vtXO6tcpm3ejmj
aZd14teLStbdUhNnh7rJyST6ngkQlNC3CBcwSBscstkD0dMr1s+sU1qXdl2/5C66WTU2v6t1rHbz
LLnaqNTIoQxSUmPuIc9jkLSp7nSMAeEKYzUcIA2cYqc/1iI9203ZQ9XSUzKYh3M6mb/mrK9DKSBt
z6uZbIEWhB1bOJSPWg8Bsni6QFMu+b7khc7i2JWnaoxf21hzo9Y24RiUZh4V9TDciNgyCGBB9D3r
9e1iqy0hUtWOCHD1bFOjTLM0j4QybD21u2mHwbplvn3koouDOGZgYCFxRcPdepLiEVwTckJLD639
8HtSCdYdbmdNkIOzuhbgvYL9EPE2OVsOD7s5hA+320IPPbC9QNuleveLkrns7sZ2AwMNjgEsCzN7
UVRBvEIer74146Bolf4Gjg+V0NWuOOvTxXc9ETQD4krSAvJX0xYnMXsidDLH2KDB75BMkUQcTwIh
LMcySwrzfTTbQ1t228ypzCd7KNEQiZt1Iq5jpDOzt4c1ylukkuZIrkb8mawQAdasfxjy+EkVmTxS
GDvltvZlykucolDb21byRaruLUVtvL9F027VBf8+hGDA2p5ICJC8KrAME6mU/oqaJ1jtot56S6gO
ZKY7RfcwV/HTQBhegHx29Z0p3/TqstCHMYqt4+zzXB74jXTBk60mT/WgEKy9ILuymuJEIMDqDykM
WS23+p1bUadjICcyfgZZMd+ko/7FJpXvsvuJs+Ixd+5HS73k46LcWNSCyqBN50u2vxe1y1CNSKq6
s1x8BLxZ0BMmzC5VvQyW7Crb5lmBvJytdCD1lkbvJCycCh4xWFluUuFNzB2dKdDxo0EtLSFmQKVn
a4FST8XWK5xzqrELbfRIWas9cnRU2hPLWr0Fck3q6s5zivhY0xqh4SACHe1sWCzQyJuxOGilfARU
NNEpvsjQvEt2pFmfEoaosKnzKuzJx0heVts6JiOJxHhSQ5VK8z0yvnAaeshLtIdyVUOdkr23SuVG
QnrKXjQTeqWZ8L2lMQ99UxxXN3ZD/AP9rltIBFQEpFeiiSh47GXH1WPGxQda36h2jG3FiTtPrv3c
tPk5I5tI8E5RHMem36IM8buOaksxEf+yFB+iUmDGphraCWCUNetJVSW/UrNGPibZck5L+nflKkGD
RpoQXz0E1fhSI9dtRIbmnst/AUIcrs30oyGb8hO7e0xHVMcGxK4wjsHBXu95htx4DhI/LRtfRkVP
UOCAhGZJ+3usuiPCr/a2gYamM1QBFBpOAGbwzFumRxsIK4VBv9jXsniMvJoCHMK375EWmK/mhuLH
UkFPF7N7FoQU2RNvLmYNiOhob2LtoNOhYHFeR8XkMguq3rHTFbI7LkGZQl3FBpkHWAA3/8y1+abS
Hg1PXHBg9Y91gTKPKIiMXCPQk9hj1Ba/i7x5Vid7y3fWvJsKiZBYe2ytb7ayoy0iITWONBUdOezZ
whhvqYb22GyDPm4N6i9p7HsWyaMmwiw5kjFJurgSOug/ONUvLEz2H1lmi13ey+7UtDhu5ZyWIRaE
IVwMUwnc2GiDwh4Pa8xovdTLaRIj5dNav+9mrdsMn2ucwP5faK51s/PjODpLJxfxRcXgMzgXVms6
7duh2DhKc6cz4OwcG6q9sx1Hr/Pd1vDCAa2LOo0I9rA2pRl6XUAjODDqcGj7oyVcDYjdTZpxqBfN
BpXc8Sobzzj/HgG9RmIo3+oaibkHIMHPDIwfXsGM0E/KXfltzguVDHK0AY9CRNCMSKvVk5mOrW8l
XnlkbwYKjXpDxrYYdIw1YTdYhpSuZTrgb8S100sG99jgIqe8em8p7XfmhJWBqpnBZ8KDNhyygvVb
Dqd8F1eUeJ1pFaxEaYoLRIB+JYnTg35OoTFeNstWNQQMLsK0+QKUmZOvpfiZmmGSMTeBy/nh6FD+
0AH8uwwY2bMgT+eu0kNVy/rAa9qWqjyzMTW6oLgA+DpAtT5rhRCUl+fnhEWjHRV9lEk79uE4x3uV
UX9VuWyIN9hDXodQ9Fg2BNWLFSqLU41fTMVWkDaPorDbyMnSj2Zg+J8kO+4CGqeFPC2bzzY0QKWz
v/EjVFuamdW90sVTQMVmDVdzxM69HkknN25r69EZEOzpKoD7yWJKcL2PfMWdQt0ikmvz7Sbjd/y8
5CbLbiuoVK/dWBc2nPXVrPQoJOT5O/GxlHxtSbq3myJIpkxCUdLuBZuDSvbFoZqzEvIFQctjWkZ0
bptIp1bjLzXk764KndkgY7PRn/RelZEWO6day7vTXZXTvOsQz3hlRnwhbVJ/HiI8VuLC/SAdTKlO
xGSRbjy4X8JSIgKePxsx0jCys2HTureFIkffSUhzMCmb3Kj80pgnAZ1cK1ThF/hkfwa0k3JUtnm2
Ie4dey1Wq3KJtxOax9a2Jp+qLKb/kmTMhMhQ9hSU+HPDJ8cCy578LBQYjbZpvKsc43HNWIFmWhsM
Y0Z9fHQ267wI36bgnrjAd5xU86JUO2Zr7UFitcCOVfaNcREXt5kQG4LQAHWAtyxc0vjUKufAZo/e
SGaw0axm1FPhdiz1ec6teGea9OfWScrIoP+RolAauulrrYh9aFmLt5NlRwzMwaAN8a6sjfvGbu8G
TX1RauVdL4nFWhQSYzDYvPdkt1tafLKtV/YS64Zi5inJssYnwgOVkE7VZ+XqIUyFS9I1HiRikoOt
T2EJHPs21oldqfvvvuvBMxcOcVAColpnT3unGDa6Vitbz1JfkxbHpHCVYZPQMZPLdK9a9YZYiJd5
t+grDgSDt0wTafhr22/aMvmweu8nG5Vj5QyBYimPbQpmKBH0dNDWx6RB9UetXzHVxDb/UNJou8Re
v8dEMXbUu+6tRfyAP+QDlWQiKomE/yzZ7dCBZaFTPltdK6Npzi69QvJwlIaTV2/T76xmJzBpNRzt
y2yStb2fluKjqpAjQSMyQs41K4BEaIZl6u5KbLhbGk0PDdQEimx9sR8d8TJJ8rG8TnzOhbVHTzny
bpwN5OQS5W79ToU3biqLiIiKjq8cSX+ZGB8ML9Eex6469inAFi1nfk2KKqM9/yYR0FBSw3lCk3O7
oOsMSesdzqNMPkqNrpgNCN8amQObNViF9wCpjGhPvMnh0HGuU6TqSdtaHz3E29vUcmhaZQyDTZWS
jqJqrOCcemvXDEKscLJdBmw+SBLS+YCxYeIprRDw1Hg27Gl4kuPw2raExdcQz4hoAhSJMNTLpNgh
9YLNZBD7PTnuJi7cfkeHdTdr9vCGeDK+9JLekGbMO+bHgIXWTdUq5YEIkdke+kC32iYyF2Dyee58
DE52dhQPtYQ0ToiJo6w0rXAUsFFAgb+TMlKGQulU+F8ipN3IN6g7H5M0P4G2fhqzuwPzMW8svBks
k6eVbK05SL0HhSxhX176V6i710NTxi/97B6WhGWd5dqPdTbt5tZY4F5Zul8mThLGqLXpSS7Z3Thf
HHP1wM7Qbtl4GRUJPQ0EW3IIGNH4xty6/1KlcVPRQfHtOL4fKgohUAIguPUTsqmO+j5M2lKxx9tq
anHAuWYk6hFRTTpSqq13JDkHgCzBryXU+UxH55N0deDMKuvXRH0suy7w6CHth4Ttl2fOjF/63jQH
mKZ2ZR5iaEOViTQ9V3rkk3YH7m1NpqBL5S4m88zFPdehHEC8Md0tdTIipDWwGw/PsYzTg6P1lyOw
4sPp31n9aTvKIO/NpYZemqa1VbtkfXZh0UcNpootqwcWg4a8G8ruok4tb3V7fl3Hnh79nEY9S5bN
wiLxZMdk4iW6yrLFsX53s/VlxSyAM+NxSKRzzmGBlkvOjnShByvMmSl8jtHDTCypR+VU5YRHAbXA
4JrPN43WEDARlRrQVpcDuYUhOnX9DiXi4FdjL5FxmUevBZ25CGOXlaq7rWxdv8k7B1hUe5/E4xKh
GbFvBls8oroHVza42g2p9IPqId0liFLanRkol777329Uo0SlXP90QIzIaQcAM8RtZCpcLM70UKWE
ocG0VKjPzNg0+gJLyawNG8WirZ43Tnpy7dYKsrLbF+5i7m03Z/HS54+KOn7R3EV4spg/9L4PVa/2
JKwJ1h4k1lokO3XY0BfvZbwINDUJZnddWZY29X1XynsnEb9Z1eG8RAMcyJXBjHiLVF9AH0rzXtpg
9zrtsjGasbrjBGxkkeB5Z5qkdLHYBR3E84RDNMQsl6Fi826z1ikQlmI20O3dOjY3OieVwNz/6LFZ
zGZBrzkmdELglJy0rGT6Y++mYG0i+83qb9JWkPAxVL8ypfeICeSa0+o2v1UX/auHF7YRYsa3a4xE
+qRWQP2qbBzauDn6HcupNb/prCVizz7eFRp71YzQw+0A0yuU9PjDlAI3ymr1CDisxv1Dk0HPVM4d
tNrV0FQh1OEiEOWDVAriQkYQIIxSlLs+6wbHFLOW4qs9qzxV2+RMuHuvYwrHwfrdZnaIS11sCW2p
dln7jJzx5VIb3cvYmaOpYTpc2X/mdTFvyxlxKPIsckkWg5DeFLEhwXb0g8hKz5XVDPSJlORepKO/
TARSNIv72xPiqGrNshdyryidtWGBfDDM9bdLXwsNizfiCGMpFcyWXCMsC45fcv1sZv3kTTHRWkP1
2dfFpjHmXznMeMQ3TAceRZZZe/Pyad10c/7DVnw5A6GYCHoBuCe4j9FAB6I7sq47TIYzB5PV+qaa
oxvAzhTQ2dCDXlWR/XmsBawpuVlMuwymhR3QREQ3hbKVLL8qYZ1usocoG3pzY0G48fQyJFl3m4Es
itx+CckEDVOoeGHLVg4pmBUOmglNqTe+m7EdDhoVAXONZLccei1WI9xOBPiIqrm53lTr5Pcjgqax
wOOvj81LQqVtA1yrvbnedBqhKf71rq43jKGX30/ahmDz4mewYU9JC7dYpUguaFCtirWUW8/ThhuU
lOUGEkDHQXECq7G/KTsnAQucu96MsxeSbINWncoDoVSV77WkM1Z2UkQq85CFMNjF0x8tSn5vZTLd
Vl0D9cPVtheDuU/oJ0Xuzt6B2oTokNaPrVvygaX+HLvUwAlxKzcMDQAlPO9Yayl7E6oyHeYdJlod
oY9UFAJn6zWwWsFpbdE/TesoW1xtP42QL2PN7CK7fsKzVof0BMzQTlHNJtMMmT/G4TyJ95JRARvX
bAY5xAs/9wqX1Nb1FvVLgpp5XH2TYL1wUWAVMrnBpPF+yWysbxoHSTZJnzfIPB+siEusCrAbSd+a
nFsJurYaI9trWZOXWLJVxI0+WVlyM+DpkMZ+4GTtrUVuu7W5hT8Q7+de4sOxjEMlxB4Dv7lx8maP
MnEIVKm+mHqm35EUa4GjcEnxq5nZazOycJpFStoDzmJZvlG6AWE5qTMhgOck6Bqh0k+04dfdtxa9
XbkQJDwRwaWSVU7i6hxa1CA4ssZt07uvZU7wUcvBpE5oVpFRFRr0l/qrp7IdzliCQ6KWRWg21cic
a/qMVGHTOvMWI9xKsmDWkip5mlMVL0waBxaxW5oTzAuzc9eubFICx8WZmY/kNsBi8VSZMgk34wU1
1wEhUUfCYZXntZJPOY180K22GTT9LX25FBchTY1jnbr08mVsYXIdyA1z+RyTq9yJmXKBkPYmLatH
TRdgYReKtVlH10NplCRMNJtoZMd4TWstKoXevpgmQJEGxSfxhefCbdtdQahBpcT6gbPlBVM1RLHU
jn+pRH8YpTxZ7WKfkF6UfjVrKB7YcdBJtIFtFixCpWgCo3ZpV4/1O6spM5AULxW3j0aH1VKrKTvE
ipzBC65XdL73BiSWoExwwFdL8VP0yntauKq/JPhh14aldT4VgRzUF4J933SFnotNiX8cNXtnG/kG
zbSkgNmw9S3YeRVth0fM6G+zgeSysT8hQ8NgZvZoT7Rlp9QVrNrc+OmzaaEalL7kMXUrE3/2ZVMh
U/GBhPBcZh4KEuYfsz01GF3CRF05gvmBU8OnNAMxoErXKHPnnwnTxj51MUvXdE9caAK8VW35z+ul
CGs3nPvoAG4A73S7cVKJhmca1cE7haY2HHMiSwfXkEGpwXTu1NrH57r65ZRBfP6eRWqgHUjfPVdj
PrepwUvrAnShoJP2L7betzsScz+oTj9lBlbEaiFjKqtNpuhpCZTWdWis9V+o9r8SNgT+PFmbdaW2
JkvnxKIZRdrQkOqs35G5DO6UhUGYeWoVcIS2kALwOGBrC4up2IpF0yMbSal/XA2DijUihl21xOzk
3L2dKNMRWe5D0VfztpW5tRHF7bBmra+kqgZvmdE5jtt8by7xe6fe2WDn36bKsA/eTPhiSgHy1FV0
ZzqbS4jCXRWR9M7h1OHgC7PTbpoKH3jScL03oujuQHjvri9ml5+QStfd687+7z9wfX5os3CZS/14
fdSlS47ktj5T9rBrKTZZg8g/7TLrfL3x6hcWjDvcJukb2oILtYcEsZo4CvQfFMf7xMYwjw5pW9Rz
di6c3gzwmFckfE9LlGnltzr3/W2ZOojw6nVXT9Y7xlw8i32GNMs74rTxGESQtYPbZrOQFlag3EHp
Ek/kyaanQjXvcr71p9Sm7aKq0xGBWDqCfyf1uQVb4rH/so2SMh+fdMSn6HjiUGiDfErngvqVvlVX
BTd76fWBXfc/1m9OwOlJ9MhirEbzp27q9sKhWzhjnLtVDJmHTm4NH1i19m5j/EBurPxkcfdJblXR
it4K7TNT/NRk7datna+xtddTnavbVJn0E1Rs9majznXnKDEuviw9TSg3gnFd5I1nGS75SvEmnXME
RkTStE26IyodsVrHxqighUqdkbQpu/XaO2dyZJDUMVnOukHUX4y3pGgVINxLGya1Ayc/lRfHHsnn
syIIux4f0wXwKtonEXQFDVp1Xaeduilrlcw9J+mf7co7Noi88dWUDxS7YWNTnO81SvVSGG/sxxzw
IN5nYrLnryQYSOuSWs7bHged2WCkxPdFFqWG9vYXiDwM8nAzzTe6YMh4CF4I+BDufRFD+VJr/nGJ
L3pnUonS6B5rSJzdckRiXqMK0+Ei0eBY04OgsInjRUTGkpGwp7ZQkpdn3YyXI8shLZDY63BfMHNZ
XbZVTS2joK6cVOLSDp2Wf5ZqNm1sZVy3gq06Kv5ei2bFAG8AYw9kU0OkZJ/DQxhtPnFmBw6k595k
GdfAs1pAcfqq7spHW1kHACRqSfG+ow2GhFSpud7p1BDimgzljdQ7TNk0wWEuLJFEU8PU1k1B7xok
fR7b1cDqh9jXs2LqaXhw9wNoGfpF6webLeOgzGjAtIYpjJkCp8oc3o+yFHc9WO3Y6X5cyZFQR9bu
yVD/UmqHHAhvitqa5TiNrIHZkHnRNsY6UouCUJ/ShSflDDd2sv5WN0PX7GnKR8oC4bwr8VzqA3Fu
XuI3JR62lDbNwuzV5MpGsTEQ9+b0gJsRAKVCSwUAvmo1+t5pKGfGeWUErs6lYRSQSili3Hetpm4I
tAj0RmluCKAEzE5baM5iwKuIiaeenUtqxsI3FQfvCEZhs/pwlwE1I4KeoJ/wx5J7zF+40n6wizDn
rAGK0JKGlNC3aZSgyuxzrk5DYFmD71RWul+x3PumGzWr8lE7/UNlNcqWlpKzRZJ/05dIQ5Uh8fZF
17CPa5pIHRG45br+a0m/oNYWgTrqX7qq37PT3o0lcK+kUX6z0QSTkrqhVS/xBmEIJtn02yOZM1K1
9n8TdybLsSNbdv2V+gGU0DdTANEzSAZ7cgJji75zdA7/eq3IV5KpJJOZZBpokGn57L7My0siHMf3
2Xvt29p/7ijhDLWmJeBHRjc2R3yIYswJ1QKoEZ4fjan97q3Ti1S0vgb1qzb61MG28slcshnPdEBr
A7gkZY283AqHqx3dwhH4wjLyQKimqvnzeOJjZEVn16YHg0khQdcPHaP/TZuq42urLzi65KbI7e8S
p9HdCr+5YtCKVBIgGRAGHoaJnhGIMl5iBbcUiewWWu+2tfaBJxStjzIFjJPsWpCwU3SnaM5dEFi4
VW0aP436hq6xflPZHjb4oghi7IFVbFNuzGyZMZukK//1UDndtDGt9XZKK4LKswYArPoG40CTU57f
TGx/ksUwdy1qTGhgci8UVgHRMQ/ZZHRZ8cXkwsYwI2nmDX9JnaoNeMydoN0rtAbvoa/lGg8C8iI1
9ond0QvFGy2duz+9nUgK+t0LIlB6sGv/15xfPaw6Mfc7k3gyq7NxjKYZqsx1p2+Yy94j/kGBEU5M
wj4FlK+xY6EFijUxNOysGYeamtlLNVA+eEdYkVIca8tx0Nl31U5/zQpMCxNcyghT8SimhTyYIr1f
3aSJ5gYcIOtwAPUtIuoQ3KQ5EM8cubPNC3PfYqIIZyM/e77/R5UFv6TnxW4Ims2Yrtn9kBjnyS/f
msV74DfLGS/GcB0GnOD21MYq9aN0tL6MteSjP10mxOBtTyJksX9lwIWFTLTiR0QIWq0b314i3xL0
NI1mHcJKcLgRhsIwz+YCadvovdvJrvttAfglbJAtS+SguPArktZedjBpHOzJncRqcsyjMC8ip9mG
UJQ7GMtWy/xnzEbMs/4MzmYyD1r/qudABhB+7RhSRehnA1qIZPUWlHTMgHHfm3bas8rER4/d5Jdz
Hn5IppEevd7DA8mMyyKNpgdg677B8CH97qA3Ddv4rDtIF0DMasNqcz78MmXUhbDdtGx1MQPXc3Zl
+plQELE91K6JjKERxhp+FpWjy1gLUqiaXqogiel1moLvsV2arU7DdbiYBbXlNcu/zqJLprP9rZfy
IfMxNofO3OAUsauV3dR4Q6OqHhvzDBJnrc5zFXwFo+/tuo5eTJcmxmn13jqckJTMLPForzZ/5Gfe
M+Y2dyVvvjGf9x0vrLAOrpIv9I3WF+XWB0b7MHneTQXltbUaxPwx9bmZsU72YISFfv4k9Wa4nwa+
Yb0F2ECBDYCHRhZjVHifkm8vKe1o0VIb7Wj+4RTf512pXjA2Ejhu04+moQ8DAcMhppFVh8zAnM6V
5CgHjBhSSCA3LN3MpcXsRKMVsrZ7om2UpZmIWGnn726F1WT08Ukk3mkY7BfD7gmPT/zTIgHzaHlV
w+1sakAURIBX4khRDpY5FKUc3jQNGM3a07CmAq4Wvb+qzaqGK1/uulqnU+Ki6pViLJe3S+JVm+oq
yMHiMDtH23E1N0KjTmPQFLAw6EqHh5Id1n6c46TqaRt37vSAdWLTZ+6OqIO9NWuXgbx1qkNtUclN
NaSFkXa6aUoovpYsWShi0imTduNi+Qqtev1xZHnLgx2PMCmepqT/bApQbzhadqMO78AaDMHhzBOz
lkruxsx6lRZPfC+4K9f0N2U8F20Ce9Wqv1TZ+OTJx8dpQhbjstLwKET4W8hT6j7QUGgjjJRi2loC
pczX60sdmCdrNg0W18YLQTpEZTu5mfSq3UywghhaJrl3StrPXGrq+VhgGEB7iYzSfSm9ZTjy7C/h
RCcEi01+lsvkzOypGkwMLCDkmOBaGPSo89s/KvpY4CXE62ZKIXL3a2BxsJscAzuYK/9agDX7cQjO
qa999gQNt8HYcpcICoyIfMcSzdsN3iN3IzxXymlvB/bU6rm/XwvJ9ROFHreH+BhcTH+sdVmb5U21
s00rRqdz9rJucYrRLbFITgLez2HXLxeTu9hm8ERBBSDcyMqudmqss9iUFFIgC9ymYJ+ARaAcTnr5
3dYFAbtxirtuYk5w6wfN4kD1JvpVhmBeedMzlHNjeyJgrY7Uz1CPwRmsgodEmic/x1ONVIn63MJd
CHjTdelTbUC5WO0G9WZdTlI42dmorpxZ0x3PXss7QCoq1aXaVgsfTSHLg1nitcfI1iVKO63TI4lX
DWF9LPgM5/+AJBZ2x9POuqbzuEeXoJx4YE09ew3QTjf+jFWY2oS27y+5KIiYC//i9q/p0Hx4IxPL
Mgo+UsV4vV+bkI9aSf+wEpFlvy6NXW4bxNSon8brCWUhoFDOzfcsvzNkkh+FIKqB/+THCSwWVPkb
w2r/WE3jFhfAsPXQ0A6z9uA31l1qf7FRxmeX6W9Dg++LASueuHRxe51BAVXb1UCJSoT5onOKapU4
E1Cwt9gBG8xRsZ7UH1ablCi++T38uwv1OQBhGACgO1R3rp8R/xiSg+uKSGXphrmDmSNJxC1OuMPi
6Td65V7srGK37wVaDIvADTPd8rbaKrTIpS4iYsKXOz+iRDdeUhaWE3gPSk20H+NKkFFO3h9TY4wX
u3+dMNPGuO/xNY3SPXLy5Cg/Gzk5PXVYLNZ9AA7VyCYIxO+urf6RLFx4et1bkGPpM9dILRXCpWU+
Nate04xYdCE0xa8FvECUTawhel76Wycdd64JH8DXaXir7muDMJo294R4ejM5QvwNFZXuoZwm5EH9
l9J2HBE9dRaloQtsdjnFl0+et7LIcm9p8XqtrOomla2217LfAsxwNlg1j5j7gER1cQZ/VyrKH659
B0rmWOKYQENnYE/AHfa81utLJ09e0Alcna2LCaENi6GzaGQiz7Am3m0jDj1rjnANEpiLPodJVX5J
hpFM/7ZBPx50seybNrE2wLBpLb3K6q02IiN5Miwy+btamRVBAuR0BqjkWylZzVVe46Zqr1XV0Vtr
PW4aFFl7wGtSW3q5m0cfL3Lq0mVVa5HEqJzgtN+7Y+h3GlofTW3IJgJkXvrX0GND6PY86ZQvDVX3
OQbXjdyIPjh0+bgxhvUz68cDwi6Tm29bca4/tF3gnxdHvbemLPcerS1QwZmtXV4W68oKL7EpclkM
7FjFBnUb89GMacNomr1vt8szHhnsmFXBMci+ERYVvDihTnDBOZUWHog5i+QilxOXqeM8IbtbNg+3
kfj8UjKeUn/akqDyQ9+nJNkxF3trL+Kyaomzx4+7MTVn3ulj9l54yPqp3Qab3pq/Mwszg8yhC5fJ
Bg6HFc01MXrnig0yzkU3VVFJpCpyIVqOfbqzUgtPlLsRzfvKS+aQ+zgDCIGv2NgwT7jTsUsTEbEq
3Ltm8m1OC+acpvnxTIWdNOgjHUxuXDhTugNXcQvscQp9Kgi4pddvfZM6oW5pp8RJh9hAUB6meYka
XsabH0jL2UbTxXubjmcdHi1AA9VvLTZZ4aDwC6nKPBDwOFnVlWas9OxYt+WL05SA4q35l5gwK8q6
PXfD8M1m/UHYVqTbaG8NiejQXtnozM1Gs2m4rj0vKgb5xMu9O9jBU1CVaGJtlu/mwiCgl2W3KwsW
Uor47MBiHQls0gzCYiD5alSKL8Favockv+AVPRuNxye3QC/PJOo/Xus5kTQDFx4AK++lrlBY8fVR
ud0crKGDI8zGdkL7iHKEP51rWWHmRTg1l8VhNjPNZktZE5ZPU/LxqnvWUhhferf8WcH1YoCikCb1
4HlUxFaU275W5L5iHpLXrhsBbTglkG8v2c45K0ZC4p/XZAu1VvhdVH8YrJl/y7LeW59ZpLJdLzLN
4qlsB7F1yZi3Kv0WHI2Oqyicbisd1lol8btoD7qc8x2dJ3bkJtpbJtIXP2Pi1nRbUI/YfRmUjBiw
tLizSdoaZ5tZ+wT+/ITmJUPIf3NcS5R8ZsNnEPH6xljb9yYQmFKh4vAZ1wnWz5QZm+q90tlvBX6f
hF4R7AQxblJry3MgrAMfQF5wMzN64i0BBnoXHW0q16hf+yOlXxh87Gv8p7B49FbJHtrCcANq4pKN
0mKhwn1pxksTy3k9c8xv+D7xgE8L9Qdig2hEZAt7CWXTjwjEQyTM5jLJxNtyHOxX1IR93edP+Xzv
uSuQw0blR0/CAV6X6WEG08HmQAMUw9fPWRwt0MwezKF81Lgo/PNXl5JGouQgtooJSuNtxp3gWija
7W0zO5q5Eez0bIgHo38pNSvZD9fZMjU3Sw0VVy3lvVa8lMp0tysTEw9H+5AMF+6GTdT11VtnaQkB
2vIcZOu+7csdqElsEGbzSK3rU1jmzC75oJ9Ioh7Y4z+ZRsONZSn+GPrfVDc9Cp9jeBj75wVkriPW
59LhU98kuOP6osWop+0J2VFqogNBmRO8BpNb+fH108kI9eQl9Q2Yn+W65HkAvmYmaXBcJqZGbfIw
2awMUI3Bo5XjAaRT/Kn1+v66NPlT9jUv3Nu8OXKQ7ivhYLgr5dbiSnvyvBkhrWTf3PvTj6zcWzF7
7sk2D4BrWToVwHcSbF0K5/04pJhQl7yKq7lQMfMOa7q9sAebezlSLqSvcOmoPEzZuIu6jBmvI8RK
Kj/yvsc/5NU3hZu/CLbZkUdjVZwZ7cNY+3yjqgYT0Eo+xqcNWI7zc9rW93Yh9qub6bCDhy9bmvzM
0vq+s6fsYIzvFCcRl0yzl6yXemjiAdyCX9knlcbuPlnviqCZsSMS8Qx6EvBFBEcJ77BFP2lhLxao
aWbjq9Ksl0Wklzai0rir5+Idb3c9sZxYF/PZFvwifZMgNpN877D7oM60+Z3QiojA5VAstGHjlHw3
2fnt2AJuO1cjfW+j6K0/k2kakM3a+4aRomILeCiMeZtEgZfNj8JC/QIeffKc5WWWs9yMUC3DSVdT
NNjBch41gsUDyPureoERl7Op5mUfc5XEJttjXymt1owyZ3oTqY1tai7+qnTQwP4gDaj628i0duty
RyWxDdEpid1xei7c5UFTjrlhNVLHi8e5ETg3NMQFeA/sA9Gb7z7ACywbVslluWyx95H+hfM2leWx
0kBfV8mWbSRdxMCGJD/HbVsGsWtiYiSk7J2b9hkqyGmC57kJGOVBAidNnDgiAh3BXKq6VwIbKfr8
E8a0YZcUxWWxaBWq8ciAjtzllWuGPSunckSUUEbF6pAfnTV1B4as7CBB1vBnHPeS32ApbkQHJcvR
mHUsvQDLGIxqX83uvtYdFC7d/Wzp8sVsmGb7tRwyGk27nSfT7mj7QcNDOHCnTtUtXPk6uvYK1sTN
KBNGtzB1b+ODMIpoF/JLTC0j7zDC4vqmrvrf3ssxc8D7C4wgOQePg11ZD9yRjxqumZ5SVWaAMSGl
gIzFoxm7FoTYQBkjx1PAnn7KBWip6oaphpB/Pt1bNpJrQj5r08w6y3ojk0gNF2uop11Fw3HUeNg3
kkzrMYAKCGSrDq5s3Co345qApydBJ5L6+Bj0GEhAMNfsIfjL31AljVPKCdhntCo/eMMxEIY8G73G
5c79IBaFg9/znuGBrhHVAFxGed4LR/5AIWj30PbJHfQohwsMnjCg1hobohWt1R73FfH3YfZiu0Y+
HvJX3+fzVvnM9C4WzWo+BUAa1DwuBDzKnxkUjFggrppzDw0U/rlXBysb4nuQfSxvLRY5/mBQM4q8
H/7zt7LmzqE8vqi8Us+U0c1sOzWqtpr6BQMF+qY0K3z2TDRL0BUIJ9wQ2a0cQc9Ooc08GtcGLAwL
ryNZpYV/AI8RCKmiKqAnKYMMSFHiesywVAqNuRbk6KlAM49LnakSUisPFf6M3O9u0zHfuvC8zGIy
NvDIPnOfBlDyfWNczO8zhlgmaNbudq7fjhrkKd9BdOyTy6qbKecQYLWphYAZnKwhSI6tGt6CAdvv
9ezW0mXfmkg3ZYWGk63GLc/rY13xYRs0L6JAwWy5PxEsxwRHoGIrm+mAhZ8X8ixv/HXAUmnou3Y2
EDuTpYjzUetIPhkNlfDceyBlF5OX7DseuTBoKGnK1uUlwV/MVZXvNkM7ZiXN5bs9vNfDCLMLJt2u
ZCCfydBog+5HLNTXaDZozYReinugdzBg2cNptcFuBKQ7Ji4Ytt0oYELORbcQrf1iuiOJWW0wiELp
DJKATQYNqE4JwPLgW4u3CWoHt46HFgVkQh6lx35RVPLEuveG4Na8GSAq0lZYgqVYX0yv00JfXwR3
J4E7NsUqhTi94zbPrR87Oi6WXkRDJe6yojVgLz8sGl7dqdB+rAD9HX88bcPVLdMiayW9XWLdr84q
by3AJEKErTNeNC85Jbjd/Ip1BHSOrZYGt5hJyqj/xNJaHsgUkEcRQ6gNPCB1Xa8QsRu+CaYX2QR/
uIbbONQEl9bJixKnu1mTq4K7zodxNL4E/aE3fHg4+8rLkCF7UIlbhqo9z6n1tkxDcMCfc5/Votun
2bZbANosaf7BumW7UM5D32vDBsvRAKBovK1yPm1lV5F/wmBXTesnMmm4qHHgbrZwAU3v4Yjl4Cw7
lu8JNiqjmB5q9dCw1E1HDg9vhmaXTDSZ4QW0zPmOhfnOpG9ip7tTqAla5svW/WTeGZkFuKhOvffh
CLcNqwr1JO2IEazXqp1//pbk5sMqRi0aMSaG7sbxyKZUIxkejKcNdjLSVHUNCw16E+5tvOdUu7op
HR0gV2jGIOhOzBrMH15NS8dAlSWCdg9AtdIi8FF23j5Z0MoZiOO6QBnoPI+dhstT77f/as3+j3j0
f8r9fv/v0tv/Z9Hs/5eM9/XL+R9/+//48v6/prdJO/+X/5aP/l/C22E7NJ//lv/b/ld8k1yd84aS
2N9/UuH/RL/5l/8V4zaCf0e7Dxwsu55uO35ASPpfMW6i2p6lWziWbN2juskm5v8fMW6bhDdvJMPT
Hah1JiiW/57its1/d8gZEAi3vUCn6sn4vwlxm4b9n0PcwGA9x4D6YxkIYy5m3f+pLclD6pImVpuI
O4Z20es/aKbdJU/7ZwOWFAmZ/i21emBaLh3wHVoJCLLlYRbCOuuJs81T8CT1MASnSbKAn1oT0/d1
Q6tqXJOT/j1mLQ1YqyVugpX8ND3c+x7o44MI4J1WgWLbUqf6HVLfLygQTn7deVgkO5HcsogFmpxj
oK5TROAXzy2/BXjd0NUTSC53xkgyGevzV9/NK7mu0jqUFazncn4kSkkQKevM2G0Ex1c2v9gjkrgD
FA0/UYO0vnT3sm/VSSE2hAXGYpYlhhnxwQ1loc+PbkYi3SlyXqorkV3IhQesUd5RrCLAsEVMAsw/
pqbmJA1jvauD/FeW+YoK0jJUGjRCakaNwtE6ANmmReLgI9pjE4il1+wTN9pvW6avROQAq0PaDBOX
EEP5J+buXKqqZquJOO4rZASqA4/sET5rODyhWtMRM9de16Zhp2GPhk0nCJW2wNyJUwKBeq71Az64
8VC1DVl7K4t0v7Xvy4aSb1ZWOx/SdgRYkv2gKtetWYHuFDX9ombl8n7In3HLQ+jwg6c6GIj/+YmM
XeNCYpjFjR4citXv92TWxwNxrRBWbklZTfnT5smy0eGXcbJzmYEJv/GgI20Xf09H98J9BZi2BvQ8
bBij4zxdMdoUWcQ9owUPs7ibPBBlJDsKaaiERzTlzUM+YBiOZrqcTMv9Va3JFDd8J4s1Rsh1Osvj
iU1dj9ihMBTELhsZpnbCbtQI2MCUJeuroSDE0PXlc2E8GP0MOLkTrGy5wtQzS/V+0Z806WanNKWH
xlNo6UAQ5QbcwLGoKMFK23I/yM68sy2Jn8uZIrjY7tYfXPzBHY1MpmfA8ML5vbWsqthbEgMmAZJ1
D4VoIB8nN1ZRtYj3MtsiSRq7oAD7O+PECvusV3eZ3eMpGP8a2c1Ro9kqbltGTWuSBi//rrnBsdjc
tLSmb5uZDiRjKv17g/0+H+zp6LpaqCgBicXVUo0L79NK7QwocbKeuKO18TB197aVLbfbkZTbAUcu
MyeA5k01UaE19TWEE0GMme/RcPLrgTCd3HWgo/Qk3/ptOn1mlNgTUzPfXW82qFdlCk4QwQKgxlrH
kqu37JD/UaKCdWjHoqR7RSjMwctTNS7adlzM16zzSfKrzA/XDlF1Uei5lnSe/ZrkSEXeYrdkOhzo
ICgPvqFeg3T9tOeZRjNu4GE7ux84cThthts19Viklb8WnfCM8JV7TGsZz33/5ZA2PEnIxDgc7rHw
kCiwNh1KM3828s8FfqIw16hLASL9aSwktDVXcn9FsnN0/2XKrUM3dN0LXat456whjwi6tHvM5HD+
uPlc1+/+0pCzv0qvOKMuftW8C2s+NNDEfsCCP9hBU38hgPy6RbO35rx/IKU8sO5pXhx2C0ctbTyw
D8PBrpokJjMFy6apP3wr/2aaL3312GVunK5Td3YoDG+gs4WlAKlephru0blhCuiTPlQTGKRrGQFn
d4P/3LsJCnhlVWJ5GHlHi8BNRRJajsdmXDZSkvl0kxTjqzVc3CGj91YYv4NlvUxOvW5zp2Rcb8ej
AiJ4qN5Y8fVHl8hX2BkEftVEe+QE3R92ptCRIxlkORPAYoUQo1G0R/Wz9LdNuWC1XUkOd8yRdOuV
ntcS5ZJOtPj6TJriRm+rc1sH4371Z7RiGkdWLWV7LNrnrM8vXOa51ybFnd9MezZEf6gZj56Ts6vB
es/VgKHy2jDvkxTNc4y645uJeuYb7mMRGA/dBE6KlWBCmDBzJ3Vegb2HGZymWeQPbvLQdwsb7q4h
9NxMTSRaVjROJp6Y1S1W/75xQ4ELNjE9N0E7LZhKJf4lxE+wBkfebUS9u3gSwZve0CtFZwKjHvf7
VePC3HOxsHBAM9W9Jyv249Wk0krtXbXy6HkZP23D+IRDX4dLz9Ge6FuLMwOrszFEfu3eFkNFQGGy
9sGYP5Sqk5FO6IhjsNwe+IB22wpdUNN1Bm5R7Sub1J5A89NwuR/6XSo5jI1XbBdd2IhRRVpjfA6r
/5ljwyT7Q+itZzBHbfgeRJ/zsrsq53WWbqcA0Jfecb3uiFCxPhbUc0/ogKWB6RQRPQyy/n7upBbS
CRbWcvnKFsLXUhLELO3pnuJq+8QV+H6xZ9b9SMvakCuchuoXRlco9fKH2iYtLioyFsrKWRjAvq8d
+dpp1nbo1WPhaFxIAZv0Y/CDBfPLrMwp9oP0AABgwE+YfAKdPkPPx9wlq3zj0iFnZzYCtIY2zero
VQNJK3VnPFbvfm7/QE3ozgrCGi7PmAUHunc5vBdt4GMWcZZISd54gAIus96jAxU84HOvs+JHeZZi
givqarwgMoCsneuRMwmaw1gSj8nb4cg1kQlpho51XVUZakcT0qYi/WdQEGOaCIfu+m064m0KVE4+
cVoPfaL96nZ2n0jrpuj78nHw2S6TPmo1qsgNPq2xoY/DDW0n7FTDAKYsN0xs4h0+2cAJXnLQtgI3
LtkJ6IttVSAjNOMeJY6mLAV0ROmLF5oplAG9TW4KMizMCnxNLQBO0o0vfCfupqCiVWOxv5tpMUMD
jidYlW5PYVsWmrVTUDfTlnDcLOw5OGgVxqmIWgWUjuUTnOd+DlzGp3Gk+AESjzCcR6H3R89duo1B
JWSI/SYEtfhGy+S9pXe30IFAWrjZi++3BSUVunrsG3igYnrjjp3QZYkJEID4glcCHyGsclA3/Zgi
pGOYl2P5nOB/jbUugxxMGIiCgL+RbCgtj8W8Y8aCmYFTAt/O6g6s7IirgFcnLTyu605z9FDn2hXD
XeHb6nMo4d1wD4s0dzk4BFyjryPGPbRk6zSLFiizD+PcMa0DY9VuqKAHBWlGPcvQfuiNuVkzvdj2
hvjlxopNU/9d2G2FIDDI15SWSWaSrbq0KLlRaXfiDUiJYzN+UKCEH0FN36zNtS3BWFvV7wkDmTSb
qE8QiV1BDY6J1SVkuRfVDZYJ6iRUnDQlwygpjL1Wzl+OXX55WWbe9nX/YSl/z33+PCfLTzkLdkql
TgStQXpf5JPgY4e78ItWi4dBzAULNffJz2S1xQmr0E3Zwur6+JPM7U9Rs/pvDQ5AMfTPdl+LI8Ij
o561vQajxzcaA/NdWxQH35evjlU8JjeD3sz7wRvuNGX+4ef3d2g0rOZ5cK3k4l9hMR17HvtaMiIS
sZsZaaQX8KdNz7CTicL6xdGdq4Mu7TxitXtuFpY7k7Rhthf3YFg2DTxE383Oi5rcOFvrryD1fHLV
uBqb4m8a6TGAl4sHroWsv8fdfFMZfhW1hui5UTj3ogvuLAbubPHXXdOmn7CKJ2LVMAlL955Od/pO
1EZyiua4oCKSTqTnCuNjWENgUEhzI7n9LL2AHdjAsA4Ne0RJwONoBd8V/TxVr76Wsbzrde2g5+5t
DnSQ3JtUsWNZZPisH9/yQAqr4EtRQ4SN5JiKmrh4KgO8AdlLOaiL1qsz4VvMxLmWb23zBMwByrIX
5Ns1G6kgJgPDu6XhYjXbSAl1s6l12uTXQj13tXkua4c/f4Jy0OwsuFlhulAXwKQOsaDoTn7ymfLl
ZVcbKbO9rWaMXjm/mOfWbs6fmmD0aPdNDkXgXR+05NIG6mMmgh/3tAY0/pdkL+XZaLW1Iyh7Isah
DRk/zFr/4JQkQUYHlKPVYIJ8ZqPEdQ5k8D8mb8iPevLRFJaE6Imbb54d3k4i+HJWC3KjPTO/J7Gz
MtNIgK5oz905WVhrUlwR56SiwtnG1sv/+W9UFHgszbJby91iEy4W11ggF7MHrB0NnkjjSN8SV0td
J5fsXjfZxdeCqy4SOqLSdfKWxkoqWi5xU6tH+8poKUFI1d11Y2yadBwWGebqjIQh/+WlGlnlYhPQ
Uss7ZbhmcQg+L1frot8M+9rAMTQvHiiAJ7FSj5IPxsl2iUAWxV2K8z8qPP9BzsMO9RlcREdinTNq
0JGp60eL96a/1slGFzwGnBO3y6r4I7WN2Mw+CEHEgNsEWCahHMcPJ4ujzZqLapcN6qUsh/tsHUky
Z/Rzzt5Tq7L+lJrBs1gH+lnSqY8BW9EtovEHH7kS60G9Y6mMBVVCtcAIBgbrVrOJsBmLf5UKHfd2
9QiP+surKl312FI5qIB8n1d5u4KBj4Vc2c1nJAwGNOZeS939QPtOq5hgrIFVPQRFdtx1k0Gaxc3j
eWKOscISpAmC3yvr8QUXb3OsVcGb5yyUJtm9dsh0bLQ3zT/Dq2CxQO0jy2RxyQ2WFG4r9sSTd1ln
EC72+JyTwz2NYDBjSxKigmD1R0g/m8bbUZbFdqHp/fqaibu1GrcG5z5fWVx4ydlvDMzZ7Uh0Cmsi
EfsDXK163+mYblZuW7Qa5Zl4tsecIa/0LW6pV06S1EAZeFezM0iVBp1xLDym7148OBPzaNlj/yj2
iZW+kw4jgp17ewmDPDLc4CdrCP4RGI4he3T7RtiIfFAXDclKELLPD+0Mr4vP7WQiMBo3HuIzn2ls
tpn6sgQvoIn5OFps+8NckV4zZBvu0M093VsksvE8bvyge9NQbxEhsQlMB0BFgFB9FywGo/9WrDMP
ev1KfUjLutXcXo/8oBT7Si8xjGArso3mDxQM72qso868MqrVm7rMe+52LPXJZfy16NE9C0i2mMsu
xXUIdiIVV1PshwfFmvdc92ngLfBku+6DFdurk0ILqdHh29Q5GH0eYJLDWaspY2M6ZnbOarx3WBGp
H7omgj4aG7Wf6Fb7tLjXWjyTS0lbmxVKMl5szydaiQvpB4G7iVXCCmDhKsRXPYXgq4YISBj/ZCu8
ps16mriv8IqdcK6dAlVVRG0hdlRe8DhzcNEAgmCj+4dECcpnr6v8OvnTBRmHmttzL9s37od4rQmz
jW0wce1DjZ2rJ5wgXBWk23DD7t9ciVIx1ghEo7MORPmSWwkaZXKbnZqx141gZiB8DDd8F0Kr124m
qLgR4yzvWe/JBUSwZelPakj/TgbuVi3/TtOveJ3z8ruvTTpT0bRDAhlHWdAsMWuvVY3SkZfr2TM4
ZIegOnaOfJlrdm40K4YuKJeIgMjrJC5zyXKIky6LSWnxhPs8YZjfQ47vN75mcqi5uTAIXLsoxuQG
z2qL65rSgXIu9jz725Y4DonUEtOX/JJw+M7ddT5t+vkkMuJtjYGnB3tVLmn/gwsf1/5CcSd5vk0P
qP5unr9dFx2imXneUjVvvdUzt+M1IJJkH14Cs4VVhoyzzgUx0bMFlH+267CgZXhif5ntCl17Smk+
21dkQUwFJH7cZUtlhSNGvM01JTF2St8MxnXp0F86oesYfzxkLZ8dXtqQOliagbBCaR8rh6Iky/ho
+S2jmW8yrzV+jMZiACVaxLaDW3NIXR/EIWGh68TexZjYSKDNcB+iooL6YyjQkLxRr8wTh20o9upi
ErwcPLVtZfPnq2/cJRDxq6F8SMlV2s53z+p6NxZcAly95p3Iqh7brNqUc/KEux0MUZK/W1n2UAel
Yp3m5oeCHBbOHNBUqufy2XdJhIkwEcnVCMG+q09I/Q/sZpIbhKQAqYXYyYJQCugC72DN8JiavY+4
l2+EWX1OgWQf2omDrnEN9VGl4wlcHv7/4HM1eJbM6oV+HQd1UaHE8FWC037lCsbwXR/GiiiOOVm8
AJGqTMqNY70curjUqpvSmSMvwdWp/1f2zmPJbmPr0k8EBRImkTk93pSvYrkJohzhvcfT9wfp/n1F
Us0bd9LRg54wJJWCqIMDZObee61v9cajsCBCGMLZ53hXVvZ0MejwsxKgBfLuC8Q8hyoZ39utj1TK
sXYhrzpipsX2gVyXZ3AxcAT3sbxOkwRhhWNOa04juMp3sOczPD7DWwB2qiLAgTdEfesaPjG8Fip6
J302Bz5xnpVvTW1tIZPdq75x9xWchgUhYLIurzPg8CjMjM8clRWmyLtZA9aYS4P2nPav0Byje/TY
S635RiEqANSfv0SB94kPCNZCalCB9MtxjJblgHGaKRFpdQRK0fmlehqw+4EmOpPqTPe2RQdO0Eyz
6jq1zviCpiwHq2YO3yV7iKaIkkF2sGPkuh5NRacXAdr/pWXIxUDqlgePPCuDJ2Sj7LGhveRv7JyN
lw1YISoJHtIpeFY8PVBMp9e2sp94brkhqIURFmRrYCY03yaBsAbteaeb545DnUd3aR0AHEw40Y05
DyMJKKvYtF7MIBxY21A+eZzmbP8xyaB8z8GTQ2VnhXdUoAARO+rMxsYQ62RrAGjuKtfpta+p32OT
DXfCE4ZiLVxFHICYwg6bQTL0zfMwZs/s3pp+T/lQ0gsBLhnOVb8VtftcBPlT7o/sEBwoVRxCCArs
F8vg8MFxGo9FP73UlXGFWouwxmoDZPEia9UVJQ4KzeU51S3K7kDNS97JQ102p6bQ39G2g/5oRbf1
ACkMToRGq5h3seFNmym0g008EMqB2nA7WO7HQD4ESrNp6wLuXLsKjYFluh9R8mBaJrgdzYGB0Kp1
aVGi+LlhbUPOIUFAKsfyRywLxdV73I4Ofego+kqXDgxWgk+/bvxN7TwZJX9x3HOEG+n+4KznHDaE
WKYjHhiL9RERR9dD+M9Ke9gYXgDdUxY0pGYKYI2cA0J+QWIMa90AngcCT8tavyEL89mbYKSQKRKw
8ZGkx/tXdFoj436aXHJ5Btmr9TI1DRetXGF/JJge17AeFYtjea7YzzG5tA+RN9z7Ew2fzAGo3gcn
00HtpE07I06qI0Kh/k5Y3w3dSD5Dz9m2aCv2Lc4SuRo/xpoQL4WuNIgXKaTK3yuTj+d3hE357rVO
3Gpj1zEW90YTgRrfR0aOO7AY8NslN3YS3OoIyBC/0QoFHcZWzcO4tjMcCXlG0Dauiap0F2Mdfgiz
B5EF7BH01C5ilrEWNVYG4DFqRQToSeXoX9MKS3KvMOjQmq8iYqVb7G2r7UKh3MjehBPE7LSV+tZC
P03yxcz7I4xHrXnLZ1az2ePLwosMDMyMSFmsL0jgxPU4c4TP5n6bes3jHI93gVF+RrGuIfBwEmmY
W+Gxc5ApRvcyD+/nUpyaYIFYct8G1+jXDrKb3vnqig68JG92UiT8jVnPej1dGQWVv1P3DOitbdtw
Jp2s+g23hjGa1VJ4vkmZnWereBINAl6aPW9Dgq/fsNDCK06uwyEZO7pOtfVVKvQPpSHXMbUOGrDo
tkvgpAY62qtEbMh9BfLBGD3AlIZIMn+JoaetvdD8vrQOHBqmq/g2cGltOowR1oaiHvXdfVnrNzOL
53XfEuJS4Yl0YYVxdoLBQ8vEzjqeX2o5hmZbx2bJyVuFwb0ob6aBrzfw4w8fTtyixmdFH7+KYqRz
WbZv/iJUcLjrfkDSU+Z0O9lw05oxCbaB7VyJqn1w/TuTUwwYGZ7Uls7ISvkdKOj+e6aWtSAEqKKl
eyFDJj0lfkba/gtmiJ8FU/QwiPCUFNEr/Jld0iFqYRumZV5lrNP+y6R1vPbAcmymKoASc50SHs7m
w6rKgXLTR7a1LlP1TqDZwcFXuy7ZN3DZIuM0ItrbWKYIrWWC1bjJbg6YBOFnLXYk6eCd8ZfElzty
I284jCOU1iQz1K/2EqI5eslZ4uSiFrd4Tlur3HhjfRalu3Nn+9NkokwX0Ce0YPRPgwIa5Bqy5Ltz
ILR4t6bDLmc1jVjXs7uX/YivnghEUHLFvWHGb0EYXCscCXiD2CdFjCWv9oJLPMjCyb8VHV9w42bf
M5t/CEt+aqFiXZvpJTpqSAklX9rUD4fJ6L9avbwUAxuqGRuXXhu/tfKGr9ZiFRbp1qgTSVc3PNDJ
fGIUfvPX+2PjhKH2qLyAmUGVf5KdnTN2GoC1eva3cWSPQtSc0hTfxSFPNbauF7tJbmP9vQ6ir2Ry
7Y0fWjd2Fb1PZQJvybvHsvkCQFptOW+BO0ABxNmiWxoSiuCEVWMUgOBKeB+ER+H15i5rOIxVsBTJ
eG7j4Lrj8cE+iWbCN9IrHRe0f5yi43hlXUVSXjcgmJOYWzuliEl5ClnAli+LSSjstfLFLI3nSaDf
73PwXJbkbJdi+O0mooUGJEKzUZ8w4JzDKkBOXS7PtUKvYobG5aCqC7DjL5FmtZ6YNWD4jJD72FdD
6u77FOyFx9exVW2xCXuDzUeHW7JfSPkpp3MVm/Se3Pu5glhqoGMZU753MZqvQ9HEHIlBJzrL0yCq
8ciwADWZ81INjLFq1a8xdxZY/ZHKzXy20EDpZokMy+bU04PlsOk9+GF7bhveJODLapsY5puJ2HBl
ehA0/JT7DEx0S2eGAPjkMMesWGXFZpQL/4Sr/a1N+S88w+lsv1M0U8wnKlhLrIBji5p6+YdIuh+W
r5nuNqzwYuLm5L7+SuEPEez65+vK1BoLppd3G6/J7rG1HCRc1EK6t23YI3n1knBnNw1pHqaBNQVH
S0/nnA7UysWlRwOTEdgwGJ9FyvsCWHdnDDhxoM27kNuxZ4kRg6TG0o3wU+ygTlGZFMlRv7ikGqAW
C5+Ic8Hos9zIAVmqD7q77BThaTdFziof+MG3zB8x/chPMyFBqa1ulFVgqQsZbxT88lFjIGHELRSR
j7R2PErkxAjeMLonqyISH6IgjZGA+DccLjuP7L1V0wOEnRAQjw6svkA5j9IcQewsjCFt4vRrG2AO
ld9/ADtBCBeAClTT09hTW0dHs2KGxi5JNRXb+3iIbn0SbB1CTK3aI8bQMQ+1ET94PcNTAW8zNz7o
VMDviq/Bkd0RgVij3Yey629gwN80mjO2JXtYwXSs3Oja6mnJZ054nnt9GdX6wuv967lU57xmO0xG
2ITlOiYPulSLH8e4qIllP7OHbevM+UqRvK9KE/2jeEmVQR8XuRpn1JcuwhCG+FxVnOpmej8m4Eks
TLzF5ELtvPxOpaSWu4k8iBoBH0Ue3zE1M5nvFIxpNO9bIqbNadUaYbbTGD/hA9tXtK7ea+ZSG8eN
sfuhmywaWhLd7L2Kfmu05bWw6pl6gXmo0bIYiRDTuUWUB2kmaufE7UtvPg7U9yujK6/nmpfRmeWb
XfaHXBsTNzS9IYybNHeTdofjYSkoOanFFtZEgZ9TCOtGZO9oMTjI8ZjyHnDa9+aToUH5dSGYFo9X
Bs7zdKjxp9OwhDexZEHjMLhnbv1cBxO+VyQlB3gsd+gILgwkm02WsVA2U8AQCJdax66/rLlYt1l8
I/lQol0oQkT0rTsCdtXDc13H2J0Tasemeh81h5WZPsjG0/4281MQoRmzeGJRqTBsnFMzHrHC+mZi
TgKmbFKQqz4E0rWrGmSjkXtIbVa8KrRjjiqILPvZvHYDeGX9Mt4Mx7sYVXEJm2NVTdBTAvM170JO
Y7CyaHIEcJQ4czqF8Yb5gJV1sBfJBD8HAI4+eTw22nmKMXOvbQN5Ny7sEWfBC8/KN5CCEr1KivuZ
+sEhzBxjIbLhyfHKzdBxVifCdjdJIKPU4oHRi12SlfPGg2BoF93VpG1eR3z3zP6rPXG5SDqDtN5m
/fdoWI67PpOrysnBWCFjwkKb7zL6LquknA+Tx2JoI1KVqH/p7DreJmIHgQaMgmd8jKZIbEIzYsVu
s/WfgrL/r7yb/kNuCkq030nvzl/59IPY7s///y+1nSP+UFp6ALZMKZV2XPt/1HbEqTBeNxnyoOQg
OsVDh/cvtZ37h2nbjmXyI3qpCyPtf6vtDOcPz3I8XIN44C3LXuRz/6MJ/EE7+c+ZKWIR0/07McWz
HddRliWVI7iKI80l2edviSkGdvpJ5d679nGykwWVKkoWNkfHTW8jHwjKvWt4bnukwUf12Xv4zel9
+F5OrlNlzb6/Z/puKB+dquvkp7/dxn/9tn9PdPlJCcgv52olPW0JoWyXBOoffznhFUHIEPfTLGFE
bBQyNxCFnJcQ8IYptenvr8Ya+sPNUEIge8UXSHgCbUGSbH66GcEIe5KzNPpzafX9tlUxSTFsTMmz
1/pgQFhq+t1c5M4bOZpYurKu6qINCK6sewzhnFAltt78rXaWxgfbR4kshupeJeDN+SqgDphJFTC6
61Pm+NC082liG0SVlzBr85zJrVaofRyfxhlgOU4IZuBtGOCm03U/VHo6dvxlLF+JORX998nNyXTX
hh9Tz/VdQxdZefYI35b6DRHyBIH+2cpIurh0yLqml1Lo6GlC421tIPPI7ARv900Vxs7pFqpNmFE9
jEFXH5PS6qZN32svO1R92fLBdFpNdDVFW0H+84LxcvKb2d9x6G/6s5+Q37AeoOUENJEUVUQALHno
a+MG4I7PPAm49SRfXdX0/XPPzKyr3mBd5I3+aHop6XTEjQYzvY4WDwHyh0gM3TtiVIPuU4LXyokB
IzDz2KUlzc6bIYA4sOmGjCSzWMOI3QZlP+LozrzePYehW+ktzEQM7nXqObhOs5KDkSihNjabAUeP
2Fa9ZwenqrAb9ymj7UPcC+2kpj514OQqufaDaiYqBTQ8QzWK8tprGatONnMRYobCTTVyd06T6jSb
UBoHNLGLmV3Kjy3kGW5WTuM9dXjZvuYNVwHlm1s2HILMyT/JQeAvGHzTwoA/gKlrHNO4FnAq7u1E
jvmWEbVgyEQX0UOMhO+5ya+6XuegDLM2DCtr28t6lOXG0gCk9qEMZHw7CnLw/Iu8HtzpGSc0Axkr
7KdXmgmMbDGM1GOBcA1ae6zPpmE0ybXb5DUjQSauISbwmr4aFr9sODlydqbLCk2od2m1CkJbznOp
d9LNqZnHKcYdxsphqkW+Xw7XdW9XwBZMGdPoc0ZT0iUDoryWPQElO7O3e8Jq6nygmzBWeOEiVeEO
XQVEaOR7AOxNjvvD6b1bx3Y9A7ewa8NldvKu3ynTB+ZXT3QlD7RukuCmS11I6mXr8bpY1tTVu0Rm
CaRcjMLIUF2gCZ+21K37aEcj2PzJEq48oMLn7ym0QHqKSIfxyZ0ebUftZ9ulRxAmtVt+SPws7Oie
V84IGShSLohbSSiMqEuQOUZFEV1atWiHh8meBkB0I8a9Q4J6n5IWWhg0G6IsvsuqKaoryzJZB8QQ
WtPRwUBocI7lvaLaoxm26gIjhNuQdG5n3dpYpLwzYrsm++jblt8I+HJhB/SbpwmP7+QrDrQd1PZ9
lrt1vHbJ+qFVVAjDiR4dmcPExKQckfLWfCRZEDmoVRC7NurKSkqT7NtGB5DnHZjd83VUJwipZgwS
5qrWEVrJMOlNxIdJiyStJ9WnwqpUAQEzvki8IOR2C1o7c15+v+CiGf/b3vOv5Ra9N1gm2+QYuiz/
f9t7UJtCZPHgkbqVR6ulc3AiINcgxCiLdE8qeaTuf3/FH6P0/rqiLdhahSWkcB0SzP5+xckN415j
Xl/RhQS6bhrDq9WMDCJQzNhXnmd1HwbcmGL9+8uyXf/yQdnQAS2Yi4Z+0dX//bI9GT2icrlsNTuA
adFsY4ExrbvfX+WfbqftMp9CN29RLi4f/m+3M2hw0koL5RwlDM1Pf2Jma05fU7GMKgtEnr+/3I+b
M/dSCbZkS3lMrwUQg58351S1pFcxEZob28M3OGEQizzvQCfb3v7+Ur/cPy7lcEaRxMvxpf18/2pT
NG3H87tMogZE9NanVzEF+P1Flmy4f5+E/vo8GB8kRw2cDsr76fZRQsEGkzjZLHS4jOAKiW8zeHLH
+SyT/lZ04pE64uL3F/3lgVSCjyRwYghSHm3x00WBj3hFVHIT/Xq8Jk+HhpdH4Hs9lndJQIFu+H54
/P0l/+F745I0fy1Tes4v31vgDVFRYR1dOTAOH1FBsI4AXJFbiC/Wf7qp/3gxScafAh1o8d79+Exq
GArDRLDJKmaOuXfHUjwYjGxPQQPP4vef6x8eEgIoJYaR5WYyGPnxUomfZKk9kGbRURgdVDyuJaiE
//oinBptW3qmhcHe/nnJYgRhkm2LYAH8pP3IkIRUPA8Dx+8/yq9PhcVysbxYJFUtz8WPH8U3GF47
meKp6AA3euLYMelurIgc7gntVWg8/P56v35LFo+D5YEPwvlFZfHj9ezWaOcy1OEqL4cX1+5eUIo+
5k3+H9b7X8/XKEgdmxvHKdvCZbSsYH9bodqSvZfGI69Y5Rg7IleCDr2FG8f0EQdmbp0/++7G9auA
CYczdK9GjWYclTXhLw+6GjkEhhVEV1g9or/8/T2wTC7+w/uvhXQ8fkGtuOe/vP9urGnGeA3C40Ze
eugq57rXazvNv0UBWQT5QDsHy61gEj/ShrmpFDz7BDRgsbJQWbRoGq1FlT7BRrGHYWOr+Pb3v+I/
fU0uod/CswAICvnTY1GIqkKTwmNhTzXuJTdm718zztIGCZH0sTf//eUkhzSu5TisOj+9UA1jmla6
vLsJVWF8SguhKL/GCXJ9xuFE/Id16df3F8OMsoma4WxGrM9PS2EQW7p3Fa+WHpztVPOcww/8/Sf6
5RIE6JJPi+2NVVf+so8Q8A0Vwici2KiYjRdtflcnyfvvryH+4SLScYVnE2tK6f/zyxSYZoW3im24
G+L3ohmuBjLVfegRQYrZmmlkQOu6agHTkiFXleaj1N1FnPcnM4we/vxd/q81bJYL/T9mghTLseb/
7IK8fEujv9se//zf/9WJ+YMGh6abQq3L2UUsvsK/fI+GsPgZgZFae5zxOBr+uxWzrPDNX3G1wvxD
QEakOcCki0MkJ4T/ovPiyT+PLf9ecVzP5TxD84VVVy/uSfun5dBAkhAWZLz6PQ3AlsI5UhqfMXhC
vIT4Hwr/JSngxJmM+MrwnEqKrjjw0BHO4XtsistSSX9rZfo459JgbpWgVqlIULN6QpEmVAgtfiFI
cMg1ezqig7Wz3GJbmtl7itaHSa3/Es+ANsAGYI4Yv5EjtOY8UN+SzJkzrhJ3tYE8ZabhHldmu/XE
hFTW7JhFjDtQl/HV1PbptkbPAMrkyaigQlfszSuS6j/mzO0vC4sog7IXCFfMcTyMjv4+ts4udVEO
OOApTLxZ9xLlfhhVryP5WagYHLUKUAF2eoJlEJvQJmeJgliGgO5IpQoxKG4NgCrwO/23JLv3yuRY
deqlClCmmbIb92P3rMuAgGzU9zmUs3Ujluyr4UJmzmnBVvVDcOyjlgOlqE79Alk3iTsl9/Q7efV3
hTm9OgSbZgGmK3gvpA4ZwU527T1zeIT+4Jks527KDNTxUInMqmZwUx8NHOZ5bN1ERZLsixymSM19
dtnKck4l2TDeUueAxBrVmnLgzVnIqvM8ngQe1i0F2aUlu6eZBHSA6/aJXtB4mhBSp1bzqnT9kfvk
EhT4NkKwiF0B7IGe+6oss5eMqIpVw5JKE6W+qLLuYSToow+d18kY3yeUtggkJP5GQog1tDvoJSyw
5bEMl56WXxJGM4RAZjsCjBi3QyPJ9ZF/IW4sqppN54PH17D3LuD5XsJGyk/kCj8ICCdhAoWxRfle
00HXYOE3PaMCszYvHUikoY+KUpHrjTVIaSKwSKZMErJWxSWyiY0nGzqK0ltS5tNhN5ChtZZOQ62b
RTtMpTYGr4YoCySm5LCUiHOEYyCD8PQhnIHsQpL/1qvLfrYIH1kGy9IFYDETyud1DgN74c84pFri
0JEaRpER7s0cklwLdWgP6FzfJonBLKE9EamZrG0HCGEZ9lemm7qLtkOjsHS+7B6iJoS8NEpAFkVJ
vIGOczPHwSdtmCXtoH+ZedZOE8mhfem/5OqtNpA1OCXayjBHNh3j+4J00V3ooXjAebcOLdIawv7Y
FO6TNT7CJGISKvLz0AfRdqL9s2qUvxL2lJw5wIDgGfqBqT2kBYRCTLjRAwP3O05AnAp32IM3OxN2
Tx0WEMph+Qzw0fpdp11yrUJxMansDCViRZn/qDk2rbvCOLo6xa/hZxvDKS8Cgm56F35cp3Zm4F5G
cetvmrmH7/JlRRVDTgk/Kq0v6hjYXdl01105PhWGfvszW2DQHBw9RURM4/Cb0TTb0e2O9xF2QEOJ
68ZQaEqaKytqg6Pmp90UHluyRDhDm4DM9JZAqD0miRezSC0soMVrkLbnwjOeW4ZttkOfqAL9MIXy
I+aMj6+ERECBCUwq9TJGaA1smMg5DgXdjg/WXN31c/6OyxsWgoHU0wzvwOt1KyaeYlFre+tC+rAl
URp27RxuI9ejy1PBzcbMh3l8KwL6JUNMc6T1GD+HUl9XWG/nMP3uhs15Tuc7zoiPXaeHdaLK5mBA
IrQUeHFs+TdBGD62PYIpQsb2ExJPeNvr2IY/r636PDTN3mTlXMH1IFC3OQu/OGpEZ3OIs9Rxq0sR
+x+jovk2+wCe1DdF3JxgBI+SNv4GBwyS5ZChfp+afYfyvO2N/UJjcvL+MjSxoqewJ1a2VTzWyb2O
JxI/oU+tLbUPM0J4CI0YtpQXMOITFwOAlx8B7tErVltrDt4Yaq2sApB02PV7rxoRIlVo+aLj6IL/
Mdtj6zf5qRwRcBqANlO7YzZnEBVGw+lI5KuLyzJL9rXK96olTScw62I3IDlfGfZYoM3K3yyv6Q5J
5l1RIti8uCkj/VIcK3bvo8jnY2uoeFMw+D83rglsE0tnNaKZqpTRbVkNzEwgjNb7hnKPQTz7WeXA
Fxz0hz1h6nYKGwtnIQ6lbPsdmdBI/+4sO6zX2DeAUY9kw9IZ3xsdqRR58I2lkmSs2Tog/VwnZX+M
otvMN7/ahj1KMuPYTeqm8QaERXI0NqA7wPxFAWzke0c0L7YI2TmxwEWPgSpPbk+zJTGRfU9LUh6m
zTm23jxYRERbti9FVLm7UhNPOQTqCVAuP6+Lk++h7e7jB+l7Hv6c4NqswXfEtfswZkiEyqmpVuOw
gKwldGgd3+QusoF5cLLtED4kDSAXdwkLGKqPXJAEB0Nqass7xy7hB08dks5+xB9EQFmsrBtMt2du
5hVxbgi4Iwhn2NaIn4beio8hg3rMS0PpC4/UGnBkiv5NtMm8Skbs+mD/9wYHdBMz+kYJmsFE/dGG
zZ5HhAQw5mHRFEMNczZ2n0aoLdW8GVxGwmbSPpqqR+lnYLoCcA9SHalvDHvJq/d+MO9rd/hsMSvT
KK/JL5mJJG2iQ60XjxU6Z0NOr+NkXhox1gq3WrzPSXgqPFQqY9nV11V4WcEzQORpIromBKRNBGH0
iY2So5ieaJ1f9nE8rE0z2yKIeehAOuOvcl/98WQLzuKSlnMTkMk+nYheCNbe4vsnAORFxpzPaGRI
zBlBfv7rDzccwfF2T5KhwWaU1aVpgUAjKGETFRLDS+peYO5g1BOhBghobCpfvyPKiiyTYTjFYjA3
l7MVmVivSNBrRnsbhP4lpII9kJtuM8bDCz3Mp3a27kXshHuCOndSO9fKyC/x48U7RVgqDi1QPRhA
JQPIb2mf4TGyLaJIib3djDNwlkI8x8h6DtYkr3TyMGD2zY2xPRSg/6Shzvz31y72MOWhZyvp0+5a
Aic2aaxe2yF9d3k+zskAYgAvTLNyO/kkRvJ1G0NCgbEu3CXNgRKSs0JMWAOk4voazDbZI2l8A5ca
7oLVflokWmEHS3yq+FsJ7NBo2/JUO34KmHC4Qmt7QNlpbUID9JwmQGNj+yNWbs8FBKbN3YykiWek
YRlqkAOF9U06YjwdCuI2uBXxWkC6Dhzb2Ff8OhFj1z2e0ie1vCWjAJg7TMXZyyqFQ4YFK4AC30Xo
hxmmrUDZE9kY88VZggK/TrGPuxVeU2KJTkMh0zMO+WADtn8L2KnaAiDzjDraCmddR/gwEtf5cjQ7
RpUONwneHsM6haW1REkEd2XsgJO1n8bBPY40tHec9T4LOYHFSuqLDDiQV9X1Lsbygi6reax7tGIk
ITFNRI2bYIbQ2SWZI8jCRXXjGdMRm8Yjg7ZxXYMDxYS9kgN8MSeO7hUFAiiDcSeh8p8Zwjyoafqq
YUFsq0jdjCR8rErLuOBBOvgBkgiZ8cldQgx1r57dObeuVF+FEIwK3HkNsUGo0Y6OCnALcJ7SMmk2
WtZbMXi36rtXdyRd1bJaexgc2FrxTtXmYRxJVJu+PIULHRBQSUqRc2HKA4nweuPBEJgMHR5KjeTX
ya77LDxbmHyNJdBhJqFOZvvKlI9BX2AXDbPLAfUYdmUEGUHyGSZ+hhn5SRvVA/zmJRUBV4t030O3
vBtb88KVK9hNt13ZfCsuG0Dwodc94nO/hdCEUMnvuvWeUJsSp7d7BB39pfuZIBeT3zIJnhvglVFQ
XsxB/ygncatz72MqPohC4ufSwh9odgfPxiiNNmYa0GrrSX/ZReCsisnumQNXK1W7X2HRfu+JrINj
MuLVEbjaY26bNoC09+EproB/2FDGu3TnCfHQNgWxoo5D4oO4VMusOHTEFXzpo5ctSpVw2o+jeVsX
4RV5QCh6pxMP5dOYovbj9Woa8VaD86IETNdBT3zF1F8bhD8RG/45C7X1XYInDYhzTl+ylYQXMCjJ
iMLozLNecTIgpRVPIhEWg3BuYlxdhtwwJjtFGc4dIncha9rTzdCK12plzmQnplR/XQi9JA6urCk6
49lwUdyS/ZZjckukCXMRITlK2OOk83uEeHeu5z+ZgLdsF65tnmE/dXP/XDMFXM1ZrnA0+NhU/eTe
mpJpJar8aZreYsjqLsfYtCfRSxXfzCG6C0JA1DYTYkLKETrX8g4Pd79DAHQsgLGvmSJP2zIysZyL
4xwhv09F+VrlyNpiykNbsWxEg3tvQinPmWyvKrs/eTogqZHyw0h8oJ4RNAZQJ8PJhlauSgs3fWCj
f7v36mVAD3iZRaP4nFx5QcYOc3KD+pa4YrEy9blN8R3opXADsXkYctp1I5Ls2fZZ7xgBdYiO8W1X
12YSUvSTtcKF0TZ4E2Le4Qo03rSroGBwrtuk9bepeTJLJ9nUGVlV/iUZCMeh9doto+N1qPpp08K/
I29bfEAQeYESB6+LJ5bUNopD3yygjcj0BPXL2XQ5cRbEKomm3huwC0RYm+umHtptECFTpdd8LHKX
hzmZGEUPNhAlzI5pvWkqGJakoX1iBrNZNUKgdwEYfb5KQZYKKi9EnVMjT1b5Pgz5KgzZnYoeyDba
hJU3Bd/72v7OGX7joUffwJvBf4XVfDWX5hbZbXcLyinc1Xyj50gQgCuX1C04Qxvm+BXJRfHdXAzJ
lnA63E8xmIQMaHXF/GkPs/OjNhktWIMgmrUlCJeyDGNky6xacI4p+ZwtuwHc41UZ86ZXYyS2oQmN
2dYhaW9Kfrn5zBvuAkWuoijnNOpflfUdUJjqkFkgpnu8PX5LaJFBEHCvOg6ZeRDvmnDANFSiPSA7
0eZ4TGgmxGzR5Bc6wQiRBo+JherAq+ndYMBYNzmp11iUPhTngjSKsuuuWU5+OZScCE94ZtdnJyXP
GccycloQEQj2WHT7mE3NGCgaDK3v7W7emCUeh1mRsBqiAmyhP3kGJ5gSnmYTpJRykiIdDs6Zfv+r
hA+4BzsZh5WPihiXs6fSxw4xGQ61YdjKgBCdpkCgia8JuLUJXbBxpvMYNw/k5FHs45OVJxzBnAZY
OiyGI5syrU+p5z1P8iGcYOylBSkwNUH0Vd7DnwLRAsBUbgUCGdT65i7wHAxPSAMYNcPiGnsG5Zb8
FggUvX1F0JAZPRhI3pZmz41qQGcXwAqKxQvlYHrfxDIeDlUc7r2sjBFEL9BkTxfsNwO+GufeL3xr
axM7uqlKZKpOF3MYJcZlk/gSwadokl1NAxat7RDgsQdVT6vhYEiTBymLsKkbMXziLjuLYnjJs8gi
jIxmQZQDASeR464vXHSv8Zzvoip4Dl5F7U93U+4g/1kEe6PTf3ihs8UBA+Zcq3FRRCOa8KCfxoOJ
96O0CHYvkQAFCbV3MemTXhJqg9fJYt+ZDS+5r9P+uuZYIROMlCEBnxvVy2mV8Muq5ClcUiDYxMdN
1lTdJow4sRB3WJ9THd22meGcZ4hVgu7zyiSTdFt57KBxvu4GsvDmgbTalKU8oYJclzEy7NJWD9PY
vlF0NxgQ+wfpRecwNfdBjDzXnt10g3i5PBC69VSCpcTAaRabjDBeERkH30S9zCP+hMMh3hMkba7J
5HpDoJl6FuYlQ33ZdQ8CM23eNMUR+ZUuU/B9hwF7N1UTZfwEnTk4U/jLTSNHUjhrIqV5n6sgLQ9l
4X02HmnsiZke/+zr2N4bjf3FM8QfgHcQNTv6sTHjUyBt0MfyfegpXEHghhsln9nyKNIifzyS5xbS
d3KuIJ5Wxx3GvTcSIJaErRjJps2gsCkWcWXV3xlarcPWDy8UrapIk8xgYYYylrks2LoWiYJb7dJg
Oigru2MlwOyssdTnggurZVHitP4Y1ncorLAYNtVxJvrjwD65SPzpltasi3PHVSNziX8CFdII67rp
nH0jSecsOqvZDqwkYW8RiQMvNcuG4lovaR9hYlSbogr6A1qXcDUMBRu2BgqAjMNf2XGutso6JE11
qswmuxu1OvZ5Gu0yy6XCyqZ+x2MOM9eoyCW38IXqvcBzfsTmpDF4ORMvpB0cKVmOqJ929lzn5yVw
Cc3LtPXzGWPw8tfJKh5u0mBuN7Z+FG7lP8RZsouGcTub4rGVnr32lqjlgkJ0DHryLabxupntb/SV
37q6sg5GzqbcG/FM7ueEyMf23xPhS3yp7i6URODJ6j20OBvN8RMH1GZbhjcNdJht71a3Q5Qv7ZuI
oHKDwk8raLVZunQ+u/veyv3LRIHwyHh/aud/8XVey3EzaRJ9IkRUweOW7S29yNYNgkZCwXtXT78H
nNj9NzZm9oYhUTStbjSqKr/Mk3mzb6yNC3OPjRKbsGrOf/FWvnbZrE5DRtTeXXdicLZNpc4ysPqN
20RYbmEFE+mq0k3VSOjUaQP41KEsKc3qlW0o4xTlO6VUCMegBkUymKu+7R5a3lQUiaC4u9BD7cyT
W97PsIZL5FXfRP5kN8FquglH3oFJRUUbzswWRezPlMscVAu386QiRoSVhyxcpgx+nEzprBHWpvCK
bcVQ/zKwJaQ4A2VlQM2xVXIf9tW2tMSBBoLx5LbtwXNUuabShZrSRj2jjqhdJYm+UilBepJiIrut
wHrocq+KaWskpbd2UsM7dDbYtQw6dNK2C/aivnVz+DeqKSnOMgByY+uhDbEPJlLEi+BF6Hre+Guc
nc+kLpYdh/UcZO1GW404cKnD0Bj2cHMxbBusoB60G9zmVJnG8Wu7YCdcGVCjQEMYwfFx3czJ2xBQ
cZSzq03NbLzqpG7WQWF9Qh+BYlW1/slKJBlbNc/rSpcf9ijfqfgeVokf1rtwqCj6YGC5gS97ji0u
EqxjFPPG4y4QtJhlwSnDVdmYIMpDjuzrIBq7i9HBMQ1p6FhHBbcBE5zDij1opOluqaIOUY9KaRiu
g1wB7f0FaAw+e2iT3ON22pd+eunqo05SqKptR3dYkD7ZCRYizpbAwk3H2LO52WmwdRuZZsCXIN0k
nmvxFFHjzZFz6daybowr/W0ddcdBPnRCNq9F19bPelY8nxD9Gtabu9YFJqJ6IuyRv0t6Rz1k7WPJ
aMKjCtbSbbzJETk3Q8P1QfSmWmUZ1Zqt46R3KeEtq/XirTU7w7rm4shm371XdKY4lFIFrm0cAiMG
F9dZBjGuHHqOOzzlvse0RpHDLXR9Soi+3nelTf1PYF8ojRLnsEk+w6qyNq3Fxpsum7DB7c6J2VrZ
KC0HM/QrpNtVa8XAUoyBJgadiycRiwFBgE1mJ2z3ahv+boCX9+jKlrBcMn6VCPR3rucHDym2BcBT
Tr9tR360A415Jf3IfWhF0x6TIvqGnEWRUXs2Kw1ng7/sEomir+BaPCJwj9csgAEBI+DQQpVkdazH
vaOn56FhH2ZqQbkzA2ksqtgqFZOTSHLndUtd7GLdXqkx8e5SNR4dGVZrCNL+qZy7W2XC+De8/pWe
WutZsJvlQHtu8oGiQG63KzUF7n4anF+aPc+YEa6NtPlkwiR8niF8M6hasFORJmrk5o9RJFfkFqon
nc2EAWKahYnk1kAtUHG1ZdwzIRmPWS52bj1L6EFGRRgxsw8imx5mzKt3qmsJzWL8J8lQ1SxcYsCh
zY0tZpTukkPbpJa38dxanLrwCCRjncKRe/z5wM2mXnVzbGyJ0OZc8qaXZBANDbgB1K0AUE4OWSMo
XyJGPERyuJqgOR/zJApZXwB4kZEmkOm3p94D7UfWgxef1wrj+NLnU0Ktlu1R18DwbCvlyjV3gSEW
BH3ksfXwu0d+91Is2RaHsSq/3RbZFWL1KQ1M+2yY1LYAYF33lv9gFHiUtD+SpVk+dPoByLaCFEGJ
iwFmYBvm3u+0ivdwPKpNkM0GMGbwbMXoOas2i7bj7D9XblDsMSaCzc/hYaSp6R2LGs6A7RzdC3ZN
k4E8uW4qGFj1gmgzFq6HaszhOuvZoAVmnyGG+7BPO1JA5K7fRp3hFVWNf27Wc+6pS1gHX3MalLui
nkgPQSiIfYLjPatESzXYlAZ6N6nXJqVatavYPnVmP60bQXMJpQaoXEQQ2TTYw/0YzRyBveiolt4V
Y+rB8YU0LeaBDRe0bPeE7m/FxK3cjrq3wgIVl5HlXHMDVAfcjaRR3CB7o77tji45HKqBywB1qamG
O0CdYWP5d0ZW8fRwONiJcY1vvdtbi2fYduC7OkXxtoS8HrGZr7VZ/CXfmN1T28wmtIQBNc4WqWrb
7gk+BocAHMm6NklCxVYGdVNtu76I93lfpkf6SVuXQlWBe5XBanVyq6jaOXIq9mzvtwnW6CPBX6pf
RkC7WfbVwBfZxN01ssKIdoPe3LTkXGmDzN+CqjRPYSwFIDsibYa2npMJLLqrgyuvONM46noDB624
9AcQjtK+4EQFJBlxxI+y2bl01TTv0cw02BBSmhHDpHTML+DhnXPmIKUzE6XXtEHKjlHGLYyqFG7w
wiIg1Q5zjYFezacWg/bFoiB1JNUFCx0ycMbyaaaUdltz/9fTjx01qBQupS8kynvW1h0NCvMKF5Nj
xfDYhrdYQMzsvdln5RBvOUcoNqAiIAY1UAXDG2/X+lu2+MYdqzoYXteE4cKWaSiMvy01C6sh1e+x
4/4phw424TzBKVHtUc3uZ4pnnJNPH8Dsb2hUAFmEts9EOPWdx3kEpUSBBcH2CgCAIaLPwKQhKiv8
vYwQJ/MBRzNwGzAcMl8XEY/A02F5DFL/nho9Hzd+AQuMIO7Pw0Cpb4JNnkDLEYYzr3rYhXehzbRl
Cv6WJszQSY4zU4y8PYtKfOvMiveD/Mspq76fWx+8HFA3pPOXMWgQNWt2PQPxE1o/2U9r9TvNmXT7
cqrvQxcU3OATGDM0OVQ55Cw4XUlhIBJ4aiwHxZoju2F8c7xp9tZg3ISQD30ajUi/EsWYcLjI6RsC
y7KjAIAgDMndmLJFPOAMDxZx3R8oHCElGc03tzOCY+M2H0Dm07Mh3DuTGcHG9edvLzIeW5Bp+Mz1
s/A6johh8cXZE05jmO/7MUIUsJaGZeZdMUPyU22Ev0ND0xzrwnSZXbkvWy13hji3JolN0ywZmizl
ZFMiw1XiwDKgsYMeL0dlm6HM4l9WjbmfAIN8L2hoon0Nnam994kBMKMQSE7Jq2H4GS51dSVZo9Z9
i5BNpts/e+RISNMiY5thy+koVVQYK5AlqNHTudX3sNujA5m0YNtMUbkeeqrcEmXmG0ihj9yek81c
W/VhSFxxP1YzhwtAdaoIxlPY9W+BRjrPfArcyZkcs851d+VA112YuqecNWZlm6xRlcCM8rO3hiIJ
jtntD00tfjntcVLRwzRkKI/M/7lRUjmebaNBYcdHUy8r39yYojZPWdIfKfes9xlT39MSV0wU4b+i
5kKIfcLKRqk2qujZ6qZZdRrzkzOJ4JgnAOCaKppPTcam2fPZhk9zsbPl9MoCeYuMFACoM/wOBySe
qV5z1iCr5zSCM4E3n34+FLYP06/PqzdTI5tk0CyY0h4T9Qqei3n5MCfLO+ElSqmoUsgknKv5QL3v
a4rhBmlHLxQV8WJj/dmVIv4eOXxT6z6va56sk1XVLiwEDdoVbZFKdj0RwPLc/eDokWMeElFOcidg
67RtXG4JU0rep2iHV4wPxjY2/Meo0cOuLkW0nQKMHBXDGyrRgT2oLqAIi/6GfIz6u25s7FMYIHpW
ej6mYxHRlhnKnaXrxyHPvS2ThptidguJVX4Fnf06ZRNvq8T7dgvWBlFQUpEz8CNszk8qTUU390gF
cIxgfppJZ2M+Ihc1wEzaGHOCZh7n+cnDpw6HhIma48zViZRE0XvDaSBtiaZFo1IbMVIH2I1KN5hf
0OVgl1fEaqYuu+9JT905jJjZsqj7n5+XATDhLRAeSjazOy36C7DB4eQi+SKTgUUhZVadvOYeD0zN
acg/5K1lHMvlQ5sXx9jN1H7Z+R4ZZJH/GY9FUEy0b8RUOi21tG0WMJlFQTvag01XTdrMa+7sHtaM
O8con2tvnJerFJohSiUx5QpUN+OXVVGDGQ19xSFcRhzjoYV9mLxDmlpNnNbtnbKKx6IY+h35FphF
veFRIGwVfPd/f+grNsAp45Fdr28WKejNUHHz0n2AyaJufUJnDgb8LvzKu2bHF0AEf7VAj+0wWGXU
TJz9KHtSUQg6TaN4G+GHm3c3WhvKB/qXyYQbsToEFTK87eir2bD6g/DDHBVzoph5/tBGAHBz6ar1
UOv06GaLkwCHmaAi6I+akg0NPt+y9r19G5MhIja3AdU8PgEHGtDch03yr/SLRJnjV7ih+5ovzGUJ
yOvnujECAB5oEnd9A5ZSUlIBEoqELmgIuNEANAg2y7u2dp88+mW2tjNDwPqdz+ZqmIoXXv75hGEP
e+poLRCp1aREtm9zarljXV2r2W4vtlEwFOiOE556rkJcZrVd5hfNA0RHSxpqJnmcRY4wF9SXyrKj
+1bmG6LIBHNC0jQQYJA1jG5v22ARmf8OjB0VvMcFGu3T9bXKU+IdkRffR8ngXTqVsgTQ5mlwaMdF
VVJeE+9lat3rnBfRToZntzZejMW7B0KAClSxUCC4PbOvYiRSBQ8T95VV4cc8crjdlaSkzk9siqln
BuHBmJ5IVFWPoUvybQha5lqAOrlPzeWZw+FTMcpl6up3jJcQSyicj1daGLzMecdRPrKYFbjdjmn8
L6J1M8aW8dXqNn5opuiIo6CzVcKUTmqG1Un7rJIJPTjh2AMNEGR2trWc6T2XZn2kWum1w4HM6D97
ZOLK0plLyu4DsaPAwK6Us7YqhnUktHCJVIAoYnajVYkgUmkipEYj1+QQaqj4RQ/2G0EHEckggY4H
sK4xWPConXp20D54GckS/CFr2G2GeQh3jcFJ4+f7KBY+/vyJSAWgMM9CMa7nIyWNK4ofmB1m/pNu
rGmZ3I14DJiE9/IYxZCUqDpFs00zHBwk8zTHW1EpbzcqSAc2mNmVJp+yB99n7tswo3QH5XXfLfMQ
2qHjF2f2mE/MrQ3/X/3y7rlMqFHxWswghg0Xkvjo0bFQO23JoNjrp7sexcwzkuP4FGj8h36Rfdhs
5SjAcfdsVlk17YSiYy99ACYUgrcEMjTr4qgi+ZrXrE39uAzmmXrMKq7Il87zMTRquWmk+rSgBByx
Vuh1t5Cd7B4Z3+mTfhVl4HyJTwCRouRiNZNHujM7xRBgZTZWjuULZ5JKYBwYP7f0CtCL/yg8gW3L
cGsCo7y+YSy2lMxvHZUGqwJq0t24/JtdJxlvdHysUnJP/fmTdhreQthqVmGO0JpPUEm0c6A0C5cY
6lPdyfug455HMLM5uhxI1hWXDg0SVX1gt3PXxDbSbLPAwgHIbCsz/gXzuDkOMT/NJj9pVYAWR0Uv
QQy0hKT8ZON/oHqNJsmAH9kOxqqwI4Q4dgAxPlBZWz3vVPHtOt6rIpMJyrOjc6iElIZSrPatQVlD
kr9ktPeBPyv1cRLtm2GwtaXOrjhOw8KxCIOG6oUUh0Gh0quDZXjbGY89p+fDz+u0FLIdq37v4PLd
ZDoHN0NTXFOys+keAMbmZAcBMtjxhIelX/aa6hH6UyM23ZJmTSFaNYB0d1YSUo5uYNmBZcpoj0r2
Oq83SCE4DEriqnY+YTfxnF8cBfnb8iHuE8BdSJo0u7MQ/bz87ExI4bTkMK2UiqppdlejglaRLP+l
nw9lGxcUl/uaiKm8R7fsiOkky3d3O0aAPPielZD4stzPtr+20hw+k2lW9VFYJuMV7JgCseMoBjbG
2EhvZk/k2NTXkav4MKvXuVDTBanSWweTluwpjeGaVJ2/k3Z/SBWMzsI3LlOi8ZJ27JzioK9p841m
bhet3g4Vek81V8dweGMAl16mXMijHZuHqvbKK/e4LWjE8dQbXY5MlHwC4No58EGvKAjFzsOgRCqu
RunJGQUt0/zFGb0vBqO9SDf73VZOvRc6CiisBornGPN3gcZwGmGJt2mMc2imF0tQd5xaSYz1GRuM
Fqm3WaScq0rwbudBfvU9KhcRrMM107XsxOPbagBxElPzk214wRlvwAoONKYxE0EhT8C15qIvtxr+
2XaSgD7cOJvOVd0xXTDSK1NyCtHjbmnLhhjYzXuNtkCCNrp7wt6Urfuo+Eodf2W7cCoKw5/3nL2R
2KONkEBASrqA2FdC5B7H/DnNTtVonMkusHNJJaMnP8pRQoGVxemmI0J7Tpp2XkMUYXvY5mtv6Ke9
7UyfIGyeaj8RW9FCkeO/leU0pAx+/WA41fcIICWEhwoVhMILhU8ZNvElcM17vuQrNkLwy+W2G+j6
AqWYPVBReBexb0Q9uCu5AZOmxeQRPdOgiEtPh/eMb521yd2r98m7NjJb5V7wlNqss4LoemvKZIfZ
dDfVEQCvhCoY14/rtZcTjn1vQtQLBdFnS3Q8pzEG/BpdkBa75TWvp1pT6fC7N+j7LfiFDFdNWt2G
T5ZCLl0DtqREuWJySESZn3+OqmZXZkDGYB4R4rC9e0d9xLJm1cK4tQ5MfOHSf1UuIhNOBqTo3Fx1
ff4nFc12GqaPuvBvXWx+moY4FC7YnjblmEojyh0zFvglPJ+wVeC1Ojk9j9ALh0VKNqlgmKFaYcKd
dgc8PgVDjPTLJqK9tssSD2uBWYDDCEup/E4jHAra/GbZ1C1Ncw1+ybilLkDrZNPg8NcGDPi2S7Cf
AysayP0Rd7wPJ/tP6SJ3FSPzqN6H7UaRBfN0B4HCJ46TJe9RtlYJ+cexJpvIwrQqSgbsHjtlXHZA
TqXSHfKRiZIvX2TWnwwjX1uD8+pY435ppYs8HHBhLR7T0DiAdIgpYEJL9Gl58qzmKw8NeMxYKf1p
bVKhDvXfi3YT1cRbn7Mm27qnQZwjcXRt67PzxJuf1x9R371UGFkrgJ8uGLww5JLiFyNwuH/ckINY
MmJ3aBdmOf32AnFAN92F+NtdyuZeQCGCziDqdTV+MdPLSZ0vi15d//HZPe9MY3igRuuQl0X8TDQJ
z8JMYYwR1C9UFblbg2V8h1Ualk7O+6X0IeN5vRScCylNyHAhzjgvlJc8K0Y1G8pqtaK+tkuPkSPs
dVPZ8Tae6mdgrpKp3CaPpbEaLbzqTgvKjSxtupvGYlvH6Qud3I8m78oVZToM4GMr2cLUtM7aVy/S
C4e9VrOHrgGmquuiv31KpWg1PVFYCLMhNoJVM3+WsIAp87gx7VcbyaoQy+WtTuFCo45YFVOi/zj6
6QoGjPtIRpmprD6YpokE0gjm9iEmU3wNHqMliOGIYzOwc0v2C/FTYBIzKLIcwvRi6yrcNjbrgt0u
bcWt3CKEyJUawVAH7bQmFANiQwDDtLyxZCwBeSHTu9gp/wob1J4/guHJJXS6hbvs6oVgjwiLQQMx
1+vfHRNJvQ9CukBS0BS2mD9wo5rcRvZOb7xPUAJt3z5nLAFV5bx3odPdsZUIvZSbT809Cg/mZrT4
H9RjsAkzB6N3HuCAsQAPFmzQmDE8JTJjPclBJS0XOMzm5hJO6d71+1PdeRCTKV3WJh+KWJarehTW
OrVoh4+nKqE7erQO1HAwmSumw4LgOGuOSetmSdx3bjchjPgeraA/EDeOILHM61NsNte2wYBSODVo
/NbbdVb9hnGgPJTJSTvOQ6ZTC0cSL/9MK4M7fU+h+DDqxfHs1l926G4ZfHDHiczTWGfttpr8NS0H
JB+ss8cOcWvHBs2PATDzApeiSJjJhLjv8+BDqeqBoMSFQwadxcsLDVuWYThmEgaSq6DvjG1i5Tsd
R/e4B+GXpl/O0kAbSMhHTWa+z0m7aTl5pwmdYv6lTJgBdQQNxGBvyPStaXn61SQTcqh6CHHNmyFk
r4pbSDOW88qJeLbE6OGuAyJHjHxAqZwC52PW7tFu+v2cbUMnfwWCRugSlWd7nXwUeIQGoJcLWTWl
jNqEftRbSbkuCrtgFxH6p/T30NJ24FfVUebINiL3CTyb/QUDFixYU32WSA5buetM2iEFRpDVDJGj
dtsn2F3vtTGdgLZU22hKp03g3CNkrdOlOgIqi9qUtapWdha9K1jwNzf0cTQ50Cx5DbelnKtzNswN
QwT9ChcuOEmMXmtdOlgrwicz8U9EtELc7vMuQu45jIB1zoPvlCxvGehb7Z8tO7XWNJwjb6YslV5L
GxisF2z9gnRS60KTa4xQrVNJ6SnxIqzC/T4zoM2VLnpDIUTDjjYDlK68FitL5PK0TPY2cmE3Usut
7yyHrI5rMXFJCGXoqsmfeZ/hPzuOUt6akbZzpdzH3oAnGs0VjyHFQpUV6Q2uET9o2Dig/zbpjB3d
rTASjPRFFRYq+Rj4w3rsONaX/A3gDtVfdBO0AwBALj5cdAagcoV8ie8bbjzsP5hcuMUgrRdycfAU
OWq0fCx4CTnF1Iesa4e9OZgfiucVIz6mI2x/2x5v+n6U3wLoOf2c5NaqOIBNu9wnvOSvoeprpSLO
exKmmyqgiufxUfRTv9E40u4iWkAwwZbZhsdyMSbc5kyVkOjRYO/A9Nf3jg8tmMb6djt28Xit5xLa
RgF/UAdfZMD0Qab1TpEsRkcOzk5XlAgxndwvtLYhdJFGB/fcgqzcSCM/pcN6nkK51gXORjd7yKsg
uITpaVQ8VeQO8pXTA1I28+GCh3+f0IBKdMCDu12ExW6CNcaYmuYaNzJOM6mgm5Rjtpty+tIlrr5T
aLns7mlR5m4SP9Mz41ypJ+OQ2WXqNpBJJSPgZMds5Gav87o6DCeZaJ5p2udOogCbpjThDc8ug3eL
oTAOrZFNkjBsquys8MWFPT5n4/weBFZyILNApprIkJuUNyx9X2Ah3IeACuiH3uIm7qvHpqim2+Sb
4zrA7XbUvRqwYwPcS5OvgIPbjUFQdqgD0OIhu0w/Uz6Q4AW0y1XKQGUq7sm3jKdUt5+YGp/CUlrv
05w/6YnfEFndyMmPX8GYH87eUGBJHItdjRHhMpdckQ2DyzsTJfkSgYjnTc4dIqlhxhXj5L2D6F36
t2/N8lRwiDRDjIHal8XNtNeZkH/wOVkwYQ+h55i8wOPHUI2nJA6rHUfbaFfQMw/TueNkvNDP+7h7
WVjniZnvsEGzqc6wf0RJ9+Yt3W3BQtyblt8XaAPM+kzFzCincK2lyxwMg93P/w5QLtUlxkRnjS7n
eyDWML/1erLDg1e38tIw37r8/AkT0FNO4QMsSBizfotrSHnDtTeeYozgv01Sz+tsrI+F3Wf7lAVi
QzMXm22bVAaVw3sCN+lHy9Bp3bR4gYqRyQqaJgfmhnqAAHblBJZwco8/l9XA/ffsNFwPUcXusBzZ
adKgIRXvLM1v0UNFDNLFokQ0g2hPL3Bh2MVva+Em9zo7o2agcE7hloQa+4VBvAQOwUS8+veDl33U
eMKpCqRwSIgo2LRTj118zNodE3+R4P9MxVdVh/IU9z4xMKy6Azox/Q37NGnVxiBfvvFTtp30gP3F
ojUcLIMpVEAQa5MuaMiSLuOlGYVddERbTx6fWQP2wdg+Sx1fa5XEm0SSszE74IqQrecdDA68TMaX
OfI8+HqYqSFgK0epjXkhq8LojmKmYx/8MvgBRmZFOyOkXlr119iE3GvxHSfP+d0UU3lfdcmJ1WAr
k5fO7Vtw2O3JD0wscHZeb/Vgk3gboDZ6kKOuxnR2MaTbSdU8Tz7WLzu5FoPrb5An6gdrMSL37GRb
wW8BU9QeWjHHxzD32e/Pff8biRExja6doC7tkz+21mluPdqIzOoiawfpZ3bTx6h3XwrT8I+cE//i
IlBXQTSZqHrnb73c53oUXFzGtXfQ7LzQNU5klc/JHF9HQQ6xpEGb9CTJB68V+sR5lo23mTV7RmYc
5Fv6W7PyowvYfmNSVHf1zLO4OL8pF9AG/GfaK6xlQEpa5dJK0T6VbvXeZhwFesZcpzwu9gSIsciC
rN/I5clRaVo891L+SkUR/MYTDetDVcUlxVb2EHiPnJrZ2jeje1PtaKycrrI4WFuv3cwC7+L0nH9e
+4laaseRG8xhze8IAxZBo4I9pKXgympj2KTxdO/CgWO19QDrnJGnQJ/HBOE0CF6odE+yOPhj7iA8
MMWlN/QuQ0jcZ4QrFiW28CPzzbASZtRjSIk6m983ENmM6LyTafXOq2wjnJTLRp+iZfraevuiQjr3
HMM5cv2NL4n5WksDGXvibW1RPysYQE9sYERETwYoN/K3VYpguRzxPbY6RvVJ/c/R6Tx7NxWCSOCY
HWNrIKEcf/7calPJt2cUYiBc0q3gVtfEneaDGbMNdsbuGnZp+Duwl8LyLIe43spoU/D6BB11RkWF
bEBP/K5hVHRIsRri+2M+3UVWs8uZh7NKp+FKWJxwemi3nR+JZ1vBKavbVzdDomF3ZK5NnwNFslwD
vHaL/GH8NcDQWal6teYyQRVKCbcKDiwYY1l4YZThHRZU6oWsEAWunNLFMioL6NeNGby59vTmZP3O
cPtf7G5SIOndce6iJ9udPpXt4dFgeZ0atuvdFLNNzRWHQvadoF/tpT3jiT6YYcN0iY4G3AKQt9w9
psiYEWjTHFSX4nI3TYLFzrNJ9HPymNk2IqfrowzY0DMcSqPiZgTVo5zYNI3LcxxkQXKti7Z7StL6
VdGDebLhLfJOVT69JdU6d8KXmHLDjVjifMTPiFN095ZkSGTjbmUYfmhAA+7qxb/gh59+yog6A9hx
8yx9bFphvQTUB56GgU1dX8/rYFmwJwOrV93Y71HACWe06UfJhpGltAX+Fgcx/RuZiWEiQb2rRV7f
FwGA1bzumn0ai343elBaXS1/qc6Fi8XbQEwjmnRTMLOX9dpJVq0TYhPuuJVx+0dkzORzEuvyCR3n
a0hsj/od3d7Vg1XfAjIqSCLVOpEsCXHSdkyA8mk7jyUnG/iIpspOEYvEONSU41GofNZ0X83x/N1m
vEizQQo6bsAuhtWj0bBvYCL56fkvKquNNz04z3XksCXN82tUxtGuJW95wx8NlICUVTcQcRwK+2UW
vGF/vnLmZiSGTdgjSPxsrHAjIMVVYLJHogrvzfjLGfryF07PbTLpW9Pw5JYptAHH+rCXlXCoW00e
u+X9jU7AFXwMMdsygLBWlmf5e3uI5YlbN02txHV8Id5ns+DkOYOCpoMUHYTG9/fpX8t80zznyrY5
k3ErTKgiqXgLKmIlNztuH3ALFc/pUEyXbmHHh/XAA4q4HfXMyS6GleIQ7EP6qPl6eqpMRqylu29a
71LM5bOIBqodHI8tfm6cJ+cCH7C4CTIw+0qzZfFtw7z1I35zFyc8UTLaVJECcPU+RZF+LuypvImU
22ITSS4O0yhvBa8mrxoeVNxM26JKWRCn3jx4OuPKUDCzqoFlXeTdfWypb9G700OcuNUja9R7X83h
u4HEuJmlh/GDAtn3KrK3M2ruKq1p5TNn+z7nNIZHqaIarxxsBGYxvaf9TBq18dCwNERh3urGRURI
t8H8Gw5FyMnQ4STPttTif3bLC4FeNXivNo6eszFnFRx5Fd/SpgSoV1yyYvLP6Hn9M7Dlh5931CAk
g62JklDVldl7avz916ejSuxsG2216on8peywO9iNO6sJbl4cuUj2QXsdkaXuhj50b65NJYXUWXdJ
2yF8knX8gI8iScHBYMSZOfH3M2d3Hh9vnx6BZFJvmaL9OM6d2zi131kDTkFEgjZPGg85yvaPDQxy
TMHXADfJeylqZlyGwmtE8O85TvRzFYprueNkWT75Uzbvq4zNbmv1zx3D5h2XC00emFmaAg2E1hg6
DVI2/xipgvfuLa3c5jUa6h1POMYJV+EdqZJ+y4CMRTj2I/Bunb4O+gmvdfQ4KuaZ4JmSq5mJG71E
TBwaBjCJxRQwqBUnjp57M1HvocEfjCz1q077DcT5hFzQwCucYDmj2ojikcxn8LDU/P58GFtGVv/u
cz//+s8//HzdP5/756//8XM//6D+5xf9/PXffe6fH/Uff9vPt/3/X/fvfvJ//NzPj/rnt/3z4///
z/3zCH6+4+eL/8/nSAohHXZTQLFo5lKlmM/clhPj6EoEDQO+IjUNhVrrqBjPaE0DqwJZftEFwzmr
7IgQyfLHPCGLTOpvHM+Ep4jaqHw/Ld/yv77mf/3x55+iivCmF5py8/N9lfQCbtq7iYH2SVhEjucc
BC7tMOx+DWshbKrXXpoIMIv6wQiOrq0iIjQ9zMX553OE6ovzz199XUWHDt5Gi/iIn1FE89nvOdlP
owg3SKLTGSrq32LEjmFZLV3vwfjlO+685v0BkL3yyhPaMlUiLtJ+ZP6Jx6a8G0ONMiORVpWRwfkK
7SslIW+SRhQMTPpc4c2HxMob1DgM3qxJP3Fci2aHZTN5B2D71WJsRT9pkoueU6CuQfwUwFRbQUot
WZrVR2h9wnoiQK2XZgtH0Q+rT1TXoLJKugbC1t1QiNiQyegxZZcbu8X+USy/nNfLJSu0GAs4dLET
cdcgf9aEFDMKvZyWqvKIOjqp8QqxrjMTFBtO0hQIoPlYATkqpyUWCTrEqg0a6lblWOgNKBebxpH+
JKtpoqQ7fN1XOXabEGAPGlK9G3V3sWPUWElbXFvav0NU/LwG+U/8AT3JPtZdjTPJiSDSJJfA5omT
sPHwk3Kk8Pp83yXinduhOPu1IJavDPZ9+ntOBs4WcVuv04biOU1Zg1XlKzfyv7FebRJ7CvYso2fP
7p21x5wi5YBIH94iReq9hbu+r2h/Wp5GwWvk9kQ3mU4isMNrZYxer3U8jORBDHrhqAWBu3zCk0Z9
a9olGOrwFQ5VhO0HBW9i9M0kFUTPYNTPJdSiVRig0Dqxe2EHOOBa9XbDSHBBeGqnBKU8WeS9aHBo
3JrxBjEsRdnlILhoEDh8atqJwv6aTXO0V661l2J6AmQCpqHHQqUydZ08WilqP/4NTjnm/Bpz2F2u
WsrHpnMscAyVYY5NGFjD1imWuioS1h0s0zvJgF909ciTl0A08jmYFaV7cLSDLJdOLl5mbJ1h0ljb
sF2AQzzCi8mundMOT7AT41qwWrivxKS2JqaOA72YBq59kq/EhG0vVoiVTnSO6SWwmD2vfcQ2Tgrk
Cfnq5/+i68x6G2WiLfqLkIBifLWNZzvz0HlBSSdhhipm+PV34b7SJ13pvliddDqdGKiqc87ea9M9
QW3DpIe/HBMmCdluTgmxDYn/oLFFv8AlCS6eyGHVOckZjXuEEFyePQalawk5l6OrsbLS8kTGBFmU
BX3mKOZXv/3+cW1RbNw+zttF0zvQ0IPQ0jiYlrzoA/MZ77nlQgI2dVakrH3SunJlWu6PUkjJdez0
zegNawgxPHEzl5Jqwt6Mip5bq7Bws6laRxDiq7z395k0vnELOhuAesmBG+LQSHo+IbUymaFgYqxW
C+ZuvBsr/0CILBaYBmEgYdUNS1/ZnilldoInw2HQs3FiS5zrMudBssqRhqreMEBb3nTkzkAbuSRV
TDifM7RnrCOKyN0SJTqtFKRUeVBY82tUqSSo9epk6yUahUyJDeXDJvfgE3E0l6ySy/TOfaPd91Rh
Pqe1yPXQljk+cOWNYfU6E9aMnXtmTMguyxS9HRqC7qMJiRNIhxog+RYd3gfi2mpv6dqZbogpm5q9
etFLjuOjikOH0J/qRG8zsLyiQxmXjmdROAOkB/K4pP80EAC+CmcGL46e/Nsabsv+BLBwo9kJifF9
DW6nA1d2MlhwIgqZTRqZNrr5LD1bTnJfWbNHWYPbtOu4FwgK3kSeJpA5q6Mn+NZVDdMlJDT2nBbh
YyuZgHNmnNaGnE4GgLQ9fa73IVfXnNN24IgveyInh0ZSuxp0dHQE+LXb2EpfpwlzXRInO9PhwZ69
qVvTMyDLuaBWryoDb3v7NkmSWsg+XYlxERV9IFIGaVCzyoJoeZNF1yz9rQyIc3u6bYu3l6wUi5qJ
5Nxlp3SduQcdwNb431f8+ws5/a2M5NOqeJJhsvrncMKIq5EPtLl92FJwn29/yr3BP1ejdHaowl98
iwSH2oIGP8fm3RDaf3Q1jHt73JsE81FLwYcdKt46D5jErqvx6vGw2y8kyH3VA9gqYv3+xrEXFKl1
F6rsKdLAA5ksmngLVp7yCWJpkyd0YD4/CKtZykwisdiI9cjb2zm3c21bD94Yv85NzKRI+M25W14m
HSO5pqNEHflGGWaItnI2GPsGzqn6cxmrlKRfdhnLHBwUa+VzJLQ3t2i/6Ui9SGMImAtHR78JnZOX
reeu/12GWDs7rN48GyWc67jbeZi+SLapFoOCEyi1Ya+NVqhqOFwQDAtnc6QxUbCNJeLeTt21VhAO
SmarfpZWT2mawqeoknpr2PQaDXTa5J0sca1J0HnFytcYdmJ8R06OUbehxbbt0bFnSfnMjBpDuyab
wGpDeW6rEfhT2Gx0M3fO0/JSIMlc9XaRBrPZpeh5i2gb+h9DaZDL4TYaJZ5wiU7PAofieG0YUX9W
HRQ7J+TChTnDzFZlZ8eds3OhyfTg5OKoxvYChRuAAzJ+nrDGPXOSRxKS9Io78zKV9Y9a3KO37wJj
kum1/3z7wEIMRgKAj51yHq8poSx7t/bhFfhPMgPqAPiUDtZi/I2bMwz7+ry45M/9aIuj7UBzWd5n
c0on2vo6nioC6wmwxsPhhEAUMnlQdE/nOJJBYWiQ/f7O2MdPva/Lc42khbmVQfQPjStiH7kpDevZ
aCCUWH5yyl20mxQNE6ThbY1O7Jwu/3VhsgL0g/ms5nEzVXaEsocThj4vVz9NVQB6aF75Eykuc2QF
kPNh6/HDLw3ctkrOtw9uL11DhswEzR6Mkzbuizp56PMGFgZ8/nXaIAu5rc490xClg6Iz3YzdWnuL
Wdkxve/5KftVs7yv2MeW1SqajhpX+7Z5TYNWnIVWlWcrcxt0bjmmolo+J95s7tBAqkPkhnvH55LX
jj9vaEQFuTnFR5WK7lwtL2apTti99b1ivoQ3itTynsML9pnvmiDrAvEd/S9kHxMsMj+1PuPOB2Jf
SNpbLbFBdLmp9lFgRk/9zMbrVygVxtk/jGjyz+MIG8ZAisBIftxk85Adu/icDRNTuYnqjQINvysK
NMv+iJN8a2v6j2NaO3QI1LP2EiA7DsM90/hz07cXc+ScAtmF0AkgTHkB+QqlXpfhUoiqO9Lm5C5O
2u+Y44iomO15REr9O//7EwnfWQ7LRA+Lx4Lcm8q0+UXSpapU+k7O2mvBf3j+78WH5XA2OXvuSlYe
kZA0zYkCi3QIcd9qO2LFwtw5FK6Fm15eZKIdp6yjU4zHFxMBwJlUe2lG4rT8UB3HxraCYh4e6yJB
Dye9c9xa95POY6ml+UY1u6zt0iNiWSZ3zl2BEXrPzqyfu+VQ1RevKRLVdQ7hhKKBDf92dyeuxzEF
Y/QeQe0ZAA2T+Pxb6niKIXx4dmgx7LM+7cHOd2YEX8jvmoOfzJsIZe0aoQMHcjs8MKcwQBr637dv
6iyryu1Pt539v8/dPjRNSonMdf597bg8Y7ev+O8f/J9/L5fbs9qaMUHHvpG/l4NT7VRcTVtNT4x3
VepvAs7og9fn6mGWzuvt01Zr6VtpgYa4fTh5+QNuxAqBVSbvizb7vn0arz1gDs5yO/Ad9R7eLR3U
ZQIaOZBt0bVjFBYYEom4Ha63v/jvb1vvNEaNdbl9KYwLah4OefY+NuKP/77KadLsKC33mkyVeZ3w
fq5bjSSv24eko2G/8hziw9PQuKqiLq+G9+8D8CPm9fbp24uGhSpFNQnaf9oxU0vZwH20waW4krnw
vy/kaMR7J0Zjg81zrvv2evuC2wudGXFtgEluVApGpGyx5sSWB+Wgd50rHocXcuve02hgfvLZYwA7
Jll50iSaMzszX3wdB4heW5fCptrBQfr6Xw1/az6g5+NI24LYdCjdIACjdC4TDBoJ6EOzdZsTJn1m
tAWAunb59phv6mNnoIv99yfRIYScMwbKy9+6zIOg/2zL/DGykUhqtfQ3XqOPx9vLwCa2Fg7QTJ/Y
++OiRKBO1nctliZm4pyuZsRnBFSfEVGCmBNxQ3fo9pqZ6Gvb2FVHmbRBBtBvXy8f3T7llYy7OpTa
WuvYBOJ8iMUPYbq9PMIOo5D16wd/MF84QJ9jAwFuoQqcaMufbi81iYrHkVBeOR9kR0u4lPW86RYR
qlcMPmYrepSoTdg+InN0j8CYZgC5/Wvf2D9UjUT/1eXPaFC0zkPccz61umNGGzxITPP99inaUx4O
ci5OgYpil0dmdRy7wt0AH4K7snzocq5GCFuA/MHFI1bT0nwKx0TfR+24s6cWmy3C4KaT9Samv4fY
DogC+H8UKS5YqdjhY47m1ZHFAb89F6KuSE3Penvz/zZxZuW8F0zMg3HRcZudKmeUIzTBosq+2FrN
FAncSpAmanmodO6QLjkkxi8VICInN6Y+6CeC5Mmhr46iLOUx8dwv0xRjUBCJfrz98v/eAedFtoBP
IzHnW4ZfL72EcnR7cbVw3EH4weGI/6xIEYriq3y5XYDby5Shes4K/TW044MNBxgZck19GytuvH0z
2xdnzIln17gT+bB7yDkEIhIVb9HYv4JCbba3d5MDf3W8vdnQPMcVSVIecmkjDBLN3k2+eA89TKBj
hiWEW9gWu6oJWdo7HP3Le/JfZ0x1uQIDYryFjv+bV3QVLR9Ndg2E4uhx7hgF3ZkxCr+NrHi+/ddM
oK1Dpu3+/RxL40+v82ZeG37f7QtkWP+nV9a0NLTpngOOMqr4pH8TTTwvYvoOjIQtto6mnecq6bYp
/M7CMg7Z4s3hOApcK07emMRXx9un2uVPoIKlJp5Fjg0lzOw/EFPQDmZpGW9nVoXbWtDhbsF/t/yi
fgr4gwGOOPDIAtUgEtiHNkplx2Ak8SBNDpEkwng0yuuEr/4qjBbn9Fy4gVmTi10o+wIQJUEqhV9U
+24F/fdEoFy1UxPpfyr3AmLyL7UnHp/27NZO9J7q7UsY++4nZvyfjARdWiQcxDFysnOYE4iuGU5g
2lJDaWiCgL5fyypYCqsy8b0zEY/mNRs54E9LScFzFfgu0DIjTP/3pW+nr5xJOKQkKKhD44ETI9R6
KzT7M5rInbdhjITTGJ9inbfcysM/A/2LVaK3IV29P43fOQf0jLs4DZO9LCO4Y307UOKyvB4jTjKr
hthmfMuLdlrDWNP90jhhJBMujYpn3LcOz/cMqGMC7Mw8csUquQJosx44WO8NE3c/PenPqsME7E6L
bX4E7zFD0QxJWEIvPSnsPXVNmwqnVp50u4hgpMMU1veSS7DtcMysQbijbYtmJNuzfzQzct+HRDv5
tl/iFQCwVJGySeRhC/YD2h3ny2MN1OJA5c+/XTaMxacbSr5JmF/SJjd2FsLYa+16G8fWzGucud2V
NWM7WAboz74DBoc44kmC5KOjIQn8RlvF9GHG9omC3PvNC7QyffG3iXooPamgHpVsX0Wf8LMD2ka6
Smj2YOuMsD6KHoEmR1pi2E2Qxf1RaD0qjfDbYiQeIAlyMJY0J0003g4tZnwcs/ehQI8Zxjpcvnbk
2N/Iz8gbd0xEH1oivfYcnt7QEI67yQL9UY7+yJp7AWedMj3u7nTvC4uWyPH7F9qCeaFztkmgmRPn
qgcdvr6NQZNKMVraDckH9QxCbqHKgKcFlxt4PNlARonJJ2+t+r03luHIXBnYDk3mlpha8plZQ+eG
A3vpdmh4skZD3tW2vqOuu9MIs0bwsTRHRm7PKf4drHoje/UBMI8VkXnnMMdbS28tFKsyOnsLd8nB
aGy68aG05qOMSh9ZUFqvmoLYlKSmu5GkJ7qOrKVx94jrMmH0D0C9xE1sdeKIv2na5mDVCo2CzbKn
O+DNCVAmcZbNiKyp8F/d2hhOmu8c8q6BPtLD/FA+snLHttJgwNIiR1yAyhXPCIPeaWk/ZMoxdpE7
q7UQsPwiy4aUSGNdEdOA3IWHQgPCaIVxj52lOk6a9coWgNg8p4E6axBACk4UNAiWZNF7YRZa4CCp
Do3CP8m+PBI3lq+GzDvVTfzU0V2lbkbiF2Xaibg3CFXoWi+920GO0XB6uF1KSwxMxLZL/H1j1g9t
ix5NazHrDMYhRscAWzc6Ek8GgSufur3uxycmQ80xy2AzadY1J96FyZXqP6vI/xTCKu9lDRkobZBP
Fd3Jb4S5isnvvLjIJzYGclS8lO5dKLFXeKr9qeHDrEo39KDAobzvizzeGk3y0c+di/7XLs9ZFst9
K+mAjhGtHr34nTPp0sA0aVYvP0ZyHsL4b5Kyf0DNKQLYCcDtZPSioEIgajQBmJDM61aZtilEHzLJ
B2HLYy6pW4k8xo1Doi/Uox2g8mI9hEoC6Q2NleGg+C1R0x0ylCv8EluSX7AyYGGmjLoWjCl3qV96
x6nHP1u4OSJS8MYnzAChKM/UmvHeroyPyWCJhNMbbfRGf2ma3th7RUYlOcP5osLdwpCyPTb3sueY
WXoeRV9F8wa2jVMkxL96pVx7vb0XjfM4dMMXkbbQKE1AbQWdjUmm+6iHj52hZkMnWza7vLyqzhpW
fuaEl/iu5W13Su3BBfDMQ4tUCIEHrZgx3zaMPPqBRlrfbfnrvUVZjaJ61vHvec0uTeOjZ2Fm84Yv
rwJFwXzBX2zBR0WPddXinkCdm+ErLBRJ6OqizZUJqqXLA88f3gpo7wacHtRCBiRaswAk5gx3NY/i
HbtUJiyfEQQ/XVNm5VowSthmI+4OL9H+2Loz7Sdj/uVa4N6rsesbDLNXfE8WvIUHrlDjBXGdGtuh
43hd1Duf+dmBxh+jeqODA9Phd078hWUz7DWDHpqBe2mXFcbGwXuNbBsYbTwekUyhCnBnBlCwyySH
J1cT/SobcgaidlbAHnIf8kQ+To73ioa7HtEEAG+vGHulEK6Ric9pvxoVumlsiq8YEC5tulT+94Oi
iKL5++pH5ScSnGyjLSRMWuM+DvJlfv3l1Avli0YxqrcPq5XxVsNdzHsLvXcQvC9toqAYKn8HZFxd
Cr3Y97rYlp2NUK8kfzpiQXLAOVxEHz9r+l3tYH4VGeznKQI6QKp1xcoGwI+6gitIHAN6evC1bSMh
MKOYBSfN0EshAboPwf1mg19e+2LY0o4fWelnfd2ZrxFmFHbv7pvo7zXtjJFZOL5ANf9NBjCu7ty+
aLMTX61BXShL37WQ8ZEjBG5awzwBhUK8FkHhJbTnDpM/pm+60oBCOcgVAuBOHE1rS+teSHq2DyFw
lFyzvuli3Q++iXyEdHdQWMSyWN2pBLn/1qLJi3L/MjXz8DYYznOr3mIUaWuyvwusatWfHq0TY+x8
H5lQ9UIL6THqzBI8CeJqBjBYKkvnIsch3XplfTCEuNANGbHvorydKu1iesOxKpxvfXYwGYH2Q5nS
77u+v1NoP4bmdzZbIzDabDuBmGgWgckwUnJIRzsDJfuLMLI8jEl3BG75ajnqza3GO3WYBvu5iDwe
izyxMLqb6KUK7DxJ9+O4UXGMPO+XVmjUNe9s4UiAXPThRaxRZBoPw5Deu9zUq1bvPlNAiiuZEk7t
ZHeUAS6arxaNrK7UFpTnnap1SMnwNhB2awyr0OXL3sRfpl0Ioj5a9EQt0YykMY95gBk5c+L7Qon7
MEe8htWlg9yA8d0g55AuqB5nAW6qJwRxuDF6bkfxZCjDuLi1Bz3SJWq9jZiBSpDP3WS+95ZerE1M
bT3FDmDMfhdK5y4Z5CdGvueQO5B2zHgcU+1X+aelU3caM7GDrhr02as7Ud9izjxb7nEs/b0af+sh
uxOUuCu3Hb8ardo56BMmXyMVwAJ3NOGYlhJSWFto+MUxQsEbRGYMOrsrf5KCJ7RzFtnEF62mLu/u
M8az1tB++7VbEU0KrlOiH2x9BRHc7gOnkc3D7UVv7xVBjEHqefvYTK19XYpDEtOFmvA678c29h8d
XTyioW+4MKG56SkO6QVf0cvbZ+TJO4ILUpxf+mkO6/lct9lP2s6IpJh4NB53AAsnTFAn/ZqImLvq
wq5PDpnXFHwc2dzKBnrkMWGrFf1Vc+gCgQ0PTiH9skq9csOlrwL/d+IBlE7phc0Il9ejTU6dA2Qu
Zv6wGl2Ub46lvZdoD6Hj6CmqSLaX2rRN0OS6DAR227UR6pt28MfAbfM3po5D4LjxWwwwr7f+OCIZ
AKG6xp1wWxt4YkOASN3IHVePxoADfxPhKhpZASCx3rhuv2c+HxKw6wadA5MvHNxv1rMqMA3wJ1DX
kJgBINuO6QQtQRLSHY1PdcyEtGqtcNOPIrtXTeQdXPzO+kBmBnbtfeT7Kfwfn6NRCbpHSLp7LXPN
jU3u4DqPkUm0tnlm1gvuajnvQMfSgxhYAFECUZ3upBORWdlaNHHnjQFcijYLOSYZ8bHGIpH0tC4+
OeZL59vG0Y+EAHZWX6wY58LQJ30A/fncDdO9H+Jq5qjprXXIIyVj720/A12YsR8qZyYEoKOFm6XZ
E4SttPYfQ/MwNQJOTIiDsPFde6MUynSm4b2DApOjwoZEXoMYnkAz8oMWLTueAXOeEJOdKqKfQh+n
tee5HRRvJJmGYBlrFlxlGX9pFt5yt6F/m3AihWiY7aH7ESBxN5NPMrQ6BxeVfpMXnR09R346mKkR
HnILuWdGoMwau+qvq0w88W4DINryCxSeLhIxEMftgK3MM35swZjF6IjZkDQEVpn03QPpP5QpRX+v
us+6gQjoeRykgVPCP3vvbGMO/j2ToJARbvjc07RQyjunRURRFDjg/vSWfSgr/M8juwmpkdlDYWVH
CBFvqM8tpoOcU+rB4vcFJxlp6tHJPIBoOX3nqDqQrbm4ZgXI+RDtItVV7ZbgSEA6IjiDYgxlbY9B
JtDoWJeKAbFZn8eQON2e2t+SxYZQYHctORw4qcVapfPglHlzBp4lufTdrwCbBCP4TxqHlDOTx5i7
rDfauAQl1nq06/X01QM4GUT5Q5c738RcZVxE6i/FhFrSJ4LigUl07s1DDdq7I+oApV8SbsE9/ijL
f+q6maTMMONQscVszzAKwcEGNcu5LcGetamzbpG1bN0GzW7d0i1IHLjVY30o+q5fj8y6gDDyC8/R
G13/xe8e/cFWQJKz3bxM+ngu7IgrIzsspbni4DQdaV48xiWMsmR2A6tjeJ/1fy2VPBvG+CaihmiF
eD1Yw28qSi0IX3WKpQ7ndtnh+/EsmODJtDXyL5hox5DubjBzTIPggU4/mUBj5Oi32Xr0ryibP5pE
7t3mi4rIvoR4stMp+5kNNlU5xAjB9eNYDUw7OG6RnbKNDdwzLjJ220NEjqFkW4TlbzQkcNkTp16H
E4s8nROmMIr/HwPTmJmgkAcaPtE1SJDzuKlxNCKOYSVDKXgvP7gFr1GUX0UZn/FFaajeBShZ7Q2U
NO6AOdoXGUMux7bZF7u3IgM+oBDRYZfytrD1noqi0zYAdOjC5PStSzrLRnKURs1UeWD0u4iky7zd
+ZaHZCDDxWubtb+uQLWxbZQHKmuhZW8UOJCwcu1kmny7Sb4ROEwFmLNR6dHCbehfVI0gIY2/8oEf
EQffc8tKPaTu6zggrdYz8PsOQlBSinZTHddX7FbFGqK0oDwUBfa6cZEOQqiiQW1QYBKNtJhnVeXt
vfyiRvVixxAgCmPcFXWzY8G/n8yq28J1PXMsd1ej7XMSYjboDjZ51BZ1Ucpv0fpn2ihftqOcYB6b
/T5py7uwxrBKOMw1zUFlyiT+Y0XDTrf7H9xZvzJJ/iSy3sfaqJGjft9Tz4sZA4QtSxBDVvhZEYlN
AhkqgizhWJ7SZ+NxnY0PMmp+p2lq2B1hGPWTBTHP3MrQZYNW30Ib6K2WINoZSR09+9ei0bCydc75
yz1gseHqCztu8tsATfxfp6/gDk7inQBvnooZeVme96cklmpjcpi3ynjPgBn/aDjjSy6KoLNSZqbg
NRuXpbZzEKvAtF0lvAtytjb2jAxh0qPLKNX3IBKwIZBS8tzcoRcLMqt9yh05bah0Is8CoTV1n2xL
L3aLcnfgcIa3QluCRbqRo7UuvtH6vMRFuCXiin9teRwsqJtSptngk3lndc2+xoFycM94OKXWrtu+
6EXxjZKLKrEtXie8D2bTxCtCbp4bX685PlRorVP29bEkok506c9Cl/Ln0aIM6eRZhHI10YepdQXp
q2Z2GMMdiHzwLV7KrQaJ6Is9eTtFbXOYbLPd6lLuygSdioWbPuoMgG4VjgMQAyjosxrxeovY3Mua
ee8ZWNHGFKybWPC5fVNDATuJzsJAgn521RtjfCTzdkSFULN09cMuquOD06U0FvGqPFjOURPa/DdM
x3fNzj7ittEOjjM0r9CUl3wmv9kY8VKNgZTR23a5Q7115mrNXgzkkxpFp2+VGYK30kW0taUiL++9
cuWZWI8jCmqkBcKj0hk1RDXhZaAHHqDBO0z9RL3ie2+pQrhc4URtRItMy/yN7eRldqwLEh+G0KDw
HDMh+INqu4unF2Iwv+e0eCk5RSxr7Ze0uWFEr07abFxd0qVAk209x1pAYf3GqxRUZeFe83RGB+fU
1ECuufFcwWC/l18GlWS1UEqj8c1g3rrlYORxh4PWwRVkK8QLkY/6yO+2ZktzOZzno02RAxzf5ixm
/EnMAkSqG/+28iJUqm2NQW27glY2++fKGbPtnHmL8b2jpWaiEOrMzQByZuMY8YPl4ikZR/Z9sz8M
DH/oEvg45Z2KZ1B7MsRPkTXZupNAymI25yqjXGAgHiME0v8i7XkcLbj4+oSREuqF4+Wffl7XpwqO
Dlcr++6GeEQNmb6MU5XtLd9+gC7kBdIRxDN0Bo4acN/ldq5UToQGoPYBKRw9CH3fu0oEMbI6Ik+R
zIe7uYjOKic6qCJeZNCTK0g5biIPCiLLMujnjrvMVotQqvwz1g5BOASIVV6C56Bykw1kNkLbyzjc
RCK5zoNBV4B0xsnUvz1f8EtU3qtSgDCo9NU+zLW/xGNBv9K4IvWg/hbK4ddGqNpr+Z9GQrlLo78M
0FgTUoJhwhrnEZgRUF2/fUFfrZxewchuzJzKOy0Nui9F+WIsvRRjIXsCtt9f5qp6E4WBWyH5o3oX
jECqBbRljrozoocxvI8i58lGm3av1+6zySTWtr+hpvCfo1mDonTfFF4HVITVwKt2s0OfnP0Mqb1Z
0noEcRjVxM+4br1vLdC+GWRFxqlN2uKqKaZTIptDH5vQ6F2O3hrnj1VYxM9ihBhKsNojrUJaUJxt
0tG1iVeo3ZUqjrlOU1NL6VdO1nJEiVemcvSVrCVYljA82zmGIwIs2N8t+raxj0Jk4OQ8O9oa8dhJ
yfw6YiO9Orhn4DI9mUP0UTN12Q7KB91f3hkxU20YQahzHR6QrP/KGFevgRqZZGDc6/gntBBUO3wx
Git3VYOeYghh0foeJA8oUU3c+7upU9AxdcCNxE60brcgbYhyqKpLm9DkqfudUeDrn3M0byZpWhHl
Ak3qx3pSO81n0anK91C3omOKiitZchHoc90j7P2yT4VuEryZjF+gsX7ojfmT84VFqw5IuaPp3GuE
BqTuI3Kr44B8dFXL6oUOAQAI99KxESqYAzt8NwzctOns9/02FIYeOC9+1L6hXXhtNBiqgoNBRaYS
wXT6lw34/SrqbF/gT5fhZoJBOKDy3/Y1YgoXx7qd6q/ttjXCbj10qCQa0AfLvrtq2vjFJdsg1vXk
GHPCzvRN3fJGDuYdkqVkU5Tpybz6OkA1peHkLItr0iNXptZFc6TmExqdIKLHv0tjVKHM03Fv3xda
2uyG3vzQQxG0UU1qnYTmqSfO39IOGU/737pEueXaFXzdynmCKBgyGNrnffXcJM5HlXoJRyhcqXFB
AYCW8KtwLzRhLmAekk+J6K8X6QaeCMrUftq6GquSR4djIZd2dZlBfxymAwEuT7QhaWlY2Y/LJIQm
gCYCK/4TzeQXdYlJEZeEZ7ocE/3MLLyEyO5atz0x8l18xy4M17Z6FRWN3DLl8Du6nEcERbIVz98D
ncuCABfhRVtLYLGlK3gEh2KDogT04HiVRVxPjwK3sTgvlMBsGqqMld+JAoo8fToT0xd3L+t6FFvk
ZG7E4P1k+LZsvX+M5ETIfGn8Dql2NX0c2bIi7bT6MZULuNPWzq2/eAPBnWt2CvNjjJ8im7PW4M9v
PbExtVU+gx1oNmFYFydp2PBzBXidzojgaWLj9vK3LOoeR60E5V36j4xd7xzkHGuYB2kAaOOnamgE
z2PJUdQjdGdylySgPPAdCPEY+fUp7ILBpQfg6lg4U4XtJxnoyb/BTHlteqA3eIuvbLI9Pn1ij7re
CKp62g8ShpckUHMfKf++M+wPTC3JpQibv+44/zah92S5452HOrGeX1Oz7Tli9Q9JwoOBsuXYJPTz
VWOeDO04SvsMiu/Lajjh2zxGnf/e0W3iFEXdu9CS+85Y9VwW5omHiUk7R2gOgknL+aoIeOL2nt1+
SgpQHgSKm5jsa7qnVDm+DLy2vWsIZurd54jEy3VLzJ8lacSUCJc2g9P+5HWaseE0j/Xo3dcRIXOt
bOFnWzvINsgDjfKpqNw94HTTEHiD2CtNFdGTABYYOgDajApDIEFKGMCuyqWLMGbWB+Gh6zJySzyt
gm3fLB+mrI82jf5IzkU9u29Ewn7NWX/Pfn6J8PgG5NRArOv7Q9bJC/gj9yUk8tagx++b0xVI9Vuu
pfZWDai1oAyeTftktT/dOLO7gvrNF2irpS+OPiING0Ps/M4EyybUc59Wn8DBsTP08qLckBODse5a
U/LGPQDlY3AZ3o1QW1eWmndaA+oHQu2M/AQUSYYAgZr1Vej1g41+QJHCJUdWeAyA0bpnHYfa3G8E
mlYCKeg+GMq6SycCIpmxNFvdgC8q84xA90ruvFDXAGv5F1kS0KKDmkhK8kFGAhskQ+s2ad9U72w9
cvLoDRNSotE0Kdt+k/o4m0P9d6hUivuSUZE5PVVh/yftMuts5Uzqc6bkQuNtzFl4wxp1nePCRjKR
u0IW91l0k3XrCo4MNneyNshfNzboHlsbjfjIoLAzd9PWmxwpFNIm46uWGic7KdeCHGXNRLnW6Cd7
iIoVMypPyDeGwP3KsgY2q6a9CxsyDIfiwxDZXnnqUQLsdn1urS63gU+DqjSwsiMt4gG3YdtpLvex
MRzDmbQn78E1bQm1ZphpyH5yFtF2Bccl2yPiIrJ5fLp4PA1O88woC+/ELBgT286j1xiXFI0DVb02
B5Ev/pRBDK0UIr+5In5458OtgZ3gkCLaGsesh6Dt9i8Qy9JdRQNv5bO4e86zNYH/7+/9rGM9LDIU
sORGDigHpvYeEIWxQiET0nuF9k0bdWvRwKHxKkmh1fwD1k82pgj+YBQ1+zQUcLQIcIIQZbDMZORa
aSQZMsP1T32t3yM954YaG3MbRoU9wesksSmdzJaZToKqa3lxDCIfIreZtvqUe+hJS9hfIY8mlC3P
2yCF7YAWRsDkM8QBtKg1rsGwYVfaRpyU13ZdMrhqCNtruQxaMwW5nZ045zB1EWXEVNxkNuVhUB8T
oe5bFf4SlOhvKMTUegLPiEo6xubwiF9rIYf5xNIkyGQ9/y9X5Fu1jdoz/I7ATjDU9ZvmOFlqXKHX
gXlXUOGQFInrh7YkGOfhhKkoDxip2MglyaQ2+00ScmLtJerXrnmyBU1FbQa6Hmf3xFphCOkRFaow
IZmM8XRuqVNfQo2NveaHawBLMMUr0tktlhLW/c5tv0FjbLVC3Pclp0mGiO51aPuT6YBTjfqCyK/i
zzBTgJIKphHH2QGesWhc2XHyVyuHch1hL4br8Dh147vpmUSPkPMcIk3BCRN4jfTg1D/x1j1YDXJG
zEt8eZ39EdP/kHZmy3EjWZp+lbK8HlTDHftYV10wNgQpriJFijcwiZSw7zuefj6wa7pIMCZiMtss
LS2VDNHD9+Pn/EunXvhK6DryK1CH/qzxhitKbONZt210H2UaDSlujZhRLcnhNVGPcnBxRxBSnjWT
eZPzLmh0nIUhaG1VL0QgvUSAjneZQYTanrObql0zsV1xJXfKb1TKHRcTX9Ix22qqb0y05GQ6uY7R
4T0G+OrMM2f225hRsMMXOc30S498sxSjdm0k8hr9qlXI/bgu0XoGdJSjmI2gV959R6aZweVZn3Xp
Dqmp36Au7uOYarxto8VnjwKVPIxaeX/DKsh90tk1FEzN1LZc5BibS21Nak+DtWn9oGJeIRcBYAwT
TkTBEMwwwJWosY9wvvdUF/gKpFH1Mx+zX7hhFCvM774ao9rBTYYwN9Wts5NNfp+rMPgK25gLI5Rb
I3y3hTNelL5XrtUWo5QYVSMj6L5iI5pydPCqL7w83kaGc21i8xko1qYSVIHasHqQVfBi2P6wVjtM
krMMbaHeeJpkZaO4hqJHIJ4yXb9NJyVCgUpz49j5okQQOQa1jUhQ5jujLvSdVZfemq3YBd/CGpQd
jg+/dU6VoUifusTDMpJMYHZjBJdTnTw6AfA1vOu4fEEMFN0vmLEvSlBsQxR7Ciwqo1p9FqC+VmD9
sMIzivsowIB58Hi/vLmkUWsQCrXsWCD5wrVUUMwruUcooqXc50iBWd7vvudp3ge8v1vIRqE3/iTy
IIlpcSTkdgK2LGFBN5TjGPd6H0do8ZtkTqIOGfiBGrJTyfxG3TgFhml+nz/5Rvxj5lesNTRIG3QU
VhYv6A33lrUhtcpTJRoSHsETpWH0oCwv3cqe7J0wef0iC3nv5WTiEDXfx1avrkS7t4KXiGWDCkS5
hsDQwlbHHpIdCKbIL0G0wwtuCu9Zw1MOmMDGgqp0PXzvMZwa88rY2ZxOgC9iNJI8B+wsPmlYQVlX
aXYLLgQVYDv6LlGXAQVUY1MZ4rhpmOZ5nLbeF1PjqOhJTBdmjQGLHLfI794hjaMXSEjXoOvWofVi
WaqzUkHuKoPM9xaQNzRvq3hnclhXUf+1xNS0qsW1kowUXuzbCNjOJjAUvBpVuHu2Eb/O5ymEewun
FQreqWNdyxhgUV/sNbWoudEJ92EJJbxHUOkMMaTACIbHNoUvWsYIWvTOrsACdeXbyE1ZJmpFHdw2
vbhM8YBlvh5RmcvB3FcqeDh/OIM3pW1KMla7tixfhOpc4hBCushhv+ae9jA2wR71FQNvkOaurttb
LJj9GI5SZklnB8DwmXruGgRvuDdUtKUweG+Mrr8pUt4jFrVhKhoYP2QlDA1l+i0KsuQqb/2NhKGb
js2qN9mRUdTdVhrOfI0I1x5P7rWtjBvDIjQLrMLtleFZB/+H6hdLn/mttNDcBgCePIuYOi067dxC
PoVLDyWshtBph6AvkkQUxXglYplr+9NFnaCnF3i9w4oHOVFUiJd2yc4Z1YJ6IfWtAU/CVc+7G2BK
WfBULbe42IRuWlg6LDJu7Vz3JcWmaqN7JAF0rdC3jqalYNuiq5aK4pnqqEAX6kFe5a16gZj5tYc2
YFhhI1UigExa0Oe/OmTGpgCvp6njsOt4VdV+9dTqGNnghI5OZx1dW1HgitmPJXN+ILRcfYl9xDpj
A6M2v00uA2cfVVRQ0X9PLqrJuRcNKKyRB00cJ787wyNZK4Gu6N2D4reXRWKJdeUFv0HGxmcRUIGo
vg5xy5oKJ1ux9o0zuwMsgQA/Ooke5tmD70L4UjZZMzyVpfztCJMjtslWwYjkcRl8J1tsYrSEI7z+
TEBFlgjrygq4UTKUF1nTusrY7CuJGFqlfI3KxlubVXyVYC0GiGmDn/oOoirpOfmj9/x79J8ffct/
8jLvV6b/UEGlxkr/K9RAM43+pWoYEBaK4CJF8iiR4ir3w8uu9ygiAvhNWqBsIjT0q7JwrkkagZzB
EqLJknETxTaJBVOBquFReJgGSagHe6RNc+MM/fduNm8nVGir4FGbdcDG8isA1EdojRYronmJe6pT
vY2SWhq29xiyQT9Xxu8UQx4KT5u+YFLwou46nSEsCYOu1DF4Uovold4CbZ98ddt4LN0K3+mtLo1X
yf6gyshIWkhmpikGKurY2PDH8sd0onTdtl/ixu6v3v4lfOMXOMl+K5Wy4EGduZlmbRMWIwDr0LtQ
gHvViCGtSBsZq9RBEvZGlBHSvrEabnB2IbGFuPBKUyo0v5CrvowTwGCIsX6VeKjX4sYe43MOwBnX
NO2rgi2Zlsg5qsp+KFNlm5bqaxiYP0pFtld6W6xjxXzoBNx2U0f3JrJw68lvbUAAF1IoT5UJkrTt
1XRralC/sJT5SQE73oQOT7HR+T6mBUsFy9BAC5vVMPXf4c4gChfrvyuRIyGoJ2QQ+ErdwLs1SWMU
/NX8yrGyBwPo9bnR7Uu0aC61GhiuopR8WL3TyM+t0RRBqhem7mqwtNdYGbGiC33knhpKh6WHKKcs
ECL642//8c///I+X4X/7v/KbPIEvlNX//E/+/JIXWJ35JNs//vGfl+FLldf57+btr/33xxafus9T
/jn6kf/nL5q/zn//Xpr/19db/2h+fPgDmzFsxtv2VzXe/apJZr19Bzoyf/L/94d/+/X2W+7H4tc/
/ngBJNLMvw2KYfbHv360f/3HH7r5NlD/NU7zr//Xz65+pPw1BLuTX8uP//pRN//4QzHNv2sE9qbh
qAZoW0s4f/yt//X2I66Xv+sGoqcO5CFh6iqNZHnVBPw1Yf0dvVlQCboJIFdo0v7jbxT63n5mmH83
NBu1eceSpmFK44//2/EPM/jvGf0bmeSbPMya+h9/SNov/mui546ZqrBtVTV0YQPEI/40aKh4+XEX
Zj6fFv+rzYuhBVYzXZDKXQ1r+9w8n7bTOliJM0B1K2UD+HOdfxlW/VqsQDZvkELd+it5Vqyctdhr
+3cj96/v9/77WCe+zvx1330d5AMFRUQxXYy/haTQWGtniMTAdd+TIDrelHGwKSaFQbZ0S9U/NqWm
yH8Z+TBdhDnIUNL/CiDq77gIjcWDZ3bW7+PNCfVQezQEMhypR0OXH9szJGn0zJfTRZDipoXLexLE
a3P6GhA0Bsb32L73+h/T8P0vNGtKWhWCdcZkf2wWIoQFrhWKdnQTvGprc4+x7I5c022wO9HSobl7
35L42FIUgPTzVFpqtuLFPqcGdi435S3oYjfdi9+AhsFynlPc25xoeF6j79ewZKtYAh1vaQhDtTRt
0bAWUCotEvtcH7AQ5k1kj2D+EEBCQzVR3QAqgCTxqiXnEvkzmd9nFHEEyWK9w3jceDZGPJhtsT7x
teb+vvtammUiEihwsFIdoTmONY/Xu7Xckt1AGc9DBCLbafY+V6+1HaV+L1l9B39kTBssc040Off0
XZMMg7Q1DQNLjhupcoN/bBKWem7nod3gAkzmOqmdiyiptFU/mAj8JOm3Mp9uJGBctWt26eRchEpc
n9VyhLmm5OfHv8xiOeg6X4AvZGuEgsLS1MVWxuaSorfAC2QYffyP69qjBp0OFU8qLWiHW1jilNAl
ap3tiQXBwflhFHTDgixnObquOfynNf/83cCbvWUGVeuNbiV44MKlTezSHVNi353oUvTneZhYJ3q7
OE3+NfK2oJ9MtWotTpOq7JO8bBwqOj10AcvARED0L7Flf/uTo2pYBl7egrvENObp/ti30JLdYBbl
4NZOaF05MQWJMfT777mw05WuWs2L1IrkxCEiF0v5rXeGDSiGy8hgTBetKvjpDUFRNTtq+JcyLX+n
EQrKvVncjUHyrY+Qto+GrthpApU18gg9SclQ1QELDaTNKuBf7bYpiwsQ39eORLRRp6jsCc+VqX7i
u1rzOfp+D0hy66qhOtxtjJStzzP1bvY1U59ARfLignl6IfTwSteQnVfFeF9qkPaGEcMePfXvVRt4
EMmgaygmGNgN4aU/UnvM6/iHPen5xtIxuxE81JB0aXh/QFGwp4fKREuBqLl3TOUcIB1a3mOkQwdC
lx3VR+/JUSp9JcsO2R4ifhmjPO71xW0VGs0dInVUqBSbeqzWfCspEJChSK7IBXyphPNdExkuxIRf
d4HIHqE7hPgGcmwGRf8cdBhChO0l3h1fixxuCfIGr5gYkiRCj1PtSzyMqdZZqgFzMlEek0FcpLkN
v0diaDFqDfwxkd8iZdDOHibcQFqLnbZVoBOOy5gyFW5r924QwB+oyXWdcWkEJ/blvAc+zYzjqKZm
Oar16UAsbbQl0FwB3G5UyK08dc3z8c0hlrtwnnsp5yvdltIynMWRG9dmiWmPkbpFKG8UDLipaPV3
OTmiOKi+6SocVDVOf9oO76kyu0uN8NEbeTqAkHjRJTRe2FN/csNqHP3cSYZG7AdAeHkkO6JWRa+C
785CL3yKLXI9Z20jSJQLJ4uIAAZst9cxKfJTt8GnY1BK27bnyM6UhIn64gDuAVBhtIC+cGI0xj1M
LBwzzabR80u1V8t2rwibYuWJGZh/6fs5JmC1HUPlzCe05Bhc7D61rxMzLTPpBs6ZVYHMwqQ3Ksdb
yAHUEvon2fFagxWdxfXtWAP8aDXXBv5lq/G25ZYKcD5UsPgKp2+W93r8y30aENOQFvrzgNsczbLV
xSlmdLUF/rgcXRPJm9LJXisreU6y9Fqtw5vjTS0Xok5TtkqFxSYIENJexEKyEF0TYc5GnRv9eWq7
5WCuWJBIXFh9+PN4Y59uWo3Ih5DSZtU7hq4vGkvJfyLBppiYc1i+G2lTuO67PlxjAxXcQHNrXzCH
9a+PN/qphwYqXdzwjiFNmy+wWF0c3FpKHU1lMOFFlk8CYpWHEMTxVhahnc41zvK1LYt/CGveLqZ3
h7ksPVKppLLcUkcursKfJfw2DSjzk30sAVHYyolufVojc4McT7ZpOtKCvPLx9uj7HJy6QbdKmA1Y
n58N6r2jglhUhu3xrn2atUVLy4ghTeEHw7xxu+S7pqzLfl+Ej519kSjO+nhLB6aK9Yh/o0FS3+LB
+bFPwoKcHarW6GIsaJ+ZpTNddLVjr8mwJvvjTS2PeOYLXfn5lSNVS3CAfGyKTGU7AimiKaxoXbVN
rrvYCU6M3IE5IhjBaFw16M6nzWWUVR/KXOndAVR0CJINMasdVlpu1esXx/tzYJJoQ+PkpmeqkPNX
ebf+MqOuVURH8SZ3TN3fjfhlv9pBNMKiqvOGLETh+RuzxxjieLviwEAajjQMVYVtaJjGYh0GKMh5
etT0LkwziUouDtJUwahNg+D1YihVsFJuoWf7qBAXGLb0Q1vc9F0izohzO855PSUjNBQn5ndeKh+O
d8JPR5fm2yvW0u3FEWo1sKvrsphcKzLQhtTOW6pvIHp3fd7hDfbsD60LRfbq+GgcWMAsJp5RAiFc
aS4P7laGnR7YXY91oMy3apk4/hm1TeCIht88HG9rzsgsu2gJnZtC5eVgcoV+nPIaieZw0HTohGmi
rSWV6y4q8nw9NlO1l0UmVjrm5ZdGnhovaZvxpcIKE0HtKe18yO6FavbnU+Vgz5SOFNp0B/tnY3aA
iYElfScD+pfuGsFlb5qC2Gq556JCdp7d66NrQ0QkxuGWT6IGqb1MObHxPs3DfKsRVUvJXaPz3v44
NGUZRXDzeViVI3KAyYjPTLhC6vbE4v+0v+dmSEbRFclx4ixSFiDOIg3s/+h68XCboTqetTZRcOvf
TVb6emK6F2kZ/e2mftfY4vKkQDSJNKVP5iiuTcURYDaQy1DD+6H2L6Q9octsfcnT9FbPECM93vqn
42XR08WAhrAovXE2h4MEdG+mzrVhFa9BIJ7tsP2CMNiJR6pYvuPeOqubJkhX3ZlPlo8TmHp6yqXu
sFRS3ziDR0SFHGOrbRVADMYkHsx8lav3pKMRctdjdZcaGnQmO6ZSd7znnw+4uesExI4qeacb2uJk
TdIxgkA5QSgcWyU4U+tx/F5bdnWbFsWzMFoobYS028AogtuAlL0L3cSA2iXC6xgZpJURzKhJ06xO
rPFPEcfb95qPGYm8rL18Qkwa7mODQpDYWQHA8komF9HoI4JD4Dve92Y4nZtSkmkfUHY7PiYHt5el
gyMiX2SROFrMDsG8Hg3NiAdxfTl5t+RWHiGnnxj5g7vLmrMIJJZ5liwGvsDyr9V9mNfYjfd76rXN
65AVIJACxV414G4vj/fq06NsXnSOSjEbc0vme/kk4L09AjtA0gMalQDGn6TDOYCwQF9neoSvgM6Z
jvKft6kUuCBhfV2O4FE9kGugJhP1a5Zr8RV8QGGd2fo4en9h1B38lGxhEmia2mIPliHyKaMZqa5S
yfRaVGKsVg5b4zHpplPX56EZdgyy/YKB55E6nwfvwgkeiuPMVFZdb+y/TL0Ey15awCryE4v40Lny
vp3FHdbbiGoWWqq6Q+UB0BlFehkhXvDAS8xbBxMYeenX6omBPNAoclJcD+TANFJT88X6rnMpQrYD
4kKT23p+APDe1AY3JFS5M5wpuQWJOttZNmgJ//kFjZyQKgmXTC6L5YWt2ch1DA46URZ+CA5S+Mr4
AyyW7gAZVOJXABPp1+NLeh6+D1EQ8ZikbGII8vg86xcbFd2lClA4xzZs2uoO45zsOamD3zyq8dqZ
kJGVEsnETuj9ib10YP1oUqecxNlp8a5c3IyVLKMh7XoIJbMLpO6N9TqzUQueHMKS4338FIDOfeRN
qZFTt8imLfoIYqURSOVObhk7oNfHtsWZo4jwBzhx2x8aTNNUqWYJnWSxvegT9KJBtetcuH4ubgcf
CNq64mMvAJ+AQNWYFYgMELLRoNJ/vIti3trLeaSIRphNLpWE0eIobGquWfQzhAuuHqtpA3MkAaAB
9UwQ4WlJbi014IC22EWLddf2lTyT+huZRpkNCOsacypUGWdrg+Pf7MDgW5IBsVXTYGnri/3r2CVy
dCmaSA0CAzCvRwB24NRPPG7EgR1LLD9XJ0glzwn7jzs2wmG2GiNe17KylOoMY/e+/l4MIZRbzB1I
GSahXZzhsBBTHYzDgPL07Cezhf4K3b8pJulttVztJiruphPthyqQt21VJD/bCAphgB6LfmJZzlOy
mDKCQl6yXP6CbM48cu8OmQkfy7DQbdXNrRwPhQD94S7rt9SHorMmd26Pz8OBtUl2mJHR1LmasXx4
TJOfIkZdCFeJislca73wui2Ml1mTIZtRVbWejr/qKqnuCeSI/o83f6iz5HSoA5NT0+QyGdFknVfE
aCS7tZo7iN4JQOY6ut85zNMxXWmjZXYnxvfAynt7w1N2tslcmYtDPLHjBHUw7gaFsiG8Raie1jmC
QL08cZQdGlp2vaaq5FkkmcaPEzmqeYVWBKc2FqA42mFuaeMEHZIy9KyoviwNvf/lAdaGPRsFv46P
64FjlM1lScoElNgR+fnYdmbnBa8Pw3JriE2ZlhFngHMNTo3lqWYWY9n6jazikGbwsN9PWnMDp/ds
ar2H4705MGVIK5EI4YFMiXd5igEUUbpEMy03NsOLurVfgwintuNtHFiJH9pYBC5VWsV+mdOGJZCb
CXnQQuQKf6vF7ng7B4eMN5kzvw148S/aKQrUlzXCNHew91QGofP0q6TtN3+hFX4LDVmmYy6vHDMJ
QAwajeUaXrz3zfgZBX261JzIJR7sDEUcrmzaMeXirPKzEqAdzhYuGmvnlefMspcXflX9hd5Q5kS4
ltoHgOv5lnt3JGqVgBlJUdJNZwbr2YAVZ7CyK5+bK5UZXtPHB+/QUnjfnPaxudgsUwHBzCJtb64B
x5+plLNmDrrVn2jp0MI2ePMI0tqm+HQWofoLS2VgMYh++KH4EPs0idrA8e4cuAOtd41YizsQqVH8
nwrLckGDT+u8Ui7Sof+OB+IskwdOesi+HG/w0KqYU/UgQAhXSWN+HL+WJ7WBQLLlmuJeDYd9nd2j
x7o+3sjhXv27kcUJJ9LAjxQCGTdpw0egavXZZA6/DR9aejKlqDOZ/8NeLc66utTh8YSB7RLArROI
cmtkFB+SxM5PXFAnhm85X1EnnETBi9TtQoAeGjQCqA1O+HJ8/A4uckpFc3aCo3V5DgWdjEZVYZGL
sLZWIWbLg25vRR05Zx6+S3++MfMtwCASm6EiH1dEjcOd1lA0RePtYSxgETerIv1mgkn/n7SjL6FA
SDBga9ZwH/WF+qW0qtsyb1Adg+gbde7xpg7N0r+7pC9TGa1VpUWKJpEbh+cpoBco/w40t+ONHFrk
1Hp5N6gqLwe5PIkkur8+lSO3ipCzmOL+AX5IAGejegGFuS6T7MRJe2hVkNwxyUkSlXEIfpyoUnhj
G0/cglIGV9UEH8qpbjhjH30v3B7v26EBtB1ycQLwOe+wRVM4Relt5afEDoitjXq4dxBAxltxd7yZ
eWktwmlW97+bWZwTfsqopZJmZjptZ/9UzEtwvxnKjJn6ME7f+uwvLAy201sh1hFwDj4OYR5XA5Fd
TIMe4TtOt1kS7AxT+fPNcB2+IbCInfVlySuyTKiaFc1kZV2gx6R8R7XQ32p9F+yPj6DxtpYXY2jr
lLyoGgChRNjhY5dapc6UqkpMFybXdIMIIcYAqe/jwZxq66CrylWCYR+hTNGfa34zbBr8bS7Y9dZG
0VJ8YJAyOUerZkRqr0ufZdSO51liyftc9/LtkCPwmDujscWVeHhAraio1ykMkPsM3cwXvxuVW9xC
xCU+0e0P2HjyOvR1qA9R4W8jWw1wh6rFA9Ze/Tri/90j9dGvCht/yQqZd6RBwllDGHWO0QVv7m/z
NDfRwNb8i7GdKjdTdEQnMhjoSYAmxuBX2etkRoj7IUq0i3CEIGlsB913QeJl6+eFuLUbeH08GeBP
9o2PkIuPGLcfh/mFV5bFHVjn6nzCYmPED0mBsxxlxKutHJvrtI71yyIIxQ3cYGw5GrQhLgxRQ1wb
LW3XTtYoV1kSJ3eUYOrfZTyEWIHMWkRzDhmMcHalom8IrMcs91qV6Hed9Hze9J6h3OpK/rPyKh19
Vt9f+0OUrGrFeS1jkX8FlTJsHWtoL30qoz/HACOoNIjRa2URnRWG11xhipp+JQeM52PjVcE1PrEQ
jy0r3HaKCVUvNZA8a8d8l8FD3JAz8Gfr1vGihq63bYJJuSQyS7+EsGmeEo2Q7axHnRF4lGH+0JFz
QlpUttVr0prB16aoUeogbxpe9FGHWnQCb25KLO9OgTJ4bzijhizvwKMFVt2aEjl0VyNU9LUspwYN
j9gpdnmH1HIeGOkXNJjTu14nN+ZEWXvTa43YxVZXvrYxIk0NCSfEESrzG4VItEvSLl8H2Enu8IKs
VyHx0VlCUvcSXFhx6/HhhykK+9VQh83OA116QVbOXsm2jeHrlXibGYWzwQtD3cAfQeQtRClDLbSa
1GopcC9RMPmUKM+t4SZVex8t++uydlAAm2QC29200ZIp4hzxmcSCImkH6iNboDoD3o4EXIk8U6f3
+o6Cgboi52yihGQFpK9Nx4PGZCVQ70WAGa6PWPzo9IWzCqI+xmQJRmuHfNIGfZLxpvd1yJGBrFEH
C6OUTF5g3AV1Fd8ntgooagSh8yXrUHFFogr7aVNMFRrbTrFtVSjeMXXuc99R9W9QY2uM1dPGDSFQ
p2vENEBPjUY/PmpVgaNfkozQHPR256VJcelppXkbTQY2dSiP72uZhhh+JWJfCn3EELibXOouytYu
fITHiqHAG3bCzPvSkCi1mJ06rIoW/2TY/sPeFj6KwYq0fkwtzu8Jpd+rykTlxLDjYqcUHd7wXSO+
5OGgPkWyMhNX00vH36mM8o7e+BvbgANrebhWo6n5DQK6t8FbadyY2ERcC4pw9yypYe2n4XjZql30
HNtRfzHNtZjWEYhsJt6dHzfdNkimYtOGE8QMo2TjwetBCkCPzNn0QR1ufAR+rgWZhMs+KpiOoTQw
VpAlixIAdsZRMGVfJFSsb7i12RaagdinlVo8uWmX4WyrK9PWHGDlhrUc5W0lMa/AD0QRt5wp3kbJ
Df286acG8evEvi0CFc9Ps8vuomZQnpChI8mFXunPqSZzBTEXZ4qk6oZvRoveO7ZF2qtMVf/Kgzd5
b7UCSf828sWO5KrErlvidhJO41WboxG2Mtqk2Lc2r4NSSccdaU0kLGLZvyCd6V1GhfEtCkJoghOC
bkaI4TOOxN06xUUB8405e2NXdrtKp1kuW7NbN2wd1PINlLk5k9C+G/h/TgdKXAcQeK9peMgCSCx3
MZWpCy1Ai84w0ClAGKX7NgSZt8USNL0MNEu50ODSIOQUFo9Gn6aYjxG56iw3xMnM6DFpUmNTN2N5
q8JWvaqzEtHI2EqTr102JXttkuImG1vzqSoqG7khpztvzNHbx9BK4SE6yY2ZtyhTJ91IHIywzqqP
4GkZuaI8ywatZDhu9Y+2D5unYQzF1jIVDceJBGLNm49Gxm2IXnaNTP6Uij3XxvR7NIHESwffrCnT
hqdWaaLdWOLPIpgQNKmt7tnCxfXRMFPtt25U1kzeMqorH6eHVTjW1dau+27lI3J75fQRBthpFTzU
pRJuAtWutgqJl01bJFBT88B+SsfECzmeMA8mbwhhe2iijVf1zc2EWNcqm/TqXlPC9pGSs7cBSto9
WoNn7qDZ97sWJhFitQ2nT+zBam68CCVfLay/NCMJz1WeZcjwKND6kOmIzvG8gC9P1niDrMi46Xzg
pWieyl2MPiS2na3nRtLnHqjkTCAbkmtPc/y95+UpdhvcETAWy1a6OGS2a11xyk3sx/5aiTEgqGqk
hcaSs7WUAXp/kY8wUlPq6FxEJjrSbICZ+9/tsgZVg2FUtb0/4qWVYAO/Gp2oQcoJiOYZc5WueaaZ
ADIV5FUKgUxg2dfQ+NRwbRUpvyG1xnWpBvoqrSpxF/itfZFmXnOBxFC115oWgv+so9ElTrBB3Q5N
9zjNLusK+Whc1ZCazE0VYWYU+leJhiAXBMRA24xDG1w7Y2H+yvvCvnT8CE+SyNSebYITiZxYFe5V
tEiuprRkdcxwKS6GUgnuS7XLfzZBqWNSx/nR4DC/7+0BUUwFjrZnxyr2gJX/pTBbTlOhdM8e1+9T
G/FdTKcpLmtuTOypBLIReT8iSIFm12TXDpNpDN9ap1F+C19UuzC2TRybAdWgo1MSBsBnxIkQ8C1e
eesybKO1Uk7pn39Kw3HUgQ4StpEGW8TkaqrhDthVuptMsxKd513Ejv5t9LQTGdgDTwzeFpSwoAyQ
XjYWGVgs2Hxb7VrdlTmAgLxFDrba4Sxz4okxR/SL8Nghf27aFAbB8S2fgj5LL8JzS3cHoT3HKfdO
nQ+rMuuvW8X+bVXyxPAdeNI4WMUCUIES4oCA/RiO270ylYhu017tx5eNlxmIJVReiXTdVBF1VWQE
o3WM4eo39EQRD/NIsp/o84HMFSUVUgcGIC7NWVYpmgiOKQbrbN3M8x/bqlV28BbTP/8cBXU2w+0M
HZTaksEUxDB+HdBpaDKjhxVAYL8xQ8t0jaw3bpSoyf/CyM4lcvgHWKR/gv/MdSFI9Smehv0YXrfA
RRAyabKoDrYa8I0BL0le5GdSCVDG03ojNr4UCuzIE92eJ/DjgprReBrkGuoyYE8X69YK9NxWCC2h
jMdb6OfPuWNegcS7REBqg6Ly3hxI55545Z1oU35cVDrhPLRmVXcJcLRwFXu+r69tROhqRNpGrT/x
qPy8Z3AJtgU6EDq1SX2JSXCKUpM1IuLuJPykXJWhUiMu6VVQycdYH+yNr6Dxv/PtRpR/OqliqlRE
qQpSygdwO+dA3mWTg5p6r9XWOundPnzNJkXpNx2afjwRPJ0ioSFiZL1TaPfmiZY/n0dwdYCXwdkA
fQMhctGyN0YiFA3626GiXrBVnW/14JhI4ZenSiafx3c+iRhaUAMAmJedNLHX4zGCUqol+scsEuJM
ImUTpM0NGnLcNUrypwuJJOhNDdzHGzFlWdANiC2ixEts3O24pF08baNmX1bTYCEeKIpd0TdWNWcC
MryFyrZyTuyZz2Nrk2ympkU5c64SLfZMoXteY0nPdnOOk+thSBF7aDC8iYfpFAXgc5KMowiiD9BV
AzaGs1hAWuxHuOhEjsunLowUD0gynmB7zLvOQ+Xlz+7LuTFOP2ZyvsrmiX63WiVK/WqRBQ7JdN+4
RyjS+ZWnenOexun4/XhTn9fMfMSCDCUsol65zJ7yLO9RCKJfXYLOvKKrd8pQ7TwfCfC+DXcYP90f
b/DgQFKY54LmQoMP/LFvAYk7T+SzRmzX7Lu2eiQjjQ9fh/UFZfbjbR3sHHpkJOYFg/mG4Xo3jj6Y
GWlleCV6dSrPUl+aLmHfQEDkjzcShz4YBcMpPtDng9y2QKyCeANLCsh6vsnfNVo3EwgKv3dcFfrR
Tef3pDJs7F3CqTe2WYq6hhfNL/nKfDje2wO7ATwxu1HjBtFZqR8bRlfCqis7d1w8DIyVUNR8NWlY
C2rOyRrw52iEPr5rarHxtACDbZao4/aq8qDlPV66+WUi0we18h5sFuwZnuMUz0LzxBVyuI+sWAcs
IVmZxeBafaMgc4cEEs9C4OHQ08+CYXwQMQ7df2E04eDaM8dJJcz7OJper0sn12rHTck2nvFEQo9r
8i98zf9xvKFDY0kkSXBngA3+dEGw/Ll3+8ZzdT999rLw2lGSnWcbl4qfILZSbdPCuI7r8ARq9tDe
AHthgzoBEv4JlqmEdpKoWe25TYSGiI4TbN6a9xQHt+QSbpIxvjnezUPbQkLV1GG/MKTLuJzTDBt7
XfXcrkB3RWitOwagvfyyRJGv2csUO45Efzre6KHlwgkKbXjOmn+CY0gzHVG+A1wZospNYkyBC4mr
vV7cwK7WXo439jk8ngcTeWvQZSq4gsX+m+CvahyimPQiM+qWUwF1o47j7fFWDp2fcAHRQELFmRfO
MmbTB7PHFdtzDciqaz+o1EseUc4as3fszyqc3I63d3AIIceCDARt8QlI6uho51V56blqZiNghqOk
ieNcUHu/AAyiCHe8tQNY7jnwh1Fo21AyhD1/nXenZzUmGFNlILhRuGzHVTsGzU+1K+qaVPtUPkWB
j/sgn4iqFSCy4EdlTNAuAz+Jn33fN05gyQ51HpSDAcHoDda9GOyRaR7jXHFQOpsdqQPHW0u/KxA7
ypITsfih/UG1ZY4RKcYwvx87nvf2OE4Ae9zWtFE7MbSkmAXlpH2uoabUbWo5EyHy3pKvGaK18eb4
wB9aVoDP5gogCPpP5Z4mCJBmriLPHX3UUvUczU5hkC+0kmJdiuHExXywNYPHs84BC0p5UeNECFCr
RmExrjmy54hWfIkK/WvTGj+U/8PZee3Gjmtd94kEKFDpVpWrXM75RnDayqJEZT39P2rjv2h7GzbO
h8ZpoA92t0qB5OLinHMQ7f7znX03LFEmsCIyXE7q1s8PNqyGjKSyLCSoNyKITXrRmaaIG/v5Kt99
Kexa2WNwoZNd8fNVZGhE0nEoNexynhaWPKnoPKNeucr4zWTw3cP776W+DJE4FKHXicojLDu/GVv7
Lj7l6fbk0I6G9z/vXvCiMepxetNU8b6KfVRbtq3e6xxGoye/apwo31QnDmKXSQiPPz/C71YkDlEx
uFP5EiT45b6ikZ2/pKjaGil0yzpdGWNybee06UFGAwORv4mBvxtyyNVpKyNIddkWfn5nlKizZhcx
CoVptA5O4To3Zj6ZF0PXeq92bRnXshz8O9/v6JD9fK/fvUOfVthp7WUL9bXshgphm6EdeVvQvP66
zlJzS48yW9R+AW4gIeT55+t993lyZEz3jcnsJKr6fKvQIy17PIkKCqOX+66Uzl0tu5pQx/E3kck3
rxGJJbtt4irYLPlfLmW0cY+BTWOhN1MMbTB+me9vm0icT1WZcWoswl8+0m8epsfDxIlB4BC+2tN7
/s+aAZNSL2kpaTgzCcssNbLJbLzvG9/ukpuC/ugvD/O7io1tJ7I01nsklaff85/rxWg+Ouv0oaZd
09W7msjQcR3B8XvzwnkiPc/DALZs/Dh959xhIgMLHd0vH9A3L5StvoHjCW25h3H082/QQr/H918j
hRq783jUzuzBgSeA9vCXC333cA0XnS77bJ7y1/5Fn48mPEjLYy9a3ZVhf+6qak1351DG8uF//kg9
NNC4bE++SNbBz/dUNJxC5xPbebZLp/RbaF+pKjlTTICo/nypb4Y+L4G7YfTzN/fLAtRiCExOqzG4
XaF1gUk42O1EmAUzmyXz1xR9HiGsScOprkGM39vPV/9mSTpJsHTO0Hjz7tcPqPecqHAaU9vOangb
KpKNdTu1//cC34c27OHVp2Ur/iaK/OcrdTW9NLWRUQG1ZdtVnFVwLHHm+c5BJMBYWggn/4e7QqTu
YDLHgvXXgvqfC461pjUNQJKtRZw1WcZTBJ2G8OOfr/Ld94iGVrA+MHf/I58Ep5z5rc7MqeKsPFZ9
lSyrwYkWKa68gMho7ZfJ5bsvhSHOgoRw1/qnLittUtaLYfC2nA6/m9nwCIgnDiZSpXMvWft992D6
1S8193f3CEoZvTABpcxsXwaCP45D1uWztyWZ+NZXs0k0YH1uudOapL3ilxv8biahZMGbyuPEE/6l
Phqh2RZNzgAvXCs7eN3okcka1huOHc3tz+/u20uxeWHMoUH8p7Wvare2h5zej1v4ybVljmTWxN2w
dyPP/+WuvttIkAlgEA7GW6OqsD5PJpNFgnvT850k8VAC2yJsMRLvnup3bQx5D2Bt7xvrLiqn5ZzZ
wMg0LVz/fLvfvUaH+2RTSINNF6eV8j8DIgK4JVVlaPTWZA2xxNQWoIutQ27M1X4sRPTLPf9toH8+
Q2C0n6T/BtsnjB1fXqW0EBlURaNt88l2k1WvzDFcoS0RZHJCug0yo3ayde6N/ds0N75GN6w1zLtc
xFQdZjjKdWkAaGG1IeyyDMG0m8OVN0aS01NYXpC9ptqAFt35zrABRgZDg8ox3KBfqvdxaPXVSvnj
/N4BH+CA1DJnsfKMBqKjPaagX00r8575b4KKdWMlD8Kv+IE/P/Tvyg9CIQgAZNzo7Po/P/SsQzmL
FJn9sZmTd5+rJ2N0zyJhXZA3echEdfPz9b77ppnFiQuhh8L5gvn5emJqyVku6WvYqjf3HqC+dW0V
kti7yvxlgiVf7EvpQXeIvzh/s9g8nSL+Tr/mP58UpaSW6Vas7coGTv3ky6OvRieYKvM67nydk/72
WFXmrvbaJ80ejipLLw2j75fK9e9Fo1YQN4sFf9tKs9w1Q7viVO/K9uKFprwzv9FWZhGeaXp9LHCl
Bl5ufHjO9NaZGmKyajEa058uVslibP1DPtCCM0EZSQAvLXkAU03o/IQmIZHZeUO+JOgZY9Vw0A4C
jXjXyvCDLO9vZQc9YczBQMSgqR1306c+IHK/ujf8bEMofLboKywSPsZDkQBcVyW4+rzO8kVWjgfH
7m7wdO0UfuLCie77toINhp4PZri1LHNvGSrv6Oo1NNNaPNgEmLciv0j75D0PTeM6ieyLqBQPeqXf
j6l1REaxISnWDtgMAEgnghwI/XYuwktRWmu9aZdV2Vy0pfhDbR2uG6kgUc3+qhDds4lNLJBsxBZU
NmpRRfoF6OsVAa3Al5OC2FozJIS7wNoN6+KqaCKoiCSyTxkZ4VNM9AMA2io7ZX48qkYSlApDtmj/
tEV4pQnjAznIRie+ZZGTAAzl5V2WPKkQZE8WZ+e17575nfcx+jVataR9omUfQdIeLkN7MOBYuiur
gHE1gonWUh/cJDB6JIEznJNu1JfpqI5wqNaJYTy6IeBY4qSXU1iAiysrEfBtEzRsmVcVANepbm8B
CD0UXn9eGpjmtNT9gBjiLtJ26gkjNp+Unz2CwXzLOu+P3aE7Cc38xeSkfKGaeWeU86bwyuXkTTe5
fu805Ur01muUziuDDTkoJYdUuyx5terwtYrlOT30Td00hylEdKjNpPob+SG0a2ZvV8lAVtYxadML
A3QMIz4lzz9bx1H/2ufDZkjD8zQrr1Qu9UWa5xtZNNvats6l6AWAwXRLhiEMsUm3yVpJ0YXAndLF
uKkqzo9mhG1BylH3jshbj3z3bNdanB30CUJYYFjAK71ln4mV7kR7M7LshZQpNCoEXGEMhMiHN5XM
yauPnAR5ChGRvRUv89C6RMP6MidJuaK792gSgh8kjpjgOVebuAegZ9VrAb+JRHEEpu6r3ZAJchoG
UuJxCF3j1q3iOxgK+b7wxwP27zOEMSe4LCJcAeIWieiS8Q4S2Uk2swlaA0JrbvuKD7E4ai6J7yCn
9VUf8xg59EQyYAHL66ICMSdB8b19q0djfWua40Gm9qXnti/SAVpjp9pNlUd855raana2A9cJzS+q
Dr7e3aB+OtRT9lzI6tKf67O4sx+Msn9KwEwTb/5k+PEd8zWB5aMNJaQQt15hKVSREUvMtNLaZj+M
hDbOIn8rJfCYNn3m3Rwl0MnUd4/ziSNCq+O2H7SVreCmqGHYd72/jlRE5LXfXWHlOp+a6TL1xMpl
WliyBC7Y8y+dtNMDEsSdtRNZdzDZwU8N9nlpOfmbVUwXWZtcExLRQT+qdq5VHbXJIFM3v2gN9xpA
7WWjq3k5W/Uem/CbPjlHrR5Ro1oogZ06uSLJ5gFS9WuSy31SxqsuRimpNW4FyHYcVlFfQw/OLIC1
J7SzKYfiYIPIDWw7HeCvlxG8nlwGUYsWJwMrSKufs9oufqzsyg4gvl13akZNBRe2FOaxFNbRNgp3
KWo+UjueyFjtzwAS30RE6gcpiC2YfszxU2MAUDQOXWXIVTX1e801h1UxVnIVm9Yx8uezylIbgRtp
kZjz66D67TRiOBWjy6GcWJvIvxfuxKRrlWi94jsmloswZKB1xhl4+GPptRfxiNSksZ5D29/NKPuC
sIJpZYfOHV7fhdZrV2UkXgnzelK9+8wwWDFWwZ3YLF99Hbt3XlunkEpsf+UN4LF0lIgnDDwyX0C9
vbagYqzo78orJQvkIMSzRKq5iiX8EaSVrcHMYaXJPgL8WhJtQbF3YfZ9vFA8Hd9hZupJtw9SUV21
GqO+Iabb5+mZZXkCnbTVVTOkL7oZl8j8rPs2LdqVG6Zk19r+viNfe8UAlevMtd8HrbqaaOo7RkNm
gyFJ0TKLa3jQIui16tVJmxsZwdEMpRbtWgGqPDF19Hnjm6NkGAAw2vfodRdOYx0RCdqLqJRATJT2
GurmfeZItLRdHTihZAqXL2ELjrsLuZ+kTjs2bMXFVNbPiczFBkQg+u2hDfzY8VZIWO69Fh0xJ6Er
w1OLJERAN0J67Tq+wH6aLqiG4eCVcId0Dphacq5Heal8SOW5gD+I2kYp+xXp6wVZt6R/e9mOs30y
Xum8xZlzNujOokeiaTRxsZB+ej5AolsSyX+KXBy7ZT97axumpaqac39sVxXBnUFWIrsqMj2YRLyx
5nYMqta+6E+/iTF1rUS/wya/dSIy3Gvn0MXQ10yR7z2V7VQ4QTE7RQ21hb7T/PymTKFEh8I9i2fg
FGA4aEJoK793lk4RXWi1G1Nc+FysF48Oq58UyH/Nvn6oWwc9SxXOq9ggXYmtFWAq/5nYzNOEIzZD
a1+zgveLSpO7UptvY72GeC9ternFmaiae1UW7Bqix7ZKFkmnzudaNyE6CPcgHNAAjrUveZxTNjgr
14iPlLZH+ADbSih0hRHtxXzlseSRNrBLzBJ+n7VK+/Yc8uqDJtpLm9fbmPMQlKY4o896oB1zECaj
2mnqQKhm73eE35LVORCPCls+XDMo9q2fv5RVdEYFtZ9mtdAgJeZFu6hV3K1StJ+qQGDOFPceEr+y
LA1j1cpiV0PTC3rWkqCXcwJCL8EWr4yFzGr4cH5c0jxz5c6cJ5p16YgWKoeAAoiaNx1ujTF7GBVk
TxSm2nmvNZd1JrylpeZXPvKt0RVVkIf2m103z2ZUvLdjvnZEs5n67tb0/Je8ixcgVEWggY27EeGY
oP3pb8yw2Vd2vTSGrFqUlrlG+EpEVWFv48q6JjsIRHKmHaZeQi/MrCOWCqLnC773Lh7gkVXhXkvY
03W1Xa4m2xRHYdWHLJcHm38nYBF+jUFtdJ7E1dlrKy30alBIXn5macUdoSKbpPEyFLSEIYWt1qyN
sXpJWqtat5p+maTWxUCE96Iwgaqm8cWIkeOETLttLXEVhcZGK7pbefJ0ogwJEL36y7YP3zWzvdAS
v1lEbTYHBljjpPC2hgE4XQzvZj4vEsM/EInuUtM557VSZ5Y7mkvOMV7G8VRZAlILqzqDkKxjdCmy
zaDmt7YuLlTbngl4wsAdo4Cm7kKSWLxorPTDjPR+7SfqMqRHoVB9BppTwuzKko1jDGd2Vx4nw04p
1JPzLOt4XWBXzFKc+aZcDlb1ns/JxcQ3HGSevW9qNm82PoYpy0TQampvtskhRiPLfjp9Gyk9l8z4
akUsqR/EPSGXLR3tfm7P+6pmGCtrJxIxnsrmpzDuLsgeSJfKqU4QultNzjORtLW5JYFiYxPVWpba
S9e1L3Nq3TY+RIGyvmsASgNf8A9VYp2bvYlSLYLUOM7WLWnnOVV3vO7DbGu4brmEM7+SSEt0vlao
RymDHfSLHNRHOLhvs67vvKQwAq+Jzt3IWNI5O5dSg62kiGNvmnZHu+9KO3GNlbvLxuzQOtTykxie
fUtgiaDAJtvpCUzgBqoRwgB4Zq5mQjw/aZApR97CxrjlE7Ahv9rL1PVXdpXeQBH6KAQJob7FjIrr
b5V0qN+cOl8qC57H0CfA5LzSXUe1c4c9bh0JQBMNuEOUZa9Kk+W6J8ljlRNgK1t2mdLsWD1c8WHG
as8RSVCJmnK/hB5ajkvSjv+obtp21vBMJ/uiFADNKG73uCSpSeyLVEJHSuKNPpn9jVTudRmxq+wp
Juuxe056fEkQb2kE1Ssj1K6JhUDm3ddXYS62Vji7C7PtHiBxsFGqaloC2YGcg3XveUyzJnvMNgHQ
POh5tyzGmOg+tz1KRTBpXe+Vqi/yHpfQJCX4dXEX6/a9nBtKpLCHTQPALmgMmONqgA7a2xEoHHlG
QMyT22cbdzYvxZAekqjem3YGAnueX+popITSk3QBUoN6uJNizRLXLWtThGv0RhjXDCy1ZOmOi2nM
kFFD9HZSGycixRLkd/pDSu60HAvSbMfLIvJOJ3j5K5Snd6v0ukBRKAbIzsGyyyaG0EUCuemtsqHe
pPa0SUT8bujySEfiQrkFJoLhxC8xbSDk8h44aB/UFZWh0CN7MZ4eTmk4L/hjN0U6g7iB2Qv9q1z6
crp2MzZPDa24RSqHD9E4VASN5Cl74yvehAlwLwVkYk4Hr5TnwiBpKWvMhPyM/EpTyfOUhIsh74je
zJ9MwuVEnBSLuk/upMtO0Oviu3bM7goZvVKghatu9A8EJx0gMmIomiBLCu0yVtOZOULF9jCPT6Zz
HErmIUCJMDtar9+owg3vo0hbY6zZZENvB7SISPxt4KV3q4xAwPPZgzFFl+opnGHK8A8b80R5IeNw
Pevx+ZS4bFY9n+RHD3mgOheJXS2IlH0NUVDh4BNvJeu1rswb0x2rxdC47/VsB3pVX7J7vNDDZmf3
5YcM9ZPnCaCWMT82QvGJulc1Y9ONWFNFZlzDD7Vw+5lHT+ES7PRoZsXQDqJEewJPmshvUS6tEZ1P
rWWgnOZbSdc1cEYwhTW2FcuCSuq1LmuPNd40SJsWrIMvAHnw6Ons8hucKk7dlssxz7ZNXF95iQ5w
wtdWo2Tm9/Po0RfaQ1QCJPSTMxB2cFEGd1FE485vkEj62o1fD1dNWj5HWvaEEnHjzXWDlS9cO/a0
b5s+wO++MoGppaHbsHZrsLNGbWedWjIumDE9v7Ud+ygUqcihtVXamNFuzM5VpzZox/mEsi4Kmq5b
T6DgatF84Ka4KkOtXsAcvm3x2cTZtMmEUbzkQDnXquZ4ORrp22T2FRvC59GAaOV0xGX0eQSsvCGv
02bz7GruhUrVfhqM/RT1u7kaOogFnb7oO0p6GOJyEtd138LRE0+ZP92nmburvPkGl+M+m7u7eJSH
3EvNBf1SZ2FkDu4hCMxeWt6gswPXq5IHBL7HbBp3TuptGjwqgQ79J4wLGgRkWC7CStKfUtNe0H2o
oi7DV+Vg3+Czo2Zz7+w5vKes7jauP155ekIUDJzBWlSPeFl4CeaqSfmPj861lndnQ8LhjD5sirFH
ewUwa67sYlWl7Xsuqv1pwbF8C/qxMDe2qdgJUJ0FudQe5nDcO1EGWSqzGBJekkJUojnRs7tghkme
kyy6sVT6MCtyoh0IaV3kX9IvBYLmMvQ6Aea6EgRDtuPFlAwfdtexv/V5hDG4AQEUG03jMjM5hGj7
7p124X2eDsRmzfj79AiEm6zaIO0ggClde9R9OsDYFplOcJZVs7+J2/LVLtJ3ywTymmPH09ElSw0H
FHE4N23i3IlC38R5Yy0iG2m4Mp6JIAugUiJfxGZEYZ1emX50E47enU06wsLMuw1F1aFSNdMW7sh+
LpdURUxoTJI2RJ5NSWCDAdLZZN8FecYAXhh7B92Sd0aaP3u43haK9XqOi11R9O16sJ1TIguN5wnT
c4BXpl060l76+HVGNtSaL199O/qTZVq1SutqkztdAieMnnqCgZVJv1jTfZmCwdJSQKzmNfDMPiik
X24NDT4sRNScIe0v83lkKbaftDlHgFKbwQRIOYhDlrs5qXcQZR598l/XaQIFLI/aM1/jaRSE2/OC
x6BO2fU4cX4DKmEPSn1nNsay7NV6bEhXnV3ESV6vb2emWI5Z1qVV7Pn3Q9Y3M+DpbBuzhc85u9d4
vrydJelO0bC3Vnit79mePYnpD7YP5rKZKdeWr9gWxaqlkgigVxOIUrv3nIFtDRskgab5QZS2d+FQ
rKhGLuNYrp0OPpvnENJCqER5Utwp2cEnw5p6GMb+aJTJXkkfM5XQzE04GTGdg+J2zsdtLcttpkUZ
eQDRRSH6aGFE9A2qYZnU7FPLhgZvVBYrl1QCMD+sNsNhrKarYYRQ2+APzDqi+217PefzJnP8ewsL
4qrK9HMtLf6w73g1O+O+NvydpaKtN8DD6rIMW6eLKTzcW8mwL8KTfTC0w2DQKNqEOxy9mc5B6qrz
TqtfZ4Wzm8B9P45i6J38kTC2XtJqMvhaoPIlTKwLLXY+MoB8C4cadVmr5rFX1b0sshH3H8f1fmmv
W8M7uLkWHmKi6NjJ+lTrcghs4fVLLoBn22Q+sga5NRO18zQLPzf/g1FPoMUxTfjwlaHDSUyiO1LO
WvJIym1q1Gd8oBBZ4vJlKtIjNfC+c+qz0o2fYlNfznzpsE22Xdaf0+i5t8CWW3a/1Zt5XUVtsQqb
mv7XbC3tqWIjRockGCgAFrQRs4UghYSMV0jMETRofRyu67r947vVVuv9+yRzPyLbvUqqaZF70S4p
zEc7AuttGO3dPGmSKlm/N2jf45h9jUNMvXRgX8gVeq217jI3IgiCcULzM5eLMJq6FeUnOwCD2aUa
9YfGDO8nuuCG2d+V0LoXg8txbNhnqzpSF/Tc+H8xwKLDOCGR1QNkj61vgd3TPfYeRrsZBG8qGo9a
JcpVZ9lXTExAlR3rtqa4DuY0vO5To9g1MruZDFksmgoA2BTOHTH7HGtgmo6Xcx5jHrGGywZtYtdo
f2o1H30zOQe6+NHl+ilu6aGJw2tJWUUZsm7T+ZwR7Ad9U1241ImBxxHvQnSTv06G8MM0KxXIhkgy
z9I2hlW8m1PzYYfVY6dcSrjauMGHTVtcESTn9bO/MOzuEv7uTsyDCmbWgkq6dzk7MlB7m0Fnku1q
qK4OGD1/TGkkFE2/IIKQzlJWr5mHtv4Q5ku6/nu8dzTNARG6HV+N08W7mb1DEFXqYpL+yfvuAisu
btKoJ4c5aQ/NzFwo7VpbY8M+uA4dDUzZ5aIQNX5PQqV7FqmJPXjgKJc1q6vfsmGG8pu+9SES/2lq
3gE6X6edOwKIJ0fdbaedStQ7jcV95bY0nfvqqpLqrjczUqDpBFezd3vaMqZYMraN+3cHsWkFyXnC
pEFHc2eY88Os+xwlNeWSY9Edi1V2nMvqnKQKkPIGbGzHzdfzkIc8GN5cmE4yGAsMTpPh0xAtik3b
Mk4Mzoni4RZGIaw0iIta71yrESTllMTVbrSivcIHadhD0Pn2FRRj+qWlwN6PmcgT8YtIlEKZU65K
v35Urrs3GnEYdcB9SvcH2oqJuxoa+1412rsxMVDK+anVWwKnI+OaVOh5JW1jWaXzZvCx4w4zeeW0
/14sb97FiQdrjxzDPn0kaPGPx8JDg8s912dxZicwPXFy3Uwmzhto3AHtcvqibf8S1VhlNRZHP1sV
6SiWUTKd9779R4KDDrCh7uSQvaoMiqNnz3uOAihz7HKNcnMzh/OZTk/Mj1tm48ZrVo6uoiWYqCXH
gnt/Gh7Bd98SQFFQPDFbWP1w6xaSblgR3oatddd06sKwqLaE+Mi87tVg9V+EOocbUdkvq9h9mmEI
9hagmaRaSdHsXSs8Wk7r7mrLuW1Hv8Odpt92tn8W2vFNGhN5oIlVVdjH1PRBSs7PU5OeC394LVRy
FuqKsyN3ek/hdqDkmy/znASDKd3oc7nRwvKqS9UVy9GtWTc8MjHuCnPGCaybD07usq9nBu6L0z5k
agNrqpdWWywMWdLFVskGu9fKimhNdeX1oIY/KeEi/ElqmTl5qOzhcpbdhR83b3Th0WEN4zHJ+AMq
KwK3S0AYRvlN1zbUMg5ZsvAKOOTWGh+IlXfvudXGyeWNf+qQ1yat0dJzlnMKaUe6N7VTvNcWhFTF
0TdK5Szq6Tm1FltykkWojZdGOlyN+IaHtsYf7iS/iCm+Khz+ngWTjY54H3WP80+OInDsQvZOEe5a
uOdb+FjZnzjpblqCUTj0MJ2gnxPjbOJ0H598k17KrqfvTQ38SyDc3yPu/8gO/v4QEp4MNOkkzDtf
028sWqQ1zVRvVxKl4K8Z2tlVYWZUX9bEmRkafwuUbYs++8WPgDGxH/KNN0qoU0WFVtFZJJR77S9q
iC8iq9OvQkXGf06crH//KJonFwgwI9jdxfYIfgWPZ1ctzLgb683PCoC/UXRf7p/MabbqaLkIvPpq
SsFu09Gea/ydVsTWsNCy0T9SmzePep6P/SVKWfMSm6P3YPY+2AMk0TOJiYMZPXlWVhAOQi9hR7CP
NJYyIfNlQ10q7mXcVXcGoGi2NZ7V0ZaNMvaqzVwmTAi60Y7LXFfs53++my+ilb+PzeLgECqE4BF+
zf3RLPI98qzisNgiuiNxIrUco6R4C9kJDfb0Wzr4d2/Jwkd/Em7q6NWsz4KGQXX1CMYu3A1t7J9N
sRVSd5gD38TPt/VFpvH3thwitYhN0VFJfH1HlWW4deTzjtxstjZTQferNdJ4FQ+z+YtC7RuNxkmX
ifIHYfFJdPv5ljj2j6QOpW7HYVF564EmEpsWtHDPUhMV5EOJUrEfU7K6GmZ8qYFsi/rj59v9ooLh
dtE0o47Dl4ll4x/jC5s2LK5O7+6oANTlqKts3eft/CJaFtpspnEcaXb58L9e9JQ6CpVRgEg5ebQ+
33jVoho4OYCp5+d8Fbf22dyN57tRt6vNbCfWbxPgd98ObxK9oUGMLLLRz9czOiujJxJ6Oy0rfEQn
Rr0kuYRWbg+52h3pqkrlr5UzB3MoXsOkh2k+UVvdjV5+afea+C1E8ruPzD1J5V2IRYb9VUqXT2Vn
kztl7rwRyi4JUeUalka/KFX2m5Tum3sn28BlxjWZe/69VESSjsBguSssW6uWs9G59CNTrvvL7Pbd
MsMFTqYmD1cxZxGfn7KXxNLzW8va6San78uGDK86GEtiwbaZmLIK3HpuJOZZUmOUWSqpFTDdMv0l
jMMPT3bS/WV4/TtB8WnzF24EVG7/sLjqsUrNFucl+WetvxlVPt0itBecAhvGUa/78frnr/rfl8r1
CPTFI2fj5/wKa6LzJrJQUsVGioNkLR6mwxyT0lxb0vlFMPjNqGU9B3XJ2NWJefgyGcIeAcYRe97O
aeLhrk4aIoLMIdPuGt+N/8RpaGSryHDSX17xd5flmhYaUAKokYJ+fsN2QzOwk4a7I8KtCey6q3iz
lVjqanCDbvaqXdQRgvLzY/13lsRHbUCkwJZ3yrj/4pbD6CFiSnkX5ny81N2mWIwcU60m0xSYjprz
PKo4N4vKQ0ZIzS/X/vaGUbviMTtJ974uOlo/G0NZ6u7OaflkfRoX5E051c5uLGPb1sjZSkK/f7no
N98RNjIqpBPQ5l/hcpHjGvCIn94llZVv+9pq1n2rW8soT7Xdz8/238nh/3OxkLgzQL7GXYPkLmaZ
hyGoGZquQ2vipxF+84sc8burMCtYOgxAA8/a6Sn/R4to0NUYcvau2461NQ28zsgWTouT8P9yHaZV
wEx8Mug6P18nTGfiaNDREXpDpOiybOfQWnJO8dsLcv+ZWU6uQyyVNm0dovO/Tt+qMGY9R+iyT2qU
DUFoqNZe2W1YXUVahxB7SkxCCrVa5mvEVmhMnMnkWDxOwnQnSiHDtW52AzGDfSjfaCWmN0nccFDD
MTbA9jEbjaPTTuWfee6j5xZrdhrMhiZfXB9rOMXcPO0IvhuXBvD028Zuhze/tg3afUrTLPRM7JQC
iIIwCPWxDx1c7fTYn3Izdkk9NERLmKGtdRoWm6p+DTm2rwPLyyYHJW4DP6kR89igEWmxAgzZNIeB
XlrA5wpNasdE9RPqF1ILQe0h51o6thzO5zBvXtFZ8oeGyeBFt4OPlsYmuN/JK5JCvXHjthlEg2Gw
sudMC3G7ZXNlWUFcxz46psmLs0XE8qRW5I8BIRFFrkccfMTiDtD8fK33vFCOVIsZh77XI11rqIf9
AFuv8ThESXl0tFkCvg9nlHlw7WlhsktDXPTzmPlKsiaPRGAU9lHVom/GNvGlerHI2rJEIcJd6drt
sh0ma5lrY3UrVHrV642DNsXC2afZJmJCDzaWztn5z7/hb7brp50Ev+E0L8GUYSth2F8WgIT2AW18
T9tlwkUjG1uNuE0S9aiiaK/Ryq+WbqWXN4OpIiuoIKZWVLGFj3rXkgaRH624QkFVR+htS3LqRjcJ
3YDuHz3wskpYqsMpQkcWD8KhS90N5qMHE+Y+C43xBITV/N+QD//MtCc3JFJ0F1MfmD7viyI9A+Hl
0Xrwd71w4rdSEKEV0GEtl55XDRyfaNZBhegnf36O371LABPMaZBMWLK/vsvS6S0thwa190cakulQ
Deumd7Nlqbfz0mnSfq0Ss161NBh32pQb91WCqfHnH/HPfH9iTjHh0wYjyuOf2WTUmoGDZhqDXVzO
59XImY5VZumNq3NG//Ol/llLT58uWncMvCCQ8I18niHtLoyjLJ80Ut+1dOVVjlglUli0eud6Cesh
OVSlnaxSqeNamcmH+/ny39wpj5oiFLQK2UVfjZt9589cydB2NaX6kS3O9NhYvb2pSn36ZRH9Z83h
TtnXMFCpGk63+/lOZ47eIeQO4Y5Bom2HtlKHvrKRY/58R99dBtuG62LQBAz49bPtwhr9WkRrhZ1S
+iiSrLM4Gg6r3wAEp6Xr63gnBoXOCV5CQTn0+XbKOGnJVY2Yc8o22koJRUhwZLHvvf9H2nntyI1D
afiJBIgSlW4rV2e389wItsdWzllPv5+MBbZLJZTQs8BcTGaRYjjhD83wIIcxpCQclvuwccCEvn+K
E02LMJP9ScIyGxrhE9niLXIuDQmQZPTk8F1ve2ttnKUpsoSTXpg51WKmzfMmSgBzSJCHJ+gZSrm+
heFOm3KMZcF9hnwkAFVx7LVa2Qo1WPPo0q5uHziERHekCsKk9z0nSRJ6JmWFsuSdkaZPUVvtrboB
Ahod81g8OsB4N2YXP5mFuaPYmWyN2t+7QCfB2tC1Nc2HOg5eW0TzwbHQ6sv1+qEEW16VqAuRB1DY
itViL53y1MrMB8SK4baVfMRS88vtb/VXuelin0wTwRsJg98psbZm+4SmRxgbVuzd2aP2BSuTe09q
mDDm4pCkjbYPfJqqRvE97FDgtIeseylKeUYpgR5jHN1ZWX0MQjRl9WTNV25ueIfnHrcOC4lkABv4
Kg8lPrByE/gdhYZIoz+Cplj1B3Uvkm0/5z/Z8KhSsO7i0suQf+3Sj6I2neYUEp58pOs22Ftgbbqy
QSiZhoSpFsYar/zqeuIOxtgKj+Rp+12x6TSwv5YfF7QZcbN56snbHqQ6uA58D5OOx8qnmvKW2aci
gLCm2s8kOjDnYGmAeKzKrbw7jMsRO1YJwgLbOOS1r28ctf6gVX64zUJV3XJl/8wo4exWfsHVfPkk
qkDKAf4q7PL5a4DhcFfYBTaLdOx/F8L/AAT0aVDzT0iIPo5R2WwxRjp1nnEENHvWZQ9oztHucuE/
wTv6J8FDd+UXXd0B/KKJX88NgHLhld+xsN1aIp6D5GqYEbj4rdo9mAl89I0EEB1vSsd17ozSp2UH
ZJXOl1EaTyN3lqBFg5t1gJ+TDgVhNO611ra6iUGQaXeWOTbOpqg1uCr10A9rP3vhU6IiqbKIU4Hp
qq6de04XJQCkznoD4sJ3d63T72Ukd1jlgnqs23hvdepvEAz6IQ4G43x72a7SEVaNAz+l5ap2rYeQ
REopvVpTzlZdp6ceQKu20eym/VIrnJWjpB9argQSC0NSWiE9RShA1bX5PdP1Cv2aJHDPEwE62Ms4
j54MA/VtiK6lD9q5aF9uT1Jcdw+omusEu86kfThFv5cPRKAPIzcWq5wj9TixXewUT6o2DT+M49CW
G0qnMAA0rQGQnQRCfVGdyP7m9wHpRaVTH9t7Fl2iXekYNZZdaUCTv/FtcBF2meK7GZoO17w+fgGX
1mK8pOT9v41AJHzXlpmVnogUJUjbmjbGMREZ8ExMnJpj44BTO2a83D+Iu+EWR0pnd1tX8XpwNp3D
4S6MBt5V3YgqfMVybaTdNpLI0DI1vU9e1jfBIXGQIyAaF/UnoqHoXvWoJu1y123KTd9BZGj9TG/u
qlKFcqeIAtROF0o65G4+mCcNMTt5T/yWBAdfjLW6C5zeLB8oMYf5CxTI7gt9Ru/HmEAO8IGjdFu9
T50/Wj8UOsh+MKhTgJrs/FogvdDWaDIfBwt4xCYwGkduQdmPnxD5V36loutRSK/KcDj1sKFOYSLV
ca/hWv+EFniHeYfbZMpOTYIOWGI7UnR0o1Kku9bowdoFkdH9HJsyeFI6rMU2QKDr8yAr5O4Ht+qN
g4MoxBPs0Oi7FkeBu/E6WIDbJDDjZD8WimfsosTsv6c4SWlbpH7oeiLmCEGRQm14RwbbpcxeV7od
iB4n3ohcs+uNpVnNVzUzO8E3ieJko9oj0LAEAqy5nawF8p1WOxQsndHR+HOnqR5tNZcjyAlg9xM/
IPx0e0fLqwdgujMmjxUNtVtKCpf72SAfjtu6k1O/VHwdZOiQiEE2WMsvrs8qokTUeeDCI1LPm3M5
zlhPGEOtEOfSL2kqDZQbkGdw75NB6TcdiLrX2/O6elbYKdjFkVKp/HAix8vxtD5XLa2W9tnImvRT
FBl8WhE6xt7znXr//rFYPBSRKWHTr5mN5eSKrwQ4FCOADOmmD+roK+WQ0aITnOvd4fZgV68TE0NJ
jhIWXSiK3LOcosxdbALyzj47dli5Z6nJtoXiZ2B9MQbhP7pngz8aOMi85LIsTrdH/1smuwgYGJ4o
FZWySdKLnONyXXFBLK2Qp/yMMTd44g4DW+yumtr/pue1Vuyw5PT9nU3dgTVQUuuo2EmPc6FS5t5e
6rq77+k2/4HzE9LytV3zRXhD1W+EW/sxrI6k/H37F19tcH6waRFGEIvS65nX4+yUkK7vPOeMMlj2
hHd49d2JZLryVZa2m80Rkuw6RGvmW8DFoko6sWmfB2QrfCgOEEwgmyHQ4VnZimb00g7A1YD2I2oL
bLrpt7zJUdpUKJ5vDDakxkj9HQa+i0tJKT/VRkPNROfpA9U70DiaIMtrAisLE5UIb/Ha0jYyuTku
By8LZdDjATBJHZbFuK0GL7K2DUgqkOFGsGp0pi98PhT4SG25Phbup7YQnlU6nXVW4JLfa7ivjj8p
D5gvadip1qYuVA/0JkoCJ3rMromwnEroWuAgL1uwRInubPPa5l3YmBUK6JC8y7RXtppiqKfSrFoA
/7gGqA+ysLMziAhKl4BE6k8B2DAfHJJSHNOgdqBPmGhrbKg81U8NYFoS0dEKgOK3Zs7DZBLmuQCx
PqlEBzkXvZF8LpIqEdtURWBvf3tPX12mBOy0k4h9KBgZmjrLhunD50lnps7ZxGT4pEj0OgkLxP2o
j/rWqpz0+B/G47PrOJYbU8nx8qNTrpGYt9AjLvFOTjepFXfeXe7ovHd+yXW0yYrIXRMOu0qHmSTZ
8GRHCzQCSYrLQQnPDVNrKcZZHf26XA/VO4Oq50lM10zeO+oz3Ox2JSFaWlnUV3XEigj8ycQuBw1S
neZrJ7jeMh8uLaJ9L5BwAgT9dXGIhOmuoFGmLzW7To3p9eU0Y19kqLNJijFWyGi4nbA5CaKtAevn
pSsC8KEI0AMxjUQdne0qCAhuciP8yvZzjZW7a+k3OOTCSEJMzXBt9jQbfVM5RtdQ8zAjHGewe9xY
AJP2iRWJO9/Li6fWLJJNZuvprpOetXKdLXxnFMVIPznkiJPPlwBgmlPaduScQyXpPxYxENXtJLHC
fWK2n4hzy7OfrraD5kVXABwT/gU1o78aQEQml19aRT0c2FsCcN7o1AKwJ5YYz16hYF6WKv0Xsxx8
IOhd13rQlPkp9UHtk6yGzxH6zYro39/K2ZttwI+xaNtagHEEG48S1+WPoVuB4pgJ3TF0Ouk+u6VR
hRvdSKlI0EOYSKyKBFhuFBCJMJUIp+L6Hs0HQHnO6BafDE8r4wetSqFv3D760wac/TKaciQ8luAs
AlK6/GV2HjtJp6rKCScWeeen9O0dMw2g7Ktj+W4hISQpDIRCqZbyZ3MrZGyhLOjXPT6tssBxojw3
dfMa9tVdNlhrtczZrvu74gi+6aSOAijU/Aq19M6lkt6F9E/KESQdcVW7RakQHnfvuAjLO0Fc1vti
4nitZMqzJ+3v0DTtphYhu+9KE0oOmWvKOgzPY5fKXWIVkGaSes0JfuHDcaQtTWB6OkEPZqe6a/Wo
9qQfnf2mSH+7ZeQ/DGYfYTvZrgUki0NNoRW6w8hxzmUXI7BgOrqV0ZkGUL/v9QwkViMxHgCv/vX2
dlz4bERXBmE9bszgCOezsqrarwLDPuWe/oHUcN/k0M1KJTgHQX6yIm8l4V8aD8088haTjoU93yYm
Wg992Q44XepRdUCNoNxlmS4f8zELCWebapdbXbe7PcnZIzRtEO5CqnESFX6HttDlmaOEG4OvLh2y
WoMuf3hSUOne1NL9QTPZXznga4NNK/AmmsR9aOztFuXoISs+Nar8x4f2iiTyR5nk32/Pa2Hj2+hG
s0FIYVALmypYb4YqafIZfoX4UEFOisSLYXyTVqGvPKkLu9HWUdtml6Biw4tyOQpBseY1KQrVPSKH
Crh2CsIwjLX2J6Uz8IHvnxPtLIp7SFmhSj9bPmrZpZ3awAq6IbH/hAPmCp9MZ7TrD7fHWdiINlAM
ASuYTcEfl7Ny9aBAP7FRTkCNg70jfIEBeVnWE5d92AsnEEfDCvt3q/JxP9JzIc2EkH3dkhAWl0cx
KKeh5XaGRVJ6+ba2w8zHa8yz8W2Lxu6XjuLil9vTXfqIbweeHQHVroHaYnxxMvygPYey0vdaZeFw
1ilrknlLQxFqWsj7YvhDV/ByZZvcMzQvBLCRSqP9XpAj5F/MNupelCHXrZXPuHQEAKsC0Jpulav4
0koQL/O1WDmZaWceiE6oHoEZXxll4UzTPnDI0AxE8q5q6kjTWtBUMuXkKEk5HqCcWudMMYtt28c/
kD/rincrT1P+ALkDnpIu3ZUdjIrvWBlkmnOC/FQf0iQ00LBpxGNV12sP97TR5wEJ3RsNJBQ1EOLW
2efCqSOW2sDlmAH/giP+oOfKwVesZtPn3Z8ekhJWbJ9vb8c5rHC6kkHvgR3S6Akg0Te7ukw3KCb0
MrdkDY0LPLSP2klHAa8I0omY8eIm9qPUunPRFncevji3x1/ao4xPyXmypBHzOy0v8taOZUDyY4fu
L9vyrbuRRI1apBEG5sqVtrTCDupw4KoNgMFzH4qSm9U0B8dBHgK4d9gqhziP7W2gex9lMOzKzn7W
vP6f98+QCikFNMJNBBCnFXjzNoxqW+TVUKCxjXDSFpET+2h0UCaKDpPU20Mtzm8qY2HEQiF/HkOo
VQD8AWr4qUkb+7vh+DoKI0lsvvq2z/NK6azbkXnGz8ZYyN+3x176kM4kOooNjLDUeX/ZdzPwryQ3
J72VkHkan7p0AteRay1YmebCUHxFA/8ikOrXTlGqgL1u4pF3GgMnpoqvg8/ceSFiiGiG4P33/jjC
YV687iiAmJo1u0bdsOss2SGSLn1c+pTQfm2dKP7SKl2zHy3I0rcXct4tn06kw8RAyQMqI1CajZcn
PTj0mEgwhonlbouw9R+5TxFjQLOit4/WYLkfGxTaxH3eewYcdNxj6I3rUDj36BR1KQRJO9+0pa0W
GE2iCkX9X8ebXXbuIYGAiLWlopX+RuuLAdvPfrQQpNXHrttWqpblewesdnyfanmCZJoIlFe7n+zW
A3wUj7cnu/QpiQdRUWR9eYtnd56LwuKgYwKJOqgSxNjrJq16GCw0y7aIXITvP4qUAbgASMpJ+qxZ
AIW2UB+Fka/A9i2rnV4V2p0bjDhRwFpe2TQLzyFDcRZpGCLXPG8/m0NR9l6LUI8GQ+4hpw3coLEA
mmXlShMLZx6gO1klW4W28Dy1BPVAPK1zfwuKSRjABt5XDBehUnpCyxt4bF7tbbLUsl+bUkSv6F0h
QFK3XgLAsC80lB8GXyDVZcK6KmEG68d4wGNp67ehKY5oCj4NddOtlAWuPztIEIrWrA0djKuyG95Y
OvIDMG79WHO3AYKKdHDTDhG6Kj/c3mHX4eWE8QWxOu0wkp1p/d5cv0PRtLnsShTepQZfvMz2/Kt/
OuiMG4hbn/zVxOp6bhOSB18eYA6EKvOCeacKzD9cdHzLvz12X0kg3zZyL1FwXNlkC9EQ7ybJPrAa
VJHngHGZRk0xTk+LYTX+q9E28alEsoQWnJ3jXxcqK5ttaWoaXfDp8bR4K2drWdDlSoXE2agGb7HB
avo+EPS8KK+sXAvXHw0WyVSmBKvAIs5dHNCcaYUMkQVPC+9na+mfpdt9DfT2IRLiwclxs769SZbK
VKidk1hxK0yIkdnMuk4OLYAQ5xQVrvUhL9G3UNU0fs3D6A5wrdiWvdTuCAWHnUPGcEBwMrnzINmc
Yj0sTmZerRlbLp1rnUYIxxqTxyvvsQKZm6Yye/eEbghKS2FvFodIacOHNrQmyEwU74JwjH/7CKWv
fOalu4sWCM8dwCANMMDlkZF9I0WNsv0JzkuIbEEBy/0YOxGvx+1lvx6Ii5FxIJ5NNB1rNlAbV27T
4eJxUhGd/JA7XvQ5wHx+ZTrXu9aeOqUYOgKApfI9i3DbPIsgXgG1acMhOLalGA4tzLZ9NJrju/ft
5VCzCVH8cpSqr62T5qof7Fw/kys8hWH9iA7fx1LDIff2Al6fk2k8wIMUMOnOzp/P2ErAl0YCOwnT
nsQ/gfDE5UfROc94oj9HhraSNS99MCoQGk2yies0l5YvFMTpqt6yUIMrtbMJZfCQYOyyMqvFD4bt
EDzOKQ+yp1/x5spW09AMMnLA0yDkcBIiCx+BX3qotOBieHsBl4eaegPUbuAjTjfsm6F8W3p6YrXA
sDrkce0mMvZq5w9bPwK48f6haL9M3J7pZpOzbei1FqKeDtsQhZRq6w+Zh1hK/oPodc3CdGlSNJiw
vjImcf55moNlKtAcFR953wfUpYMa2Ykg+OZ2Q7kyp4Xog9uZ62kidHJbzMv7mHQritLoxqn0gPS5
0XMO8cDSmp1efNCrRy1RjhnaR13r7029QtC+3qoubkZpsIUAvLGDTzlacXm70nlZWIGLR38W6AFL
q8PcwAXIQ1j93yRPgB7VRb9HlaT/+O7PSioyoT/IoC0uscsdhIkzqnxuiOGQjW5RINzfPpa/B8sa
1oqnC4fvYqTZG9VWnROjiYOLoq/YSG6MXYsAtpGVYuVanjb9ZSGCRiEHj8ACNDnv4uWUoDNkppcr
FqozZYDY7Xg2eusV9Ng/eUYMdXv9FgeDm0Czik6MOi+xd2ZHtBI3eIeOZsuuGAaneUhE3CibVo4e
iqFWO/qn24Mu7Q9yZIiUAINwTp3++Ztj75SaQ78H6yZEIPqp2tijIUIzqqnouf+HoSZ7IUGBlOR4
dsOgLeQMsW5YpyLp5db3VbnRPBHfBShhryzl0qzAruCOysyg/s52vT+iZmJEmn3SFNv5Vhmt+Wrh
Ob6x3WIt7Vj6aiaXJmhB8DIYJ10uYJJnTtM0giBXp2tn+d5nxWh/DLVy1tQ1Y8bFaRmcLzJ+uqhz
nEsu7bxUm2laU/nJlVm186zC2hmAAlc+1sJ7SiitwzuCPUxOPVtBNBpC8kaGwmNvrwQgCX1H31fV
8BQ64gt674fbm+M6yGNP0Cmj5zOZejmzl87X8bki9JmaPm31m0DXO8V4Ck66iQk0O8W+y9Eo2iOY
0688fEuXCWVonoep9Ib7zuUHNPREKkNFBqamwQALR4w7NU3ylfWc1mt+k0yQUkPC3MVHfLaeReA2
fmImrGeltU+jBvMAb/sUFFFvHLM8rg4VLNcN3ifVpkEO9J2Qc0opNpeKxuOO3xznXLucpWlmfW8a
nXXKBtf9IOpYHKoIgZbEq+Xx9qdc2qUUMqnw8QzwHs5OBKXj3B64J09jJyo0/uL7XEX2UHHyb7cH
WtozYCpIn8HJsWlmt7Md8KCLSrdOgZGKn67sy5daNTyUNWB+V7tKH9vPioKWAeRC0xr/w77B85Wo
kxYUMfVsmuQpQUB4hiVy5YNeVRFDdjy8Nm/PcWl3QlaBDgPXghbU7NIEqulVVU065iFxcFA9CHew
H/qVUZZO+9tRZisJOneUzeA7pzKRryhKveBcgAiz6zyhNfXDdpF9vz2txQGpDND/5MRf1Ug1A+a4
PXJrGhGybqL+npfe/Vhl46ZQu3sd/4vb4y0sI71IqGicPr7VHEYeoaQamQIglStr79mmLblH+Ttc
ucQWR5neANI47s2/wPI3j2khZeQD8cW41oCvWss0Pvps0ffHWdrfl+Z/R9Evj7IbN3EnkTPlHaUN
tdH0ZEQ4MJblUzvg27vypRbetwkkNYUGk4nWvPkpEAVpZJ/Q9omp+VJYtY+0CP2nKAXJgwy1vrKG
C4d6UsgBewheimM9SxwRVkrSdMSRCUFt7Vucj+G49ZEJNLelYQQoH3rGJ0XXxudQDxFyv71NFidL
+5UY3gQQc5WGu56vKZ1DiSzFwDIatVfqaD87zfmcU26+PdbCNclE/2+s2Y3cUub19drlRYD0uc0D
xdxSIvi3M/WVFGCO553ufvpo7Bksc6nqzAOvvhvwxWnJAQIfB1UKYyZqXoTr2SZw0kiD9C+HAkSU
A6G9L+Bsa7YSPVphkKAyFqVNs/XIAp/0JO+o3zaK3ER/iRGD55ffasOI5PuvVnpwGhcesQeCItMe
eXOOKH2LcegJBjBNUfdKqiIQLZP/kBySv8sJCDhhkubkehzlZdcCcyVfIdyAAjiGSInGVYEO/RCn
a7TDhStP46EgsqcHDfBjNilgre3UY7NOOaBvcRrg63dbbwjiL3pgon6u2qX+AyHAWls5UQswOGDL
mM5jNztRDufXkhtnRlBR6juVcVX9BuoCibPtv/LyA4dC8wLWIJqNUdIlu7KQxUfEw8RK+LO02Xm8
gGIxfe1K0KPxCw8NfTZ73iCeqyTunUm/FY3pNXzZ0hWss8BEO+jvkPpfbh3f1OOqD3o07fVY2XQm
D/IgEEu9fXYXRwGbhNQPcaOcI+YcPFKC3gcyFA5++4Rja3YUaB+s3EZLi0annV1DtkR/YLqt3hwD
v/P6EfkcnJ9K+Q8Ahi9urD0Yfvrr9mSWNiZVwaklwI139W2QX0BC3iMAroX3M4/aF7syTz43gKbX
uPQ4a+yGhVCYOsn/jTd7v6IgB4xtMV4h0LVF+Op5FBAgh/wbcciDOjbqxnKqVxy2Pt+e6OJXw+KZ
vizf7ipi89JejTObgTuqaTjMJNVW+NGH24MsfTSTrU5GQQf4CpOHCUkLpBO9aAOi/6ENkcnG6afG
768T+/cPRRcdAAg3JeHh7KlUWzwEQsBxKNWKo4Mr5CYvm1ehdN9vj7P0wZBLYD6ENLQwZjeX9Pt+
ckkyT6jF6mCElZfAC0BP5w/wOXHnSh/D2jt3JUSz2wMv7UykXFTyTCCcgNMvD4CZDoPWVokJQ9oX
H0LfJo2IEaZ+Bovvfw7pv+wTBaDByrBLUQC4TZVNwnt5ZfvcwKqbDG7MU21gaYZ7BeB3VSmfcxlW
0HBMZ+VyXOi5oFFGwYzmHGUYEvzLeSogNx3ZKwa6qzaKTqAXUK/BHgP1TZx/hp887jgplG2EnUrT
NuE9XgCOs2sKw8URr6u0blPYrvqjzLJ25cwsfAJqp7CQKALQppyjUpAST+ER4tnqgk7+Veft8FoT
IEUnM5QJ3XgK3wjFKKqrrBTYF1+tCS4OFo6zRFvkclGqJEtthE/pKyXauULWVtoHM69PcWGSJIwP
doFfkQPDHTTgp9v7bikG5dqF+UKLnGbJbN+RPZLTjYN1MnRI2RAhg83gwQJ2W5jtTvML6PZJMd8p
IzaFaTo1F7YBUAfab7N7EYm+NOorVHSGIlDuUOwG9Oq7ybdWxOJkVV25cn0sXIf05DnTRKG4MM/h
OK4S2CguQCrL3axDCL+EjQi6dmVzL9yHuHkgPDIV+invzMLcrquLltDSPJWh9y8FiPxO93TlYOt9
+Xr7q62NNFs/rQ991yg96otjru4UrNs/1WMbnhy4YMf3DwWZFege0cxUOb3cm/BL0W4IK/9sDaQH
FX5GbvAZkeqVi3dhH+IqTMhEUYyWjDEdzjcBwFBaUG/d3D8HbvIxwdmi09DNUXPnQCx+b05emary
cntqC5f9X+juX7fS6+pNiVAkEjG+f05xz0o+G4PS/pLYL9kPudki4qt2atXsAiNurMMoIM5uotoN
vJW9uTDzi10zuxHRbvKFCdP+RFfvZNT6n6iJtr2K9YOA9Y7x1gYczspqL+4f8nZeb2B4PDmXqx1U
XZcj9I2BeV0Eu7DyUOUUab1XReSvxI9LtyrpzVS0mq7WeYJTlkBBYijG54IkcBOX+q4ovNfI7X5k
osN7Mfh5+6MujUcsTMBKRQ6s6CySrHMc09Nw8M6iTAqkL1AeLszwsY/r5yD0T1GwdrcsDkiag+wD
hMkr/qLdh7WaGsI7U2Pc965boZPVeZtStbRN7AefS+H/+x+mOBmkw/OYFD9nRzKxnUTHnJo4BH8U
qPGxgZFlWu7hT1QPOkpw51iv1rRiFyKFSf4HThcpJNn57KGAKS7zcLLyQbDsa9Tgq2d2n9q6OIfj
/3Moa1ZuLIU+xpWKbH5aC1yVQvHTUqP6sUd8Gj09/T/cpW8mNi+E5LQoqyi1+H5Z/gUJ3J966LzE
mbaG9F3aJ0RaU8GfWOtKqIk0W9HDUmOcEXelpNaxI/Cl+ZuNgow3rlKQglTR/7m9VxagvgAg6Ojp
2gR6v2Kz9G5qxrGH3TQYe3nnJElyp6IhvhMRL6+SpPq5NVV8Ec3y36BHQN9V8antNXdN53LpmgPs
KxGLBcrNbXB55XTAPgahtN4ZL5cvjRsg6z+86lhJtKkNgBGpLDdbc1df2rMgCaaKOUGGmEsQ1dT5
Bh0u2jkVxhjgrjOaD33RYDljVRkGoAi14Bm6suBLgxLXSCAuRBqkmrOJUpbva5+XTLGKqEM7I/bV
PX4BMJZKOYbW42DYaX2P5zFGtaZd76UZfkA8tnLR/x+H6oxIIppQCjqn2GLmfR2cVEURYjf2XZau
pHDTqs96NdQOSO7BoE+42tlD4PgG6Q6LcFbLtD3XtpMfOgW43O01Wdj6U/WbdwZRHIqd0z9/87hb
iMVDWwl8VGPTBqNFEw2L6M7rNKQr9PBR99SVl315QOhiMCC4I+e4ZBX1j16HW3VOTTPCaXn8XA3I
mPQFQuiJuWu0YE34Z2lEoH90SMiiNAhFl1MM29SwohbjIljEjtji8j5iWdKDyNkgE0//t+1VdkNn
8Dgdbq/uwmM+NROnvh5CzBTULoceK1/BgqVXTvgUQrCkofZi64m3C4hiVjKVhUNMg4amPU/dBDud
PQIxSlsDtWTlpOb5Uxm3PzHXCFwcWtIcWmMVBVgtrb0GS9Pj2uQrcmlMofXl9Pop0E6zWjl5mm88
gRHPuDOKWuDB2QLZWwGp6tNqzU6EpHYHgYbRuKpmj2vmmdyAJfwZRUS85b2CNuadng5esgVZj6lO
2iixt7EEtsKb1lfrYE/mERxdNKGh3UpskdLYxH+V/BHJHD18wAYS7y/hxaNxHLVQYGkO+/VjWQTF
N+qh2TM0wwYvaNeu9EPje2hsuqlaoCqWp9mfGM8ysYHBoOobzM30cBvgvwFlAw9BRBxLmf6+vZ0W
7i+iGdCzAJjp3s4ZKUYY47ugpADtWzX+7RiIAp/C1vPRM6XuUuPQN5RrpKXFMYFmIPNkaNTDpz3w
5oJIQtR4KM65J8fV8Kvv5K7Ji30W419QesG7GXU2t/OE16XNAw1ydl5iMfS5A0721JXOT9l18QZr
Wf0+q5xqhQG8tHXpl1J3JxbFBmF2uyoBJJMYQVpKjIlM9rQTEEuE/YurQJRHv25/t7+17fnOBcbK
FQD8C9r1bOeWEVMVge2eklFFhqmqm+qrLRK2U+eongZNIkLcBAZBcEeT2pMbkcTKo9IhavtQqRZO
t0bf98bn2z9r4YXhKeRGRISQQvWcjm+KPEprEuKzIiixaqEXn4coHM+3R/nbgp5PfkKjITZOxRVZ
h8sdJEM4IG1qKqd6cKL+vgxVfDijWMN+xtWz8hv3SwcujqNIzVXCGMFxKHUUb68HTvi5i/U4/xpC
2U+xcYvd51gYuJQMYVL196aHdsE9aAz9iFObot0Hg11EO3r15hrWemmxSLapPJJrwymdbRhnoKeV
2PDpvKZWHy0RhAetMNc8M5a2JU8xuCvqXIT0s7fK5XlsQP67pyppB7kJCql8CwckBLedtOq1EuPS
ywggfjraBENkPZdfxgGcOiD/r5z8NFE+FGaeDJtxNArzNBZ/6mQoHsiv27WW41JNzYAQD6JcIjPO
+bsctjTYdR72mSea77iCeNs0ETi9qtVBUYrfZY9dkaiR463wnY6i4MPt/Tg9hLPtSG2TVhsIMDpR
c5A+xcmCHEoEZ73WMGj2Q29j2IizhPI5TZ37REZnbbCwZ1+rJizsIAamuKoLFDhgvF1OGyexIFL0
ITirBeie0MYMWYM2f7o9vaWsgkwQmgtlcjF1bC6HCW1PtGVbBGdhRs24Ac/pxHtPyc3urKGQBA20
iXDDzrFA+lMmWFgqphZb+xit+6cqxY9i5dle/EFcMegcU8tGt2iWM0KEteuJ3kTqK7AeHsd/qfk9
RYpaTe0IPKBxgwC4ryX6KTRB4xn5CmcU6sXCN0fyCblVwEATHuhyTVIpkAxCo+CM5Gvq7VBBsz47
Xa3uwzT61+lj8zl18RbvO8Sl+xH6qizC4mdNn/ofxWy8oyrj8nHUbZFuotAcT1mo+a8YPsfP9lAp
r1Y+SviLXdr/SCqpgjJqaOBuEvToNmQX1h7hz/bQNmV8R7jkfOvNDPM4UA7tB7PCz6tq8nrHX43q
ISF/OSqeU3zkl7YZBtSdS+QWef2JNyIQz+UIttUPrV9a6aIuFFZUp7rWeCB6xWXCHb17K+vGTWki
0FGl1bDzKqg/W7XqIn5nXeyawCg/t2qhHJVa+2W3wsR/rxJn5L76IxYoj4ibK18wMdTQeu2jYyQM
/n6K8VpEAHbHHaGdZOKZ/3oYm2OV5kJcM3ov/1iOevdHQYJ9NySU7bYlhpxfsOkMN8iPNsam1np1
Q03bulejwroD1hodXT2azNXLckdnHXnDYhgfYLsW+y4XT3jlil92WKJ9Xiam9ruU8fDip7L5RHPX
O6Ch3t0LKy52KOjE58wS2dTp0h5Hq80oFWDsNlJO/q7LMnkuhJI8iMFPs51V6+MZ4HynbGsiGwzW
KPH9KrIgpcs/quVvTdGQW7h9LBcudvqn2oQRQ46DSOpyB4J6zVESNIOzWeX9DpsupPplgidaslIz
mY73/HqbyvdwXWhuUke8HMgK3Ry/UTQ/EKVUokOk+XmxRX2GvpxeaihNYdQRWcdRsd1vVROl3vH2
RBdvd2oaYGbI6wHazp77QBRjROwcnAvbOYukxBFTw8lWU19Sx3nONNiLiX0Is3wns2JNY2Jpmd8O
PltmiWhQlTtWcG6qsj17bue92FhokfB37xcIAaXJI8KFQmOICPlyoYOoQ7OrlMGZT0H41NPF2Pqo
/H6su9w7ePA6d7QX1h7PhXD8Yh/NVjc0GvrVFqsbtM6PssWju8A2MQ8NfyMrnMVWPub0v5vvJqAa
ND0nBTBzDku1XddIbN6EMzLt981gZVuOzdGrcnuTeMGPPFY4wtmdLYNXHB6OPCQfV37B0quJUg/l
cPpRwKFmr6bsK+zKhzE4T7oYCr6QeoXYbKU7O3VILG3b2Fqm7LFzyD5X0ggOIq4ypEazVNW2E8Rd
Hm2/soedGffhPyk9KGt7+xcuBFEkK6TdtGipn8yrr+jJ1aliZsG56pPnuBDbOhKotiS7UFJRsbI1
LsXSW0b5CnYhI8IznG3xyEvjKEPm9VzHKcKhUbRJi+5hVN0ffV09qc140LP0HoDt/vY8Fw82ItsT
LohURpsXM0o3QG1kVANcnMQ/iPXjYpHUHxLbP1VjZm3MEHdXvbpP/O41UMOVN3xp35OocdxIDyeJ
vsvTpiI11/mO4p/zrMIUNwmDrTWq8rkFMLBvUIhbucaWLhJQcURq4M8BaM223cBTL0Tk+Oe6yq1X
oIJEbImU38pi1RBhaYcjODgpchEdXnVADcoOetGzwyu1QYhN6go+j/R9x6+3P+DiEpJ/OlOVm67y
bEqJMhr4exN/JpOwe4HMeN5gHVmGH+1k/Hx7rMU5cRh0Ir4puZwOzZuqAex4EzPmJji7JviQKZAg
19Xt0F87fQvfCW8FgsqJ7nONf0YjqsDArqCOrFUGpGXNvUcSVH9I7aJd2YILc6JGjxvB1G61rpgx
dKpFq8S5dzZLhBdlHQWPpe/bH2+v3MJXQtNgEj6FQkgWONvobjlUPDmBd8bxV93mlnY/moSFFCw2
lhnubg+2uHpvBpttiTJFxLItIqY0aNG+6qzgPtRH81hIa1zJS5aHohQ68W7o9892hAYvsRSx5519
RIvkPqnrStsQnnkEgcQya+y+xWWckBOgrScI7yzpUKJBVj3dlXMm41fq68AmhnAylH7VPfntP6zi
m7Fmb7Kdox+k56xiHCcZQt2JuhmVal+E/8PZeS3HjSxp+IkQAW9ugTZsepGyvEHIFrx3haffD9Tu
OSTUS4R0MzMRilF1GWRVZv4m+/kPAxH4F3OuBcuwOhtj0TqSmrpy4Yx1HoS211D2kN5dbI7qt7eH
OnPL0Hanak1fADGIdX1sUT6L4XlFJ1fNzDCQaBV8SJV4MvEuFd0TtkRhccCKvJ4PRaZn7s3C4RH/
8CMo2sNvoN4J/Ge1iZQ6h7pAmPNiLqw0RutX0c19oqdw3Ot8rD9nsyY/YPCdN35mt8iwJnY06fu3
V+LcSaIPzycPyBJG+mp3S5G3mMyjkdZoavFjmGRWHy1LWpZvTHPb7w0xjFtdmbNjGkgkUAfF3mJN
53IcjCqjCAh/7XYHsx8uRUXrD2zn3p76h7fnd+7DBPLzn7FW85tFniuFNsDtaFUMcqfFlB7SysmI
ta2m37knhO1St35Gtmvocby+FvJcCD3XEUiouuTgFdNVNxWnLs0PsTLcZ21+p8bJO0WOhwhHsben
ea4GC+qS/Vv4ZDYdr9djz5pQa3dkTXvE/HdCH41DmIYpFMB+8Msx8U6TxDbBSryeR66s9g6g84AT
Vl9IPR82Kt3nlwIMBAUoxP7+kKVISdSw+eNYwVGntNmrdC5azF53o4rxRCqkdYyqUqCIhN+fm4/G
gz0pW5Hr7KIs1zPPa546f0jflrFRlABsccSr47RBoZiyJFzoWcp9FafhR/wsbXtXT4r+To2VEfXf
qaZQ7tTzjFdVXVfZHo22WDlsbNZy8azyjuWNu9B4afnw+15vVlNZcVkK07uY9HFCfNl1QmVnl27s
7nuqSe+btMknbA56qoe94mbXuZ4U1VIoUbWDbEfcCsyoFBlzQVVx4yGwnJQXP86GbrWokvMGYMFQ
ZFgeCi8eN1FUT2JWLd6GEd8JNuoy6DpLoNglzV2a4vNpFmF9NBPzL1uZzyODW6curPN+A3H7emTS
nsKLNBA0uWacpsn8ONf9l2RwyTTDk6WBEHx7H1Zx6Pd4i6wTmnwLt3S1Da1iisrODd4HY5Efwrxz
fK81a1jBjTxgPrhxv60hqL/Hez6HEEQWUebX86MWm7t1lkWntNXltV63zq5qqdBI2wx9SNbuQyza
FEDiWB69MbEuTDSUWeg0u9aiWOxaW/wlC+T3T2KXyUHpFtnPTckXm00js5ZWyUWIGqjtJ1r0IVSH
eSM4nV3nF4Poq3kruZBGsQwiQEZFRH3fNbsrUfb33hz9XQf+94yw9VvgLmQ21uoQtSY+m3zupFIS
1bVBG+8zzTw2hbEfEvfKyo2/e9E+jwfEBU0Mk7I7tIjXk6vaQpvCyRMn1E3t8lhadlTuqcYKcWhy
OV9m1kwZ+O2Du1wk608UMX6gDdT5Ka6tFlQzwmquUro1jeHKYEjyD13Sfxpj9T1izfdu1f/DBlL+
BWZA6Z330mqOA2Z+lRR0UoRwMaN1m6o9iLDpHieZHBvVq8TGBFe39u9FXcjC9DCBgK6/zMSIK5im
CC+CfzbIFtMGPTvro/Cc8Pj2Uq5egs8j0ZNFNXyxKlPXU6t69Nh7DKUv7BDqrh9JO97VSVkGXm+5
DxkV1EtH1NquUbrpO0UhdSMonIu2i2L3gpMC3bDuCSsg+83ZYGkhie09FMxFkE5ZQqPUUK7rCPMX
eJXyvmDdT2/PfN25eJ469QPMeFGP+hMXpjSAN5qGob1xtB5NBMSuu9Eakn2u9miVy16886Q6/0SI
CZyWMWvh16SUk+LXVVrV/3DEKH1QA6M9Dhdy9X4RuuQTzUkMPbf8zEP4qHX5leijb2jQbjxOzm05
l+8COqJcbaqrsJ8AdeK2x0gQ5dUfxRAhYzNnKLMaO1MW117c7UWpxYHmhBs367lTDQ8XKyx06ul/
rt6iNRrs+pxB4+jyGS5grDt+qChJkDmJ3PiAzoVckGcwp9GdRZR9+Skv4rocZ0zhXDB/kO77izhU
3H1lNd+k0xTHuqmtja/oXEBi8whF7hKU1jB3qfOujvJZnCZU7vx4bm6yrtyT6KECjj0TUrsbx2WJ
OOsICM8feCGAfoL9KneyUxmptdGLk1nxwj/lUJu1w4T4hbLxRjgz0KI8QZptUElwnn01XixkZ5sy
smYEdJu8iVGGx/pI0njc2K4z67fIp/Pq4iaBjLH8+YtR2mScW+yAQYYI+VF1S7wyws9jGu/VvLro
c0VszOrMJ/BqvNXXVqKDbUYhKshxGz1kRXVMKv2ESt8p0vK7OJ1OaW1+lP283wg5y7astu3VuMvv
ejHPfCbfLpUl5JQuvbq8FgGgbAyoLAXbW2s/GDH2BeWtGfWXqugObw9/5vujssC7FkIqenLrVq1R
ked6SRafZD+FWELY0k+dGCwkOfA/bKixXM7gP8k+1t1wZ64xKZsL2kRmonwaOjMJCGThZRoDB0We
AofpUd3qBJ87RdxjQB0ZF53d1a6qYzMXRdNHp9E2vyKk+Wlu20OiVwfcMBt/nPrj2+u5zvKWG4R4
/ZtAjCjkWtiGJMasZUiqoCtFeypVo/XnKbR8Ehw3EGph+EUu+8BUdOVTn9TxPosK9+fbP+JMpCPd
5fbk20QOfd16VDFFtscYmH8zRnm9y4YaC1xAcll1jA01jBEfdbstcaQztzaFczBccPWIQOv6W+Oo
dTtmwDznWqgYZC85ROrdu3UDdyrDuR6HU/Oh8vL48e3ZngtHJLJkD+ANF8+N1x+QaGyZhV2cnKI8
7O+zOce+3nS3dFLPTY8GJwUhRALo665GQRwgEW46J8TV9qo2vQfpldeZmv6iovZDqdOrbFPQ99zE
Xg65igxzbUOchjV90htrpHTq9NZtkVCB3oh8Z2IANVOE33lZ8h9rCTHTjGM0mSWVvwK0bNk615oY
5n25HWPPjkRAXxh9QEW95c9fxLq0RIDGNfkaqUF3T0bapL/s0PlZ1GWyEWzOjYSaNnR3As3SpXs9
UuTqieFUQFCiZuDsC/VGaOAjvCHbALuc2SQmg8IBpi+LtafxeqCmdeoGAPUCp9a1a2MsbL+p9XIj
TJ8JY69GWX7Fi4WrmqqYmoxRCpFgVljmc+Dk1Sc9M+4LNVJ8bbIv/vqrouNIrQofdvLG9fPFSSK7
NUY3Pyk9UqaOmainrLWVDY2IM9u0lHttkNrEaOo+r+el546agO/IT0hxe1YwhL36oA4ItPutYM03
DjpcC/6+1WULwQzGAz53i/XTarcqisppKZmVKVR5g2XkCFikn/adC37XlWPpt213b3S4mjqR3fhL
Q9AfS+8+GptrBYH9nTDhK+a6Fh3b2HjU5ki9jlXxZHRZf+ymtN/VQkvunLp6TIZhwlSguQZzcVkl
DUlUX39uLOBnqZt8def2Vmts7sDppkHaFMe9R5Ns7GPrWDOqGIUcfawCeh+3enmYzWE+CKvSfVay
8fu0MYK4iXGXiWL1BoSM9LWy5Ae3RvhDjNHJLioA9mQoh6pKRFCWKq4/dfhewBT347665JCmPvze
4SgM8ZSESKx24dD6SF0KX3fGL+Uw/Ipc7x67StNv3Ua7Kkx9VzverdqCPC7d93pI4wOpVnvfZXO6
G+vkW+hZ2Qe7SeydGNIs8ArrWrcTzedO8gLZJfieiQRcZx0/FH1xHAzxsVko+R7FUCq0aChV088m
HL7waqHeWC7SyY7yeWqJev3ovUMrCymC5pObFlfWrD6UqrePR2Vv9EN8OSjel6FTP7pqUez1RddK
zB4epal5P8/O9eTJb+iWXydKu4sy62s1eDflUIDwAgMe4IBsvyuQOTjI2R1g/zjdJbFSnLjNb+Z6
uonH9LscWLQ4FqofUSz3i8Spggxs9oU958XO1kR3F40DHs5NePCy+dSPxntnQnHCjVC3jKM2vOKQ
Jfj6xh/TcdmJMr+yyvFb2Pd3St20p1aZ7+dw7C87xeqPVDf7g1ZCurYTOw3SOscyuffcgzGFUOLD
Id7RiukotAyoKYuqDyZvehJUkHd2o4m9VBPvaHMyjs7suFeJF8nrpkvu1cwgnTQr9arty/5mtrwm
kIPXHa1oau4sFfZj4YStb8ps3Ju1PgeanqrXWZRkl5YqhwBNB2D0YCAsax4PI86XvqmUN96s3xmZ
/a0Jw+9OW5sXtdV8kfHQBETH2m9TqR4Uq9qNduxeK16RXcVqxD5b4wfPG3FIHe12VwwUHCcjNS88
N7uxEGrQOve2GfCfrXNLRUEBbXUM4z8bUdYdsW53/STV+s9I0j2Eju4Dw3dAmprHGIfa+9jCWUvr
LOwLy7G9SXScz1lWQGgpCodKH2p7XRo/GiUf/U7Y9wb+Vwe3sesLePPphZxFslPd1N2rigYNQEOw
m1rxZ2My3otoMo8LgPrerNCvcUvNCXDaum8z50pJy3c6nuB7eyimALUJnde1Oftx3uN3ZnhfXOkM
Pro/NPTKC6qdEzhIjblzKOpcRUJ66sY7LNmgp2ViuoyrtkTmr5p9gzzdT20Vyw1FfHfKBAaPpQ37
cFLrHU6Ej4Mc631RxZ9dGuk7yChX2FBZ+3KYHwaBfl/bFL5nAqkm+7pAUm8vw+SnUmZHmCqVr2mN
eXBLzHq7jGXxoEtkmvouijAInrQoiPPMWRx1L1p1mBZmxac4liEF+zw+yqK+ijPrs5fGX3huhv5U
I7URW4rlY20EjSM0bqvFPFdGaXRTZqF6JKvqgxBgxk4tkR63HSJZl8RPeGOpXALpARzWz8Lu3xdV
uGuL6jTEAPp0nZZc5b7rJ++ydMyGR3V9XXEwd3WhuX5p9lVgDHyIzrhoe4VZAe4+yXzsQPOL3k61
nSMXcVQhgzSJ9EMX61c8Ga5oF/8wI/3RTgCVZ1aW8s2G+mHWrZ9Vbt2ndtsfMzNyfjmq8qssounk
ulv+NGdemjxauHwB1AF9WVdrw1iZlBH5upNR6OMRL+BHp5SG3zmdddBl3N/oYZniqRtWfyfOv6Qu
ry7H1SMj6+XUUyPKT2FTfkgG61Gro1vpVd/eflmcyU7QB+O5jigR9eG1uLXrFP3sOWVx4jBPAryr
id+VPuJcs8eM3uQKKPVoS1H1zDONQZdKGhVbyB+rt7Rq1Ujxiaw4yTiZgsKNskOKfdPGA+Ps1Ogc
8I520X1bA6ZULNFHEiRWsGjbm6haWNadpuaXfJENRMcpif9S0e550wBYLAJbmCjRwH/9gsLv2hjj
3spP3tzs4yp8MKbhBv/om7yz93q8Bep43p31C8rg6bToZS4ojXXBLhl5EObYCSpSjsUFRPWOx1Qf
ftByc7qrs7D0lbbRLm2Uj38AwQ7ZW+iUaGYUaXxn0KF7PznjGO2kTp4VQI7hkmh7rn9843HdGbi7
00CORtgd04RnRTCn0tqy+Dj37nQhlTGBBfFgr96BRWxHLfDn7BR11gw+ONGPam7LXYae/8aZODsU
L2lKnCAq7fXJWyjjbt/hPIh7sRYocZmd1GjuqT2MfwnueT4LlIopsDDQwut9fRYsGqd4ojCrVOEx
Urffq1J5akswk29/wWcjFLEJLOJy7NaAX4zlo6hBLBH30FY/KNKO3vca0V6UbbTz0DDhQid6j62I
NrKtc4uJuhaMXhroiwrm6xmOqdqmWURs7KceBgMKzL4SP0rEKjcSrnPxgmIqFTFwIH9iQJq4KYTe
1tkpmzSHdrhq3Nrq5G5M5+woKAxRqaFs9EdRoUoVIcQMlL2B7eRju/RuKrR/aCOgF/bfQVYRomkx
KcBwMjuFZmy988qCjyxUomOt83D3RrvfyBzP5KqMtxC94b+a0L9e7xG6IZVSRUV2ikcb+sXwyfGK
q8Iak+UeFoBlu60Cxrmwy20JUQvsrfFHw8pVZgdvhBgy22iNp6lA0Fy6rthZNewHK5Zya8Czx/DF
gKsparJN51nCniNTRAhInVGxU++MutsysTkzEBU1hF6X2hYiwasrOckoPndOT/AoDI0uU15APx36
/ojJedVtRKozyfGrwVazcrqyTIexJXyMkoSmuYoN5VPmySc7ct95mXasu+IEZczaCCdnJ7l4vNF2
O+eqqJQTJYAhozGTkTLOmnGNBV3r07cuT29HrnNTBLi9BGKCyB+eyFY9VclYzSnVmkovT0ZTwX5s
3LzLLt3QyJ5mvVO+ZLCptIdUwon/MHrYd+3f/hF/sJMYG0QnTWPKEIsp7Rrs0tsJsYRnD3lbNgdl
LoY9D8Hm2AvTvI6rKH2vgqU9IGdSXlXOMN0WVC4CbxDV7SwVFyzTnAS1U9Xk9Y6LJ3wo6dQ5Lo/e
3vzoFZpx5c5GEVSagoxNJaoH2jU6VQkRk/d7xWGu7Pao9lG/79La2uH5EQWRsLr9ZBr9PtRjq/at
aKzvJ2y+Ps14d1yTz6fQgb2u87s2lsFoFel+KkL1QGYCSG8sjJ8x7cVHfY7L2zl1lVulzYZj7jnT
bjL7FtyTrR06bFbfU51BjXEY8iCRqtg1YzHs1F56R1IggxqGae/dIgTkbznNr0FTol2fiCRg2OKd
E7pkRxpEyd2Qe+4HsPjzjXSt6r0b98P9TPcrmCQJbFQY7aE0XfleyL73o0QqB6Pr5Y5Gp3XUleGR
pLvZFVN9747WRHRyxn1V2h+StMVmXUuygMJ9fsdwZlClev2IAhHgPKsTF1OKlDzIbu1kGLHx2Q0z
9aRWCnIzZlrvUJxwL7wsJlmRTbZPW8va6XlNEgRxPDA5YwdbIVN2TaU4mPpCzLIUm3YIZKbG9yqz
C2oxb/kwraFf/ws8A9YIbAGs1br4JXWpllMM7G38Nd91g69/MG6k5idfy0P2Vfmh/Hj7mK+/td84
t/8Ot4pdDgcm7yXDIXqo3yifItc3vydfeeMZyUbkWkeQ9VCryNXn+lhmY+ydVF0eXEM5VTywRJdu
KC5szWhVrSy5ZyYTm7tTbnNArDhQpvmy0d6Hfei36r3QKUTEW4+t9XW6ntvyGHtR+h3naUKThkFF
3L/Xa2p8JElBgohMXyW7zjN2b2/bsi0vH/jLeIuRBscFPj7EstV4gp7r5JbeyZG4l9GAuMB+6d3b
Y6wv7PUYq4WMjYncb6i9k3eQ6dHNr4tsb04Pbw9y9ry/nMlq5aQXR3aPvMBp0vzq0B+VT/nevjZk
oH4OP813W+f9j9bfelbL8XmxUzlBU1LM8WATB/NddbCEj7gQX1h33P66tI19WiOGS3WWODAW3mno
/d2k++oH8ySp8f7+pD3Eg/btFdn024t67jSSmC3KSQsQad1XQTIaCTadL81s0z1F7a9mV9+6eXpt
od0rM+8fvjike+A88QjiTbnKNss2GepcsKTzHZKT4ufz7DgrgjLyv8zsxVD6693zEqwch4yhiNPp
1+ogtF156I5vL9+5TXs5n1XeicKTPlJdIQTrlzK+MqKN9foDwLScwZcDLD/gxRl0UlfOOqx2FoxT
2B+NG/GTQ2jcmN+XRdtyb9qazyrw1plrRErEfNDS8ic0RJNxI5s4F9pfTmgVjpLaqtKF6XyyusvU
uI1mSv0bTaizgQL8wyIRrQI4Wds1dZksuZOb50Ax/lI/VIfnJeMfywnY/nbPzenleKs5uVmXYmnf
eqeiujGjS7M+5VvGbptzWodYOfdKPRL82kxcOjq8bdwwfDE1F+SC+6I0A6NwnjRDueo0825uc4MH
Zbixsn9Ui5bj+HKmqxAcTlXlODrnw3CMfkeV/DRPHsT5eLp1B/AQhXpVhf1lT/9X0cp3pftUhulj
48HwRnqyK8aL0UItGbEQW6n3QNdKv/TUg45X0Mbnv7Unq+A99w20mP/dE9XdS5oEW3uyMcQaoNWM
mWWME8cs6qOd07a+1K8nd/92hDkbAV4s+bq8qqdo+XYlG298x0ia2+f5IuLf8wciQHnYuvaWLVy/
F16Ot4qbpZUKT00Yr6+/V5HjD0hXMjFDXJIapN0GXvDsJftyuFUELdKqMLtlEZ8DHE/LUCG60YYz
bsJPW2335yfxn5Mj70awDijB+pLF+RsieMf5vfIullezK315V48M9rygyo/NC/b8IfnviKsbL1cs
maA2552y6KGxb4Tx8Z9CKhnWfya12jFD6w1MWZeQmh4S+5jrP4bw59uncGsWq11CUkvtW8kQDS3W
YmcCbx//UvH8OZ15OY31VVe0Im7DnJXKk108qz7CXXc0MjfeqltTWf78xY3qGQID5+Wdlc9LsI7k
Uz4c3l6t/+eb/e+OrC4EqcyzO+LodUq/8voYHvvj861tfp8/lId/O2JIYaHEg9Q45sivZ4Sz4wQD
mesHS2nPuIhqKMjmRuQ/u2r/HWNdqFUAxBLkGSOVd7bkjCGimH99e9nOPT7Q5/6/eax5ehIrH82o
GKPTkYN7qqK/LYgBZUNClvoMqowm0KhVtdnVOlwtjHw4RQYycO1tZKTXZtp/77zhV0uoS63xUyTm
x7en9Yx5fhl0GBbrTeAwMOfokqmrq9sQo6nVfTmdZBTZapArVfVFzan4fQ3JMca9qEtXwMvCv/mx
SseRStk0y+4ogVjXQeUO1ZU2yDx8KMwwGg5T6s0/skx1hs9pqzbjXrp6n3y3ndBK0FmphXiM9FJm
lwpaez/TwfXKi2aetAtb8SixN9Lz5awYTx2NhbJz7Ce3chBkduCpODslLLR8l9VqVQS2Svve1+bW
HvdRKCHQl4CseRfaMv9sJQmYCKtSxBc9nYc06LxmvOVvSrN9JIeZt1YxReF1GTr5LzfsRnSZQve9
0kr9B7Kd3Meha9TWSVGj8aSJUnZ76iTzeK/OpdciKhV7P7E+gBKkG0NGSayv8vbowSUIj7MYymlX
Kd6mYvsf1xF7hXjd4oqnQRADQL/6lkxBeWis+hPfVKVcpZAawqvaiEJjV6Si/ImBonB3g5UnJCyU
pxEjFGWX3YW5Zm80E5YgsTo2oLUWxgR6/tYf2Cawgl6IP/JwsqoMcaG8o5efTfL74ObOHk17Y0NQ
748nJnOnhgrSg8LtgjpfXVWdoMPvhEV/avpYbW5T3APuLRBc0DVadLh2OK579xDj7O7KyfUyvizn
MgtUTdzYemNovmMqTr57++M596PosWFMgHDhGXEOiBleEXvawI9q7SOMOvETPNmAwFPK89HnFLbH
Nsl6O7C6tpb73B5M7T7pyqENnHB0TN+kr79lp7auHFFsg3gAERYnAyi+azlAq1N7q21UfDzDOTk4
lfdLr7vJz2ToHKSD/Y97sPr2G3o91saCrBP255FhwCJigBIXrcHVAYWowotZn09uKbxggCe7S/Ss
CmJwb7s+TG/6qNuI/eu4zJCcPpTj4U8vFkery18bysym+CppSRf2daNYyV015FvqJOsbZhmF7aP7
SKcJuvjq9JW9cAdd6dRTlCl9YJhYNeaQZveZcLYEDc9NyOSqXGQq0UJZYyG9xC2k5rXqqbEULQP+
U1Rfil5g2/T24T2zV8tOufjSwfqhhft6rxCV8ZQeUvbJUOPuNAsrvHeHdiKADgkEyRGEXo6M1NuD
mn/GjQWVD8Fiwf8Cll1tV1ag4GDGM2C1Tir9HnU2rfETTy86X89qvcchyqsVn1Ju+6sSZjkEUieq
BgDujU+F3Yner9xuUHajnkPVGnI1dX30Lo2HsB+sA6C87teg9zEOgrZOpbRuSqtBJqd1Nb8kOpon
yFi2u0CxQDvSC1K0oMfz5KOgV/M4K532S0Nox+ucyI+zCNJ/BbhTA5s5VyCCZu3LLDPR+B3OO1/q
NrWvUVLR3zeI0w67obNHWmYyTKnYity4DzGHpEEA/v4eWxdmF6kuCOG31/RMFFqa8LjNggs2EOVb
XeFQGgBGsRKnUks05A69cebH95TlAzdthRK0bZghXWQ62QWaZ6YW1BpNNj0VwLLKKpaz79RZuXXA
zoQhDR4oLXvq/yZp1OsDhtWNjaxOOp8yZ7L3s9GOt12ohq5vqNP8q/AQBtmn0Tx0fjPO3RV6Fpum
cMtpen1LERkYehF5cGmQrFamNyszVRB9O0Uya0y/Gqv03glN5bFJZqKUqcFFycoGgaNO6cdjNmTh
z1g4xkc+T83w3V7pYE+kqbV5c6yJOPzv+Awuqh7wjXAIX319tZWnbWJ78tRnAP13oVeHT3M8A2Ab
zT4J/QYYJSYGCIsp+0Wy8gsnvyiPMswRvHv7/JyJbbgmgCfnCYjk2PpmLcMCFb2QCBoC34zceBei
1+nzlv/11+NwKSB1gQcMekRroyNpGGoxJzkPKitUL7zUQp8bM5h3YWW7h7eHWpcJWF2oaToMo8VE
2Fmv7hBqSW547bS0PI3rSbVRXo5EGJgS/fts1CD/1bOByFn6+R8Ghm+0ADnAmK/nWM2Fkmmgik9p
91XLnibjq4YO3tz4aGuM6lbKcCaYopz2n9Gs1XtQLzk6k1FMcDa/utFPbZyCsHss242NO3NTvBpm
dfl1SdojzkyK4JixXw9PZav6BeHCaZ+0fgs2vxpsORzg/0HnmySMxLPVnOpUz5AyDWHGVXQ93Tay
cV6ako9GYmr7xkzbk4IZ6MPb27YKVb8HhcW03IPE/3WoMsYsSQ1IUhdO32t3I95wuxjpzSwYyy79
LO1GP0Qi/pKD3N9N+Gtv3Yqvw9Tv4YkCqFlxbtBCeB0pezsuGjTRlIspzKIDIBnlyOPCOL09yWcr
vRfR8HkY8oYFLogyLuiw18MUce9VY6YCMp9dQz8QNPMsKEEmdn47I+YZ6E0nXPSSkjoMxiq2hqMq
+dv8AY5gdGhLMZZBNIAxvKjaiExQc8NUBlaP5qqJLuL48e0fvApMv38vB0ElzeCGW6MNXTdVZUln
/iIcrf0YIh6Azr0PIb0K3h5o9R2tB3rOu15UXbrQ6gXoSXHqjTgOPODkXoLhWmVAow2nja7J6n33
e7AlvwdShkHfmoViT8IqgRDBfnacdK9qtQpCSugbR+rciSYpAXTCfqOGrL/ea9WY4r4dmFIyj8YO
Kc/JpzupXIsMqXnLQT+wMMd5F6u1GoRWtSVrsU5Vf88SLSnCMJHwj9ad5iU50n2IMKOHXJVBalbV
e6PU1CZo7LEz6VW2yOSosgCvbmEu0/tabY5PItRG7/j27p47RovEHoeIjEh1V48AkCQIf6QSGeoO
laMlofUHPU6PuqdvCW2cC164kEIBNRjvD8vMxCrUtpCLmIBa1/vlfX2tlrW4QWyrx0zN7D8I18oP
fz8/+Eqaym1HV2k9v6Yx9LJM0GrIbDF+tFP0w7shBYXjNf3j3w9FlcjEiNFZYGKrCDLaKDEYba1c
VDpmFvWIghGInoZT7GwR6J/7YOtoRZKgWaRcABbX9TAyIMtuYjR64K56kIrA1extc/TRq/fdCvFd
UewnCDLoY/lhmPuZ6/lT0e/rukGON94IEWeDJ2JBmAtTKEN5cPVBdYYzgnJKwgvbqXyryR5rrfKx
hPTTIjnGZovwcXzQze8TJB6Rfh1xccir4UDlcz/m3q4u541jfXaBQBSTIvLU0bz17a/U6Co7HtUD
jYLhaL7ztDnQ8+zJEvm70HCpUv30wvui/56KaD87IoBi/3WKxSX6yBtPyHVN+flzBxS5gDhw3wIx
+zrc1BnlJwwI8Fb20gtHeofEmWE9fxo877Eg3YJ3HBj1BwzBoIfIjVi3Ofoq0xBtjlx/g7Nz7GRX
+GkGdlgh2YQccC4Cu7Nu46q4tzHki0NxXUz9xvh/BhikLDBf4OWwAK/XJe661Xq7I8fCaEmgqai2
9SEqqyaAYLAFCoK4ykq+/iwooDyb14GyZdzVYwyh6qaeIg/pKi1MrKMB3+jLVRv2/jQIoflekmQ1
STRcLcqTDaWK3r2ifFwoiD2m2o8cCN7nUfPkLmnM7jKpdR0iJEI9vTn2wSigE+QpLLV2DuvrnCwF
fowTBnmsaT9ExvMnc8fuxNffc/ihV/udrubB7FX2U0yDHnrblFunMSOx6qpR7LU0HVGzrCpKkSlj
mdROb0xLVJcT1cuD26X2odHH+V44uXJnFJr9tfXGEFuZYdh5hpyOBi5VO9A1ABgMrf7ZGqXtywY8
qoc4YTBNdXwd8mL7ghBAd2EVrnkh6hRRpyJJMfDEOmmfy6K6LPClvk4LTe5wSpR3GcgqvmMrUb4l
PG6uUAmaLpTEaI9hGnnXvDasfefJz26Tx9QPcpkdgBGCQhGJfZ2noAwzHU2BJus+Wmjz+EbbuYd8
aoudNsbJTtMyPfJLDWBpl/Pp6VaRZ7tECPsaMlJ0NCavbHdg/7JL5PHtq1B3mgBymXOawU0T67rh
IU+KHD4/ZfbCt0fdebAiM9zl+H9MfoJJxc5QEtMNhgHccTcb2CvJqDtV7jzfV+GSSUIabC90bDFO
WI23x3IKPQUZGVu5UiyHd06aDw+lqRXXmqJBfzIzkI9Vn9ymXqIPgTUW7lUV1dFOd7AizC33ixkn
7R7J+EdTj+JjHlJ6j0XUPUSaV5wm9BZQl3XK9xACs4vayRvbd4ZWDYzMRWNFWG3u015pnsLQdfaK
FPZVwncScAS/zbqYjsg+yx1izNeoqki/sXp9p0wVZMkmqvcU5TVaIxUqjIy2M8w89DPKnJdam1Bd
gQ1zGOG9IOEjHxy9jg+N6yi8dGzznW2ZzUUXFvM76qFpctCciNLdDJzU3nW2rEm/aYHUHJ7wGNdD
tje6ZLg0Rme6GfWxux9LXfNDDdLanauoi6GDV0+2H0WRegWkXp4yW43yozRopl4JeOfjTlGc5KMa
G9ZjQlv3i4dRyiOeRdn1OHXyf0g7s924kWVrPxEBzsMtWbMsy7ItWe4boj0055lMDk//f1T/wFFR
PEW4TwMb3du+iMpkZmQMK9b6adhp+jNCG10cUUiv70jB9a9jPlYSo0mDKTHdKCbLBR9sIGCgS83H
oA0cigJGa8CVz7iZgpqpdenKIP8HDUdml1OmIk2XFpXYo5CUPzvJ6Ej7PG4m2y0bU56Iu2Dj2wnF
9+PvTFHk960W1JxgJCGtjefgXTxNn4+wEzyfghbau6GrXBi1hA68OKlT6R/jNjfcfBhidwqNdF8M
mrphb5Hu0y0jGCF1mqdECHqXwC21A+chg1Q/jXKWfUm0Mf9odnW6A2iS3SMNg4pwmUXf6l7fIlR5
542xDFJMptIgz0XvhTem3E3Tgy98ajlIlltKCtGBnYUSjO10Brbmr9bMUeOGGUJl4IYA9fqZZVbN
RIDWgOOijrKjUAg74l6rDv7ExOntUG/lGxLfzXUUkmJ85yJqLtFIHVsjFqfYAJ4tKcaPwJc+6Gax
U2T/6batd2Gzxe9WKNRAhY2u5RL4UILX7tMyFydTy/Mf2jQxMNuTOIReECWlcY7zNhx28K00W1Hm
HJdcvabzSWVD6WNRbOdlvd7QpDPksusTAe9PVJ/mEtk+0qJuK3hc+W6QLVPUB8cIueKS5CwkPhKV
VvenzvfFN9Wohy8GUMPH4VKWv9osPmbDAbkk5v1bV4YS1tM0X//oRFHo2ZXugKby68+39/y19rlY
OoWxmagG1RTLXp4lOY1zRRVhD/3opIP7QFl0n/ixZhytcAhHF+ia+CAZdJ1LKRufUAkqvilm1ckU
RQQtiamDIjOGT/Gut6oTHHKQJBWdHQRerUaF/en2z105IojaUM1lNAEcxnIH27wLiSFVPlSbxE9t
MGWerYfiWHVT+T0wIvM7j1bwfNvoymdjbMKik40cHHzYi6h2UJW+NUQhkEvqD5GhHhy/36vm1vFY
uWoMBZK5zfcMLrzFIWQwzJrMMBWnUuRebxbuRBqnmq5OU/X2glaPu06JiXk9uhbLS50GtMvDqhUn
KausH3JtOPeR30SH21ZWt+2N+1+U8Hp7KCKEzcWpII9yJ78OXD+2j3Il9v/B0Jvbq13f3ibrKnlw
MNTr7U95qO/LPIZsd8i+/rmdmewRF0F9kCLdtZ1piunyywJwetMflU59ELQuqnpLgXDt6/CAQfEI
GSjv5nxO3pSh8lhT8jQbxclpOvkgJ11+suVsS3Fv5Sbx6QF9KLyJNgn2tRV/tFOI6SClswmsXd8c
vwc45UPTmwfgfMciDzbo/taW9dbg4nibkNcmEOd3zMg0X+nN7dVsqwSydoNozrIolMZgPV6cuJzZ
Z2DiKkR7SQATiV5a/SFo4uiJ2CMw0EcScrZxlVZiDntWeZ25K0k8lr5BKuI2QVOXq2QNUn5MZHkK
d5T/c+hLggg6fTNQg/TA9AHamBE6QOPG4X+3rcS0qFUyhI02gUZOeP0da6bnc3LR6aTXqf6hLtTm
Q2ZL0YaVd3f51Qr0NdBawxy3fCXGqZmqzNamUze26p0zmtIjZ1c65l0l/bh9y94dTExxTthVEP8z
IcH1gsj1gJog73MyJKiO3UmkzY8eHAFJQ+3/JdlWFXsZ7PAvt82urNCA1V5mlhPlNB6Xa7O+pDdZ
WEnTScuq6bcUZcOLM1UFuni9tFH63TI1//2bCx7WsSHVUE2cVLOMDlVkZJ8TaD/OljWOW93X9xXY
mSt2xkTQ4p9n9hfbOZNflaWlT6cyjdU7tU6Cegdz2RDuKdklMvmdnvRePNejoZxwkk9dKYLoU1MV
f6xMB/87/8x8Afos5jp/+DfLntrBbBAI06jkIRU2pFW6iwZjC1qwbIPjlrkHhHEQnqNxCOXDtZkW
jAtqQrUGt2FzHGsm9sbsNI0/Azn46MsfMzg+FQh3jKneNZ3kRdYfv+Osc5ZNYG4Qz/qu+ptUMTwn
cqedkvQfS/q7iJSLcD40tr/70xN7bWfhUNEug2ZgYqFZIsRdGpL6o3clfeWeRKfbpt7fyWtTixe2
ygq4WyaWZDblrow612h/TwJ6THnvKF9u23p/OzgmxFozMSzpzXLaJ5ehvlVrZPpqe0LNRekfh8L5
ha7p42077x6LxXFcPIBmXkyEI6N2KjuVCvLLrNFrZUxdZls6C+9d9PXBX3woI+6I22GXOGVNeU6n
8QAL90astWVi8YE6YTJXGg8aoUl0Cs3izqy3oqyt/Vo4yEbqEguQCNhdeXCnghlOw/Coy1fin//b
h1lcYIaitHSMMRTbZzP+BzQghXaH+dqtMHjFN15/mHnJbzySBa5TmDmWqqL/4nTh6AES2XWOfNS1
0XBTii+lHV2GKCe13pJZWewnOiMy0A+gEGBuIbRYvnPgbYE+EVowS1d+yRz978JOH1SYiry5vXx7
Sxd36tUW9LkAg1D7IYVZuF7Dgp3Xae3prNTgl/y+atFxE7CfBVvud35O3qSTsyWdhALkA+o7pLmL
g+gkjpPadgryQTb9x9CAwn9fOsH4jY6K0x8hmNMvWgPdsqdWPdLZt9e5sqeIMlKs4IVhZ1+7N28+
aAJmjbA2G+BI8CnB2V/yzEd3WNx1XbaFt1pcudeVqoCnyOcRJn9HIzj4sjNMDivtqx7KnaGPfNNF
rwFq/f+wKKpZQOJookLdcn1KDUbKISa2EVbNkggkYK7nrh231p2aN+IR6te//4M9E4gtlazXqe1r
e6UcNUM8ACdBryVw46x6qocucSdED70i7DYy+tVt/B9ry/5eGPpBlRtso1b2P+3BDw5F12+xH6yc
fyAk81iYDa4NydPrJcEer4nJgU+5d+qx/qAGcv9ltOOkPUxTo4Ubt+2Vb3d5CTQI+uH85t1kJ6/N
adAdtG1dAqUKzeRJhwWqI9aAmntX6aON0Ks5GMHOV7s+30lmZP49AjKRd1E80gAn/jTv69K0HhkE
kh4Rgu2eFHl0vLy3n0EwBpCxJb/TcsJZCc9X2/4j3BlW5TlmauSeEcF0hCZrX3+LlUL7LqZ8ANDY
IyRfaU3qypQ4Qi9r1SLwMqWsaiRMquL3YMRN7dl9Uqjfbx+ntQ/8Gu8ZlPUg3FhsRhdbcR4GLeVx
px1Kr6uAOh90ZfK3RCtXDYHwQ/UZZiqShOtd77W+HgMnxpAVdU9xBsO1NzdOuw0n86oPsvy85Hvz
KAsIJUA014ZaSTLzmSbqrPu+nIBeaI3fRU8Ff+9LfZOjEjV01a6J40Q+dGYHc0oOOYRVuMJuYeRK
Ml1Adj11kE0q/UizQrySCpGDOxctT5Vz5ztdjVw7xIvKJMLPYzChTptoU/VVAiQRexZzBfa+NxLr
Z152cnZylLBUXIC66hF8u/EUDHxgV+vsQj84oSiaL4VewgM5ar7m3f6+az4XIVZuFu8ZFfDFbth6
WiCt5g/nSVjRc4mSS0DTbYiDe0RqOuMoyVItb3yCtfs8I/uoyFGtJc69/gKaPE5lIQ8jcsIJOf4o
FGgJ2HQjg7ATTdSNJS7C31dXjyokeSkPKNLaC3NNO9ZW1DTjOUJw1e2y5KjBKOpm+vRY0m3zVHXc
8PlrZ3kWfcVXyYjUvENlR2FLwXdkU7NmcjO0MeBh53jc/nSvBNKLkwyZPp2ZuX7wnjhcsSBJQ+lI
OVc56gDt5PqBv6exeN/wbyHNvcOvcnrKxpPoEDjhD9qWeWsp3dUyTJdf4vzjMEl0aQe3jb5NVnOJ
rH+c3nq2yxezKukXnJvukxImh9s/fGV7KJJSHIN0kcd3mSNY4IVwfql6jsPauutUuzgFzqaa8it9
+HJ7QEMg580XUPmP62MG1lofIFJVzkNiJx1MjmUFj1Q6qND5dfzd5Al7GJ4gU+cP/KxIv/eVAgNu
FFupF01F/ZFu4VSdQu6AemqCakwgbqr1zzntdwbkR6j7eMoNyGkjqNJ1MNth/LXuRfMcqU49eX1c
y3QY267SPFS3S0Dq9qR8UDq5uFPRyX4xm15ABmWY7Y/ILJV/LKPNnsSYqJ+ttK9lGvuREux6YZvi
Yxu2obiEZFLxzocQtXedPqHL2GQ6BNLtOAIA5+nNk4OZStI3pbfrwrXqySlQ/pXl3lMRlX5R8t5B
i1Wy6fU6rd4eOcJMYJVZGSneOJr9J0k2It8bJissvEKf8h91bdfGsazhO94X/dhySX0djWgbtlwB
PEbN/pJEGUF/DIq38bQ4hEFgktN/4lY1052SlclPxxmkX3026oZrp3VHiU8zshfTCuXIbTpEWyDx
1cLwIOAMRj4G/uF9P/rp3zUkxPXG6VuCgGZ/QMTCkAmk7PCVLhUDaUOV4zQY07lhBGCUq4dABfyQ
9G7P1JOm3SuIe6SPqn/ftc0pYfintcb7uBq8IMu9xtkqtCsLlN/r7wH6Bes+FPjA7GcX/Tbs1QLJ
cSZ/hD5FuwvRUHecYz0p3lSFJ0PRvSyIj+iduJ3z95D46Jc+ZIFxUhBoLaeHIP+aBNWut01mC6cN
P7bEqbz+NN5KAgCqo/zA+Sa/+WmZSczRBMV05qjQ7IdAJlZ2gd2FkF7/GhlTSAINmtR0Zpf+FcJS
LMnBQUaPIk8HF9bpDU++8nAwCABF3KwFQTdnEUtXtamXzpDpZ3+qhVdIie6NdvUJqpuX2x4K7hpW
tnAezCJRAqJZxWjlMu4pdGTuIuiIz8oka7HnD3bTeoolAtVDvqVvmcHI+48ZXE4vqKn756kpxcWJ
Hd2NB1pqvpQ0lDy19vPUpVLpZqMqdy7pyFOMLqfX5Zq+S3XGU8yyMb7ToIpGt0mnxkuLQNp1Ikhf
Emz+LA29OA6y1UBvnufFw8yH9xAXYbNrBh3y3lyt6i99orVHHr4f/qCnB6Q0xFm2zfjzEAv/QRvy
4gPRUBS4vUDhnNsFIAUMHhzwRRlEu8IOswdNm4aHUlLVkyWPZnYYIXDe67AC7EK1LTyTrX/OC6tm
YkcJd6VTiNZLRWkBctD0fRiYDSzjYvBsUNguqrX6p2jSrE/skVLvHD8CZ1w7xng2zC7LXKtD5JE/
cPqXtgjrl8iYjHvwQ+BSrEInWckt9eKgOuk5YZFTprDNgzyW42NrE5bnYoqPVaWZHxyfMRiItgdv
irL2AzNSqacMbDcjKoUbjNb4bFe2fq/UsHuD1FUrxla6au83Yf2pCkzdNabK4AQzTLqv0Z79Ky9S
+FbtaGwARgu1f2BCUoKXO4MJ2Egc87MqBaVnm136YdBG/1xXjn10wrA9Bnpu7EOEPj0z0RqU1stx
fKmU3HdhT+searMRh6A3xqehi9pdmlkgjeI88vSa+doiLrNz4hejS6e7+hyHwj/UFWm2k+fyIXac
HF7vEE0pYEofM8XPDhay8Sfml9pj49fmxQcbdheXsfKREFZ4sS+pnu830l+m3VVeW8TTj5B052BG
SlHtJKOF6Axl1+pvfF946EBiPRdj4hyCWPqUVxRUTkNdmz/UyZp0V4FftQYHhZ1CRuIGubTfuSRr
J2EBfYr0GLLV0PTj8CihQOWVDN1mDJLawHOTPE3PNFjk0lUJJ9MdYwGTdtB7M/02mWPBm4nInFZD
1xHLifPPhBCJAqUcJW5XHcDcWkWH3knRPSSm3VYbT8FKZGjMnR9CUZALBIjX7s2u7REdvYpJxx7C
J1tLVHHnQ5sNLC2xJmNPVi89NU2iHjfcy0oERB+GydtZO0thuOrasCzFteZXPEGlLXZpZ/CKf2To
+oIIwD6tvg2WvjPy0M39DzoF775WT7YZeZO8VZxYfwvf/JDFDtDXctReQqGybPR9W50mJ9oXhbgU
vnqeIw2rs/eRCp11OgsxQ0brW7vQzp+FpHlW/Zc0bhEbrLl42vUMSoCtp7i2CNrCRC3DgRzobAr1
n9C3K7cwDcIec2sUeeUTIPEzc4DOE1ygnK4/QdXLPeKfgXFWYYiXLmGYDYYXlomveCmHcNiPjV/2
v2Hysy+g3pRvktEkjHLmUh8+Kqk0as+ZY7YxwZRDo8tSciCGt4/Jyl7MQTJYXETWtHeiiLrKq5r4
kXlGvjj5YvWy8qk0wvJbk475xgDuiineuDlQnsf83iEzVK2yAn9M9XMRB/IlD8IY0DOBbQhW8Pai
1h5WkBhg+V9BXss8v0EWJ5clWT/HePRfuhJrDMInxresrtNHKEs36hdrC2O6SplZZecMdxHBlOkA
JklKQLNKpo86Or1VkL7KqfK7PwQYzMHSTMFOFk3tiBnjhakhJUboAJoxkegXwHAGS44urTKB0iyt
SduS6Jyv5iJCob43UzfPgKR3YaOk99QdhK6drSrRHNSRG+thZPS1PeZKRIM1U8bE31lTK/U7YcbW
r9vfcbGxNOrm6jv5J7kVd3U515OjwswMiEbPQiTPLYh0N0K5o3egjbptaHFgloZe2wBvYtBySEQq
8W1PUijZruyL9kDMgARDich5oxn5Rklz3R4fcG5iG+8qw4ooTbPtaSukrX2PyDbiH/ax722v6s2N
JtbCB/3/pf2PqYX3nQJFT1EG0U6Q0iAbQPgcbGniLU7JvyZwpPi5ucazzLVNP5QEAT7dqxYsKgmb
gmBLW382QN5m2Yc62GpZL7KZV4OGSqNCoTPCrMX8928+FxImdi0FqX5S2uoORoXSLYvpSZmMu0Dy
9zw3h8nRH7MEfp8/PyczeRhh3OuU8Hxg3xgeUiWo0FWBG340Pyt6cPJByXpl0X7NLLFRZF/b1be2
5jP0xhZMLKZRWqp+imNT7IZCPUJt/xwozkHpk/tIaA+SvslZvXbj5rL+rHzJ/6zFaRmBEc0TbsZJ
ElCxFkWD3oZdf4EddwPrswiL5k/I2QeSRSuIKom62MmUHkIx09ycDDn6Flp27MriHFT9g6/qH6lj
bWR1KxcObVoUscBxA8VZehLdEo7eD6p58rX2+9igpFO2afwgkA//WqXaVt9wsbqZeQQKIMa7aFnR
bjIWSWRditTJa+ofsh0yWKIan+0+fYhC+wxYZFfDyLlxMFcNos5h8tlkkMaLG0GttzELEyGJorDv
/Fj6OBmF5UHq+KTMY/OBudXBeD9Kw2Q2V30OLME0I41+fTydUup7XY6sU6xLdeDpvS4s12xDud/Z
41ihdtKYQvIyZF+SOQVKUYfRd6XviB1hNrDR2zdz5eDO80QzhzXMBtRern9OHQqVSk+Gwo5m17vY
jBykyMjrKl+XD7dNvTLivXkV57NLRZFuEdhKXMEyb1eCxknMKjRPbQdJdfxrFPUuSfuDI4ydxFhJ
0Zd7NUypdcGYTCuFZpKXm99qZmm0mill+xOzAF5GKmpliO2M5sZerABcmJpHj2Am3aHcvgz9NSok
cDh35intv/lZE5HmpG7ff0UtGYcceFH6l1y9DLr+0+g/M+CyYV+bgRHLDXprf+FFKtobEUQd5qko
P9njd8f4qfAGoLJBbB/8aGG6YEABqmL4tEvVM0rzQK3AjSqYaasvIRM76LrBGd4BEO52vRF7cmne
5YpzAmHgOmrg0RTfaRCEyfA4dU4COPF3GP81pT9vf+klm+3rl367kMW1Qu0pQTOgMU+JrbtBf4+E
wDHKGNgaLkHwMTb+StpLpQx/Z+EHLboDG3dQxRYDxOJq//sbKGGbNK5mYZrlZvbwEci1b5xKFK8p
aOhwp0t5eOqaGg5FJYnOuV5Tbrm99IXVfz0YLRsoMeaG8hIjJQ/N2FdhB7N+On2Ls1r5WPj6544S
1EERyW+rFc7X2xaXWItXk9wooKZwSzDzvLjCXaNMCWJLxVlkQ7vLAqd56OIy3NM/kO9LMyrcEPE3
xtfs/l4TWubGwtoEu6vvjy7ALBwJrDozFG3++zevrj6NEaF1bpzyLnlgonJHk4JaVLdzsuaQWy1c
N+WhkI1dYwx7Ddh9L7ZGohcR27wP1Algl51nVGiILj54LCEES5cSFRg9KL6ahf9c9Eq3EYGuGjHn
sqtOxmIvoeRZEQilzVE3kLO4cKGBUg6amW1pti+88r9LeWNl8Q4mtVwlzYjKzGRO342g/ztXlUcY
YPON07p43l/t4PdnIimQJbSQr7+aWpiaTgc7pUtVN57ZG1S00zICYQvMlyqxAaP+7dO6CEH/tagz
XQOI0IIHaOEZQlmGTy5DiaWGCeJrGxnBKdWruHUpBUzMF4eVXlFuyolNQV1mn1Agsn7f/glLN//v
b4C8hEluwm7CmutVV2laSd00r5rU/qmpGUMrUBb0Ihsmo6yVtD1keAoUSUHG/0WOLAi7F13A8ByF
vf5t49fM3/KN059/jQa0B74Cxo3o5M+PwpubA36gSGLRFGeLadM2uEvl/r7j8bWGz3SZ79DiPg7Z
M7nUjsGZXR9o0CkdN37D4uH59zdwY+jHzUQ+y0yEQpxoYhsXUthas4fyZXxCFbL3BEAcb2L63Z2y
oqS5pJqf89TnVvedw8MzVlv+c76ky92Y0cKIXzEWpS8JhXS7krNKsogA2/5DEZkHXfA7Ksc4hkrx
k0G074ZaP95e/sptIx3CdTAIApXCcuLX0WkcyVlSnKUWmcGun9SLyJgUSYrY+vwfTM2R3/yhZ1q7
64899nWag1jPz42j8zEr0i7qB4RANYKdt02t3G3kc4g06cVw0peUK0rs986kifxs2PFL4De/enna
MZB0N9nNr9umVh496nQUVqBYQcZp2fsZAl2TUBUpz30rqn0CU9WhQaHyQl8WdVXDhLWyGruNKuHK
SSEXohLJYPiMwV54EmrBRjbkojibcv/J0X5oBQIHedV9GLNxNxb9sxrQr7y90JWT8tbmkh+SqeHK
j/22OId2BvEQcF1CtnMTpt9v21n5dhQVgZfThgJgvoxdutwcRJ5Us6SNRj9PdJWbacWl1uJjHTEA
edva6qpo/JCTzMH5stwaFH5gJvSTziEehgaMI1ylTyv6XbwHt02tLozkh9F6si1y2OvzL/mF2Vh+
VEAEMzzTqYafMTP0S5fYyp56RL5hbuVgknMgHD1zW/LALTy9XmS5XEZmfo4AP8MsISW+se9QtDM9
AaubefBTeFT2Q8DU8LfbK1156GaKKkhR5ukVEIbXK50qiJZovRfnKEyeYcRKXe5q5yYFOiOZQlAa
f6jz8gEJ440Xdm3NREFQpJBeAvSev/ab96STx0A1BrM4t2180LT8c5yav4ICesOxMr1c+VPEEDfP
hkpqplljuMNaRrwJpQ+KEkh5woceuhL9ONfy49j1DWdjS+evtXgbYAaxKWtyfCBzUq9Xxtw+klWK
zUvZoN0qdy28KAW88//hwxFJqlCbOaSC8/6+2T/LaiuoKPErmR3FXpgYT1Y0/YidwRvaggPTHE2n
hd2n7v65bXg5MDq/wrRXTJk3iBLPu/Ic38x0IrgUznKZ0H1k/CitvazWOTJamemhC4WkLp8SBoYe
s76pDK9upvtmZA6bys9ObfTIM/Sujs69YWTtIZA7OH8VrWPwdZDLdmtYeu0yQ442C2TOaI0lJ4nw
7TxpFR6zQfJhw+iaL3Epv2hl+0k40vn25qx9e1PDDCjTmYNngXUEoTmFqU2hBmriGmnxlKlKNzZj
3pv/YOiVhgY6Uiqli8/fwIpgV03DosJ02tUdjZa4STZO8trbBXMjgfe/RhapipCyhO50nYOgptYh
69JpVMCzCG2n9vY9g8KP0dhu+IXVHYQQFME0Sl1ARq7PdUd/pc7StDjbzCX/SFJbOvdybR7/w/ZR
CeWZJBuEQejaShyUE6k8FTyhp4oXNpI4x0a9RYO75lxpiTNcCXMZTKeLj9ShtlymKlFiE6JBrlTI
IpRT6jZFxHi39StI2n3jW0e5ln/9+fKADvLVKOJx9OdNfuMc5B5Ipo609RlwcPQrGhV0EGNUWja+
1cqLzIwOCzPhu6EQulhfq6o1slByAQxKP1mS8jf1g99TbG/JL6ycCQY6aSqSAcpo3C4eqRS61ymu
0/rsRI74OZqF82meIHB1f1I9c2rB2pn81zgmESCWci4qpTEEPEifFpCf7domMx6GQgQbt31t/SB8
5iCZ6I4hzOttRnYpaHpfq86iKc2dJqfVrmTyy2PELNy471um3h1YtWv4gtW5H83yqCSx/mKoaXip
nVA73D48K/5yRoJSYuR+MNiwuIFz1TECEIhysBT8jke7d0uf1Mqsi0ODjsrGO7a2MDJ6hVEvbjv9
gus9zFUpxS/3NRMbBqKqqjUejBImG63srI3juuLOHJtmvT2PpTAVuTiuUcUgZDuxsN5Rv/tq/MTA
/dEU/mXIp71vGbsAsqONoHVZSKdiDTcTlT2GANhOKgrX6+s1p6rlQC7PWUwNxkY30RDyk2M+W2rt
9Zm87/vgB3Om34Vso4W+0ZT/X8xzNFEsmNtas4t64wkyO8uSNtDLszSYP2Vj3BVa7spZ+gIBrxcp
d0XTfZzs+LcqXmZo+u2T9M7/zSVqcmSVZGvma1gc2j7r6Kl3cXyWeh3dLvOTEjvjMWh1zR0GO3KB
45RQISef4bDaYvRQ5zDrKgzDOG1lHmPSWLr2i5UXA9qW4HCj86hlmXmnmKgANeLZL61GXKCh2fmZ
tm915wOK85/y2MnN4wC5KBxlUOjobqvJvf7RTqV8ukTJOGUnW+vqztUjqz3EfSqdFUvSs50aViOi
jVFaodgLcizb6KS9O7SQkdCoI3TBwfBQLQ4t7CuNOup+dFYEBdpMQEIlGS9yOEOfJyTs1HMSOxsX
5Z2/nW0SVPLNqLSQBV0fGicSjGkZ2LRFPh0duAdODGBv1VDe3XyskHIwm8wdIZ5cWPGNnscvTOJz
M9jSfdrGj4EdR3dpC1HY7XM479HiKADPIunXLQppAB2u11PnU0Adt4vPcRbumwZgH7wX33U7AFJm
61/9sShPty2+86GsiOyG3TNIVrF9bVHV0y6mTRiftRzJU4V0VTUs14LTKmi3QCMrtwxousbDyOAL
pLWLKE1SsqCV1SE+mxpQSLeVKvVnoYOelcClz3Uwe9c7SeV21GAe4wj44+21vrroxfbi4aC5RAUO
tKu8cOFZJCIYtqMYhUrnVKSQZFXa8BhJ8s5qqgtVdgi0je9RbcB/2XoDk72WGn0fRLvVmXqfmnDn
oVtGXJ03GWjdYtu7Gg16pWrYigwevt0k/AEGaxthTq+pRrm8hH1QW64/+O2hU6RU7Gp9jHwXORTK
FZC+9h9DCxiua4M/CO5MhhlB48IB91SNlK88DbCI8/329q1d8JlFc24m8xGXHtoPJKsyQisB45gj
/6fFmXowmjBIP5BeDY7XlKGwH6KmniHT8ZgP/+F28BwSwMFqQrC/PD8NnV00yPKY+R1zLwlKi1N6
r5RD5Y6SdMD5/CFLx/wkUlehZk8nF06p5YptYamtZBrJuW40xfd8ULoh5K+jYTIr5CitO3VF+vX2
Lq9cyJlo3qF+BE3mOxDXoBDxBBkazH6qNDu5rf5R4upO+E66M5NiazR0xbVxD2c5Cot6zjsc15T4
gvmFLkGoN/uNRMrdRJ3JzZxR3/Bsa4aYqJu1yShu0Cq49jOZz3iHXyhIS4vevzRjrH8S0tTfyWpp
bSi9rDwKCgLW9CLAuc5e9NoUxKUJnbsxOTty1+0qE0xaTIVgI9ZfW9CsQDSTPYPRX/oSgoWOdlwd
n/2iZZwiB0Qap0CbWjsa9rePxNqC4BigHwi3LNCK+ae8CY3k2q5Cu+dVKBxC6kK1gl1o0r/4cyuv
qkpzd/c9q37MKLvlV+bsHEsGG5Iw39cmkN3bVta2jf4zTgTs5cx9d70WR1hQSKZNdHYKNXHHEdbK
nHjQDSfT+vNtIyChuUIrCAYpeXEO0Ifwh9Ceg7pUTo+VIqkXNTP/GFc9u3BQNmAhcenv5jRCo4PH
R1JBP1Zp7buIkIcg6Ew58fJG/hLpJCS5ZFmH29u4PBI6VnmPqBGB/wIQOP/9myOhpNpktKERXiqR
54ErTbPwiB0qw1ZNas0QVUjY1+dAAca5a0OOJYqOQlp0ASUuH+1W7j4DwdyqpSxPBcshBJmnlPBD
tO4WsSP9cwIDJtYuqhbCfJlC1loPSfahpTeysXPvEg1swYLEIafDQqqzbBl1VTvJfSDnFymFXKCr
/PzYGtZLHsTWt3Kkp2NMqnZMEpUxiRA593qQrJ3Pud3wiMtYb/4d4AYthibnVuUr5uPNJ8yaoJmk
us4ussMAlCUUCgFmIA5FG5JZms6wK8ag/3z73KwZpSnJiSEKmzUSrj9nkWWF1VhVdsl6TqjEgIsb
j7rYhaGieQVx4B7k7xZyZBk4zIeV9AqMEnw61B8WtcZOC1pj0jsOqybVQFgA0g9JMD4O83ye1GuI
bxpj4FaK9sfTl7NlgyyazjRfehlPV3mo6LFWhRcjyouvsYQstAtvFHTBt7d1diVvA8t5hTN1EbA3
QgV7+bppRhoMNLLCC/ywEPVUqX/s8qlwbV9Lz5rfbwFPV+4LToe0kUtJtWn5InSTrabxOEQXi3nH
Z4gVZj7tyXmownprLm7FFNeEHgFMcpTRX5v/b44pYgsiVlIlv8i5xBi4rwfKUTOkLjyASQr+w1GZ
WbuA1M7A/HdI6z4BYQT7R36xI9UNtDa/y6p+OJjNpB6nKHHLQIo9Z9iIbFecHNbI/Xlb6X8uSx+q
nyWSrQqsKp2DhmVq3yW5bp9uH5JVKwSuHESWRxx1fffMSGfmfmrzSzC1igIvcmkkrs29aP+wUsVp
pJaDGwVRAwzlXVYsDzA2w29+STo1Zua5gT/aY35J5aHQBSLBf7yuGZM/98aIId+FJ1avZINotOxS
jqn0IsK4HXdt1zlbpLkr+wegg/sFYxbLW1bFUlDGdPzsjBGVUD/JqW2epihQNtrg79As8+5x0FUd
IhO6Y8sXT4gJLmyqoxfQ6sNOTUbxbKul/xFsW2a6XaROzamcYnjsVKWJGoA2TvGjso3wYWiQrXYR
4jA2Pug7SBpnk34g3XkmG8nwlgdUE0U1hR1+LCCZd3Z1lBh3bVq0v3VuB2Xjti72ohqHwGtVEB/4
HdJnj185/Lz9rVccHZ20V4AA35uiwfUZzuJpbs7KKQ61KXYMBZF7gan0bJn5Ynjk2w142MrKad3N
+D/oaCGANBYpuxK1ekZRLr1oocI7MRjiq1w1DOhKkO05pW6QaxpV4apgCbw2aKd9TJD3dHvVKz7w
6kfMJ/OND5QsI7In30wvKlOYF4m27aloDRlelCbeSF7WwhMGteaywAxWeBdP2j5NWQYR8RLGkAxe
XBbNpUkT81L2ovoZ+iKX3V5VGUqfEsP/rlaOANFsDIYTujKjKcUfe635nSFpm8lKgMIuil9Fjxa7
kobx/6PsTJobVdIu/IuIYB62ICRbHspTucreEDVCMiUJCQn8+u9R72qIW/H1ohc3uq8sCWW+wznP
OXeqCLJNREhMN7t8/+9P+M8S4fIql3gA2gLcBr+Vmd4kW45DCFbFDCM6S7bBe132cDFkveg593o1
fFMSMyjJGdb/+/ziFkVIHUDbcf5UKQdjN1a10uLcxgsKl23pLYVNdFy603+/yT8PMF6I64UDjIPs
j3O5tOI6Lr2GW1sNfpS67irzfZ6C8h9v6G8fJkMash/Z6zvEJf76uE6eR85J1IpzXG+TRumS4OUf
6/Jlplq66JU/W21ItljtyfkfL/3nLyXh4rkopDBroWH4rdRz6bdmry3q8+KbzklHMSZPa0mkbWpY
wsf/eLW/nA7YfbhRL2Eil0Pit9MhCulFpn2oET97p1Y62hxqDCt2thEM4R6JXrDGLBzBKrpNVD63
ia3BH3TDv8gyf3vbPMA+DCVM9H+wVcd2GU1j7dU5Yhp9tvSqPoTrvh+1bPd/HBB/fSl4KxdxA2fE
78NoQjDxNVcbUdsmjr6wzhmf/Hry8g2cWv7/f155Ea5Dvs3ojx9ljNBn8P2xOi/WZt5UXc4fqkb9
a/H055XCkosqHdjB5an5/UqZdeOKWU789Cuuk1yG+mfCCjUbzPjs1h6u/f9+V3/5AJkico/ynhA3
/z6B2FsvWIsNu2I9rt1TbQfqNE6LfdtxkP7j3v6fg/fXvoC+jp4AuBYqC5bPv/4S94qMk0lwtETD
AH1HU7M9LcUkE/IrI62yTho8Kx0guFcyI9z6uBpvedwIkdhfZ8qtOS220P7a2aVYj0tt+vZKe0FF
/FksYAclanJC7PGJ/u44ZSkz1wxFkKrJjGEqdm4tnOwToAAQ2iShUZLaEwiWZbjdnCYCFRiy7vOi
wtqfzBaP/QEfP9lqWOYr6x9n39++ZWZ//+sC2W/8rhxL9kms3ZgIDgYSsWcEyXkSX5wnwUoqkiqW
f+wT//p6jCtoJS5d5+9VnA/JQluDQ6pyZ7mfyyBesyFw+3vlmi13tP+v9IE/G2u+aYpGJlqMN3m+
fv2mE5uZjwq5wMy8zlksSsN02mwvSTLqp74J6sNE6vM/zr+/PcpUqNRjPMvs9X87/lQ0RPbu10Sy
WPP6qepZCus99o91ZdX/Glf87QO9nASXiRqBWr9/oGHom2EqV14r0q9CxMndNtbqWMazOM3c3/84
e/7EsVzKvUvZi3+N8d3vR7tTJVbkdZe4GS3a1w161essm5ZQKCyX96HbqO2ZtQcwhbiw2y63q727
k1UQDvngyOp90fvQZb1VEapJdIu8jSWJqf84Sy5lyS+/70uELQ0rdTk9CV3Dr9+6p+pi8fepPodV
JykHh/WoGXfccr+KAZ3p3qsPM5dDfbDFaPYsitbpH/fBHw8efwLsWbZy/AcJ9G9/Qj/P41r0FfPH
ftyOXSGbPFwtAagjSABT6M+kw7f/ONd+d57BEOfqoZHlgeBoQ7H26/teUc2H62hVZ2Pem7b9aVTR
gEcZj+gIS7htAV76Q2PmF+TZkjid8ikQIjnV82PgA+OwvENVSP9Usu5ETxcvZGcG9r3SdvEPbtgf
K7/LXwpfE+NBHF5aiN9+IqbrKQ3cuqGcLpqTT+d0vbMszme97tfQ0FRK/NoPX5bvTtM2GSO56Oh6
ZsqnzbdPIbfFPw5C54/qjL/osvQjhB5PHE6RXz+7Zq+Jt5mi+lz1xhaHLfGrj4s3up+j0pTf2jG+
4I9U3AOzVF21H9Xojp+UcSgTG0ZXdPKzQ0abb/flO6ecfEN4iakxUk5jpUkrdiKSicOo/nHW/FG8
Xv5sxmgcqAzT/5BQRVUdW60nKLVM2d575aBeJJScq/++nP/24YTM0pna81D/gb/EQgiKQdNtiHVs
DiRomNRv3Sb36lggoHKbm4BpFWHRCBg+/vdL/+0NXhY6CG7otZkz/Pq9CAQUTrw69XkX0L+2si+z
wl+W6/9+FWQ8f3mPl/1KQFdFBcJl8esLkfNjuZEqk+sVmUufD2QhBndmXx3KRdK30z2xHMQ2zsJQ
b8YlYiw1xBAHELJWXVje681X0dUm3JbwcQwQh76tnVPjIUjqk6QB0+6hthzW6cgb8Z+0cRuZKjxC
X63Bmt9EY02v9i7DJzJy1/4L6WlxfdaywOsY1eHw2SIt6p0QsbjMZLR2bxafzD0ZVk7NmmueiRlt
IdDf+FU5bgd7KnWcxfSfFneBcB52O5luimqwHjYCzqlI1rrKmkmx7UEa7jxNYbu+zJrI5nTeXefs
7IAis7oqOhfqZB0dtc3YIp0Kd78dR93nwPWb90Z20UcoqNgP+6WQT5jfy4dQO/UHpT3/bIgjeQpb
ErEHVw1Q8MQQfhmImKyy2lTFUyO88RwGiXXnb2N4DVGuStI9Iv4vQj6TOf7urkcs1D1h7Zv2xqfE
7RigIFmzn0Lgcm9tLXbsoHY8TQdwXZU4xq3fyGdfu130ATl61Jym3RHF0eWtYcjzzIcRv2QPc3Ow
gR0suzW84yWUMIOquhWZGtzRpQcEgU2RlkzPs6mHYyzr6ceiQnXayBWTKRbA4VHMdvMyyMWA1hMd
luY46rGu1cG6+DlxylvwvCARMZlfMrLJvRkT8PMQ9tZXWEjL8ALzhsa5tsZdZq2f9O2BT7ODNTTv
jY+9ZPS+bk61dtnKBv9+SUzspRaiEL7M2R2fGUtNFwuVsspbg93B/k4qb9BCAizqniQvDIyNV1+7
cuu7vs28kXPsEIP9kRjPZPtJ7pWXVVY/Rbc7qaZlZvywcx6Dvu+iFLfYnJFhjBobE2L3sQ8maILL
HM0PerL2zJksVeVb7F7U2XW9BNSv9XRedw8zGVDTsEvd0YEKSJm03FgsMZcMeOu6pSspxQWTkSq+
WYadfjtsaxo0MEdl6idD++67lfPTM83+UO2z2tOB2OjPAaoQuKgd3bPAMfiO7yZ8YTznUUuUGF09
v+edEzYIQ28Q8Dpyz8jhMRp2+Sy3dXNSB1016WtBB9YJ3dh69nF+ffNLBJBZFQNzu4YSCCxwWljT
nBokDZ+7egpfXacc+zvHH9wruobmtuOC/eiolqCscgjNmM1+tbZYjtX+DPxqvEXppD5GdkN5uw7D
qY5XqzqpcKrLPBrg6e56SA4BK4iPoLrKc1GwS0RjsgRX9ez6N22zjyv8lDjMWSSKq7Gp3G+bHp3x
wcUsKVJGMUCch2gbRlh3fvAI1bXBw72P6l3iZwnTPgBcVHLRYZgOhlfdx9VdF8r6QAhRdXKrPviI
OzE+tmEypmHfmcN8GUKvCtxfKjdvzgC7DfleLU1aDWLKW6dSxy1qonu0+uHRQ02bbi7xC2PXlJ8F
tElcUZpYhG6RuXSrrU9hMPaHGntSHAtNxs1WpNMml3xdmiSdvb09qiSRTyOq0Ly3VjerwXmfC+0V
WVLiT7RRAceQuXJPe04mZuXbh2qZ628zK9Wc3f4+HMm1m18GLzSnQEHXPPDEOT/cUZtr0cr43uuS
7tjFm31VCugzaVRGa7q6HbKhQoeWw1swEDIUeQtE9q0tdLrJja/pfFhEGfTB0OlkYl+rtmQfhzuQ
S6AG0si/rmgCBqwhqkRCisLLuic4+vSPj20zLh+7buZUstvCSZdltj+KqgjcQ2CqEMZyJ+IHYpP5
JTQhEX0HO1bBoQHu/FC1m3EOS2v4S5bVcmtwYPX2LDC3KBKxhqpLR1A6N9oPxOeu9FsGyrbXX03V
CqNq3EPvewh9R2SbbIrv3Kb61gmMe6v7ZMvqlh1gujUM6QnbMtY7od3OnVeu81UnYfH3SnD6tYsB
CFhGaGpZXq98Um7cFfcBzKfrGQjOtc8RfqDyRQQl5WxxmC7kU1I19lw8Y2G6w1ooFeRqmJU4jAnn
eup0rvm2DZb1sO71duPsYXjeuqp8BNO5dz/7pGnfApJEfgSuxFqzxqEijYJ/Ih+YCPTblcPpGl44
j/qb7JsStKFIvP0EdtTFExIWk/9NoOy270Q5qyD1Q9clkKSKR/cyrQB6u9jY9NLewW6TmqQPgtTV
IhYHMDuuvoqMWdfcWE7dPBl/tH+GWHVHyKPJoMDRDg4UNq+RJi8YEg7pznXoHQw8Op3G6xjY6A/Z
WRywtBCo6Zf+ZDIdevWLYVSJFsmX/Gh9y93ehFCz+1CH7qpQc1hteZpW04/3QFVg4Gprqj84lthf
RCPs9igv0v88AoRFQl8xr+qqS5zzgF1GvSRez2FGMjfrEJ3MVtqF4fR97KJovwc1RTjphmOgz8Ky
sU2u62nxPpG44NZ3wAB6rVLY++1wLEO4xIcEEl/87Et/jvJOUxznWljbdhuoZftmagm0hy285K0Z
70cghrFPqW2HD1PRC7gNJonrBKHrkpwTay8+RU1lv5HnHmzHsSjr+L4f19XPHLYo0a3pw4lIuNKB
t2oEmuJs8VYbst+yWIDNmnD+LqyQqfayT9bZMdXontkF1dM1R1DhXW8Y6j5plxS31JGjSGA22913
Tye2PBAat9THoRLtmkXlWn1ZJFawkxGy1JkHhMjNtdHlJ0j+ZuAY3aCMRKJwtiOIJSC4cTK1dToi
w59yT5X2oyBYQWdGlDDOa0Id2lT2wUrIR3Fhn/ulqMe0tcrATrVfbCdgoB7mDEhRPCShpR4ibN/n
Hs7QhoXHds5ebddOepFifbFn6X8nP2tPDlJ31ZS5AXhLU15Wxrsu13NXbvWU9t6GzyzcRYTbLCyi
784UxfzjyrHq1Cu0JdPG9ruHUHoxi6VGu6Sc2u7sQfu0yz6NgthU2V7P0VPktf7RHnX4kJT/ExrE
fNT1KopDVZamOseRatVNyxdRZVYpzVfWymRQzbWRT7YoirNUndmRBDTxo6Ss4TBy3XlLN6HliW84
ur5osq4mORef/M0vc59dF8viaifI1VGE2WCjVlkktyo61ipOtlR6ASM3qA7ewuvI6Z0Buady7PjT
WxL3HW0rvnhqZNk+TZ67WbdyvFDJtQjr/tDsfJApLHrSRLZRqmPjI5hbtxBYEF+zcnO1uNYjo9H4
prP88boXor+RsTPelfxr9jSeZPMqkhVyBLxjrt9Iua97a4rHOpDilUmFfnFpCl/myCmvUeH3ba6t
YlxShvY85zIBYGUvF+iHxKJoXROgXjLgW7tqAN9iNc99sZhryls4ittYmcekr/Dw+AWdLhMhkL4e
GEboIavpwLAuvnWiIig+LQkHNopO/TGBnfNaidG6SXS435jKNBWX4bgsx6D0dp3BLTY/PDRUXTb4
skGmWs0QDfzVCa73aFmJZ17M5GSJ8AYw4OEkTybslJvKZu8JsRftDIEAr7g8KMzgIm/2wZvzJrR5
byuJYNdW04/vSbvZ/sHq3CJJmUKOMxABVT7w3KxsWrUBWATLFIn7qNZPeyXCG2H7MzQZYFinCdup
THlwCw53mPYnMWtYq2unr/i72YGzH4sui+Pyg7OOGoF6yxCi7WbKnGhy2+Pa1Yxc+0IAn7QYdnF0
cDQhjGm65GEfwvERB4jL/4Ii9WFUhfNEkTARebwl4SFRbnu242T8hCtFvpWl3X6Zao82gsIuAoEz
uU2mzD7f4oifH+gimuioGvqMAyGsi8pQwPknn8jIJA0TTN9skqPgI9PlocmksKvzvIN+vV6IQ/wQ
D9PIidhG5rnm4Cfiphzhlho2/0nqAd0OskGXxbMT9IhP/Hjq18NcbKNKkyLZH/nNd3CB2EC+JmxS
8dKuXoWZFhbQlCp/is8u2r+beWq0ny5CNUtqDaWiO3KX9ee4ect0I+ZafZ+mubFOxVD3Rz796Ee9
+O7lc90iL9vIJxJpwKb8azcWzisfs7oyc5+cy1XHD8a2umtcJ7oGTLQkdQ4bffweNPs2gd0MLrTJ
i+kXE5qDAd0OS/vJFEsw5zvLwirbErehBYnH6nJaOlX9oObC+8KWvv4QTl0dH0QyzD9jmL1zCoI9
uDLrTnKy9iv3oODrwTqnx0px9S/PiZgFdbqwn+wgVvfEGKvvsX1x2wyeDp89y6mKfI1M+LUqbOtB
Shl8qEnGgKFdMnjP5LYlJl1aEd2vrYlM5q1V9GgxKo2vo53YalB0Q/WpsDfxAc3oQO2+21CBa4sB
AHEW/m1ZWkSAV9pzb+p49k5TYg91BlGYcHRCulYeunIPnrxkLW/KyFUvyg2LMtvpgI6UVHRL22p8
Go5m7JAkmOl74+zl0YiFCPNqFncjUQ9XTaDsG2AdzW3buBui3zkM7ie3cuHkCZySUN2a+rAshCIc
o3jTD6Zqre92tbQv7e5afUZjhDE5tIJ7ht3h/bLg6x1CGqE0GaeVKt6dwJyrRKIYDBtwxxtgunPX
OeHbstL01P3M71vO05L3fb0/ac5y4osYl951HAhYUCEMXestcF9RGIjPVLQUEVUfdT9HNhl72sKo
Nsdg7uR5BdRzu0yi+TGFVq0yx5T0hEkfT+j6rQuiCeuQexuFg/6ACM9cayKxP6CBpuO2F4eRdZtY
ZBEbajNx7BkSt7moA8U4AZ4vjmRC4osDU4Ny+zFXHlVxT49hHdt4/dwqqlXkuIuVdyQTNE+74td1
6oWZIwpLp7BvCYgR7WEArD7CiyyiEObhVli9m5l1iPQ5KQpHHxYP9vXZW3diNFa/Y7TVMOaeMrG2
SZtFtFwmX2QA90EyKp9TxxbuxQCQ1OPZhHthHRJPtxPa9L7sn5Z+rOQpomreMqudve1knGloGdC7
1VNJVvFywCY7bQdnpYTDc1iX8uM4sC3IJwlJLEeErJCS9FvnZosyg53D/dl32vkOfa4/rvF2K5my
P+6ePSYpM+2+ORjba/RNMsZrwn/7ARVzUmrnyKhukQekcdVduGjnW2G79de+RzhhzdHlyiZVnLKH
5A/n8q4Rt3dW1L7yDJoiM1wMIUW3a78zFeujn4wlZ8yh3Sr0WesCdPI++IAHRl9NIqOf86lX/Lbd
UTROc5EpdxjUCf8sge6Gx/Knh8BUPUW9g2jlfz+/CtfVt/aSO54NLS3+rWsZ7vs1ENV03Ddw1+kK
LHw77wm3Elx02TiHmBx3Ky0GvwoBDwTGOcfDunon6spqyhtE9vVZNpXpudeJZfFSd7Ckd6rM0tEH
xK3ePyYok82z6hO5fCF+B0ZNWRAMQFfoF8xPknJOjlE97N9xTuvklGwjeeSV1xf9XYOVM+Hjm9H5
BbVHlsiQxOqdIyfQadPOaH8EH2UExN4GAeELs8ypAIsapfZuoiZrR9V7TEUcKY8Ym8MxK2OWgZmJ
tqS/q7ij3hemC89bD/UR0nUtvbzaVTlckeZib4zAPHEnqsrv72K4dj8XzJBjykwVN4QOBdKnitWk
e1gKNEtnC80GFR/vOryZw8ld3pdwDqjt5m26KptVjHdmZtqQRcPE7qQpp7J8wA0rnsY6gQ8tdWzE
s2NE1OSlNxiw9BWhKUeHqKBPtIS7d9jXfiSBho5nOcImUk5eXUYW2T6FpLbir4i7w0Aq9HYsR7+t
rm1Q9Bu9RK39q76yC86N1u9e6gv7/Sqe58nczORlzaeCoVZ41B6P/l0dys09xtQjY76bQsa39ly2
dqY3t+1uW3sGGZ2U9pJk2qzWdqSSb6tHSki7vIbgIKfcl+ri6beCWN449hx/7hYV6NudIHQcq0Ow
9AcZBcXysrgJkfDStcYimxwdrnfkyKPZ69ud+b4jwlJdJesy0CZtWztz9dgL9U3fre8do+XiY1xt
VnxMar/UVzYxDv6NvzSUU6rbjY3oWTrsoRKv9tIA89FX29JzR2RWYWhlMaAxYddxA6zHbdv57LZT
YZ/mVUzhraMX/V3zVXpHbFHtfE9hyhiSzfaozo1fNwkYbdMvaTut23zeCwafeYxai0Edt49IE54x
roi42y4YepBY6HoQZHxsRSifBnDb1smXvfnc4ueX9w0TyPhnGZf1nGkd9vAJZgAOXS77ULeHhuow
OvoBjLTTrhMeQgchCBlRyWzvZ4jXGMlicksE7rJ16w6RZDFi+WoNWDspq87bgIiOo1sUJKAkJakU
mbYTptKWikCYxIXDLxLJU9xzidbanGK7GqfDuKLaOvRN7FmHut3060YQXoTexO3ijFncsl4LRyxJ
XuIIiVNm16GX83tlvrnVy9Z+LWpQ8G3WIOSIX1EgbG2VLgMoTpP2JMgGX1DQOP0PT/tgZCOaruqW
u2x971FL7ykUIjDEXVvOW27WYHh11yCZU019Yo5IESxxFYwyVieVWNtzNNdzf4xrM3mZ0BdoPWu2
ZnlhttSTjujMarpeqCOSqyWkdH5b9cpTQLERHpZ42t9hzWk33Sq5Fg8jK9A5n8W4E3mCxMaYj/Zu
dUA1+7A2ZENwpyZVaGdWvMsuzIoaiD9ZJ1HciWyN6sjKlt0fvpCnMFkZA2AaLn8oedLgNcefK34q
PqPrLrYZBdoVwY26dp3ckYvEqydZEKf2Nq/LlRdwYMomsS8KZO10z0HNjOXG6bn8UiY6W/HN5jVx
g1dJHWpG2dpNJo7sYpmLiQ4s0uXR27hZc5/+PjpZSpRD3vVxsb11/F+H68ZJIAdPdSEuNAI2Ukxy
605YeevuhGr3IN7GvC7dVZ8i6fJcTQF6V5ZScx2kZU8hkgnmK8X3Gqmgndl0Rvo5NH3AiWxhFvnY
S8uxTuG6NmxWmpr5b4aPzogwsx1VWl02uaq2c3IBtfc2NM5aHOjuOisd1lrv331rJUfIU5e2eKkH
M59FMO/08qZCCWQtPT/xblV861TaujloKZDWM74SxSNj/LE823NSwwuau6PafRV+kF2cCBbYgWtd
2b0bdqcugCrGL6ahuD85ohbVJ1PoYHzgEg+nO6TF+JwYLvfLtfBYN/IUw9rYlrRftt7/iZDEFYe6
m+zmniCRLfhCnG9JLMi0iyRn7If2QzurgkrKZ8fbSFofB+8MxfVbQfx1pHNtM8I9y/USd1EqNa83
VTts0RHDQPTTAhUxn9uGwUWYDcPMssNx3OZlQR/oXYeKM5yOklskXct2bhi5tjxI70Hk2D+czVqw
e0JgmfLSVrI42tUUvluWQGHbGM9C1FrXur10mcFA21VY8kB7Q9catsnCAqNoVfI2Iraheo9ohx+7
shmdw7ovxB9dOMOangRnIQf2DvjtR9P6BNeU9V6smS3oLm7Hxm4ZrOmo+jZuA1slPfDtnFZWCuI2
XlZP3DqdXIZzyA50O0XxUN1zxq7jaS06271mLOhGZxJBB0ILkmRYjv5glwBMB84jFmmFLq6rpHF+
CLFTl8QlO+kjg+r4Q8yFW5/XZY3mExuCfnwr7KS0Tq5yJjtV1e59ldoFjVcKqceruiEX6o3ikE4r
nS2vkB+XWBj6fVUr+56rgl9EAGfV3DTWZoNF98pE3xVe6Ohndy/n9sUJfOJSmqq0PvBMLg9cmpeh
up7a7nGIq7o5iHEI3XSUU0Gm6IDFM6/9ddJH/KbWj6FLPPbAMb1zxzBqDOVygFUWt4dtXch9LBae
PFIsmHNcMxHR68FxjLXmrF0AbhDKvcL+UV69H5krTUlaruUiDpZdtH4+J8XknTcurOjB3YY5IcYO
HG2BWYn9zk43myP/aBeqJ4JODsj3neVqmwICszaN3yvnMR9rIoBUZN1A7WnbmxXDqDm5TLU6HmHk
udloLzt3fzyuPSMy9yLLCoKh1HlXQ8oiH2XXN0NPG5bHI4l7t73anT7vRNAWDJ/2qsz3Zg47+rLd
LrKqmqV1WAd7JsajtpIqJ8mrbm62JKo0w5ViJTWHgf6al5iD7XxziCFIdcRXxLC29780fTX5mW2v
VpkPzmwR1dV1pj1EFm/sq0lMGWdz4Mk27+vGqIPt0hhjUPKGFpiZO5h3ppMtgqY2SkyO4MArcpqy
ZsuaXRIqCCmyZ0rk2v3ryvRtOPjKq8JUEu/d30qeUnXYSVv6UKqwNWnDktRjumYeotH7iOCRh9iP
ujbM4jl0wVINDPcPqt8i+DA7LdVPUhod8XULGXwRn6Od3n5sBol6DUeA5jZlN9hccimVzb4Go1f0
6AzSZWpJ0BGTdB15l+EtFtu8WFxpTjK2EM2Jli1f6s4R2Op4G786NRNfIkzlLClTvK48uF3nTtdR
V3rFtTfIkAlo02MOhlxj2ceCPxnFQD1Vn4el8oipSvAqpHA+3B9zJ8LvTUFs+13hdGGSxQPXI7SX
rZUnSR4FG3LP1smRgiwaDgxafHVrO/huaMu7uX1NWK8Akxx6/dlDUbK9LWhqnHxrpiC8W3wcmyfP
nnjCpd2LV6ULOJNpxPbfxmPJYcIQV9oKGONmSaZxzB+3OSc9XVvnZjdd8UwG2kbbptnI3O2b569X
5OwhMm2FPQQ1peagtzxyhr7I8Bt60YtpFuLaRGSX1ptcOBazJgb8/cFf4sC+mrdiiOfMlNHO88Ds
O2LB0w97nFMiePIjdX5nvblrE3/qScJ9oSKMXljbskiZmpWRrx1anc/uEQ3j3cwOuDmD2SySU0t1
XKetsrmydBGyspmKkBWSL7Y7Ne1hnCo78L6tmq44a8IIvVgvkk1BT8HZ/NB1hf9jbr3lS9uzR86X
0PHAcIYUzo8MJdfmjauMKKYF2StNouTIP65uNXTHQmzheLWMw2TeRRWAL4j9vesylxKouvFd/uoX
T8m6uGGu3eo7P1Jg3tN9cob9GxbiJb5qKqXEETT5Vh1NNPvdTyuat3hNO+wctK1oIs0FmCos435d
UQhx6oxJfU+gs60ZKjBZw1089eQe9l74Hk84sg4Nx7K6RxjKcJlGXbRXVEzdcFAxl0fezZOnrqal
qM1RtQNBl0HIEluUSB/SxfLD/jxOMtBZHYbleGXc4pMqBkWVO6n2J1oKptfOGuofdYEN7FbGl1A2
MmBiF6tZbIcHK5LFdxEJ9KKN2Ayfk7vxYE7RFkc3lrsU71PiPimly/7BWDqSR4LLveoZFQb57KaI
OL4GSJMhDXLU9QfNZB5YeVsG07VOUMA4Y9nrO+EnlwFhMFBLymApF3ZvHjGlrM/cnZ/hRu5HYFNZ
409bNtRCk0/aqRXrJQc6GqAOsHX1PAdQVq7I1lolCRRuc+EUzLbqT4NT0mAxxQoyNInyR4v4iDq4
KvYHGqhQH2imuuo5sBUdwAqmdTuaOuy+1vBTd76C3SaBattbRtTO4L2paDESwfu2hilg3OWzB36u
yTrL4Qqt3ZZctaAW5tXVOxs1t+ujDxNHMGeQ61g6C+Hnf8S0P+9sylfZswjk+EovgbGYBjqz2od6
GPzPqIDkXevXyeMsFXzbhQIz454Pp8y2lubdmav4hIcpEkxKYvlaufZ6FYuJMWEQFst68GPMTdTr
cfE86C5Crs/G4IsY0HXx4A4rBp+1pxJnpZvo+5A11Ae2bRNFHGrMKGX7Z92P0uqe9854702PUgJB
M/0sq2rd32E29Qghm1v8paPXVF7eM1J6nF1dNicgvuytWEk1R8uz2A04YVsy9WHB8WD5njiPhizG
wzQ7GLjdVm/T7dSM1udYifHantrlCyNtvo2tia3/I+m8liNFtjX8RERAYhJugfJOJa++IXokNd6T
uKffX51zMzHTPeqWqqjMtX77aWcxj4uG5CLQ7R59hrlwM4aNjoZqZ+e29ophznUQU0/OR4uU4S/F
aTozA/LQjV3U05csZ/000sPb+AU5MzoBl1VrBV1dVf2BGq/qGrlZfRaDFNBcVZ5+e5HOZygD+/pE
PhTjEwYg4XXjxxv9YY4sy3emCXCg5rYuDK97ELpp+p0iLVnCkcvB8XGzIclIQMxwiyvqDzNLanko
QZqYhqxZ7urYbF/pa2j+cWiZ70RtGs2jmJPfFw1XS6Cprn7goQtUyTAaLaoyvGn9MWHjWoN06Ypr
4azGR0zbGa9L4hJsWINifi9L6j3oWYKxfWtlqiFzyOvCVjJ1BNPgWM/x46Or91qlXRobv/kjUy97
JpmyQn5bsfANQ+FevVmnui1t4mceRYo1J2dwcr8bWtS4Pb57Bm77mdzQAgfpatqtn6+efFTTxllo
Lzp5innj3XSdFN8rdLvsgt5yonAG22kYJSiozDRV3mfwcZxXjtijceJPsYYSpQWnN6KPh4WYTr55
mtGAmdSvLQ5VluHKgUB1aUH5biWS5JbS2d0HXftAv4Ww2pDwknoHMzDuvFVEPvh69NRIVD97o827
XSpZR4Oha/Kvim+9Ctzc6u5tmo/fg+n1/xn20jthojXrcHGJ/i79djSIHe4I6vfuY8QrvGkJbXkX
q8N3rGdjcV8Wg8maQwrQOhmmM5DupD9waPtvZa3WuZS9+ipE7R2htSVgHprrwneWqmbFcK0nxsHi
NzKBKH0nI4E1qqJ59Ily1FCg9M3yBw7Ok4cSbPFYd8r8k0FQfaNKQZZA/V9U+bmI0vgcpWPDhqvL
Kt01ras3AaQ8N26Bt+R5XTv9jboDRDrNoiK6VgFW6Bich4o22Swe452YpHnMs3m8tYsd/1GN6R5q
Y571vYYITt/anQ47U+gJ+AF287TfD73sM78ShXgyVVbcOi8qfzXTzraLsS5xIFJCUfh5K7mVFagr
W7N4rG3dQBMnvNfzMFOQGjjNPGx05oeLS1FSkMts0MJ0dYvab/Jm+aodZZzmkTAqv51sI3CN/ihX
VwuHvI9aKOg5fy2q1aUj1lb8ONaMH8FHzbYy97XNnxh6OvaB36D5atFHf7upFi/uo29nS09ezFTg
UI/J0oGhCK2XjM6IumIGe6mafTRZ7n0hupnKzFn9in5q7K0m/z2CK5MQi4B7pes1+qzwt22KPlk+
O9uKnvvWWTZLlNWnqbGcc7tUvNxLn8uPKSuZq7s8+9YAk4cHiAcXl/dcD0EpQD3SiMZO3ozpyD/a
X9eZhy3eK4+bR3MaLewc0f8nUmpCAuY9AZePbtPPG937JhN+ZjqS3e9ktwQPzWsZH4C6tK+KgbkP
ka+6+W7lqon9JqmNK01HNNdYa5J8jK6Rl8E09UQ2O3ESnwu7np5Xp1mfaVXI151c6/yN5kObCsdV
fHj6iIRkaeN+ay2SEtVqHoxd1gskoq6iVWDhGR93jbeI/EhcVbsGiUEV4n7MzOlRC1uAj43oQk6y
izmYXZkU0IjRoxR2Ni6j166vHYq5s06adCiHTP/rJV12JEkbescnSXfkHlMzuTbuUpNfDCYwBhyn
Trcb9brcqZGJo6uc6b+xw1xzqDFddDvK+dKOsNgU/JTnZHCO+jyYyVZzktUO3ZjRclvWHnEVvUyr
//TCgZHHP+i+tgtuEdBWbhwUgoTNbqkadXiaUt3xyX7qPipUJXHIGVWTVloJVe7cune1oE8zGKG4
1jR0IHFl5hlBpgqdpQXGgLIE7eVb1C3qwqd0WQKBZCglm25R/yk6sd/nRDdenGGsgbpU3Ltn3qj5
nPS996ew++HU64RS7Zy282Qg56HVA4+bJd0ahRJvCXFcR4HJ1wmYfSXCXg6zJkwsMdCEKogk2qI8
jOTGsR8IpBa5Zsz2OBa0X1JB6lzrohvsHzmmevpWK06vWzqV8H6pVyM2azQuHhn3ApUBpzrykh5U
tzUstZ4SOn6NeIle2BPjzdjz5yMfLepHHNgEgYbqYO/lg75rG5TZqzX9pxKssn7T1hX4de6AlxW8
F4HoDaixpQNfjOI+Rz4CasF63A1ckUgBbV+bjPUlUoicLFxPwQxPvJkLzsC0spwtAxKlvhmvwoub
PEqL9N6+aGzVmynNjWAW7rRtECJ/ZECZV5c4RqSmen6QultsccJzTiz11zQ0xrH0CvEDIWvsisqI
PwkgdPdq6t084HIz3NDOiY405IqhS2nC5BGLtT885TWxtcMa7VE6t8QedJNPCRfSlMFrnjvEQ7za
mjP/Cs2m6pvMvxRs1Z2zl6adsuWhV1LqTcxmY3OqkhLjOyh491oOOs6D221YpmH00hn5hpElH5aW
eDcxOikfiHic/IiebDNEZOiI0AAu9KelrH/NZbgnNnCfL3A2knzfqCys13U5aG3vHsqpaskAH+yg
BEp/1SY7eR9plXw11tkLB6zF976R2dXqLDC9tJ7bMF305q8XV9V96XgYisKqfypWQupRuamPHYy0
5489WqA5X8v3miH2PzlV662k69dPJ6v9G7lQUiUQPv3vXMMU9Hhz+9doI3fvavPwD+1EHQEurAVM
diN3okcRngyl4OA3cx1t4Tjnpw6n/47R6XssMlCzVrhf0+rqn1R5OPeCmbgOeren9wyd179itYwt
mmlujbocY+lPzeBtkkEbQsFkcyk6PSOpsXBeBw6kLYjNup3rLt5Ko/hJJzM96JE1aT6cHggCoLc8
jq6mDsZsqjgcsQPv07pVh1lBWlCTXIblKtZd3Bk1ixvxGF+DloxIYHXV/u1gb3BKEnqHVKVA8gs3
EiZZivsDO6e5iWskfz6k7vLPaac8kIlVfs22dL6HMkMECCTul7RxXIy6jH3bSOLP2Jrro6T/88TZ
F6H6qxNyp0baCOGo8CKY3TubM2tDhGK1KoGn9gIvyj9it3A8yXUK6lb2lznLjU3RSXlQpN7/gW7W
vtfZSbYDOpWPmLt652VS/TWGwbzwCYv2+QImEcPjbVpr1c9GtMKviWz8jfqmeV1tQoe8skMQmUcf
sVuaL+7SJp9TZn7oPRoie+3br6n2tP/4RLqrP0xGc+HKz/cNtYqw2Vy0TIYlTXJL4TmfwpWL2rV4
TgORqPkLI/FjkgAggZh0rFczU3rPKcj7uR28FgFgvRybTEuZOVLWE2sW+2acy1fkRv3WARPdNiAX
d6J2VWBOq7E3CMWTu5b0wBA5lIDNd2P4XVbtNd7JKUvNU0lWJkDo1J9JGE93fTVlVBWqjgLGvFH4
gNSElK3OCgv5dzTTE9JF/R6CSd+VVt8cbUZNGgyi9s9iuGVQYnN4TrXVfmnmwj61jWbwuxpejcn5
1MZei8NmIMQFlrp5WZNu0oMki2NUhasbzkRw7SI7+Y7myW03HelsOO5E8gTS6AQGuKji/676FfV7
0tx7gt2PKZDmc0RyLOOK04nQGekXU2uX/JsGdGcbLTX6gmyvnBk7oVz9nzW32sUm0IwGqREedp3q
EYFyH0U/UqvI1MfQx5FvRlnx3Uae8Z4vjbOxInrDisisc1+utIIjq467q6qN9gXGrP8Hj52ChWcR
82Hmdh9LVEbnubXFG0kJKgWLryE6Yg3JQS0QfEh72Sv21fBxdV/jOP5enVqGebJ0t8VR1R7IWQ96
czIfTeTGGC4pOrVtWU1gDjnVyQ73tp0ErpbL13YmKCBlRH5K5sGNYeFmh7lVLEyzwJm7NI1dhyeg
iho2oLg6qsFDoKYQT1/1jEJsK/H+cwudmFk8/QJXQdHB5wp0r/ZY3ODr4NhEYbnPSrPWD2/JYfr5
Qrw/cbH3ytVh9izGn8WJEbxX6qXV9S5MTEKKNeraz4Y3LzdQsT6wyvI9FoZ7WoCUsBPPRxD7MWj6
XF1qxBIhpYBFwPfZXdp8TU4NgyyaCvSgKD47g8dkzlma1vLOBZHc6tzp2Gyj+lymqb5pKhFzA7Ur
t5Uz1TeYzflK6LR6W0GxjkaDoN9KYRRvyotTm+YdK4p9J7EA1HPT2TxQqhw5fzY8ZfwbHuf2oeNr
tO51BcQ9Y/Od7+s8LtdJk84WgWJ36FfTeJ0TzYNvcMeT3orxFpux/dWbKRI4g5gD4L42ecs74PZ1
Yc7iOXKyTawYYrLGaQ8P+WPYcdndZZevW3SYwDO0kLgfhpEh080q26TQXUK5g/Fk1kcyCT0csRqy
nmJV2LuErLAr3Vc3bgNzyM/L3KyhgvNDLZeu57Ka3YsnloGrodRoAxTG3kyaXgVxYQYlxCtqErvd
uxFqXBdMCDFjazz27GNuZP25cuhQd1XX7DRj6i7gkHkwchvge9F/dUJxGMk4ldZpaI89W87B0mms
c5hiL0MdI55GlFy51cVs1WtE6cTJzjvvgiIEySLRzofS42JYc8lmA4B4JE9XZxhE/arxVZumNfNd
1ZbqHLlavx20GV1oBCaeOvBsCZS5Xw3lvTXlHMKNfWB8fOGwQxO58gSb0u7unUhSf1SuQl6hh146
XYTkbEMY9umWzsvayh25FN8Vt0Po0PeJpMH9jAX4ca6y59h1rbvkANkynHOcVV57B4YULLJTEsYI
Cy5zPnzNWcXtR4565g1WaOgPCwH26ECgIFnCrugddI1uAl2njyC+8AU/jT6bGyuW59SobsTQO1vK
fwpGsV55Z62raloi9eJZt4cqMGl7v06d9g+He4zBpMoDNBH6pisoeeIDM58RGnocZLW1KeLmS19g
+pqOByEeW86Axn3WRD1/9uNQbXWFUk6LdNol5kQFVh4NoSNVF4yOOJtZ/cPNNFBHrbVBVarvuTat
UI6GfnTN9Jmhk2xsEISTsTz4VLsHY6JdndDFq4RDPmNPH0MRDctuFlm1z0Dc8X7Vr7iRi43J6rjr
+25vKPuzpxkT0Dg/z0sTPz7J5Z20vwc/UI7arvAQZIGuIzR2h8h3NGGRx603T90EIROZkXmcdZVI
v2vULVoJiKBXuw06tHuBNns8/U3ShwjzEMlbHAos0yztCGT/TeX6Br30Len8eIoBRdEZ9WoDx5k/
8N5P5SSvRkOwBeAObjdCPFgArCIudm6Wl//KMr2V/JStD2Wz7tIx2k/AU2/2KjUA41KqERm8Kp4b
bn6A+xWphC5pvbJtF3UGyfChAtb104Wd3EHxtUEil5xVEkl8DMX0nmB52ajOWg6cJXQqal+cRGMo
gWfDpejdkzli2VkfZL/svL99o+Z91srqQtD1o0ac6ZkcbO91svJ/4Hnl3rT4sWCeoptDxPdTa+ow
O7bVTSc2Kn2vDwZrcZX+aQrNuKANeDLNiVzMwibcoYDCLsHBgpIt9FR2I4qGHK9JaHdojB5L+gv1
LtReVdX6CekFrMO1sXJWJfGDMR6fOxKlw8WxfnrNPhPC+EeM+lMyUSdRcpHfNJoKVG5dqq4y9gVK
ElR0asV2qf5hcfTAJeT0RHUfrxDVJzCDbb0bVVtsI7aVbbkMfzTrYfRcy28zbvE7rE30XC1YEzE7
LN9e5f0YmvzPmmymUtsUnCxzIZ7dji+KdZhycG0bWe40+QZMZhDHXnfpM8AiBmvAPWpjNugp/6rW
OI+JvNaGu55W3P1b7uGeak875l0ckVqOcK0gK2/kqgEz5oazkcXQz8AnHueCWf7R3BQcLn+8b8OE
T7BL7hlyXXAqQFCuZnhZok9tNPxBVa8f+Fw/raVWAVTmZyfQYxKP8Kcfl3+2Zb6mWZzwztiwQguW
91mb9YMwi35vagmbkTmOQVElzb5Ik0NpIgV1NOJhG6sbgkYVn9yZxqYT8yNnf07tXR/b8oC8b7zO
vdk9VczwYTUzDrbQiRy0sXkZPCbkuXKqQE6RjcrQEyG6mXQzNsWrVs438miToE7KInSrcUVq1Q1f
iuAGv1HN3ZmL/Ifw63NK4/FWE/bVaS1kkgsQYJxMuD/G8WwbigJU8j4hVnFfJoJMFM1xkpdO1L9D
qb8wy/1HZswfyOB3UzjNjj4d0y+EZoQ9OhcYwbr8Lt14eDZzM3otWrM/AXbdFlRfITAw1auOPRyW
Ep0sXk1uq6ls8ChEGCJtZKhECqHt5uV6iRvjAwW257voSzo/5W/7AbGTW2Jd4bOL1D4UukaCXvH/
LkEriwNipy02bPozZOc6h94W8RvogfgQJr4RK9LkM0UD48n1Rpo9xZhvRxdPyJjn/2ZvxTRkZhvb
7Prd2seRX09tRfa/SeI0IvYi0KrJDjwGx50tOuiTeVIHEATnya6jHCVyDXHYAqqbD89tCvgGcf6R
iPUDgQbTR8uTpOHdIdxzSm5RPmsvtso+zDo9aOvqnjJ0Xp+ddPEA6RBA2artUdr/MPVS2Fdl54pu
zLwd073RyMYvCQdgTHSyk4xqsnPibysvNqw66qzFKbr3Odtnaz/55VB4p1Rr8feMk7CyIOpMuUvd
/LcoxhPFOfqdWRVMUF+RbhfO+MdogZcR3Te0M6F48pd1rHb9qN8dfZkulULYYEaaCrKaY0kUDfB3
M/dHDvKKv60nNK8zmruAud+N04gLuDczSA1+sBHz165zeAhH+tdCElro23ZxDPBtODuMY7ck6j6M
oiVBsGj7DTloUxm0c3ZZ8E8g6B4zcWz05RXd0bteGvYWDdu0mZoy2y2S1cTTLbnxupEeRcFRcMDK
lIcN8giidtgOsumh5zFcfQttFp+SHPm3nrAltcKu/Ln07vR64cZsMc93+eLuqpgX1ULMtSN7sN3g
09axLHvf+Ix/mmlcgdOmI+cNh26DN4WgtFf4gC86p1lwJMcQOA7ceyzSC5g1DBgieEDcAkOYg8G9
MsUHSLxNm6venbMs4jmP51+cCvI6jHIF5zFo/Gu9Vyt37pWn391pes8GW9vEZY+hRSgMHEA0iNG2
aNcBuyLUnDLNP9yi1O927nzC3NdB4j1cOSkttqWCIIlsMkEaw/nTqOjZlIWxG2YbH44deeGqpBeg
lE8QO9UaPJzbbLuV5oismtUzaul72iFGkVNnhRNlCEHduSANC4OU1M0rM57FrTS/MNO9z1V6me3h
1opoPwMvUJD8YIBohGR7SRZ2jZXsQEecVinek7L/1gcW0ziqfjAqOScbO9CJslucpu3Q+6DaLecF
rWFNqv0SngGeZalzv7TqaUKfw+OR5xvyXuOXGa0E8+w0nIA4yyPVNzYMnvEgQfSR3Za4El0z/hls
bBsbbdVf/Ivgv5Cnh85DxptVw3dVxGe+nyxAFOdtTMHCF2WMKH1mfKwZSWpNgf6lZG3hjM4Q1yAR
ZPwRyX7uok9shD+GpOLHidBi8NrN+NjyiyOmG8r/41p7t6ob/0yiq4M4o+sRthjZ9OSK9w64LEyw
m5/X2LshvLlGCavCrJQIuD5Rq5vWLSaYzxcISHwQRXroBB9KM7mbFb5Byx6fWY6fjbZ9noz87Lbu
m2EWRWAb1uDbyAr5eA8aZWzpdEQQUvtFBRFJy0Wu/MVCawLLMeRk79npubQb+VqzyW6ixdQOo4YT
OPeiYYcod0bP1BPIKjqk8iVy0mBIOVyKxB2Q2Az9fooRy1tpnjzVNqFolarXrYydLCCGAGOcNa4b
nDNLYJfI+DJYOcAqBDsR6PTBgtA+cpmqQ43c7mf0zG6vcJKyf+BINpHW/iZldHQ1shuwJ9fb0izP
S16WO2Ry7w7QDSdPNZ8ROEMiZiI6qjn7NOPa8RPV32IL1ag1SX2b0bTMoVoZvp0SPlga+g92gmGP
wdX7msritiRt9z6Dh26J+Loxn7CxcAEm4ThD9Gsey1iTAPx642ylzJXJqzm26aYeiZmKVeagPhnE
BZ1mEWpx+c3uGftLRXdLJePhgL+qOaCjkxvApz4Ec6kCDMdPZe/Ee1HZCwtz6l4NDRFZghRkM7ty
CFY1vUQtQFff4XTJ41WhumjNsEuQGuXzqXTti12Wz/FiT2GnybOXahyKEYjxQ2bnt2ZasVYmbaB3
/bmp43XL7fBmKP1SFqxdSVpvBQ/iBvlpGurpuLxRccZg0KDlx3qEQ27M1Bax63/kGDJx24PhY4Iv
IVhM4kLozsMD8E1j2WuqZ9WL1HSXzWN2/TIjsZxxaeKen85ySsSRK/wpVxo7P+42301iuXfcNd9r
GeYRX1ZZ/BdoqX41H1I8byVrVExZfHZarThwUjmYX+coQBBWh7Mc3bCLi/QAZWucVs+LjtMYJSye
3hTOFsNlbeVc89Krd3pqLKcWRuMT2ci/PAM4QTowBOTcxr4wR2ObNIhKkOFwnCf9f/O0iHtnY66V
wpoDLRdPY7+QilG1GyzRb8gIjJOaxQOPn8QXpAs8bbR2+6Sc5N4sBvdeufpzJc3014ldsS0qywgM
NfJyov4/ZEv20Wva+lZa8KumhSkfoTKykpogoCTLWhzSUwbh3RzkmDPVl/MFAvs30rIrOyMrToWj
xuGtDnVZEyVjivLJGsXAbyR/UTbRJFFXEZ5OolKgk9RttZAcEQ2BGLpLrximEJpMhqL30CacrUYb
3ydpHOYEizBwRpKqDf40Q4zDS2w1pF10XrWz3Mm+FDyWL95c/4vEYD55dv3H09VT44KDjFTlBYma
REjxQ3MvF8RvHQoIDmJpkJSwmn5UpvfUUYcF4dLF1rjUUWgZfoJ3kmOo+3Wb8hlLtu176Wo9jJvf
yLoXAOI0DhBJ3+jn0einG18SZTG35rjrejo6vlNU0qGoLe2qya57Snn7O9HKj350GOmremMkKtut
i00SgKHQ1TXrpo91lty23ERAg8FgiE8YMW+jm7pzmDQ1vEKuFf5kjyBmcsLPNTo3u2zXL5Qjty6h
4rlOmVvLvMSN/tgq4qUiYadvtLtCNx9Uc0JyRBnPiPKHFJHNYAZW1Gl+zxIfji3pH76xzP9ROp8D
BnExWxUiTGQ3i3zT4BV3WS6IVHHtN9MccZUt4gmBt3fo8S981VIb+XQ38jvOPXsPmDzdpSjuqSy+
kqTfzQ1z6EK7zrWd5MW26ivHH8Brb0vsfepA2QDQWKatodmNjGzV+EHlCesrQSM9yHpQ6G2xWWrS
afC9nO0o+soS67+UghEfIbLJRyPlVMSoY92tTq1vajLai1kk3qYu3N3cMY7MXvRGNtJ/Yxa/L3F/
8Zbht05Bx/4vuaVM1UfUYBuJ2Q2+Wh2DQ+Wsn1jlXqZBtiG5Aoy1S5JvlwcKR0QKHOsD2H+oqgLS
kbYuAZJ7N07uamRKkYpdQSJS2y6lW91kEX2lwIV30Znlbsa5cR0nkINkNuKj05HUYYO7bR3l1LeO
LNfAHtBoeO50QYT+4Q4OzfHOITNynErZi2FpG1LgbHhCtKfkUJxXkf2zOzS3i44adgWc8XFYzoEZ
mydicKonr054aPL2LFAZ7deIK8IHeEGllpARw89gQFHaL1MaJYFa+e76tT96aa6TYdD8JqIedpne
rAdDJwiEXjr+d235q+F8xJU5zMe2W/WT1JIvk1/3+wepjKxhwimXfdlEL/qJNJ75uiz0PBW/WQuG
gzZpnjUrJzNqUtZTZbpAOigta9X+pmX1lDfdzW4ZgxmFCQkBP47OZuEZMxFVWvwX/aGzzXKZX7gt
ii1RPAOyrnjdWUp4u2rM+id05GpbjGlGExlANJ68Va5P6VyZL2xt3aGu1jKwHu7PIhPSzwbjxPpy
HPPqJ8KsfnNd97vNJ3eTjEmcIwCoz8ZSXCj9kSArXX2unebvyFrjI1Z9Sx8GeZRfUeg1WKWIr0G/
ohYZrLb23o8Cz3paAD8kb3EM1oa1TuFNzevNw9HlG3AlAfTg89BWp6SviXwQ0SeO/QvxHiuGaDUF
yeK96cx9gbNML2760EjYsj7E3boyhLfOPnX4QI0MkZg5aJgqx/LqDEOz0SMaNTFOqmcsBvkFuyoZ
dMlsbTIyUzw0r01xmUVjfWnWVLG6T6q5lCLJScOSySe73bqNG93eVcOD/Z3nBumo43hvbIbmhn0h
2zQoHEgrkgtbV+vKS0+HgJ/xNpNfkOfdF4XRAFk2Lqw06qsgSiJ1KLx22VKdZh6wYPJrYyu2y5rQ
6lSb9TWKhvTF7V1YFBl7B6dzKwT3LmwehXNglyuSL40r44zYGHm43Szf6VI11wfE+jQsRI0qW05p
0MQx4WAN+pkJ0dxFd3Tnkq3VvMelYlNqo2tbbMHAcrzEybRbufs03S8mCiU3OvHijxl7eIEjssgV
4GJh5Vm39ALg3/fIttBR3G1crATgCzi2DG78c09Ch+/aLH99A0KBJqDqQn0AIzRA7TeNLgShTlxi
CDAzH+rPfe7RBmzRqiVPRSR6SHGVhCsoNpddqwVW1c67tRiZSzTLDRI4vKBsU0kKO+iSAw+2HRwH
J8VsSvLiCRMh2C2OjFCVqEgUeZ07/gsUXTBokFqpn+ZZ8/YeqijybbIFXIEAjaqv+2CqMGnLyVF7
IJDxnFjL/FqKJmUmm+OzEo5+lGnz7VIH4QSFqTVnjDPqzcmH6tZ7hUZi1iIPXP3Fqz3q6x3rHp/Y
1SpFFjwuh/6Qtn13m4h12BMEpfaCoeGgj8j2TA3Uu0BdFvKZKwljKPJmrxxjfH08XTetGiKuliUO
8dK5L0Y9WxgIsnl4E2gxv2O9n30Bi/9jjRigPNMpdjZlP899mrLyJyTOBHYTLafSypZ7hb2Xjyd8
0ts8gwoScaw/Men3uwK1AxsHIUCObZqfg7LTj3Va6tcZbPCqLzU9AIj6t0gk2vdJtRaVzlNx1JBJ
94G5xu6PTjk5yLKFRwv3/x+8BtVFIP3w6bz9tIZRP6k6fbDpbXeN2Gj82rOIQ9ApwTPTPj9mA8gL
kXTTT6wqwO4BydL8qKHQ4cjG5LdJIos1dIZSiSJeo3BoG/3KNVnsYkyxwdwByXHJLtthrBAXoQQ6
IqvS/HgY9GtDM4yfzxI0OOdzBXFDrlHbtxewnvoq5qp5k1UZPRDMCSvI6J5wta5/iEgbL70baR/4
KDpsuk2rQoOMo3rDIuAeZvr10MgMcXObMVztY9vKtxms60klcf80av0EEt3amyj3houBhvqrQ5pz
9ZTiou8dEb+3sLFIOdZvlI7kWJe52JvMMgd0wZyUxN1c49Zedmppp60q9fHYLGazhRmuCeOhJW1q
MnItoH+PZK9S6gtW/E6NHXIfOpmaq2MtxIfNCCQ018Ck0ybxzYmN8e5WjrnvZ+HtZe9y00bgmiGp
FBNloHMUvT78GL9rTSCBXFeDgcHCzzgIaFQqNq1tgnYjNeFqCUFsMZglK9CY0na4H9MXuD2adgQZ
igKRQu9dyThNNhUW01eS5Sy65LX5Bc5+/ZCxGx04ZvCBugrvIK7l5gnS0rs2+FY3lOV070gJ+nOt
j/b7WrFo+UNd9hf6Z3lg9bJ+UbJPytC20vVTJal5nrkdWfXK9TOXVCnPxWpv3Uqqh2MrPZolpRlW
bS4bV7LOMZSY4ePwC7pYmjeycADHCw59p65Arx1BZhaDgtZ+mkVnn1c8JK6f4LhiD6M96XOBxTwy
RuVEnpTFp9TT6eaCipECUY7/6X0JhFdbzvQCr1y8CwuwPOwIRtqs2crGYghr3T4SeAEuCHihEC5h
Z/QN2Zt+YykdSVA7InC2AFJ8Q8Qtvuf1IYSSqU5IpWitHVpQgwQFjLB99Uhfkykef5JtTro+Pa5Q
IC4iLVF8IgxDQ5Y61pduE3KNKWnAXguMvKlT4j9AC1zuZ0z7X1DanB1eW+h3PZ5Htnxz+rUcQohh
W0iQ89rBDv/H0XksN65DQfSLWEUwcytROVgO47RheewxE5gTwK9/R28/VWNbIoh7u/s0fQX5F16l
ZtMvIT8COlD4W0IOfZCpxJ1D/PvR6CEBY+nh0DSwGrKQE0W6Hc2h24DcitcJY+zfuyDx4oUL253F
bCQL0aSt57Uk8BBVGJ02qifQgFNhjA8A51q8RLLJt2E6Dl96KShFDAUCn/abKybJbmYaztVhSd38
KKWLJguErz9jZ0WNAke6Mp0cjNuM6H1KmsR+6Ag4bUzs/kAjKObOA4ul76ji7znElzKbVXkloJk9
iMH3I7497CqFpk8vdAXrOvYl2iKBhvmttwBXcEuNAHpoZMsQ9saIfkIyIm2PTBI/IUi2SI8BpqQl
zF88qrO4PmKI0LbdnFO+sxuBL+mnribuKoPRto+udIxtZ2YtLyoriXDY4R+yCIm+kpjWtzEQS7lt
xh5Clu0tODpg9PpXSyxkLux0CX8MocBiWo4eTyal2X+t1kv5Hg/Ot5OR5F1ZYSPOjaUgYXgk4V1z
jL/GyWlew1JPb04JSG1qWvwPCmN96Ib+JssMm9WIx3/g0fSddxj8zUY4R6H1X8PIzV1FxnkNdTde
W6xhWN6kxsbnVP/H+pgtMdyqnR4M5+7gcNZ8cdIr8Z0UlVH4h2zobliL+w+6Z35gNjIiEb1mQozl
M2MaCrErVKQXvzyiSgRsmhkMm9GYecUzlKR3/0WSjVWEv3wkBZwxLMzuMj4UFW/X0jZ47Qm+FRPP
CGYRzE+ETlCyQ6maW0W1AB+X9c01xn7I8tDsTglLtQjFy8BY/n9IqtHMPprU/Ro2NomycCD8Zeey
PFSOMk5YWC2sRG4n9wbEEDiSnXEYgEaz89fZcK0d9mWTzyGwlkM1ulFlxf42sap0l7I23HeWxojL
yNRujF4t23tMwtvB2nKeM+Cw3KtQ4R3QgysLti1naQgWelHNs+/a5HhQb0u5IhGS/83T1Huvsejv
u0ZVn34wYForjYr7D57wMrJpSz6acICOE6HOeBWbvYMPOByiIZf9M5ajgdNqYWm6GugYHNlySMKn
g8o2sqjfuFakUZ4nGbk0XM98LHNLgo/rVNiYwfOEcfDgzdzImzigL4JF3vCSA2E8pA7wD9CU/Ync
Eguy1qHHvRrUw7I471nWp8fM13JnUiC3Tly9JOsCbiSv2anZt8HAvtAq27NOsUTU44wTaIIRMHGi
4nTD28fhaIWHYtI9vCCrEH9rIxg/naaiuEVaLvwXnIPuP/IGDUYENCiktmU91iMrbU4gpvE+QGuX
P01aZScrnfxnkkw5+zCzTHF9Dc2hcdrpvVclb4tq5nrObXNeriQ4poexZnegy7LbV/yNVyQ1Clga
Tf9iTJ0+m4YqH+P7emdh/OTH58NGcffHS6p6Hihh3ea20VslZXUI8jC2YTfWwI7I66A5dd2p82J5
9Rc7OHeY5Y6WXu4p6iKz3ryyVc+V7PVpWvzwkpeJd+Gocs4JOthVezHJNU9V4recvG/LdtXWctXy
noG3eJtHQDFbxi0RsbOrTsUU+zEwGpzTK3JM1ZdyUtMiNdaLCHK2iBYDMaXxS9zSBn52cihSXrGe
ONU6Jyr7zl5QMpX04y7FCPINGbf6Yq9jPOfoer+GwH1DiI+XlstVTvg+kRvY4O+5VYW3irf3pnHn
6YxVk51FneCRDOJ5j7Ktr1yq7G1NdAGLj/KNsz2rB7geECrHlFB854Lsc6qiesPP7pwD7M53IgS1
CEe6tBe4XG1epVufxXO7mpi0rwEB1g3yUnLfMLedva5MJ6HkxHVQlbpO3CqzZXbmm80mSIlpVcLq
Y5smfGi4dllNn0Et5cawFveyQINZt9gY4RXEiwNqLAhemoqVwzBwiRrMWj3Ba+hwYhn1NlyGsiGG
I72bh4J67g2LHACQ44+4S6w/EAHEzsCBv6HJh0fbJiOydUzIYUmcmPugn4dtN6rhHVB1gfUiXk5m
978InWabUMMy6RblbqWtv+kr+stHhJDhp/65TQU5FI1fvwH8/+5Nrvtcmy4ypJ3ku5kNMq+rsnuo
WB1gDEvyvcL16KxoxZZHYowpEJ6iOmBQIFqVue+GzpMo4Vq2SeE7/sAsxOARD9armVjO2kgQJwmx
DZ61kX4ePDUU7T41XdlBxAzrtZHnDdkNYFG9BeKWi8+k/1opsa3CFgtQJgtcUi/jFyshft7ao/hK
bfFvsJL6SZaD2DvK7mCsJeJAAKigBkdyHZdZe3NgF+8tgNvvbdn1dwOelRx7lKCVAXU8WUuSmiTW
oUWAmmoOI9QY/vxdEqkEt9hemYNqtzaEj51CbbuHRJfbmPniCiN6OuD51c/03wTbMU/NdCPmhQlF
lyFxoklUHKiWbzUvI4LXDWhR926MGRrlqJt6D7Mg2A44PbcVhoNNmNRiN0LVAl4xA42wJAKt0HeC
FRZH8nriaRIDemLqV3/LhnSnqIzXEp/Jtg6s/ERVznjkfCHckmJZnSexvCFqdMfRlZ3EouEgPxC+
Zt/JbamI8T4a5atACP+aTM9/TcSSfoQT92pPFeVJGkZ3DUvVJYciafyVmD2yWk69dO16zvHahi5u
LBLqLc9v5v4ES2r+W+SQ3hwxJQxbsQdjoF4OGTejB55rb0UTLT9XPgZnZ5TLPub4eeDsqg9DlZmI
urK33s0WGW7lqFRcS8QBvINW8mbMlb9DSCcowZcOXq/l4pWUof2Rjv7SHKrJc3ZxQE0X5mRz73Gn
VDsAk1jyFT6Y0olRGdt0+sALYu11phbCwrWYjkMzWf8yK09vum2CvUfD3QaQtX8kst5pbM6jt/H8
+NcrdbV2Z9P45dlhqpdzW6frNkTHZsbGGZawVDrKxjXPiT3wIHid8i+KPusWNdISB99V3JJCV31R
EJgdgLyTTFEsWc6OyvJNz+sGAzJnGW5Ah8ZOMU7DoVro2tgSgEzUrhxntMYpjWW68fkxn3vRf9de
C04Yq+2xNebh5jWifsf02UVxj7vDnjyfQENYvkxAZdg0hGy4iJBDFWavv6rqqoEM6hAiSMjBq3rI
FlyFYF9OnlDhBx91smceuRPR5X331D3iKsvKo2UE1U2RwL2UhWddee1hzy8GHHpAqcL5BUNKtXfp
wfph4zS9JmpBKid9UdQo3WXOMj8jtMtlXpU3VAaog7UqqqMSogeZbbjFJ2xNuv6QAYhMoV1dpFcE
AH+AXT8iERn3zBUT5Gxa0GXdoe5e8wAcEUbDUr4qk1VbZ44T4rVf74aJwxy6T/I74dm99KKKdx4H
6bqzR+NSCgKSGyJmPKfIrKsZJdwmamR9SWM0Hp0kTJYHQ4bxCPyvtMG1j+Jxpuo1qvJS36lQjjz5
Dlpfz2rg6MW6Rnvp4xxqUBsbmxaNEa1W26ec23yUcgS/pSUvDui5yb5NMucdPASQG6uZD+Bxssd0
nsLzhOJ3ns2uRvKo9DFYNIF2SJGHca7Tf9yDij0bhTGqq8y5shjKHm2zE1vRF0HU9KzAzOVu73ZV
MmyTjE4WxcoEr6WvY1Ic+bzv535BTM/9tWB0v5vQFH8/Ji8ZbGg7bq9snPwX13XLP7oeuoVtkxmf
Ma9l+96ZqVJK02AVdLBgo8YL/moWsSezZsvgeY61w0peRdrhNrcKAAIQkjAlIkXSTcONFpL8mW1/
gTszE89LFao/CdznMzw2oNxInxV3UPLma48dAxw+J7j2YixOkpNrbeY94p2J/PCIrp+/NY1pvGK+
gEsPGnevoX89LmFXM4ThbX7wuJq/GELqtz4n09UmfrlvZyWejTAsV2SDSfOlFbQo1m7JU9b39t4w
MJoCxsJ9W3FhRbfkteKb44ElCq88Fi1MDZRSDmkJ7cCf4YoUKt7w5bY2LrmliNdC8xt7YnwjZyoQ
4gIM3fw0eyvnvpNbfc/ueWQ48OmDqwEgRGGSVFccqjAqMC6vvcQ51ZNfgwh352DlZT1uKA+pJCFe
W9i7TITDjmJlg2hC6kVxhxGimut6kwu8BR3M8SM2AeghIwljN6dxGQdvFa4XzaGGxX7oLss4LPtM
0y+iPdUfgsH19yPkLivCWUJKPp+VtClTkPmXxf7kUMw4MTKz5PO0RvaBSjAQYlsmANAALm7coSPe
rboXq0ntG98YteOOG7MrTVnQcG5eRu4dQFk8+Q0JKPlxQEqerLYqPuhn4PTQLQ8O3QYTXSRBahNm
zuuoK+1Eb2SNUL+qXTt/cH1dXiCmtLeMceE91n2HrWJalt+uymnf4gjaOY1XnLmtNLeADfHVtigC
ChPfX7WdYu6Cakd9kCsjJyX4JQZKPCfi7ngDB/3oc36vsecaZ2Uuw0PJiuzStx1VXwpU9lFpsAie
X9yIIhd8PRV3CBNGdFRlrnoavRgFyWJbdyURScq5qboTlR4kjGi/2cSVGT92QHXXbmpzGw1IlpWR
WVVInapWeCQlYH8WBOG5luEVT0cIJ1CSlydZCMiZAsLJ3SDs3TnAhmN8DIZMd8pu23dPmc1Ow/I8
lqaRvY5kYwGHpKVFITox98FJaDwxQv9ErJbH0Oel8d1m1Yd2c/8TBYQ8SVmSvE+TjA0TOrI1bGLD
iSHmFHdP7Ny9mI3V7WHL0YbZsRItPEoHgWtD1bIwa69MayA4rWysV3yDpPfHY3RGmosB3YCpGX7J
ebBTI4gUIazFb+RmwyjxgrQkbaKnXQIgeKMyjRWmG+P2masuL4jYsGG6gMLgpGyy5drN4hOS3mSS
SKGpjklaqKeGid5ceYM3HF1To03UmVS32oHFy4LfygHE+1UCxdsjUgGC6yraDp8heBaXSEHWcqUB
a8aVLSkpBxf5tGFiCwk8tGrDcYhPxujsR2zCiCX3g3wVQ78DsdwnCPUcbtxbqlpZuxEz4Ab1tF03
ZKeJz0JRJHVzh6TGC7DDtE/JIPqYnR+LosxPC4DeHbwJ45K7cxbR7kFGq1HOVVcKjSSV8dtcu1AE
hq6ytwIz0JaAPX+qXKPOyIEtbwAR7lnSVnq1liUmStjWIYvEBN18Dst3PpqK715q75pc1fvZSJCj
u8LDuIUUiueIdlF+7TxYAzeX2xBK3AldvIk6wt4bwa0FHcDoQDbkLuSX+9hpICq4Ho7XmME6AmBi
RYErh/0wF2IbQjv8bpVoXzh2g7WS2sXtVTUPnZVxxaWr8Ux6I+PgbuOzR3AR3JmyfxwxZl/KhW3o
tLn46f3U2pht/mBq8xUUW3vsOgNjzWS0n/ZU4d2pPA2DI3HYew3OrzVMTzkjYNQ71f11AdNqFkMK
I8BP/hg1yRYxl/BGcL7vDeUuj26qg6jmvbquySOiKPndYVkqjf+XhW7tVT4jq51/Z0JKJkdZRzRu
LBfVwF4j8yRP/PxBNEodn6H56YPVsaNOFHGNxRzFP8mDaG/GuilvUliAQ2edNf885Tr7WmCZyobR
udikeikMnuU7r63kt0jmftcvtfyhMdU+B12H2D774lBn03DvU9GXYLG4EaWV4T4jOgEeVapVn53X
Qo+acQq7ujGrDRwscajAIFD4wU6I7qBavcLiwrtnzfaEKFcwugqL+ZS7OOA83bfN05Kk6a0vWghv
TZffOG48JOxs2grTJzqW1574CRrM9r5fWIeBzebRn1W2NznxThobBCjGYMTxN/mEjq1ka1nAN1gM
OMMlz/l+cfcA2TqIeaeEzG7oC97Ox1z6x8Z6ycqpH/TVVmO1Alh231gSHR4d8bfrPH2s2TfteIUQ
UdWszI0pdq+FDaIG8pRjATGN7/e1ZTyMXZc/QSYfDl5WZtvOAjnsOEkNnL6ApdI4trMxVO3cPAzB
j0Nj+G9wSc29mxVNy18KlqSjwuxsUgFx6qRCDhiye5gGwoCmJiWeCZg7Hh3VBhkmaIIGUY1ieqxy
ll3NMqro7t/dVqiTzMiUDQAa4zUDQ4BoWhGqvT+VFgJaYx8sDcpO0/j2FHA1fhYxTjKgtw1kLTNh
OTe9zJZX/2ls87fs7lyr4Z7wYGuWr5WtxX723GpDI7X5wu61j5p5ARLq01jSpQ7BFtJIfP5+gpdS
KvswdQWBcwKD3MCk23yysnpD0rG3KSGGKM5H7u0Cd/6+5aXHBmbAI8XL6eIli8ARY2XxzZGi3XtN
777BTjD2TYxehog+XI02kHurDxE42iA/tfgl/xbtArjEQV+hPCNJ9jhOgz8sLIsfdmzOOe9nhLVg
ukPRMFV6s9W+1WgPO+yVv2T1cYInMwFQ6bJGmlCFDp3hTij17AKQzYcvmsPqfenG4yot0hjn+uIf
0SE4y2BTroIZGlhrxAJRamBrSLo53dlDa7wNXZbuBP0ua29uVbG2ezyayozBNDhoWGwmwj9Fac9r
RdfAxBJTW8Y2U87EhV8uUaV7/xsSZPe3HoiJmnNG1RYjbPtjNQ7UW+jEmCgr/xIz6YCtDrtfQzE1
9qWkzqPUOjLIh8DAG+SuMmyoNDa06oPZg6TezRQZsuyPwcjiAwxQe6csPdaOIsrjopcfTFB1+6XK
JjqMgGREAe/WZ2fupy0EA5Nc8Tzcc7H06VV83hHs/voWM8BdumBhS1L9HafSOyvhccy6iHEVVa0r
m9zwaWh1+SKdu6MzdsKTPbnFjQfsxj1/BJ84eySuQKozteSwPaT/uORJccHR2j3mQcq6jODeBiHI
vt51gjW9L2DmSJmsPZMjnqay5Z3w1fyJml3R1rPUJnPPAOKOLoGv1Bsmex04XnYIUjJBqFSazp1J
Ehjo2u47r5l1VmNXmRvcnuop9Bw8mL5CIif1uNHgIxBd06xde4HPhzJUzV4HgX1T6M94tWgwjyj3
IUAv9FsFWWldwQzCAM4sRX6RrmvPh82rx1L/OrYkO1bd/SdBGjzpEJXLXmZ2mZnLOnWe3Zu3cA7g
UKKPZ42uJX7v/C60sBqAJj8vTRwOHQ/ck6e96Vomt4625vWqxsRg9W3/Qs5oH7Dr3A1tlcZcVKir
mtIGRjDpR8AKgddumYHmG3dfzGna1Afk1/lZCu6JWurgoyoctcmxLj362TLxOnHGHeRMaUZCLt1l
cqciWkyUHG6ifJq20HvSW9CXusShKSLWzAUBhudOOw9VoEc4KcR9AaB7u2EpqNMAI0CoUaMP8Mpv
XmIMg5FvDeUGbdLAXsK1oBgW66mTfvGby4r2pc5zfGbhIsUyWxAr5Xro7fkyxOvYAwEQWFgMIF+F
Xbcq6LT7GdC2E3baEme+Rxqd3JqHjqawNK/8mW4JUmTxK0G8gqueaKwPdx5t+vVK/VOnTrelreYD
Lf3bYREBTaiaqdkIVH0eigQHJanC58pr2rVMQbAYbedx2U9AMow2vLjYbLGvcxlEfEpPQU3uXy4E
8Bjy8zdCFe5rKTmsS9N02Hul6Nt3Q9xk3drZrk/ErNsHc67Mp0YZNfeUrNz5GT5CSol5gFHlww02
b2eP637gelfUWLVVBQl3zh2YNHpMTr1OCUUSqzEfnbjXrEtJZsAoG/B8DlhAhGSqGanF3KT5OL4W
aOcXQy7VExtaItm2CODImCIaTOg6I8tdlzdo3ezzbDBdeifQH1Q8fMdsdcHiO9Vt7OIh3aBTYbaD
2UEpicGbnFd8sWyqpVmuuOixC+HgTQ7WpIdTTj0gFHdYOBAu/O8l4Lq1kjTwAOgnqL8LVWjwtAOx
WC2Cf2/wEDznqu/3rhbJjpcYoMVCiIcxKMwIpwBu4cD7dZvR3tRsrRlkLRFiFEmrN95B6c4n/PqN
91w/TJAMDn0dOHtWRQCBg8UfzGhucXWtGgGNAKgRqRfEcNypeCwIOUi//RfCw3tufbs6NYVjEI8X
H2Mu0m+9lOFzqtti3biWxNtX8ScbsW75tQXMAo013JOfyZ+wYZQ/k0zSLYLa+KmdODxnnW8j+LWW
ofdgYPFBhwIs0wpKOXS+YbxbquzwhWk3/7GIO30WxWj/wQNCGC2lwfN9dEf7m1kmdFZxyvkd9o3D
xIRt6yXEvgNAOWWa3YD+Lm7GUvtLZJZG+jn1lHi0psDnbWsTxrDFlWvatBSQPAZF7b6FhVs+5iwE
r/CJlrtr1GEwhSx9SAY4vc3cZYfRH6xP0Pj+KeSak6zaytTvNpVlWyqT6r2ILeMP71TdYu4j0Ggn
MK3a1ApZ4QUTAcsyvyz3aJ7ox/7oGrmx5qYv2Z8ROBNT/xRWxbyLcRochrnXb2PWZogi2ukfuq7N
djbtiHQs2K3Y2Dwl49ofdLJtavoH/SwwX+TQJICJYb6zS4cX4Rv+P+2axacVV7+CtVuEuBMfFiBO
a5YnH7BiYEHU1s6tDcxl9DO9w2I+T4X8M0z63zAEf5Fcv5Y8LohNT2eda/XHMs3q6NP99c+YQveo
R8weYaEggsZ8dbUVP9uxZ60Fd3UGVLXpgsHajkOOXY1x3d+6jnlOTXDVtanOuB5fAoOflZWhtaEb
FugT4e+otcqCGcWSu7QRGn/sHfJlVc05LLxPdrEb3dd61WHZbLW4Zia0Jl7FKwqfPkncFHu/nl4x
34xPZcxDmEmuqb7ZpKvBsV64aJ0bO/7bKmU9DsQMt7qxNAYo/9ypzCYjh5VCcPivxoK+uTB3vnn5
zFHV2/x171AwpZFdsGAXW8gwRDRixBxLxuxAWpaL2tFreC5n3xe/4KaLzSioOQHGUYIL5fMkvH+V
QceugSYiE94R8dD3jlKno982D1p7b/bgI5Cl+m6pGIHFMNSm4n9LFTgonFjbSgJMAvyZwB9CCx5o
ZiLFNuImZGJhhWtcDECtQT+euGx/Gz63ZT81PFzcmV7JogDaVPR/gsyseQBicWhyculGmxJPXkxa
l8KOW43z4KrZuRJIKg867Jl2/GzkLCttKrswl0F9mg81cmzQx08tUBlAuMMD5rFDFo6vZgzlzGqJ
csnC51sLu+QkG2AtIsN5mZqOfZzbxb+M7jBEseth2gsggjPLUoRtj+SlYJk+kJkTR4lTJ7qn/Tcc
CP6FR2t84O+F/1DP7SVd4BDM/vChm7DbZBVB68LJQBXCVbk5JVhD1KNhk5f3vE+SYuormV9zE6d0
NrniQKw/PIxBR4eLsRA6mDx9hg5gbVCSXtuEU6410fOqMGfvqJEGWscHbVxSSoQLzl+xdicKI5od
19aDN9bQk4uDU/bb1rHPM8tusDYhAKoBI1fituF2qtyj4UFACtp4F5Qm6ikeE4LThNzpd9uTLjV5
mNgLhnPeM0Dwl/Phgx+CAMXIgLzNhgQMMSiFH8BZ6bYu8381e3t8/gOhMPKv1NPE4piZ4JE9LMMH
abXwNHhLcYdNXoqgucdzvJwLtc3JW7Krsif/4vfeckS3p/dK6XMROws1HaBNxnuquIu3ur9zEkM/
glLwMqvmYgqgueAUCHH+/1ojKhLgiVWeqVZVaTz5Ze1gRFyM1cjCcVWQp3q03PYPUI8z76T1lKEb
zPBco8yen11em+sFj8Xenu79N7n+aGzDfM3GMWCXnN0/V/0xB+ZPOlk/osDdl7dDt6M9oNxSi/Vl
KDtmU+/dc61yPo4Jy13iJb9QITmqB1dtiH8YW7XQexK3LF/9EVhmcretZ0s/EM0nkmAYvotsM1sn
Oy2QTMPuL9C0Ym2ltBIplx6MnBAr6us+5Y5xkYtxyxtnjmgAvbHm3WUqeyW1UWKOCrc9oySPeNFt
84Wqtemeqi7vgda6ucyK9bFJuQ5iaULuQvz6QnSRV2VXi4F/BfuBPdXobwPe1U3KGVpiW4bNnPTq
l2jhzcEst5/GwVxVdDKlJgO3LDVEbWE7xyT194GJRkYrHjduIlQkLY0fyjhJy/Xv3lhAERU2qYT6
T+yP/WkEHbNSldNHXCbBr9MUigd8R0XauZ2xpBe8DR7t+/t2CX5F48H+EEW3ng0riGBPMjw6jOdg
JT57l6x62yixo2lX4UQXFapR+RFacXpTHnt9VSQvxqAgG8TZrpXG3gixJi85KyXp6ItsAnATHVDv
JLupms27b194IT7YDgMF8z52KvAQ9m/X6HDrSJvikQC7u1zCUy1EFA8NhWF9cE1JeK4nnGWbzI+f
cae9NPdHvOT0JLjl0hZcjg81xQGoLoG5owFgXsn7cII7W2+GkCxfq+56Ua0dUkdkg+e84ce30nPZ
pVdzojYShwnzL6UgfovDKKC+jo7iR9OR3/iwrzK9V0SaVCPGPtgMuoZ5qmuw+VZLd93ofhTAnyoH
DaOoIHhUtkllGJ1HFFaEka4Nd1176WkM03gbM7MQrWXrtGRwB3NuqBoA4ajKk8VWBHkBpMw0S+fY
O8u5NuRpNO2LlboK3574nPy42OCv76JCkJcys2ziJTpf789zbtHJpmOT0Q7QPrHDRxGrbWDqjziF
L9ry/0eWgSWM9dIZX/TCzid9qboSmx5Frx0xM/5778FmPY6viJdpOnegAXyr3qYASXi8C7WOJcu2
uQr+jI1v8onQuKULgr/tlJwSHbq7di5PVIR/eK77s4SFT2RWpts+1V8j/OhjJYrgyH6NnYTDMroy
QMvn1kMIHeSfSSZnR/wMKrIHxqxNiv7KevfdS+IfEKnVxhfdC4yCv5Cl/7mVeeCb92wG1bMw8xlG
xmjeyTi44M2UCb4K3LXRwUsXBlJ70JpgnkjjBlt/YVJG2D2MCC53FNlRzuo8+sE5K4AfdZn/l/M2
35HnnDc1HgzM1vN4b/176qWHnkmz0XYKNAv9sDq6rG54Yti59DY77ZXku+CmYUfOuH0AXUIaWNSP
1EGd2VmQoBvvXMg6+ePXHW6NDqJ9mHjYSAYfpCAeyT310xATRP/el/Y5takQQqJWNDolGxeqj8TC
ECGJH7n5YBqnxmINho6QI/Nj1Kb1q0jn/8/jm23MZ47FD8G6llwoQjYx/ZC10jyw7qJIbpC+YOo3
/bU7dWM0wnuLjNI/6F485TguJFFqWxFgdPIBP/C94I717H4x2W2kOWN1aXFnb58gY4drOcPVkVJu
x1oyn0GviuwwvCI50niU5rSgiATJoOSW1A2Yhl3E6qyzDqSk+yvuE5avI/f+EUP0k9FOHLaGU0Kk
1RFLhRcCXBfox96qadwvqvLOPMifd9WaaCh77BTzpXYCuesYzFdOE3x0cuKG0tN3c2LnjqKZkPvy
tJ73wIyMLTtLqJYBbhAuDNJZY4xVT2QWrTUZZShjycKecGo5RNT47PppcyyHARBkSgQgaPpnR2ef
1OsCScuKQ1Pk/sYaACcyxz9YVnBPvVgPszIuVuFRrBCGxVWOimE8a8NPbM93dkL6JErsfbSkvDkm
EUMwZPk+mJFJ3MKu3k0CyBShONk2y8AgJP1or9Ig/dc54RN7Kdbe95Jy0nGxnZEt9hGQMHe8W40o
oxwaAb4LotJYwmjvdDN9dHg64VuIV1vxm0+SxmCdyZeslRdS9TBUNenhQk0HjDSH2li+W99p1mPA
xDbkw0fYpvNNBJVDA6ds1nZLRKGxnR9zHjB6dBCgO2pCVlxfoTwty3Ma9BfBMhaDJPHegE01O9Nz
4FMdpzJZgdKNv5eRZFcwcRurZL2sSThfbVlap9kheVbE6ctY4aCi9eTUE/mO8kD8LrmAD6XKL+pS
NTBCtzqbUj9oxXMG2YUIeJh85gOMvjwJ2Oo2boDETjKmHnEBLKJKH0oVdkebF8fBtupX7G72no3h
pkvznUQ5iJJqFhujztsjV/DxNajtywg7fOO1bYUY5Q2PAAmbnYjDZAcELdmmqSz57XNQPI0fRiI2
jgasJsZlVvagWS+mzSNr3uf02u9/sBFxmAjz1Qg9bhJJ1d+03Z9H6X/iso7XRbm81SE9ZzRSpYaF
26i6pV1S7gbehGtu9AoctXyBOoENt36X904tql9AzrhltfXrIj8pbCf82iQ+iIk9pOH0oizGs7lw
n3xiKhuTZP9KdBU2S7/8FyyAD8i3/4G2OEZlLx4MUXMs6eJnsZs/7dLFBx84PidHccJOSLcBdv0o
wXpxhIp24njtL33jdn/h49l7oRu/AgShMTCbKa2BpM32Pe4qZCTroRT1rkoLb4OcVL/TQ2xuKo8t
LdbgeD2E+QnwBjwHAnRbmZhfNToIqUXjZpEWVj4pS+HghwGgTuaKRmivwDpTuuGxFwaAKv3FU8PT
R7rS9Rk55VRvWXHQrll7j501v9lx9eqN+ZH/bk+O4wPgPsVRbg06ZTxTEfuY1O6Hgii5sJR3ofca
ZvlkjeaTuzhvo2VZmzlNp/1YWRGTaLq+v54yAIO4ZfGiFK/grC5ccEDV58AAwJO5BEG4SQZcAMms
S5U4cPq9jCRWzpc1nTa+mzxYIRPQpLdYru5gbDfAuumBME9TEIN1ryJVTF+1Y/Jad1Ww6ft7E2KL
P/M/ys5kR3Yj27K/kshxEsXOSGOhXg2c3ruHR+vRTYhobrAnjX3z9bWomjwphZt4gDTRvQp60Ekz
O+fsvbaT0YGT5a5D6e+DVM23TWA8GpbzinedPtaAL79Hp+sbQ+nj/nsZlbxI0/jytNLxUVE8aHJ6
MDk7pZ24OgPSbUTYX6Dp3HUENZ/vRj0XcfQu3eahNQikkSMFPmqbZhi37ECC5NhxWKE/QyoP6x3x
p7dKDCP0x6h6RX0PVilPv8yFbpPMIZzHttn0M7v+YhobZOP5YLJ0IhhtLEuT3R0tJQ5BI659jx0j
tUTm08N+1Sh57hzX/q5cGBgm3h+h0Ye1pvFMdk3LC1B/hGXyIDFobEZ6GEhLQ3T8wRnaU3SxgVcs
puB3BKwIw7PhV6FlaxYdUtkGA0V8Fu3ncfxUxXyUoaTKSRQ2aIFLIM7cw5g2XySFvMpy1P1yjIIb
agKTnk737BTWh6eyNZv8JjUWGrbBJD9GDm264t4zW2sfMrWhtkRePeRJtJ6c6m1CCEfk9nSMbaa7
Xo+XZrKVQC1tXYquPs1079d2Jx7ACXznZPsptAkWTETGKD7+jIwkOpO8P8s+5UnNpJmja2v3z1bT
PLjkw635FPmpSqF1JFNAQvzYncJRPNWUhUgJP6tyGdTLkne64Tk0KiaCELgxQnScRYzGutSzeG9Q
DOMdwEPIGOu5iqvB543Gy5O2X6NnP05Oe6qwufO0d88urr/Bbq6xFX7GBs6rtBsvpK7fcPBAtI+f
f8gKWNBlwRkQRTTVGRzl+TX04BhNLg9+Idh87OaN3jAFD2HeM6kDq4Z1cOfYKPzakmfXXbyNjfdW
lUw/jKhnAtjiTq/s8iUfoCQnM+OuoNOoOtNn2yGBpCj1N0vXn3vizVZRU58woC2CBSSDFvKhjmV6
PceI0TojrvaZ13gbhp236NGeRDUfMc+fW6sfoRvicXBLxb5XNc9ZMrGJpepCnfSYhB5TszQ37umm
5GvQLid0ekCIiuqNsG/o+slDhZKSOGJig+mx79tR3UYlH5VDHgL7vjjF4XTjxeIRVyTzcUzi8FSc
O9NkOUt63i63aaVvesZAv5DSrFXFaxSjo6Miecyy5Krr2q3ZqqUz1O6UjcPEbuA6pDq7etNCmhTt
O9bMO3KVyOKJ9a/Es3YjTxGZLy3s4uSexJwXEpXuGtRvKxWEve/a8e1kmpdRj7dNE6V7dPY3Rsqm
HMWSF2pgu4qM8mkgTTuS1RNWNH8mhonGaYRAAPhKZ8JycrVgF4JuQmNCLCe9JTTz1YkD78WyS2RJ
FtaJUalNKyfSRHmbNlKKhGQsVoJEvbkAmGp9uqOwv7Rx+6AT4n2G1PHRtYoZYIFuvyD/dir5VYmi
1KjC6KYRlbQinO1o1hEZYYIRkpxSXM9CBhz50ICCkn+IIgb2LfqZ1nJXLlMWvyZMAoMYbYmUqQ3R
W2xGgNN6ul9rsnW+M6tO9oNn8ihNYEFz13zL0/mJVHb2eo0Dfi3HOybxuR+WNRKtgPxyqdePVSwh
F3EoiiXBbeYMdEU19XPtJMQz0yiJsii9aRqmYZltX0H6YYqOxL1o4o+2plqqqM45Y3baoQ6N6KYO
OTALnD/bdmxxCDZ3YTNTJGTDxP8Xf8hw+Gxi40bzrHNPIBf2xuh2HgaBjtNCOT6NBwRVbwk4+3XS
MGVrQ9LLk9ahlTKOZ32eEGtO5fsYI3DF0oLVlCnHlsjDGmWeSgm/DMiWNOJ0PQ2pvSZ45L5J5Fmo
5gyd+wXQBbtdWxSsRHy92jSwU9BpPkMTg4Mb/RE3jZheg1O0zs0BSA3IlvUEbKklsxqXeAT2FRbQ
HwG5g219CtP2MIb2+kGPmdc5EtQ0EtTHvAWcB2ayR+lUGP6s9H4HjuF9GWpYptpSDNi32FgkLdv+
CpW/WuU6gXjx4t2I0UMwPKE/VhbRV+HGj+UUfc9z390ZXfjedrx9uFpOKTnSDJItqK0jQs0e64P0
YpJHmECtTKN3/KgSct+VxdqTCSeqFDHOQNYpHvNdXlkPgwf9xun7B4glHK1i+BlwXPw01MkDL2lW
6AkUoWp4shavUNx4V2E1V3SEP4sUfe/ZfY2FEjp5qyBdAco9tvHEjErpv2ILpBbjgmHjBPlz4w6L
WejNQsO9Rv754mTmp04OH0HyCGuGkv5nwdRd1GSW9Tp/hV9K1GAhmwx5PMvfCn7+o91TcxRuJs6N
Xn/bNCxOnNFR+4800yMpH/N5+nDL6GbMEwKu9KD7NLnsKooob5luE3oz668lYS9PjkxxlGI7I5Y5
9jF/LPp/Uf+AADojEm5XsR688wg8FPUyv1MA75LSfUhJg1I6E43Emk6JM3fPFHOXuGGePc23HO4G
ZC6knDSIcwgbOUCGeFGF7d7GXR+cWuYrj4mj8hNec8BTpKNCyanJPQsdJgiZCxED45x16Zio/ERp
O3zCJq03KTZ95HaCwAcMvv6MoYD+t0eqIUnpt3o8yh9BpYTxNFVI49CCDnwOuw2Bw6FzX+GQc1/7
SRk3c4s1gW0sZ95Ee2ljEa6xJtrp4tBaumkQfd5Lk4U2gfmwMkzOHABbiO6jMY9b+F3Z3pIUU9N4
zh25mwPD9EfILRthNCRNxdgWZBxeW5dTQWkk85mhdrAOLca1JXuLoE4i70FQI0tzRbAciTpIZGHc
mFCTQybRALytC1SstyqyfzUgMiQIQVgxndoiin1HO+j4w8iqZozGBZvmuspoYxL+cUNwPQWM1BFU
hzQe2rKmY+/KN1pA6Qk0ALoirbYXW3Wsn3U93wASQr0o3F3vgTanT/HUKHLTotkkFqreq1I9IWTp
Vqnw7DNTGmKfCJnJiAJv510HUeWXCnugHQQbICZJHwwnedH7Nr4Hwv/umP3LMOafDeHcuHCVszeM
VDEZU/gVUrKYnemjKMVprhpO+87zFJNHDcmdtU/oG7o39S7L9C8s5rctTSHflIgbcHN/Y9bdYy4c
LxDDuEGR2KYNd8kwOYCUxGvalbpOo2tsusC51jbtBU6zzaG3afzHJQW9R87YIpvfC5m+V455Z870
orl7X2Ojj7f8xTNNPsY9mDBXk7TuiWTLjrC9qyeSzTxrq5kZ4RhVqcZ1tUykTcAwTPgFZEDDUnBU
evITp7lYoBrdVmguZElQnEWKYN3Np4dGN74xU2HCAwXMVpa94Xx3Hi3eBt9Eh1DhH1qpsQ13re4c
af43nTlmewZNWE45c2ANxVU8eOSzF3CaKqRCzbvnuFnF0qCxBuNwWufeiFzUEmZPbEVeboe5+gEJ
RdyH++QV1r0OGGSNcnw91KTi1USzFVVNsywMcrbsqAZFiVWOxbJZtfF4Qvp7KeGJN8pMfQgWmlfP
flqb4Q9MK/tqejXNrIhAnztFkKVYZ1kNDq0STr8aFIVXXrSPFpRoID1bx51ONkEBPjFW385oPRdq
kf4AKmCgz4MNvjZeDeNI28nWLSE3MrIhYSc0vSdyRDmvu5GVnzkig3alcRfSoU7khsmxt6ZZMZ8r
MPyHVug2bUrpwhowIacKOKitjoy5yflgZRA8MnE7e1N+mamx5664RUz2wIJ4CBHO0/3L5c5K0RJg
qdQF6arKlFi/VbjTiQk9k8hXrRFkjOuI4mVj5OEbKdG0CmNyOvr5IhCSYnQhP1yNkkfTZVinVSl6
LVSDRaIR4ZLW74yXb3IXUUmMInsfBjz1LSaurciNQ16xekbeD9mwEDPrkyfVvtHB+5YuArs0dOXW
iStxKGx0HYnF5jGGwXpGZ0xdSmht2Y0KaY55nlOWvEhBHXNUzaLWgpHEHFH5qZq1c1Cbj3nWbDsl
v20ok27ZvHfegBUQlbHfTcP3JDhJFAoiGFFZOaGmetceu7I/uEQS+V5qTs9V5v4E9YSF0YxeMACe
LReDgMaiTU5hiNgQVxHy85+5y76sjll5Rid3MeZhKcJkuUKA4e1Va1Rvjg7VFq0JsqZNYdRM3xlk
EnigdTZhKDR6kVjYdTG85V1QuqgrF8UapSaAg9b2kPbHqNQ+7NJZbHutkY4bcFAtYV6ekT2Q8iiA
uLhivqmiqk/WRlJ2L5NcLEUTwUsxs844KR66JB/2albAnbrRSV5zgbP12FQhW3SbJFF5bSa337CS
aBEJZw6iixasVbLV9LE7Bknc3AwUzQDgu+scjWcAGFfm2FtU91SuqfFC8jjmnz54I4iTUDiHqqcz
ix3ijA+EqXfYK/a0zG8I2h3fmG1yJggcxRFUPmV47ikAUB/aYFK9Yjq1kR1s2zLhcY2LjxRTEOwU
HQoETLRzTFXzmhBMtsd8HPlYl3oQdhDduXHyCEtEHW3Wd3ibRJMi6gsnXGpROXz1rIzsUDOTDJnR
FCxpyqOtqJT01uSARk+ztOtTJojc9suUqE7E1dq8yWBxXAdNZveQGElRwV1BakkQNDujNHDbaHD9
kDQwRDqmkCwuPbHaCwFSi0sq/QCEHmCbW2Na3N3FWHF2y/v8icQloNfkKb119iiYCdD6QKHGrMAN
52zcWgg4frFH6+M2GgxX0vjI0rsgYtbHdhwQhAG0iA7nMOJxaUH46HbssY33ZKQmCT0Y3bKmek/2
Up0/S8qdwLcsrd4WdPfHNeHDdB5dC9N8W9UUh5UQykBpWBFBx2Lbb8FCahC4GgduQduvI0WbIJFF
+SJDR9tn8Pu+9KSsTnadQ/ZBKFCeFTl8m0phYloS7tLHbvbM0Md5OXznKPklKgfZHhGJIifnad7V
0GQ2Er/TUSCTe4vLME9XgczrYW2bcwtui9c8feQcPbqbYJipSuxFoVkRnnavMhVDPSz0hExojwWA
yJwWeXcjOIXQyx5eaaxnt3mDMMQNLfdia2b3maEduwtG2uphk6MIspZkQgwyxTvM0nSNNJtvWUJk
1TBjXkFVhDtG+Cw8QUyPsWzSnQczawfX2nnS9SjaMJMrH2c3inczsp5DQj7wEcrGsBdRZb+FNole
DFhnWn8MLGokD12bej4+/BjyNEC3N5MO5yN2CNbZCheXj1Gjux/Nvl9DGKIDYXtlZRJl67BLh62V
cW4FFm8dq6kRI0zjRmxkLNxuPecEkYLVUuGngWL3yLdWW9sEPNLDGGMnGpmz2L7q7YihPMgVjoxW
Pt0EfRTxqnCy+HIte/bWve7mB9Iu1R3a3WDrYd7nADV2lzYUzntWd8Rqlra57yugbK1Wwp5sNUnA
W2/Hi1+L1DhTxC6NFmhMNFzDwwhPcI/Ser6z8hmkR5sM8rbWzX5PGmd0A5ix/cjabvrAlNld+Uri
OwSDNKLK2EZlljottrlYhMRskk7m3BDcCtGNVrIkGhVuUbImsCC+I5Ak24OEAO+AFUEfbwhQTKNN
jbPrXuZp/w5PUyBSjDC5rWn1cKynhdOnzIGT8UlMqZHeWzUTx5vKIr8T1ym9NKF9JRWoO61y7lL6
B/SaeBeVFCdRcAi0A/QQbT7sGLTLg1nav1BgQaZnuFkaIAMqY8kfHFh+zfESgoJgNsVJPJvSB4Ac
iJDkYarT77Qtd7kRgni1hB9r4aWWnKXCIMp9rbKfYtg26KytD+HJt1JA0vdc42hAEvE1mDuQxdJP
DVfcqmmBXdNmY+rkVjNhF4gmCFWy11BEtSOrHQ1DT970gzcdImJoKNBYThIn5+czgih8Qr7urTKY
KMKtZACfXTv0jeNRoZ0yzmbYNGTHgdqMNa0/yskFWNbxFMBQI3P1NrPUJ0cKTlPwsijEdGj0wTYJ
hxCXXO9sPF27Kw3Xfo6y8BqCIIgq5nNVJZ5Kpj9rIbQriJ57fXA03zA52IFNQ4ZQu/4YWM4hcjzi
QRW0OmEVmOZahVwdFScTB5h/rhU+NYNerdloh70lI5iUSzBqD0bFHadpxZZI3kwWPihP0b2bGDOw
8llATzliN7GA2AYHmeFYQ6aqO5wa3Rz3nR5GMMV0c5PigEJHwwkoZ2MuNTbI3ozuHYdYzAxWU+TK
n8Xvjj2HyN8mtek/MTEwzcY6ObJCzGViqYTrM3k+veZq1xX6s5DQU/CXnLsGPhGqmIc/cCaSg1Ac
O28w2OnSEKKJeiknV4N6Qel06JLOhpJPFlS1EE9wtDwy/PzC6iIYvMLJr3RiXOqEICwIuuhvREYm
ZdAdo0hcKQ1+MkYix5DX1geP8dEWFBpjm353+OI5pct7l3gj3l2OeyIb7FW3gPHdvou2jJ5gTAX1
dSLg3bfL5qcX2taDVrsyC8ayHqe8jRhQjYWp8d6BPaSKSMs9uNxhE9aLWVdDfRMI7ydtwxtKXVKa
2+reLJzeF65kXBhLAgZnvIxI5V6R5CE5JcJ5o/LiW0Y6pYkaC35ADVvflfO+g7fV0Eq0LYTNVmH/
dGMK5AWg8CzbBy8OXz03vINr1rFtkmMYmti5DMK/fHcyp7Wl+pPKwh+zNKJ1VVWHpQhw8GtiTOVB
Vpq4pl59bRPv5Cb5a6+Pp1rU2zGcPhM0DQgFqUjmAilxoSVUa/nsVw26Rkk0DUayEHir0JkwUhUl
Nia9LGlBU7AEOCK+d3puFH1WCCIRkQ8uGb8Q5ocvvYtvS72+LypJlFlcnNMx3iW9prZJP7xnzZLR
KqIl0r15blLtqzGSX7SFyXrS8DoJdyTvapIBkPjwZAGXbbxEHG1m6xTd8y3tVuQSbCdjCMegdoyL
SGjK9FP/nDXDtiEJY0ZSTRBLszU0uG06fAe/bA143Km3B6HLdFFlb1kTvAZx8bkc5jlOXTURvVpE
B6ydSF11pX/ifnwdK/Ns5iyrkQZj0TDyj9GbnvKRFEvHe2YAEq67CNgDKWAeeoh6W/fWsUaESCL9
ySBySZvbbaHgIYHqvDEpqbdEg1ZMG8M37tc+IkJ8pew63kjDhScmulNmDzh5qvJgYxaDFZasxs7Y
J8w4VW58uiOSmnox05PQzekPRtbKqvpzvoxZnFycRtR1a/g8YmVSX6IN39bleIPikK4BUPK1YLrs
yx4Uq2oiELMTzU4iQjlxIDttxa7LCrURvDesPOjfyPLRDoJZgJa32gr+DTYmWhD3DLg/iEFM1hHD
NrwaUBJqvdqkVnOn22QnFHXGVKW+Wlp3lbi68F/Y7A8VUiQ7pSAjVIizrDTtDVFmR9XXPX2hod4A
O2V9yE37FKAIxc5X3yZdbEN/o+AUFhKGzq3qLZiyH3roxBV05omxj1jxgj3mUdzf4IHatVV/oRt4
TUaEo2baPspUgwGl8V6HWNggYP1M6dJ90RuXYStHUMimRQ8QSLrEfsT4MSzK3Z0X1r848iSrtEqe
5aKO6LkBXqkONfPRrVVW+8WOcaC0j49mlxDvhxbBypobJgNMbq34MYZvgnUyp6swMcgONL8Sw0sU
srhhX3zTa1P7ZSXySDBP/xjnVX8KHSxvXpl/pxiv+UuZy5RA3VNYPEu8gxvbdNJ1QQboCgxIvEZO
jppFO0klGRrG8BEcb9vqRBGV7KHgYBY1IxN+leaPukLJK2PjUsdNufK68YuhOEX4PCLUa0lLgMdQ
KoZwjYsvbA5/bKe6LAmUu0pDoyP1GbEEL7VRdY8g5JkWQymwLChYNDxOotIfS8kZpeuZLQQj4PdK
a7dTkT/msfE+BvJg5bRdpi57JjRufjYC2fiGmF6iwiS+L5lQR5LPFXb1T0CTJbDNhpAb0GDDzNLb
6+T8QiJArDCpiy48f6T1wv5icCyZLSYDQIS3ZpncpE70Rb9+P6ki82U2vaZRCH6F2iBmb80txhEG
qnVgAg5MTnHE1oDKueAuZFa+BVAHG1UO2rYzqpYfkp8Eg/e3NCu3YelhxhjECbwhJE96lknipEdg
9pvaQuxsDEmNL7h2N26k//Cv4bskvVO5cFfiPkHNwcQ1qLPrpA13GiqwYWFWWfxHIZFd1nN9ryXT
oxE3t5iTiEtOphBfXHTyYudMcO5bn+tokduJhyb+Cl3jUSUCjEVm3qGT38G4LZaGcrimM3+y3QSh
o/s9kj8IERK1mqEb7OEVoQvE1eyVQFJtzI0AADA65Bez+6EZxREIq0ibzDNaFrXBMn01qdjBOSb4
CEaoyiwf677U13bMXgHcjFW7dJd+mvlDiivHkSRAjq2CVc2IcjGGpy+p0W1ErC96pvLc44CIUVUu
Rpt93gJmCKGpwBfv0RwQngIdgUcl83VHXaXuQcxK+mJNvB95rYP3OfCwxTlCNiSeAsla7vbCx2t3
yW3yHdy8SLYN43sKlnqbDcGtslzOKwkmnjo2zjjvHqHh8UnqSV9zOn4ezOEXSNVx1UQETCNWPxLs
cdSKOjqEYf8oNGcX2R5SOFVeqD+XuIYMEouLh3ioyBpg32e33dHXx5mgt5c+ahnbJuJndr0j0i0W
dhBnB6eEYULg9EOOb5ZIx5HYyUQbNkFGAyo3qVcDHSJXyEyxg9XYpOlWY7JE+dwAlNI/ip4jrcij
Wyzhb41WXkbHe2lEQ44MftGiMneGo26QFOQbj412qgQ9ZNUeawQk/lDan0M7frhxuQMegJtT1864
YX9wzD30U/SMsvYWBNybreoPJOy8AplTM3rLyTUwzT1TrQ0zYd59HUO+nOePqOJYRa/0Q28WbkqM
yoBN4j1shh3QdIKTgvSS48JARep+ENbwBKOKMwq4ezMj+MXhRrl6pvtqMjoaiNDDpyYCADZnB6MR
CNnErzyzL+RwaHS0k7U1dN8qYRwfL+uvjJ8oCy/01D+jdkIrnxjmOsm8ZQzl3NUMGQCzJLdQ0WnY
Zn2wFibazt4rn7pohJhHOA1iuukIMR7n7lgLX9TmEYE1c05P9Jhkl4NqE92Ubp5A7+Be4D7fWaoE
R+4COuzNNf0TEPtdfCpC76FRLlhJmjVjJF8nsxJL3+swBfXi4HP92E5uAs27N+dpXpwlj8KrnyIt
PqLGLLZKxSmtaCMxVzUECrrE+XzKu5T2TE4Pr0yKT9RywAUj0mhEUyAMRaWeRMZtgB5kFRNPgIOi
uSLnzRkTcVrs4/TGBqyfKdaLgnqHYXx9T9Ilrn2FDdaMqFREfA0hYIGKGXncF5Zn5FJUhRa+dtCc
tWieRm7Guk4q+i9tOZ2zonhO8vouBr29HqQBkVxHkp/IfeXBAc0D/JlzWv3CPfXNLoxgp9Dfo7Km
uGOGBnrYfpkIDFjXdhDgOufbtBOefjGhF3Gj2tozcMJJpBvIYWxqQ6kV3r7h/1ghbMNA6+bDmtH1
uJKOeNQZsjz3gcn4EqMmHdaSH1R+dZzeUGrr9B/N0t21dVas7TFHShDeWxR8vl6OR2toSYqW3GHu
GUoclaGqMpAwDuUV26G9KSz3Oe7773GAoUrU2menQL82g7exZ6JvMtNEuwj9txNknhTarSW8e4E/
dZPqNh36LP81JY5JO6tu55cQwevJLCmKGJu0rWLOtwg56EU1p2Z23Xfh6sU2KQwLSg5af2aQITMR
qEl4Sbw8cClzY4mZ2arzwfDjpHJvEkJVTvkIJoPmmo6tBAilSTKmQ9XrT2WPQ6LU+AGrLlSp+So9
clYYY7UpnbPJpDHoZI6x7rskkAAyCnLFoX+W32zB7U3aaxyuaVcR+TOGwrLodejZL1o+VPmojBff
mRyWcEZp7nNi12i7qUZzmXYNIEj0BCDqNmoty9uGs/IwmyD0h5pZJXStQuGFx7nlbL0xiQ4/E4E6
BODMWgJxUb8F0bbAmwHpDf3jO0yB4sMpTRSCSg2EIEEgI/UOHN5V6WgOLEAlChkqIBBfqdD7cN3A
O7U83qGfQw27EfQ3Gp/cLorpKCgRlEtQLu9zSlDwSqODcG1xVj9wddgM5I/eSsNLf4WcJ5Hwec1J
4jonaiATi9sc1DoaqGLQUnr7kiMs0S9OcibKu/5R7oCLuabqz4+VLewrnIHwkltEI+OyjdCeGzTe
0O26IVN0+mSvnTJ5MXg+PVjJesRwnUVqPiWtS2IkLnb6RjOn1lda07i/YpNVXo5uHl+N1tKAiqUW
Cb9Zn4DGGS3w5kQ80LEcE0UdDD7Aeu9DuAJkqdNpXQToD3UuFicaa9EW8y6puSjgmeElGI6MNjOf
u64LvdXMm3YiMtzYTlpVfdaStYh5N+W0OTTO62x43peHk/oO6U6HG8boxfgm7JxczTqRNJ+bYrL2
rmbE7r51HMYsuWcpXAuanpBoUSTU+Sqr2ncvp0Xe0Pf0FUeDTa5L9zaoIy3axaSOPDr5KO8yGYlh
NZOEQFkNu3KWBcVGw9ga+Cizg4dK9qCzEMKKpcmECmMFWI1QCxv17j3fiaCm4ak9oiFCEFC4ivIT
42LUPjmhyD00FWnr+H0XVsmGCFhK9DYkabUcaTlFCCk3MKaSvSbNItvk45RGu87I2FDp/LrPMu6y
X9Id0WA1uZvwZ7qVoRopAAKutJjm/olOg/FKtoM5fpDywImejp9V7aDPENFNh9BNdmD6I51lnUix
laFa3fIDsDENK6DbWr5ZiKIlTNJw41VHzPeHTFzts9XQoG7oyeCdLseGNVSLKjT7VSq6c14izhRg
PXdBruiLufYUBsexjlgZ/mj9B2pOXzQOLud0APBGUYw5E3WFQtwTEuRgNxT4SNczQETZROgqmbQ5
UQlmofnL5GWb98N0nMGUhGvZt5Ct/ohEbS2Eo1jP3U1VN9omMq1mH1u9NDfUTjPhYTYJkgEYRviJ
1QvT5AbLCV05KsxwfjI9TFRAhXLPJ4R6RERjOMhv6bYg5h7hlPDulLJitujSiUKtIot12LidcRhn
OHDIJojdRJCIvRlIL/IWYL+dqYhYsEK1NurOuExza/xwkADY0ORSs48zyV/YiwGQIN6XiKRzok/v
oC3DRsdknPWbvm9h9xIcTkygk3cvLu6ErQLudPwj2UvSW78mxL0EN5Y+9QMx8WZ6dmP0ruvGkSyU
s8UnL7VJ1Ux3Z6KB0To094MlQoJCEgMphUDAu4lzkE4XCaouX+Gny2ERdu0NKe/oi5AXvOsKWPXI
2HnRmjfBNsuZouJq5kvwu04sa0OSMvt0FI0EIxnmbpdHpEwPiCdyStWJw/AA5cO+0equm5HLepl3
9y++PKJBzTA6OhxIlwRKr/nOp3rQfOSr44vdIjX7F6H0UcLULzzWHcaOoUA2bwaEVuTFBDo+cj60
vjvTCdHxymjgbhIeS62J7V2UtYdEo09ZJ655JexwCYC04xNiRHE2zcRk8qlqzUZQkjWveMvcbQSv
YRtXPSJ2KG3PdVWipQrAIOyJP40/Yzui4us9LdnbqkR4mmslRa5Hm+SuHk2+9phYvMu/jJ7Wo9kb
5QFzTRsihgDWSTrGnD22fdJ2q7qpoPCYvJMVnWO8NW6uW4bv9E7XP//zH//r//6fr/F/h7/KuzID
iV/8o+jyuzIu2ua//un+8x/q///Xw/d//RNgnWOx1/OPZxiWpJfDn399PMRFyF82/lV3fYO5QpMH
aLjMFuBGrbuij+ChWMZjAb5qPfY88L+/qPi7i5pU+KT4gUo0zT9flMZMEIlo9A7RFIcROuCRcs8K
SuyhaN87sfv95ex/v5zn2AaKQx11pWssf/7ffsesspmMZLFzmPF2AzlVQfPmEXX5H34r528u43n8
No6lsxV71p8vUxljr80ohcnaFjBMbOOhY4l5kQCDNkmtJaff/1aG/m/Xs3W+NsfWpW3plL5/vt7g
jG6nER1LAGBLCIUgRWhsh/HQF00G4coITt2SFwjlqtyZYtER18tx9fefQv7Nh+B8bxsmknRHWH95
fkSQkWnT6uExwJ0eISrN0tc2na1PN+/qnA5OVmXr1ijZXrLRMIv1//zylikc2+I2Op74yz0vvRRW
M+kUR6cY4gc269akzBkpOAUjjpqtcmGC9kcHosbh95f+96fK1gWimD+u7PIl/Pn2UxjNUa7l3H6i
TmYsYtZMYi7ER2/z+wsZyxf553eUKyGONOgoMF+3//JFJ2Ze43s3tcNIXYNG3U3xZOR4SV48uHwX
NiSXaVAjK4z3XciwsrMnY9qgZ3Xoj0xO8R8+0N9958Jl6fA8AzrDX9cMQpEIM0rj8NiX2n0F+HKt
sLLvMT5+zoFlrt1amQ9FTzLK72/Evy8b3AdaTrbHRQky+MuzZlFLBjr6uEPl6eoWR/h8duI0fGDk
lDz+zy/l6GBsDBd+i/XXd5neAt+mxnMVWSmblhG0d7VnoqytPOM/vMd/dzcd0xauJWx+Ncf783NU
TV6bxK0Ij41mKZvulQE9H62yIjRumWOAd8lcJpA481HTYUr6/W/6t5d3lqfK1AGP/vUN6tOgrwRa
MDr6boOzoYiRNtP3sPQSY5qtvip9yv1GWXL/+wv/+3LJJW3WS92VtutZywf7b6tyV07dVA5acAjQ
4h4Be7Yv3Gv31Bq0PEpepNffX8/447n8y3tk2HREXc80hK4bf7nikNcef9oGhyJOJnPr2hRz6ynA
Q8BQqk3RSBKp8RxTRZOia2Kh9jGMcTqEUb8krNAAgClHwlW/anAXYvqw8AGtIcMSaCLIu/suO3Gb
MnG5SYXZKp9FDwXfiIB+lVgC7k1PtyNajfUg7yCMYI6rkvhZGyoj4qBbI2sG90OgaRUblGN5XKdA
krkvqBT0yliXTu7cioDyYU1bzHtddqGrTv0nlwMNJ6ywcnqgDwS5jufQyXRihHDwTvCJMCCAii42
uspjhPxZ4b1kiBzvXJtAgyoZ0VbNEFCclVEORI1MDKobPxJtt6clQDXa4ml8yyBoPuKbw/Ima82g
9Rfb+hvgIKEduiqFDIL9oLkHwYz0PjJtSDgmcVjpq6R9EKwHm5sJ4SSeH2RdUIvTCVAIG/KZ0SeF
jSCSS2tgpNsmbX8/79u2W7dM8u8H1K57vU7Hr//H2XksR44kW/SLYAYERAS2qZEURVmCGxhZAlpr
fP07qM0rJtOY1tM2q+qeQiIQwsP9+rnYMVs3EhVTQK7IASwEpbGny5W/yT3YGb3CWy0vYPZVec9N
K+d8nLFtCKDki2F80cUc3ceaG6PpKnBSWLeT3T8loVbjFhWQu8lAfD+mFIdrLwJ6DTpXZPaTj9PT
IUsa9YV7DLoTGKTUfRNC618+nYa0AZCOx/WSezISBmx0HmVNdQSNeOk+IMEHpl1kgOafIPxAM1ER
BofrgSreG2lyBv3zeb7sgqezXFrABZbt2UCmcbKuyDdQgEyi41z68QasSIhhdkOJsrbmrcREaDvL
SB4/f+iZrZntgwlHZksXrOb3Dw2VXvSRpSLQK5rtr502G8mmWlK+2mGLr+bnTzvzijxNonu2bXKe
4mTLnHRdCbBlEZ3bDs3VWtgMZD0mLhZFnzR0B6gGIJqZ9Be2kHPPNRzCZJcnU3I9ecsJo13E0El8
DEtuf7R70M/L9bI8uHVS0iavYce4dbDtvBDlnNkqSaJKm4ujMm1G+f3oDtFcJ5BDw6OM0UeNQ2an
0OdpRVq7MRBEbvVz/OfzIT4XXQpTcCNwbOIqWz8Jmm3ArXqHq+GxtON8HaoccUpO9FxbEwzsNiHJ
jKJjE9Q4ecWgESnCtP1/P4XZIQjvdE5G9fFo1AL67dEiHoGw1Ae7BDlJv3W01Kq0C1NqmTInq0aY
jmnQg8f5YMiT2EIkITOqqqIj5ia5dUg1Qr9rZru8tvUsewZ/03xXxkBRO58VkP6ictMLAeW52UVA
5YIHE4R6p+FNZDl9EaMaO7ZW3cPaUE+xoJEd4f+bQIN2KLG0+e+HPzciyqMWOrflEH4/saSxcBZM
LCOMxgk9E4nIKtb6n7CYsIBOF6hMgUeVafn6hQef2S84nphcjlRsVuJkk4r8GglSxLXBblDXw6qd
vgci79dqUP395zP5zOIx6c61OM51Rbhxslmkft+XAQCLI3eDpY+CKl6REypHhfPNLEkTfv64M9cC
03B0k0ZiGijs03hq0E1UtVUXHBXtEtTX4NXGe+zNNfPCjD33IOIY8TcYtriBvf92COcmJ06Jwk1a
ECYE9jFbbhUq2nE+f6MzS4O3YRHa3HJc2zr5Vo5lq7k2uH7IgCwKmeLF7TSIr7NJvU29Y2IsK6Nt
PoKiqfMiuvCa5z6fQDCruyYOTCjR3r8mrjV8LBNIFGIk6ZVC0QtRmOrbCEhwb2ValP3317Vsg0DY
cMlOuPryg/6JS6n/NHNXOLYXxDUSePp9EakB9QQNKae++wOStQ0POiYhxTGIMwVgOa3r/ubzQf+b
lHi/ITk2Ryk/xUB9+OF23+OhELYUKalHICzARgkzEQ0xY7emr3kz0tDi9/ZLxolExxaqMkfq9GNy
EcWC5Ek27oVpfeYz2DZubYqmIDbI00lgF66sHKPiDir7n6SPAal1tHFr/ZBfCS6Z+89f/8z+YPMP
tzxdF7CCTxat3euG3s2l5mmpZt4Mg14ck7AMH00M3nafP2qJ+t8PtMWTFHPIlY5hnd5mF4tpMyG0
9SL0sN+GBlWFiYvRVcONfLOIyH60BS13OjXgCzPt7EtKwaVLkZQiqng/05opkp05z5pX4m986IfY
2OJ8qG9ybu7b/+El0Ucrk8sPSaqTjT62MxtbxUnzHJte7ax355u6aptN3cbCq/wGBFNpUUaIIRV8
/uRzLymZyRbT2eBjLv/+n+VkmlHUi3YxiBvUcARk0a6he2MrLrvu4fNHnVszBjhjkgTMUpJCJ1vi
iLTQyPWcKJTu79nJ220JdkzTZyKIxNr6SrvBXv6xdpKrLnKOULK7jR709DLSTxGaXy78nGVQ388s
x1iut6QPlON+CBfLcgpEign4UdPMh1FRF3PFtqNBLmmw15WokCDoYXmRN/uJhlzaW2wwG0H9bS7i
5//lt/Dx+UE2SFx5MgGQRWBEF2ZU9WHQ7Zsoe4B9ka4j3aCfGLiww4URQ8c8WTWjhnoRUe5c299b
tHV5PF7Y0w3xcWS4+hv8o5O5c8WyJv+ZFDgo8ubpGB6Tylj06OjjECK6MGsDzXSjPcmu/r6f8A2W
KApX4PHjZ1Nyg0OHaf0ocGZLL/2kZW6cfCxi+iXcJOPjmqeJTOHOgbANYk07Tudf1lhH361gDKD7
THQ7+cai75gGEzRaYGjmbdIvu28yJjTS+U1yIWY5N0AWAjjymhzwBlmLkwGiZw4VeKN5hV/Rs1an
LwihAG+3zhXtKOrWoXEeW/RKe/Jl39wU8WAjqLDBS2rg7j6fO/bHvZ8zXpomn4tN6kMERezfic4m
WCOdn3wJBnN8C6gofDNzLEv2FqbwCD3m3Bx2NR2CXOYLopWlDR+QU5aY3JVw3ukpAxkJjd5YSqlb
O3etn/QopQ8tsSDki7AzaD2QxgjhLo2rZkPDCSW2RHOyNyNJ5vK6RkDbkkTWfYMbrJZ8JV0W0rQS
d7TF24EsV70FcH/b+NjD04OW+zd9OptfMbEN4M43I4mNahqZ5hqh5hMOq9Et7jmjiamNNH6WBtQk
JBJAx5A8VaR3qqCnSMZlHfqblkHPWwUIE/HhDhBNAa/TsK8yR4UDTsIipzqNTCzDpU3gTmn3FF1X
ZYDhidDp9rpwcvzdNf+drSaxiQ4bxLYMMrHiNPdfGjEdTx3gKq3CF3atGtg0NOtrVKQLboZYgNQN
HklI/wgeVNAX2IHYYpEoNTUunNkElE5vp8MYBIo2M+yuvnWtnIK13YRO/ESJnfo1Daq4d2OupzaK
2x20lSTMbsCqQijobRM20Ugfh7E2szh3thcm3cly/PuCBtAZ9k/XMP8ukH92CLSDnbRSXhD9XdFu
O0X37KaeYpo7nNyX3z5/2ukM//u0Jf9p6ZyR+unBUUfkZ5CjJ55PAh5FeMdp0St0kcB4k0Q7Ch3K
zeePPA07lkfy6QmpKeAYDP77FW4VWaZSvJw8u+9qL8PcT6AFQiVwA3LQH3bzGKj6UPh1C4nEBsX2
+eOXDeR0ApmEVmop+lmkud8/3gxg+A+9iUxUVem0zoVJU26XaCxZwwY/cWHCLn/d6eMcbhHk6Anh
P7xtFQmtKiWfM64HD4d0IlrV39Dx8ieZAfN1pnv3+fsZ5z6pQ+6AbZRLteOcHHhx3kbUhgLQbkHm
3KeFQede5Y9bNxLU+w3xWvZpsm44eTa1TOC0BdDI0GyCe6yWjCq9tdymwDEl1OTXvdHJC3n/s0Ni
00zlGsqBEXyyxRt9WOGpOMce4S+uYGmBioXzGVYrFA83uI2Q7X0+JmeHREnSCzg3c6acPLHHLUpp
jhHjJpLbq0o3r50uzHFMNX6O5nThAnP29f552PJj/lnA1PMnbcSiyHN8dRfEupd1izuLLG57jH5g
W2YXFtTpfXhZUITRUtcllTJqC+8fWEZxPBddDvM36B2oi3a1H4qGjpDPB/HcwmEIbclGwTCKk4UD
sKl1UlLIHnIRMMnSXECtEi8IOqB2/8ujqFQwP2hQ+zvF/xnCzGmNwU7SBHjVHG8cF7mLToFthV2n
c2HwPgQcf0dvKeQiCJAG95H3oyecEqBHGSceBbH7RnNXZBW2rRM3myzWAcKlHoIUMAtIn3tx3evx
Xul5deFXnJug8p8fcfIJ+xGkYoHg1DPR7xxSYdY7GXbdvZWMxV1d+P2FAT63B0uLKz4+e7r4kHHz
ObbA4TDAswjXSKy+qyGgZ3TGl7M49DUum/Rbfv5NT5Mpf8d5KWIqdn1pOCfjXGDpE4yVjD34FYtj
tA+cWOuBoQvAM/R3QsnXwt+A2x9zTupLuY2zA8yWQ9TNJmyby7//Z0bphq+3SW/Hnp83LQ5V0ZEW
VtguZnUjGfHPX/X8wyhtEqdwAzrN3Fg0D5V4MyQAFQbwsXRfowdTqGSxnz9MWehe2N6Mc2NLYw4X
TZfrJpec9283Gig5W4Itr6WX06Y3Du4y+PHWySkRF7ibdbOhj3tfIhR5joBGseHXou9vjGGyb6Wc
aADVVDTdBYQkASKlqv+NltW/0jPKU0s9rIUQkWkWIDw/qrILB8KZnWU5r8gEEIdwIp9sz51EZW1P
KvbCaoKugTPZYW5em9y8JL85M07vHnQyCzSn8O3c12KPNlZ4Cr64s7vSJsdk3PowVAL8gAAg7tDr
XVjf5x6M4IfRo5hhKfNkfU/otMMm62KPjulfY0DrZRT6h0SIV4VeuemzY5KLezAd15/PxDPrnH2N
iBn5nWUxId9PDO7WHXgHRlYb6WHIWkl5EWxZGZk/YtITq6GhrTvKL8z/cycg55CiqED+8kPOxaQ7
Y0ACHHuWXWA6S9czjqY7QJE/W1WEK51m889f80P+Y9lcKE3xllLnan1aJyKXZE09bcoeXTGjyVWf
gGctuel0dKGlsXsTGbPCg2U2IlBT2FL115qWTK+BVWkYiFr+IHGODX3QIDqC+KPeDNqfz3/jmVOa
LKIkg6hI7yFfev8pBpR6uBMagRc2+GTYwVcbNs6FaXb2GS7JYkJ5apGn0Xwuoc/2uRl4aGdxFitd
3HUzp7iw3ZxbrlBClnKnhBCilkn3z16KsVgNN2YKPDcw3Lt2SkMAEto43jhpDFDxvw8b2yibG2UT
50M2uMDkxknQonhcu54xUee1+kxdGLdzb6RbxIUWKVdDnlaOR0HXt7BF4jU5WdH1aIvhMYYwXHuJ
n7XWhQDxzPGAnIe7h8P6WBRk78evdCsnF4o7lyb7TaXJI04tEBhN66Etx/h/eTUOhiU6JNFrLlPm
34/VqgbpDeMXSxTRFpbRmNagNcBh6MJec27yUX7myHMZRnl6CBVxZrqlwZOsQLzYqX8fuHTL/ffZ
YFDTMtlYUP6dnqy1D7o7mDKuq8Kqb5o4T59TirgXnmIuX+Dk0kYYbdqU6QjKjFNlEvJ3w25BKngz
fVRIwjXN/1WVYsZLh1zHi6ZU4GLgEMfNukW8fUiNESkxTpu0G+NgN8RrIIQ6yZOcPowtCYSpfOxn
rtqAFys5r2mVCq/1ilwuqu2CTYp208H94jc1xV5AzNGBRDjcyiKiaWUle6s0VmTwit+4qEdfyNZP
v2bdHX+jGCtTqA6ynC4Mwbk5ikDVNDk+BJvqybQJewWo129Z49gFraMAdTMCKXrdwt65YrcVF6LD
M0fGkmmjFktKRzfVyfOAfEuAl2XgFXaZ0NdoywKibBaUK0GzYbFCLtXeY/jeVRcefG7WSrJJpGL5
H4fV+/XRBPwxeAFe1CyKK/jF+daKscz5fN6e22AIeZdpS9pD/J1w/6xCAPZcPFrWhtYCa81m9ZPO
EZQURnvhJDwXaJDpZhcz2GJQL7x/nSEiesrmJPWYNHR8M4Nb+02244tJTIqXCLfedhof21jVFzbq
c18Q7a8hEd4IjuKTEKeDGl7ESHG9MnO+6c18zCIYW5X2q+kaUAX0il2YoufGlI/PBcaVlsnUef+q
rZV2piwY04UzzGIFvpFRcVBFu/n8431QhBBdsKMRv3GmcnKf5qRbXAZnFJ9QIDpr58CVoBdgp9fu
gZ6f7/g7P5lutWtDhaDs0vX03Ev+//RU+sn37OOhIVBnetojvFgEVD+YsF99IvYLn+/sg8jG0NDD
vvchZqtn/NPmGvdx7LC/UkuvD52Tjtf5/OPzwTy73v55zslCz6OcPjvVaAeSFmrv0OjkZUPhX5gb
55aBpJyhdAp/ZCxOjtigteToa3iaYv+Xr8UwOY8GfRl7HbjSynFrmG+hiVjOlWK3VIJ+ff6S53ZP
jEvlIm4ly3VadESfoEVh7GKpqnfHKXOirZk0BH6dXOPv+j/cnqRLl/gilZbUuN6vA5f1lRDBaAeD
GiaZTLotqjrnbqsBffjv76VMVCtg1hH7n9bS9BgdLr3wgUc56Lr0q99gT5GApYeqNF4/f9S57URJ
3slFc4bi7eStFC73/jgCBoOyvziMZOPLkOrZjTC0mm54U98JNV469c5NTggXLmaLxJsfpF9xnOqF
0SntIPAgRNw4yk2WBNaFPfrc7ACBKUzK7syS0yYQPbFmu5nqwIMjBzEq7X/MtLXT6GWtRV9dSAef
G0fyPIRMpNIEMfv72eG75QgtKwu8us23am5wbavFkwsYvMJLamUWZn5h7Z3dLv99pPn+kTpd6DR/
8kjwXWIXYqCyESUPxqe92tX0jXvwRmxvNMtvPmiVTVu4/f+wJshREvcyzFTEl1H557yFIlE2s22j
7Coz+jsHsN42hoc+NOkL++bf/OBJrMhEIXMCqJ4j1zm5DYkWfcHk8CiyzPhEN766H0GpYecz+viY
cZG8nxIf1KAVOy1oE6hl4G9hNr3Zk9t9HwKruWsBElJ+gNqhPGnX7t0gQeQszee00DrAbmEnR3r7
Szg1/13UjvWR62701cIeb11S2d9AapqfYmrugBXn4SVO1LC3AqU9NYl7Hwy28xyZAgaDk8EXNFLK
LIxc9JAbCm54hVn6bWPkzUsVZupn3qWhB0wtvqIYS3tiBvCQ+qMv5nrdVkPXbyKDTpOVQTcp9eEk
+DpHjhFivgLjbh1rfnGtmWH/pYG0s1CcJveXEwTFjV83PQTuIOpfLFhpLcaG5D23AOrD12huzD8u
yarUU7IdQJxUlvNS42CT02SMtwVF+7nYBIMVtoTbAHR3uq84kTEcu5C9OLM8uZ/TZMHhIbn1nXzQ
nh6tegLA59VDJUmV2P6NXaf1LhQDRo1YBVxYL2dWKJHaovJCNUdseDJXe6cxppD+KU+jFLdyU27u
Tqt28ezuw9B/o38pvTRnmf2nU/bfJ568IX20XTM6PU8UQC7NCi60FMfZhBmBdfGfKe0fPt/MPzTy
EEHxjrwgJTCT/fXkHTEnmpACQe5rJxeXwC5+arrqBsHGk2zF85SlQEurPYkz7H+gloX2hYPrTHRD
bpR2PxfxBTmLk6gjFsGUpFO1vDHwFlXR2FdI/FUceM2bz9/17Od0iRgNa7k/naaibHcIohIZpMcZ
8kMFYH1lnmXweczdLKxjjZz5f3g5cvgUi03GkNaS95uddME/jcDkvEmnoT+cLPcQVDRDWV0t/oe1
Qcy9pLXRvKNNfv8od9JiW2gcXb4bR3eAm2AlTE69d/oBe9J6vnQ7O/1uSJqAUiNPJpgjlDsNf0tt
EI1OidZrtUmCPgnK6REEpr8LM7aSzz/c6bpfniWW7i6SpTSVntal8diFaIWjmldZMV4I7RwNYMiE
jQlCF8XRW1Lhbb77/JnLeP27EpdnUo1Au0XTycfugSLBkdiqUscbRSlxmoUxE4YYSH3+lHNvxuUa
BR1LD/XEyXrv/bmvkrJ0vNQGoeQmRbvuQhOSYALULk/G+sKE/LDcl9dyySrxRGmLD3dBTQpamyPb
8Tiv2gOQbKgMlek8cF8SBwdN8gppvXOTglHfSVViMxcb5pZQMPiPi5EfQmYYaSOtVlwSxcn1aYR/
IUykNPTbtuXPboSKaRhd/tXFjHWf6S2w2lhvLjz0zKR1eX9j6TAmmjwdbtdAG1qQZvQo+/cHo9ao
AaV2fZvG5aVHnZk/Llp8U3BusDpOU4mWGLQaRq4EamPA/upE0r1C8pn8CzPo3BdFTEAOkW7OpSJ7
EtNNeC9mqEKkp1eMNXlEWe70TsUbIrlmXQ3QUPwsL66bcGCfawJnS3u12qExlPefT+bT/XX5pCxT
DkzywRS9Tj5p6vQzVwZ6mqOG4CeweljwEgp7jPHAYGLQ0bfGeGHbOzfMQgK75EZJfeo0P5xqMq51
RIpeP47yO8V1SHFoGG4/f7MzyxSRDXcCVL+k8E8zKCGCWIjjI8u0diHqOmZEhl2bNokPos+U8aUi
8IfS9zKUDnqI5aQi7XZ6Kjda7VZd2jCUQ9I4ACdHB+bBRMcywCrAhUlpqW7XTDbebRlS0WDFr7bF
2o/6YVz5EfgbYPqUIS7MttPb+9/fheYQsDLZCEc/yewEugHGZ4DPKpXfH4kS+zsLK7FtkITzPvTN
1xahF3B5vVnHcGkeP/8M5z42v5msJ5Jvk6Lq+zNugGGjkk7Z3tCq8ms5aOEmxy3y++dPWfbck52f
PDmiDVNR+aQm/v4pdPNYYSzZk50OmtScpZgMUiTGDaqm71ZA2CJShmIO6LH7z7MZOTInnIHRuUv7
9snwgohURRpL29OGue+3Q4JUeS19u78gA/44n2HXoamgEKiIh6xlCP65hNUGFJcJj3GvdMbfiIQb
/BKdp0kzsbOpbPvCpPlQBEdWwAFucZgaKKARNrx/nE0/b22NiemJvMppS2+cKb8rucjX22J2fuDN
WaV3tujmXzCLoj+iSS1tLbUZekfl6IDTZhwUsemuzILbjpv3zQqTGe45Az1+ID0Rbd43Ff4oUJDi
Ur9wY2XBfZgRDJfiuEQcJ8h8nMwIsNhxATPE9Hob4o3b5ldTEGzLRAc+MpTiehykc61RUPhiw9Fs
p8BaZwW2NbxNu1L2FN93XDE3Zu5Y+36S95hDPxp+h1N4AGcXrG+/zdXwZiIp3eY4N6xae7FepaMT
xbjbbwM90+MVRmGggJxeralRHAsQKGSTMCiqfBfIyIj8ZTLCZAWzWceDDgu/RqvgTymX9vyhr/eN
cB4LpzpmbtJt0qG+orsXbFXUZ+ticn4i/B0xzLCOg5mXt+aMWbJeVdwlNfklMQf9mi6s+qbo6Jyc
jHqR6v+IsZu+iUP1q9Zx5yWvssMttd2MnZ7tyjj4DUSOLuQe6+/QLiFIhtPL0Ifuzej7L3MYvumq
BS1jkmrx+/SA9m8bRuG4rSzrCN+03JVZ/1zU8wDPGOiwVlhqO6faAA0EbHM8kyYE2LPvcRnRZSEw
iZ6KXQIm6m4gAQXNPGxwZiuSTcx32DQWrdJVZZf0TsfPs1Aancz5tB0d5y3sXf1g5Xn5ZFk6HAM/
3wtVBliO2rjPxTrtnLDDVYHhe2zPctPa1VNucIAuA9Bm2s3gglS3m9u5Kbyq7QFQ1aBeRGPAHg2f
qjncsqB3sd7iO0gvzy6uE+2govQ1b0EvRpX/MGmOu3LxqguDCG8sVd8FmnMYhu47uLfbCnuf1Zhm
f9JOo51Tx9+FG/p1WoYbvpTaWyDm4L9GFqCy8V527ddIBVg7YCUZIQ+32M0UxIC9LAosmYrCM93B
/mPltee38lXmNYbPoGAL3b7KCuncFFO1n0GL96X1HGZpv6KDocK6NrQPWI5pZDYcMMEZokSS7C9d
j8M2UjqgC+1iWQBE55rerzeIbAZWGSRak+S6leGrGmc6Q7v4MYoSKm50M611utM2tcB1KirLp9ki
XOmzxF0lgGG3kNSb3ejLQ1f18wrTbXdLi4aL17Q9Eo6DyBaD/uq3kXmolKvBa8FlwPFJkQ+G0jZV
58yraIy/xYN7G3fyF2EtWmkJBcWelhTKhjh53uGNwzAIxNpNiS0tE+7g61H/kIoQTmoSrDXbeobK
9VM2ONIVo92s+qC6m4yxOWjVfDXY/Q8naZ6RfrtroddHPWj0qz4w/JugzB/apvluTPrXvoL3FOkT
TEEJwcfiRDFqQSUGR4EVxTU6G3m5ldN1P2C0XPWz+aWDG6XZ07SQew+BVhxNK6u2dJnvnAwzWpmF
eCcm+cvU5Q8iLafbOet/OsWUbEUO+2mec3dT+GLYaXZ53SXFln62eS0QYWzH2DlGBRzrEB/vPd1i
404mUwD4EE9uEqHfUdJvAiXnR/pn7scMX2un+52WDaIc3JzXVeuXMAX6iL0mz4BN+TeaFSF1DwYm
yhx8C339FyfPL01pX7tRCs+V6XO0mAAORZ/u6F17bSpKAKlMD6bVs7HPgwcY/5Y/gPTq4Jih97DK
BTuHn6fTvhaF+eymznAzYmW1NubJq2p1Zw+5uOWOepPU5qMswbmETf91qLSO3v0Yn5XyFQURXoSS
whrGxXvdzm+TiZ4mMyYNz8b0pwQcfTSDrvtizvZj3PeskdjcOXOFWRV1w31SRtdGrsEPVTDsYdKt
8aiSMBjnZJM0rstMo3ZsiPjF1qor2w7ecn+uKI26+d6FUNyoEuxtc5i6mMaDYHjAjhDoLpSsyOIY
q4v6Z+DEr5MZAsBMjJ+mID1XCPdP5xq4aYk3DsBpm4XZ10CT37PcoSNE0O0ctV5f1Tdx4rxQV3ki
XQW4Wrp3MsDmI5v74Vl3OhC6meMsmEF7naTtS+SMj+jjtnarnmzHl9ua/QdKlTVCMoy/jonVHtif
xM6une5aQkW6DgfMoprcr67Z5Ls1HTLRprD4+6ogVCROrW6PL4d1o3ooV4nUHgfK0I6P70SXGU8y
6r8JbfRwr//S5niM47f3qAX6bevKFSmSR46e7501WitV4pFDft/GOYF0JbYyTl1GOHYZS8k0erPi
lHaAkh9YDdZ9NS/WYzaGT2X2dQTm7OoSmwV3y5UMQ1Rwiji6j+sSv75VNUTZrrWCbTTHuAgYxrC1
GwtzlDYu16VbGKsJ9kKj989WHnxpqubLVPlfnCi9nUwNdETY3OU1Z3iv9696qx46l22oHcpix9X4
qa5q/ipp33SF+5zrVrg2I+CmQWw9RXrxONbx86DKFN4tQFBZZbSLFv0W0Bcmnfr93HG6hYl707nV
yHdi5vTKvQ2zbOvM89EutFuaBL0+jH+6s/GlVt0vfxQvfhbtRS7eSNiWKy3X9qHtfyNyfs0a9+gX
GcKE3n7w+/xgVxl+lGm7Hyysl3pLuwOnVpDVNn60LQlkNyoeCh0AesCu3jri1Zn8FzGwEZT+uDNq
Gmo60MQzNKt9nXO10GsMzyv7qpKTl3LAFdDpV1Ul7ZVdqUcnoQG3hWO8AslzM8iRpPJsMwvFfVbV
P/JIo6UqdvZ9wdk85uPBbbUrv3fmzQw5cO92nOWlWX1RvfsNiMadFlv0AVTOYyszFKI26rgmYTTj
rLgLZRiAiPbvMf0wV3ol7sOk2NUc45j/1K8j6GGc7XYIszaEQ4cR43NVjC9B0j5XRbcPpr9kbOuo
GeKnaNufuTK6w6BpR5Vp5JXAjlrS/y10PwDersF3jmbwkALfkTJ15itEyF8C5NCrvpBHPMwWIPag
NgCxwYfKGQvJbLoLubuvYmX/5qvhVYYx/RQk94nrrjmXbjBgNeAR54stktpj8YPduRb8USbekCJ2
+pvU9UGC0t2E07Z1nVsASlcdVjdrxka7KcH0AP922/tAqGDdi9Ffj6KNvmAI7u+wzPntz2N8nYD5
2cRV/pWYK911qFU8emXvNBh/6PxJ86uhtbfc2w51LMoNl916JYcJlHbuRE/UG3/YJZa+YxpMD1XX
r7sS3WDhxL8D+qtWVtAgkxqNeI/Yz8BnAB9BpvDr0PHZndGBADzoSBqhf2qdPa/7EX+CWsMgqCvq
9dBl+p5Av1zHjgwPKQ1+V0MEmBESyc8pL4Dta1HviU7pbzY87nutEZgWBfFtYg+PZc7GGhgxhHci
X1Cc7i0EY0zp47TYDnFjbpzBdwl43O6QtK3p5dSGsVM3QF1G6dd6wg14Me8Dmfej7vMYv2VUEWHV
umBvgeBzpGJs5LBNNwVmqQT241olzU7X04e5V29+hSR8jPHULkvbX03BwimYiVTwpf4tZ/EHbMV9
D3V/3Uei38ZTpu9ilihedbNaDXTZ+kAQNmSsqvVAiePY5ZmzpW/2La3ja5GgDoVozNsZuPDidXVF
KgXz8sH4SYeUC/1p9vzEPdb4KRotXjncabs9WCcPtiOQjAkrIf7SygEh2dk/oJe82RUcJ+Gr4brF
GWyDxn4+wLTdYml8KACGRVEXbopM+5HnLfazrnjoZQoBX+vZ/oHXhnIq90No4imjF/qjPdk1QRXd
rYN+oD7zu1YjZN3KuGsL9aals77OnDTYo7wLnigpcWGjBROKbmQgkCqB4QonXNsVpnUg6QHmPJOp
eikD9aXEbGtDgRn768i8LXQr25ZGyxYpxVNXyu94uwzrskqMeyYDjKjSvU+xAaI8jM5rEgYugG5e
eXbk3seqJO5yRIE3bHuACnMoZHi0kJvD7HTp9zS7goE2AcVA+G+vaU+DcD6b+2Bomteu0m7ymRwh
EGzM15sk2M34ATCE/roeNXzXBlPtrEbiJrMYrDijj93ZLCvC4/ppMpxgS1ZXW0dhds8m6qwGPi8e
3dz06ipE9E710cYMQi+25HcWNHjuZbMxrdPO9YBxFagdfeM4tjj7ibzutpGjDpOfzusMa5WDPpvY
6gVdTHdE8YuGWeNg2jTf5QOzMuDGtU/lWB7nrLl2La7VGOIUcJD1bpNobXNrJkbmNbQVpWb3G4Vd
ue65TK/tNCI+1piyImr4I7fG4Fn7qWDDrnEp3dPycWtXDdsekjs9H94wBXgDHttwsPi/NbfD+66o
D07XOFdJldE8YRO1m3VXegLUc9OU7SvYmA1VPeLx0sNprqdlpb2n3BBvUoyu+O8yF3i1ehCJne36
yX7NJEFTkoXXs44nQVzQGdeJb+SEjC8GHi8rDuGD3nHCUjQ41HP7koW5fgCfMuwoNXHjZvs9yCy5
yYfsxW6EcWibkrlNGWw1GL16KtwZ0nEVP8Ztkq3CzqHoh9tpvaFL/De+JuSlQ0JDYV6R83iVHcUO
NQ9sAO1r0BgCXxBNXOXCvc0H3ziQa75VVor7MGZPbR5w54SozumW6nt6LNSO4Pwefc+0zqqRYyoY
XxwnanFGd7/JbhwuZGI+pu8MY2FBkshwqW38zSX/k/fJ6biudGisXgd6l8mXuNeDKVFfR26zhps6
bbFULPYmPmDbIvWrC/m7M2lNQ5e4l3GtIk2MLuZ9IigajcJJVSO8aU5y9zgnSub3WkmnLEjIQFNX
Of1/dA37IQSruh+ldtNHhbzHWCmJruDjE8Q1crIu/C75MbFIWZmGeLJh0JvIYb//XUEgKwPwt+6B
Tawjz4B952wsNxjHNRZj8mn8u5KUiR0RoUfdPfU2vTJQvAZSQCkc5dex0nGOzxqsBHfDJDHX1HOo
2ttGkvlayTivYZKUHPn1EC65nJJOzh0ycIua/2BOr0Wt1+MWqkOD2ejYYIngUOAHt9f2Bf+nerTu
8SGob8M8TN4cGDlA3SGe/OCqDZa5neqsoC9dtLQtA6eG+GqNpb5yRTa+cjH0v5fYAumruekUUS6e
HfOuHMx6MzZBSZE3aFIslCawaGM8/E6UlVnsZk2C0V6wuLD40VhzeZrH3NrEftexGfq+C9lKgHwf
57rcuLZK92WlwF0VY3/d2wVGbxPRxTfitfQb3VKutnf7jmbreKRjHXBTII55XVCFDWz0V7j80Id5
Y5ROUWNc4qpjUfwfZ+exGzeyheEnIsActh3FVrYcZG8Iy4E5s4rh6e9HryR2o4m5u8HYcDUrnvAH
bhpkHBNCnUhrEMy/Xue9sOg68BC6z5h6A42ci6TvDkNYlC3YF+zMwkiLXtSUvHlrhL1YEz87rydz
5kCAOXSdXIfBPo7TeJMJQEPFNk0N3YfGUrq7WMvCl4LM2GGv093ZyTQ0UEOuZL4GafqHWfpYzgYY
ORfMVcO2LMp9H4e3TIwEtb4yfeDCebVFK8e4dTWJZcxUoh+9t5J+rO5pb2RvFQwolnIU+MpIoB0n
VO8xWx3NupnTY2CUTehJdMqnyNZOCW6OP1R8ZJ+G1u37R1F3mPQV1RhMT21rYWCJwMXryppduMFg
7AIw100dxMASPmgh/Vf1IgKjZJpp9Ggh439nljqaxwDEGrz7vBpup2InWnRHq9P+2uAkDrNcL9t+
lzeSAJyiqcD4AuQvoZkbKYe4AtJz1zfIv2cFxduXJIYGgIXuGCMo0Mw2Z6xa/w1ujvYJnnD9B3JW
km/1IWoa4lstT9AcA0t7tEjgv6kDLfBdX8/AobG2tcdOy9r2vs+EiX9522r3lHSsh8nyJqKrdHC/
WXLEFSgdiuAZ2fdO35rF5EDbhyyH04ZQSgxpJhGOe1tT6uDZMWz3raPIl9z0aDnhQQvMsFhp5l04
HVTr4aw5Jj2oM/ExwZuPA2pu+HYFWKorInkfm6mxUls/b8hCMga3iPKlOYuNLjo6UsbSImDu/ST1
KB/GA0pVR4S/HAPjhKifbla2D3t9cRZQjaLv8Y+1wtd9PAuSKFF168TyHT2v9llYdic369r/CJCk
3cEWnXV7YHZZ3hJ3hsC3CbUJa2PNaOQzCtLlIxQz7cZqleQzWv3GyZtEv9LSuTCTAJRUXlXEf5GW
XvRYci74iY4EtqQKFq7ogYw3iu78jfp+TbzsbCQ4PzR0aIjyjrtn/bHIaZ08DJLAl7YWP3pWHDzV
k63OSe+a0NbaUAuoqeJh90jtL/CBfORHHWfBGzXoGkxFVNW/vjVA4S83x8xlmh8DmjxwK5byAzQc
UtmlbkDfjzzNYDoP9ThWBynq/o/qtOMRo7/s0NdBinExf2mT4HSGu6Qh1HtAa1579BCffzW02ryx
M9JENenlMasy/CnQTH0Y0fc+CkqVPMTUtrItYqajdsSgSCf1QOxvr5qZu2tRnruHIVe+FSCyf2KW
N33tonj8GiJH/hYHY/6l7eZk1qLut7Ow1NZ3gHDItjvqmNSPaQbgDqhpv2maq894bheYTaHIEVWZ
uhtQ8f1NyqTfqm2ZHO1Gw+KhHEOq1uNYmjdk5eZ9qWb5d3JaF3emOLiFNisRVm7gQ5WqgmdElkzj
xsUC1EehSfezzCpuWi/I8HMpYO+CN3LDlwlTOlpVprgJ5DS9dQM8BMyavOZJqupAG6ocf+aJqR1D
JB4eUDFJfutVr1JZNtKvuK0Wuzqsy9uQsuqtmaUVDSxaFLhO2j8zdwgfhr5W1R32ACyUjaDTk0Dr
5BO/Uk0OBS6WIURtPAt3SOFS0M2kYj6gUWL/7kp9/ETiETw1yHDvZK54Ly11mscc85YvRoDAvTO6
zjfVNjFk0JLklsKMeUIQH3uEppj036YUzt+iDT0bRdxS/1xFqji2ZBThCnHrDFHBloSHplqoqhCh
LoWqgNFj0mCb4SlRFHwRahwlqTXgivqlS5sGYzoTu51eDdakuc4u/3lcD0YkxW0bPMciHh4mRcN9
sQ9PhVNHWEeRBW1jxyim3fVDd+l8wwLgJlH/6Y3Nf/4uBMNhYQLxPSFPH7rYUBi5gWacrfkOFh0r
Q51FYXzSDPwh5LNsJNwWYRC6PGPXqhSfAf2kQ7gptMHEYl2p2oS4YLYtsgjhf0uoKxivekH66/qn
nrXc5/FhV9A9RrnoDNExNqVb4DCODlidbe1J7JQwf9KscS9MawXFfmlW3w+1eAqwPO7plBkx9avo
C0orh6Do5pDvvyaTBhL/iLVokGYRgF0mTVmZp8GAW8XJNZDINlH828FLwWwQAeBPnpMaDzl41h9D
PKEnkA9rohdnaiom4xMLAu8GOz8rZH3cPDiCJnUWoAab91bk7LMOveW2xvWSbqHT6jSeNVScsjFI
TtLrjNfJG/O/3qiKnxVa0SoGK23Sb3QlCPvdMJa2vY3yNMt2Oo3E62t/Ye8BrbX5cHggLsyTj7+0
6Jo2r0w844fWLNCVNsavuPJhwmXF5W5QcOuBIf7aJlO3glu6cI5xjfKAZYFdIlxeDOxg4GNrJXqc
oYHlihlT/Wch+pVQ8cJ+I9qBd2Ig4AKDfpHVDxOV8JQK30nk9Lexl8mwJOK+jtUgWLkQLw9lcWOQ
1MClXmztMdRyIlP8JTrCjr3Bs/a5lAPevdGorVwYl+bOxggWtBF6zmdgIzt0RSsjRAIxlGx+em5X
GFu0L7FXvb45wOqdBx6gaGds2SxlxrX7cXvMvuSiM23Fz6upLo+k39Gf3mtKWl2GGNwtMrL4lyPE
0YtnDSso2lppUf4w4snJjk7uqc12Gt3srfOyCKvoRMbOJkhSA1nOmmaIJYT2NMMZkIigNVntsGFq
H5zEMJ5E6GZiO1aW+xnSo/gCJEl7aJ0si8AqqLQA1DxxvgxomEPV6IL+WW9N7W9oIeS1i1ASv0dm
ayo3updWr0oPjrMLu/hzPeL5vXHcLvmmgCowgTUo4PI0vcv/tAlN9G2DD9ywwewsKRAzkwkWA1mG
IhmSC1WwG1Av+OpVLQ9eTQePBy5OnO1coHU3xtjpCKAZXhdsqFTWnzTR0aGv0XL6mua0g6WsxwZr
0C7/moqy0LaCOkq/hWGaz3Ej4SR9CDypdp0ah+muVrUu3iHPloCvMGekQz6o1Z3Wa226KemQVSSW
niH8WjQyufOmaaz3Ey67xkmkqWg3Zec15pY3vLb3SkeAuB/tUNwI6XTqyTKdCZMRpPCVXTcVVn8T
hvCWt2rUua9cnTnAn0ztf7QYosT0nDP1RHoiCzS0B+cNCTC+GD851rMJFFQqmzGn29IphtQPrlcQ
NuLQg8d1kQ30WgES9P6E18+TWhn54IdQTRy4IIH8bVXTZGPWWRkRDTvDeGyhE4htZ9bBtEmlNO8Q
PY6e6GI0uAEOKbqiJXXwv9SJ+xvAOwIfJSBYv1e2/ryzP+RjoKvhFM9JJii0M/KBE/G2UD4LT3VC
Xwk94kOY4VTK6hHWdEVvbVyu+b+C0iACVHUxikeloI3it1Fd3aVanJQHFL9piGmRk/yJsWC9B5DC
7qtCq1+rnl44qKRX6nwhgE0+vxKMOlStPECYYyyo1m6KcTKfw6YL/1CuTNMNKcV4Z7eR4zwUNmIt
aRcle0TU0nFjj2P3lhgAaLAMS+j06KYI6UJBuKQwTdsSwJUtPPqtxUhryQooLwxlPKyp1F96iWYC
BHQP7JWIuz5eNVg3UDD0ZHhCD2KguDi5f0j0BWZrOrb2qVpjrIkoofkmx1pfWe0LEZABQ3fGb6LX
C8D149gZ0nlFOwzhSYmD8rXJktHZCezGn3urbz/lfUwPeWV/XfxcwmasRFCqcZeSvUEe2hG3K4Lx
WaLGxxwEyTfpBv1dODnWndm7GYQ3R7t3R/7SIxCf/Ec5yuz7iLDnU0DEfzsgRh5uasOpcMPKUfPZ
2UOkfpGB6b7VQsEg+PpPvnQi5liYZ2DOQa3FAhEkho2FO8Gpj7yftR1h00rjae9hFf2i2uUPtzGS
lcz3H31icQqhZYLF+SdUBg3o48JUjQxAPuHSOOgTfT67aBxnF1ilGu0F/fC7tDZo+fSF7TwIy+jv
UIYW/Uahf/QyaEaO5RpcRRXhNrpMt7J19AkIVxF97vs8+ZoVTvYLhl7nbUb0Twy8yUgsN1WneCFh
l4d9dAyDjqaNpDGixqPmY5Y8grJGEdLcEP/Vwy4IshyHSpISYwNNznyrzKQIboew7W9so9Pi2wDo
igKWKQjK3Zh7wVNRKeKrHU+lu8/yrvV2MCycryiKtb/7yqZSMXhU7w/SjmCIl7ElhqM+Tel3GhAg
VcapekNJwvxjUALAdq/LzPZwfaUv1Rs84le6WaYOpW8ZFfYQTdO0jeOTF5kTNqCF2j57E24NtGkm
UJ1G/deKvPAla1T5ICXm0tKsupvrv+LCoeTaRXoJ1ThqcGcnpE2kIwFSn7S6H2DO46Oqp8ns9sqD
/Ln33C/XxzvTAyJqd+nPzkJj0DLPgh2K7rI1oSidKjqOzZcqiOSNU9HN2+WhNf6qcU79HBlWhIJ3
nz0UqZzyLcSHAaQQeMHbGs0g49AaExVfsKbNGkfsnE5hwENDgM2GOEqq+a+F9S4ldVqz7hyqHqda
0Rs/LkqFgMxQ9tiUyw3GjnJfJuALqY18Tr32jW3WbU3piZXdcSH6RJEK1jjLMtM7Fpdlg9MVO591
QWw8+o3jo3kY3TxYO/rn7y9CKu5c76LEoLuL+lpZYagxjvgqI/ED+iLRzAc8g/8mVd+vZCKs8oWx
oPnh34GQAbyGxS0DoBdgXYkdS9p5A9ApDMZdJQtvA1I4OqwJyC+R0O2V+PulXe69KEUnH6sMPIyi
muXWwHX3FNtS8V1L9kCaU28LR6vflWpL2SBxnWMwpsg5VtZd06efjdSMPkvwcrOCuLYTeEptwr4Z
jlkdZ/ytKN+XtO3voFJYhxBHwj1wZ8SB7fIRbyC0XRoaaIE+fHLCdrxFjhb+ilLgPt06AxV32kRT
S3daiRX8jaowe4BSO5yG0H5zUmX4oWR6uyW6/mokqrnvI628RXjrtaTe81vVS3cH3No+0kwMdwVW
izfVJKudUrZPNVaOYFqso1vOEGiFq9ZFkGZ+rNUHIqBxo2tVfG80GegCClEPet4pJ9gW5aFWQ+cw
RNRKt9GERbFhtrNgKPgVST9mj+Nl/JiMnkqDXqnv48SlrW87j6Oq0JPQi69KW2A97wGDqfsHetFi
XyTcuNi/26809GaZWwvIOz2zbVsBVXOaMXjkFRvohKLur3rjK4f2GVRkxdpiUt3FIAs6cscXB0zO
dvS0YBMhfb6pRrd4qNXUuVEK4NUkO863qbXwge2xOCNmj4sv0EXFZyOihEEAuq0bBFJ0fk+6IT0E
xC3UV3eSOjbEuaBtPTx7YFCOYR4nWwWP2G3aJupThgNBXQ4FSnnY1cRgIm3jAaiwPCgtFmJjNGm7
rgVltUWPzX1j4ToitkAjU2rLz0D6AdGFdQ831AQxACePy9E91oYJpL3xntAwFhs1Qxwuhtp010yt
t8cHuYYWEI0kjsB5jan4FUjAmqaLxnSqqC0krGm4AV0987ertzw3QIAahfUdKVR7j1suaGvVKXYJ
WrwntNrkQZZievWkZv0QdtwfiUPANkc1JKsJE/JPll43d/PteeuUCiq9tf5U5FG6pUaogSBnyUKp
/8aNFjdYLdN8cCrFHncgZTPhInAa4fRgOT2JrcP3gioDpYG9KY5enWHduDJCBLKI402WJO7WViN9
AxH+NZHZn1annYb7Res7TaMjmBA4rQ8KDlC6nQOvihCyNQwyjKRSA1yMs+TvULnm1nEK7QTMWttY
tlIcXLsK7+uhUHjtm3hPOzrfx2lc1OQu6vOYVy+YrVbbuNZs4LpxBbGh0X4nZgX+viownm8KOqh1
/4yvIC6TSCCdaCrFd17S/sGcTtmkTY6AdpHwcdqE1bwWgVLV8nZHf6vfa5gKp+QdzQYvQySlsumH
NfGVNZDUrV3hg+z13teskt5d0sbMYZr+1ZwiBsRQFSdun+bWErF5V9FRfhhbg7ez7X+6bfHHKuQP
tCM6v7BTzN8j/toLYnNvjkHBu2ihYYz5yM8LLXD7JK6HsWkh8idk8RaozmOSoClfTjKEc0K5aIrG
Fq9yG/mlbPSn0ORII1T2hM3bVzVo+ztdcbXDYFjdYbKV76pelXu8oW8rR6v3imuCGIwKqlyIf2+j
djbiGgoQZnXecw3Y4/dQWkRuugh/ALdI7uMChqgJs+smzmN9NxaZcUCuX70HhIrLWWl6oHvB18oi
+t25DTg1ktgUYy/cdXFFrPeNikwUk1/HvlN28d9q8nKCPUEdBWAfZSmkj5zpHvnaGgJ20VDPqUdu
0Fz9lTfZibjEvMltHV/7eiqPZpZE+yGzEGVEbn6DUQ/wKLCsAHDH+CZ1q89p4VLOV3G9amsbLlBU
GhvPbaOjFQKp5T/GXVD26R4JMU6cJZ+w9sZPL0/LrZJBpGlb8ZSEVf/peshzXrOCa6vD6UL6aea7
zn/+LqLoksGO9RwZZdBn9XEIHeUYKOADVQhy++tDnWcPDIUKsAfrFFHcZb/ArAjVw473fAKxVB6p
4BfPQTv0r5oeKiPYE4hfkI7iYc1RY/m4oyJAuDInWZA/cYhZlABDIQdMnWWKMkNAPaKuleqF/1Ps
qkmvbjJy3tvQybpT21bOSqS0jGDnoZEj4JMtGiVn3VYHvHw2UID0jRQnMBhDptAfQrN5DCLxdH16
Lw5FqkRGSahMi/fjSuKyhkm0OyBITPnxZtTZPUoWUf2RYQqlJ1T/Xh/vLBj9922YYOksJXHTMgrM
RtC0TesgV0u0JCPnZNjjA6ya584NnoJ8/NXlSLQHvX2Ip+FejtrK1j0DbM0/gN4Moj3ExCjeL9ZV
VjMboEY6zAo6L30orC795g6mDCjEOe2fUA8QXpbJFGyjOrQ5tvYsTN4roOlM4c646FhfkxRdhsb/
fhOccW8uwRgUMT6uglIMhjHaRuZDfXZGME7I6R77fpRrWtdnuco8EqVmfU7TkE9c6g5EKX6e8awz
rePvSAiSKkV6l6EbX2xkVuEQWk6xlX0CK+p9VvsJG0O6hZW7r9xSfhaIqqQYnBM6bGcjKuJFbivt
cH2LXJoMWsswrinNAt5dRNXIp8dyCPrMj4F5bpWKauvY1WLlXlleYf8mAh4osHmE6868UeJMK/TQ
azO/jaP0E6AWB3tPvHkcN1ozWVheYfNQuHDDnAegCMt4kZLY9GOqPrIy9PgAwWVGgf7xMPpUlA8h
hJwNCO6X61N46ePIgTyE4T1Q1kvfitgzqkKVjGhlg/6isbrWDv50Bmm/DoeVwS5dIe8H0z9uXtMT
eB5h+OEjEwsW39rAB61ILimDRFH37fqX6fPqv6/szJMJ6R8FXlw3eREWF5adTZ0ZQadFVRmo0r7P
pizBaEBq4ZYy04gmWdCUTx70F3QcG0/+wgBgzDdKVBfGIQgnkIrYbriPI7OXQjS3Zz9YuyUbGRk4
v49VadzYE6CnPLXs74poy596H1Ti0NWhbtw1ERHhyl48n0FUtEkg6aaRTlKK/TiDkycxRB0C4Qdx
9UWt9K1QBfojQgck4H2/PoHnp2sewdUdZBy4bpaCQxjIFtHUDcLPoXrtWwKaQ4Mx/cote74BeTXn
k2VQF0HWdH5c3wUISQjkYjLi3I+cwSIgSQDqb/uI+AWMZwnZ+fpHXXhVZoL5XA4FB4UA2WJXJCJD
Yx68kN9r44479sUsstvJnu5cxbubYGKqNsh0TwiMOBo8A9fczS6s4IfxFyvY1TiyCw+tb70haw4L
dUP780eje4j8ZofrH3tpLFrulJyRpAUxOK/wu7mNa5MDoFMzredHdjs6ow0eRQxgSsep7L+JETm0
FVDb+RUGVoNNQxjErgHv/HFMBQS3nWlB4oNcIdvopMWhyX201DqSiu61h512/Sv/2UR/POgI1SCh
ZADYm9EFiyXN8ftKs0LLfCSyASqGrfjD7RqNZKlJJOnlDDB7MC+e1LuiC2rYuslQxFRkAzTHXSXs
k31WEcUdVbr1KM+Irvd2Re/lKNPZmiz3EPBz64AfHDbHK799vtEXvx1tChPMv4l93dkSldWUCwno
FKJWGz0Wo1LepH1MsuKRz8ftJDeRG2t7N4xRbisUheuJ+mQMJHNlFi+tm8sMUnEjujtrjgRWSpCJ
DjnBjvMaBOJlzMLfGqrzwGJ3uYxXxKYvHPtZXYL7xbVnia35z99tzc6SaTykPZL3Rbaz8HbfqsLW
d3Bbq5UNeekQvB9psTuSpCzRe2ek0a57H6J+fBuVSfhQ1Q1ImBJa/vUlvfhlRCV8lWGpWDR+/DIS
+GmIrCLxpQsQvsRUaDM1VnzUYsVbqV/PZ2mxeeZXADAAKjsIKS6HghMEbZ8AtejtrsMlXIXS7zYm
D1Xp5RKbkLTq3UPUFuWvSCvM8UU6fWitJAYXds6Hd2Jx4ieD7HvSJuE3HvxPiOXfQgrum9iZkhOm
BngokgCuGWdcmGVq1UgLUZylabOc5Wi0+15tVbKRIhl/Y3smjwZm5c+yR4r9+oJe2EBgiukLgwoD
v7QMyni6WqVowsy3+0l55uzAH3ONYS9TO/rUx16ygmA6TydBsc5FYp5FNKLcxdEAFhzTjB+5M+3y
oRu8ZKvDUNk0wr2tFPQv5mINhOdh5TMvzCjyJJBTdNAsc4Txcd+6CuyK2omkXwcFNC+YzkUKPzHq
s3TlAy9M6CzIg2Ixx0OnI/JxJCy4UtOTNS/sEIBIj+RLEbjJtvXaHyld8Ourd2E2kSwCgYQ7ueOd
oQjzstHk0BAxOVQ7wXn8AF6nbrV2Vv8wi4MlM/JYBaWZ68Nemk1qEcjBA3sjeV0881jcg2nsU8mw
NDCFuAtkhTl5pzYr9/ZZJ43w9h+CwMFAhl2zlGeytRFqjGMJf+gssXO7YdiLcJgeZBC/OolpQSjX
GnhjxFTTzrRS3uOBUHhl98xXzeIq4leAmPQAliMuttg9FaUfmpgEi43n4N059hl+rVF3vD6rF0eB
zsZbyT/Ie/lx57TGkLVhrQp/smnYSc8sfE8fk5VRLuxP8GJAP02ovfCi5sTi3dvkFY6Iu4wtQxMF
503Y8WaEALxyr2pRv7J8F7Ynep7gOgG5uhrBy8expqFvzA7qi68N7l2K/akIosdAC+8jLfs0ZoWP
0/rKA3VhEj0VAAR2rBSt3CXUO5N2rRl9TsgRlIqvRk65DwdqxNeX6sIkIgGHjjCpLEnYcpShUdU4
UEsyFTFhXRNUw4ut2LSmJ/tZE2awcswvfRSUPpxCWTYcAvSP8xh1LE3uJcJX4iTYp/DkdmBM1u7I
C08d/ch5YwAsJHKZf8W7nZFPYevVUHD8TEu3qt7OpCF1Y/XuqZDZDm2XNaHACy88A7JMhNIkSMua
ZhcGWSy0js+SRr5DhmncKeqAwgGM1Jtq7OOdNuT5Dj3P9NDLtFkJMC4uooUNK4BDgBnLU40rnxiK
1uv8Ngz2VNmPejbGJ0mLCKraGlnr4hLOJow22xPg9+Jw2zWekjgtC9/KhZPhgdkKbV/XpjGsRITn
d7OugqJjIJLo87KRKgxVUVSNJ8HtjR3oOePWsFLtpNF9XXkGzr+JoWB0c1mh76ou1y+WVZWovRS+
EWXFpzwtmk1ri+r5+lm7+EE8ciqrBCLeXFy+okJZp84rgcxRbf5t69GUp9hJcXUVWjD+RxQqZwuX
oDmyBZ9GYLQYzCGLDMNuav0+1KoTPZvoBWUP+Mhd1Jl/rn/Y+f77ONbiVGc6mLGkZSw5jTMGzv7m
1cV2iDT1MHlrtrrahWnko/Ad1+ZXDMzwx9MdRjYGTGhNsVjOs6PX26B9zIQfofdSu9F+5BpDs8lr
+m0aAwkcitu0gKsNC9YDDbFyf176MUDLAd/CaEPbchFAOGpUti6NSb/SYG7Hcfell2F8IORdu2Mu
jIQCMrgEgpVZ63kx0oAPZAPfZ4SdPZg7RMKINcMhurFM4sDr63lxKHLv2QYEltiyJBdoSFSmuT76
TdBbtyKZmbd1Tm9cM8qVR/z8quYOof6HGrBqQQ6bf8q7qxpxAg1IAhItKFAc09j5LgLo6wbWNpOQ
fxU0Of77USc/oNZAt2IOhRZ71VUCoZmY/1ImzrutBK3KqkEJvj6DF04EWmXMH3hpNupZAVBPZa55
zeBL1Yvv9ETvjqoiwtPo5PRCtGLttF+YRkAyyI7D5ZtdzBYvXp0xoK00I6YAjbHpdOOPALW0Ew69
4yQ3nRMykv71T7xwZzLkLKSKXqLFt35cOQ0CTqTAj/IRVEKWpnKPXqfmKy/bedxFdf3dIIvVymrI
GiXT5eeh+auFHXGLLIntc5kPO/Ro2rsKsb4bNUxfrn/cxfVjizjuTIc4a2qFjRGgp64Pfm4qX526
PaL/GO2jCrHNIba/XB/sn2Xtx6icr0TPc+5hoVm67OE4/eQNQ+UNPhj07qBC7HlKTKO7GRWpfLZl
ZEcbq8xQJbKQPUZEyLpPZyGxqDb650ILu+c8i8tjlgfRYarqDnvp0LjLSlSdIjzAb40uatutlzqQ
dmsnvU2doT84yCHdVu0Qh5surJ1+g+RycAjMHN/4WveCe7BxyEYM9uhrudROOcn9kx702mfwJx7a
akpnJSvVpuWsw2qkk+cBKcOOD4PleTe8uwyyWubjkOoOPqYdhjxhqGRotOqSWde1OH2uUCl5uz73
y138b0iq9C6mYBRXl9GM5LaxGohmfuhK7SkpHXGvx67+Hy+df6OQbdGXhbyJFfzHD2vL2BkLkno/
duzpcRwt7xkrhnHlRF6cPrxR4WeQnPP0fxylxspXerg0+iAatY0uTHPGPZS3I07vAyzQlQjjfDio
VbALLIoEFNGWtR2J74M1kQ/5VGv7W6C25oOlTT8L24tvRF6EK193vlLzcDatTkJCUujFHDYV/M80
ly6eYk55r6F9vjHUaC26WF44lFZIjMnw6GhTFlg+fakiomQIY9dXqtlqwMS+ZaySfmubcb4TLqqG
U6I5W70mQf+vO3Ee2aVOQLEFxsFi9YbSCiyQUq4f14aGVHKo3TqcsZW7Zv5X3l818/eRd8FYnLfi
WZ0l0kEME3g6fj1BQ9vDlDUBq0A4LwD9Zzj7Xf+oS8PhscVbOCNFQZZ83JLWLGlgeLHn97Xe7Qqi
/K+d5cD4AIHlrHzahaWj+U8WO3t5UheY9+u728MdDad1WyjtiiWs7OC6zhj43hCKF88DYLIbnR54
ZVannX0okf7x/vu3Qp6jlQIKgsrpEghhFgaoxsIzfc2a1Ld89KSys4XSPSqhi2PE9Ym98LFkRYQW
s7sR530RBCvIkVgDeiC+binqI55z0heqLZ2N2oMGJjEG/mCGTf2rVeJijQCg/YuxF9uIGtLciPhX
O19aORlKAj49E66P9Wn7iWJIgEGPOuVPrdIb/W6q0dOd8gHtwLSIhtt2UkOxGZxa2Ykp7eBlmfRd
sxlvl4u7KFSnZBNYyhNSRn/6ufgWJV3VbcZhwE9BAZzXNpkJ3sxKd1J0X5Aa93ZpONjbqTXqryWN
rE09DNqrkzUi2zgxuqO2rJx90rrFpsHX6LFHkwPyFFDIarIQoImpP0d22h9EUOs46WU5ClWwqrMy
0PCYbWWz0wOUkWE2oFLpxdFejwB3WoJ4UdGiDuxo6NwgERtvPFMoaBVjS+0ESnUQZVui40dPuTJp
X7m1PW3c0au3morgVjTy4KqIvW1iuw83AQZEG12vn7SpkbsSbhCiUHl9H7IkB15D72awZ2wirPen
oRpITW3j1A3uuOsdGqHSlhS4I3XYV+XknHKQh3DrpbJl/p2nFImiXWRkyhc8m43jiAokE6lUzwSK
P8e4tw5xlje7LgAEib5X7fgKVri7uId4miiVuq8i42uYghcdsVq4kXBYNqHWYk3vFd4XFFrFBryU
830qrd+j0aC5PBg/YnS+tgHti72SKONPjLqttziKPD+Zhc2MAt3Jyu0geVqK433nuqpPjSceispu
/hpRpVToLDvtNnTNaheQVL7JYcp/GCWFbmFbs2RR6/qlLNyToSNT23LgN7bs882kFtnWDdTkGZbv
uEGpV30QgZZ8N/pshu15+VEVirzJQ7BK0vWSgxea0Uutt9odeOb61nV7JdzCWmyOk11g+dRB9RaB
CgPbsJ84XS9ObrAZCqHPWsN68JLBxbt1gur3NGS/BfYmx6ES6rGxhbuXTexBt0q1+uDmuEQrTtWS
m3bDJ9E3n81IjierUrsNSnoqZwc2MDKTk/W9KKtql+T1N3Ci0T50c8QVmu/eIIAIdqGxjbXC2V+/
Sy68rGDS4OjNvX3KOotLWuGVqUx99Hy19qJym4gq/OJkJiJ218dZJiksJopagICwKaACuLyzohBc
qeLlIZxvrR4Prol2y05T0+ZbNiahd1ATCzvrMkqMamXkC1+I+y9RA0mtjpPQ4guBzkRjifWhLyY3
OuiR63737CpZqdheeOzIzskr4Y/MyC/j4wM0Oh5QUwSpfMBWIE2z1kYxxwj68sWZImPNTe/CN83g
spnuOvcWlnBGqzEaMAqK43c54P2kioJPXiXKlSbQhTX7MMoiy4OZrrsJ5pR+FOGbU6A3t2uHtBo2
llMMb8mEPp9bDWvrdWEmybtmGoaKcp6xtO8LymCQXZu6PkprYqfHVXrIwXK9uJUlVz7w0lAORtSz
zQBmess6WR0mLvvGxJwDqXyqRjni0UqpU8IK8vLT9QNw4dGGxUS1XacLBOZJ/7hBbHNELznE2KYe
yuGm6GxzZ41RtJ3C8E7A0SBmZ3rDollp/V6I1JEh8NAgoJyKqN4iMoI9iEolqYdvoX+1dVzkQsGn
0/v2KtXYSNoCK6XbCwMypagLzUp65lkBvg47G1iaBS+9Kqpy1yd99NeuLezzwqi0mp2iG/lK7nhh
HRnSI/4CBIrmwvzn76I/mdfoYhaG4otOTrc2CvUn11SoRgIHXsnmLizjnBuo0NFgiJ1hMJrISuKo
RJs/1azkjpfaeqAm3u8kNjo7RXjIuZgK4sNBluyub6ALH8lpwJd5bkMZZ2adYSKDwRg1158m0cFq
yX9lQ5g9ooDpvP4fI2GA+i9LACU0z8G76RwK2JG6x7nPGqc8gdALPln1QBXBotd2fagLmwXgx1wm
I5o9R7DKTvMCtfccH7X0MN3QT0jENnKb9q2nDoEKiqqMa8IclyYSoTmqqKRC1PwX4bOdQDnR3dH1
bX2a9aK1OZRs4AnA4n++/nkX7um5uAChcG7jnb0KCDS4UwQk3K+tQLn3UBND+FqMN9dHuTSJ70eZ
f8W79eowe5RZzShRYE1YDiQhLNkSYRWxwbpB+9pJ9DP/+24EbESXDSQ/fft/4ifvxgxiczL7sCFs
tNPptSnM2tvQdOq2nkyGn9e/jxbJhWOHvzfoAHAk3NjL9kmsxjbiJ9xidleYW6uFOrNNjL6H+hqi
xrYNVHNoj4jfPmAEod2KotZT8GF6sDVDGzafkeF8INLxoGrV76CxP1WOddTQjtr0dJK3fWynO/S1
ou2QhK//4+xMditFuq59RUj0zRQ4vXs73eQEpdM2TQABQc/Vf8+p0Z92Kq33H5RUNSjhQxOxY++1
nlW56dGsqzvR9FDTMeKEejOtt0oZl9Kp6utRt/AnTcUHaQ7Q/IP+l1mJN0dU1Z6ohXfIDPDq1xpD
T4h5arxYFEdAQ1jFVqFMmRlF+G4Xzfko3TDgjzFw8VQDUFU/IRu+MPKtJ0f1w16y9CeZB9KPkr44
g7pgioN6CHap7mUqXi2z3p3ZBfGc0rVSrW/emJayTq1JroocgsdFlSZ2uNyIOiId4sADwpAvNq6b
ebnz9dSONVEBJ1DOBOE1naf+p2LMuddVph+muumfiK9O8xD8RGDHfV4PV2M3rMdE1/TtQrhC1HYW
yYypqa5zDF7Q6heFRC9vQ+XX/vOgN/4PSrKKE9lAlINwkvtuwD82FEW+S/rll2n075LWww6JCUq+
8rlY6nzXrUt3oym3RqyLBTkUHNn3tuDMlHcsQWRhgNgCxkQ+YleISE1Bf8zGTuwE055dMU/VTcXx
JqTu1ecd7rR+GyDAx5LkFL8Ko193A0izTVOUWezmekC2pL3slxqyerWcZs3UMIt3Y3TWJ8cAPewu
BGJCFDP4tA2lSb4hR7ScyOMogJsufp6ecJB0l+QAVi9Warb7YTbTPW6pZKNUimcL02fIg3zp6rrU
QhxNwYVNE/Y+U0l10JHjQzT37J8+/NM4yZWITb920EMT3cKxyAl7Tjmbhu7wpiId5Tkhkn3vQjJ9
BJti7tGMg4Z0HLXvp64laqytVtyfxnJdJNBMyA/RHz1N6+7w7nn3c7vcMgmRu9kp29jvuuCWpDs9
HIP6aTG7/sLKNO3kizW96qljIuVkVaQJ0BAFkJlIXzzAHCOdcI3ckbfOtUaI8OQBvpZC2js748du
morUr7g6fyCb1reKCTAZR+i1L8VmFhhV+L1r8p5kjn3EgScfrHxgcAfY3ryyKdbeOFKLG/6/+tSu
xPzFriBtDz/pOD1quEjHUDA5OPrSVAiFZjfWPcJlC2GSXX9mF9yvWUOjMLHFIR9UQUNiYChXVxgb
c8wZP3N6KJer0pcr2xy1LVcYrmciqlnDPPGTIxjUX887zsYUnBz49LfsRsmHiyXqV92qfApFr7RT
zmlnm9p6/cEaad83a75sqzEb484dX3A9+BdQrodLZQliWzo1RgYY5oc1BSyBs4vjTpAWcVEsetSZ
3bVpYiWeuxrrHVvlxZARUFAlrn0q61UezN5zY6PL6j1yeP9VYulpIxcC8EPByZbzo8ov22XoY6cy
6xdjSsReY8rFkoNvD/cxXRK+ySvCGm7KTHd+CcQYl6PTo41Q+pnxPReAcKgwNh4FRgRJ1yaYL9Pz
eNCc/rfmsw+zpSaHxgQy6LV9fZiarHxfR2IOQpvh1kuNUPYKdh7S2G4eScUaR4intj4mFLZg9sMq
09OI3+bF7SJAqMCpeU0l4iAXPX/o5JaL0ZEnFa5o57e+VVF4JIQEM43Jbpdu7ZACN4w4ZuaF5kiQ
21x1aldN6bnToy2CBOPSOwrXJBQWD86dwUQfBI3hz7eNq1mw73PtKk3Lqo48uxvJL5CzV4WWqS0g
yxcjfU+tLnWiGhXMOes4F2uYIIve+EYqj6TC4IKA3cCKUxbqflJ6uTMHA1pi0bc0anTZEv3t5L7Y
C29sd6nNFwn0rXtwqLX0OB0a3lSHlfG0GCU/UB8yNgDzY2G48cZZiE+MTORzskFVOO92qcnrpVPi
WKHbwljZ1keVFQFp7U75NE6t/TbRDDsmqT3iJm7oiFht3+nwciDQRva8Zq8TvPNLzlk9Yg0apx+l
M0yRvprBvp719k7yx8RVJs3LRSgz29XoY9xtmxfrxmFJOO9f02RGLG71rtaW+oeGGv265AuGejTa
wcmcg+m33/biUHbYARRokI1aF++6ymlqh62Tm1s3TWD7LI2ZxIYhhsu0VHk8JQ71XmK7PqPsFlsr
BKpxPwzIVEPqMJpQqnV+Qf4ofs+j51LKn2Pqp/E50Ct52VRa+QidrGTc6Q2PRMv68JvavL0qgBg9
14FeI4FZ6M/l6qca3XnXWcR3BOcCRbbuCHMRri7Sp3Obvzos1vIW2DnBGbk7hIgsyW9z1G1qk9Fj
+OzSRtLPG6kybd+gYorZYWA8KR8kEzw5mg+7aYClX9EZq6vhZ5Uub4PFXpto+cG23AHzigx+6VNz
NcNJjOpRoPgb9cMQiBdT6h+VqVc7sZj+0TlDnuekIp2hsH7Oi00YjExGearaIblscp60NE15Zeua
ysK5wT8T6z2OW4y6+2Z0mJOCHagTq7zkkE3+GB5popSaYZ9ZrXH0s/nVLdZncmo35B7Ut0tZmASB
pC+LWU0xfSB9J00iBKaeNV8kzlBuuiobTwqtZCgl3SqjbWnOspH8hr/Vk/m1Glu7JHsjnGZsvKkg
Iq4Vauv2hUU70VV7YdRZPHb4EFFSaLFUuOhXvwNhCv/VSikWnLE6kh6lw90ayXvggpFH8RUnQX3T
iPy2J8g8JE43buzOfWCvWYhkScTGSdJDUEpy0xpQobK3mFR6WRAWqfleUXY8+Is9XXQgyXHR2ulF
0epsQstM5opOeIBOjZj6DlE80m2A6wUI0mZnXybLcudogGRwuPCVjxi62+6np/f6TtcpP9PMVBt6
qU20OquK3am3w9JcXi2roA8KwSwKOpJOdWu4au25Duk2PUw+cv0Oz6s2lJcTao5dE9QS2rWp7t2q
X/aZ668lv1gn2gKh7/PgqDuP/nnUTea61e2BWy/xtTF/EBdYOdPYGs7uZRcgLJYmFYu6e1KVOOZF
I/ZO3/FxtESAJFqpbgju8u7GmTZ40rUpXeOOPHJrrp5Vn/0qlWvuG17xjWJoFHFcM4G0Z2wnLXVV
LzV6P1q7AfZxSxN9DQNFRNes2qeU5vt2TNPfSwezgXSTPHTE9AurkxMKH0w6MSNw4RLH3tFcrA5e
Or1oi1Vv22kitKwrx4gAMIh8cIs2RPzlYLNw3chakxG0eS3Wggzsv6HpscjqCzmoq+rM2dU1rJR5
2p+EKiWlpddeiNLU6Cp3Eyk+hrxwXfBXeWu6pNtP7Q29smabzaDvW1Pi/JRt8Jw0nX+yW8vaBklN
QOicrlFHegscUbODA1s2F6rLkpPR9tqlppdu6AaDv2cmAwZ3tm/ohZNqxNOIUsvWgJvZw4fprFek
PxrXzEBuHLD5D8FcQLMYpLEhT3GN4Ptfa40GUqh2YVdU8pmDYcuA2zDwRjouwpelP5Uz4AuZS3G/
5F4ZD5alwe7yjdhOggkEkQU+39NeLRcFQJo+ExO8yxRk/aztfoyCnOZyLkxsWsZWdIthhLMvxUPd
s4CUosgfhUs5ktajfjGJjNjCIOfhZclIoWezjwrLPY3WSrCiDfyfBz2GntJJPELyfrRxC4VOvf7w
C0k+HEAGhzaLvQCNNNy4MJN8P3bKuV6qrt6ACl8/2iaYuBcpOwAVnZdm736FpC8wz1VjSqAKmHDO
ZiK5VXSULipV95FmKHvLsjrjcHF8wq2GlTiv9Vio5K2VPXlCfTueMnrOF6lmtk8uXf8Q9+V8DaRM
hL5m3TGo22tiPche7zZIJH71Se4TRuTeJqqhUBgL/aEeeOe1PjMAJ4utqUvJh66dq8zqlQU9P3kB
MXG186gt/mNmpP62zKd3t9TrfW95CpFbUkaN11+bbtlvxdrl4cQuHrUlD8yra3Ofg1Ai8CwpSVxh
vS8K75S39XCyGZyZyvFA7zUAexJ/iZreuwOMnDI0Kl5Xb2lPQI7NqPZEfd8A8TuMWj895C55QVlO
SCKH5OakB2kbeqNw9qsY5XPWNJueERCvlnfpKNE9uE53MUuLWN5yudcUUHHNmSsViiab7qfeFAeX
4iAO5upUCnVVOO67nWk/Gnu5k2gUWLUF4Q0WB2PS6eoPiwQWgF/tvJciv3Mrc1cC749WS3hXLfqQ
TaYPP20jpawxwb+4TSliRYhoJEvQ/jaiqLD3kayc7aRtTf6N7eU/0tYlwLKdLbAkarorRuOCQ3xK
PuacR5SlBE+R7AXO0AzYQfw8pPz/UalzqM8qrl1hPrfkYblmfeMWkJYDpRNSQ9zObGok2gRjuZHe
/J76XRlbc30+VN2utAG2Tl3aV3bPmpr5HBMg37D/ex9ACN0XXPNWaDXpjaDxEFVNZ568MdHCZQAG
ZLkcYe116UU0YErnlgZ7SybVlWdPNv2XSvhtWPtkIpkTS4lMgh+a7z87CgcFPhGSv8p0D2qMkE/y
gTh2XoOEfjK0puC8C2/HyTMFhsZY7icOp/t1Kqdjhp5zC5LE2wKAs65rja/ALJHxrEOt4o64vdcm
lx2C49GNfFfppFf68ocgKwFHOAzcybHvx9Z3w2VqkkgbKrltUL+cbEv+XCubJCbR+uFqlSeZkejc
U7STJcc9LvXfTV1VW22Z7w00zpt11Wm7+L3DmyH3xMWN3XZZXO9GWwBSG2aza1RyJVX7YZE+Vju6
u/cX57H2Uvm+Gpai80wTxGmg+YSZsQS8mybxNZMfKTbjsB+ym0GZ9tPMib/H3+uWp1pTKlb22Gy7
WouVsr0YVvG2MtppnwNIo6O9vgLAJPSW4jWekGASrRQUYBZZfwXq6YiG9RTz2RNAuPC+mTa1DOfB
e7/FXykMOaOH8B/y0fpZkXXLrtX/9lLnzi3sSxChuwGacE+wT3nfZ0N/BJW0tZo13ZEbpG61yRU/
OMb+WlJSPcuk9MLRbx+8gsU3sMp61wzAQ0GFzrsgGcotaQMsNa7FuanLqYoZr+z0Zh4v0cOzXnDW
DVUPjddl9dBSecGgAJc5/+KX7WNOCa0N/ls+e5f+VL4wCbpfpDFEaT7Y4dyWd/0MiGZFWHzttyoR
J9+l1FbAA7HxuZOKqrnAtFg6nXlJ9JTx2BSwpgjVzR+zOtW3devrV7Nnn+Q6u3eTcKJq0tldLEfx
EcIM4M0KHlbfm7aoCxm+Jo6zdbOl3BS+X8UMjB6HVDm71IR+wCT2aFRO8QwqfQcr6xgsyU1DaXoH
Fvw2ZUHlG9KucTgck8y1drM1sJ5UNWCXSex0Zd0GnVpA0xRPi7Pom95yScXSr5MUMsw4vPhyva2m
0iGWFnSMIxs9tsv1dsSSGZn69Gb5ooXBXt6mRepccL+IBxWY/tjW7IiJNBD8ZmljQZTGj8WhQphN
hDCDVk/bPuUAFECVCXvwmBdB2w579DMOzVxl00vI/DsDIUCMM6lBLAfmAzLpQtMiTQip0+7qwjT4
YeJ5QV++bWsO2fRRtWjqg3tv9PwwKLL5gSYeoSS5/NGC8AsbqF5RZlZyQxqHD+TUJNiPuO+hCNtV
fEibzFstp8qQJDt2rXqX5wjZzJ9/p4zULtEt9htSiNiZydoNpc3UhUWj2ntp/kpOQXaYGNogaJzk
hkDD6xZpzrbtmxtTFh3pQJXD/JLxd4MnP9QXzhVAXG8Kb61BCyGizhKNpR0sT1g7vhsVi/tU9AWY
JI8qfk4couKoSS2GP34BrwBbJCtmNoTgrU9F74pQJzIuw+x1TJHKoU5t/TjtiHDJA5lEa+DDM3Rf
MtS1zMbHTVu6VDaGRQxbKY8dnc8WQjovcZmz52QXMvAZteo5JyFzvdaIVI06LbsnA/Hgk2QK9Uu8
NUHHqSQD1kYsol/GQPGDGGSatatzyJnSIQy5M2hyll37w0mmFyPvnkoeTZQXeImrrNDv4PNMjCJs
OzRyQ9Irqfq7IHPuVi3RYsr8YNtqxqtfpOItz6CkTjAvDsiRyk3e+i+l6XF60af7gTQFuE7TFLVT
/z4kbhLVJTZX5h+/TZoD9MtySfwwA8/Fu4Hzm+6yoHoy6vLVKB0RAVHgujyqGCCVsVkynUewsu1w
BFAuWXuu344bvJjzu2Pk71pi3HP0Pu9IdjVvk9V4szTefzySkEHS5mEQPkcu5bkUzQWhayYMIEDZ
dcTtKLeGWVIdNN27peUvSyqLPXkD/EUF8ZzGMr6BAtW3Rrpej1QiiC8qEs7YZOl1Fm8ybzjRB956
RfTQr3UZ2iuvN54Mihdg1VMkHSQ4zAinjaUm6Gy+9VySXc+AsI/t0ei2JPRp4bxO79Uc7JU0vE3W
NUw16sElQRFjoDTyfQntijwJexqJ0plvOWmDGFk9kQIVhuN6Q9Np3SRAquI0mX/DYupiiuc0rjxu
42iS2pQM4hJU81VTVK8LhxJKRm1f5FOFYGz131xvefI7+wYe3mVLYEkq3YcukLxlnDzCrkz8q7OE
XYu0qnp0qsq5KCwWgMogK6BKjJOhhvu2csrbskY1O+eZtvNaP+f745DuMEYMU8mn3tQkF0Gqv4Ue
l4diCkhWpL8c0bieo6p07hd9nMOi159JBuCc7WsGMt3mtnIsOuKZlYceNzTmVu6HriRAks4V/ZNi
m7dsJ9Ks7FvZkqLuuYoWrDfvtC4Vm84/6ymR+GwJjGOhlr0XSQU0xahYAfoevVxQzsahmQO1X2f9
yjKIdk8M83lxvN9MBm+StU7jVjU+fclSvyFaeAgTvzFCgQGLxvrYvtt+sCC0H4t9ldnqYqRxENnK
sO+0waaQkn4C+AtwuSyF9epkmP3TPtEJsVxfGcnN58bJAtrbg1GjgyG85hdZseeXxdUKMgqGT18e
psKUMaJMDhWgreljC+Fv+EpmEFtj4297hgY/+9x+9xtzLxD83y39WBOgatPmgj5X3ROzlLwOgA8b
NK+xTCfjiInMo8hJVVzZHfnvbvOzpjjEhzGetKHPIHg3j+xTw/PUOqgb19qI08K8E+fLKs+XnKEW
Qin+W/oT58aYiDAVC2TZWtdB+yZTu+koyGlRYbHwkVRXDu1IklS73E4jnmMbB1rThXU+FfT1JHGm
qPLml7paiG1tNGJMoXQLBg80EdtCyzdDlbdPmeZfirzcVUvf7ytmq5tsoN5XTAjDtcSKgBjoow+q
e069vPqdfqQohBxZsHvlJqo6VBesVkmznyzzPSPuKGSRvst1iICkl+95aedDa5X5naWPHx3M3rh3
nPmncs4UCctBor6gVqpWjfZwUV8hLFXblRscJx4KrjQFbVamoxuCSOVJ9sTRDPW6NdfAhHUu14jd
yD+AQA5glmePhcQBTA1ojSH9zmcTnPi2GM8nLWY55lYq2o7hMLlprAC3nQhtVqHb1T+7eiSVla7r
XcqTuUD1697KybmhxTwxf5vpiy9iuqiF5UMZ0c0nofyciiEoil1OhMCeGQoWZK3at1I/c/9qn80d
XpvD4TeioepEVlP5z65H74cAFOeiV1AnA7EQvpp4BbhKLQjbScAWdvokTgBXb9uszHarQv9WqF5R
/Vcl6sNc2zrr+KvNs3ljNrxG0ETdzeDRvK3AONJuv5vt5ZrmQ42A1ZGYCFP5mvY16pvE6G5zp3qy
/OLFnVN5mKxBRTy0WxJCntMCoRM9/FZtiADG4wz2aiuyvGZW2NVHYPMjXWFIBK0NLHPUafkFQfdW
sjHtKrfglJs73A5j9n6PfnkWFk6o2rrpFuXwOxmXw8ZQS3njLv4UrVQuW2JBT8p23I8cxDEbQMnx
nnQyEt9zjN3e0GyNXmd4ULS/RvtMHQ9c6Iij0RzkWX63YF/ctk0t4kW4TLCsYPg5DVQNahzyTVUB
JdUr0p2XtD4tS/He6c5r40P4y9z86BUThwJAV1ntrQcBKDoWVAY7VRDlew6DPWeSnmSnfUyF/qaL
pH0oZ2Y4g+PQfDMdggONYNmrvmdLt8thF/ij2DWgWaLK82Qkqz6/9wU1ANU+HHitJuu9Odiq+ACR
7wFTX8mhbS0TcPNaHNIKFVhntHelgxw2h9W9H/UEhQON7yuxKgbEruHcQpwmPV7pD6U50/1FD8F0
c3H2RpPCx+whPRk2a7/XphcaAcnoQQlgT1oO1LhRNxOgkHjR+SUrU9LKyFvgsW6/YeM9Q0LIcQ7O
R4mSP0X4wgsX3fs5ZavaLIPyNp7NZ5DWUxPJfqCzXbr1LTlq62YJ3BLnvSWvLUOuV0NKaZFJqhFM
+D6O6/wh0AIC0JrW2XU0rI4jp5UbAbI/NofAPOlDXa+h01VvWtE9o4qCvKkCRQO9vsZ59Tuh964h
O49Lu3hIneYt89MqXLxCe6GVsWxdqfeXbibd6wx37Zau8atfuVe51pJVOtq7sTX6OLeN5CPLkupk
ZSzQlSXLC0nEymZs7e6q09BXSbN4IE79lt12QL1Loy0Lur21OMdG1OM28QPy20mMBjNa9pdGVemn
ulzTfeFoRGSrUo9Q4r+xrTfhOM4aEbzpXnQ6mGXO5aHS51dupgybtr1Pec3Y++icrnNyky4AqMhK
PgutHjSJMBjVr4z7yfJobMrnKa/f6okI+ckSr1nTPzdiupzRU4SWPa5Hs6iYNzJ7AuKs6LoXFZkv
vY/eddnMflVFbqs/VW01g92cXxpN3trN9C7zjJHb2j82zgzHZ2ZhtG0i2ikgsrinRTfniKv1MT/N
rXTpmEPZdFUqm/As2kQX4BkPGcaINFwSVTzl4twQKTy1btZpAEFpNOM5BR6NK/307bDaxnYi756T
VP1oqDl4mAPkuJborlbV/1izNEH7ZaAEyDSxR9RwQ+bctO1K+yB6e9iItIcn7MrmMZ2Wfle3HO5Z
uIIN9M6bGTp7nvnacmh6vwasphvxguuMjal8HWTDNIzsmG1jSzzPbjNs+jxL49VJfjd6y9xeJfl2
MAyUA5UZxEjerEPeN/icsoVmfs532BSBSco9DFel5O0Q6PfQWNawMdz9OCxanIOvjaoFEQEB128G
gwYSTJ+SRVbbQqNxnZhJt0f8zOcu1YSwPHlMiM881tq4XBQ1IYGapAZKO7lpZ2endxV9ZyolyRvL
l8oAAWAILvvzUarJfk+mqreBO16zCB+bbHgCcjfQsva7C5S7cqNZmkvqb+fu9KITcdE5Sey160Vm
aMnO61FyewZVoZ15NFpkcTvoJU7Krug3HQkp0UiY5FamGRzTwTIvNHd5XD17uG1or1FY0mYZrP4m
yOrbJis8og3r8pAx7Y5Y2Yy90U3tMRgWBuYcKs28fSX8Da6wSQmtW3TnEXsXMdHT89FaZxUjuS3D
hVnVNXyZlHSVmTQTd9WBXlh2JJumLUM0+YDvDUyDXmA++xzKCFWl+DSnsTitJnuGZbyzlrlsWLRk
6V5nkZZzINeq/Edl5elbVs/QWjPGbMQ5J/+7pAo5IUYZcjz94EvAWGqvhTPUi3corJW6uE0IFmcw
WBcQW6VoKvqK2lx+oy38izAN/5sPzlHH6PtF5GTb0gisFt2d2czp79pNHA8gclL/mmqMQ//zxeDH
8IhIHDPwhH02O+WTcN2e6DkCJggMMQmmimSaZzfowa1vLmWeaTF/OkbOJjiOeojg0IB/Fouht8vV
qpoECTbVVJwSn3BSVrkQ3bomHjRet3CM2GHMUERzyXE2Ki1a22HD1BzmdbvSJZHB+6r5uB+XtLiR
QUE6DA2WVmygYGbZthLTTGa9PfB/opP3vrO5/2cx+/wbuFVnAa8bGHx0f4rs2kz05NlbyUGUSrM2
pB52H25h9R+ESOinhB3vsfYbmqKNhSIiJPWvpM3OH4WEwBcBPSXetO9U9V/fGGYcOgpKtODQLj47
GEVAMDI61HMkpM8cTa/SuFlcSPAe1fvjv1V4X9XgXAuLGjlhqGwxrP55A/LUMheVtdphTlE0Ia7E
EWMVxCK0abYhMxnbA+3zzb8v+lVAeR43As465yCTp/VJgq4GK2MSm2CMW4ig5bSGCnAfoODxd/++
0FcNJdpsPgdcaKA99c93EveFaQx+5+FFb8WuUuZ8q2YLJLHMkd3YffqN9Pxv1/PPwS9nB/UZi/fn
3UQPEJRpknlgSuy7MjVolstAfwqYPvqk8nrNN3rNLzfS4tcZDHN8rocS/NPrG8x16WlIbI85IrV0
U0/1uRPeW99pNf96nbPPAnAjKvfPcnMYKwWCKFYU1ITJkcmRfc0E1vnm13y5e+df4zuO7+s2JvTP
rhXacwNtsqY8GmlCdhbTQFrsRs8BFMWTV+rfERP/9qtYwmzmsGd44Wd7nyRhevASl+uVpR2Xbj/v
Db1OvvnCvohc+VU2iBAWmACR22fDJL1Aq/GIkjkqZ252tV24976tHnUXYYPn2OdOuePQMprt7b9f
/rPi+Y+17Xxhfh/kNBdl+We8xFi5MPI54h1RvZcXOCxRcM3L8EMvG21jtLO5n3yccnWRLUSt59+B
4r6sLOfLu5wDeDvPN8D681vwUkID6tQQJG/Y5BnkGpWXJ4aNPdQEvAMaOMCp+s5y+9eLsh0BfMGP
8YVu6CWwU0UtymOuAo0zPHNMdkA/RSnVgJuc6JtJ+zpxrGn+5uU1/3Zph5hF0BCsa5Bv//y9nd2o
qiSI4lhqxaDidNSwBGKARvtizrXFRMX21Klkc6sPItWtZ1SIMA8KDq6HAfnMTPdP13rMe8wXiWwY
aHogGZl95vEVhQL7TfOr0nSNmPuAHDvTRLRsOXX+O8GneTSWidi2xFv7i8ytV7qLfXVzBnF8l576
9X3m9lJc8M9/y9ynxVsUIHtXxXOVlscqamuVjWZW7wijnWVr3A5zqQ8hItn0Cd4qdcC/3+ov2DW+
Id3GVuBhQnYACX0S+lclkQKEU2VHs82IqC2S/oAFDQ3HOjxQ6zqMCPkvggbaS6ElyQHJaPfNMv/1
Fng6bzZ+NxzXHMnPC9n/I5P3qi6guZuVR0yZ02VPwXCD4s189tzMvakmT9ClV3Rl67VoDv/++X9b
s1w+Z94zJPq8b39eGgmq5i2cvY4mrcqrjCHfMR2W9ptY77/8QANnA/w+CDgsQp+qApKVtVVTvMuy
9pdHhUcu7gJyHjbmAmV9w8qccA5sJ4NXtOjs3b9/41++pHNqKKYfODKsIp+uLmt9qSwBxFI4xmAd
SJIhZGvxHHlTE0cvdwzbSajQVNr9r8YOC1ChT8Xl44Aw6Qr/eXPHQdS8NkZ+TKbOqEMQYOhnypzI
j29e4r/9QtpgmDO5Isl4n97hNiURBpVrDsWpE3djKT+I/BlYM/AT1768mh2cEP++qcZf3hw+WgCz
MBlZGz/TLRck+KgIFddsc7HVSl8/2DMzzswRKLFAHqEod5C/zKCYR3XSMjzPphlOzvKhIUX7URHN
9s2DPj/ITzsUvlGORRxWML1/dnh5Nne7mZ38mBspWTVKCwjR7kYb6bHrrOl30cF/eauDc8EZ4I01
vlKZK0ysHHX97KiX5SW7o7kxZw/7xlB14YLk/rJRfb2FyLP/963/eudZMdkSeJsB5fEA/nyt/HRM
1yZ1xZHm+uAcROKbM6vUiEbl3xf6uuNzIeoY2JegDVmi/rwQpu9e1FRnR9Nx1dGYedhMb7RdoANg
LzsISrzTwgyF5iQXAg3yN8/zvw/kzwd6/gMYybEyUXt8fqCNt4qUwT7a5prGT4VnL/YGQ+yMBS2I
tTKmTHXmY4RhMwwsEXUhogQN7KMaE2vvRAglvzsR/3W/4LZD8wL1/NUpDGC6qPwclurainxHQjAe
IxRj6I3aPBpgHx+E1ZFapfQ1NhRnnQ4D0Td2zb98fByQMVXhLiTc4csH72aaoWejLI5W4izkqo6o
wC61BO7Frk7d7uigr7hDkm9c4Swq2HPoDY39DVJi5wXcgLnpZ3VHo9a9//cb8/UL9EHdBmRXcSI7
92P+fGNaLxVLgxjqOPkk4eR9NYQdqcYng7DMzf9+KY60mHNY8cwvDlIbZI6DRpFLqY4JvUqtgyId
a4+Qd/zGrPq3X4WFmq+c7w720KcSxR+nWplrURwXkioYfpnz/MsSRfkOV7H+Zs/4uqiQmXD2NHMl
g6PL52uR58dAQhRHZ+rLdOMMqXFLRG/a70tXK06kaykXguNqySiwUR38+6b+bWk5r+dsV2xb9uca
nxHTBJbA5JcKxz5PAJh/bmjCpd8V1n+9EOU8pkAKni9O/3kmgpjjc3GcdKa6JG126UMgenwH//5B
f72d1BN0ZDxoJJ8rD5QAiUx7VRyNQvcPRVvRTgqScYyzrkXJqVTSv1loyMJBouz/97W/7sp8DEh9
YRJxeP9yYCJJWs5Z1xdHOCfjTTPSnB2hPMXOiD7Gt+S6yRty8f4/LkpaHXgiqOW0vP/8AnUUge7Q
mNkReD8i01XTj4Ehh9ssaa5lksqTLqdf/77k37YJhwR7y+KDp4j/9NELJha4WoLsWHdjZe9Hp66v
6WJP9W78P87OdLdtpGu3V0SALBanv6ImWpLteEic/CESx+E8z7z6s5gPOG+sCBbSQCNoBOgukaxh
197PXg+OE8aB62oxeKlVIyCoEFMhe0Qzfu1LX5pR3EwhAjBx2dfPYNT4mRUcLcSvCYwTxI51VdJn
FFhx/h92A6I6pMq2Zlt/8bV1gEV4xIbhDTfC7pdaafnalIV9Z4/XAL+X9h26yOmPZ4v/G/DbVT4d
TgZ9pomp5Z4W+8M+Qwm+leFQXVknQjAvzo9aTBAMWKCQpThdzuZNHmB2ovIRk3Ks5nWMFS2WFrQZ
ITSixzL+YqqDMLfaKDJ11zLL6n2dKMUN8uB6HSXmwQxw153kF0dTbHpSWkq1MV1dGK4YfvmGlaBV
riyF43o9YLNypM1WzXcVlnvWFerYpRNaY/IDxuGA1rm5v38Upe6zAuwm1ykliKkMUCQ2i+wlgHG3
D6c8OKpj0B+yhA61RjF+NCoC/o9XxKXzGb6TQZxg05H81yps0Z5ExDThDTL36pMkNMvhadWJvSp7
8ID3Op7V49OYmir6mTDF1C4vdYdeDF0t7utMCb/GU6KdWqVVilNdBGb4+vEv/Ds3Rmc3jr0ED5zT
BADv35HZp8glwiK5aSS1LNFhaNoIZydk0HgyUMYr0+uvb0IsiEErwRwKWoPFcxZKqshL5kw1Rw8m
45ecOj0KVoQ7eggeQcojPS+gYdHtR2ySHz/p+SJaRl7Sf1JyyQZ5ezay0VdGX/sYskMSTjz4PNPW
oEGBO4lyDeF+/lJ/DyUcQmWDRDs5qrOXapZZW2U5e11NH2TqqzcVLIpVE9cw6kvtyjs9P17ORzt7
sJCbdqIn7KxgJA6lyI98yq8TtQUnwUVQGK8fv8dLD4dfL1GnwxFi/HXfCyMFXdPce3j57sPSAoFE
QOnLz0naXrtcXno0tnLAGYiu6ek7S4j4VUFOqq5GBIvK1gemgcmtGmzCmrQXfevKDoHX539+POYI
T0eSgEV7niQoG8SjSiUHT8xW2K5Sp40fJr9ytgoFZlzr2mueZ3/PS3gWeOtQJaE8Cpnh/WTp28Ix
25lG7CCjgZB2qHgFH+GXNl97mecHo05WCTsBdnb4evxz/jI1he5bhYGiGNoxvj7dyQ/G+Mr7u/w4
/xvl7HEIf3BEzrrKM9HwbSOSpsgvp0Y+t1EaWVem/sXBAMsa5O0Ilc8BzzPyJCwK8sqzS/2psrWv
Tor4pnPinx9PiivjnBtc0FTODUYrK4/OKU+GlBHxA3TLvr6Gbbn0jX4nLTSdvYNr3fvJoFR9myhT
XVNn1eFVp5z6+XpQmqsx6QXbLEJSaJyUrJl4prk88h+5xjDXzTQo+8ojVsPq9GscSbxHLTyFk4ek
nzb9nNNqQe+Yn0u8Wq/d2v46GZmNQHFoeCFS5AA6L8okkBdtqkwZvMcIJt7OH9FmhtO+dSpUC5Zb
0+RKBX1lWYcEX+aywympA7VWaFcm7DLt/wx4fv8QjiJouqTnYGS9fxE4sCzp5TEHFiJcrNwVUs/h
XWxZj5FhKFcm7IXBQEdxnWPGkmQ+P25nf2r4JPgK18lIyoQmzQCpDuq/ji7TpskBV9DV2Hr/PH3N
/8vOUYrG9/IsMEe4lhU0nDRekIuELuwO3mE0GSfTyJMrQ12YwDCeAa8sW5rxF8ZTovdG0ObXvM3I
P9rc7WhSl+qXf34gikCwwMmUs1Oby2v+Y/KKHoWVTIzaQ/FJsy8t0tSXB37ONu7GLL7y0S48E8li
ojiOA26qvwULf4xml7PV8re1l+VqsimBsmzYs5Xtx890ITTSyeIQLS5+KJQPzy4udmuGRhj0tZeK
n9Pcq64lEH+TvbKSX7ZV7qJMR0Stv9nt28cjX3o+9CsE/UsAiBr1/dvMZN/gLot/CImIYCMaQTdL
BkDw41Eu7KFkwaVkl14isPPbYVM0VU6DPVYb+vBa+fHGGujm6lH7Xgn0lj3ybEH/OdDv9/zH58qV
WG96A6MSXO0fZkfe0n/gTYP9MEtJ+/UcXBnvwoMhCCbXzF1TZ0PT37++ED0THo5B5w3T0u7RmDN+
Al1Y3Sv0O2z++SVy0mEMTPGEHNT5laaUIC9lxLPJuGvdSLceVXpnAaxc8+648BLJkhAxUI8zUbEs
c+aPl1i1VtkLp++9bIwaGm57AvbhWKAzLwqTvswguPJkyx509tWWEj1dKbg4oppZ3vIfA3bknmOs
RHAComuH3K1OQwsNtl2prYu+Td8MNUI5V2lzfazodPiKtc41MtZ5jojtmPEJN5eSOmmMs8MXtTRp
olRvvamYIjfwp9jDQ2+mmaNSbmo12fclbNlJC6+U/S4cCguqmijXwT3PPl8Zaqj1mYLK3BPBEHzl
0MTK1CnUctU1NZ3ZZZd8+ngWnQ/I1GFzxkcVORcCD/Vsp/HDOshDZ5q9KbKVEzj34NTPEHgc+h6+
5kKbr6yQS+NZmFoDbF9ufec5BUGtuktT6tFE+MmWGt02nId6q4vsbozklYc7X47Lw1kmK5FalE1B
92w5pn5pz3kRqJ4+0PSltdbgtoJ7XmUnypXnOp8wv4cC0MhLZPtkobyfs1Ev9Gb0E9WzQ0hq7Azr
hk4xVLL0ZacauqrJfwwb5dvHX++v0O33sEwT+v84Zsnlvx/W953YAXSheqBK6DnkCjbVuEYE+oNp
fhfO8EkO9HB3WXIawXCuNJldWasXXzHBEig31aDodxZP9NBZ0eyXqoeyAFZRL78Foq53XUvB6+Nn
Pd+G/u9RKRmDy162hrPgLDUrK+ppKvYg/tOWSmtrgVVFJN7KunuwBjXcRpOeXalSn29Fy6Ckisnr
ERVyrTh7v2w/ijRxMvCmdCYvW6bK4AHSctZhij8Tyr7SzWj73cV5AyOCYOcKoPL8PGZ8mOucw2QQ
HOLjs4cuNA16jpZqXkNe6SlPw+Gg1uJagvjiKOTCkSdiXCHP8yEYGBh61Vcqd2sHk0lQPRsxt9cS
PhdH4fMtpQTut+euLXkds/YsporP79jbeVSuu7Y0ruygF6YJXZ7sZ5xX5J3P8wRxjXS+RvuInwHd
5oMDjyLKYa+M6ji52Bu1tIJE4srcvLAKGBQhAXJa9u7z46Im9R4KXKU90YAFserd1CIEClSQFB8v
gkvvkGo2ekNsJBdviPfrPcM6kttZqHkgo+iULNGHHkdmiLX+eBztwsRfNKvUNEmaUqoQ7wcaLSu2
RlL3DFSv/e5tnu6T+TkNO3eOfig0VHKDX9vJz6RyoNvRuRbeGTAogE3DNTvOIY2GZrNq6dT/+Idd
OD8EEQFaN52UDPKR97/LUSa4FoohPKL9fqUHNJykVvTYziCwMnFNWP1XIM76E+xqVPlA8JIuPFt/
NN7qYa3MDEcFtWoaL83lhu6pU5RZ21pvf0YzSLdEfGuk5v37ky6FzCUAoeZ3vrMm/qRHeeYIXHSV
E6QdMCuTvlLKattPpnNlXl04vtAP/v/BzLMwwNBru0kaCtUSVVGGVL9AcVUAfflRgNu712k7hwAi
+7y64daq5/9heMCqxOoU5TBiPd9mqy5vjazUPTVJrc3YV8ETnjO0y+Kms84TtEEafLsVB111ZT5d
WLkI5CQDQwxD9nW2oPKo80dIx7MXauOjPzCTA0vcQ8h/+fhr6stM+TOoZSaRxyHXrC5yJ0Rl7yfu
KOopz0wazGOYoP6xiSwrBQcnnCcLeycmb2+1OIpaddHf5M5goo+ucV/JKlX/WSstKnvKJ/BgRBQZ
LYioxn62U1V8R45Dr143LTqiUC8BJxcgmRBNGaEu90gz6nCdyGIE+wTlyNoZZiPvcwsW2Io/7KPJ
7lGsJr2gSaWwESjg+eK0bm1O9bXb2IVJtjiIYL6GCHxxEn//Cny6Lekq0GYA3UIHrlF4ddPuBmpK
Xd9tG9qZ4L39h+/L1kwFixwuHl5nr33WeJhixGqNZmZ/Z6aFddKC7i0Mx2vH24WdCRuR35sFtzKS
qu+fLrOKyahpe/PaRP4i6boplOCkt/aXuXKubA0XTgGyU1zQmbWccOc5SIAUDaBlTJagSg8HJGwQ
40r/Xx3mlxmLumFJCmKcAzD+/QMNAHSq2eHV5aalr5XYf4T5/yhg5LlFHz5/vD4uz43/DXb29kpM
N820kbOHrdqwTRVt9IQOsqty+s4FOSl3RdSwJhSA5x+PfKFBY3nO/03LsyMFqGPZtrE6eyPuiqee
qXE72/p8M/vLGpFp/JiXMwpbuyuPcg6FF4EhWw0Tvch5psSbj3/OhfiF3DyRPPaqkKqss50Y9iK9
sw0Xsjr1D+E4H4Kh2ZgamIVs6H/QtfH94/EuvnjaWggofneDLBvkH5dtw+ho7Ha62VMCJU6PWeHQ
Ox47hfErzgv9czY34aNW2iG4T1WRXz4e/NLuu/jR4Nujcxl0znZfNjDsxwwb6kbjzwZoGB8wS481
5MtAqHolMry0QDUdy0D0nmSfzqtVS0dfK2jA9CrZF9CCTBBe+Xaa5S9roJfzPzwZtp1LzY/87u9J
98drLYJZ0/o5nT28fOK1HQIFapTWzYrkWivPpc1AI2FNddsxuKGcTRh/GLN5hnvggXahhAkBbW1Z
xIYfP8/FaWKTGkSXw2IxzvfRcXYMetk4J6X5I63qg++XK1pRYRCPN4nv/Jr9+coudyn4WjSy5EJo
AuPcXGLUP97hFFWjSS7kt80jdE18XtyItAiQRGG4oUwLzxDTxuycOyMafibB1Uv9pRkjyMAKhJrY
+Z3nD0zg14baqpMHMfHNqKYFKvLZh+yyVEH+/aZHZZMs9pL0/7utgLuZkqkoYT1Tj6Z7aOL+XUVX
/5V3eml3EVwceCQSBnhEv3+lLS3uADqrCbupsdl22aR4bWH3ezMwM/yTIsJ2RGj7j+fOpVXOuYhc
hfw8c/RshvaViO20xI+RZnZwavltN/pUNiNxVbi/zMLzIOvPkc7Cdcylej/RsZccTUXuEgdWJzcz
sOV9NG8dxcxfeqUp1z102C2m3+pBG5SlN5geFSwm0v+w4SBxQHNFOWmR0r9/2VYH1nie/dED71a6
UzeY2ylqaAENA3TBMD2uvOeL05Uwh6oSARRn6fvxapDmyFyV0ZNWeQxm9gDhq0+YIuIX79z+h28K
yJ9AR/1t2fF+LE3RRzFF3cT90He8Ma+MDcZG5Z50iXnlcnBx+vwx1LI1/bENwAKVg8JNzDOtgopI
MqhPlYIbPW3307XrwMVXiM/44lFGI9W5rNOKSuR/dCx7nVoee2mAFuGuNenxLUwr7cqeeunB+FAs
eo75v/1XA2kqaazZkwfaqXVcZY7li2FE8C1qevT1/zAatSSqLbRDkts+e43xHIg0r+XkxT2mACs7
HGa5HnW/0ldhXOTh9uMJsvzvzpciNVQyMGREmCFnS7FqlD6crYzGo8nfGonzjYRdsqFosi/BB8vA
eQiVa919l47CP8c8O6QmGHNFOJCErfEugJc95DchJITNx092aY7QOIIKhT+lcZ7Chltc53ZNHIEo
5ketRg9yoFkdVeUuL+QV1dgFz7zf6WuWGQkILpDLj/lj8g9J3OdDR9Ispl/kZlZisOqlWbtlDBJC
AnILb8sQbnvtF+nTFJvaIcWN8rbv1fq730zZDUrzeVVkdQKuLU+2fqrlNyMs0RvkmOKxCxW4MGM/
utxUlENR6pBa2kbX3CHPyqcBU4eVo+XGa2UpMT2tfrOWkRPsLLOitSDkXayTUkl/lr7a74DCVhzF
9vwjqxz9vlNFELmVOmYb0bcQY5LCv09npbpJsYl+jEZD24EgJ7KFFWttp9g3X4wI3S3bePSsxIsR
eDJicEfZ6aCMdI8MBVJrx1HqldIPQBqrftI84OfT514C6VC5YJ8aEEIr0phQRDlN8+d6KpR1mCTK
hrJSdpdb8HogzkHM15TW95rA+l7Hcbu2RN56tt3J10qk0ecZ6rUHpNn+DgOiXyOu5b/SEpx8g/xa
8uXihKJuSFxqkmo+Tw1YkA2bviezrfPOV5Gl0jU5HPQ0Jebu7Gsy60shADoZ2hXspUXnPKixM9/q
QLxzC09S7T4wxv1QkDtXBHjJrhLgJSr9Shb94pCL+lhYTJi/7qujZs800rFiTPBM5gZ1d3pQqrQY
782oqUxPzkNcuZmsxcs/LlXe6JKYJbX9u0n1bBPSQhgNzuISFAx19NR33XjXAfl91BNR3uk1Lo0f
j/fXjr6Mpy8CJGSFf3cbSTsXelngEITfx2Ou6fU3NllzL3AjuhLI/bXVLSNRarKoorMJnXdVpGFZ
awEBnhcltr5L4DLNaw7KSrmy2Wl/7eMMREkAsRY5e55reeQ/NiAzqMyJuenQQtN10KUdG65Slixw
xXYe9A3oVr2jElrKakWTy7jPOgWCuBpE8TdFbxF15pYePUP/KuddSjF+uokqC69FOpUSvCWsKoZG
XKZv//wliIRwEUPmRofyuddo5ERIPKfM9uqixE8ECeahHjMVsEpxLSd/4aMvuZjl/kpWizPh/Rtq
ycQbJTlNWFSBfKYzFcJi0/THwf/n6zLfgqWLNgQDVz7J2YXIzCs9G/GK9qxSmw5Tpcx7KI2GOxro
lj9+fxe/+9Kyw6WS6EQ79yWsJAeFlo2YtZLXjyCCTvVbozTWd6GQlgyKon9pAatOYMKa+ZVwBco7
WOL0qUo7JVulYdF80mU0BjhyL7Cj3I8AqnZR5Ny0Qzs8Tpl6zSnv70wOF3sEmyYt0jRYcma+/xJq
ngyi1FLba02hwjtXgY93U7DRqBq4gdZNNz2ljvt8Ussb9L/WvrDNck/NplspgJCviM4vLFGS2Wif
ECZxtpwrk1SfM0khWe7hC6/iCVuED7OWX33oC9MPaSrFSXpzyOCcN8RlPFGE4QKWjnXp3MKHIJnc
TFVmHYJYD/Gpgrh4NGuARBM6hrWfmuUNRHZ+EsYg7TcK5MldMUFkprPbdvpV79QYnHw8m/464fgw
FDJIJIJ3QPRz9mEQspaz0s+m5xjDdwxVsDH1e/9QxEP7SdPzdP3xcNAFlp39XfhJew9VYrzZ6SEH
zbEcSX9sW2lfOpafDzpAt6w8CGvWp8cetFK9gRUY12T58zZYpYOw1obiJO7A7TXk2SOMfCHLlGhP
jOGHqszZC6WwzDo2YxwLyIvGsPHH0X8OBZSwapM60kfxvLKDoVVuB72uIXLmxfRZjAnkr6FRq41h
gc9D4qT/HHOTVq2SEGnapXWeZ2jApwHQdJ0MmHnhGjS7OClptIiCjcC4KUVq7EZ1k/kHU9bZsLc4
Rx8aXKIPALsDa5U0or2RgQbr0Ymx+e1xVTbXkGQoElMW1D7rWjuwDMxofEryIfHdWouGxzEeuPDr
U6X9KLSurtYl3hn5dnYoNt8kdRsAMCFQwUPZBsj74tAr/VkRIvTKYNJwZUinCb57Gaj+QSE7fGeT
dTv2bYVorFBHp1hX2P4sdEjZdKuqcdJpRU2keR2zMYTgLjqDOG7IXvWuaWFI4Sj2We1i/2SBBn0O
9bk+oRzsmxXkkfJNmVvlUYnp+3TbnCsHXi3FQPyG+8269uGd5nkPB64dMRGGohvsfQTH0YqdouxX
OT7eO8Ae049BVuZmgpm6HTO8QknjFjWVD8x28CrRsfJYRK595ZamDz0KrXn0E9BnBzFsynF7wpai
bjP5uejlgIexrQLFnrIQxZU1S+5THRnkMKr8r77VFAzBPWyvYv71lNlVsi0Gv/+hVmN36Gjas1dD
XmG1kKNhwrZGS2pjjXswZnsCsoJwm2aWb5HI2nLfx2EbHaNprFOXvKWanNA1FvsG64jvpOSsFwMy
uFxrBPwvscbHXVEMKZ4qQuph1YSTg1oQ5A50Z0pBQls1Ixrzo6L1YXTssF2ONu0s4fGWlvOa4z0w
w92P6bjAzqjRHy2DqV/nVvM2Bz4tID7NcdEK9CECnmlunhHyxfsQd5ZTZavBQxJWVbr3NQsarxrB
+Q412WxhZJPCZg2/6CRDKRvjvvak6nGWrxStaNt7JWkUd0qn+ThqGVR66t+N2KdRmxZbM0n0W5h6
zjqKW1Xc+hPCWRfzRzQu9LFXxWrWYCxtExOqftYWEOZiex62uUyQz1uz6ex7sDgrB1zsUQCVWBk+
PNOv9FMG8HRDfMJMa7ipZZzcCxWS2IrPY+zsLki2TQIHD+JYCwzBGlr1R4yXRePO4BUfKr8NYdW3
ZrTKoDt9JYpyDKiYuvwBjddWVk3fOj86bkgPcWjJrVqV6koBDamRasJ3HDMR+oHWekmdd61OY/IF
v/cyXmm9Ut2r0Yz2OJ8c+huS9i2VkQWveG4aDOLMUty2kVlvZkdtToYSyMbVIH6se3uawQqrxVMY
YXVEjoMCORXT23mUOfYONVT1fBymDDY3blgbP037m2IU9qeQ3NStz1ZzUpNhusO+qD6qZae6Q+XI
XxTxi/IlRl8fbrJpco6DGKqR75XbdyLshWfTsWWyqAvzNelK9kSpRbtamvWpHdMwX2W2D2EkGfMG
sKASYWFNq/oqjHTz2YQFwMVqHgrg8EO7jXGXetTjMYEY6EcNzeSNVr8Yc9j4dzktXIrny5G8oVYB
x6/Q4upuOY7hCwXr1BuVXNkiZDfcyRHjg0I/E8k9xzfWAsLeZmrV7rm3iENXkKl9GynjYP8Kklp6
AA5njXtn0i5U6PoYRWH5OfUtergn1WzWSpU3UJVHGFa+Llsi7bYB1ZqLqt4ZPpvSurPn7pM+Remd
pdvZLsym+GBFXYJfWyjWYT9YuIRnSbSNaLLapmyzx4bVBwzPNiKXhtT6JwDq15IzKkcsNqdbPxPx
5LYRJgcryr9h6nJt1kfXIqH5KZt160eTqI5r1Q2YyS6jRUDgcH4nbaWxXbWa+33b5dpNxWuDDaqG
HRg9xx9unJD4bKMXtrXLfIeCtwUnAou+SPUfVZIFgLiHCvw7YxXIZrils9XqMr5NQ/CQja/zfstS
Mb5UAU8vhbV4YyqvSRCmRKLAYG79oDHeuh7gZtA0EppqEiVu7E/OzTCK+ASaq1qpQzen+zbBmymg
bP4UBoq97UU7QxFy4ie1mcTGjhOs70oModb+oOrwjCxnj50IjgVpXOagFYb0bUwi6PeKLss9EaH0
xhAy7V3U4267BoU/kg0Fp0UNvAYhD060n48WN020BZLHXnfxAH27HUzzWQyW9TqJRPkqp6Ba9pwA
RL9PXrz3Uxy7UILcQfftITeGjnzJgrLx5rrl+AGhXriRGcWbonGmx9bv2WaaIFPnPSKl/qFVufvQ
6xofDDzm7qauWbyAYj1bx2HDv+mhiVn9HGyIQmJtDa6tAUBqzObXyIpmYuw50gdrIyfqVpyS2g9w
wYbqEgr4tyIc/BU2feDWsZ5QVk6fFF4RV/aN2lnFTsR0Zz4Yi2cdrlXkqVQOiXRt653PCKAitQgq
wSrjib8hb9LvtS5vfGZlpto0gPC+MAVq4xQiSqg/G3bANQ8u6bjTasoGGU0GB1MhS7zDyqXJdrKt
+56OXpW9I2uYRXasZgCiO461OzOwesAYihgJl1I8QscuebXwPI2PyGyVr61E77LSmnzakUegFbpP
dGgKsXwAfaPsszFP9tgWGJtsmNS9EL7chBjobAbb+hm3qfwEt9fuNqRAfRc2NdO+kFpy8kmisXNR
6XaBZ8jUxVxOedPqppPbPlHY5tsGz2fubdMNFgVq9KtIQqtbDeyn2lYJe+uNJTK3rhGryZZcaepJ
tbc+haaOeR/HZPLq8yVA6idlseqBZszrfo6aN9jEtokrRj9xOvrGNmyMQa4yPOhWvmhk/40DOQDE
Dfbv1ICRala4bpAfNWRPoIk/qj7M7UMrljbZodIlqGWjt/dYyfjbTrSaa0XgHvyOZQ5TXtFOMat1
3DGNad1UK3EwTKXMt0Moh2inmGG16aIw1V08KoLbSXemGq3WJJ6tIrZum0yx2keRDlngmnPOLAUn
IWF8ttnnRESGum7ymAaVHEvV/r5u+uSpdfBChXTb+Bhu6QAC8KFl/RXxM7YAeEw2ndjFBr+jUdvu
qz7NpM8y2iEfcDrV9sSp0ZZFVuE3Wfu+eVProo09PS6aU5al+XHm9N2B8ROd62A7KjYaL2LXpGry
bOIidGjguh5SZFvBNhZJvcNNx2D3LSqqOomcMd8ZJZ8c6PGdKmaZreCkGWzoSTFCHC+GwgfJQn6x
HIts3xSderKxKXv2qWia7thHaeVWssAXQQv019gmnJX8ghsz0SbMMsk5AFumE6QyDDjpg57X9WpM
MIsk3FpY+3F0H8Z+iH9HKvc1ES6BcF+Ez2MOraTMsCN0W8lqhWpeDHuBndT3ua76r05ArgSXCqO+
l3YrX0uwCLnb5ba5tpBmn4pJ1N8L3Fe3RTpauVtoWOIWo101G8XiLLFpRT8Gvq5Xq05Lu/uuoNfi
WGp2u8MBlquKmqj6naC46MmOVoa1SKzoPh0K7STV0PzuV1BKC1NG7ApmN/0Izandt7Nh7kYn7Fks
A9FsgMAPzwuxwaALo1cR4acH/MclJUBXeqG3NyIB0cuzZcW3aJbjkQ7LGpONzn6NxtrYt6WvPPc4
532LkqEnsi2rtWpOzdHXR39Tdk72De1msrbYfLbs5RPXNH/aar41fga8C7JMkYm6w55Zxc5lslfS
n3C643pggOqf5aOjDdqqFWn6qbFmONSIeNEjikLekKOr77Va7zZWakq3ypFTalTod8pczbsxQGo1
qKPlUUvM3HKS5qs/R9DhZ7+/dYBgH0JtsNe0RkdrJcJs16AlnxSMXtx0Po3vAYqVH5y6wjWsWD8o
WjydUhHHb2i7cP2aDcxdiZrXJm0Va6wow7UR1/ML0spuO+cNnFxntp41f+Bn0H66DrFt2UiW1rQx
hCBR7UNXAH7eBbcVuqmdbaKLqW2/+DGlJgQgahPtA2DqRLtpBfZf85BhtKhx547xWw42Na3l4Hwx
LLpPJ3J5IUrd7xyOBb1/nSy3eBdYR535eNSxYzgOVpY9d5aOaRLsqnjVgq7uV6Y61XfN7Mf38aBX
jZuPARZCqhFuZtlq1cquNbwVkr4vsVYOMeVMsFfBEUjeJujVpxXegtxYWy1uH1Ui+U2e9toL4ffn
qps0wuiQ0AMf4uIbHgkVcje8czm7x3gHQtRZt1Y6rQd1/mQPU7g3VN6rXhkpzHvSre6sKbTNi0AP
MPymeU9i+O0rrt8z47Og8LdiDMN1aRfazlQa40tWBxzPjm8mRxNramxFR9HfSK4gd8Sv+kvmBDjO
TFm+huLUeNpolN6AqVruJqXQtqWTZjAQ+upQ0syydqIcDstcFSn+J0XKxWweXyxKDA+1EUOY1uvk
s2wwMwhUke5xIq08H1UvrHqlG7GvzHUN6dFYKN8qWAWfEweE9BrjXnIFFRBpZSPVUXlotY7poYzR
94ZdmAga1xqPj5bc2X0mPnFmKVsnwxg5HYOGwNaeHmk4wRhHWNk3BdXhPkux1ubAGa2HElEeN71o
IUpX1q60cBjOYeauDPYrGoMNFMAttlJlRxxFg3l/F4xGtFEwBdu3TTl+bdsSmhDq/I0mlP7WJ/Vx
Y42qui4mZ/hhg7I7po0lvldw+1z8SYPnFjZP6BoYsW+mQMdhuc4Txc2btHEDEh17/HjTeCso4P+0
275nV7MhitlFp2wSHn0lmsY4qOjMSbYM6W3YWcGxNq0AZmGsp5+qgUlkNZnYwqXSXY6Q5tCaHU4Y
bBLreYITvYoL3X7Gh8nwiIPkg0Nl7Akm9bCdEcU993WhNuuYozHEXoC+qmjOUX3ljsAoacx4lYrZ
Z7e9ZvXrnEK/S952uOttGxE0t6liG6H2cEVdsJ7twVxnmlHdpnZVPhQDfUy1qHBl4NPqeyjFEgpG
N/uu1YQqFyvs646FKvyDCkS9BI2v9RzivuUlFpd2cifjLmWXvyXYXFDpRebSOjfcZkYVeiG2UPgF
Twqy5BxPUrNV6/xgFaGxiY26XDeUd56mwQwf8nrAPS8mVc2dR9Fv20Hr7quOzTiLogQzl9A6cKpj
Yh9NcfyoYHqwjYic9kUdmdvAd6y7gTQMQBdRHwlB6g5DL9MPVvE8Tkc/ltGzVjkqRnna/FMYCs7r
YYmzCQdhse8CGeyHSeEdab3OppknGNunXbtRrUJ+56LfnUzFIpOrYf2FPjrYylyXBzIU5g1zXXlV
4rB2YbFbW8PMnB1NY/pJl/AD/bIf1pGmV9QZzPaXrVrcPvPFVbCCmn8ylvs2BjzhVtQEkNht+K4/
sXqFEqqHoSkhapJc8bTIKnBzG/LiLde6dI35ynwKNGzH8bppPIxz6mdOluZk4Yh415BP9UTvD1wN
+V0loMxNK7r4GbZNd0r0tPlW2nV8knagraZaj7aUW9Nbp8n0TUmXFO4YXCH8FJ8k0nr6lrRNj0Mq
POhKyhGumYYlFBP4FpvpGKB4h7+iq8IQ4TjAQ6LHz/QkELk8zBDen4iW/JUOmthDthXfT9zgD0uq
dJ0WOkmRbkp10+P2pjwrUZO8sKXbX0Q/NidRkJisyeFCCg1L4zmOE3kyS4PQhtrG/BNoYfdV4piz
04JUv0EbntzPmRZs1dCGuNXBHOvWddyAbpyNTpwCNClHhFrlhHpxVjYYRwljHVoa3mSF/pqDgLwJ
gK24pkX4gnO84sqo6Z8EiLl0nRNlPluI0N/GwGm5tjniNNB7Fa8iXQtu1CBnL1OZjFnrxw9qqc/3
Uyz9faJkbG2Romi7wViKUUmiOd+yDvNEoTT9SWvtOVirZIY3/hyLUw1D4oH+OmmwPQODirIqP0kl
z74bqRpSXHMwiZ4m/PdCErVsH05UuC3myQ+RSLVfSVtEG+Aa/uc5wv4qm0C9lbnJoZ0S97RpSVZB
hn77OMtwtldm280HPZn6hUtvF+QA8/hQUia/hQmCR1kvrdcsmeXOoBHqln752Gv1Vjzgiz3e2nnx
/zg7r105kTZcXxESOZzSaXWv6BxOkMf2kKEoMle/H7ylvaeh1cj/0WjG1lRXUeELb6j2uT3Yj5Wh
kLU3xNgvWBZZ5a4G7fUoS8+6IMpB/aStwvKUO5noHgs1T09E0HyimDsmxjUpK0/QR+0f2jj2zzEi
H4dJieWpEcL+7bYN7xqGcrPVbFUdwxxwwK6xe+WfRureUY9SXAkTnEOJZAb1OCQpviy2J7CdVUiP
zaDpdopLHIUcH0W2Po/Gvdu41avtRt0vTSFtkLWXz05puJsbLa9MLbClFvnkvCQu+BRsBRBuAuyu
Ya1VSv2k1SpWxYUZGRfT1KoXwxqxBLCHlliZnMJ5Z8Jc8CVuizia1qyqKcOW5KxTPlDBxpwbr2pb
+pmNAxSXtijwesDMN0x782sy0Xc/2kYSYF9fU8CnoDqQqhRh9JRweHLfJv3+3GlJHVGVpJgxuFhy
d6HePCiBKk+GTKbXNgq9V6q6ykmiRrnHFLJ9sQYz+y0JOn9gNTjsMrOtv8qxqt4g01GkSTWL2zWw
rXeGobZPWHVM3N2BPJo0Vd/bhbBw94r0Z1F26h7HY+rhNJ8PVsYDjW5p/ZKkdfLOGZvwu60qHDIs
urtkN8ae+wyHQPkZJmP36OIIXBzsLsSjl4vpEuZN+BSVmoIZKMLy3hgZEuanlpaHsbBnCXq9t7Ap
Ndpns5lsfN8amiF+E4vx69g1ON+EwJN5ymqK1l3fHqEkVbvUq42voSybd53ZssXyjoRzl4Sjckq8
1o4fO0Ce2F0AcTngK5paR1RQI+iSAoC3WgvTABfQQioK6UZ+Sup+3KdVNByBYIxyH9FJPhQqyR0u
0kq51xJg/S95ZQ6fMi9AVBuezg9cGXVjl8Y68STtJaAhiHHipuhSs3Bd7Ise80E2L5VOeZuDnx1F
I43PFCPhZydG9Q7+Q/6WjH38HER5eSmyGr/Bmpq4dhnRqsIoB19tdOkIJlWqiK94NA8/ClzO6o3+
1Y3OIbUqTYePS9Mdvtx180pmFuKCteKcx7FyDyVp2HuFjHajP7mW0kQ1wUU7EBiBjRDTsnOYTUmM
ByM98iDO8I2fOFWhd9a6/jwk6h5KFRllOHmkqUiNAY9NTikKfSenQGy7QSlgo0k4d68XLTtI5mhS
gKSDCbQitFNvHBpbOmel7eDQEisq2NPbsffVgPb1W5dO/T11evs7SXn7KxGUNDfW/QbWgeY6TGFq
QegtrjRzHbxahwn9VH7AC0ZUOOdktTpXX7keuBl+lIHd7imfKFswrxtTZ29CigQcM6sSLz5402am
0GoLEH7mXVKl9p5En43HBlcdMKPyW6sMW+J4a3g1TVlwwLMuPfLLKyo2+CKCRe5GPO0T2R8tyYW3
B8ZrpI9maGZPLdzeJ9lRza5TZ8DRm4L64xhOaLnfb9fe6g6jmwc3ClQDLeLl7IGr252a22eXCp+P
kXaDzQDGwoFi5TvqP1szv9Uxn7l8gMpn2vKSZI9Gaa8oWWif48D6Wnu4QPa5xEhbqbZE326OBNEd
KAqcfmCX198VMtsQ28K0zlNnMDXEusMPCpWlcxdgerhxfm4NNis6Mdq8hZboEFNvK9yC+J69OT0L
EXTntjDEriumLVGzG/cTqJAZRw7YGILyop0PdJRoBybsWe08rMazWJK/mrWSRof7O2MFHGOLEnug
qeuxP43lzghKiwoIDY5z1KYYOZEwvBR9Xu0wBi2O7WBQt+t5nu8PemsdoSgbYF4oFVvLQUmEq9rE
b/Dctq75k2IPPWEyppwWpZnKYuPOWTNtmaNjshUtlPdmtsP1HqloRduTGZjnchLWk5SyPxkxHnp5
I5XXXhDi+Kj95x8QSRJoCMdDdoLegWyXqMrqLdJTzSaWoQye6Xb/yRQT4SaA4uJd1k71uUnq4hlz
gr8GZc+/GtIO+i0a22C52ZQw9BRdK2yg39j5mallUFcUPdLWavw/XQ+aQSsJLpq6FMKqSbn1vOF6
ULLgYlYC/eAeZ/gKKe9j1xn21gdZQ0e4/21oCkA+gGYv3yGamZDFyNdnCAjmpzT2TKzGZmimy77/
iSdPp+ykwDiIikyleXTWp+ZzP8hWHtuWTtvD/f24fpWuf8/85/+Bsri9gccpij3naDbFkgMu7MMo
aQXZBP7nUZ1wiRRu45dhmm6sxfqgcyf/YaPBEONlXjA3BObxeQYa4OySkH4oIJ9/cuW4dR/fmKBp
o7QC9wWYiLXSpIpKtzSFbaNBEtGx0kfz7FqFvtdyh8cXk8O9l2jmAz6V9Irvr+3q6ZlvFeiNQATZ
Xqu9NeFoF9uzYKIqwtj5nASJ/ktKWhM7Xo96OhqVwMHt/ph/8LxXgQ6D8higp4yqGwIlC1RqEcrJ
zku1O9MccV04hVqZ7dDSieKX0fXq8K1xUh0POJqlySUa0rI74kWN8TGq3d6HIkvtWct2CK2XPu1U
rOECOZp78gj1WebtWH/NzC7X9rUpm89tHXTlXkXNBX+DqCoeU29UIrrryoAFVdan+fdWK/r6QYky
rTmV3uB6x3Sos2YvzL6PP9UDxX7f1VssOctopCV0fzVWWwxsIQ8j3x/ZcsK/+Qv9Z3dLL7MGcrPh
LCaRlgAoPLYy7XdXHu8P9GezLpYd+hpMb2DIXFnLV8sKoswxJDQkL6Fo8G/c2Ir9YmahGr0Tjoml
dNmkiX5udMoXh7QqtHcq9un/WrhtHJsitEa/BR2Bqjt5C12eEQAutWfFUS+JSJqvJS6kPzuvTp/q
VrH1d7bXa1uo39XTRI6EmKgGKAAyANnB9WJRmgfDzH4+o0NUHqjYgurDDLhM/LEb/p5OBGuDl5cQ
yUOKbOkpgNJRossBxc1h6EBnRR3BuIXaRLJzGjr497/OjYNowo1XZ472zE5ZnAk9jFQsYcVwrjM0
89HCNb9odqIdS8eFjK7J4MPfj0f0R5SEYDPI9MWr24TUdJMYpS7pGaTygRm9lU3hYn1MY6Td6Q54
hY3LdJ1vqYCRZ3kVSKgajf/FRd7V5Nx92DSIuYyHwPoGt+ShntL3Dqi5zqovvZY9iMQ64he9a6jd
q2pz8Sz5P6z0TEgFFj2fN3M+kP85cKZL/6C3veYc2p1zcoBd7SNVmF+EqdC5N5ItNa/V7c6sZxVp
hMN4TCjOXI/nqDIFScZ4CO2I5zaU8c8R7I/fYbh5hqMTfXPUlMZIlvUb0eOtq2XOKbhqiRuQ8boe
uTVFn05GjRpbJZt9F0wqbF9v2rhXbo2CuQHZIk/CTN28HkUip4gdZTKcuygUfp646mFUcS796/0K
AJ9tA5MQ/u3yJe5z05iiDl9TJ+ymU1N0+cPALf1o5Kn+s5BW//X+eOubhpMPlByxSICZKysXI0Kp
i0PCeNL9PRo2nvdu+dxp7s+/HodAC9khh93BpbY4h9XYCjdU84FvBFkzaKz6VLvJAAAlKzfomH8C
xcUDYBPHUOlGV24dSA5ahULMZHDHTGqpnCt0z+nEj3ZX4HpO1xskIZvpMDXeRBIuaZ8AGdY7z4ec
iLuJ0kMo+jSoHmFWivWOd5G2OaRnLZQUyfqiNd2d1RuYtt5folUSxKUPm5MMiAVyMMi73mAK9/uo
gxkmKAqG97rWkxFQVbbfppCCqe9hdvYOJKjYorDfuJJZLrRKVNSUYLUsjg+1QtcaZzrpqBXejz4Z
ih3AjeIB52bc0VWAYvfneUPMTEPsRgPKjgEEPP3FTdF0jVCUyenPYFsD7SjtPv9l9coPtZO4vFrS
DItTZha2d7DGRn4nhxPmQY+F8k5xAqv8cf/n3Li3CM4gShEgEqYtiS+Ziu9hEYjm7A2yfgy71HwQ
g4GeWxgI9blUzbHiYZpo2TrdlnTqjaWnNqfp2CGiVs+qXH9yzL/Gqmmd+oyb87/wNvcNEjU+yALV
18cg2niYbs2UR0lFlc8kq19moPVgA2EY+xooC2ysfSRy9VdIxv1DDIDAhqyunozCE/Lg5Emz5TJw
a6rcMYhPQKlE02oxVdn0BKJJ1px7D0xJ6wZf6frsoyEafOCNG6zlG3c15gnQAvAjdWdPqOt1dUF4
1Kod1edaj5JXbSzkzsGBeuPdubWe1PKgEUOYgpWxeBHGIZuA8OQk38IcdqQB2kkK3cJROR1P5mgo
h8ZLVfjoqnh/f8/enN/83JKaE7stv6QIGje2RFujmVlBrsTkGKFaZ+tFX19I6E04f5QOYSJRsLxe
xSQrU72IOBltrnV4M6eckYzOLl3nfM8W+ZoVzbjx5dbcHpIz9DSw5IO7Y68ec7COsZG5DKW0mHjt
qsiqNL+sC/ebUQcK0OoE9SLAsWZu7vF97ZuTPvK5efZT7clx2jbZFSBWtwQ7b7yTRKwE5STHlAuW
37ooXTMzRDQbBGIBBBkqD/vzBL8NrHNnJu5G7njrAzMYXQFUiIkHFndyYiDEQh224bPGEX0qW9tN
Vi02FvvWmYSn6cD3YaHhtV1/4LBUMxrB8GGRK/nsZQpGy5X36unf9Uj5H14Zbpz/N9afKvV/wlFH
6ZKRunuD7kX0ngQNPB4e7EEBOskj5bx/Pm5+LUCeHH4if9yUridWFENnT4aNfDPUKBX8ReXKPezU
btqlBcasu/vD3VhHOEgIYOPfxHu2bLDUY4r22HxQEmucPnGmrKMKwfoRaIzxhj3XlgTVenocDero
FGV5sd1lMCUbq3ebxEO9AG5M8tFLnCl8rky9+NkPQ/v9byfHjkfgG6Ur20ZOZLkVyZtJmKPpbGUQ
yKyox3GV9mXYvg6ZuRGN3ggNaMjQGYLHS41j5XArJzxM7ZRwlETRyj6ZAVjPwvemAfTGSD+/8QFO
O+/pFY6/vLFJvX0iy+in4jY2Gk4J/9h4M28sNc8I3DLcOqhYLbOoQehoY+U6elWmmx/4e8E+ct3p
MFl5tzHU+jnB/xzsNfVIfS5JLjatHunjkDeqerYo94ACaeBmOSWeUaDAfc/LBxQte2MPDKc63f/E
xo2hZ9vnefOiMETacX1eQpo/JvJl9tkIkybYqa3afygkir2+XmZ6DrjWFNmOEpWJolrUHwDIYucd
D0mdHTMEGr/FFuyZ59YRFZgtr6u9xxHZDuVk9TLK97EKc2s/Jt3gG8MAD6z00n5PhKimb2ZACrsv
Kvzy9lbVtvn3SUcba9+3emTsVDEm6sk1h7J5St1BGy6MrJi7cLLMZFdHnv4QezE6nzKn+eyrIkgv
0L2sFkhBqH7SWm/cksn+k75fpxekZbQu2Xo0RVaOplhxK2iK1CYcuSLzvoUoSFcHpQzo4ltji8ie
oqhF+VmMZVfv8Jxp4X8pVuH4gpjM2Q9wvI4TDPmRcnoSf0JYd3IfJiVyzQd4U+5bpYf2+6kXQfWD
kNWqXzOnkbVPr7iNdq2pAXfs0GZQdqU62vk50MfpKzhh+8JPtXQ8U6La2IiR54fgesqYaXOfzhec
MRu3Xe+PWUSeR3ak5WSpOQp+wfSM/Qz6JVjbP+GgWx1j1UY9oWy092EM2+7+/rxxCIni/giXQfHH
fvF6eD12JRyc2D6rdNbOGcB7v7Ma+aGrnC0dwRsz9VBZ59XFsJacYL7q//NMIc2CpVBmOijye9Wn
IFLVj0MPIxPRUYotoLQMHQFUVQjMDfP6IfRi9/P9yd76BaSucyGDm0fVFr/Ag1BTJCC1zrbQxmjP
0le/TbWpY79XQv1CWug9GOREqu90bZX70MtibUOkanUfIJIJMAFU3awVTqP8ehWaLu2GocALUMUQ
bJe4Q3RMSFY0XyXKOtshN1BBtmBGVbPRIV996j8jWwa+xFyFvG/XI7sD0DNQCgmu27r94GQxDFWV
y+YEiCLdam6t3m0G414nymR3r0s6emakXqyqmJwSWe7CmNSaOvWvum/yY2ua8Zf7X/bW3BDWpxbn
0nSkDHI9N0eb0PzQeziGgI3eN0GmXFSnw6xW2lup3s2hXCxKVVcFP7bUdCwayrew0dPLLKXyADkx
+9h2MEnM1N14O26NxJxmwVPiA21ZPRgGOj2xDPOL2rn9U+WA2Mcp3H3oQjhd99dvzjeubiE+F9MB
yoDA2PoWQnFDMYSOlXSghTBjWmk/9Jae+QDrmgM4KYdBg/P9MW9tETo4c3ZHl3hVq7Cjvu8Qys4u
TqkETxS0s4PqSZP7J2l3Mo/6reLVfJetJknbiLRLpQhozkfzPxdQ02lY5NVNdqE3HT9YIP4OCTj2
Y5J5HxuwgL4uiQQahYAo9FRlFzkN91Q6JJ/1TH6rXCf6X1adoJa6Hb9mBZYRbp6XGVBxbMJroPdp
J9xfoRO570jhkAmSlah+aIGHVPT/sPIuNkGsO0X0ZVANcdHIpSbyCw4Y5UOUVPLceLBSoyCMXsYS
/6D7463uXXaXR9EVQg9pF9y764WXo6t3qlT40rB5dprbIXTkea/OpOY/Iq34ARluPLrBBNA7NLwN
jNbNwemIcNdaODMtI3oolV6eD2yzXkxIFwRFu29LRR4SRFV+OxZg9k5gQN8pcOboAW+ZCt86xLOC
JV8Y9Ku61GWWw5TmhplmF9VooicjDtp3uRp/bJJmyxfixsvC+0okQbGZruhSQR1yDZ5kmcgubd82
D2OVTLuh8kCTt7HbeH6j6M5OT9LuwRrrf+5/4D8v5+JozW87QdCfquOyMVgqtPLbnAgxd+0WeWDR
ODu3DEfvREGDc0PMN0HpUBEN8nkylEPQDNC+YaeHj1D6RfQgKjt2/HZSMcgiYzLUS9nZQexPSi+/
3f+1NxdqLvEg5eYQaC62Y54BT1AzL72YceU9gjsHDdNFGpJYlZU8tZZavFZZOuwzV5gbMk43dgMn
AKE62JfcteYCDVCYeRZkBd9IbSEC+NJtxn+gZk8MbU8bt8u63sPzS4UDoejZ+ADa1vWxU4vI1RA0
zC4o+pffyenAg8aeAYOnlwcQ2d2lbiB5DKGKqUedpQdeTAWUskhVfhk1tvvLfuO+5+cYwCXJdOko
La7fCdkgV8mZO5kfnOkOr65DrNkNYgaK9SkrE/Xh/oCrSs+f+f//ARff2Ry9Ad2JigNRl+abAQeZ
dkP6+f4gN17Oub49VwoRyKbxer3I9Klli8zy/Iq51bOqj5W606tiRBklxPF1cuP+QXrNxhZeIw+Z
29xeInMg0FqVDlDkoBdvhLxlvZ1Y/jQrQVBvD2FoRMjr2/GTdDS5F4aNTmhrtcbXcSbw35/7rS+q
8XKDa+HSWXn2aqULtAsg/IVja32KhSa+dgUstqQDWmPW6d+aXoE4JCv0aKbQLSRLnB/4/zzgk66A
Ua6yHEvk1n2cHUpfkQQy/2nyqt+oGKwPKvEiHxScAB5btKKuhwLTCylEtjkS1qH3WwojfAf1D42S
cjD+h6FQz0ZzlAL+rOt+PdRo6bCcQ17HWon6k9cADy8bpDO0LAo2ko9bswIHT+WeMghLuVjAsOvs
boRtd9G13PrgQUZ9NeeMXm3Cf+9vjfUd6xCdEojP+GvAXos0xxq0USmiMruMqE1cYIYoe7dCrERN
y30fWgfPq5HRTNUtgfx1mYuJ4Q5ggbagkAcW+Xo11ULVCnSqs4tpSaxwrbS2d1akBcdeyOa1rOLe
jz3F2ilmjq0eh8i3ItQfOgyxNr7r+vrhl4A04S3Gt3bVdCw6BGxSmeSXrjGCL1XQFmJvpiU2vfeX
+uZHpVOCkh3F/VVCYkPCgX1Z5peBAPJRrbvfXRFEPyRk37+OGzF8IXkG2UfFDk2767WFR9b2zeiy
toPn7c0MumMF6msXp0p2prfbHP9+ZrRNaTfRzlyjD6YU2bRGxvllzHv3rXOr4VCjT7b3kBnZSI5v
fSzg4+B02LH26hqnklS2Jpqxl3qqxUctggNNOXSrurx+LFhA0iubF4PkeFnwjaY8Re4IleQK4T/f
aeCLJaMsX5tCtXaFBXmGgKXe2B/6fKqvgzNGBbc1CyoCbF62Qr1QJGEaMmpkzMhfcjJaKyARvc8x
mhJfKmqNFTyiNvpUiqyFp1aHVX0qddiaRw3yV7+nJWO3T0UV61D0YvrEbgzB5XWGxgx+VhZMppiG
13hK0UCLZRf8GwO/ggHTQ1bzgaRXWwGnfmtO1M1Jw7mcUfK73oqpDiYcFFl+aQrM3fxG2gnIEerH
DBdVMt11FAJguYk6+qQibWMTdhKV+grSTaYPep26k1IIudH20ddPInUBMmlv3kW8VIvfxaNXJ70T
FRQiDFwA0tQaAt8a3PJLlEj9bdAH9Q31A6SJweo1H8IcT/edPtTGW+5hgAvtUY2tQ4fnBmXJriwf
Uq9SLxNI4sR3G93+ajSx/Dj1cTZwodr5uB8H7IX6zIB0pRoKDixDX6I4m6Eo5QsZo+Z0/1DeOik8
rfa8kcjpllUJq2XvKfaUX2DSFhnCx3r8tTDH8W97IyaXOLbRM4OH8scSsowOKF0mVRSXkujq4ti5
w10jB390vPrRTeA6/eW0eKzYSWAFQLFCIlnEcbxWbVWOkXWWusjPQo7tzoIwtDHKOm6DXgAbyQAR
CD4eo6vrfTsGPFpZQjug19Ff66sasICC+o1fFF50QrpL7I0okntZItxlmZP6UCbjtFEJWX1CfgSF
ZZqGNJ7wiVz8CC+kPKJZEZquHVxOBQnKvQJScXd/RVfvEnmHjqfCnBPyJC/Bj6ZUkkTF4uPsKpqy
V+vQReOual9APhof7w+1fvUtlKSpX82BOGYryxiqq2GzTShin5UUxO0z7grueEiID+RuJuK4D0Pq
VqiIAWrAAhJT3Z2kz5wfh1hmziUc7N7YOCari4BfNGs1kvJrAOCXydcUQaIfaUWdlSHpABLHv6LU
pdMWQU5o6kbf2Firl4WaLuLHwDJmAhRCwYt95cB6qiu0KiJ9EB9crId2XtO9T4Lc2dflaFxCulQb
4cAqxmNMeqTgXaB7Md15Cf4TjveBF0J4Et4ZGfv+wFLGP0YvdxE3Sz5Txy+eesVQnmSGhOT9z73e
vwxMEQ+CCYPzua8HjuPEREqqRTS/LmC+pxGxNbjrrP19f5z1DubuIb2ZYYkgBpe7Ss/BhLlj75yD
pPBQF3SHN6Uz21PcW+HGdllPifSJbsBcfp0Tu8WRNMysywazRJcWh6AXNRH2ezmlQbDxydbbxGTV
ZnDwXA9Yd+/zzB1qG2WWEODbL7P0+odESRPH71PX/FjnWf+qw3/fAszeWkiuAqw5iMpnwtz1B4OL
rdNV1Owzhg76Uc9TB/5vOx0dM9kyYlyfOwBYs1AgtwFDLR9gUP+jN+Umm1IrvwUpyh8Flpp725DG
uaZP8NeXHGW9mXLJbU5FdTkzS+90SIeTd8YpddCh/Lvih4wU513WRTDI7+/HW3OjxgbZEE4V2e0y
qcpxRg5SBlPD2g6poMj4FV7S04SI6ENSgwi+P9785l0FjhZauCrpG8KS82W++GxN08J3cAaEq/vh
B1jgCM5ODzl6soe3EMzLme7Ei0LP8NMfnYX7g69vFwafT506W5KvUG2hHZiGrErvnAYItJxGrId+
NwawRSSi2h7pJkdY33rLFt/yIBPaxne9tdSkUlymYIXBCS3SyNkQPXYz7lPw9vtOVzFXC1Lz1EW6
ctSL7uP9ud44/bwR1h+VcCBvS1CdzISZ4aftnYVlRd/wL54uQWRs8eRuzAmYMDas8905k5avT6Gs
hS3tOEeB0QudXVuZ5s5BoQtVgfh1zELa6/dndePUzxRRUHxUqABeL4qdNgRxilcITmJj3zxLreoS
n+an/lJ1XbIFfV3dbLT+ZvIr1wh5sL78YDD7dKvRmuSiu8P4HAW99FMbb9mgjtvXPofm1ZTjFrpj
dUAYlCCV8gbl/XULC8MIZGcVL74Ac0XlkOA/T3xRIcK2M7qJqrbeG1XnT20S/6vinQPGBlGBX/eX
eR1T8mTAh0KlHYAffuaL0LUsCth9ah/R8pSB4w+WIj9G3ZChEajnAm0xEeH+bSux9q+tBzQEEPYL
1Bev7LqNwHK1w+ZfAjUI8jlIIwzvrndYgBRxRh8gunB285MwZOMneGacLeHVSA004UY968ZHJ8ei
jf6H9rbinlFrbWmPjYwnWrSORP5OKg6m4i2e524a5adSteKNFO/mmJAxuBq4F8gYrufYRwrsMcUL
L2UCiT/1rOHo9p2F8nExPg3OkDzmGDRuXEe3BqUQQuKg/V+y1/Wgupc7bjIW8aUy1emXTOLo39SC
be33thH+g7T0OPlOG6Fzen9vrY7wHI0YOGrQtaAwssRmqvUAG1Ov40uXowm2t3I3zfaGOcbPLb4p
2V+PBn2BB4dOPjrnq6XN0tKOC4V6Mjk/XEnktnaRjdxEoJpbVLbVjcs4FHbpCJIFAYpbfMXY8EQ+
dnVyKSYvRDtmLA5RFA/v7y/frVHIK+eiLjNaPaApSQ97xYwvtSfHBwPt6eNY0Hb++1FoAXDvzfYg
K2Rfo/QA+rwxvsxq7Y9d5kXo3Fbjh/ujrM82wB0kmtgNNB3Iba634KjEY9VTfbi4mRshzCvlQ6pa
WM9oo/ohqzYlBtZb3prhMXBNqPzNGMnr8dQKALLRM94AfsnZVUYqX7UJ4xo3SpsXqxujp9oII2dj
D964TedxeUxAZfOOLJNjHHqFcMAEXcrMdnZZ1vppkB4GE31TNI/HnWK/S0AzvyGZo/lGkuYbR32d
y85JLBuTJQazuMoc0ZqpXWTZEItDNELskSH3eDHr6HESjuLrLPePuDarM15AiLU1uNK7e0mz6/sQ
56F5uv/V1y/cnyYIDKbZ8g7jmeuvUCn495UDOZ7TpAGouvqdEFJBA76zfeTd4+9NYwraeFbxPKjB
Fm973VeGy0yXFgc4PgZv+2ITSKcpoqRV3DPq1fUxrnR914TViCLDqAGRswRIDZHuqnBKEE4upkOR
RsMOUBXiRFo77J1KUFMbxvElaML+oY76LfLFjW0KEwootKXC9Vo9ebnnNMLoWvdsObX52CVV+CCT
Lnsoa5S4VJxej2El1I2vcuMsghzmEKozGo3NcP1V4nBA/C7EWUSohnwarVQ/JgDbdtTt+50cgvx4
fxfcnCSkImJGSgza0hFehJpXZ0iNnk1EsrFdCPRwVwStsvOkMHa1BD4GsnKrcM1ZZx5XCQifnyo5
lvDAQokjjet5sstFI83CPXtTUD4HVQE0b4w6sceyJwl3JuLEve/m0fTD1Z3iGclqmth445yVTpqX
Kc+7ztcnx/nUpnkLX1Qa/yCWP3yYqVdnkYfTUcPBI92VxdzLQGSxfuaPnQDUQT4gvR2OrZ9bnQMS
t9ICH6ZNnu70NqzRNMqt18rQIxTnMGULUJ787MoKHelel5dKG8r3o9GOX/Ki1Mxd5JXax67CaMzS
UEEXnYv+Gr5gtht6uzx06uch7Sc428RpHg4Tvmh17E6mHSCG4qTCsqVK2IoPqKGExefMDaPxLDCc
lE9Bpvbm76bvS4Qqa8Smd6bdi29Q44XpWxpWlQ9W5IJunSVWocLnY/qUFHXs7jo3FRgtOPFnYZLy
+23nae2+dkV/QKE88nb2EGkuom1R+8MYuvZ77TnlB68zgosB90bfh8kgfwiRtwgag92esgzRgcKd
/KJV5KNVlupbIgb3W0M38wExXG0/DMj1KzB7njpCnSOYo/4lhmewH8I8f4hQaQwPg2H8nNzefU70
SbxZSFeUu95ph7cKTbUHq1fDL4Wrlj7k4vRHowPkCe3J2VnVOHz32KM/7aEZDt6gG6dgxCXylCV5
ecZuQWPLRlr+GlU6LqRZTCIrYhi+fiQ0MCfIcSYHMxxpJkgFebrDlFrqo7AS4zAFSPDpLebU/H8d
50HtB+0t7UyLvdUiaxkG9T/kFtVJs8TwLLrcfKAePr5oQ88thX4/CsRwaPZ6kEZPrlGgIlZ6bfxB
q/FT6K0y3ojCb5zWOSaeAU/cmKsiT2CWNpYHUXAOSi988ixWflJ0tD8jpB57N1L2pcVleP+KMOZs
bnFWDVsHfgQnmhr6Mj6I0XFvEuTxz1qblK+BQLx8b9gZDaHKmoYniyo3WvyZrXf7GKrT10y65qeq
AAy20yNtOo6ohLyoDkrifokKIC4rTWnauzCFwkNLqjWTY14kYYX0ayZ/I0Mw0fARVmmdJnxAHgOr
MjwfZd3gH3Ww3G9qkbl+WdbZIcrMxnfRqd4pnWK3G8HXjQeSuisEbUpNBJPLdKDsExF6daGcFQ0l
bPQ7HXiuMlNR7a/7yvhgiyT7N3eG6UuLlx6C1R1ehxu/4dZzwPNMZu+4M51sEcyqQ5+GCuHhWfSh
qE+NYtjv4l6guzgZsecDyYrcjSjlRmRr0AQG/UFzW+eMXt/MIjVizMZRZyiRNM59ox3059EM0q1+
/vzAr3YV6R2dRHik4IYW4wwqFzJ0tfPYuHg0EPzWPqVL70nVh/F8fwvfmhOdRN45KoiUSRdz0hLk
Mb2cOU22AygRxgz+NFmabNVhbo0D1J7PxasGCmwR1KQAs/qidgKKsJW2D7DfeS1QHt2Yza2VI8Gh
00SSupaE0bvELkgKcCdGLfdsu0rziAWsjVcF1rn3F067NSMmQ28baABV+cXKibjLlAoR+zMI0lnS
E/CXX+Ii3PuNA+P7LG2T8ohEfdp7dOqwTZ5EqHTfc60OP7lc+x3qz2oR+xVK3w9K20xCbOzXG6vh
8qYAAAU7CwloEce6EVLDtRuGlzoNMF1oDXkZZDU9V1nVvN1fjdtDURygEDJDjRfBmW3QiZCqQtlL
t8OT603jNwCo4ePo1vnGpbu+fAD24UJN55KiF/6X16cD0LCGtylIxpGupd+aU+CnWfFz8uJgz4Xc
o0yu6Q8THC+/QIh6Y01vjE5uNoehOFLTtFh8dTeVbuU1UBmaWkAlE7r50QjiAHcF6wdFYXOPdP10
FKIOTr1pxb/uL/P60kP7h2YfrH5QzNzA13MPkNv39EpPL2mBsGWDYj3i4rw28D4yP+h7uZHL3xzP
gs7JBkLRZXlqI7sapyIC91+yIg5+LlTYfIROhi+DgGGPlRDmKPenOG/K68sP0TuSixmwxYda1vsL
JBZTqdTZpSkdueexc/YN/yHy1Tr4Jx4zbWfFIbYBrtR/3x/51qedm9QURnSLC36xuFGWTAri6lAP
HEX/XOdD9aqlg/M2RDm9ahnL9jE2mu5ZVq1a+CrZmXa8/wvWVwpzn+/Imatj8VuuP++UtE3cYht3
cZW0OBmYjLylcfP36S3Wdn/AsRpl8dUW1gMuecMGkwoV6Ker8W++2Y31p5pC1T/eYJFM2m1ov3li
mNSTggnY/u+nCdOMDgcISh0Fp+tpYj8ROtx/2cUYO+2nllGQ97Gea7ZyqfWlBM9yVs2Z62oAZhZn
NSmdqgNzz2nJHXjdk1e+zyv5yZjavwa8G7CrQWyoBhEoxfH5w/6nK4wCsMzNmJpXJlT8UxJMrKk9
p/UBmFr65f7qrSHO82AkpO5Mf3aogF8PhgVP2GsI0l/sqQOMRtSp+21QFy+xETbv0UMoHzp+5LPS
9lh3tbXE92pM451HOxy/uSI53/9Bt3Yt3EXw3cD9qcUtLuSEB9lyg5iilVsnJ7NKMBaznPjd/VFu
fUwsyP8PZWeyXCeSheEnIoJ52AJ31ixbsrQhJFtmSKYEkunp+7u9KksKK7zprogqmwskmef85x8o
v87f6Ad7vQaffGZnExDVaGlbWXT14yQN/2iUVTJ8sQd9su0hvj5rxtBOQAt59x3SM5BnA+R2dL2W
tClD1NtuBTdtNdpw0eCc//d7++QJnlUpIKaMqPg03y3UuawcHTKsOCJA7e6GXBqnjniJzd+vcv7V
73ZWoFKGFHhGsnLeH13VquPqmHjchhpOPT74pJbpLWLZWi8jx1rbVzYg84vF8clrO+ed/x/VOyc5
v5uH4X+SjARhFGcz/uWcIO6QrtHX6ZuDIjKP//0OgQ+ZxHB3FFzvNpaChI6SJrg49rmuYonN/JMl
RBDmOZ7t+UCAAhGcb3+/5mdrhffGxu0CTBjuuxucCX3qancujpOwnsg5SC7Wvqmuso6Yjrm1gy/E
FKCxn7xGG0EBbAYmmh9YL14vvYrpMLjG6mpGHBAFUOXJg9P3ezmRO0n/2bURpp/lhWH2lrsp/LN5
v9IKqlEc/ud4WSypHVQ2rN8SIYplt2SlvBJ6Q6uGCDt/KxyzbsNsmTn3xiLpfsrU0l4Nurh4Ncwy
wU7U679lBEo+GZiRj5GsdLuKxRIU2qaW+LWQceJCuZZgEAQoOBiwh23aavfE2EA8dgiGIQszQDET
0lLxz826DkBG2NRjp0QUtBtOBe4uMeT39ds01vOblgpctBuB8nlLoogAgXEUMRmk+pCnCqAmbsnh
6/dUJzRNPkSdH7MaSviASWAia7UGovRcnwSEqCXldg05Y4Ojxmn4syUl/jxVymb3qrZzAiEnM1su
B99svajJS0K9esLAtJhRldbfoKr389iYNMieAKHLemqtEu81qwcsnJLFq8IxkOkQLkMTXBYr/k5w
W2CLZrrRb3GtMdKwr1qrDldiLV+NrBh+NhaRrVEnOBlDa3HG29zGtTZiL18fEZExv6xs7Lyzbh6A
NBjeR55QPXE/deMQDzm13/resp6yBfOlyKtSp46KfFHPQDvS3gmcObSwmUm1iYN6tMi0goX45Dht
UUTTkjs/2dOcSy+z7D1qLvcEh007eKIsvzuV45OCV7b59UyaD9G0q6lvh7GfCFrzjKXf1stEYoRM
fGGFsyvUltY8MSMt1evHgDipbjNUWL1voMX5P4zSOAvtPTU+62rUReSXnnlF20Z4RTe5uRkZpSOG
KEmVIrjU7sfHppr633apz0ZEuJzOwTo7QR4JV4Agmtlc7QsjY8EUvV7OW7NJDAvtrVHJsFR9L0J9
Mfoc+pmnmrDkZz6OWj5c+2isnuBFuxGhBXMsSzI0wly0+QXDXLJKRVabN4I5wD6hqXuzioHMLIXJ
9EmfiQoJDWr9lsU7y4tsLNcbNsFsjL1hcopIVXDSV779jF/pdjdBOupPajLaiyqwMNG0ZV99LzFF
8bELLUiwWM1kIru3zVQVtiQzn5tCLXhp+lycTPJrRdjYRQ3qa0g0ZrWr2p9etQCVJoO3PEiryaaI
tEx8NAqKqxIUNW9+SGXI6Y40tHmJU4LYDjjgz+3ewlz6J8vKY/Gmlfe29olTxF7duc2pWQfUZ0Fb
Y9LORHv6pVfBfFdgVlvvzJzg9Qi+ofIoIuz8UAyQVKMim1lxndcq+ciGMfyyMX64z5VaPLIhy4CM
obYccb9y0yw5dWZvvsx+nX9jdj+JDW77hR11rtE/2SYbRBjkHXyzmTCvW2L9PCdCUECehDUpd44G
JIwYV8pq8b44OD47pdjDsZJisoBC7bzn/qd+W+ylTR1hFEfN7vzbQppqQrhXt09p53ZfGRN/uBiU
Dfi2gDtQUc91+J8X4ye0/ZjM1dHJNIIHOpk1WpTilv8b46xa3/z9fPpQW5yvBgkeqha+Uh+oyws5
B0a1JMhfgq74kVZEKMZjLauvwrM/HEtnx0S0hRy7Z6Li+96lX+t0SklEOZpNUJEYoVIifTJL7TTi
GI+Y1/aRcvoSgaG+bqrK+8oN+LP75Ey0aZ3gC3wwdWBM4aQMgegbDUs/EA+dfa9otHZ/f5ofTnvu
EhozzCyqwjP4+Oe78zS4pa2OitgqR7kjQmuMZ/bY3cTGfNGkefEVn8j6bLXQEp4HUAgoP5jzpHhj
yqJZoJ4b/XjhtZ5+LbXZ/UmImqoJa9KghtdjMPWMA3pIjOB5zoVQmWNvmtWqbns3s8mh4MgKW8wg
nhLpasVuZhU+OFB0boaRpDeSSizsUZIpX6zQYPg6E6Gdrd9lVmVXTiIrsmstIqPOuY7PrqVlOxJ4
85B8OsgnqyujKhjmb4UvNLVxhz776fZTf7tU5VfC5k+eBkIDmgzK5E8c7npYcO1EhPCRQ6K4wqce
uAeqogz5orzt39/1x6E0RHGWEkUzMB8M43cvm5FRhkIcPVxdqQDmIZ5A/ppIMmEIiDzrO5AdtKEp
oZJioWS44E3MIzuDg/rffwkScvySgIMtTuB3v6RjaJJZZw0bGaRtRBSqu9MzEsXKRbc3Nvy2335u
2GQguCzKvJs2qzenV9S+0xfC8k+e/5k7AhGTVgUM/N0PkUz/yoT4mWPV1B32Fnq3CDZtaT3PwVJ2
X/RFHzoWvrYAQRmjFWAv4PB3X9uEvbJr5fURDJxMR0R3UT1I6rCczGAHI1OwqPorFuRHv8/za2fw
DvMDGPmDr3gC28Bxe+4xwTP5vljVk+ukgjiP6c3RlwI4aihjAcayxd0cH5VmJXPRnjmasiDH7RGt
06kqCjyBe9VssbgqQ89o+i+ezSf7nY+eG5oNmm73w37nmAT6uiNoVa/cSd/MUoPmbze68fr3tffJ
G0cXcTaQOc8jPvBvU1gGjepRamZ2Pm8Bxea48fP6UbS1+oJl9gH648GzpM4yG8yVnfdjpamalFaV
Bt9bG7RYF9j2Ri8HtaeNGTfYEjlxbllBNHbyK8P6TxYaPG1ARzTadI/vbXokDOrUdNlkJVrXq0DQ
wPgkO0azLohgX6rxobfaLx7sJ0fJmR1OSgVdHIXA+Tf9p+aoKDI0fZSADF3j/M5mqRfkP47t90A2
+re1M7Kv6KIfaT48YKR4AaYM/P+HS462PfSJbqFdduYocPF6zLFHu5yHYXgsZJZEDn+K+NZ0iheN
ja7riAj+Yjmdd4g/UIh3v+HdUMKtbRF4ACxHP+2yGyezpiB0vSw78CjSfIN0ttoRc67f5p5JVNPc
WtcoFcx1K1YsewCE/Vr+6LC0+GljM3inGqe2sC6a5vLNFGKGtTRNPmmei2m+NN1k+5sMJuzPGdOR
fZ4G9l01Cl+nKxzNm15LLSM0CNOUGw4dfFiUMEcvWitMkupBJUPUIC05QeRv81usDYtjQJCIfRwb
Q6+em6yHkZTD2DpUsgqY29JwEAsHiWoHS6u79tPEbLcJjjaIbUXtkhkNt+Vgy6R8HjKnQZFYaqSO
mWQxP49OV5BWauAOEypIDPgHD0abhNnQZMRHkdr+bDuLQZs92ekduX/t5otX88mbwVMfA0Ag8LPR
4Z8LUmOjEradApdSrIUpHcfelva0RZ35Fff705XIYqJUw+YK7eA71MQtITMFBMAd1eJmoVi99TZ1
CuR+pTWeoPWedIISYWpbztZcJXpLuXY//n67H74/RhbEJuGoTpbRx4KRfU3goFJ4B1gQ1bboJiLL
4TsRYNCPsgkNutb936/4YelzxfOcleMMWJrp1Z8PeNXdRblqdQ816nstHKBK3lAs42CXkIFT0HP6
7vXg+flT3luTDD1aop9//wkfttjz5Aq3RyjxDNE+jHvxSW6KqSXsBwdSZ29J52E20ovesCccyWDT
KQNqQdJ8lUz2YX8Fk2PHgd4HO+NM2f7zzofWSQ0llXVoe48StSEUQFruXVJgeESY7xCiRzB3f7/V
DwcXrADAeLy36X2sD9EAq59OyltskzgjbYiyISGnFr+l2yEzrC9AuY/LmWuBPjOXA51GyWT+eX+5
qyUoDVL9oHQgedT/1A2DRnogxiphufb+VUUe88aYwVJcPQ/240AP8e/3C/UFrQO9Arv8u7ZyVuec
5Lmjz896xYrK+mOLPikSSfCVq8mH2oPbxT9PZ9qL/JDj68/bbekSHC0zjEMtg3QJyQDVgngRLrlb
f7+nzx4sfD8cLNmWcDl7z4VMgMa1tkxtVG8ExU6JLMLSWN1Y1L1/RnMkpxX5gL0zvzYjeOFsZ191
YJ/sE6xak0wz+FL8Ze++WhzdBn8MGgcReE5oZIEBbM+UJ2yUNe344O1/HXTQxSKHwRsUkR8T9fO6
/k9dUGh+W0z56ODVqwknrNYaIHdZvUeyBq23vz/fT75LnHoZkCHoYlb2/kXWfg0DzG3sQ9qlIt8B
C2FyrQxTXWD+4WIVNmpGT1J5Sijnv16ZGSt9nG2dp60IC/68S9cn7FOi7ECO64l927vJcViX6nsw
Q8jLFpO+LtX/mTT+fz4viAuTbOCQ948WWkpqCOFaByJg59PsBt1RTev0Rd/4ceOBNYzWmHQaZmIf
vo4gB2AUIsfQU/cKhdWqYwPg1Y2YQw+zpae/P8iPyxNCDd69noX9FRDBu8/eWU2Fe23N1kqowEOL
4U3UFr0d+pICR2KOtfn79T6eIBwfIPh0SOeR33v0qsEvrkgxdiF5oclinWzq0F1se+tU9mtB7tNG
17IgNjuoqn+/8Me1yoXPzee5JfzIfdAY5EiTYPWDGlS+N9dcbfO0X0LoF/Nzq7vyRMpp98Xdftzp
aDzBeoj7O4/n3tdEMl8c2bm1fijKvMfKpeiQV8E4Xb+ymP7kQpihnulE+Chgwv7ue6gT0650tRoH
/dwVRLO3tkukRvurAuBjDcJ7g6EDFeusqnk/akxkIqpJjvqBATJjiTwyWjLJkcG5BDM4eFrM1tHT
vmLNfPLuznN+MhPZ0j4Ob11SsUGLU+PgzGUakZvrnlO22+vBmMWvUgptPwnN+Nd28kxF+s9Fzyv5
PxupEshUcSPQD8bqJSTitIUfNbieD9GQZ+sSZnjOUnCr3gjLoUznw9/X6yfbAKfWmR/J7+CcPL+J
/1zeHhtZIBtYD4vbCLUpTOWcTEYw6zl46yv+1SdfJVkf8K54q1R3789JU+Tk5uoN2bXz5G+WYNxV
hdY94fnobolh90gPX4zHYSaj6O93+cn2Q8VDA8uWcAaAz0/hP3eZcjbzabBuK1ywQkK2q41GVY3f
aqnHrpl95VH16fXgX6EGQcj0AQlL3Mnwp34mSNhL1jhzhmXfQxDfopKsYuSH/2z/A28O/Im9nJXE
mfzuLYoal5FMJ0qyLaR733RN/8zA0labsp28Z3Jo+q+wiI+wI5eEwYyDxFkKDNnhz0dKhCkmaquy
D3K0/ePg6stWmI0Z+8z0N7Koi/Pk1LsUOHVFAzKPGBVtG2qJ+89+tucfco5soMbjl7zfK3JIHWPp
rfZBczzQ/KCqKzTJekMW/QqLAZpbj1Bh9/cF9clWcVaP8b0QMwXW/u6BZ23N+FxW9sFIUj1Mh7aP
SrPExUpIuOeF82KK8Sse9yefKtZq8JmpQ4BH3hcjlZyHUTM169CgZ0FDa9XZm57OTRN5PePk+O93
+MkS5mrnDgxW3cdvNZHkwg/YRBzSgsH8PAt5OzOBj4HZu0OtS/0LyOWz64GfYnoC3IS28d3RsiZ8
9V4xWAhKeu3KyRssuTCYuXbdLLtpLem//f3+Pinaz2QouiD6XGqE91Vlwhw2m1KDjddbE5uJt5qq
7dLmwRynSdoeG9tRF1kxdfetnKwhWlv41Ps26+2vdqf/I8R/oE3QXzG1Y0skKfBsCPXnt8T0uRp7
pzMOS4ElJ0Hn3aBFJfZJp6WBrmXr4jHTbSMmKfObBKC5yiiZfmhOEcQeaOSlSMsHC1WJnWhzHY5J
sr4h3BsOZVBaD1kzOnEzr12Y5ZO7kTLDY9/P0CLEI0gN82RXWUnMpCLIt7Xvo6OBL+CTp87PeHaH
snAZvFQYUQ2dud46RZrm4di560/lrsWrqprxRvOLAmf3UguoIROwcDQreXts18A6WblffbPK1Gzi
ZvKN9ot1c/bH4fH8+fg4wvBz8QxqPtIn3z2+fgh8QXqhed4BeArFPM0Rut/8BnFqg/gshVgic21v
VqtF0JUj7r3WyGPpSRJUymkIK4XHvm1gjRjoib6Vay5i1x5lrCHYPmDhloWaZySRt8zimt+ndvPk
nhb8iEOKePnkdvRzDVtTZLGqIvrE6cVK6juBgU8VLtXShoVOA+GXIJX0S/6h6vPmMFJtxOwtmOTD
OIgglDSg80V+1zCSis6qi1+AK+oGd0VmOgVu3WSGpnFRixuvNF4ZvAfkonZGZEBpQ+1k5a/e3Ip7
vx5fWtWgUwqGNp7s9rnWOz1yyNm+bMyFO+q7ZZvPi3dTVOP6zZ/ziyBRS5jMPryNbrxsmvbSHsgr
xQ49ieBfNZFdE5nCPOFhzdHraE76sFauvvGTLr+cla9dDXUOMSdT/Wn0ETEpA6N/nGaXF5cYynAJ
OhErWy2/HE/4m5SIknCpE1Zm6hUHsg/Ww5Ak9vNg47CwzMa9xlfJc6keaq19LawpiZqicTZloV8W
Yk1fklJpG3hCcp8zQYyQoXW/KvT2Rzyjs+/G5I3XokjevKKpn3v0KiFTIawVPA2HNc9M5JVh5X2U
qHJ5E7gB/kgTe42NXP8hObxPc2+kzHOkdVn5RRWtgXjCPG2ZQ5n3i8TvS5f4F5Dn0BKeuc21tNui
GyqeinJ6W1vzocl8/Qp2x7xhZT5YxVRFtTHK7QQR9ELr2uLQDb73aPh1ekH+3KvUSj82jMkJ6Veu
1rzPo0Xgilqb9pVFRhU1S9psNJwCbhbfbrcedSiqlXtmqeVhmNN9kCZBLMHErwFCzcu2lDfzMpZx
45FrEf4fbCnK8mdfN98T38t3zYK/RJFV/nZMtXzr4Wp/5Gy+pRUrf2OGY+z9wameZiWgVWu6AQti
rZbbyg3qX3mW3FldWh/AbKBqNLUMGzd4GJLUuBLJlGxT8IYLjAFd0MLS4jNCpbk3626noQrc887M
o5WLHzoD/t967t8Mmuf8ggfrXDRGJ/YwdSYtTtifD8MwLnjFmWu1t/OmDgc3AFtJYCWZySAfrKlt
wowmMArs9qFU6SPruL7QXFeKcE66iybXoVmlutimFpnhWCS8skndyySxjlgtvAgMF25K5Yz3yOXK
TWF1j006AEwlwcvsOdLmn/x75sZtaFl5FppTg32sbyUdRPbyl1ZPS1jr/I8IRL3JTT7gtO4sdFMB
2lf4y2E2z92tnLR1ryvjhBaohS4iM/2l74xiX2d5Cnrv/0waHVOagTd8Qr/d3ObCmC/1eZFHTMD9
b1mqpk3hVFYeevakR1lKm9B6RPt4cFPiPvP2Wum5Isxlkl+SsP0dAZyKR69/MCu3PY6pnUfrsIow
w4/vLrXnOyYU5Kd3gXMM/LL9vlTDzThBGbeDcYjhCT9XeXAOu8jmuJr0clsM7e+ls7Swq+Wh8OwX
w2yfO0PB0GFY9X0hf2jLdGi+6Wfd30B1rjfck84UwttPo1ZGWtkEEXIoAgcglsjrWauDq2BNu1NL
1NZl6U4CszXWZVyg3GS9+WaIdf/IhldnFxJvuK1Kjbck5fwasUgJ4crUcTuO+Z1whuBC9OR7hpib
pfu8wCu/S/0331YNbzsV8eSP+Q838Z/anIoJK781chZd7RKVQYWbF/dh0lv5TRcOFm9LkV8xyGni
OTHGA3rGPpyg+BRxS5BjEbo99CUlXDumhyl+TIVSl+Wgiwsx6F17CpzipEzsaKZEr0AcEYCK2SeW
eAhsNp/JHuJybr2TGNbydqqK5nVxtPUOcYOVhuBfDRyIbEn5dmu/JA5bG34r3UxabFP6pInwn+lj
Jx2sTW0nc2TYoxv1s2SyX6qaulD4bnwOc9fgAfgqD1FGdGXUaW6zbclhvHKZJ0WpFGTblHOzGbvS
v13ywAwXxD2beq60jTYM+alMRb+HNbtEKydA7FfLdGFZ03IsrL6OzD4gKEfnUFrz5Dc0suF+GPM8
rEC0ODYciY+rcL4pzSxRc5Zr2LrS+6WkXaH2zW1cKfMxqs2ZQ21CqRauBUFG4VAlfixM/tahVdV3
WiUt8jR7ebL0PjuCNJyJmmr2fyRtBXdOc9P6rV5UkYV2IYsT96tOK7W34m+djYumc0kuMeVAmnnu
Wt9W0aVRZ6XJZYM74lO+aONvpzbMuIGkeVXZ2rLxrKo4emNRY0ZbWTttcecfS5JCcHQWa1s3AxtA
j5T4B+ifee91jnE9JdUTDLlDWmrabQMh7BW1VBXPYjBj6C8kuMyFHuWNrt1UPaF55Lq4Ifzbnz0x
vTeEsQePeNFPuBdpNxkGJlvpz8VbMwoVrb1COKPpc/3irCAueVmXWTihnCUNwSg3CR76B7mY41OZ
Zu4mT+Y8tjr3Qq1+dsym+Xkqqzx0zIXiMNff0jRz9sopE8CUgsmG7V+0S+tcaG2v3dnJhIGaVp26
gJLPTKW5gbli3HT0XbHE3SZG/0Umw7Smh1njja5z/tp3vhE7fVLGVbdcemX6zZHk8eStddeIRW3o
FrrNkvffltmbYmpBQoqIeIsTSxhhb65iKwfWq7uW5q3r5cEmaVlcXXZWLdXpsZoc58kWCd6lhTdu
Ew0XH0vq/s6C7RLmTT9v3cwBUGSY4Pdi2erjxDjUaMVlZnsvrZiJrhhztEfDtOy6LLP20ppxZwng
Gl2N5zDWCoPJWNckFBWGeLsK79Ads3Q4YIZD2oU7INiynZEjbsluTW3G32rtmm1dNt4lwV0vwZTD
rCl1cyuUe2fK9FLPs5s0Qz2b9FMbD/PwzRrJBUFqWsZGP3WRucDyNURhHYTyXxfsYeJZM+QOUcvE
Vm+tsQYKHhEWXYXUFpJaQAxhYHAfmo/5pGS2oOnlnS/EtyktLi3MODYqLy3288Hcd8CM16nSkoMp
zJuqs82tFWiPstb31VKae1vIK4xJrAhG8M5PWnk7JK21cbWRvwD0JRTnRes46gSVNIlU4hZRM4kD
QBw716Dfpx1h5pbs++/AKeNOdv09CEsXpkC/0eL4/bGbams3DG12PzqJHfuzaewXszpJu+viQCLo
7gbD+D12mbgcq/HXULlVyO6lH/QWHDp1UQy77P2RlFyTE9EP6858bfH+Dt3RCMLCdut4BmXCbAMD
0tYYJCb5HZatY6/p+0yyefSq2JxtkSNzEK+e1/asOsdJQh37503LGD4e3fx732tuxN9ZRwmeTNDR
YKyu/AnEuRlcR8qZaVpuZGIsxKLj+jHyn4Z8Ie2RE0CAW9XWSZXCdCJfue0VbQSHUFUn20QEFCh9
vVGjW0cTkQZ7o+2yDSJKkl9nEU6pvnWmYvpRSc27a8tOnSZ9sMJMeemdRhd1ibWLX4VSz9IIa5Iu
DJzm7Ns0zVuSIkTo2kVyHywmf8ZYRbAtS1nvA2GXL5zh5q435fggvDGN3Rz3qRTNdbh0dXE1DM72
TH++S2SOAqHsz/+yuzt7U/5gnvGoqJjCSbN9op/8C7uZ0ht9GMjAPMvxG44JdOIDcwK1vOJra17g
rdcd7GIFes6UurUSzv7Osqy7FufJzZQJO8zX1N208lxHTd11bwx9rPu1FwuIuDunk8+mPhWh1ufj
gZHLg+VgeuoU3Og05glk88Hb8HjFsfennVP06XUy0DIZnQk/3UD+UpZzxRngzPu5oH5rfSE3gD80
Y7hPFMv4xOo2Q2EU7d5Jlm9QD5sNIVJBhD3Lay9Fdyj6Ve38ul5+i0Yb7x2rHM5EouLgmrK8AiMB
nWx9+agVPYneOEA2by48451PUUYPQjxXPXuPpZsQiLp29zm9Upx2ULflYsFtlg2OMF5BbqogXoPw
xOPqI0vUh4p6cMiG57owtBtvSaoQKj8d9gqfgnVvfq8mjtW019XLuDKctvA2i9Bza6GssWuX86ht
CIaZt30tt7qv2rvCriZ0pxhPGX5DV5xS2ZUY5YWrcA+BqNxrSLh04+OsCLlr0QYD77wq1HwXXlH8
5KAXG9k13mvZNEG4uL6IA8IGLxa1+FeL0yTXRS4VPBVKQ7GuLX4vtRVsGkn5oqtmjBoxPhrW4ETZ
qq23FafDrq0aL6ztoQlrc11iBL4/uqG4t0SqYtBm2NqmPUTK7/o4Rb6OG3RWxL0KOP4HDXM2F/8N
a2oOuEkkoYnQfpM3mRe5DSmkyMYoY6xSXJIm3VBJiPlI7X5Vjb6xM1M1RAKBcYjvY3YiJCCN+Ogg
xEkThNCzcJ5u2vFU9I26SpBRnHpUFeSNsYgWzdxnba7H7cq6aQegAhxNjXBaCicSWn7g+8QdWqZR
hjFRJJW9bHTZu+EoTW3jVucEMdq1WHXrMx/yExuic3KFwSduSD0m1e/NmvWLYTIupp4V7tTsUSJY
qvMP5tLz/JMjy4kHXa+Yl2HrmAby5E5p/trM1Q/bCEpo+uZvmCkY3bmmwPG7MLeDOfzWRvmzTJol
ast1vXActpvZQTywyvpb2i2nYS5u0zZF0ugXitrE/UXlOoFVdPMGQ4fh1cl0f2umNE1jbqoI0ad/
JCbEPStVHhJiRY/dUGanPkm+t5pKd6qakGZkZqgLQwsrVBlR0Fdyn2pmdjPnmN0Zeq5dgJZfZktm
XCRqXSJLeHactskvc+qCiAwi/Zp6q8SPo12fgyrtQkOwBE0SW6/laOHE7rFLLD71U9Jk9zn6ulBp
jH39nn4lGB67Or0Wy+DEroN1Y1inhn1qS0z/bK2uI+xAq/3otT+Hwfs2d+OV4xUoy4Cqomx0XIaT
1W8qX5eyiz2uHYuZQmGp7LAd82I3Gc3C7cyvpeHfzIW/E0bdRihNHpEr1hvLNB/wK7kWhjeiqp7K
aEzNB9ybi9g0hvFVS8rbpoA9lOA4cuwTv0XAqp3QCc7foeU+r/Z0K/vx6AxaDw5FBqYJ0eWbWict
1E3pRam7WJtstIiJxBkNj/Sl2XYd876u0+5JqUy35gJJZWZydu/kmUmj4K0bIoN3vq/0y0nN9h59
8LgvsBK7wG1HRMWIGkPpswYuxBE7VoWzUQyf8faonwBN2w3Prr2ghUzIicdzxpx6vNvpE+8COeMB
13Z7rdaMaHFtd9f6rPVh4Cio6U4FJ0BU53W6aedhjereyK4LAgAZxOo3hhovnKwWsZHkMmo7jGEQ
TFdRWmZ1jIwECm0bFNt5IX5Kp6cFYqku2GCeMW9ODqtGUdZUbbPtnf6OqKI1nMzhRdrauTiu+uV7
Ws+bbrJwt6mcly6dsrDmNCSkbWXvHFsiWUbc86PUWp5no/plmcVTIKmB2KCGvTkNxc708sMalOt2
0jMv9tDPhZPbjXGQ+dWW9MtXBcc4bCmVNkWQLDFIQPYj6RfrLSlNvpJcFWHlBXutxeF+7uefDDxv
Efvd+PBByAJ2o9wv8u3UTeWLYfRqUymIG6bGDumZWssk7P82ONqybadAbWXlPipT3Zt6Z23ptpaD
DT0xTJbhMceuJVJTUJ2cpMkvCOKkObXO6NnU6vHkGFuH9Hm6yfSQl+m4t2g7dvYyvWm5PW+9tBv2
tdVzfJZd9TpNbrnVM50Bto0hkuyHp3MjfNk3AVGXqT5fcCi/2Akm7Dl7DM2Yf1stOQiQaoaboHW9
sMrpcm1SsvdtQiomdt72TjfTbmf6HR/NZB8TAJ8wXZI3pFR0tZo37TBnWSJpt8jU1NBcSbE+BiA+
+6VaVaRj+h4aI003TZwZQ8WeaabpkEvhXdeiPmkCS33BOguxEEehh9AzLPzA2Ew5+SIg4Pgb1912
8LI+mobqSp80ES84+V90rvWsW5O3Kc063+aDC49Ew9t/Bqgm+bpHfLqcyBUcCA2y81gPiufaaIpo
qKFdAs6CYvaVfsrXuQ11qx/iwBZjjCGBwFt1AMXKjB+DoaydOeoeVmetxX8WyJssCeB8ek69UzCl
Lnu3t+9nO3jRPEjcEIW4QRXIkIXB2h9HcRwVTt71YK+XbY2XS2qV7rGzJ/dpXlr3ZgSc2JTjUl39
j7Pz2pFbybLoFxGgJ+M1ybTlVCqV3AshqSS6oCeD5utn8c7DXGUmKnEHPWigpxs3isxgmHP2Xtsb
OSFx0yCy10mfpVV+dY0YG6Pe3duyuE8cBDN+NzxRoIRZgAKQ0rT6o4QkfcVvihB5JUbFGjpPKxP8
hkvvYl6Q7UumcpAoq3dkaKBZzkVWP+eFZj1aVUypx7S9EJ7RiLq7yMKprj7jBfMOtUfBriu4Jmw6
yQFFpHjDuP6Y2CNF9ixlnA6B7DuSKK3x1zhXFM+ETIdHWalh40zKuosytw17VDrcoPKaL93B17iU
LiyfAohYPqhg4PVzrc6dg2HHckOr8SUfqvKFNsf8aM0VJ0udymiPwc+cdbYiWyfMs0g4qgxuFTB9
sKDjSQcHlvZbpCpuaHmRQQyYwToMKNcO7Cxe9mSRqp8+ZrRtZLfxg9v5GoOV6SHy0NSalTseVEx6
h5z96lnJzH5wqGrx1qKXJSbTNrOT+54dl4QW9dyhNbyrzemt0Lu3cpqXneYMnHymjk10rM1TAbOV
wyB3ZL1qSb4tupJ+Y5u/TfHEotbVtCUaL54CaxgRCOOrX1WR0R51Z/HSVM2zm3AfSgcWoNpa4r0j
Ipvn97+nImcDAXzAn0vAKA7BfIn8rSPV0eVKvZ1aM955iDvuyHzjMT3xjdlbf0yXRWyltVSv9B49
Njhhly3zjIDGdpj6F8hrzwR9vOFJ+Wh4fPsRjY0PntF7j0BOfmAUjg70cf0TSRXlPuvm5YFjsv6x
TqaZioRP4rNt3PUWYmPSYD53VvQWlZn5hHfeesn1lhqm7i3N0e7Ihqyr/L7VOwPpYOo9zxa6fzG2
apN2Y7mZxqW8zzOobzYXniPoAz/sMAWHjbC4usaTsRKoIlZHiqnTZCu2zewHYI2BhKdB/x6n+gLD
amp3pdbIXWU43f3YTM22iVt9o6eFeXTG6jtbmIJi3rShVcwYGyDvHcYWRE7tVQXItWXeUpPjkEdr
JDfankxklzCQgk0YMV+6QVCThDQG+AlT45GUvvmgGr0MBZ1CbqhuE5op1hV3VPWugQT7jE0t3+Tj
oI4VKRWHobLGnU+NPoy7wfokMmpvk8++ZLb5d0lbajcaubPLlsk5JEatfyrn7EesFShrayvb2Qv1
ZCdLnn21dEHd8dxTlez6SYoHbariwG8jd1OINN/HLkcLah5pQCQkO4qWWDtu6U444nMMROMY33N/
fjBJdVuvqlzGfQqQSrVQ2MZkPcJhkFQRexqP8YG3kIZ4kIHNxzX8kvmhHPnvF9paIR/ky9ysEEmo
xJvG649WLzm7DQpbcDaLoBxt0Kae/JMa6XdDkadQAjsMqpqOF9Xkt4WD4gYxRPFgsJEHFCurgA6Q
zolkxKGskmbvdkUE9NVJNhmrQ0BEG5UZqxOAelx7P4Ko2BN4+kXThxdfcpK1bWltZKeXW93imtKh
N6Q07P2Sfv+jyvv0cbLcIaBiyfLH6YI7XtfvLRppnli4pXYUeez+pUj9KuyNLnrkxRuBPlK4KAfA
sMR+Gsjr6/jUTiavoeo8vo5O7RcFxDSmQPiSz9pdnhbfVJz+Fg07tqt/mpdBcoktv2YzLE0wgtTl
h/a3X4l262h9vOttP99kBW0Y6HhfoyIZNvTO6mdptM0H0y+/Quig2Gz2+LKjfk+MKjO0M/6MFNE3
yuDi7bG5fF9zUCvmS4BdMVkle2oVKjs/k6qOv8VuCjrXM6eQ9qV1yO0kCn0Qm4EWxcf3W/bnogt6
9SC0Vz2mAfbYM84kJ9lg9E7pp4Jr17gZkqO7noL5WiZ/CzHgVl95VUOfd5URWqwSF1OgrDuTeHAc
d9KUFsEx9TyKXGi0TA8XVazHgZKikmE9F3qzifyRPJimLrABG42cwS3quvmI36lXNLzt/5xTaTnw
J1klyfmCqO6cKSmX2TaMUpjREQ/wknJPbn7P1A4/KJpS2/ff94XgxGIA8gxWKhdiv3OuUq61CE6i
UhDGltohmjjt3uoUpcdyzj+9P9SFsJCh+MMtvKqrXezcl0uxHqOYHIH6W4pT3ExYqsXqiGv///FM
eOYcENbrD3sObmrHyO9KP4soGnjJnSWYN1VPeJFMVHLDhXihduOZHJKSVk4SzJ1zDSo3Sj2bqzw6
OniL75PRrO4F2IVtLTNtkwArD3TYpwHYA9aO91/npbgF4Q7eGGyYTGEwHGezxOsmMm00AP9u706n
QdDYoaMdhyOqpQ+ToRX0GlPyEvO6jgAiZB4nAa//z8Jt/gpMXABx+GxdPqW/dS1eK7iBSks7oijM
QlJ+k02he92T2XUfSVwAIECR8MajX+iI1jE97qa8dmLiz+VgOq4ggTEJCDw5EafUJVnAdCmFke8K
WXVpbhkxzxclex0POyD/h5rsglcDuUIsqePEFNw8+gB1MmJK6ksU8SPa/7HTN8qu/3P+OINSKTEQ
gfnEUp0LhgZRRnlfWvFpMeL2RMZXsu8rKnTNpKnD+1PpyiLgY6w0EbvBq7Ev0IuCXPqR8/sp5ob5
OPQ1GohE45BZUOJ6f6hrr9LB92ciPGMNMM+mS6tkKqtpYLrokgAoR6nHyV7MUxvb0RZxREHzwTZv
xAtemy8OBkcXlpl5aZ9O+yIxSRjWjmVku7uG2vvW77XHthubP0ZJeNuNfeXqQ/pwxfD/Q2W0zzxl
pkfjwUmAP05YpbfVrLMgFO2bGlr9MJjEQRVqbl7ff7FXf8N/jXnmhKGvPnkZK85Rz/OGIkWrtj4t
yhwAAtit98e6+nx8e+wcJhaRc0Fx29mUesXE+yR7cGcATg5lgjzKN1GgeRLyoWXl0f79Qa89IP5i
5P4rQu0i6ydLKRdHlqkd87JuNvMEcwBn5fgEBEW/saobV8daVXqk+yJTPN+qrBGPOxd9yDNydI8K
6c9JK6zI3oyWUPrG4gDPSSmLra+63lNxhfEzLVzo9PZuLqxiZ3vkDNrjC07l8SNV4Vsq9ut/n8fn
g2fl0nKtuXaRZBq56bFDK0J3VnsoEd+fuQHeimq4RhclchSOMSu8dekHQIVIemUtwTQ50XJ0Rz3a
T57xy+fkHmoQZ0KpRfrWHNrvQ9s4IXAI/7EFu0Yzr52RHxZtgDW+u+FNujYF/wHTr94kEm7P1hGx
FEpYsKCOALJpLWvux5oG2I6cKW2XOLG+zXtKje/PwPWf+ddpkRUZCaeAiQ90mE3/760OPsVUa7Ou
HbGMxlvfG4tjUcTpXb/AxNerZPjToacIkGW0N5JWri1g+MFZT9alk9TOv0emrTkVk2BB6TTEcLOy
lp0+m+m2XuIGI/L4n4W6PCkmdDwDq8+exfrv8Rr68x485eTUdlnxVYK6+JirLFaBxFHU0YmtnPzG
mnLldAhAmYwDc9U/QzD7e0hyg/KpLvX4lHHvmLfCHlAwwESPb5gTr0wcwHOrhJ7PG1To2ampnFj5
u3qKT37Rm6+eN/tBJqYWJlbTnowooVw91MWNh7t2Vvtr1PXp/2VOcJq4GIZFxSctys0nT+ID9fSk
eB7mmFuhLFUgJguq0SiFt2209nci6Nu8P32vvOEVE0vllBsWXpD1zfzrb0iACTKL0Dzm0sWtpOvs
TTTJ3K/vD3NlrnJGYmMAwQPM+dw/pAYPNULLMO2Y0dXzoSuF9YDGp2jHLhzoMNwY8NpzMW0QeOOi
4dJ0NlmJr9fmxbKjIzSG7qEDO/9Ev8i5cTH9h5x59vWv5kRMwyszyT/3XyQ9wJ/c1KOjzlGCogId
vV+W0ukOmxXSVoD8bvvqVoWGqijL8jfPkCak/bH8MhZm9WswI7OiDp4MPaIAW9tTOHeyzcimEQW9
Hs/2btYltWagJnWy9e0FN1BB/uGCcMaa9lDatM/tkBnPvUbHtJGUdMoWKbRJdPJXqdvyW5IjItjE
63FR6DBkN70FYopFGtvY9v0feX2n5y+DExVbPzdVVHlnc6kBz6VZDpB7bh3DaaQC/pgRMHYQ8Ktu
vPh/TvPnY632BOzqHubm8y+2oHSkIvSox2HW62LfR1TKNixbAIBnp2zmTe/Uzng/eJxZ95COB2sD
fhAui29EHugIoh2/KNPASS+z1lr2/483gScFLzl3MP18Wuj0pCPIPOLY2ppxGEWU5ptBqvwOobX5
6f2xrs10qhW4COihXXFYciMYDUCBx3hK513voqAEcJ3eGGXdxs7fN4DM1S9Gv+/CAEg1aFyAqUVH
rUmrJxnjCtD7tP7S4ky5ixIycmci7BDKy5nSTH8Ln3VtgV6RvKzNxuqVODvI9l6u/EIV0XHsYrT3
qf+zaeqffAMeuSPIsIzErMP33+sVkC3FHyqZq53UvUxPoGrqxLPOt21LdzlgCPLoPS3LRsOzsS3o
HG49En7Al42hqE1MD1N6cNPsNTLL/OP7f8vll7WGvNBFpUCy3o8uDhmTAxMTIeSkzBdCHbTvUEOc
DVA49eH9kS5nEyNR9+HijsGLOsbf+0Fh5gTJUAsmqcUXn83cMIZdrKIuvnH7uvxBwfnjtcQ2v249
50W2slTKiqlpnhCk6BujXryQpOUqNJMOFmOTaWjosMy9/3CXuxCnVUwYusUMIiH3bIGa+0ZaNR0Q
sB7Uvzu6z1uiST6b9dKGmSOmWzeGdVb+/dGsdxNs+XwyAiDB2ayNHfwkTJT0lPsm1iZzWA6tmYst
xyYZdBkqNa1Iml2m290jqHIN9Z8EGYpue/ffHxzMBJshUmI6KGfnG5mqccBwnZ4wRRDfXS7GHoEE
cVFp4296xFM3iBPX5ishxODAqP9YrNJ/z6IyH8GFdXZyyvvmq21WxrNsbZSPmdbcOARfG2k9RHFq
41+85b9HasGIDFZKXksxedpW75phD6PGJsKgTW7MnmufBjxEw8S0sB65zz7CNl5qVSlSyBBeV7/7
mMoConoruoWYv/ZpgOfCeM9PhR/57BPsuWwUcgJY3S/JeLBLSL0ZZ4B7KpVNIH27DGElDy/vz5Cr
g/JLcRBk1Atfoy9HWfd4c04iTf3t4vZ1gD5eD4S2lOja055eUure2MWvfY/MD4pn1H1c5xx4sEyE
ugklSMnEVvWUTxZahEaf9UNbLlwhbS+/MS+vPiXcNHctF8ALO/sJuyhDBqZpySn13ejehSu8R5rf
fJx4Ixst9qtAZFbx35dU2hZrQdYh/RiG199TNC29CDNhhaZZ68tTFLXtDqzUf3bDMikRsa74HEvw
hGezhujmdqTPzRXGpycNZ7G3sgOb1EjvfoR3QLnZybsbP+CVrw8Q3ZqzTPWeY876A//r9kBbcEbd
I+OT1ya/C1EWP7BvFkQg9NaNl3h1JJaUlXh+JQKwdbUumzkDn8xSujs1+eODHqmcFKXOuXUlujYW
u9NKqiHZ+QLNQ3JPGi8iTU70jbsxIMcR8e6kuT3k5EmocYP/JvvoE7T4AgUtfklpm/1RSwnKm0OK
/nMeK/93VS3Zp5R3R6doSiIdeXIC/7f1jBd+xeW7VgEX2EA4tt7qpKbxXdhYOnFc2G6/rxwTbdXo
GlL7hVBKeKHNUWUILc2ZxkAfpOsDv8qLXy0AsUF2aFBIxUEtgQOHDbsk864NWkXkVOBbRlxvXHRM
TtCrulw2U1pmgpjEePzcJnazU7pCbjDr+XJX+AZ97fdXlit1M9jxIN19z3ZBP5/PTD6rTHXT7B8l
Yna8KzzDHGQ+rN5wKkl1XatjRFXKqNF7LNTNNBLZxNnroPs1IqhMILuWyD7+KKIP78k19uEydwXq
zPf/0PXjP9ut18+U7gmrLo7ysy/IBZWNeKtMTrWI1DP04XpXFsiUShFjhKUgj1qyPLmiO6DdBe3z
/uhXJ50DIcGhBH7pZi9XFUeV8Sn1dtUeiBOY720DjkfsOv89DsJdFwkTRiasTAosf3+1ccIZhBKm
f4zMvHrgEmW8dMZoPWG3wq74/mNdWXFpWNKygNoG3e/8JKDPLQqDdKDtBucnlEJzQwwS9n7CmbrL
vHJGOt6V6Z/3RzXXA8bZb4kBlyPzPxPv4nqoOah02oFaaGMNC6gy3CHwfo2mcMIsW4p222CW+gGw
JTthPHTuu4p2cNg7eaJ2qN6bluuanuLFtFBijonhlhsWBacOifwazGBMivilhSWGMHXCML9hEOdQ
ZjVGthzDrLrxFq8cPSzB94P7H6MWi9Lfv9jo1EZnQts7xtC/HxNdz/ZD5E03TolXpiDFeyYFXmrO
HefzgjVi1EzMyPQtUSITcwiqg0bxsZF2euNo7F35gRiLmokBX/JyUUhHhyLwQtl0xIBj7wuTpS4o
B2cw7kU+yGcjyjq1QzXb7pWZscYLZbiPePq7PGjJGEIb6HrN59kY+P+WUfqzbwfrK2b0xQInTq8A
AV4pHFTQqJCwSK+ilK6T/aNd1Dbq+8VXp8ah9eIRjULmitt/wlgqn7xkVUy7ea92xBWbEdUENzUI
fxwwIFVE+2iIcBeXSF8btW5UGTBaClsOT7MVO0gDrNb4XKe+0wUd3atka9ee+SthiX2iQDN/I95E
dwKoC6Ds8bVDJPMKa/4IesfADZCqYgrmpNbMrdn33Ia0zF2Ve0CoNkXr+U+9n5VqQ4+8rYHZ2/Vb
6Xjt6zw28tcAsRPxQVmi9sc1/2NpG/c4jaPfBamOQITMu/zkwPU+6HWkffNlMh11vXWfhBNRvb3x
/flrN+vsA+SEzEJKL3yNZzo7adlYdbzMAglcyhHSioZ5UmVq39Ki3QBsEfdaVRkQ65OvkkUhzHU6
02Er5s9VSrImclBvs1T276rwe2hN9cg7m+LPUS0jHIj24IWqx0huLMnJijs9tPLJ3MEBI1/dx26T
y0o/GGb3ZGkWuusCTHSaOMZWJzgzJvcAh/j8hjzpRzVGb0OOv7db8HeVs2Zv3KF/InfTD2NtLnC+
OQ8LwtCN0NhMG5mP/A+8j5G2TKG5YM00Cu9Lju0nzCGG7l1rQNda6/MWt8TMVlurfQcVO+womD1N
+F3hlGTiKfMnpI0+9+oNNv34k19I5F5jVaHL7/zsQLa49jprOq5brdSzMMLitB3LxN7Gs9S+gNZd
/ce1F2NAHiycX0JvX2RWypcWJPQHY7H0x8ZKhgP01m8V9dHf+bieLpCIB95Yzt9Ti/TLuHCaw9QD
AW19Pd7mpDg+CHJYH/zRc58qaLg7sTTWLo8K5+dYFt4WGsK8izsyPLXOrAMHzMy27Oz0FXPMwK84
o2xKDDm8OKLwt8rM/S+Nbo8bj6TJTQET/BHs0xTYQ4f1rrKXXYFlDwWoLh99Xz5xzJRbt/Hd+6XQ
581s2fOb5id+SHEUEGcBjSZYqrJHStvH/Akod2fUT3uwLKDoTL18dHWNUBAjBkkKWZAkgUK9zpOD
+XAqI2yN0/K1zjsNmw1+s7ci1o2TaTeI3yEjnMws1+4BSgwPVdOT6TWkrkJDQaSzTgGVNNoefpDl
EAQ7mEu11/VGfpB+RQxJPaM+bSusIRut57jWl4CIrdbXngUu7uNoLOpLKzrMpZFXzWFOWD3prLmz
V76twtw1MTCj/2uevaU17mVdZYfZ5t/iaRbfBoeAgyEqjFdSNRCyiVgPpNvH2pZF0viDOlIVWIy6
8Unrk/RI1P3w0NPwfYqbgY/EnEek+x4Ipl/dTG0hpNbFpUCYUm2UV3p42loTmKmXhcMYyd2CDedL
lLXyB4xI7CfNVL5OWQG12ySdBfZfH7aOxj84ldPyFMVpvR+khXtfG0sWF07qgdQXFuRiwjtpiNNM
ztf9BJf9SLuD8IqMFIV7lWTlyVcF2r3cRO4T5BZ8lbTLxG8iRfsHAx3FyVni18Ht7sRMaMrUIidc
pDHvyQpWyKQHEYxaEj+TQ5nsIKx/SRshPwhZJqFFKvIpcaPXjjQL5IuZxiTGOLfI7hFhOa6AyF3t
q0WKpjRyNiR0WFu9ZaXPKw4rcdkzNTtEqwYWOQhL37u8zAI59aS1llm0HZbyRzlk/YexkzKELXqA
XVyDAhGgCvoFXEViPdoYH+/bjIG0MZ0eakTSxyaukUVHfX7gss0rHJB4bwxnKfdYvpYf8Vg+5lnF
CmjEzaMvO/Eoe/PjiD1iJzrxw3JJvDWqIseyIYZDUg1ynyNORg42PLuD++P9dfzygs6Bw0NmyKfO
6e18FXeVO1npMHNI6sdoL7GcbmtR6IdsaaqthVP7xgnk6nigX3UOqMiYzgtmiSSv3LU5lLlNKh6L
Lv5ezwa9MNSvH+z4ZlD45XDUdXHX+4DtxGVVWdA89Qny0Y5NozsoOLEA28HMR5ITMj+i1DSj0oi/
vP9Or1wzAA9RSILyaBJIcbYzkjU8kzzAyWfORAtDQdVYTnG6N86H0mnF/RSVFAe6wcEmbys1Nadi
yJxk+/5fceVE+e/9Waz7979u7oldgjJ3fXmKZARUQErrkPpze4NxZzhXXjGkLNikwIyhn58/bV7V
GgHvrTzpi1b+hhto7dLVi4+bZ37WosTf+m2hHWycRg+49Ru5cWiEHuPZyZ6zcW5YEYoyIGLR3HI8
IvZE891Hux/GpxiCxr0kyZlQcNn8sI0ouiMTvcSDQda722c5JqRJ/GPufeiWyDjEK/iiIeDo5BBJ
sZsG4TzY7NAEgYxa4NZLfRC1aI8eJJBt7ZsSH2cl6p0eubAPSJ+BwZHVJa5Ny/1WzCZpQ+h5Q5Ei
Lxj8FNVX5Tl7ANnZSzvgnQRk4e+nrmr3xDtZoSsS/CIAznfO5PYHy9asNy1NSzyaY3s/tsN8lK2j
b8eq8QOHAI3As+r6yD5W3bsi9R+SPCErthTLvmn1JtkipcBqw3Vqy23uN2aWJOQ7TR9IoJF3fj8n
oYbm4qBE9qb3nMI4gbaf4KT4OCUbb88J1ttrrnqLrSHdgcpjh65ssZkSXTs1BBsEmbTzT6U3D4eo
xAlR+6jstRjdYNwn5pazuXVHIGOF/F7M205OeHXiGeX8YkX72YI8lCxAPWythkGkddGGFDcZ5IAU
dm2WN/Q9qyg0nPG3JCvsbojxlOk9HAOcSOrIrtN1e2eekidnhBfiG7O7NcTQbIei4BYZ95QMo1ZF
vzEUfjPScqywXXnaqXYXtE2lMZBIpNteuhta7Kpp17oYSReZbfgo5x1++TSoY+WHQlT+pjNn8TvN
veLNJ6Q66KN2/NLCBwwLz6z2Krff2jL1l9CUXvGzXa3lTj1Frz6RFp/axVChZpQ49VNLyqekhFs5
9m5Ecxv0TWPkbIh4f8PZ7/sA5rq4sWr+k1L392F7VaCs2gyyAaBnni0pypuixc8zeeqavvxGUGaz
1zju6+viMr8BF8IsPcZFi7K20JhXaPGs37bqtXttady7xqszbFldYv0EmJNOG7PPZlBhS5EeBJ60
nwrsifF1kcs6dWIL7M/7i9HlkgjVDnzx+vfz7+eVlyK2cEUK2gVUMP29O+iYGSqp4z31cLYOsQhi
LgLUjBCyVpP+34VTK1SPI71FIRpB51mbplocX5OTxEkL3TwoW814GmrnT2aixn//Qa8ksqNjgffm
roI1hC1nF3m3MGL8Hz1g+SjFU1iarfkRTVk6BlWiJR6mpgLkRSKxwvzSEV/+yYnNwRFRxKOiAlF4
H1KxoHQrmzEvw3YwoHRxn4CPVaUop/Ema759ULpTnyybGvB29nI0I4jS5h3nZv8bCKaq3q/phPz2
Sr6WRVz6kGI6yN/Air6MOYfn7TSo5paI/8qPTN8NVTKMP6Te54oM9jBnmWVanNqm1j84tdl+XCCt
AB/TNFwYXp7iykiisVJg+HoKLpkx4CR6/we43PbWCsr/HTDWssS/tr2+bcjn9JfsZKm4/9K4mDjX
MMHj+6Ncto7X7Y5RHLTmcHPPzzFO1JY1y7s4IvAYDi0W76dey4ZTHSXNoW7IuMJd0j61qyqydXCB
t0ZSY4wsS0C3yS30+sVDr38NidB8YhT9+MD+fuiqTay0RakC3naqnppJtwN2quHGieJCCEe5CwEc
+lY6HfzCa3XpX692GQy8NbTSj0ZmyJ1N2tq9G2nRlsrw9JzFBk7/pax3ddNkh/df90Xdah2ZYTkz
Is28gK4C50Pw6GneEelLeYd1IT8RptsG8aR1N2RFl0OtwU4ssesJda2S/f2QIuWuNKnMPFpNn5vf
uTrM/o9lKfv7HDTAjZ7HxdmJYRybdiMaPxrIF8m1aqyMxhiICxMJd2NF3burcAhzp5GPOJHTG7/g
Ra0Wa8S6EFprRBqp8WfbiFcoR/rTnJ7WrItvWYmnc+DyHroUUE4EtaWryv0/x81xA6Srw6MadB2x
LPz9RhXzYcgpfpzcKdVOaQFEwUD4FPq5m91YfS/e5z9D4Q2gqaBfirXaXPI6l4EEkWZOt+BSulBR
lNuZOk9l6bCj3p+XF18E4yGWpCu3ulsuFNEqS1Ki4O38lGXCwi5q6bvFVlSIF4uk0U67z3V/xJhl
ep/fH/jig18HXvPJHfRvSB3OZqlcJkEzgyhdKPnwz8VSPttyrj7+91FWAwSSb4+K5fkiNyuzbJBa
kJ1LyNtGcOO9H82lvPEsF18cz8JTABqmLIH/a33Wfy0rmjJYG02gVpGY46M/r+5rL21fNG1QNzaH
/3Xm/HWQYjAa0tTZqbhyKDi7FQlXmq1q6PyZQ4zzO2tMKOfl2O21CH4Xxzs97kPfn7z0kDi5NW9G
P0tIdx1rXK3ZkMZAPo1c21pkzeqUetz62xzl1fOsl+VhMRrN2c6QZvnArPiualf7vEdZ/9NiuelT
NCdkcbkAl9CnpSoJ267CzF8ORfdFi2cDR6IaDspS3V52qRbK0dMf+YdS5R6NsXvCpcKZlmr6xH2W
ErJQLZ5tPVuyR5oL2f00elVgjENhhHabukSrGOPnhAVmwZfdJxwLCTT9Q6xk/5rZ1OHSxB7TfUfG
2bfCbkYRFKnM9otw89+9axL9IyZQkE3fTF89r2hG/iAlk8CJ6xzvZ5pqv5y8MHbNLIBaxqXSWEjm
9JPJP/ATV+x+n3g5HnHdavKjiHzzyzjh6Q4mM1tCAHkc1/uUeC1oD9G+MoX+RsaWBdKShvr3fDCn
r3qfl+lG94oiNCv+R5GtsmOTuNNDaXrLqUrbKOA/wVqaVBXaiCw7VjA1HdxxsiHTWvp2mIriu9tJ
bdgZswa5YXINsr1cI49RWdSwWsYizd+c2VP3mp9XmBgU7K8toRGQSGflnnyQWLxAq8n4ezhaNT0m
C2RsbqDLFrCsHgGaoU1r7DUnZ1kzJssPCXmh9jYt1qeEBeJgFGm5N5aiPLZ5q54TNJ+0aV0dEYSK
DaXDKqwcAhI1Seqs2XTj53EYoj9ahMf3zk+d6pM+uclrhcPkrqiq8SFtF22va/n8IeJG9llXkf9p
8TiFRLVTHYktmbJNDzPvNMslvY9Ndzoqj2B2euJZuQMODXGBTExZbvzILsXqyxsmrm5+Hn+Ybf48
8LM1WcgGtjKL/nbuyjDOFZfHUYH7NbtcO1VGTu0+lzBZyKezP/Rk6b4MiW23O4tWNab+Sqs+gfkc
vhLl4OVb01yECHvcFPf90g2vSDFsuDvL3N/3KLe9I66MZcE17fTjRpY9Ra+JjNqYjORnHSLXkaI4
fRfTqBIwuWrZLhjlf1CYVo9K8+oncxBzkFjueGQv0tF/TZP8Ct44fbBRiyWb3u/6L4jLtadcJOSK
GN40FPuqbyzwLD7AxV5KT236xIIPUCeaenQNkuwx+cthbwG2ND40YkaRaCVctgepxYE+kyt711rj
dOemyWBQHBBIfUttWU7TqAGMamznK4wZet4ki3EBmJXd3gvNKr7I1oAZYQJpPfraXG/xvpUSKo1b
tc/EpPqkJEcFYK+R8MVPpqiLu0o0BsXv2ZmARgxttqt7pzODjlPvr6rT8iNhNJoMu1I137BFV+Le
iXImYlZR/A0LBP7uRwgu04l6jVYFrg1Oui4NfQtZs2DpILQ72xhCaXNgw986RBCN6I+1UxlQpnMf
kkRHM28tybLtTIwxgSKI7ICQwv2u9ELtNUq52KunNsjoYmzzZTXHzyWQTD8Tr3HRtMz6Oae32aXu
rwKG6Y+hB+fUCEVuK7fqhwjs4UD2ZyNCINXJq2tV2WM21c0J3M7y3GLXflFWVfyc6t7D3F6VgTfA
qh5tNT12luhRCk/mcEyjyvtpLznF71kt9hcrsubDomfA0lKaWcW26af6l42ve5cV5rzH/Wb/TonD
Lj+4fuEQnGwuzmlR02huRq8ZTkaJmhs2gnXfJ5060ly3j6NXLq9xbg07aEP505A2xSnxs2WvCmJP
SDI37pKCduSOFFNjXxqL2A2q0nYd5TS40W3ffR8zfdlkmq229JaBWfTUrGYcVbV7wsM+fOasE23h
aS4RZRXpfDScFrGHRiQ0aRmGMyW0TXsfx1ljH4ocoEIpGnGoR9c5lp69HYefdvS5cx4zjQYs67Go
DjWBRyqAEpnUO9fVWjvIi9yDnDHFSXxs/AxiRl44kJ0bXMKvGuL4x95o3G2kD/Zj5Njxocj09r6b
XUFlrkigJnrOhzTO9Y/0WiHWtVWSP9KOSu5MWzannry5Lc3OQcNtX+VeYLi1EUx2kRFMKaMiKKRb
0aBLZvG59FSFvxPGj69Nw5Pj9M2+IkX7IBopdp105uehxk0/QgC8zw1zkXxA+vJ54rTwmABJgP4V
R8QHAlQFfF7lr8vckeQmjC6/zwY/+dDB1a7CmJ9oDOlcdXxlzmz+ZBWRuyH14oNPSu3R8qaK+MXZ
BuKrucUtpeH/cPZey3ErWbTtFyEC3rxWFcrRG5EiXxCiRMIDmfDIrz8D+0bcIxUryOjTj7u7N1gw
mbnWmnPMzwdHcxFTEXJOXobzybyQEFtQADfMj14AQc2MXW9cBW2jgEWO/maSvX7hNvlLYtjst18f
6sylGPz3CIREjQMQjXGb2uNUxJ/oUQENtuE87kKSXbtmpx+L3rQkvAgltpqt7BBsARy+gjJpWYdp
YyqSEu4H2Rib2UhN+FiOummSwozXqUqLYtUZVn4hGqurNnZrEaMIZwY+Ju0qNgjmvCvf6XErN5Ef
b7/+PZ+Pj/wcTnWmSRW1rOP/Hh/ryrEBVxqMvt0pvpz9hJHbgMJKE3b0zaU+exKoCRdUAeohqqhP
5324s9jtnLk4WtOCQCmb5IWorGJX2azIfI7J2lTDb59F44lAFwglaRscHYfhXUnSZhhV/Tcqi89Z
HfxFyALt5QawQ55aFj0v6X2RKhqDOFoVygUJa26O/5CjpdZ4TZLbItF7iN8YGlWX6ztSw1yQ7c53
ApZPzZ/lD+FtcikWzMU+9u9jiPAKJGY7FUeRlv6u8Ig0zIFhbzJBu8tdWso2pOt1OYz2m+yF/81b
fe6DIiBZpzlB9venlGppuFMmKaKJbh2sG4fm3NUgehVmukl6gVu9EpAQc74otW8ufO7143LWMmdi
wHQ6QDOhwzhpTgmYSmDD+cABURjZeAVY2/pGUf/ZTsY9JhzeRAiKJ0k/bbDl3oSBoF1QmXqeHVVd
TgxJZzHfFjMM8T4KVDhUHcT4qGAQmit9lXi4+b7+3pbS8nT58BHDmZQUFIenPQS3im01swEdGfM3
Tx0+mDsxWo9z6yu2KALjvr7cuQdLqUv+tU2+DIX9v++VVFoh66wvjgCemxuL3L2QCSJT+CaFVdSh
z8pyEW0sZ/wueuvck6WFazHBM10U5SdXjv2e4rqximOTlvMBwXuzH+ouvlHd4O2//pFnPh6DgoKU
aarSz32ZjFgHPM4GM7ShynHQwo4wDRy0KdiWbTqTZ5a61dFLGTQbAaqar69+5hbD51gi/8gXIq5y
2TD+KsBdYm3HMoqLY24N6Ybd+ocFBzWsfICl/RTUUMsq7RmQZPf76wufucMI+gn4wVxHz+1UjhaP
VK5FofM+Mx/blmgFVkalVXc9u8Q33865O4zcnsY0yHo0kSe7RD/NDWd7k01Ppx4Cz65v9LmyoeBN
T3aKZcKuFAlDhZg3AgH3/8PzXbrStBb5cPTTV0mbQGgEXpsfRQFXsvNrCJ2cDDdeZQjQe15/ycQK
QDuRWYeW4NDD1/f53MJBgUWPGLkWCk39pCluiLZkycZUa1YGY74Szhpllh7HH0GQTVAksZL/VI0Y
Li17JIcN7B+T/wr8YvJNh24JrPy8gLBh4bhCGs298E/+GN1RvVvGzLIkmcLkPAK+9ZhVb4sOLKTy
3IU+TIwWQ0B3g5BE2wfN5NOOdX+hYH52a4kLU6pfQcn5vzfbtYvok/hcRJsqJfxEE04ZxhN4fsK/
omOd1+YazIV+yQ+91A35oQPWDE0rvXeCLNm5DaIUW8EkVv6UUKKmyetUGE+IfN5103uEPoks0Jlf
pAGaqA50EwyZJkMInm5YCZ2AEx6pGfT5Xol6fqWNkb9x4AEhbfdoOAy+Z8khEpjQtBoS916f4GCS
4jmFsQnnfmgHqOGtze/o5wZaeX495/MdDwr23VA8uxLvImlJh26cnvIstVdDJ+1DUeKSU76TXgWz
4a3LPFArQrnkGpDvRzxOe6H1NASc5jZKBHZcoVTo+N1znQjO6306hIwR9riU0BZCmAPn+qSNiDCj
MmuBAsZUF7jamdEuYNkguAaH+IOQt3vRjtHGdsiJKiPw2QUTc06r/F9i/M2lOYCAKNI17WtEk9K6
dlvnSMbnM6o+d1NbmXbMvCJY0RNGx+fmz3MzvcxWYv8iuoOqOZrljW3K/oDsUh6tGiC6rjvEFZk+
dfGUbb1SOLspcKetAuHPRN9n0NLR8RgJ6SBXBPAMYZT59VjCxy2R9q2k64EBNkAXC9B461yUjzOR
cQDipyu0gzFU7y7dQOi6820m/3pmvdJV01eOG8MnDXrAOuAaN4z33wRnsJ3sjZm0UmvYiHJWa6ID
6rAz+3FdGpDf0Ui3DLr834lhpheT8m6XHtUKKqm+yagbj0Bvh5VgdrJq9QazT8ROlrF1blIGoBut
mM3QHj37nXgufS36WAKUtl1vPQAcfWtcWmbj1NyoicWDZPodh5qbpLXuYLMBkp5dc6Mx7FzpQEHC
Si4RTurVnKd0ZbjaLRnW/l5rkodqyU2i+XGbc0BcVXDRZF4l12iumBt5WnMRWwkiXLvMt56h0rBx
vPliTvQd/13J6zDzQuWL3tOiQ1t49g97QFbuJprBbZt+uZE+rWKZQO5TyWXF8XwiayVrtgVWjDD1
Zn58SzG4aH03c82gssmD69rQMnKsuq3M632pOxdOQ/nbWcF1nE8ICkeb/l9nQc/0DQ+6Sqa/0Tmi
CsmMX0FhHtxkvBNwgapSfOB+9HaBR2CTGAk36GpDrRyI8Pve9z/yAFFnNS8U3UF/peWB7NANOoIP
OmObjl4RBkXZ4sSIf8+JA0gJXchK08RVN0B3olD6E/iptRGcD1CsuMYaO3a61WLt1hbtm4y8DyIa
3jRZBXu9qf4YriTgnp079XhGdppUTOedB7qfF5GX2s8pnqitHGIMJkN5LXREQcS1P1YtV02IdF5l
lfPTtDGN69n4Ew2GvvatuAhbzZze2iS2odFn/DmIBtcAaZ/VWKNB0Ks5HMmQqSr7Z+V3YexiYuV4
dWOW0aUe+cNNxX2+RT94kzfTaz/FEXbfYryGQvlkJc2dO5TgSitqY5QF4xxszcQN1hIzHvK3CBZ9
VRhhqVeEp7tltIZp/2Eyzy22E1PpSxI71iibRRinnX2bIOyDPEnUitHYP2Xtput27vLnKvaITmEf
psWLi6ZMRnQdkEYbtMDyY65oQ9HSJpqlMuSVLw17o4O4n6qiQU5ElgoeLyDRthIr9Gb62iSwmLgP
h9ZI5PUw44k736quLtcA6O3rZDJQXel1trEqVno+plvHq6hPM+uZQPSfeaUF0MJQh27mWH/TNeTf
5WR6x07WZK5GRBPog+FspA3+KWji7QBIccOUuLjIZ4D6CWKaULZohH01+Ftpondu4evXU/WYxbUe
dklUY2YOeCpucqfNzrhTPSJYPDveNVLLaZOgi9x4AypXlFBvFX2aFUdzWliUslquMrRS+l0xxaSp
gG/cCUI/dm46WrvB1udbzv7Fuq7ojisB0NXOENr4eUdzdsp3MyhaU1N/JjOhWWKSu+rn7Y0nu+Gu
lurdE6KiE+63IfZc9hhZGFsMPO1qCNoDT6S+7ysHUq7XjJuJ6NR1Gds1aSXT3pB5slJl7oax55qr
AE9jthkGb6bTyCnSmGqf/Y1Wad/N9iZoR8oTyZzT4/YA4/hZLTK8kekTX2ii3Ru5We6MISAeQ+p3
ej3fV+TiXdYF/PHc6uBAarlIV6bV9DeywXUPy7R5FHk8kwxnGfdOUreh19gCVqU/hGKU1XbI226r
09fY2WV6zYv/W5SZWhuRwQal16tsIASLPn23olsKhrYr+tsiQryp4X/l8IvA1MiQIA3aO3FWSQjO
DuqRXzh8m0Yd5vHw0xzKak+0ob+CfAM1U5nkbRGpkHV2T54LCQFlD3M3mYrkhgwISiXuzbSEWugN
559Ijy76Oi7WnQHbwTNskOpKW1uZr63NlNyi0VfQp2ms6lp8pZxa/qn9Ggu1Z48Hi6bDVaSIn6F9
j6ZLE5eeVfSAbG2WthqE6az6d1v2ACEXMG1vyRtDl88isV5Tzc13bWPSDBZVH/akfqx56RltlZ62
r5ltANKX704LnD0JnMcgKLq7uO0iuqJExzndEndiTilbUgp5IhB5iPvgQzqe2vVQ+TdlGxAskdEE
1Yn1Af8OvBXdLbuOcQmXk15EYudbp2qRz+nM2+jQ5pdmEJW7Sib5rvDj4i4ylb8u0rog1G6uaXIY
CXEo3kdVR69Frowj+h6CAJH+O6X2SyVxuZv9IQhRiLXrxE640y0bVFYzjMpk3gOu5krI53zSbEwG
DNpAvlBj3jUC+uxsRsxGgvwtt+mTFrQcQ2EqG8GmnrOwJBNXImqN4dGeYPO7tnRbaPfFS5TAPaGy
OKKpY3ulouWzMN4TwpLWnuiuMrXwgv/jearyjpr7hjPyD22kAcsDEEtyV7aygyi6acG7hg3v7xpL
JvaQKZj3ydACLE/Ke7Ql4AULP3JIeGiGH6kc79VoGo/2kNwYPYr4MbvspVwmwnl1C/iGZcDMvW3u
xPV2YKq8RVsE5V7Ym1x6776FI711cYjEbX4oTEPbYa7w11Ew2JdMf9mO3HrhCNfyxY143L1XvAQD
hzGqZkEENrGvEwbHMDGd7Ipo2p85Y4IN7b54bXcuSVBOBjg2Qtrt10UWLs3J9Tw3Jt4OS6xsnw+Q
ZDlGMNWoSE3TNyk4/lDhwb7ovOkPE/Zrc+hftE6PtuSKEI7BgBUCf8vimJJe1c/dXWsWf/So+kH0
E3x1Dv9Pmc42CL81W9OIsTZ2DBieVo24YOoAh723iSKyyWLMTb9nVl8uDgYQ861nO+ugG/uVO3vk
EQjeG31AOtyazUXZyYs6Dx7iwEJJ76car0NuHzA40PMO8ue4HXeFKrAeVOLWMBdXo9tLmKJ+6Ond
1ZiaI/rWsbcvR6I23/jnqAzTeIbznkW8OqSVRZBg13Du/Z1RpwNT0na8ixg2hkCaSYTQ3SHMSr6h
1poIONO1kBQdRRVbWfdyIBVvypUbWiVJSZmTvUZsCfSVBz650gHSXh8rLb2jUj3GQXqDgpAcEmW1
6wY8+Nqo9e4oZvkMoq/bD+Cmrr3BvSgdq7x3dM0mN4L1JPZn9ZpNRjWt7MFB4OZTxOR1qq6l5uPc
mXW2X2SrxqW0nOuhBkc5uXVP/cNJNyBC5UCWcPIYuUS5JLajHbQ2T7ZT1xQrWSQvjuh/6ModwwhN
wIYEXPo76KlXgm5e6GLbvGUwU2+JtGNo5YCx7VKjPUjqzNAojV9FnF2aha/uyYBPD0FSvgWIetfz
APRokKRBhAyUjQtWpvJHieuPrMbJ2wrabnLV98DckI9Mt9jUf2PXzH4xTEElCRg9nIoC21XpFbsu
rUocudWVpWtUW/mOSHFrX5OstR7JH1t5jEFaxSCPU8u4rbC5Xcx5hKujykYSLDQvQStFZvUKkHqy
8ylKrYBDHEl9j007/IRNfmEK4yFJ3XoXxS5+GiwiPHnvTpYLS93tDp0iRJYm9a+UZPE9JT0TI5kh
JnciSk5BkeAOEdSJUV7Out0QjBq1e8LAcFM40tpkevJKCAlhd5Y+8l/6BEH5rYJ9kvgPPeNdXBsz
OVxpavEj7ITKCQZ7rDgojyaFD2YWYhDbQqwDMTBVnEHAkbqSNsYP020vq5yz3FCp7hib3LRe6z+a
qD4EWRpsR9FfRdKrn8j4eoxl+4G55HLssTcAjvgVd+6Lb89Xs4gulBXcRqM/EUoyxpRMivZiZfrk
MAfxss4C8AWwOlvU15amq1e/iK0P/gflr1ZkfHlIuNpLGOXBcLQxGJFzw1clQkxNw5tRT44BHJ+p
3C/kl25xgB9EmJnVpQ4PUDXTbx075m/TG/MSZQjoZPZaawOm/Lepz78AH91qMYrawFH2ZrScNx4t
gRqV1lz6loxBLIhnmVuMvpZ4S0D0wa5XuXHZEVh3A1Hoj2dFe/rJ+0L3O6ZOaLgbrFOE7UQfk1c/
IAtnQ+re+pRaiVncb5pWm5px6moiDzZUzuKMi61mV2QRi1AWEUYqODYrNvKVjDRn3eQRM/E8x7Ia
8eoZxk2MqgKD1vSQxAWvSlu+zKX5KyPa9Z0i771os/YOV6MXtpJTYD+hKzJqH+vNqG29rrgzS5LB
Gsk7zRSCLcJ6QPx3NFq8lqacoYIzgbQSdqWBxWiFUmG6ixTdg0JrGiT6SbYlkvkNcEgQCmMsQwVt
Y4OxEWTsRNyfkNqeobnYOKqxrmHDt+sgQOAtavJB9SxZFwmnJmOUZBrNRCUGOBHCBJfYmsHw3TgY
15wZy3UyMmiXxXCfJuJnpGpj6w3RKwFCfL16Ut1YZvc2meUTeMM7cquumyXpyElI623QbodeNf3w
J/9eN4byYFtkdwwiuREwEK9mZ8a+4R+nKek3anEU2grJTNYRVAbd7JLMZo3YLp2ukD0GR5hcw6oE
SwUunWCynqTJO6FKiI1z/1IJgkewE967GRqLWs8gOtY+mZ72bdVPT+RfBFsipC67KY/WbUtSgoKj
sZ7U+BswEy4rSWBg0yc/e2r7CzAam9lF1a2qYMNjkgjgKxxO9qXKkP5WjZx2ZYZaHc0T8bBL5tuw
SHErTBeh15YHegJ52BlOttfN4jW3zWtAJN2Kc+IPOCmI3qcx/V27MyQZEDhhawzeOtGAxKbA3VaJ
22CXms1HrVQ0cJfmdaNcGBGFfethN14BlnAIQEpfWD4LCgfSLnJvdLe9wlyWDr906cG7Tz2y1pyf
Vp7+oUdCMizUDuyT9b7SNS+03IWR5tVmWKQwlf22Td7xJBxRcL/TvjbvKiW6J4PM4rAFfrNCS49d
Tym5B23SXk5JN+0HKW5kjdiiJ3k5lfOtxmFwK3TFGxO0rFBzcMfXN22aFNKaRUaK0dUtKZtl5m/Y
cTgPEBznUFgC1N4TJU3qClmLhMFgRF+1Q/+j7n2kJ7Jna8RMLFrzuUDPGRa0TFZtY9xaifNopeRk
+plTXHhKLw+pIttSWdeVplOSa1hCyEIjhJk/A8MqzbcEeZOK+3ljEfRNxdRYoDezKiQpieMTfYxb
gQCDk/04YEcdSBbOchQoSmR/3CJW+3xO7zM3+IDovkQrDdOqyt0d+vHkuqOc5JGa3r4xxk4tvtc7
pNvpukup/DgTVavKIscEr+78TCuvWMUc9XdBX3nYe7Jia8AqpvOhuw9FEelgc+xpIwNcCESDPszg
odeucn7TAJLryfM5+wTZVSKB03lYwNkAgebVSoyXbZo1iIe9OuzdBqjmVFXwZfsnfNhkl6T5jTIV
oXGTSzYv83vOfXg2cnM+kJyynM/UlZaYL07dXqASfvZiOV4Xzojdn3b2Kpe+FS7x6SFTMw4Mvn/l
CMItmKcG96RUvQGNe+ktbEATavVDrfsqTKSZrJAKRhvOGB+qqG9LXX+HWHyl/JpdMSCq2kW6F9Ps
OGiC0Mgib4GDVv3Bb3mqMNrUZvZabdMW5n2KipPciC5B6eAFV6MfEOdRD/ecp57ycZjCgcbl2pP6
vnWdj6CsESXNS0M3i7UdsGmsg8Arr72SfkM5Du5KTuoOxdcvsIOM3ofiwwLotfNKunb2AgCn23vr
AkDfaIuqbXL7R4JMoVfn403rd/iWNJ/YwyAPnZyXv1Oif5aSrkbDwWhH+/Mj1qeH3KECLKo62OTt
f2YRs8fImWwSE2e0agjvMYS8dzoz39Aof9XJ4ylXeLhfLS8vdg2qPZR89J7zhJSSQQ2CCl+Uh6Im
BMXJxQ+lUFzJRQjXpUPDPwrMteZHw9bwxzRM6opEE9dnx6hvGnfYx0V2MZm08GbtPsblvGJJXLKk
/PZiWXzabjCvKajR4jqk+eoOCUZN4RDVrM3pVhSo6zAnUKrgUD0g6h6Pg4/Yye1ZkjmbXkhn5nwa
2FT2bl5eWr7I+btSdreMAxW9ZE0PDYd2uUszJVBAAYJpfhTzWG2JdLd/u5PwtyRsN1eRMX2IMW73
MpsOpLyTr6vXB/ItnVUfD09z7hCenvn5R0SKYSj7zKTKTYlGziPMl0vyQdv4j9acd2HGvCjEqhTf
sWqS2dFRGE1ldCxjlYXT1NzOQfFcDVb2u2WQtrKKjKSwcWYcIlHqSOdS64Y3XcQH3Ls5sXjVTVDH
T1rlFMcYwcA6BT0SQt25jmeqmlpTmwggw8aRzVZT7m3rkXFfmB5Z43HwrIn0fdDakT4NCc2BKR8Z
vyYXtjZyOKzJ+KgBsYdKdjMx3ogum3mqLysvmB7dPPJoq5TlMkpJcobWAyHezGQc/DETu7qptThS
WtKJ/OmjGKp21weM0HUeNyiksJqFOuiswiuLGLnY8H/h19q1rU06Q0fa1jTkoVKZgXrKeBw9zNNT
LuOLLEJQhbOpWlOQ0uUo9SfVW2gt0SBciNL8UTlMGGI8D+GIAuqqaYPnWOdww45725DDGHZz9IRx
GDFgOby2Ez0QVsZbJhR3rUPCJVH3ZPfELqgDJLYuQ5hNnRY00typtR7sWh20eqYz4z57lH5HRaJN
nRDE4Y5D8zrmOZuZk9zHRT7j4qkQ7+neA8lSZJXwFwIw0ZgA42pjwmJUF3kT7Lw0l3fzRFT5Sg3B
FTAT3uqxqG44Aco9tC3TWNlSDwcN/zBxiJejYFOwzRj3kR4UhCON0cpFCxiOUj65EUSOyNMU4WnJ
nViGLBpZucyiX/NI91F6di/CAf5Mi3yh1d6a9aIqLbv5PRbOIlXE+4IyWWYIc6edZpFe39rRTQSF
g04+CYYu4djNumusNmxHNUDEq82NwuFN+HLqPtQ0Foq1m3FyFeVkbyeRPw2+2V1ozNsiIQLSffT4
mhScXZuQYpWXw22liydVWY9MOn8SB4tIreqr/YCHIo+zl8RcPNxMeIF2JmsGhwdLJMFtECAbK+Ng
18Sskz1NbO5H9E5u8zsA+l3piac4RrCJi5uo7EqE3pLGWmdJvm9Gujaa5b+77ElkJkarsszoeaUT
h7f4UsolZKrLblllKxR50QvM0Yc5xfvjoUReGYntX2jddMvqXhzBwLJ4Z6MHngSsc4NTEEOU9adI
TfyO8J6OQYOwSJfypovcly7QgAGM7c8CKW9I2qsIrbS4z7z60kn1a9+2tUOhyPGZEmFejm6Fo8yi
iiDVinaeZm8tcrvv0xlWAnnQP/si/tm0lHcWIaalwyuC1f9HOgTvi3UoNpqeCDdI1qUFp9jQORB0
ar5sK+NXL6P7EZlhGmvXrdlvzdyCpa9ocylMbaFbpFe56/4omvhBGpybLM94pY7MOOwlF0XaPtkU
ES5C0NDV+tAUjCqAB7zTeM53USB+6Vq983wor5O0vxn8f3ZKgLvzEdv9J3EInBN3QcAXaMVVEoMP
TMvLwKvIHsOKI7+zgiwCghNZDFwpzFHwpUEumYts5i8RhZrrtG+RUxKWOwa/B8J/9pHG50jfLDrU
TKYvCTZrH78e7J8RUNjQeA2uZ0BHPKXdCdOaPDvLk6NX2M3e1/LHpDPH5yz2zf+VwkhoB7ULyF8d
6rr+iebJSVLYbpYcZREXCOUN3szOBeRSoW9++PpXnREILMLEAH8SajtERv/eypQMo7FGfn8srQzd
q6Z84tDavClpFJIqC0snjTK2y1QnGTdmMzu4zVTo3/zic3/Ff7Qu/LYY/U7vreH2pCPT1zi2Fol5
ZiHUriAm7KItLLkdoZvR6UEruPLTmFAAU8s2X9+Fc88WNVvAy+vSCD41korS7zGLA4ksFne1slCc
qwEiy4B0+xt5yhlJF6K5/3upk28koXfk+ypJj4EUBUHBKjg6OVaXqOj1O5k25jfXO/fTXH+BIyxU
wU/pQ3rUGFYvQcNW0tN3hheIfYVJjIjhDN3A/34b0YYi+kFhhfRlecx/fZduWSsDwjxEWKOIfvHS
PRS4bu6nafqOPXtmBVgsmJCEwRh71qnHeZBZUFhlA2h9FsQGG0RANyoiP5HZzSav4jeZy+Yb6dby
ZE5WHUc3bHRb1NDcy+VO//XrMAhFSOlJi4ncQrdWtMZy5qAOiZ3f3MYzr4jj4WdGnuZR89snrwge
Gc4VRlceu1kZH+SA5A05kQPhZEI55IfqIrO/y/s59+NYcJZbCZ3zk6S0UwC3HPoTx2iaq56eBTge
PB2z+/T1K3LmwTm+vqRd4K1nMT3Rv81CcFyPSUJrjN5Yp5WLB57kw0POuYDpG8e/RYf3/PVFz2my
WLaBQuFqdRZJ57+PLura1COFtjyWNbZP+jfgy2pruDM9BipJEAVh1facc5bUB3eRINCuTP73p4oT
Bnw+U2ogKafgRvRHJDdJHNt9NizuH9S9JDeTr8Gk166djyHSafl//cM/ffyWz+gDs+siEkbZuTyN
v15ZIzPnnuFYcnQjPFtIYSQRv1o57hiGfkdOP38tdJVAMVEZnn6SsZpdu8ndhQYb9FAzKutCQ+nI
EWwwwq9/1qeXdflZ/IcHilXSPt20FqUQQ5AAGXrTOY9ghLQQR5H/zVWWre+f7325CtgcdEQYrT9F
YEEKCTDYojYGluX/wFjohwye7bUeO4zkmWCsIJp2F31be5uvf9+nj4Qrs4TC816Ykp8OAH1WRJma
+X3KodjYYAYNrlI/Ig2aY6t1a4gYT1ZLNOE3v/jcI2RrMjjjeEBoT/3YDDsTs3c7JPdRRTlnDPEI
SkCAzlql2mTO3/zMczfY8iAnYClgrTvddVOz0AfyV4sjCD50ak3hbyEuTI/4+ItQSylSzG7RVJmi
Pnx9g89deaG/o+WHVOT8hwD567tI6cBZAKfoX0zj9FKqefhDFUuiKfAR5AemBTJUd7d27Hyn/z13
ix3DthzU8wEy4OUv++vKFKO9spMuO7aCDoCKqZ9bjbD5XHPl9usfefZSvEJsWGhxMdifXErzIEb2
+Jbph8e0eC1v+UHQ/Q063l9f6twLix7//7+U+e+lNNvoqVv97IgL4c3qoBI6vlQhGchEazSdPMhB
jN+cGc8tAovIeDH2wPe2ll30rzvJ8u0Sb61hmKYAADDkYZoa62T/9S9b/i2niwBUTn+xOSyI/eUm
/3WVLBjhWOowu+Dr6wQSuAESFqsLkJIkzRF/oed+s2afu5cuRiXItbpHxuXJFRnOFj7EPd5NjVlo
585NWBBqTm4NWc1ViVtTzeg0v/6Z524m1hY69VwV28OJVTt1WosOEUYDSHj1vpOVuJycIfnmszt3
Mxdbhbu8+Isv5N+bOeaOwD3JIzM6MV/Zk08SaKCgSToBTgPpB9/8qrPX4/NG7Q8ul9fz3+s5WSVr
GFb5McqH6gJoZHJl2ul90LCKDyrTvzkgnltVULyjn4M2j2nk5MlBJvI7t2P5ZIyfojnNg5XGkHyD
83jezzQuV9T/0cogi2H7vz8+FjPKU+4t/t6TU1WOcTMTQ1ocu0QwrkSgCgePbkzThl9f6NzLGfCZ
+yQ0Uiz9l+Dz1+cQ1anWEjxHS3OQ9bqpxatGC/s4dAaTcmf01hSTr19fcnlIp18g0i+LOwplAmX9
vw+RZNammAOYZ62r5Xc4f+TaTMqUmPaOROlhUDsr1hA0jWC36nT65urnPgwgRizZzDjhbZ880zpC
N0qAVH6UpozXAWwn9Ai59s2HsfxbTn6jCaoTQTtAbzwgJy+qFUNscxJuJC5h+0p3S+YRRTC+gnL8
zhRw5naaBiEh9E0srnh6FEYSi/N4HrLjnM5yT/AJenIHNltLzOIG/3p9wdt6Icah39SN9l2Uzxlk
E+0TF/zE8oWQL3rypk69bEG5plw+SRNjSyDC+BLHjkYcd0sjdxHgZYz0YyPZJwXcrAPt6voj7kXR
t+s5mHJrk/SoSzYaLDEDDpc2wjkyyvahkE36JACE/MliM7F2OC/9GdkqksYVvmArZqNtvfwKAEbq
bZgSzeiWtPgtjgrrpdTl/Ht0WxDFIoptbY1IrP4GQHNmeTD5yZCnTRbYT0G2gd30DacuYkPYzl6M
EpeRT3sbEYTrohyyaacidEgOdg1A/utv6MxCaNqBjt8Iaz/mzZO7HnlRQS7nkB7rZLBa3B9t/oCy
vAeR5USWdRuY3WRvvr7m56Lr/9uXkVZYBB9/etRjq3JN11P6rKA8oOd1yjtEgde/xIE32tQFkXs3
kFs/rHM1zGKtTfn4NnaB+Y2J7j+oyenXBYaeWtrhzf/kucpn6K1eh/WJfqLeI01s9CuWLu0irkz5
ogdVd9Fmxojui7nUY1UE011TjLm9QrqPzG/MusuU1lFLil3ifZOh8R8O7eSPW4IfcZxZ/xngTj59
IBPIBXSZHB3Y3Q8IVIEA6OTaENKe5FeTqxkXVqLsh7FnuGlBidl1BJoI9AcFsk0M8Q+daJsd2GK+
m9qMj4PnwqqzvAGrrAFxpc11uTUncoFy125DQYEaBqOarzKQEGHd5YBA804T5kbMc9LQEG/AuHaj
OoxV479PXWFtqzxSa4tybt+Po4g3kawhU4k5eiiGrL4NOkkOPDHKO/Qh42WZO+ZFD0/5ui7b6irX
8OcyGda8I3MlcTcY0HzZgs3LuspmFIjls1kNYNII8WRclWbMw4VQ7dGPHYaWBEscXacfLBarpMGQ
mKF5qIhwXAd5YqyZj/m7oFb2dUajZCt1Yk5GQhkwMBlm2E6dc+dhjL/B0jj8aEfdRd0SIedYj8w8
Qu5+S/ltqmPUYm8x0DPcOkz9tq2e9SB6lbUbI8fIvjkpnNlVsGNRk3vL0UR3lm32r220qFHzwchP
j07v9u42AreAENeqsWJ9/RGe+/DpsmCVXdyOwKj+vdCcdIGemhDaykFp+6EjK0I3m/LQ2qIJU2P6
zpl8biPjlAynjdOWj0n83+sZEwkiGvSW49K+fWzGYTwkUhsxk6BY+t9/msXBfGlWUa2ermnzBP1J
i/slcgBoMMLaYZP6Znyp25pN9rD5XSVw7qdxCCHFjCg6DMgnHyqJ2G7OTCI9mrqynxibt3+6bNTQ
bmCC+MZqfuaxWRSJnP7Jcv/cJRM9rFXTJn1bxbO5AhBuIBILSHltMLCl3bdhTGeOdfRR6BAZPudz
Erb+fWyd0HBdl2581DN/zFdxb3bNRTPYOE64kf1TlDPLxkNn1e43T/HclQmM5lUxdV7P0ysndSPk
oJMVmpvpEhXgAqY41M3/4ey8kiNHsyy9lbR8RzW0aOsqs3YArujUIsh4gTGCDGj1Q+Npehezh9lG
rWRWMh9YOdNJJ40+VVZZYRkZQYdD/eLec75TWgod+AiRaKRl5kbkUThuvn5+PpmOKe6Q+g3kDlTb
8fOjh1ZO19AKCTdvikNd6uOdEimtR8jttDacevCbVKEcqanjiZnxkydJewslMBkTMVofvf1C7cMR
SmW0l3o5WYfCMXy7UfR1bcGh+vokFeXT09Sxy5MMxS72GMcpka1hFU0c7qVEt0afhv34bSDUjMq1
pt8IecSNEA/VNm2rEVh8FB9mTc/OQw3pLnvqltVKkq8nli6HWJpQ9ublL1mauxqfI1phO1OQqkbo
+zd13dhXoaNPe7M3xAa+rbJlLUM4TsQDOzeWtAktQeKENagILwwJWbOoo8DPLAtRtzyVPV3QpJC2
CckK294MBGkFk6ZtFVYSP5syqh/LtG9A9Uc2mvGodnaSM817ZYzGRxbweHfMvt2mUaDTvGJ6WmWU
OS8AvISV29g2NkXDqNHiBp2po3EwLZmu7IDnhyWvNgOTJdyEJDHlDLp7gOEA5i+QnSTd6lVWusEA
fEYCN+1p2CwPkKlGv1ByXHlxnvhEUvXhyh7m7tAIvb9RR+lWLybDM3mLLsNpFijUi6B5qCBVxSvi
4Odr2YnFqo81nEp0tvZLSWFe6X2n+vGQfktEQAXQslDFVbXWbxjMWa/xl9bUikbVJZOrdSthlTjZ
9fDGwLPl6pBf7+HM/LQau9vNUgXYrDAG/N748DRcTVcRc/DGJD6JpXYNwhavujsJq/IiLIir0kpN
Nx0QESkjWzG8rk29LrkSXPMkPJMK0ordOs0q/DSgi7y4MzR/mAfEo18/uG8bgaN1kUWdAOyeRUfi
Qzm5SjsgS5qS7ANacskazbVoV3XfxY+4eFGBMC2/dFFs36j5YFhelRrzVaxXceqBETWjNS4H3l4I
XBNI4aFENBebr40qh7UfS4NzkRjSGbsRu0VFGZaP/ZyOs0/fylFgSWXYiTOslYQmdBW2JIH7A8d6
akemqzmjE/ulxfPtR3mLt8KuDePemRASlJRQ7hkrDfaogxqytMeq8NNsh0xay9aAnkfRYvB+dqBq
19iiU+woqhaFHlJJO0bVEszW+aBg9PlFlIP9Es7q9IKwlUp31w2/UqWtH2d0s8Qd4Mu5SWVo8gSS
hV2G92jEI1W2VrW2ZEcgyGpQya4SXR5eCq2e8LoNnXhVqmQ+JNZUfMurOrO9kjwDhB2CVd1L5yiV
sipsFJRXlpJa4pqYK6hlMO17ENQ8C5cZDQXpxK3+ZEeKU58qDYtzKm3HJTYoHhqek5bJztBqf1RD
/YKGoeS1ciFf53Kc+IYeOICP5hrfoq61J8bITxZjHP+tKEUc0IfNkUx4QYtnf5kI7OH7BDvPJbBi
OjGlfzLR0dBjxGT/J5tMtu+n2EGMQeso6BMQp6cbNmrhIa8wAlh24JCrwxqdjHnj+uu36DNkDQ0M
MIwsyhQkTUfrMd4KLSKxLNsPRJgTiKkHXpyVN4sNs5Sl4Mek1fNGkjP1Suoa3BEjoTrgr//Z5a7J
4Q0Z7zQcnwUd9P7cS2qdYz7P6T5CZn4V4g07lDKOq69P9sO0ylEYk9hLLSs0egrvj9Ki/x/Dfsh4
fwfh9eXQ7K0xSrYp5uYTa4cP6zMORZ2Uk1lIKTy17w+lIPqpJHBv2B2c8ntRywhv5VJhZgG3w5Bb
meLl65P78JAuRyRFiiwjSgcf6lA9nksS48N0LxhnEIaNeUUEV1o/fn2YD6uFo8MsJ/6njYmI1UIb
poD9goRoz51IlWm9yDZMqkREcH8LKxSPi2GvLPGtluTdfX38z06T/hONUnaL7CKOLmxvBaDTMkZ9
oULWXKmk5Fw5Iyxb7+vjfHgbOU+OgCDCIAKZW/n+PDsSJOlkUtYDSC+BftH7VV0lhs/IWKL6mL6n
cDFOPJ+fPTRLb91eqtEfS19m0LLlLACTMBPYHgMZTqsYDEUfOMZBm0LzxDl+di8ZbN7gtTa0qKNl
ZllbtsiR1u51GTY9Lu9FqL6saKeIYKPCRro85MA21eKUDuTDiA5iFh0B4JG3Fedx0TTvJzUNm5yi
qS2Qnc/mTFDiVNtD4YJLXhhVaSk1uJka5y7LFOc5dArjn20P8R0WvQudRTLR6IG9v8MouDQSZbJs
r46a+CkIqJuQcptydWL2+mTU4TgGGC6F6vQHJYqiTxImK0rv1tREl9kgWeteRoeoFmN2YtR507W9
WxNxThwH9Bi7NH452qYlph45+ayl+wJ8NIRzOCc5mqgqylfc//4q6qz2Hv999D2BZXhwYNk/V/Q+
fgxypZ87laDNSt0LNY4xk1vHahggqivXWoL0AQqwPgyIuEGeak8kPqAEHdS8eR1q3QFVRLwLknMj
ISaUrYN5FQ6IPE+8Ip9cTN5KXpJFBUax9GiiIMArjthmJ9gqSu1KMOzgVGUVHsyJfuJQb5PO0cUE
qKUTKm9ZzBnm0RCgKXlZxL0W761O1HdyqmFLlIBs3CKJnvyWHUHuJYopLnNHKKjogya4BVFRPdsY
Mh9GkJ2RayVjcSqc/ZPXluYK32wp2QCqOnptR5UiXIpbY6/0+CFcs2mNW3qruG5CYVReBVKnI2vO
wv5o9I51//XA+MkAjPSI/R82KgVs0NEjpo4jxIkS3apRlwMK0upROAQwfX2QT0ZfpBugrtnxf1K6
KUGhjBI7iT0pIrgWgTB3q7zon0nzEWeV5uS3Uq69fH3MN1HI8f1m/+ugb6CE8+HMQAH1JdK1ZF9X
9fQLHIpzTRrTeKF1GRSmXsltwoKqCsigMV8HxGxvuwJxgsv4hLtMmqAsAH+NUdBgVArSFQYvqAwm
nuqfQ9+DtgxRv0Di6SdlU89qdh6JYSi8hkytJ0CiKbGxdYhCnEJSc6Yn1SLkIiglZyk02rB82ikR
bhM4bb9SkbdhOqyG4TlIEC6tciI17ilJ1mcaSi1ae1GqPdLpMye0w7bxkJmZcUAQne5Lo+pBAipW
0K5FNoOLSBmOTG9M5IjlSSthXaiNWJtOjE0fi+zAp4DIOAZ9LFa4x2hIZybYMVrG/Jm9c05PidAJ
Ty1Co1r1UjYL8MKO+CElbfkTRHvw3M8QgCLFvhpAVE9EdSzlAFA6OGMsuU/+ad0FX485iZGXNZRC
OeT9dBA4WQ9oZI73iPTrNeW1eZWy81mJka/89ZP22SBGe20JbmA5qhnq+0M5hcb3bwDjO6kV36t9
Nm+wIBoYuRvpxIv06aHQkhp0dnihji86+FuWvBNSdpJ2+ws1BzXimIt8bSyVu3/hrFjFa8iCkOwc
r661uldQj3NWGmZ/woFUHFerxhi1R1sG3XNidP7sxMi3IkKGgWwRer6/hpkZBROCS8CLZq4dGiyM
bpyzsiZWWX38+sQ+WZbRW6MrxMyK3Ot4vA37rAqaiiUnpRCJuodALOvm8hBfD7KonqEvin+2Eciz
aOi0HyBLMggeC3OsAMGvMioxdRs722Ay6/wiqPVVGGnB2iilwa0rMobKZnj9+lQ/u6okelAwRyrA
pHe0uiZ4MiOhJkr2+BMXqJIp78jBIFhKHvsTVoDPrupSTkakh0CHCe39DXSCKINVRkdbjawJ5pmG
gByrasv6qyCW8IZMejk6sXn47PRoK2uKDOZQ/pC4q0Bon+OCvDs9rfMLYn1z2DBRuYHGkv4Lzycn
xvkhouIlPzo9UXdyUyoyk0knK4euBxFGUVL3edBOFQ4+WQ8AiWDrzL5hETwf3bRcYOUqkzDZWzk4
1zxQs01gioZ6aTXdTWP/EncaQQKFfirA+GMD920nzaiJynLRzR4ducNsVKOjRmGlV9WPFpAay0c9
MpOLbnaaERBUBEhOCEHhLJWL2zGt4EzB0jkVJfHxxrKl13SD/y077rf44z/tSiVg+JIxIsLScen4
eSdaX48tcx11WHW+fkU+Xm0OBSeRdYJCC+tYMUu7LC3khufW6M0fSGWbtT5V+p7WqeGruWMdBi2G
9mVE7fbrA396jtzopVVn8GlHI14lg5UdZZI5sl6IjT7bvYfLcXpkMxqd0LR8XH4hZaORpYG2ZZY6
Hgb6xI4DyPnxPg2xp3bwcWKzRYqcZJvYGOd1hIP/xGX9OBwsh1wUHwpFjA/KrzGPQyaQBtfD0LxO
CayiGo0IcPVUj+5iMY4ndmWfnSItK9pKTI6LMPH98KOVhiSKoo32tLYgWLGcq14HGXWrP2VQFeFM
kakwFlpxajv42fOztNIA9jKnfBANp7kcdpTGoz1ptcYFQpAEpn1c5vJaSXX7R47g5ZAWaX2O3wQB
/NfP0GdXWVsWYAoLD/2DjAjuaNhLgcRZp3Ls1X2Y3A+T9NNpLHC6xXxKzPPZI2ssK5xlt0EN6Ogi
m2NLkEuLI0pL25GAlCLZYejT3Jb164m347MzQ1ROlZbhlhXc0dsxL5BBZkd6JKYiuUPiIAyYu+pM
w7XjKhbcsa+v5PLV328WND4JxcwShUVCx9H47miSFWiFHu87jYKQLoXhtk5lGZtiXO+jrFa9nm2z
jxm28LWmdh6+PvxnV5a+NkMRKxKWW8uf/2nAA/OmlI5Wc3hYgcGqVAUoEWTRd9JYN7uvj/Vxx8cY
oNKkRk7PVTweDUhUIP+iVOM9QW7gN2qhPHRaVZ64gZ+dEaJP+p38/6P0s42RjIRqwlxC1fDcYU/S
e4Qh9Qbkhk4/1VL47C1EVa6jpaM8y9P5/vrxOJLzo5G9lVNP2FL7/pUGwP3R8WngJzISNvIALktS
5SfewE9Pc5F+YqlzdFZ47w/cWh2tuMiM97UWkAk6FjWUrUrsCRI1/oX7ZjNPUCZgrfNhXZBNMqZj
uIN7arHaL92JKCoSAAih6uvng6LZJy8DjQsCsKiU4H9aXs4/PY0Vr4DmREiUgt7MzmS6JcCYIIt9
jwqKNatQDgx4tM2oAd9rsKtjHhg8metwQ+W83YWAY69zFEek7QSJUYA9HbUdOQzN9QRv5wCmM3si
3UsByzU3NZknFFXOizB0PD0Yuku1K4eHuAiH0mvajvgnBXspzmBYqK1VTDdjmYhtO6fyTgF3okHS
AcmAAT+ainPSCqRuBdSrfMAkkzZQVFT9ubZq+bVlVXUWgIYm5zGi5+02QxXtVHOQbH6gUYBxhaRU
48GUXaTK9GxlU/TrplFE5fW6Vva+FTiFukW632qu0wk413hdjM6jh6WBmmnV2GEwpLKwShGhnXWV
IBc+UlGUu4I+2qMYYzboej6Ee7sdh0dTC+1N2xF85NnQBogz1hL9VilicAlhai1eUDkdVmZmO2I1
B6l0W09Jjv87qHtS6u0+J/y9x1ddhKX1jYic+ZEArOBGUmbzxbBE9xqr+aQBY5NQ6k5VO/vjHOah
L8kJKDSiuUiMmgdLXNDzHy6DctTPhZ3wsRXpShixsdpUW0ZbI986JcY8F85iS0xFHbWkaMLR1MhA
11AV4Xg2pe2sd1myNaXAukDNSvIL1Ovxp2ZC0nVbcup+GWi+ngcoIzddHMVnOsbP606JkTDPqJw3
aVQYhjvKfaYQ0zKiRkFdVLxOOTJ8r20AL64mglqetGmazzO83gcghNmuaQt1XuuDPHRnBUj7e0Ol
wSVrYCXOYONGBhHmVAIIsm1BLjT0mX0ZiY3ud3Raa28ox7Kjt9K3pH5FJbYQGy3BrzhPs1vyPERy
4kX+bG5DK4V1mjUZtrijMUOdYPakshUxANtQZriIMjTjAjxM6TAUa6p34oVeChBHk9uSH6Ew2usU
Wo/bcTrqmoDbgV5wZhVvIAk5hOxJV86ch9dKY6r7IDCgzs5wY0Ag1W6SGC+jPgIOywnaePs2//Zz
/Pfwtbz6x3Gbv/0Hv/+Jfk0g9WyPfvu38/inKJHxtv+x/Nj/+2vvf+hvd2XOP8d/5d1P8MF/HNh7
bp/f/cYvyDeDPPAqppvXpsvat0/nKy5/8//3D397ffuUu6l6/evvP8uuaJdPC+Oy+P2PP9q9/PV3
VWWO/bc/f/4ff3jxnPNz/5n9tsv//l/i7//V/vac/fa//8f//E/x/OPv/2t6jpbfn3dt+xzFL8/R
h898fW7av/5umH/RGPURDtEJWBIMuL/D69ufKH/BWswwTS2DLRv1jN9/K0rRRnwn8y+yxc7f4Scp
SeJ7+v23puze/kj9C94rpn8qo7q11J1//7/f/d3t++/b+RuzJzDtom3++rvyfgqER0Y+I+1erCvM
Tkwby9P3p9liabxVViKVnp0kmlvo9XlSa0CdHeNa04N+O0+hzc5NwE/Kv7H8X3LP7OYmbKEhoOnv
15FaX2e4RE+sQI564f/4YrpBQKqDud4mt/L9F8tVJzfKwCk9Q2MtYMZGv1WgpVwp2XzJ5uRGMuxv
vJ9nFVlYB81Ib6Q6PEVI4Cr/6dX74ztwTaiv41/mLXz/HepSNclfsiuvyNd61eZnIC1WshT3G3DM
P2YJSqKSJ4bXqEV6Ypj57NDIFw2EYMgXqQq/P3QnGlMfcjIQijqP3KkLB18z+mkzCQNi0HTWd6VE
d6i7tpw6PlENOmq2LOfNPowcpMVHsUQ1H/mLMP1UjQUv1It6t0+m+ml0ck8YRrg2CayHQtRX9M4H
xYMdqwCgDIaDE1MXc0LVs5pTBuujROF/fB3AiewniGj9eBusGQ/LAKjSGyhmb4nRu4BjNO2culHO
46KEEdRuwoKaFQEANNtl4FxOQzBkZc8nnsqPd4XWJFBUnOX0D/FYvL8rfZCmg2EYjZc1RAuYg2zB
vxH1xRzp68JMU4KEIM7JWnevLmX1P407f7y7f35X3888b5dBR0CLGQSRKTG1R8vk0nL6ybLVzhN0
MdeT0H4MZiPvnFAO11D9u4uvD/d+U/52OIQvSH14CykBfKjBh6pdFTJEvzKk3856rlnDj/rZqfKD
2k+HIHTqE6X4o67EPw6Ja4hhjWbTUoJ4f3mjnhoyyT2dp7BG2M640lwROSkWvgJ0js2ySktvelNL
/SFEj67VML1LdQOBSnGDKnVVyelPKP6Purhv3wkNAHXfPzrGR+8COR9aBTFOeEtaC8s9qTkbapVf
8gRXRJHY26QaN6kRMkjV6TWYJm2X2s2DopGjAZMZGhYj5lU1JJWLWhHRYcbChvi0FP5nFHgNmq91
hjxt298kmTGDDif7xDe7pvMM/vrXN/Wt1PnfqwlOB7EGdhbbMJDSUjY7eoiECtSzrlvhVU4HFtxK
EWASm8S2siTtzQb2qIzPOV34b1E0f3eqJ6nI401nZ9EubqFyIhCQA1N9gP0sVrGSP9t1PK7Jjq9X
emdd1mAEzqWZbK/FtczqyBA7ipWE9aXRFgcxKOWym1aEKsIpHmrW1+Vsn2vBYPhkifpfn+zbxvvo
ZHlw2ZTjgUM4fKyn72Dt6jrxnV49L7LMsEA1GuXleob1yzbdKL6Py78B5vJh/sxnP6hPiP2ozg95
PUa3YxGXPgssaz8VjHh2BntM1fKztNiL8FGFPQXuLLqp0z7cypayBDtkO7UE9zjJ3YWAqbvOcoBK
sRMGnjnom0gxwzVuUVyF8eS4UdMka+DqnTsZZuJH1RCtDSuFDwkN8F4R08sco4pix/jYyfFFns36
icfh/c777WlY1rHom5dwdPg87184YH8xfHrI+kQB9utqtCb/7WysQE19RY9zuqd8H5u02xPv1VsN
6OjeMLMx1QDqRjR6PMdAPoQQiNvYA65ZrpMpejVm+RLPT35WBdL5UPSR39qhuUnndnQJqC2Qt7aJ
FzUmWHIrhB1vZA5Zdlju+8rU/dK05jMjQhOZz+N8EUaMI6qaC6/M7W2OVnpdx+1ra0/mxaQM9/Dd
yJ+ui5AAC4lIp7IiPrWGWR1n+W6ANHlW2cwmiU0GRWEPk0edTD/xgH6c2dhC0JagJMecwvpiuT9/
Xn1hW0fGiNpTKFp/nnS3ilXNC99TX6dNANsGTcTKMmB+mnbX0AjtYq/BT7RmEkxPbTQ+DPh0fqAX
UA5ZhBa8le+/TGNbA9RPc/JgWDcbHZwWPrT6KlsXDfJTVnhzlBqu3aGhrkrpNVCrdGdEITgrNVvF
pnCzRTirsitjW9nbJ6beD7MfMXLAMfDFQVnAX3pUU5wsPa77zCGUQoNqhLKVTGke0nRRq/dOUZx6
M5aB8P3zyYWgU7usgeigHmezB1lWgphlECbW9rICSeaQWXMdwmy+LmSyBOCKzYBXEPtSoG8RRGBr
x61neYOSobzBIk1IabrtbeshllsvzylJTJpSn1sejsHyHEpsdV4XMHvLTpzHgUFUxTw9Fm2JnSlM
dN8YTI1sDUPaT8RbAL0YlikoPB8g2EDJ7S4wwvsRoKjrIR53QaCnD1qpH4TeKm7ejsHloJo3+NOJ
N1aEuRtIY1oxvcz3+VhBKmycepXEps5EFh9as4yfimbNLKgTCZSHxKY61Qq9S73Rp/CitjLg8rGa
bJtZrp6sXnWdKJyulHE4xIR03Oqy8MeW7p2W8m+tUhh+oN5b5jh4lPy6W3OZIPBw97dEqmVuIYLu
IFuZTXEjzHeRZmzawBHXTF1+G0Ygni30dqENuffrKUFVP97Wt3o/N1VhhXE84i0pwPMQtYNHzCfg
NTR1Xo+kwYc+DuWlUMO1bIdkj1YEjZMoSx6CarpYWL1mltR1j+XkHEGE7SbUa1aSRfoLGefFVWvo
0U9t3ONhJyGhjXqEEr2zOfHlPw7XOto1hgydBSgrsuXk/jRcLO1pJVZiUliiWb+scp3VZ3LTtrp8
ULrQWkmyLXaQql8kkpvQG1nKfZP/0NArx9gJBkR9MzziFgz3qNR+WFXKjrQs0w0rYwlnJ4tcTHK+
TaKXYrKlQ2MP0PLGTiaPIBO+ao/Em5bdKZf6UezqMgstjhfLwai17HeOG4bZ2AIaRz7jhXVyqaBC
PNiwAOlRbsiYeRnJiV2pmbYjrkHch9F8yKz0tczhXQoQsxa8e57mlNxe3ZxhtqeqC1rarp36HAP/
d6dTs28IcH7ArS1OFVtpnHx4nhi9TZvNOOIHGRHq+1uS1+AD+4DZKOubZCfittg0diJf2WqdkfDp
GA/jCGCU9sG8HY1Jdokgrd0i0mNfgg/dECvEDnBlSg1x9hgoQ117IrBTbBU7ubBb2UT26Sw6QJUY
qXrQ3aILbosEd1mhSz+Sks6RHpTkG03hZVEyNQ7j5DntdBUur7aDVieW04q7mLnIV19DU9pbUgPw
2vGh0/yyx4QYkz741mv1gz7UVO6M4JX0hx+zCAG79+oLoaXJGjdN709O/cum6uj2UchyL2hfE3RX
mJgTTwQt4NMASRBh2XqP+V4ts2ttbi6jeuz9ErCyJ5wdoAXDxjsloUXdGn3xzc4zMO6mnW7lYLrL
ncY5t0j4TaXATbpx8rtksrmMBB/CultN2CO8CDbqAMJkxZruVyjVqZ9nhuEhg1yZQ3YeNNFdNvfx
OiAGuekUVl5VSx7TFLsjqvddaZIjmT1NUlhcdOFdXdfzhUYWd9tKlz3iOZigOnhOwdDTpkGBzxk0
ylTRyZ4bbdF2lU9zoNZ+OwnVzSBgwcTlrXDGTTJl6VYiTs2efDCnzb4orXitToCaUQ+vVa1WcLsE
fFVhvETDcrPTdk8NP/dawuxXBikM7hAye0Bm9HkRAbgroGgTudnQDpy2GSbXtNeqfa92W2BDrJvt
dGWEptiaHXnqescwqkey2xuEidUTuFyIKIdBgf6e3TGDEIhlk9NATtCukZ0KRHC5agYNb25e3vA5
F/ZcOSSQ8dQp6ZO1jY3iBbYsnhmZ7DvCW/ZOb0KppODP9l9fA2H+lZOXaDRhtVJzjRgiTXUXJnhp
sGyUgyr09ZzsyqrG9y9jGVy3jkaoRH3QwhyI7zS1W5i/gYKcGmfxegzI5s0GM/BHoziMIas3EyR3
pqF7hnxs9aIgSuLG0UbTT9X+lzSNt0PdI9DLSnAI9o0d1WSf9ANeYnN+zgkP2ZpZ+lAY8XWuk3cb
YSamUz/v+mi+FrJEmlAcO6TA5HvYI27PemylJ6Ceu6D/Piykaco/iV/GrS/PZblV5LUGzeqMJkZI
TZ4AHCcxtxp1fWD7Wor+EwFLBPqpjoheTc2KyCCZHTvh3W5JJDlywCWUfiTdsS/J/YWBVxv8bFlV
PEwA1LNEvU1DkRDHR+TN8iEF9fqtSMracypiYJxU4pUniqbRRHoAOWtdkCxuXWihejv18qMVBoqP
Z6+7RPlPRplXT+hhyQL5kTWE+PXmr0quaAVUhDTkE2OujjmwG9NtLpghBIHlHsoGl5EXvqIBGLer
C4T2zmZu2DAqOZkogFIdt7cwY8mFs7NH59yOWJj21j7ptF9lnH6TaolpkjiDEi/fmOU5vrlYuPnA
7IQ01srXomk3ERi3bT6a4JkVVXhC2MSV9dW3DnnMmicI7HpQIwbfkmTECstuiHQ3q12MNLIweU2w
2YUMpVw/p1N2M8XsVWg5eLfiEvT3TEZMw10yW4++UQUZndS2ZqbnIYK92jDT6w2dGrZpz6Ph3A8V
QpisMipewUJ1w1wJtxid7tZllFSEFHTdqhxzbW137aE2W1DR6gtttLt2ou6kx7ZflxiezA4bGUuG
ZAVlqSSjTRvd0d5PElFTZormLwzd1KiaFSmiO5tONej91gWJ5lAcoKBQNBTV9BlofY0I0wlojYkr
opdACvYhL1N9JpwqWWeif5A6rfMziaVo5nAJtA6BgpqjFkvhCiud6k0JHzgwUiMbf2h1czXI5MxZ
RZCsMpyjHvFpl0NVPrVy5OdSup5U44ztUU60DzbTEo0sKZvsjo3im4EO3VUr5xq57UUy6qZLv92r
+Xou8gryr5gi6qY6g7L91Ng965KyEahEcz8yxu+x3BDq5UweSQwOvIT0gkGv2KjNfJvPwXfR2Kln
Nk2G4PWnsPqJrGgYipU5+pnanoONgvrfyryq+R2puARkpZxqFsxnpVn9MjSpcePwWziT26BNhJ7A
Ty6IB1LOg75iEKdvtBpJ3QYsbEPc2RBhQOnOgPScpu111uMiBZr6qnbBS4V8e92La21yJp+ERsgG
Pd93tL2I3qI1WP1qHI2Mukx3sAor9XA6F741X5mt9dAEsJ1jFm++EEQc1C3FG0ekCIMMpPhT1t4P
ZNa46fidADV8AMV3enkBI6WIIWW3tLqbUmzCvGdRTDAG4411LgnlDGl3shrmYGCBXV5gkvgOq4io
mnm86QazR9U5EFc1wFZozHGjCd5rI30o82utJZgzKM/tqVrJSHVXyjQVJGO5aVzgLjOyLca9X10X
a2uEOd1KbjDmQ15ZyXYJfR0VSloUFzirHqY6Zlj8Zgqubtre4vCxvDgvEn55bKgV8PxbKd2++OAQ
YOtpSvbmbV3rquNaofKK8jVfjVp3Z82Dp1bqVTVRzCMG1p8GAs+E4NZJdnaZtHww4t+U1DCfNtse
acCWiC9PgQvdLFGO6KFzaYb1UagQ7sEIYPB8zdjXjxaBarmGz0ktmUBthhwDW6U6oFseRwzUstHx
PtWMnTo3taikS8biQ14QAEpezApTcOwGRkCv13hQneBxsozLsZYflr+RqmOzSqj2Qp+UnwwlZlkN
JD9eWSNuHGk2Gn603JTDBPm/NXsvK2dyPhXDD5f5SAzwQJyfRqi36NCTS2hMB025tRp6dGquZG5T
Jk95M9N+To3BE1OxS/X4Vp/bhxHIpJWNjTcU80/RaWQ+GN23AEgLEE5D/0HgYE4CqkqIRqpszG4A
BEbWVJDqpDPlwXml/+Ih+e44siCFUSVyIBzWE3TsFZ1RrjHxU7VBAlITYDXsxmu91bcBL1+oQ4dC
8+mgnDF/WlLmSrA3mD6Yd5zmHo86e9ZcFeeDPDrbwTEvVBL5zt5+IUbivtGVfPP2uyaqIgYJwFpR
Zc57M0rkfRMqoO1TiwRZPHLUf+Y9g7OBYCesQ4z1jrqazIxQoLm5ozsjHYo4swlxpRTcLktBmvl0
gI1NSODFQO9T7QxjN5pq4MJ8ZuCzzDuZ6+R2thjBwGzNyRwv65U8GMOhDhuWOeEjq6FfALnjnZnX
OfE8nbSOSUAidJNYzSkk0cWKiHSw6jGDVOc450FrPcV2xHvKPtZPNAulj9DmC0PqN+wlAy/vWfzQ
A8/BA6rrWGKkKjst30eW5SdDQIy3ugQGYS+X4mfHTq0zAXyDsdh6bUNhn2nlnC+cYWObpBn8cBaA
fkpO6yilLmEqKokAsb6f7cxaS4l1G3RZf7AfxtDuz808vm2Mybyt5zHxQyVTXWbT7wZaoY3VbvVE
0UhYKUg+UEgFrgmJs3LSjkVurbuBV2o2CSYFcXQuNXlx7gg23zV9/3VvtxeJUg6bUh/8OLGzM40Y
Xth61SEdup2ecrQ0xxaPe7rYlS3ptl2W25uKl3jFliHcloNLyIW5kyKWUak0UFC1EvMKj/OlHvFw
i14SBA0M+Fo7JSQx5Tp0xlcCBaxD58zjndp0oYvPj2S+LtuUYSkfhiZmRR3y32W5jNYFIUFuxJR8
pobJNduI1hV51ly3xLnS1LurWrJLi64dCBEb1lmITYMMkjN5kLwCqssPXbQonmN5Ewap/W1qDUBC
yF6IoCFsd4qCCyIGi2ju9wMRuf6cCMW1ogiBe1CeKfVMdopFeAbh2O1BXU9Or+67qdT9UQeKpbGL
chuGpM3IAI9CJXD7Qnwn1UH2qCTfY2dkOO6Hp1DRzhwzrkHpJE+JQjRQYxakx0G5XpHGFrhTVq6j
pCWlDbKQFxmx7pvNvCPm1V6NXcLUN1RnUtg/ETFwZidMRW3K7CfPBcWWEIKBXP8C9LNqqqzxJV5m
P6GdyBIW5Eun0NCUp/BBZp+QKoOnybt8lJQtLOrpPqymCzWYh+2M83iH+N/HFULZNCSK77qnQuk2
Nc0DDY7QNT3YjjkkeG7MwL4koGGJ3ja7XYjX2gOkZbmyckEkRL+lwkrwJ6IWPxud9iBEGu8IJN2M
AUD6OlIyGq6BvVbIKPEsGesakdLankf+Wh9MZddoOsGtbdrcSVEP9iRwuhejtteqQuQGKheWGBFC
GMxh4iZhRbw2ybj9P8ydV3Lr2tadO2TcQg6vAJhJkVSWXlDSljbyAhYy0CU3wx3zR53r2uee8l8u
l1/8olKgSOQ155gjANzH1mHErx0Tr0VlmpQmF7s20lXWR/a90yGyG/OqZakaxQHxYR0qmG65GhTf
AYOC1Sgw15CSNrDBiYldS7VHWZEC5JQCHJsQtarMx3tylueQun9fywozjiH23g1aj6VcPgovvja6
IoPWLvptWufdW5sKcgm84aWqzm1VdnsY0w71ktbd+IOrcnEVLArjs8WUPFDx0T8SySS4CSmHBk8/
zUN1LvuhPoJtESjsHAZZqhheVtl1qWZnVeBDIVnAn2wzuz0u86NiN+C0k4ol4GKdpCTJua2XYp1P
RDvYfNa691pjO+drpf0CtGiO5oT8ASOHXdcS6pBJZGA2RdpxHmDRp7Y1XkmdPrm9KFZyWJb1lHfk
ASkstIRhOEdGYUbgGvB3dKuxLsvSPvQznVIaCRrZNDsw4nCCOm8UhkycTeJxt1qT33P8iARMyih0
9KVfF2SNnvpJ/UJlldzPi6cGZH+nZEtl6ZNW9B+3iBjgEHXeUw1uOzJKHkooTJTM9b2An7EeHZia
K1eNd5pVEg2mm/kpI5LiNJRttdIGrLi6YrD2ptHAPa5suZLIXv3Ibde9pdBVpHn5yxLRScYTfl43
1qCIlXkdJzwC2oq1WFczKgu3Nlbk3jfrLE2zMxmDlOR1u3MsxbvMdnLEHIRKoRHGk5JkKMgSK1Qa
mGAj6YIfBI6iExXlpe1s0ltaI1vf3msVMwEN9Ukzz8XSY2xs2eVKEuN5NxrVna44+r7UIzdc0jzb
4ae+l55JbG1dMBtNbu0xaYxb3tYGc3WMDZQ1xqh5168wVbnvTNqdFs7VcY7LXzBS7jO0o+cZuwo9
P+aJ2e1pcj+rCpinH1vvobadcWdxyHnIjKb7Ec16eRELuTM5zKvtDF8h7/HtymfX2BJ2hIpLL/DZ
uMVdmAoB2RNo5qqt9WlrC+2+kq7zlKdGvTGGiF5irs+FtOx9L70Ei5uPKibaspoJSU0G11obZuah
paO+agZti9mxviWOsblQbanwnwBw3JhsPZOANL+iTDnmxHMFuk6/zuOCUqQTzCrNAbW8FbOcVtY1
cdDoorBuwlLPO0JlKzxzeiMKLLO2dh1PwINU9HEFh84KVVaYDRTMT/ryhjOd2GsogcW67hklmaQ7
ETIYlGXb4N/QP7a6U8kgHqzXGQxx7XnLU2qT5eJoXXcQZNzsamuYjp0zsRSTLfkE62crKy4RbM7j
M0Ij6lPqdEJLJGPTyijeOrl8NeSQ+xquKyvoreNl7sV4SZc+PowZCuF0h8e3eu/IvtsWVoOPutUP
ABH9uPIQe95MBO+jhhAl1ETpylNY0upq5HlN0MhmoAIkjOmyTO9Tpz/p+TSEiVZ/Zk6fn5yFTEL6
6EhZ5JHR4BpZbXYn67xcW6kC/l1mJRFm6rCz51KenXhufaO3l3UejdNaG5WNAHwnBFXNjz/fVeZ8
7fA832LpU55sYVbBbJBvWbpmRPvpke7bgNNnTpwe8BwIjds90FljexIvEod4L02Lm+2B2EFINbbx
lKlEZIN4WioO+QYmFmIGqLfqhn3kImclT3d9utQnrxrX1fQCGn5s+nk8L23SAh/oDRmDxa2b95Q9
IU7Y3g0+5dqyuMeqNNQAWj+YmzavLCwiaRLzGBj0Js42S/WASjTy3dytVpWVfNbxmB9TsAxDIQfV
s0T+Nij6PraF/ZUX80anOiGMMNkNRPrx2CafRJIg4rndY0XZPWU9KTIS4wF9dtuwK7o8IMq69fNI
ITUvta+z6+ICpWUtl3AoqLzQi3H8hZVs4sn2ztLqapK6cOW2ZuJ5WCQmoPTeI9ub0tgceTbVjmzu
1ZhIqDlJSEt+jLn7L3brZde5JaCPsI/sSYFgYS/GF+71RFIZcFrH1iyvpGPQajKvCFN0UWsYefJ5
nvZooMgRQwm9qWrz3mTNe0zgdPSEqK48bD4DNSd5k5SRoKh1XK6X1nroRwP2t0yOjlvYviJm4zLA
HUWROvqumSnretQVRsG0MI7JLuqzR8+2UF2RT2jci+FpUrrkmPXdE2qH6klBO+zn2jLubK3ETmXq
1vijwWQq5ZVJzhdNdeErjZnAbTLX5DO9CMPGD9EkLpx559r9GfENanwQuWaGAD1E3FJV4FvbIxr2
lI1HpqvaGY/4o4AitCLaF0UOiKeR/jUQrwsrWUu5eJK1k7fmS0MXOETKs1P00Y4k4oVcQ3M5m/Gw
RmNtHVrnZtE1DRe87Lu13ad01uNQHIbJLA5TIs9q6ol91ZvT3YJ78VZpu/s8NzZJ4WhEr5O7haBu
WGcGigftNqydh0jbRl0Woclf7DVq9N6HOtXthjR5xsUhDzGrV7k60iRQ4DifUagp/ih6MqcX8WwS
FKvnYEBlFLVrKE2XPqax5e1jbpuk8IHRyGpaICAp7ZCcBDZA3cOcTB/dXCobElytnSmnkqrDtkPE
ECi3kcXt86R2N5amEBe7ECE1WONFGcZuQ/RbdqiK9qL3ZPPWhK2fGcLv6VJjcg7HX0nRFweqx/nK
Qi+uOjjTIC9par/aaTSC3Jhg+ELdjJYX7cjLfhtGaoTCrHUaQ8a1+JNb25q4zjBRyu4sBUiVWQ3k
bVI0gPSWsHFiIqF0syGqNBv2zKSJkC7LZKNkqUmwTnG9UU5Dc8EIlszznw43ySoGIIqKzRRMUM4R
g15NB5FY+r1+GNw42YF3ZaGD/ul+nmLBgD+AeCcuRvU1doJ1KtP7TdxoZ8U2yPdtko+W7m7TWS5G
LuPQrIZ+hCkEM4Hxu9pcOtf+qKyp2rpe0W8sisbV0OTP422hUBaAZSrQ6C6xHiLn1LuJtx+guXuJ
vZx+vtzwn3VWW3IvXPMaS9XbTXLMdl5n7CawPzTnplvvf74MbSH3XjxqZLGaw4YRxaXt5+G3Si3C
6CT91TWO7veOGB9sLZbrJra9QyKFd4BGKinZnOGB+HccGWSe/rI4DI1Mx9+YYl0w26reME/FJx3h
wWUcowLsIVt2CZZAd5NQjZDJofNcCeVzmVM+k1kOVtfgPeCrPZOQJ2tB0WPNrXpadFXuqygDAeu6
jnxdC7c1oJj3dM4OP1vc2smGps380Ec3QSMw9vdDTvAyixXxiWlsHvFYJljRYhCFCVznC9NsvxqG
dz//bhjREz1F8uoisAgpuodzCW9gW2ixu8Vrrz///OHnJXGSPPe3o9QuAMGd0X2Bcrd+J5vlcQa0
WrlmbdJw88GGO3hrVBzd/c9m/WyglWSbn6M0t/EBsH18d0qtC0bX7K4/u1imrdz/7HZSjWKFYZr+
FKdZDizemt9NvvrZ4ttx824HcDZ7g+TCYrqDETXviqwst7Yqu8vPwc8x0Xm7nVeRP9PK2+Dr8XT8
6wsw1pEHDMxyWv7pON2+OPP0VdYU00lz6wN+Xvjzhz//8vOdK81ohSYBmtjtDX/e4K/3+nn1nzf8
68+sFsvsHv680893f/uMn5cZ5uT49tJC/PjZrJ9fprfN/Pnur5dXiwIE0TgPf97sz0v+uTuZ426j
3ml3/9utuu3wX/8BjpmFBdQ8hkT/61DUXsah+fPeP2+Rt0Ox15R69Y/f/20D/7bVhf5uCE9s/rlZ
f3u1MZEsXEvyWv/6v5/T849d/rOnN84SSQ6UHLfT9uf3/9gaJ/EwbGqtdvVnd/52sP/8X2t3FCnM
0P/86ue7f57PDoZL+N8y0y5MocSUyPOQ7HP4nHeSMRwP/1XpVOmjOd6Xg4M2iPn4Nm9ARTplzBgp
8WOy4OQ9T+N2bH9XrUOBDGDuNyr2jRadt19qqjwX7bDsEW0NYTVgu/HDsPi3yuDfHNt/6Bn+8eP/
k7zhP/QQ/6VO4v9DEQRsq/9aAvGQyLT+H/+9ST/+rnHgX/5SOOjav2BAQLDEGE5DNHijyf+lcNC8
fxEUgxU/4iKs8k04Vv8WOJioGNBCaFBQ8VyB8wHZ7N8CB8P7F7+C4AWngq+wvv5vBA4/MQ5/43HB
lCaeA1gEsg/Gw5r7D04x7M9phOsXB8gIDuRJfKuiOxaze1rmcqvnN3CivCjqiL1SyXADM9I+T78j
2R6pPT87swXsmY+ZHV8ZSOCINUVu4FQ2hPfn0bBfRQHWCl1NBt20/B+U3zeByH/SS/CcwABCNU1o
s+wGcqP/pJdgc4kPy00MKZLyzYyNY+0t+FR2DKnn7SiMEytzBIqOJY8YSuDUdNZCYixCJfpW4CPs
5YBmzbZEOC3KmSC5qyOylVDH76j2ttFMWnUOHKbekMkONxoGrKYW5G3+7MJs2XeA3CiOQFRhXkrV
BTEVTx6mUr7jUm0ag/qLEFi5aaVTUfQ4d7NqnyhtPk3NqSi3cgz6c1OCa8gUZKV7T0CqA2xgayjA
N+btA5F9/kiieMgzuwsY/dxDnahWXm65ePsLEF/mYfCDpiCZL73r1L5MmMe1WfYlNR24GUOaVW01
q6V0ZVBGWQbEWO0yldHAXI/pEX3Lu1odyxkn1i4Wdtg7uFrUeYGUb4AKCtYbyty75ftWp2Epk1Ve
x90qcjoylz/1nPJsQKfGQVWYS7Kb8ErdlRJHD2ZR3RVzU99DQj8tZnM/zUyobsY92qAzaMXsM9ZB
lByIWmGWAA7NljTCvGgeRlSUW8XSjjH9PnSOqFjl8Ax8FRpHBbyEvIDKD2g3ZSSYtcj1PBtQqMl7
vuxELAZ+cWvhJrm29TemfAxoxkwQmoDV3wI1m3muZy33cL08+M0CfHZ2DpGcKD5zvG1vf6v1Zmsq
ctPgqEyPRR46VkdRbJwioX7nVnvNeouAZnPbte2nmpc2+3/LFrbXXcr0raZW9XvhPqtm/9XdZlle
bACqaps47yXpD8qjW2X0lONLVIBKKTuklFlYEeCwRdwTwdLS3VVkt+kBxzm/cz6F0cU3mAROS1XR
bLrlq5JPm8nQrzUZsT6ABhU5/dX4oajOl9YYwZhGv/BA/EgJLB+BuQlVfilPVnm7thrl04w9Foz2
hZD4J8r5LsevSFvSl9nI4Zokz44yOD5cSa7JTj1UJg4hFenmWTSzCcPRbiHIOCNNk8zKQxUpGzfW
zozs7oEgck5OxdRTu/S0btkon/Ua0GJpyJlVlvlu6oZjl9bvkdEOgWGbv+sZRpoODwnpxmOyvBBD
3oPH39CRxCngUhwmpfywkDPNCC4Uyz4MGkbGZldsdZLgI9s75oxvvPl5aKPfCSV5W9dJ+PM2ornO
DvZymCJCZHiX/fgOM7rzh6phIA6zIYVMGeCd/YyG80A44bXW7kTHJFyf1QergGBgN5cxPiuj4IGH
zrdsql8KztfkL1sz7pEnF/tbShE9GGww9kkDOYR9gB3YCP+uig5WnR+8UdxXUfxSVBGB9UCNiT5c
DXxsAiPtXueq7RjrM7Mu4YT4mg0FlCbK9GIIV3jsc6m0AWxRBATjk5tzHdidGxr2/NtO4O/3hrfD
We2ja+Cv1jlXyFg/M6LcoMJgopvcuAYrd9YOo2yv6qhzCVTg5GW6zgZxcnVikhfymEhp8XyyxTP4
CUSY1FASzCo6mULfDzfkJiZcya+8fPb7+Qzc9KLMxMY5ckNkeuyTN4xdVm/+FvN6rOKn2axgaI3Z
NSnlxqt5qnTzfGn6Zj+k5WerAEANyaMFmBmkUcMNnZ5Eo7xIob8tucHmYasx0fSAbjFEqRNzX3Yp
tImRdOgycg6JbUvonjyE7CzbWtrwQiSE3M3KrkVBzEzUlCtLTzZouz/cPH5lcAxYmOhPsvaEnyUq
ofScWKVkGmoLcjdduD/L/FEb6l1UWhgY1dtxFsD5iLs67xdHhyveODQDM2XZIlc2btnkCYzwKEn2
tFnFVp3M/IDlAoMkw6hhPdtfbtqEC9j+hjiOxR+KeN7T9C1hkeW7opX1farcZ8ijd3j2gZGnXTAp
rFlO77wrYngEfjegfGlXw4Bw0Yn7LsOetccB0rdjLfYr7D8a81enXCKrQxWezyFEnRwfx8Gsrrdh
O7TIPkzmGA2stKpQHaIKnAw2F8CtCb9LX6u6c0ns5rew5YfIioFRsm2ErJF+tqgvRew9ev3Q7LVS
AIsroL3d/IX1J4VDVRL9rZpHBX3Onvvyw6kcc1enGKqLFjg9SfW1a6KVQ87M07YCm05rbYGpQNt1
lw4rTtWXMfI4ydQ18uqnOivl1po6TDWntArhBAQEsHHpZJDp4OEfGqaygQHK7WtSfzCt4SGz2/Xs
JrT2HX6vHXiunSTONs/hQypwE31vzJ01fCuqETG8x8M5M9eWpTdwD7Frt1Pg7GqoKnrtzsfcfUb/
4n6CoiwrHChpBbw2ZMi5yrLizcRM0U8QOTGSqX1zEV+RZLwk5eMcpaaPoRy4i37NRXo29NWkFe22
m8dvxbPFTqJJN0b+TahyDITllIgYNp2NI4fxkRkj9MKoflKiHYl+v5MpRRPed2915SAsG+8stXp3
2virdoclaLWdOWSfi2EyIW64c5eqeRu5JIPRWsvK2jPToy91zqY6n24y+N4Y1mkFItCQjbjisyNf
d1ad6SR+hcrEj+2qDWEh/zbmCRTv6uWjsR+X7CMxJD4HFduqTfqrCaHfB+JDbtZapzyqDEY1xbrt
Gyuo3Er4eWFvZUcgWUUCsL+Yzn1DRbpSBYEt5ui+aV1zwcUVKonBjKVeNDjwpQUFlSlhBV+/x4uk
6pRuTcAoTxVwRKZnG4f8I8LYqsDKlS3t3tqO9adEqx4MY+rXwuzXWM8O1xmgtzesU794x7Kz7pMo
/xqM5gsx1TVKSRNLJD2TWd4rs/Gams6T1meh6MZ7j5h3uKSw1WT8QjINqTOEDQT17fX4iE6qCiW8
dzxf1xe/NocxrKa+I3kNgpQ99o8IMH4ThLnGK8MIbA8mT14Wj80rgiXupSQhscYiwz1DJsrTPD91
o3qaYX6pGU/YsqoRuQxEng/wdDO7lqH9wVXuojRWn4jN+V2KogvmGmGaxXBy7GyoMtVXGcOQ6Ky0
DyxZb3qnF4Hezl+1lHeNlrHezw+ypnbF3s5lXY3CrEzHwBuZoGLi8dRCUfOtcQ56UEXK4JbU2icH
SOtmEOr5hTtu4mR6KqrmgwJnlZtYKalJvWCuYPsk0NXhhO5F2NPvpm8VzNaHHeNjLRAYTPrmbWIX
McuFro24YWpKCLFtjGajMcFI802XI6CyRI0ioNV/eUa2Wm7iN44dWQdm/ZBr5etEORQ0k61R0SNA
sLKwJ8rtgONcFiy6AvNMAfpn5hyklgn5zxEBNgzK2pKrhHn1ypIQqKq8d4IJCpclvO6sNnOopIa6
Ei7SbUfJty2cMKmh3M1zBWpnZz1MXnTybMm0pXvLVFAAZhgvPIVflVJ9sWZlutEHbjn2tp9mSK/s
i1UU7YGDtUuK17LNfqem8TUx4IurCBR5WRi0KS6MAQfQoVYgVPfWXeMud2gqzKAmjqm2pl2ceqca
1UqbbdPMezCq9J0phK+q+qfQezWIXfll4nAAyF+5oTTVbVGOwIvQ1ANzNaRRGjJE+h3V83mOnMeG
FTlAJwCbrapCm7pzBZF+o7RMtBUvb4MuWg91zOcoD3adye3oelfcFgOTKjbUl0Su7Mj7zs3qkSfd
SiKA9DWL+Z2RZ7AR3RZQOD9oTLr9zENmMCDZyaaJGaDxYgsLTmpv+rnZH4yMdmMo5Sex4Ixmbl1k
ng/71DmWaGBOdZm+x+OkHbV2eIkRm2JTWm7KNJ/QPxbfCiqr2VJ+j5PzErVnu6jIWi61PWqn2+O9
h/ZaeDB2rcd4kZRUkkFTfGMfWgtgJuP2Wss/JvDn2jM/Tb2Dl5OqwdyVWvCWvVhFlAd13+2tTuAp
3Q0P+qD90qb+QzVHTlP3QDsBr7B9YO4ug2L+1eX211BTnE4om1aLbV5sPdfCzpVdOKpeqLT1DuDr
ybOyjTQYFTKp8JkE/C6iN5OJMvHX+kuEeEZHdDdJWGURquz2UHfWoTSYRw+LfRTao4t1vTP037nA
HT29vYnWu5CBnK86WnX1gF8UOF/n+ngHvUSG0THNdj8zsza2LYETvpbol8V+r4QzBUstEy5/pnES
x8SxWB7aVmw1hUia1rnxanFGJwODmaB9ElX54RFdBy2ieFVgTIxZepLjuB6F0q/4fEkvK95GtLj6
aP7KjGUO9CE9a2W3S1ProCbmbhCwsm6nPuciNZkA+FGmyb1j1qdFLk9mYdwlRfJJkgjOsvX2tjFY
LL4gUr0jRCxIp0fsZGEfG+J1LMjomtOKygeiaOvKJ5Ez1RztsqFAsr5gRwUWfG0fSdPZzZovL4mb
oNEQlnHrKbAX+sr5GBOlXXdSW4G1BET04AiCqm1fVL+r2FW2DTjyrh9GoP1nPPKKAObQ3jCWV+ZE
q6bkaJbJtB7b7kQN/KIUY7maqm8RqbjkRHcZT8tdJCPDd0uIGLjGbNSW6CEk+4ep678GPDlBEuoy
TOSl81zYfQCGdfZrGgc7xEUotLgO1o1nRdQT2bpTuKjbpDnZYxZ6sfXR9+59ohlKoEQrnjQkeRhQ
PnUDCNOMZnbMonZ25HNiXME53LAuVY4QiwpaCWoaiUGmMUZj6DSfA69inO5nyN+mzqvJ67Leeg0m
defCq4/LiQtUi+A8IwoF29ep5IaQmF+0R51zU1riX8NQBDrCcrXMlhsbowZfX7D2iueHuY82/FIw
qUdgmnjIp8yyfLNJbJNu+oQg8N3D6afNopVeFA8WbHsYDll7soS01l2fTWfVsVArMS18ZoF4aei+
Dql9ayUJBT1Ocg6JWOTUl9nwlkcZJEngk8OcsQhWNrXykr25HkYQxYOb1K+4+h/0tv1ocvdNSen0
kF7udRVtmFGMuCHE6X0TvcqufPNwZaLFkkkA13qfzIafxGg1E7v6KNJqky1VRDnlHWOL2yTDQwkK
YvZtl8OVlvwSTwsyahrGuMxeRcLQp+Dw1eiyqqh8sprhABTT+4mHnLnTBsGJUR8GUnApkIq7oYOB
z1TCCRSRPdEIEaGYDKtEjV/ShoPZRjg2tslT7CEiUlKEFoqNFX0tN5kqnmQ0BamEryQw5gpQyJ0h
bbV+b9enFKGIv8TrusESKhGoPPotap1nVXG2fWqdMgSNXvni1uiFo/TQGOVxkNnXwsySHKHp28X3
eYf/CVF59rsRR/ue1Jy9jnJqPWMQX5niWGrmNnVldkxHkV5yuhh/smAkmvrIxDKxdjUIDZumDKcE
rAv3KsjOUNsCEMn3zhyfE7wSIBjr3wZPQZCgXdE0JmJOGUEUYcL0wquf03x+rZdp61rLO8xTCgo9
Xy+puV0Y57KkQnJMTXPXwJ0rdLmsmTKgdIkmy9dEXMPioNGKTRk4HTqWZUCbMR9Mq2eQWVE6N5hm
aJGCssslgVVtdqXOpkZK0wB/9MJH98DSqqDtmpQnaRHttJSz6ruV9aJ50gT7a89eVb4mti8ykYZT
UjpMnIEBvV/E6ILDaSlD4IXMHLhP1DHxA8QReTsEd/gRXcnR9lkk8avKOhIcKP+iuDaRfDgnlHW+
0YycAHgKk8XONgXb1kfjbu5npgYiBnBN7UBRaX/iJbODGgaJS3mtdudobM8ojq/tEMH2HlI/KQxC
QiEvp0q8U+2rhsiOGqFKw6aucDtTk5cOPM4buU5tLRtx0EIftzj2fT6D70ozD9QRamerQc1UiTPi
LnktZ5eKW9OroC+UXdmJ8qbKfl0qzhPFSBNG7EKGoAeeXQi99irs9NoCp0qOCsF35ybvLlnR6z48
APDb0uCinYznIqa7b5ArkQ5QHXvHgrSDxssenweIKJo0dkPWnfN+em2X+KPTeZQU3qPtiLWhj884
L7zm/bhN+cSwKLNv9K7r2tSfRj0+JG767eFsHVRGKEAEqRSRpiD0eZhkcyKmbdu343ZqOabpou+U
sTtPlXXfeDGQl/kCTX1utSTU1X7Vuarma+r4C3nExnPSq2eEqp6B/oFxrbxJP3pmmMKl3dZt2W9Q
+oBkaLgu2Lq2+/lsxZmaIJIN/FIH4MVAa7SqtItSs8ww85YoKpA/V1DAzPm9X9ZWMm7NXn0Eiq18
6WE6EffizhGsSZYM6wHnD/hd+0TddkaGToZdoQ5zbvjf8pATBVA386OVqndeMT2jFaR3rLvHbGTc
/DIrDGGX5NvLNAsAFe1kGofCnVK4TNoamUq5FYbCZQy+kUNGCvUbu1VPD7U2AcMvj6bpIUW0YA1n
Qud+iJxkRf6Kj5kGmbxOf5iZHARMlGWYMQ5BVzG9FnmHwtmUYT5xrKzfmYBkGEl9pXoKgK5ykYrF
bdOoT9QoYtOX1o7or5Q5s01JQGJianIrJ7IpyM7qfzUNcjodvrttZY9wPkADIv6e1XileiDso327
GycLOK/Gmrpvjkr/Obr2Q43Dso9AOqOHbhCY5SjrsLAFwxnBmLtYDWMvIkkG1YLXjsVaNbm9qhHO
2AKgn6fTi2pPOQoxoLZZz+4KWcdH11nWTW/G+GK7l0axXV/P7DtEZKq+v91mN8eYyCTFsjkuZcfl
D1gSJAr9lxKfJJCJanYbN3VOA3wavZheXTs1jvE5pfVt7audmZx/b9wQktaGupno6yXelWam3rmJ
+dTHyQhEX30DiO8j5Ms4263aaDNoc3h7QuCMc2GmYamgkE1r7G5PDBWavT/kygauYLdhZn8iaIqC
Ms2uZeO6pMsYtl8szoPe3UU2d5cbe1cFEIH7F6MXxBj3rTbvWJwPhixRmDDPh1snwhKTR1Sb0+jf
Qq4zalKl+JyEAEmayS4beRQ7WX0gTuAUFU9Dz+PdbsB+5/Y8JosvS/dE2umV0Y3fNwwuyCohapkY
XJOPy6y7RSRXSFgQ3heqVN3g7HTzuQYd1ZXBDCNreh085G+Vo5wqKOODPqBkQa41VucOfGNMCLFq
a0+uc4Pi2U2HYCFZLyTNTKTfvdkeExWuK4U/NxXBxs3IpTJNyWHhrsHkdKfp82sj4kOKhlCY8aGI
b2W7vfGwR93X3m2Iu7wVyIFX+QgHMhU46Qv/9sZ4Bla+b6v9qyomIOxxKxVeMWd3Iof7A6EWGq3y
mGnJVTT1WtNS9Mvjs10LRr3qoLLE0OKRsVHbMaBwtvGEfcIUEWYJDws+MBYSuu8jJNTPkSGyUYiw
ngcuQuszUq1PrVDfsWRx/aY9x+JcjtmrM7zZinWZhnZL7sg7My2E1BlLlXeDgPCwvSYFbkveSoNb
4blUQBEuHMQsosrjSkKDshu74jtqeIALWnjhiueeO4I1hQeSltxOeUESZw7zWB9fIyf+Vp1x21Lw
ByJPri0uA9oUXwtlfDbgWjFE2Wlas4bvVkZIAlnCKvqK5b1r1X9v3Vzt1CRZTe4qphhb1047w9xi
ouUlFvrb9YAqCO0ef1JEipIg+63YmJbBz7Ogdrv2anAnem8LIXa8RXYLJwZJmZ8Ke19ZjFhwgCOF
jquOLlNl4m48mRFwZJZtklp9t0f6/Mkqf805d6vghDqUK1POuKx4qqJVo0v4iLe1NqMKsOeC/h0e
YpWpvyIv3aoZ765hjk4MsYKuCcPL1F6NvYEjBEsBDznRMYe9CI15xAT46SXfpWe6QWLpxCgOPfQn
NnZwVMuf5vgBP/tTgZUZt7KRhkoHn9MKvHb+Rjj5XvYcvGExgZC1eS9SgzWOz5HWPQlH8NQmhqgt
EQJDgvxmXhM6wyDH2BmRfO64HJF0Lfkn69bJsJu725kZkER5rTyLDOVddraMNycddug0j1qVHMuq
CXKvX9U995AChyEeVgPXb2UzhRHzL9zuw1pLifRbHj3RPlcu6qze/owiLrW4xapjGhsUBvZn05mv
A4AHF+0DNhOnNmrOyvKGAypEX0JAs+7FbmJEV+1RscatQ+Y9xPQJbuX8PGowsgbzZPXg+Y4dn1Lc
snZKBtxBo3QREcKXCJWYyOOJO0Ose2hTds1BhXxMvXPLQhzqtXQMHTG3+1gYxVHVbsdchxNcCbG6
LZ+En3dbELdrYrWfOMZADtOS70ybnhvVukfmtiq5ouHUnfL/yd55LMetrFv6hRon4M20gEJZeopu
ghApCR5IJGzi6fsD9457zz4R3Td63hOFRCeyCCB/s9a3WEfr03xiTDGdtpfGTfur33HhdOuE32RM
d7ao74spfawydkuW0z7LSYSGpj83UIgZR+jPXouOvTE+XOz0aGcPYzruW1Ci0AZ47banUFHm70zh
JzCrWWhkfrXLlHtTOdyouVqfF8O/oXX4DXv/FEjnkWVimNXFg8uzkv0232pgsYGRP1DzPq6ewQKl
giNazS8BW66UFnFC8dhgAIDhw8yPh4CqzFPgPBOWFwUJ9p/JPPWFUOGg112oOWbk18OdbOa37UFR
YJAHYqaeGzd9Trqj0WcPHQehGMY/OV+5R/cM6sB+3H6yatU/1sX57CvzIIcydmuCHB0+euWeC8Ag
YqRc6cMHHCFbhZCuH9Ix8f2xYq9XE1yq0yEB3ZEgTWHw6LA4yJyfGmN/Z8kfnL6A2bo+Y0U4K5/5
Tzq/MOwCCvuJLb1nR2A/WqnzOci6xchJQ6evGGmnF1TNVEqdg1m+BdBGadp1XLRiODB+/7CW5WV7
hceeV5T1AgdVWNKAlwt3PPU2W/ksBefaYor3SZBv21OX1jdT6q+R7rSk3+ROsC9sRI4UnVMdvGVd
2t1Wy3kexjJqcj+NyPg+DMoc4559PfQHt78xCk4NFPwUX02PsSBBbv43Cej/a4LU/wBGdWCZ/J9F
QSHlQ/35T0nQ9hl/aYI4VP7FLIvADSI3HJ2wG5Qtf4mCNN/4lwdiCie0bv71vv+SBRnWv0gBwPnh
6rBIbXRA/yUL0ux/mTBSIYGCwDHBVHnW/5Mu6J/gFseBLApj0NNRGvFNcP79U1kTYGKaa8ZQcb4M
a9x6/Z6oLvqe1kkO2iIwJykBEwnkuV84w0/NgGuJQdQ9SamPd6rQxrtcN7BK9Oq+RKDyZPb1b6VI
PhuFNe/GfkhPll75N9llTHMboY7n3RCdwHrUGmUXm+znYZxkwf/EFNswXf8teNp+MAInDZcXHsEV
wKb/kAyRS0ms8FJhGpr1c+X1Olp367fK4WiU/kymtDTkQ70cGXoixiivvdd1X9ttz6yjuTT6ou8x
xZvHf7s4/hbW/Tu8cvt9//Pb8owtj0gnFgXUuuX/5+utZsEop0ZVT+RW+M3X663+q3PRC5O26u08
Svyz1gHXHPMWSSCTHR1WNG2kTJfT//27QVn9z5cJRRYFKVom8gIgEaIR297/9fORGdiGyf1fHSJg
1ZPpG6lWwuqSCXZl7znpaS3xbtj7QurHhmXi1TQ7LCc9PPRZtd3JndVjx7jOjDrMMLcYvNardMjG
zghivjSLHzZUVdfvd06FU97OlTohXp/P5ponN6rVKQozy46l0yc3upIAuTlV4PrYwc33h6zLmB6d
1fsCn26tKJyG+yxdh9P3J3x/mOUMf31Je/uSf33Y9zt6M/DpVRo9/P5K+I2ZByblEi+GgyGvGTAY
lEG9ZQ16p3T0exUherFumnXQzhhiICNuH0IUhTznkzh12zv/+ty2N/djopIdg5tOHr7faOfpsFNq
MeJ/e6Om2BcOjrh+f/KMquyUe9bVKSydWj0tyjhVjr376990u2vkCeGHSTvCEdn+UNVCmzVRJ2z/
+n479fff7xx6VUY2iWRpmsJ3SVnQGuXcHzq73jcMxi7fb2uUna4RkHmkqzSmjNE75+b7Pd9/jOlw
awMxPX2/vc3Q041FacTf7/yPj5Wap1+n7JOg4YzlvAA5DiyRCrcV4ZDxmx4TQ2e2OJHEXblqBY/p
+Ddq+4Ph8HoDJ7/rhm48fL+9ZrGHX7bXou+PKEcLm5Nk0ud6C46xtmThx7Kxo+NrW+Xwihc/i3l1
GKkyTUJ92byYsoO4s45Yo6YZoR8Eo1Cxcwjrqghu0z5mKFVFDOR/VyQ37gUPmv2CIyJquOBo+9EL
SsF6K2365WBAh4xmXrxwo1sGpAgewGgTgqK55Dhq9RV7UntobO+hbtRylUW1xD3QSzpkcCR1rrX4
S4f1aJQCKdDc4sh0KkkgpHGLpFEPXSFwifozlgiNNV026gmCpvQB7ngSAxt5MzR5sKsZ4pePVCHQ
1yNjqnPzZBXeW+FAzCk1bYgaLZFhO6UxOdrkmCnSUIve+J0vjOe8fHiXGkVCN4k3pkvrztDeq4jl
ahzo45mO4X5NIOR2qbZn87FLgI+elNPG3OtP9WCnYVew1O8SeRYDiLCRhVPaJQ4Ci3y4ZE2GvNJ/
ansHflqafJXZ/ITy7Tp320S2V+yKHa6mRAFSWLWD25mIKeqJgqduLob5o8ibfaVTBaXLDca0/liO
FK1ILaodJHvBBuC4VOPFa5qTFeTjbuA3hBUFx2IL7Oz32i1PpsVX3+4cyuo2tln+Byr9g+WIJHDL
+Ur1Re7BVWVDWoddwKAk3VZfg7tvxkMwTRvmtXprjfmqeS6YAibtTfPOU+MD9dAX2+oGPopmIYfK
b75fXw6OF7GtpE3Uh72n3y/ehGUhe4R58LCOTJwLfOxed+9a0yUv6rvG7G4sX+aR4bZ3yTp5LLo7
ZzemJqrRJQg4Y8Wdx4QqWvXkIYNeePCYN7Er7VmSOL/lMB4yjZGLJUYtCvhnVGnixGT49xQE1Wly
ueAMXrZyMfHd2EWzD+z8RhtGaD2dptNE0zhiPj8OrZWfEFzelZZ8djrzYZga+oQhnZET+retB9ek
QmqErhd4iXtUWAG5bhdsI1CqisxHqzOXp1KlhxIWacT87F3ObXKU3tCHtn1bDoP+BDbivjNb4vt0
e9kJUTWx9qiUU53HKWtOqW/G6dDmh97V9yZIoLOw+TXldhUvrfmRbfHyllZdjdQ8Zrk3HvrAKw/I
eaLCCMKl89aPLO+xBa/t6wzC91DpEZn29T6vijZKnQzvxWDMu6rxxd4V6owxkkntKo37kuEr0tCz
tCdoSJ5eP5eBzuQHi0dNylFnt+d+4PvA7ot3WKqj52sPbGOCoz7PB6Op+/P3H54M4EKI2a2Yuagt
11QbLxPX4N9/zVqTf9e2iN3S+Zwbn3d8vy3JjbaJ09Ryjp2jx0uz9uf//iMNvH//5/c7TIfnEIbf
UynUic3kC7NLOqfkQzOru9K0FAMfbnPCRwZueh84LvP2xjWh9kxHG99Nbq/sXIc3o6ADUrU4GBxh
pi7OrqlPnNLGA1ZJN1yNptwXuYq7AbmxfTO4A+ikAjDK4jziTCXRz1tL9v+I72qLeTb8HqNmdkJi
L7ogJhJTOs6RHUzMQVF9qMbjAYCB0BguiukIct/Anuigjmh0nRmSQo7UBPllkSzHjPjx/egUd9Zk
vOfmWuw16d9Mqr0rG+s54QSIWj9NUIeN1xI/7lLmcj9azXHS1b0/dAtrpVdRuH+kLW91o0CymfwJ
sIe6LptCiCCs6Yq4FFzF08LcWYBnMnt+prIYXwsXZmnRvzJnM6K0QZwBXkOLikmoXcIAZtCCuNac
CZBecs+hyf86SZJj0BGRyZHD0tl7mo/mMMCxVnYI3qy9KsZ7kXokqCIU4WFghGoBo9dUiGWLwSR6
42nZlpA1nHS9lW82aSmMNB3zXEjzl+j3+Mdp+3lVu0wifjGds4i+f2GBBpDB6jTAqAS2sjPaAR+k
tUVVnR0hA/Q7jboqnnLYRK5Avr+wMPyJPoNNNArooejMnTTGNZSJ/GLKAMsO/SJgJznpDwVXgNtc
g0qjVdf433Ev7DEiIJFKHBG3LD21VADSssb3sRymeyJQ+fKMtSUEr5kH5p5mAhZMfUlItVqq5p1R
rmEU6WEsmhOhlQ84IVKUk/2lq3C9QXmNu5WlY+m/5db0VDclHtHlzpl9AlN2nc4gupubYxm4p3bc
NItES/q5T+PNQ9eoisfAU7/baYE/3ax3crYfDDXcM7HKKQ62YDIb8BPnoV+0T1NvXfTJRKcNS8hq
hrdC0Br3tOwJhSCSIqgj+r7v/D917+KbT5g+d1VMHi3HqKZ8HHNI2IcG8ng6g6/suaS1xDkFqwsD
Z8guqbZ+mUzO9o0W3PpIsv3OZDdRGKchSL9WkXKzapob+i1TcqtM77wlH87SlYdE0Olkm5Km1hVq
JI/Xfi2A0eojOboZd2LWfa4dznslcPetmwm2qEBZWRzZWa2upYt43GapKnIIYI3gF5GqiHjePxog
j4K6dlx/96tgNeXBI+YCEgdnYXKm0KOtCfQ5ZF/NjqUFilzEFO46vVVq/mFqqOGEPLNKQIQiMXrn
jvloZsOtgbsTUJT9klXfHoQ6SgYJRa3gKoPFEdVrdc2L9WpprRnaIkdQPDH1r/rtjnqenfQRvgSS
O9xMFhIQG3e/32T3rRp/T1DEQtYaj9ni4Feu2ML6yZ1f3U/wP5nnJhzL3hgKvA5Rqgnwv8xAgJ4h
gDLCNTU22dUGJkEFNqlAXFAnZwoems3jCgWvcSWkguPDdmAnyEghdd+ZMuh3ZMzUyOBcaAD2awsM
aL9OiNVY7hwZuaKKm1Fhywws2WbDXsGRHJ0G0omNGCGcph+zsjyUH35ojJ4kEBV5BkuRdyczL0Pa
I20rEHjKwMbJgVane1tTc1/rqM/Ekr+18+DgBJmzCD5wzPwxcFvvTIejcyXtxxSTQl4P2XEp6lPO
9gNsxPCjqoMvSFHPbXNFJKohDrbv8L8T64aITiOI5zAO3L168KtSwX1a+L+NzSRiIyK0qIWwkDkP
lln+qSHY7JcCEVLQ9fsEj//OsVmm8cr5SXDbVciWIMVhUC5S7Oj6QLdUqD08V2p78YORH46GdQ6H
deHRDn7DK8FZ+EBwogCaRe/w+7DTlPLdnm7k5D1331CcsvGISfGnY34K8kzsvdEggo5MozpDbeES
Vxvh0X/VEvGAfOiXaqfmzGq1XtlIW825Lkpv3VNBtGe/mMs1/P5rV9HT7XA7Nefvj/rrE74/10Ic
s+6/39p/f1TgvlTFhNQ7OxtaFhLee3JgXzCJ49oGEtYuQehKc9c5i70fguA2MxYcA/aHb9GoZvnW
dWj979GA9wAOclc29YfROwYPKu/aJT77z6FgYOBZ0TIi2eHph0F8DWJYqyGq+TdrtAAT98ZXA8dL
AoINmRODWmfmX2uXfKKAMv3hak1BRNQKpbfG018QG1ikNhJ8HSWJAV0TEpLY5ROSCfOPlh+sxvjB
FCmqqrHbWSjwW7KR+tG7zbwsj+cJuKnMd75m4G1qwWfnbDT3gebGy7azaDz3KGYWdBmL9wCIoc6Z
x+ShRHWms60Sngz1DeTcsVFa133lNwo6t/E80bjZo4oTAH8YXG5TonIc6Ahx6WsQMLyXGYqhnQkt
biVUA6tdWK9a1wEyFbfj+KUrATlnHmNQXxdFcRAGgx0bpmkzE8CLNS/scBBE4xma7LCoPbQNoj23
5tKeR5/IiGwO2n3Nb6ibCgHhEUMFkhg2iGkFgUFfZi59EyAS9Mtin1j6k240bZxbZnful4WJM6ps
Lo8lTv1Wixm+ICLE1RCYvaSbk9YmxUwjw5uontzuOBmLdbCbWYYZWr0qsR6Eh6aJU10V+8Ec2Obg
OoqGjVRQNcMJQJLYCy+9jE0LzK5nG9aAeqjqZ67R7MD8h8hCKkISzXpqVGmTn3O1Ef/EYwWpImOX
r5fdb3OGOWBIrTsv+fj3H0PTPAI8YRdUzc9Vb2LwnerIqLKvqZSXwJq0eHSfpddYUWCmBO6uE1l7
pn6wrRzhUFJPIdVrfe776W0rwgQebKpFN9Z1RgViNN5tfGcITXBUGfNbYPWvSYESerDZ/QHd6s7p
9iqa3eSxYaiD3dy242m7SkQ7ZLDyHHDw3JJg9CxjV80KT4IxK2ro4sFc1vngtQ69H19H9Ha84B2E
vtT+mecUC48rvR12DX+atJDloEeknToL8CU7QmwJWmIFcQbvhENFfyEXDW9xBYyHy4AhJdHorJrq
hu0mPkeQmeM7Y8ptv+dncR3AFZnvSae8srY8FtWD7Bh1Tmzed4lj3FjG4u2hMBwWHwJvD+UXKucX
eavlYel8g91zu1e3sliexvlcduzMmkwiF6jMH3JMYtNOxCkhMmdXusmLWyUBC16uhQw1E6Z4xPcY
2p+r+1EqHrwe+53Ew/E71QccSuSDV+onLrgD2uqZ1R5CHZHIAzncfzoAIGmHnB0kEeTNArwSbeXD
NPHM9GKz+RpnMd50rfey+sWHEbBTJYfNsZwgFHr+A9EvJL/uLpuIOUxc7WMINmSzPvxJwTUj1AMm
LXzxhA8Dog/hh7tF+2xn8WI58m5xmd8mtvtRDBbZ4uSxsnoOvihezk437qVrvAgC8iKPs6EYdZMf
uWA1TRQv8uVlzwEC+zHQb3X5VCoMd47XIrcQhbHTbx2kA6E+kjQIxeO0VD75q4UGW1VS4rczUIAZ
qFomWRrDp3InfDQw6H6USIBCOuX0WFUvwwzknXyCa7v8sYsReGGeQJYuvW3tv0l2/C4AwhbgISMU
LnK6hVkS21RIOmy2oiKV45NY2KczimfJxwrTmMsbyQ/CZRaJHLpKwlY585Z2w/VePG/1w3RTc4FH
qcPMtVU0aflzZ2olM7Ye6as377k7vLMsPsYhj/XRhdaK5h5BVPFZSPwazuDyfOq7mmItYU+X+8XB
dFCBJlp7ogkxLqJWtwu06J3QdBR2SZPEdqpfSdHp9SODcw157gSAXnuS7KP33fLTH5nV1yNBBinC
ezQfqMx7k3EEoYjI1Mj3YEvWny1uhlav9zVRPi/6Upzsgt1W441ICDAcSnOBzW11MbEjYJez7uoo
hly061Fr+dGIoxUcHSEAjv42saotx08TUdOunozioDFOYJ5PkxMsyznxHXUoOgsV+RhmoyrYGMz6
SYc+ddAcsNX1EvqEruykO9AmrkhVDC+qXThp6O/HnUWFtJeIU4ncWA7QgUMPhFJoO5kRF96xqLE1
EIusRXDCjsGQRUp4KKxl+ouajHOycZ4DsgIZZhpmxJym0wc2qBif+aV3ex0Yw3lZq7sE33LW6mw4
ufnY1iUbGpidJ0vIQLA/I9GAa8+oKsbB/bl3VqI9EqDewWj1OEeVHnse+2mjFddVOvWeZITlyN0j
D5k9Rl7pA2Ad1uv8udBcOZU493ivdvUoNtDKTysNIDOLeFBpenJtggrSaTBumXH97E1Z7EcJ/JLV
zKdczeWs2ydaHeC0W/hNYdmXpUhPJdOhw6Q3n41cr8s6aQ8+TAi4U7QX/OdSM7/0bRDYlDxBdG9T
IoFnCVWC8dUfK4aaLhcd4c7h2HW/TB3qtMFiJ29fzMqms9RBxUIljPQ6YzI84ogYi5+q125WFCqI
dOwfQqmZnbhnxGnuwYYtfRm7nQc4C9VJQGV58Mb6qZYZDrUu/9XiGjuajIn9Gf2EncgdMQA/TIlD
1BNLmJX5JZm0L0P+yDNsIoXBrJS4hes6qc/BVC8eQO/wu/iZff08puWtyMWXHlgzNQzUcx/LGRJX
G+8O6v/FN++caY5X+1noU39fAF/sRPJcLELuyaU/dlk6hQw4mHEmjCe5YrmFdBLbieThydFznGTw
goscYI8CmE57P8Hl5SJBwLREXgZWSXDAlSU7gb771WBLXVBAVa5Y4DVTVzc4RUInVxbTYuw03Kl3
CaqzO8vFbciamamWQWFhHK2C0siapncBPpUdkHxpjKk4j0G23IkkxT/TezLSzOlR07svw5HrDlvZ
hM5jcJR5rc1+70HyB+7uxEAhmMIxRJF0aLL37iBkXn3VsQNofvUCaaKVdadBMREsK/z8ou0uVXXH
Rauura9TmKF/NdXqHrTMueWahZtl1lk8UTNy2/XISZ1HzdyrVZUXIkAxE9FWatxt+4TpzU5yDuwR
cS4nZS0YEdLd4K0VLiMOdyO4devRD33yAwYx9zGgydB0mWmuiVEetj7BsLXy0W7JXVVswiosbEbt
vS0NHHEySYZ90Jng4pdmOZY8Rrnp7uwgwUIoXIyy82fGPIx7HHRo6jJb6IZPhBn9HglB6Nu03AZ7
QXorTpRtWN06kBACUT/o6PAw1jR33hZz6ATHcuERgCXoBdMkMQKSFhaA9xdja45zS3+tyzInJaqB
qDXTJaXadudQ4yclcO0BXes0iqdxeTcFtxGJJcnJFS0Hn2OdFMBWJJoffmFVzPmL6TBVwyVV1q9i
Jr+i96o7Tk99p9k1CyE34KeU80thai0JBfUQ+dbGjATqVQuD0kCQQZnL+iCo0UL8Q+cAfw0zK1JS
mW51rnOoJ6QSiAlxGep4aYq5vjHT+uqyKdrpATjhllrM1iSerS446FZ1LlqMu8F7lY/3FO3eHgMz
DfRK4ZErhlzZHHeGmq7LmLQ7iVVxG54g3MyPHJCo9dmaFKP5Ox0xAfDYdHtIKGCRvuC+3RXYojBS
N2i3xzQOMizBbDZRCBL1ngzrLaoURfM8wVszVjzV+gCQQtuTteFShfZBvIqJLhGilSqh6rg+LqOx
DE7E7nTHMqF1qOBobS+d09gvQeJ8ORtHONMfB4lMnNxjaj5BvzQANka2ivWi48z2Vvs9q4oFGzKM
IsOng1nGDRSHYiwoUs4GHygijUOGC5glT6+Fic/4LCBpKDILLO95mT63MypyUJruXbt0hwk4Ot6A
ntGC2ZybBlt0S2JwWzEXaThE2Kiz1HEJ64V1dHQ9fgOoygNQuPDMezR6VaOquFYTx5MyHhcNN1s2
a+FQlyfPAHKJO51Sk32WB9iB47SlXhkpzlApn5GlGo1N9rNb3dkrhpJyBd3EnYE2vn8i0CwBfs13
XZd62NcG/R77zFnT0mhFRbtLZf8uhPyZCoSddWKa6FcvHiZf4nOoUCG13nut/T5OMHlKjLsWnGeZ
F9f5y6rAoiXAFIyKFR3xkzdTzhnTJlmEZEUPZx3/t2sd2wQfYbNdpuWAqJYy0tUwi7kgkc324pjr
EbAGsXENvqm5YfqDsMqlvl/s5kOHq9uoTbbe3bUdM0PPgDeHJ7Vh8G8IG/qHvl7yzhR7p6kJvmn2
hF8zDD0mdf8LWsljgVVDelXU1UXkEKq1g4JssHDNPnRdvupoYiGiMZtjUmi02q+EKJTjbOCS6zBn
0nn3+mdevKxA7uPOJ/TItP5wql2aqQxrC7lhr072jI16fC6agUvc12xE+XD4Noqxi7evckx6w/xR
TXYTrQy9eNDshbAPxebM2Z75PkfEfiZoO2YxiR3yXLLFpOkEL2uwoI9cIkm7Ab2p8aqMEZ7BZN13
oy+QWGvaQas9YLW81sQh3ejJ8MhUrI4a5s77haueRhzW9kKRlQzZfYrqI1KDcZzIU94BaV13GCnR
j1HrMOlqpvvFH2ocOYLIQ9le2tS5z43uT1r67mde22Hp62FuoHrCxUYeeX6nFeJoONmp1js3ZNb5
4kFQXLLcPiSTh3/UGr7g1RivyJphZJfi0hntLwcv32Wq2BcpvmF2RlvaxIKUWDlHIo/cuNTMm3xg
/GEb4rVeS/sKPGdA463Mh7UUuGJU/Rt2RL9jITZFbCMeizn9hbPTHikY7ZZPLTIez93a/QnkSTGI
r8YWR2QBbR9obxilJbcBR+AvqDw/fX0CbvOWpnh3gmUIXXv9beZWfyJ84dK802YzJZrprCkon3T6
i70XyDnsfXEdZ306eBb09YY+JBD4tTXxnGTMBwMw7mgNmGwqNJjTgOXH1GMjoez18C6QnV7eeRYE
Pn/w4zafW2ztPOQZFkGEBzQrxHx0gv6jtVLcuK4tjmjqWVY3Lg658qvlmRb6BUexyr96rLsUZvaz
tQyEq3SbujX501tFVLpIy9KySaJuLu/Zxt/ns4MLqLTOyQZ5dHsmSvb2eAUge7/O7LEcRrs3sjFu
27TPb2sCQmI1lssjFB2HUBfO6qXU4wa4BYlhw1lzqxl/GapK17sOQVLh17DhtzJMbhuORZAjgFhM
rL2ecEGULi4ns/3C8XHp/PnHChUjcLUkztHUkH2VcD74H0mb/9C3pqpkRMD7h/VkWdqlZfnAsxsv
pzKWT9FvSC28VRe8KDzHOPAqEi9F6UMYxHY2Wq0ZSz3AMMINEGj+LSNy3fsSIEgB9lh/Crdk3eWC
1cjq1Y4V3aO2YpBzyxfmjgGSJcc5GuZyFYyTunF4Vm7C/KVokjvFgoXtk3uESzzb8iyz7qZB/tok
aDXnxL1hceSGzHb2A+vfixrcIxzKfeHKOiqVjRe9g4frOU+V/1Gp3KEuREY4MdSQrN9uB9mFK7wG
Vnp+se8loA8qXnvRcX639nrtA43TrhIHHGWPg23tloW5fa5lv3BqP2Q9iSQFOVqQU6lJ/HR6atvU
uOau/5UkEwuwmXOpwXXmpPfcaHlkpXqHw5FhmiSti8GhxRkDmi+VyHUUi9tLouNFxv89zJsMv4wS
vAXc6jg+xpO25HoksubRrdcncuKwj7BGFqQnhvNN31qbAoQb1avQbw9058KzmeSs41sxv9DVPcy0
N2aljiUud8IDxhhN1a1VdGi6FXlcySbqtqGTd+VL1cH3I5kYhTNgX7GId7NpAuzjlmCvkN8QJ8mk
aO3vZ0I2QrEy1yGp+dM3z/pcBsecGxX2w4y2yZAf6A/Y2PjLmUICFkGnnF3uY1eE6EJBTysJ5LXI
oWbo2/7cGSv2fFZw45k505De4UbMyQGahc4LYTUxKgUVjWoVIUaBp7k206OoTPPqg4gJs3R887Tm
g03ErqIIuBFtFq3EBly1KqDaA7Cb8Fn92v6eQEGwBzcINnAWjc6cXkWOFzdLN+6QB96y1qmwcAVW
prz3Co/1qT5clZm+jnjDYuqQV7vu+H/K5hEZ00Dtfk4MAweo3R06cjEh/vOPkhF0v5q4sigpyLaq
7oZ+vJqCqxP/XBaRJBM5zYyCusBMi3+M4B5PnRwp8AOMyW+BewkHnormDXtgdv3DXKB8bwx4CyWL
Ihw1ziPnIogccsVLbgSqqua1t8RvVD+wbDwfq3NJKwQEmvasP8MIc3fJ0gcXFxIYvgEPhY94df1U
Pw9+NUTCD57rFjr15EWDXlRnURMW1ZPUcGp1nMWpvzwk9khPx/9B3My+KVtr1zfQ7jtwLijJGkwT
PFI02af3UClvwKHGtQl516mcnBCD/NCyDGXylXuhZ0/pDsLfZcp/oBbxQslDlGlVcadNRmjjTaNl
Y4+SgjjfuRLV+LDhjsFPHjTPOJlDhR4y7Pqcp4hDe53X96xwgb0I8Tj19OIezVFJyKApGoIXSC5E
mG6HEshzBOX11MBT3WVt+WHWIzUmz+3OF38EqXH7mxaKCfFjW5D9qj1UKtsHLmMVs4RrveSLRwTK
dBiyig6LMbFl461aZ3wKM3zZIDfeQZE1AcDX1eOVTNYYeXix93F5baQIMwpWopMQn5hnY351Ou8X
BuSTks1TUfkMJfThJVlwAdhr9QyJHcknQGevIX7YEewvCyBFFTOWEIkWKUYrvQ9ZcOZaPdpnJn/F
bZJyESY5fHxcyGzhQXzyY4TESPbZ6IQE6qm4HWt4kSP8s+4qPO0hqQ3JOVo+SbNms9J2KUkFRLDN
pxGgPHj0VYtyX96XNXs/3UAKXqOwadsVdFaffwIoeS+n4bXx+SR3ybHav2qFb93YI74DlhxBV344
eGRiYhJumE2KWwuDbqX57NIIrnKS7FV6NSm8uOERuR8bsLHaPB1MG24GXf+jiwhtB3D01ka3Glaa
TRwfXV0FeKiFm5+qKXIK6lSUjuB7NImNj9kE4YQmz2Q/4AHP1PLYzR5NU0tk2OR85WmdQfm3yqOb
wrCjFggHZTNbHtRRVVAoZ5guxH1ZrHzdrogmg7iTIYEilGvQOsdQz4Es5NfMHtDLdPsZoNzOrlj8
2F6XHVy9/grGmXSGOftqNPMPORqM1HxaS/b2tVNDnk8ZZRvUCqyStJ+CTjcayqNj2RWk3mLdJzU3
2IhgEiTOvMd+MoQlzPvdIL+wt12S0U0+0EztdRI4UgrkyFJNHps9ox3NyUFVvaSix+pfmAA8myN9
HxX9x4oRDWdetHiMan2SP3dLh6jCLAJtU2yutFCA02fmr0ZKj0PywBD6Xm+GW23NluNm8Ibp5Osz
G4vthc6AANkGUwqVYdYZFhYRrGXIyZLDh0yLX1NgPzTAjnO9vKuNtbugx8A/xqUsMvJG3QwTBCQw
tQWKdeu9r6Xl2V7n5MFltQbnxb5bzgb9hCoINRoFo9bAYmRS4pRfvX57+PQ6L35B5kI7vrd5g2oq
TW7dwJBnDsxXllvz1fSACAvGlER7cW9P7FHHhf4hhxVgtd7zMEHZrrzlLg1qL5bJfC+L+dAwb/kR
GOdBq3hqNLCN7FpingAQlObzs6vB2rG369umYQTjYJ2Dsvpjz8QeuPgmXJfMo9z4qHqQAmaifWEF
+TU1hUaHoxgj0grq633aZyhkkz8mYauRPzfzqda8SHfX+8wuaQIXQT+aWDFUGRIEfVg3vuQjPX2Y
wuynMNTFdhdBia/49I2LlcKBbf3tCDMoAOfCfdFnNBZJNf9vts5st3Fg2bJfRIBkcny1RM2DLVue
XgjbVcUxOSbHr+9F33NxGo1+MSTbqJIlMjMyYu+1GRVX4wswi1YOGe6y1NmiMXwg+3Q9x+NjbUQF
88n0edYrkBzaXs+X4zG5M2tL6y6pnrKeh+OfTmDGyuIuCaLRfW5EA+ZpIBuls86O0WNqwgJanUe/
V8wouufGidA+JC9GaNpBMnCf2RSJttGazFRIYlQMGFcOmzf5mGJVDUQLcEg/VHBUAkXALNFZqD2R
JW6JKF0o4y5vQeHJjUrHR79wFWe8xFwV1FK7ptc+IQCtYzFS7yTKONQOwwS9vBpzuW0HzUKdpqOL
7khFUNhfRTNTR1qfNlROevEQ5ePUBvrRrmBnjTsiY3aJsujvVelFG1+zEdccGrLAaThVh63zz3Fz
QkL1pcpX+Ofw7pIDrlZhyABxfoLT98TKc7MqPJ/oByzF2lEJ16XZ8I5EKefwnhqbvFf3kWi2NMrP
0djIPXPDA2EW+T5y5H2OuxcbwVKJheDBGghgRguxyosGfmR9kRlCl6g2kJKJKflOGjpzhmO+Yucj
QLOhptJTbwtNwN3rRT6wbHmPY0SYhZH5JQ1ddtoIlzVFSrTOK9EEnkFvO4fciP5rkJcStiKiFxNg
QhO9tqCFzCoVGxRcn3ZFTJZg+nCPW+2EMID33DLam8XKTMHNZFsvwr8lE/ZNEidBViDhsFwEYYiS
LCLYkykg+ipIPrPSsq++Z/+IHtFjl4EEpFwP52jLBq+9IcMIEgICTtEi5E9q6A3oz16xuPpbTytf
dJcLJ3fhTfSz/pMkpJeIAdqvAc7H6KyXcTQA0HW0jhrG9Hs+XZSWLV1vUyr7QKwj3T7RPRiTLp+G
rMfwqYlzNww+qXHRBncF9RYJKQ+zk5BhFF2wc4Vfujf+2EMWU43OF9X29GKHDw8RVlByDxFrxqme
qEMXXmA/Ttml9GlI9bTyH7o4wqs5ekRT1ZC8+Dy7ZuZmni2CTc35mDNovyCAvpqV+DbKHRPuNBD2
k68o/VsjYue0cPqmDAB4lec0kZTFVOlbjvFwnWZivAeCD2WiH0n3RLI6UT/TPUjEeJYx8Z2h4f+z
bwydLewRqPcKd3rL9Kxbw6vC9pmbgZLe26InF01yYcbWsYz0K6RqtCGF9urFPb6DodnA6tjAJkXT
KIvnZpoHphLQYix8IcnYnGJE350qP+HAMAGbH/sW+UTi+jFGYp0huf2thQZzi5jMV62TL1WOPs11
JJIEhWrDgrQCAaB69RuAEZX6NxEunr/Scb0htseVOZJFkNEfDc3yX++Ry9mgWgsrQl8S/0iUNYzy
oWbAlMJHr+k4N2xzpnJJnISnOVW7Zo6IslPpv8zpDpzBi5WnEU8XoT1HXT+CZKE7F+YaOw59/XYe
X1xG2PnEqzRLk+mL4roiuPCA0SdhMNgF+LOHVZoyySfBbYedUm3nJTA61MefLtaOQ9ahNsMCV/b2
Oh2JK5WRQf91sqB9Mr0XxLQGU6y/0r9yN5FAgs77EmdK7rSLHaPwIqjikqDkeLJDERSDvHlwXQKp
qs+kgeSolmWhgBtBRZAlG+nYe8/EHpmn3kda6Aw0MUVHXTasgw2ExJpqZjlsps8OSraHtiEJuKDM
JeWC8BH0M0HrFgk1ERxZvyGEsvLFwfarB5AmO0WukG9FZCbpgPOSiYIM/AxDyVNofiokPATF02U3
6B5pdkusTWa8Szd8TLotVHfqH8d9ZYsz1phCNpXPQWHM2Ufa0r+40h13o7YYB2N2Ec2PSB9yn8aK
lMhc3LOUcQKWWXuV5/Ebci/O5DmAWlpUflpBBS5RwiYgzjJGUlkZ/2hqIOnMK8YVInADSuZTPvxF
T4+gX2U5cyS7Z12ZshXZGsioimdHKrT+c7lHdGFy27I7ONn4krQJB0GSTl2h09xjmoqn+SbDhGEN
FZGm8jkQBa7tmJQWs3HNdRPSn1M10aqzbzpg72FLxghmQfva8KTXspO81DAEQUE0MTsVI870E1Yj
g7O0ptAgZqip8Kbahx6SV0CL/73u0YvM0w9sAoNevGQ44c/7sKcIg92HKk8R1EDAqESiZk+c14sI
KX3lbYTtPXbcqw+eO5I0WyXbTvd+4Hx86O7dloNFXgJrZoUMCo8Ke+/olI8CEzkp797WJ+dg1VXy
LzEm/BGLnNZKLO4XA70yvmOaulRmVtVtYhOfE/N+gBkLg0AKlNciBu6UZ9j45WKf920oztUY6Bla
fK/iTp9rjNllvcG7ySESQkZXolW0mbhiwQMioxsn4cGOjln1yztiKoXbgtMYPDA6o/bRij1oF/kK
9km9BVGWmQ/SRhZKm+eKrACuhNu/gCh/IenjpY6+tHj6MAfOuIOCl2GYOKC0TRrDgFUkCnGU4m/N
3uAEcuH8tWP3TgDFvMX9Tp6rzqkTvmxyGYV7nuLpxzTAcAltOtCEId4VsRtyU+Mp9rR3V1aPIGW2
pk4shBxuWme/k8nz3I7u1UNjxsy//zSKGFyUT13epPyxKVgYkBaIwdrvaY7O5AHjapvvNWryFF3N
MQ8dc0V8tEf0inmr3ZCP0t2aKVlUOXl0jJku4YiAU9V7q47/eIPlMUbs/piOo2/evGTeo4tbxRVQ
t4wwbmRIBrl/Th80BHSsxFQPZ6UXB833XhsHeuTsDAfXB94s7HHcpwYOFNPWRODFfx2BHkvo8t/M
TP6gsNYDF6GV6Yhc7WnQkBzczN01jU4+6q0XlWKe4eMAzTN3XAup2HXVBisn0IQZo4CReFxDDYMH
GAjMpZNLRIzGmvMoZqZ87xlVw/gTiAvAs1Nq1haJ13zIlaa2SRdCI6ZwGUJfERkbvqVmGERefEWp
fYrc/tHiZL5K45gmi76bQYpakXVjMyWH3oWTJtWIuqygN1ccowQlM2TRl1CDigxDvAMmvp4M8eji
BYgra+8P5kjDLHmb4vbNI9ZtivDomDCrnB5byiLwnbE2NKN7MvUZr3gYkbSNsUOL0lWdyOe4yf7k
HehUDftIZBsvBB3h1AO9q6LwqVHmnaHs29Rr2oOJeWbVhXQQq7kkZ5G8ZsW1FUqTehNqe9wLED0F
b9E4EXx/GMNo2Mlc74NJt/7CYBjhDM41slE0IVDampoy3PxhNcHkNZd4hSh0RPrCmu5vw2K6xmX8
7ebyA+0xfYKWBlNBq20wacdYkxUHYGz4pwAnGiL299IP7300Q7BZopN7ktdTIdsdOjARFQRJFtfM
m/rtPP+jgZhs44wDSdURotf0DGqi4Tuz3RxD+8BIIL8CRMgCo072dPb+1cM3pDw0tDXwbVUeDGf8
W9RNs4nHZR3124MMefPNKrLWYyEwsFWcJ8A4yZm5n2mAESi0/HVJWiu7Dd3AHfTSYZ0I9cb7cbEq
SFiF/SZS1rzaMV5GF2aRq+8wla9iy4CiEcaHkDBPZM9tkGg+h5z6fWBGj44/emjF6HJ68beOZ9xN
liEMH6uEar2K4g/l0HAt+ld2+r0R0jwxe/8nUzgcQLpCy0ifDcV8CAIv1AXUKgtHBU7RSgj8D9LN
L5a2ADy52dfxya8BCOaKbnKoe69k3B5dkGEPnTUbIGDRQSca7oex2BoaAL2OnZxwoJvvWfvJj1Wg
ZcSsGLSAUaZDgZ0TMW2cwvozetmh9cpbuSSr28mBWicOrBmkn9cNqLiPfZa+yUofHtGlPXRSzUTM
uhulczSUw0BbP9ymoXdrALrRGKejjmTDjrST0AfmtdorlGTia5A+0xLn1tI5JY0mP4oVsXp19zlZ
g7+JQnpqrFQ1auzxDGcLoMyAMwLIHbdmhscF/CLgWkSjtCzRqaLZH+Ig77RHlgkEBqG2jho6vaBT
i1W5DPuyTGySqHoeSA2MW5THviIetm05e2bj90wDD1Ev65D0sqvhl99RPO2igmltrKcORRij1rwB
2jN4Y/1EBPw7rqsnJN1ylxh9eUD5k7tsuNnwNMSgBFH+v2oz9+WAJ3MpJBk0DW298suQzc8X54ZA
OrrS48VOBhaeEiFJLNxdofTmGJUQWaTuHgxTHWQOXlXXCo5edL0c2//kHbhZqCInffo3dvcEAtRP
PepX4NLjypDmbnajE6ZI0Lep726BOdJjmSm5UEqUK20k+rj2SY6NtWKdpapa952a1yVIz2sqhDhC
q9l1Fsj4An1cJyL3QtqhcwFknTM0Ae9L4fXmUH7uGxbaSw7t8swnl865dzVLWK1sLwhjnfgzO4ZN
mFxJH+aAqC41xsFFUObtdKPHGhf7JjWpdXSYSp/ViNvTIrJzcvM99i1gi6P3zswVj+mwMxtGGm1z
TYt6Ew3p91jzEY4yM7gGww/mxmx9piK9oj8n6B8jPSWkoQ5AuATlT5t4EwQS6zWLAK7ip7+LlqvZ
NbtXkZKA0zaHLP/QEGxRAHeflaOoWRb5hR8/REpMB1+BpYUuH8v+zyjdF5wsIwxJtPPK9rYemckV
OfWOF6/psg8Hjz5SoxOXG8MPrzkWBqlnvnQ0pby6rgKtBvRrcmM4Ir2nEqJMS4tzssQXU8wPcjiH
B/w6mT/Ez06CnJ28L9hz1tzKoMz1x7LPqsOYJv8ay7tRB+9U2nMtzVa/cv7iUDGPZGQ8DJFVEpAT
7Ry9ZwnKaVBkU00Ua+zs8cLuhUQNgj8VetNy7DGZluiO8y9q/XOkU+RCo/LG9rGujccepCCNNtqB
62FusFF4MM6S8XkI9Xca43uqlnZRsmAVoneGB0ArMWUWKgpKfzy2+Awqq/x2jeqv11dsbdSxcmkh
u4wdjdJh4tEhyG+hGnF3yWWXQ7Hf6NjBa1hj9l8HeBlFb7OqRffIEJRoe+EFvuHJYzHE55RgZs7M
7Zu06vYYEz2o8CzxWaXXObeafeyA9aRi3ZmIqxLTfyGuVNsQpAfGFbPBuvVvWeN+mf4D1BheAiGd
ayXhao4jnVAC9Qiqqtjaw4jIThRKC3L71BWkASMSnUiM3Jij8WGL1oXJIs6MBOGP2SdQYtNBuOU9
NuXNZMtqRfgFMRpFiPAn5MfNZWzaeidKgiFScqofwj79NsUAZPOPZ806vWQYPJGEnTRGBmIcSrSy
gxswuNHBrsZjRqj6hs2GFqtdjnfu3fXo79H6JE8tZNaHjJCVHbkpcQHkhLDTl8FkxczId4DB6Dln
Y/TORNB9dVoobyorzp05Ayfm7w1Hp99TTGEucrq3Tsj3vCCkKgrDTRU3Z0vk/9DRAP5PacZl6KCZ
qq5S7Kwbb2T3lXO1FprtntVcaXAW9QmhdbLFTy4OUxy96QJFQxevSdSg39iUANiq9mI5vliNIZv9
YL93nOu81CUSG0bvOUagGOfWsDF1d1UX/XLeKObjiDA5nKK3qIaP7NbWFjnfOmN2DeNdct7054oD
N2eNyMaKS06N5Rv/zA5NE8CELZLQJkBPdtDzNDn1QHYe8r69um5hLk7izeBBz3INcexgza4MgHOD
1V5wBpVHx4z2ejMfpraF3ZAgGa22YU6bKzY6Gs6QyVnoxh71W9eXL+ip9LX0KpIFIw77Qu+gc7sg
6sr80ZzZYkqJGWJMxA4KV7c2aZUGE10eygLy1MlBLLrR2uaPM4y9rZZ9gtnx0F3U7XYs7LuWd4v0
uQa84VvvbZThDSyst3Et0HIwVYPDk+CEM00YR8sl0sNHU6YzHEX2YWq48SobADSpWNWDgz53b5nW
2sRSsAubv0UnO86szkZzuydNNXfh28+481qSTj0ayQW9NT1E4GyRFlqhO9IN2Oi1hU2c8L57JfxL
k6PaiBiRrwdqgiDHpYEbGdhjH3f+mnsQ72u87c2YfIzR+ctcZev5Q7WbEo7G/iYUeY8/4ih9Jz1I
azg56jueu51cVIh54m2QFPHhkFo+lPhjEXV9iiY3IJx3CZ5SF0mWMVL4pdSnTfuCjswi/cF7tWKw
Wpmyv9wqEQcJ+AvAe7EtZkCHqjPoJqnxqltIcPzwC/fW0ex8uTbJPwuaDhtpPdu0pfIXJ+Rlurhx
aaOgcfMXUHzenekBxBu+u/bRcmybuX1DbfQPLR40v8qnHQQVtNHwLSXN/EcoYJDU+sh9YgxJmGUY
hOMT2NoGzTSNpXegh7rF0meu51k9axG5ABVed30SiD9baBqNRpeMtvS6NABH+LrDwTcano1pPMRN
8YV7tA283H5kln2TLoG/CEzTwGA5iMi9W2k0jYuw7YI5ZIapmFYtPIQCVRM9ojGTBhzKLihqffjo
hq82vBBsa1/biT0sT1u6yNGYrAsDemVnG9nGKnrc4Kh+ffEZoWfDhDrdici5O5o2r/2a33MdBPRy
BAuVX0edAaadhcUFudVqIixo1hB+6Xb0brCUB/OEXEKfB+Az1qmNWPWL/ilP452ZqOFFGdiEXU0B
f4yupA/olG04tZTRWoEFKEOpcFvBm90gXQMigmAdryaglaxvToPxEvNiJrPtNkPUqDXYRw5/PYBq
OdWIgFju+0rplP4WSTdwRhnW6IKljumPWeCuGPmtdJ6ZTZnzo9+kb5k5PDJ5SzdSGoE3OtyWEA+C
bpRY0OB4ERVU4NyYwhP5EA4sQDPc4GOqNmhIHTxgXr6JfFZ61/EIdOinj9KJioMHK5Lg+QEVFzdz
LxLJuvDEUXdg8MfqFM/PmsEe0AP4vBlyQYm2QWch5VOFc+v8qTvwdzQEITnAlj2ZHBQJGxs1Izww
Zsq6zhteXZOe58gAr0eItifXqn2bo3xfSDLvWSwfUURaG2/mA57anwj5+D1xvfZpctqLacNNTJvi
UuSclZLyXzoY33lRGnvPSp6RNraPBvUpueLSePFhBdREhx28BZhvG8aJoJjiCujEPKnWZTOoyT/W
S2PTu/Hw0CaOv6088k1JBWFh6bCZjx4XiFMzeDBwilHIXcmg/qPZNnpdrU+eZhiqcWFmuE+cYRdD
eLjOI6Eodt89souheaGqSpPylEtvOJZmMl/h1UWrUS6je39+LvTjiAFBj7ARMsKpN33lERNsDeYj
nAv5MKGr02jQ0sUxRPYHQ6u+nks+H2GOGOVsfRlWXUqjjQJlRygXqse+gZ+qRHlyFeEjnayOhZbI
e+S0RMtjc1wrO0TlGi2frU4I0qiX0DzL2A76NlKndOq9o3RTOjct6NUksy4zZ7fL76O8pVPtJEjn
ndnQtrmLpMgrmhhmn5E81JrlbVziNM593a76drBXbeu15wlf+4Fjr7EFiEh6N7o/Jvhz+A4XXfn1
KSZG/F3ySW1xTXvB79Nm5rCGic24GomfPS+/5mAOeFChbt5yL4H7qddWvxvMZ82Fq8ux1r/OWedf
fx+pSbtF6N4Pv9/y5lBbRaPocO5y9irBOH3+zyNZeZfRc/0FN6Ht+rR/AZ2rnX+/6KPv6mvLMDf8
denx93vA+kgISRM90IrC3jPxRlTdG9XTNGpvkYdCc+aAsZltZzjT4RrPDHAS8No1Uy5o62A24AL4
4jEzuvc252XYjbb4amRzCmdHAEifdi2T0A83LdKtInVkG0KDOWat0LdmoQKDoLJ7pMn+Bm8y8PSo
30lhFbCZ8ufUSKx7KF28LO2PkUt5I7ebQNyk0Q6c2fRDaZHOUGYIKDqkp/EaQvG8S7V+VccOcjc7
H22KdQjNNmqJLIgFrbZM91vqaN1mnOHbFCnsdZHNhmE4IU1WJFAXI6tLlJbcIbrdX7nuuRgHm1Tn
wWtvNWHwt37KzxasPPbsUt/nYA8ftXJiuNhV0yf2WAdHqo3pk8phy7Cy6VFFTCMNAZiok2aB/UV9
QdQaT8O0ioMm9qwNUQ/di3TiJkDKcwfBVZHxzW+kfQPJxdbOv89+fyvpqYJMs7lNOqMQ12ucYLQi
MkHa+lxDhsmC2VYo03L2VdbgGLVNztQo9LhXTUWMrhKu+juEXxiSjJ9ZJ4XLRmd4c/TG2dbtqPap
6YorciV7VSWGvaNzkwdR7v64TDO/lgf+/z7wTKHda6u5adLbNG4v4LZN3mH2c51yjaeO79uIYNuL
oXnjVnlGefZDOQbV2IkXRokcowoZ/iSAiAuTfHe7zKqTg0qXNILQP2LRqZ5dt3rx/EbsJ7L7gmrq
YGg6rNNOU+UfNsyZpP6weksHJlTwZi9CCwaf54w8My5+HuWhqS0FYYJAWwznTqu/p8p2tm00KYw/
g5Wd55AyI0NU0jD0r/Udk/a9MYc2eg/Dxs8YikPX+Zrag59rYTzGpO4UyjnZUpUXw5DYYIZa/oj2
2CrXP1OxlVlgqsJeZ3PUXmtPd9cAjSi1l6e9rs2HZaCkhDZsYzepNlZVTe9THf34PQgpN6E1a3nq
UyWZ/Mk8/aNbNE9j7BfllQN7coh7DagAKZS0WF4bMBS3tkdKXRU2NV+j+qs1KIukJkAMBCJIMDN2
6qNmcriyyoZeKqp6bQcyu3+mCpRHewwlSSvxeLPEMwNp/VTyIa+JKYq/e581LrTSj9n0542M1JLj
g1vZM2zCBLRO7Ky8550bhy7eIpJIp8V46q5H4qo+GHnYTKtifUP9qF8Gq9M3GYeJ/3mEl1psPbJk
sFnw8SdW2X7UlblHOOP8UVZ1oxyOjCp77kIRnxQ629VAq+fTHtS9s0FSFImlXchPiFa6G+qvCFc0
nGY80rT4P9/7/amnjHHvtUC/izr+9JLI+aMVatdWnf1Bqc0gRnTbzjdKluVc5UHVmOYOhF/6rntw
Lmpz+vQKJr9oiI9OPUXPcQ2be9B4mZH1OgnTP5SeYfGnee99byffywMMMf3VpHdaLIaszugJs8vA
hzd0lAciI0nILB7NnH4l6tcTzPXo2U5L+0qzA7wS5eTK4qdbW++bJw4j4QOfmbZt6FBt0HTQXRsl
6ZAWMLjfH0x6b50UwSq/i5Uba7cm0czT7zPkPv1ZaPFl+ba0xn1pYyTNtRoaYWpSGSRLxIHlVJfJ
0tLbBHfqlKkWonRadJvfpbFmtnb5vxfJ9yaN87PTU/pWplldrRoZUjG249nEw06pRS9ADjkQXwN3
xFFrCjo+lGCxM/4Zl9AwYDzmc1/5WOQcliHS1/8hsEDaWnQZGDxTvAFrO2ghUMQ2c8ydPyETd8v4
2g4xUxk/fo5GMM2uM8D5MjWFJMprqHEjYHbDgLJdtDLa/X6PyTm5Gbpn3uM2+8+vlAyKTr2Ek1IN
U/OURWFzar2BTjs2bTNjD8MUlCIyZjP8KKdC3Rag48rKaxJXHLu9iZDCoe0nwoA6xeBMt+S6K3tk
hVn9USUWUpak87mYl072lydNbgdL5/xeIyCdVetvDTRytzDJkRwzxP9O/J8xdpa9Pz9YLQjHtVUb
aouS5uC5+U869s4fG4NJky7uj0ojjisj6wshXbjTbdJLOdbnT/99VGL0/X+/99+f/vfRwvygZDOJ
VQj1zw4hg9eGyR82HhobveoJgx2nXawXlDUuAwMnJ6AR9MHtd3+3Gg+/O52D3bysxVKARXGz4ZZk
9h0oG+9Y1EzvwiEAbVbuePBrTgxlytGMU3fzJPLSPsZ6/wwYr3majbR94kw6cRRNWel1gKBJzpmq
Y9p0VdirA4SogoAIn9apheEt9i3z4DGCtBLT/J5N838eGP/7YPlR36gPo2qJ7bXTW8Xo89wbEUNy
Go3M+SMO0NK2V71H+kMz2/YxNEyE20a/beXyzxAccsgH8vdaIGFhL+55pZyn5VlfOxUziNlusSoX
hDOSVHhGYxYBI8Koh7d7evh9arEk4nkR6JOLEnxhQDlOzMVSUUQD648yDefwe6sOaT5dfSIEHCfi
n20myzkQ5Te8KWJUumR653yCeDWhneqtMXGn52GpzrpUkpE1e9RCJnqPDrtfLFGPWPqpjo10N+fO
bWT1PYVJWwQEqUC/kwXdERPxiJtqz4Dhlx4L0DMOS4Hldg7hG+cSDBBjtR1kRXGvQitcngxNMwBY
HO19ZkDGLlwrOs9eNhwHnd2Rk3TNVPLejpy85fhR1veSYFgaw2jv/r+PLObZBjKTC5KcfFvpWC5c
pg4frt7vR9vu6Rn4Bohv2jBVXZ2iCqK7Wj6Z2o7+76c5EuJlCoRAUG+JzEoIiUyekGHE31bkFYEC
fHbIGXER2QF73J/cMw1x9wiRcd10zJyKgjmd0d4xqAI6Lod5VZnbvi/MnZNUn7S5EM0Mxg59GCL6
tl2zw8XbwUe0Pce0VPu6H16RDrMK9h4cBw7gVsP0Am8ENw6my7GP7jbiQ0sMf9QvGju5qkxuQ0ex
IExreAC7ouDIJ42d7eLTtqPPKXNwu7bbpm6/Nc2TqzRBqlQU5V8akp6vfWEx7HaWhlss5QIO0hkf
JyUJbZjwYMY6kD8yhejNJevWTG6ljiHOTv6VDPOJbHMPM27tDGrI1vIS2rrGmpK22mg1Gq8m2sOj
UYHeYBiZCdCrfdRmMsNybKQOxKR1v0jBZsYHDt5YDEYYmx16oGhDXabWkEapW5AeYYvbtuV4Aary
oS2Tftfzkl0OfOLBCfHmDb38UPbyfwPNfCCmRD00lgFCL0LXRdVWBgZaQ630k6M7GoeGeJB1qSG1
xru9qSLvxexAbOgmbVOTDgConubLlka3NUDyoRcOGfIM4dmNemK+PtIaUWRM2mocc6bpE2KDGtI7
HrywfQes4mzK5U8kbwhupgZcxEeHIYpikxEEDIXMhIQVM70zE/rqurBekwzWWQgFg9I/rzdLutUy
uy6JSloTL0lSo3rIZcJRRXO+q3nAflp1RsDBfTWQt7jRkvmbW2BXet82mulVl7TlETfZU94s/5cQ
DG/tDB/OK0WtvjEpio35a9DHYV/28gI1poKiKOJdOzhPZVNqu9LAtjPDZkV0z0AjM5ynqu8/s9jX
1vVEH0lLGi7nDFCQ3X9anBe0qIuxE2NcE2CScl0P18xx8k0zMMRRTvKH0MVy7TaQalo8TknNb5pm
t4tdn2joRZ1PA2Lq6YjCtV/rcUsrUtgD6a7MOPBpxcZBVpGNQpM/KSWuqJzVu5ifoga3ITtjvK2m
e9sKQh4UOEpbNe+tVbwo8usQpCAvm5xqi+4zMHBt7/Raxqsqqm9kwrbbLsRXqCsC4au/M3fjiiCu
bO8UBLEzib+4YnHwieEx1TGT2LkLA6bdcFAduHxFeuSqOetOj5KpKIMm4Yxoh7oCvNNcyM06cuDG
6yUM8zDdm8F3byLpubidttkr6hA3GtynygMWVGXEKRIjcG0cb97JCM9z0eVUJhJ7iyTfc9d7T9oI
bg73yjkhiwtYn3uVMvzXLdWK2zTbRheIAKMi+2yyelyHw4BIR0bnKCZR12OFlhMVz7OblX8l3eBH
D+mG32TpySXh1hdiQ+6oQUqu7T86nstC3cL5HTua30X3hWWCfNPc/ioQze97BaZJA+MAEVSuXNE/
+yNLoGb4095l7NWUDgi8OW32esXB2OGwNlUhjC9mjNoc2QfIhPrTSBo3MYcbkgW4xTvjTA9FPKWO
KZ5Q32Gf4hqRTXEukNY/dZZ0z5gcNjQI3to8nVhW832HZOIpk+6xoHWETB1dKVxAj5kJchUZ1eW+
oBbC9ufr1OWTetb1NlmNHIM+gdQ9oZkDHINUpFvGyfjMnryyKT4NcIfo4f8AQlG33y8S/bdjauP1
99nQEdzlgCTY/9bXSa+Lw9x232EH0y7KdLi+DbUolbV9MR2bRUe3Wc5VGt/FnP5zgPv8iS09KIvU
+bRl8qFK7Qh9TtxZngEza4s5btk0iRo5WHYpQSH48YkxbXnuIGGvG2bId3YNco9S+aOTquGkU8Pr
9k62LdO3vGl/Okw/L9JCAJmn4gIjq73KJMyv9O3JlP4EWyd/8rj9SDmpvPznFKYTP1HYPRK7tLB2
udYuJ7UY/5gbFkS6m263TwmaW4V51G9/jxB6Ok1EmbjW6rfZk3cpfMQefaLmUPU5fXqfqTIXJ8eX
rvVilyLNWOtiaFdw4u3jb0cFV2DRPLQ6/xKWJ42xq/GADr9AIa6WhN1Q/ykj/EVqHuXboDwoW56a
nix27E3SVtUJDVxQCXAe0Cqa06TX7en30e8Xp+D1xzinQNs4e2F14517FIaTqKPAkZpB9MTIRGsg
pJD5MwNGe2Lhd+eG52hXHwjdE5sKGeyqnV3r2TJoJOM5wtAfzpcBXfKmIHd2OZx7xFiydra+Aru1
dJZgYzMcfxthI1yV0ViPcYGGKcdz8eCxnu5+nzIqsx6pK8dAmy04Qr8VYdIc0NA4w9oYzBer1dWu
sZ0au8EM36Yqz2wQnIJ+HxJ1X55Nx/gKLavBGyU5RXA8IvQsNk7p8kUPo5Q3aDHdgFbY02GYCP/m
S+KPiET/+/z3UWjS0cbEBvsgqs92VoeX3y+eqf/nkV31Z02fjMPv91vPZ4/8fdWjMG+uJcjs0H1F
/w2TF1v5yGhy+YKCgmin3wqWNgjUhih7H0fHf15YnnvHcbMN0M/0c8EV0lvESdXY7aOU/4eoM1mO
FNmC6BdhxkywzXmUMpVSKqUNVhqKMYBghq9/h+rF23VXV1e3pIS44df9uHM3wjJ5S6A6QesZql0v
o/jVM5pvc0AyYm1grnJ8RkwANHkSGzff/v3tIEGp83jdRs40og505uWF69yw2al9MkQJhdFOulM1
EdXIcOTFi6Zi1zSke2MzzS/Q+vqlrEb/0Clra6pieBSNxI9pOd3BF0K72Ilmwk8ra2RqQv7BiCHO
se2vUstBWoZV+eIgzG2JiXt7sjHAft2j1rN6/PdXeTFau3EM3SNeFWunIUYvO49emGzWn9Ixj87/
/op/eUY4LlVvYVSyzIKow8SWDvusOqZWA+UHa6fC/+BheZpVSEGt6L6arFeXz2NtOsmRnedc7Skj
90DmYysptqSogxBipdk/rCiM38p75EVZ4XHMtSet1ry7lvaINwXrAxOV/N/39f9/++9C7KSSE4f6
krxp2x18CONDWJSky+kxIn/tHeCha0+bdCJq1T1FiXyp8GsvCrdSu9EXv5k5WNj3MmurstRau0Cs
30PG4linRRlL1ub/4qlRyC2GMf/JcZmSVGKoYzgEf4Ur20uUDsYFNs7vv4uyDR9iVbs9yzTLNjCq
6h10N5+9iZ8PJxF7XBxjX1v7HfA8zCFWqMQsrcvXRGKQLDVnQLyz5KsHKm5lx2Q++lB7tno2eWY4
ym8a0lfsm50PqfwaJqENAaAgEp9yfSArxA8vKX0f+Hop/xMU5/dj18OEIX3Kcb8bzbLaIULIHXme
+GbMc+G/a7PXxxufFs8PEY/2Svg8xNV0DQZ7WvqpVI8xjf8MVDr9eoq8cdRyanm2P3OPqrdBhIeq
D3DNESFdk9fpXmN7MI4p5+DCnP9W0zR+AIFkyNFGtorNR4HKe2LGZTdceMHnNAfbZ93QMOgNL9s4
ef7/7wApFXwO/A7LoHPhvwfeMKNuCQnk3Qdz+Zwhod2Bi3hd292n3jYvYgyuXFiILXgdHocMgSvv
9/TV0TY430elcPgBOdBK/3s9TbyQPsBNGisTDBDr99lD7ib1M6Ne/YwaTmX8v6ttPXLfxsnLu31s
sWfKcRLrRNJOyrXKW019gWDmaUO05ZUerhoaxk/G0PFDZ+K7JdoQLmtgIJ9j7pwCx+ZjH464PeFt
8fZIfUi886efyDJl41qHB3dsl//+GecCNt+kCQ7pXFE/qMI8um6a4yiSryi4tJuPlfwGjrsEK0PY
EgY2JZ998kKpLkk7y3yeSGKuzCqA+wVIgxApYK66ihyM0H23DcyBQH3ROqwXcb4OhITWg9d+mvCx
dn1E6qHWw79OW6P68Uf442jvAJY4VchGIqcVzG0LxvZaHQJtzttl3ffQWbdxLL1dRoq+y55SL9Wu
TjfCPdUlgQH5EjW45dIeocym5YmguL03RnAwLp+DRWffIj3tNlPBO8xF6V2rOdUw1DVZtxo0lFJY
W0caK3oNukqAHOyk5YpQM6hgM34eJLeGKPPeWUrXpP1xsuPnzxfe6+BrZKpreUqqPqHmdJPZtgnI
yU6J/JF05blY21oRbnVdJ0MDeHIhx2AfcsYt+8njLkoUpY9iWpglWlfYx1vs93TaWsbdFGZFlina
2JOpn0OG3WzSxRph/bO2Zzwu34WFLmYwGesgJ4zEkgl92pnetZrI5+Lk3A0p1KUp7Z58AMJPPb12
FZ+4vd3aDnhBjw+bZzz0npA+Lie5snTMxX7JhbXXzIn+KP2saybLfrecNlzXSmyS04rt1zowvJeQ
8+wHc1Em1kSXaB+PeuelcE13S6aqXau8rVcCGE6U4HClQgRUj2fBew7JU8/VCwDW2EipZA0lHOy6
ovE9yKvntCsw34vc2ltw5kkHQXwYbe6cFTm1FQ4zRJ4SA1ETGUfDCl4BpJ2x6Td72d6lwuhUAfyK
sxNiYXEy9PxMYecIJVMdqsBq15EMf1x8VegderojD/+lOeoYxBjjgA2DiR1+O4tLg+7pm2BgB5qx
qMpK4zu0wg2tBs/9NOpbeu2fUj4Dq6oRUNsjeydT3CVGd/W5J5KfIv5kz1lYRze2BcyCjZ9cQsWn
O+G3Y4M/++xtZmzAfbBoXUw1nTyyQem4Ns9iqK81PobzOLQ7B0RMHBFRKQUdFUH+adO1jVCh76BB
rXV7oJqXQRGts9ia5uStzQGgd3a2fFwHmkZEJmwo3aPJDO+8FjRbNQQ7qEqvvRpRr502XzFxlosC
wBNXyeAAxGLBiyffyhbgEuSxGiUn4lVh/OZ5/D6EiiJ3mLxJ5OziGNYTQIlu6UUHOWpQ3kxXbTD5
At5S4Zdv0Lcq9exUuwVe8SZ7oo1bLUBrMIS36oqRbbaXj86WJFzHo0Qzd+t71i4qkq0jS3MjMpb6
/SSYR4DFb9qZEza81YpeiMoCPzrozbiJbMrjrGg9TMCG8kmHk47ROSPFrQO+zNivLkr8PF76NkQG
/iez10Ht60j2ekRPjYKrHTr9k4oLEuA0dXimtjf06XOuXXBLl6ZDxT2EppxgpY86DrpOd89MVzfH
iKm/q+rk7BkKYz+YSdPukFM67hsFVSwESyKICg01d5n+3VC8yk8zT4AXV2ghDXvdwNp7nnchJhCc
M6zSZ0yzD9xPxVbHkdC7HDWgyMkm9MmeKOUvzZZnMYxQomxx7gvvAc3usxHRUQQjAIRsJUrnu/Xw
ouBHOrkTBABSLsOWoTAEBedr5oMpatxauHh4Tm6hFbz0gD13ZQX+zgzpKii8F/CGn01E2tsvi/cq
F1vPgbYtUhwrbkmrh/M3nSQYLultFa5WRKTi2ueji2EMjFhZb3KyPLs8qq2T2VMlL+/s0S0qWLpf
3AMp3nqBsXmq11EQvxa2/wWSAGhuvG6RbhaNnoo1SwTEJhu2Z8zjqnOkmV72bqXxb4hrNrJ9vnLK
w2WBC0oJ210ZnQG/UDwkg2esTtn82XQa+cUxCtUJekJntsUmzX3MMUxnC3ksi+G1soJ0oyv3wVJi
E3VkHQ0e7rhI6pXDrMNeMbQpYg0vfUxJcD08I1IeVOudA0MQN6VxNYpzfhDimNobRpG3DGv/pnJa
ukj+EcnalN0+hauZB/es6tyNHSwL0/0Vgtx4qyuUct26teq7TyBt9zV3DuyS+7wS1QtdImQFrCRh
ljKTp/BLknHeFbX7Aid+MelFumTU4VDix23aaHUmXpBlLfRTjZMnY40IKRxCFv8S6JxiybPseQCm
2smGqULLQAfweNnjdi+mzKPDNsOkCv/umFQVe7ow2kx+23JV7i6YY9lsm+xwWl/fm0REVxCcn6ph
hu2KijLeqcRO0AFpaeBmoZXE/DeKNMWAdAoTJki+0d1K840foDeU/g5YHI3vlqotEkQVzPmoBjTq
YUKdY5B6A05EpyyFDWxEwGOJVZRW8RZYeN17/TKU+rsVDXi/ZzxaZey71Dgkc2Yms/ItH3Wev5K4
PM0o0ZbqzZssA8z3PukFAzsx+i1wK/gvDSvbnnqHLc1huM1LydXN+on96NVpVMVSs1kN3A2kR+wD
AyVxxxw0bMVQNFX2QZrp11D7wVPQBnvTT2uaJtRbQ4nQ85i1VyfT97GBjjppqAGtwQs3qr1yyUZ3
O9ngw7q4ggFGx3jueje7gugWhBQQtCNNmwmQSNP0wwtn/3zG5EDMQT9yXelQ4musnE6+CkxUaUM5
a7e3vR3LdpIbHdqsstS7RtHnizEq4KIATxfDZPN7k/GSRGmyTVIzeoocQa+mz3ewqhvaMymdHhjf
31T2yHrNPSFQ2HKvEgipw0ScuaoqgmL2eNBbAb5wrPQVYk8NZ5IPrtOOBMQb+hqS6FSY3MEJYWic
c0tZMzKRNMlMOlLViGUsTeu90dpHwRy47szx3Cii04WPR57I/x5LmVpptUNcwk0286GH5o6BmFzC
ypiGn95CjgqcgMouUyyLcST7nD6SGjxcLoyPsNO/RPTBR5MQuAtDyFRzxYCY5DYnE2P6zsUK3bcJ
uDHWxjbaVbqBQTNyj5ZKX4nlMYlM9KNHVQM0G29On7rM5f53NAH/HCvsVmn+xLvtE5ckZi//J4Sb
GMgczRdhfGE7XrAouRQSg9RgM3nw5IpuPTXG3S4ZtqZaQLvjtWKwmLEEBP44QQoi4L8EB29KdHB9
aNwLToO3moBb1CUwo2I4212SvsQ9cV4WijlrGSHIAyVjna8cfOEZViKN/uLCkLh+8NuIRnsb8cYt
RdRna1qsYrNZhMJrFqbLHDo4S/b/hDOHhpLfNt/0gJ1QknGHDTTk8XMslz5NVyvD03rymnWxtIzK
fIqi4e6FLEecCowKtngyKyFuMMMjReym177W0oNOjfmaiOS0yMLhA5qqzpYzWRUK2RmTmL5pVfxq
2fVXkOnzJbt+1uvwTzY+ORUWp6n703gA3gxWOsuAFxXDFKSdHOM0jUsGGh+2ZGcBnw2Euqe9luSe
+8bFEBeegwr7YztZhKyZ9oiWNN+iI8+jKkFBm9Evveo1ldk1C4oHFwjuHsRHXOmenTHiDkwCSjPJ
ACp4RxWnWRo6PIz84FZ+2t00TCLpWLh8uv1424Gz4iXngHpM3Fs1aK9p7fFz7QkwU9grV71BbhhL
UFrhtfJ0jdeOLdxFawL1pWvF0DAmE3CESCmX90RMILWKUO7r+a1vpZs49zRQEYRXetxILC0X1LkQ
beiMvbcfKnWLAlm+Jo7+PPBxE352pmxuCeyOCzQzScLaN5O7ZqyJkilmTu1EHmE7eMY5T61vFUli
KzFicG4Gb6b9nAVdTjy5CFeVrt0sfzgI3eSlbFvnwUneyDXtsDzse81/TdiGL6o8+6SehPR2R6LN
QFSIrI2GE37h7T1oy3T/NLOLsXsqUhebdGEfPUMsE2R7cs0VfUv4zctwD4fOB8+n9rBUn0jk1QAh
sluLyXLpC/eobJNPGI48xpNmExZqP9gfLt9VX86Ukyj7DHAc0p0OHIqObL7HDR7DuAYmalYQxiec
/a2rkZYFcQSFyO9+67H9puDp32escUvWn2+O8UwzCL/JhLbUNBZVGQyhUuMHx9m4QPUGWaqPa2Fo
rxb68GooMC/EpLzcfjy6QAZFELOjYfdh9fMnNt4ZDWD/rDV5qE9mBHiy69S4D6dgZ4vy22Fu6mx/
jtAT3288dVOSBgzHv3ImDtueOJ7ovW9hGDcrIKid6vWtFUmEqWC8EuA5OZb1JwqLbaC4t7pa/Ylx
ea2L6sceexA7Tl1uC/uvSZLIjFtnn2fj3dLFB29h/IX+ivKhZc3qNFTqYqqk/eJ6HBESga6CuzJK
KXII0GG5Ae4qyJVhyo1WtJdOY2cPWTDny7QvZkw62KABvtLZ08TNeCkinyJ6Qtmenf+OAKzWgaIw
J9DxxCQ6J+iEkshlb0izz7Hp7zWXnwWrOmeJys7HAjua3uKQaVlLju92yqpTr/x3Z/T+AKn463mA
PfjzqiHba1X8AyuEBm3cyrTIvRNypRdOf3Z1Z1iCQzQyMqo5XY0eKHwyg68q8f8EPkW/WfWe4qtf
0QvwJ4lBU9JNsbdD8xv3LCAJ/+SPjVzS/DdhA2Hpxy1k6MtHg86EQiFeRXe3vY6ep64+NawJtABx
zNdYgCcWk4RVFmQEXMwalQ9Kq+OOSuyBlSTkiDbecSgbXMxZ3vg6NWgF2a2uvjku+Ua8ucVsSdpM
IQk+XgwrKJJMnj52Yc/YYpDJn7zae4/LQ28b12LQLTIK9ZGJ+gIejkh9KAD5uHQj+vAeBYOuCJkM
KaBjOW2T46mZWYo/vtD27sCey4BytnVicoMOHLlN64abKBx/agSMyeZhKngF4Z470dx9KEtS5qF/
y3TtKuvh0nqNsbZCajDaGmeLU1u/YZOcqrC7pPAQNSc9JjL4tdWBukOFhp3/tBFTOnCqAqGCG95P
HdIgWfRwaOrg0Cd9tSJiugJZThBdd1LI/MjbTMBb3xtwXmjZWRKrm89Ut813Lin2aWJO6KA2BGZ8
nIO7ac+pOGqseIljflK3eh/t/DlynXNaZV8p0YJodnexowx5ielDTchyDtb22H1BLhAQYUqo/ID+
rJ5zwI6ofCGsgSl4XArTyJaW/TPGg82dufYXdbOQNVtYl1aWQuN4ZzA4u5n6qK7aaLO55WTFZ6q2
kGFfShN5ZzRzhTbzxIKZDqCm7teAl2+9B1JHRn/pHpXECGHcmMZCDEx0ISmBaWIBiruFIKtUOBqB
hyR3QJhEwtlkLNow+dBBm7cSSy31WhAqk+cS3W3RWflX89abay9i4phaGgb0IN3Z/cA5EvCMlxXi
bBXdKK8cFphv7plfnUTavunSL/CmeH8cK31AAuH6FhvfWQnQyizcSz7wgu+oK3TjB2ZwzJUJoZTR
6G48+Ncsr98qKk0I2HIrmZvzxpYwgtvRPeBmc8hcw1hWfgyaBlE2KcAe0Z9jMlRjGoIdltB5QnLp
T9uynA3ai1sX5IGAWzMlb3IYVeiquOhd2m4LqIkCzNZWH9Q98eK5BY/wOmH1fZVL4Ch5sxmFcbU7
RsGhz/cIqYBr7FwsJrGHb/UJ2l6bJCsnraatIku/SmGuisYLVk7K+p9u84lxk8sS6BAvB+WUk8eK
FNZ+kfAiG2K5zsL3tulOZFFurjW7DALnc1YKBdL2Au8xDlS/6Rb2Bn9vkn/rhvYSdBqMmrD3YbjQ
SY6ZM8W43AZYB+quPPhZ9imhghCQJew8skXMgWQftOLUV42Bf3+8jCp/6JBe17U+rWePLfU0K/S2
Y+g63zJTq9YKrqLmmKrboUP7gocxwZrsRiqdcNvi5Sv/Kgw4fQfvI/aNaONqKZyK8uFIC5eGxRVc
Uk3aeMWu1pJ9aop3mx2Qg2KbtOlz2rT3ZAxfUkM/TwRc5sOyq6pHi7uTkrDLoHizeoncRqhYKnAv
Bpmbo+9pCsrVWU+513BubULb7ZYDzRrV9Bf1AQ04GFimwgRQDa22snXaNWnLNznbBZVRsbPPi7e8
sq+NzsM1cujydpabmDQs29R9MOFSLuznunETtHPS+AL2ysidBcbn++gzNaiKUrZQi7o1OvoBU7xJ
MmT80xpfaEKKpxmoUmwG2ynOHjQXSBRScS7ow6gxIp3KNvksGf3czD179NatzT5hONYscOBVz1s9
6Q6hC8KctnlXNNbBSPMdXIV6mRBKp88QbhIsptzVwD7FD3xbj750t2LU95XpfSdusE86deX7ccI3
9yxLb1rGINcIuL6bcT774pmgEvJPweivRq05IQvRpdCyE7UdH0KKRUmf+O1Hqi9KFx5Hcxw6jnVG
vrdWmt+ljdeiDHDxhzYuWzaLofaqWzwoFQ9oYfBPqSp7RXkWo2/ju3EEE1AIv16HGBDiwCV7wPse
FM9YdbcAZg3s97PFoOTHrf6kuXzsMb0ROmAbDg4qX+UV//0onm5p1GF7dw58Fn7wuxM/IFcKCwJZ
kPMvN8aeN/lLn+JxjgeW6mPgw9+tAJ71sz49uXf8TWymzJb3I96UztAueF+Q/ALvaf46hoFyWeCN
rYQSUU6csoR8LOA1RLFo+UuBpZE7xQg/PxchMlzkfYZB/FcbE3ttcQLlWQlOq5MNHz26q0omgr6I
SXfxcrK5rWgukFyH9gHalcI4Z2wlhU0q47T0KHeCPhLCl07Va5ZSs84M9R1PzbktWHhzr1pARoca
S1ZgCkdY80wXge2jmvDJYC2OhzfdRdVfO+o73kEzVMmfqnUhBr5xK4K5YJstgkSjzyQCNQcEBhHp
RsjnyWgoCrCJqBnkMwiOK4vygApv3iCfGXLnPDCVS9a1522IoOQfahtUsK8zdpV5+82cMlE4Z1Ec
jpek2paJ89DK8ShkvSlC6n90tqVI4wml6ZkdwiKWMasqv7pM5UmV3Tf1HBs12z1ErrqtT79kMqW7
kpgwhDgML5wrTqQ/kCVOTqluvu3sYeihZFIlhcN6jviu3dIAZNEruIGh/aHikaor/eInFj8zg+so
cJm2yd+CNOBRQ7RduMXBd6NnZWp/GkVGHGqXqby37CdTsMalha8GKPmOIFKxEllO4lL17yK/d6J9
jKbhbcVgXtvIkRtCMCmxxTctAXcgrGudUFmLtZEuPeLlvfEezoWsmd0e9aKEpY8H2cqGkCWSepGN
oIotfrGLR+4Xf+LGiTeJlp1oBAZrhQF2abU5N39kbgQa8U1ecGkmmlpUmv5LcQLf2FG/D3jvAuiR
y1yr39D8P/skeqEchz654hKO1KbS1UtTGeeVHlPaKo3Pf1+z1F+LrjtzTSdxNCAvaU/ehPrszswf
y81+Jj7LB58ebhxVzjUjPj4GCCrSlw66fvPpF1G+hpMhKZ274HC+k/wh34k1v+66owLaTzQ435Gz
ByThqxfXb5ckeKjl4ng0a/A0jEYRDQagn+JHXpEi7vnMcQy2/Jmp43INVyRMq+5U+dE7zIRH3kDn
ipX3d4TJxMLUd4xzTQNZp6VUywvz1MHZRfbC+pjvpJZ+6RPLb0vuTA35L3VSzHFkkReEcd9UGz2z
nqS6jReC8VvK4rOS1U+og3TzuDpKpE/ID2fs7dWird3fPsfCUlRMPlMDeN4dn3HuUYCd4bjGaaZL
gFxD372g0hCrgXU4pu0GiMVLCo0uJfnOgH8lm9lvHHBIJokQA5eFfdET8jAwC/Md0jIZIp1F4Jjd
x+zqutrDNAckHNs4g3YZ0K3ZxrOjQDV5ojNlSZ1suwqz6MVX4sSlHCxlYJypSr7ZQt9QMLCCwKDt
ZgtpSmxklTRobKFILwSnBbPhNK9INn0wLD0xLBRegJVudo+aXxdB84UWdezJIewDT3uTQt/PD650
3goDnzZNWVznmHNcCoJ9nvUFtfD40Dvt3tFjvBAeqyuvLq7UvP/ABFgXNjwsuwArzoVn7oQus+IZ
z8u3k7eHXIdjU5WIz2kSbtwwXYlOgzzcYw3swjtUnFcvC39KA8BgOM2Dd8Gw73e3UU1cTZKXfMBs
iQ9pEerDnmPOWxR8c33eQ0ZnPgg/nXJ58nIaOfQsWrrS57ERYovLzdyOJFVrh2GqGM8zP2/hWNwv
fSu+BiX0CUbLQOW3AHWTMTXYAE85Z6GzNSF91aK5QKy6G1n8oxMznMzpO6cmaWk59Rv7sbtmG3d2
VMfOoe++4Wrgk/Fl+lh5THkMxeJm2vnPYJGRFixvhrnMI4nbm8ZAONrevcp4JZl9BW63s9PtxNIY
XWzXYTvb0lCib0LKJFD6llo/dZ9QaBdkpVd5bdhrH08utYnjpXbKr0bc4V19OLjKgCkh0GlZfYh4
GdLHfe3Gra+ns2ORQ8nCuIDlmxKTqd7HXUDQND4YyB6ryAXXT53Cumz45dF5ZEXxTOcqv+heZRm9
RSM37N6t93MBsY/z1KXh3qeznexf2llrDZmAw5/DYpjQw6SkzQDavLviPf2cetpaNygxECGyJb3X
xwFkUFl801JVJc4dj9nGaqIK9Hh0dJr2FpBhFOnwVCfgElt/OuWl9mxvLUFJn8xGDa2Inta6w6WY
qT9Ca+5UB+nP8AyOaek5T17QIflI6579sDbka1ZPvIooJzfMex2q52QCRepdCHVh0fWKveoiUOAU
Q5GTAVKl9StKWHHxUQzolnJvFc3exSgajBfLp14ldPhJ5x0EJId1rWhZ38B2L+f66Wkc0hUQCgR6
kO49sy6fmHjCjUOkrEuKt9jvXeLVxU5r4ReXvMV1Yj7EdjHJdXX2bgDQSwdAR0PKeZo5I81YZJ07
NWzAXczui+7WcNPYNsaY7VJeqBwR0LMT/2oy8G5SSTlR+66YNauJTbBs3Y2VatpylM0Z1yZl0Wx3
OLZv0oNT4znYsKZ2P7c6gwLZ5QNTVRq7L56Bble4r27KO03xTiMiMrfxZY8wnssaBVlepuAV7lvs
0uaJS83J8spqP+8HNAiJq8JC5SNjwQCQcdUos2A5JXRYdSE9E6WJWiXZ85DG7EYefUjGkAuH86Al
D3bf3q4r0ltdFsaqExW3+HXgThFW7k+SPQh0A0ailuIWYPp0Ymb1VoMVo9vlIZRbLHFY2/W/VXdW
U/6pellukr4AnGMZVIalXKBMAUijVwNJnP4MFwXmJ1l+FqV0PrCSqQx+tyQ50fXp2fKm+snm21JV
WPz9jkacEvGxtcqNLOduFf23DWFokJV47CpL8eC5PNle9JR04U+Pzefc6vWh+w4bYK+psSahSxOL
M32HQ9hskeYfIZJdFMqPLiOx5RX4MWtlHqkMVBvQ0TddShOYQ/6b9b6a/aLxquJKNFYU6GLyb4u5
f7n89syIWyn/R2h6u6JnJwiMCD4Qi1Mu53GifvTKyfZx/W60DK8RoKQVk/+hM4GVMeL4QQijQTuA
qHobVVJvU+fD1RiSkDIxQ5gN8GTtd/QJfzBtJ0uEYMeJVvk0PftQULl2w2TsmlsT5+TvKYlfc4Cs
WuBq7HN+fPpdFgyE+GdJKY6FcxD57Mg17w4eKT5QqF118d3WLYgWl2l8btkWpXWCOgm535luWP/v
1Mr/mpa17TPvjlv+zrk3/8wcimuxWrCi8YlC9gwYXQj3N9/DdouegpI3JowNIzGY2SH9VIX4o79B
LvrsqZbCrsfOIEhxx2aUkZJQWvg4jRbp1WknFree/IuzrF0QC+RNH/wUgTJWQUopURT+JDF6MdQG
qvwy8FtzU1XfVBzRmTxY0V8z7TA8arA0bfZnYWkaSwmzucDhWFmlWup5QUIOp77wMOfgoE8a4e9C
C3m0zbExAkfsoVVmX21oEZmOeLikndysqv5JNWPn4XmGZd2yQHWvVoobDuSHMTgFa/c9y20eRx6f
RVYnb3iexhal1afoiwM6ecK0y3ZKchEx0sDC29Gugtp/l0N9G5qKw9BG9PWT5iW3iCWj79SrtGww
YfnqFb3ryZSKr4VOi7D/nSWBfAZwJtw3BclfJ2YykTQXLbMawqOida3P6Y5B/l/2zvTKncBe/EXv
fJkIXCyaYUDMcrG0u9U6rQH8jMAkisnEAEN/edL0F3zRQNAZRpoA3KAK/6rUP7I6PNZ8lbANsksa
qivy5DynTCGX9CqbXqMjUH6YeZNz7YSSu6mgh87fVE2BS2RE2UsIi/EwAeFwznlgwhAjK9K0GzrW
NMIS1W+cvIcjuRuIQyscDnfq1cnXY1oQ020iFImZ69VVvERpNATPNYPEH2Od3GEeQgVKRlSUotpb
HbMgK8QYcS7+oUBlU2noOwJsA8hFnCzNygZ0jhk9j1GjDAbOZUlEiWEMV11eK9o/5TWnMTMWrPCM
Eub+JAd97UOuN/P6wUO0S2NjZAalp83S7+2Mc6vzv26PPq7c6cmezmY3IUcoSjCiZFbViWcdjPxL
zwlsxGz7m6H7ne3oS3Lpa/pWA17WBVWjE2bC1kOW1bThgTyZLWoofyutKdk8QvhmwHQB2NdULoaI
Pn3HTIzmzfW/BN+pUXNiu6Wz1ky6fkb0YTRiCpQkeIlo+qkM/9+qfxGBNbeQ0EzFrk8Z/EG+xpXd
2IZ+6y9zqzxE9UtZ65LFhHstaVqJqJyiZZOdPSczleJNTbgIvwj/VzCc5PsgkLBb70EJN66qtFwz
0uAny9RlwC3Gl+Sxi7PqTTdYz0NJeg1YylU0KNSAgj/0ONV2Wee8ilh+wmsCbDZdSqeDzBfjWDGH
7x5GcoRhctn6rK5L2pXYknT7uHRA0FHWAv8bmpNujiz5WAkK98+/XwjKHJgyyPOOm5wXwiOC5sxZ
qUfXdFY+JuPkR2TBQfqw5q/pDs5dZycBUECgY3Dji0r9j2B0Klg0Sz/nZ9tP9sGCkBtM09WFA7uG
5/BmuRsz66hSDRzF0sJn3Z6jbol93AyfaB0j29Ls0xzG44C23sXWgw+Yj2jlgF0I5zoNsvPg896E
dKm99pMXKsDBCilxxpg6cPvFjBWyTajdZMdG4+G22tJO0YadDApt1j/z3ly1xnSlAGhh2hI/Mngs
xoNE0e9q+StvvA7k0aWJ8atExq1VcFU6Oh1ogI+B2UdFgElMa3iaBmWB1cxTsvj4fQ0Xr7/NWi7v
k/IO+sZdIgFrR8OH6wMU/KhMz/9wffcgE2QDlimQvbSpf4iM+60Vf0ZN08wNMMlWp6bnswWTHDf5
xR0MUkzKKjk5tGFtMYHcefVtgnbaa5Eo3gSFg4coYHdbDlHxaZjZ62jROazZTnkcyVOcwhROlW4y
s7Orffiy5HYsO3MLitM8TyW3XzOHecC92yHamlVPeVTWe3QrBq4h+OMw4Hz2NNOtMOBaR62T6pW9
EmFaN/vM/PKge55adpwe+8ztKKp4hZeqH1yjb1ZVjLPX7wLSE3+7OXctW3CzxGJPNT6dZU0dX12S
Go/J8qZtebBix1nZYxM9mxPHdJqx5xWm91LlnjyXlYINGEuNHSFGH27oxTMnxVqMjGm4rjCXzN9I
lDH+5CpvT2Ne6Lf5m0iDX3gpLIdi4Uav4I2Q7Dfb+K1y1Jx7I2UwFnSfxrht2aZQoops7vbYLOOe
dDzLA98I3uRUoXT4r33oRoessb58i/sbtpUXEmPctibMrlBiPCKYLahrHeZM33x2AYdqjr+BXmPA
tG7014nhL+FkoN2PsJs0CCP7r6HytmnJ5j/J91ou1WneU/aiB64t0k+DTNUa0m6wgBZIrNIFLV8n
czgg3cIf/wF+0awbdElTbaZAjzae4htU1PEK2xyzcRevobnOd0ukGcs/J0LaK0/iexeIclEU/I+9
M1uOG8m27K+k5XMjLxwz2m7VQwQCMZNBKhiU+AKjKArzPOPb+q1/rJczs6qlrLrZ3e9tpqSlxCkG
wP34OXuvfVNs9QsEDeBERTZsQB2azr5iMufFJqkV8VJ+1Rc06wgpaNtIQ49ufoutDoyqrl1yRf9S
qzpXxHi2SMTe6XFfrpIZJikjkWm2roR/istIgTkWp8oI44dBsSxiMv2I+PJVaSNdRDyikWlK85tJ
8rwrYGpbJUpdZSL9pzhkVfnUCJDK2YGDq7OuFH3x50Rgbky7yB8RAjsm6GQXYqk6a+TTG80afh4z
7zGtcXfkwAyISMrv8SLpW0QSDXmDyzHSTeEHMSNIF2MC0USVjya8oNFLXz42F2jskUJ3Ias3uq7u
OKYNMRHG8TABxTERSys20UVfxIQ9dnRbBMjD964vBm4WDrjkjCAOpCkdgdXdWU5Dza8wbVGS7LNC
NvohBIDeLUOIgSVcF/mceWaLrtgm7HIjkm8lDKq9CJKn2nbj9a+//Mff//M/3qb/Hr6XF9KOwrJo
//6f/P2trGaITOjMf/7r38/xW1O25ffu49v++WV/+qprmfPnL7/kv/xB8uH88+fy6/94eN5r9/rT
XzYFdr/5oX9v5sf3ts+6j8fAE5Ff+X/7yV/eP37Kda7e//brW9kXnfxpYVwWv/7xqf23v/0qLP3j
lfr9hZI//49P3r3mfN/5Nete/+Xr31/bjm81fsPd7eiuYdiqJgzH+PWX8f2PzwhHZ3qhOcLVBJ2L
X38pyqaL/varbv2Gr0FXXRtBnMr9JX79pS37j0+ZvzmqpZmuMPH36Ybu/PqP5/3TG/i/39Bfij6/
kPXTtfxg3fz1l+r3N1o+MX4+lmddtwzbMWwTLykPonp7fYyZIvPg/xtOmpyUIQVaKwP+rh6wuHqV
BfKemCXakXcGRNHJeUscbV+ljO2i5yx60/QHUyXZtnI3KkpNlXYPx2qPObMvg6JqtYYAe8vK9Lg4
EcZm+K0MSJ/wrqwQcQkAZYhL+tdqPFbpGjcrxxO1OwSXQrmYM5TgQ3YNTRjH5lrlkWENEqCs7ZOr
snvfL8Qilt8WDrBDAaebGRgz7/y4IBuYAcxJSzLpbuJposPjXtDRTgzFhTthleDQRuMu4dDexDom
eQyHMVt37slRjgKHUE+wH6DwZtCFbNXULwQis7C3HLkaBlb0RWj7yJcnUibPQdg/I7Cch3QXpO2h
yNNtrPAUHMnDxiCon1MqPUYPsHo/O+nXNUseIeEEAQOiKQPKEFwQqbSmmTyiWQrDlNWizZQYuJgT
VmciDagEHeR3MT5RdfzkZETM8rhJyGEFs8FPR/ucQJoBNeMQp1tRhX5eRkcE3hs6nqs2eIcAuXeh
h1rBsi+IVByYdOD69GXw4lgyqQ2JJB+wm8RvfX3Cd7Hquy1sRGtwESfmTIpW6D5MjiU9GYX9zJid
QlJ3eRBsJsHCqYfHqZi3KaQuiEnnezZTDrTR2tzMLSMt56mfb9ouse7CmGbboWxfbYKRDIeKThBD
ZWsY/24NlFmNuLhu9HIO1HRISpqT8VuhI4UpabPUN/koYzNAdc2xjaC7MnxTDAVzS7sKysmvBZ1N
vm9hP2ookrsYtBv9ES154apqTDJuygQwEZMKLlRs4Kg5L001bAypl+to3fJG1W/yX1yTcNxJ2VB0
reDP+Zb2NoBZjSLCYBVtXStf8wUs5HQraP7IfuIIoC+oDnm7ID2ZKaXoD/O2tOgaoxQlh4UoIB43
k4tMRhr3OWPDp/CqfGfAKWqal7K9td2bQO9ilBi2bS4ILq8x1LeLy7yJX6Oqkyc5NoVKJ70UHPIf
LZpGpYp8/8sEprFPFL9CiqmpX7r2IGg5KQsXD1cuPh9g+CGHY65aajYHGkZXk5tn3YgtWqvSIcE7
QRjPWhJT1eqth1eNqchmOgcN0ZVmwWRlVyHY0RQAgkKdh8qDaBULaJ8OLV7upiQP0Wr3OiQrS0SY
LQl4Gu7zFHtaY07eIibkkvR/eTIj14r8O2W8V+hvFQ/WWmZPU0GcKAnweo6zBZdTyy02s6JMfH6k
1yOvFftiNQ0ABgF7kqbTQcGBowznKHn7YRH/Y7H8cXG0WZr/dW00VXhMuq0aqi3Xzh/WRt12NGjx
FGla9r2VVGdYLrTGZDr5yCUH34SrPqeHgLSLZ+Ycu0zjVlM84ewN2prVMvkz7/igiv04bznSOSwm
lT/owsdkTFoH+aiMVEzMXlGVMrm7NOoO9AK6enn5E84q9c8F55D5Td5k0/RxDzC3UNVLQKYhwpAV
w0+SsBDZR28ZN5Cj3gwbQ6nOYJBblUaV1t+klzrDohiob8C/cj/gt1nWoc5LwLRvTf2AuJMS4y1w
qK14reO5oTgCuG7dtxHDQI4f0/avX13xb3eeH15d6+dXt7fnnKwrXt0lo118rVObDmrI5Z94CD1R
RtH8q7/rMB6Tu1lh6zFmD/ajGdebv34kbJn/+j4bukahaRsa2A3150dSDEggSGnmfSZrcvIrwlW4
2hHPShIdqH7XZ7qJw7B0iLuCuezV7aUlTKPWaBZtyhJQytYymKNtW/UIVp5oIq16SBk/TLi83ioT
6f9eifnzTN8vZXiiWjvYy0wT7//6qcjd+k+7uQsahetVPhtHk8/0xys2IZxJdehS5obfuF9l/khP
g2exT6Vofq8GfyoGf7w93H/7u3TL1jVeNSJTf/5djchchNPokUbDJ8ICcVFGF6jf0jhwvuJw+etn
5ury5/303ASFkGpRK6mWYQpN3q0/PLfRUSdFC2hiyvWGMHVgF9xWUcopSOzBlXolraN0etOU+jOD
W052jLRdTgO3cezXpMZsSmIOG0fciQHNWirdOxEyw/4sV/kCoA4KxluICGVSqq+h8azmOzeOnogC
2XK+omPSfTMVsQ+iaxMz0sXIgbJ0LXVnIb0g+SgyOLFgx870uHdG8QZ9wCNZonFYLKYH8mIX9bVe
0Ef2byNaVdvYq2yusoxQ7HTlJIxr6i3tQP6wveLPDzbjDNaMHNw52E1UBIYcaYjEaxB3NX3o69ZF
Hx4DPd+2ypfcEBzwlV0nm9P1W7LUBy3bsYSuuVJWksec2xetp5AZMH+w3sc8bLk9aDZ7GfNZzMqc
aYgB59mG45UQgFVwU3s2WsIJUk5Hcj9hyZNVg8r3KPLmaEI89gkdL3atoDn0X20ZB54BtWDkMz8P
nPisLFx1I8mb0VZj84NKt+ro3RnKt23WPbf1pVt83HB+kjgrgok2FZtESN0zgy0auBHbetXX9OXp
0rnLu5FelGrAW4n8tKOEoQUvyK7leckNJS+fF4MXqT4j3qsBX6oi9nqFNxUvvFWTDYm9gz1PWq1k
wYYw0zPue8BvVmRvjJToTPIymFLCOPLyRDboMFCjudM/tsl+IqejC/cwiJ/NutkJKJQlQeeErsJ1
30etI6l7O0v2N9o1j83r+xcddb8ocy9jQtMRz03i+aGgcRe026ncGYCLJpJiiAD0yzHbJlgrsMDz
Cm9Vs98u+YlECyRlCpUby6PGT6e56lhECANUyg9slzFB4HJf3jgLdqL0tY1MImpS2tE3Afa0Kt97
ngUJkyTSnsK23MntWqcZKsujKk23SgHFgZtG7khwSGi0E9JzWxK0owkcF0L1AgOM5ENNdHZPIaQx
FTHwXKaFTql4HJzES8JwjzTtmgkNNQMXhHKbe4P76nEQRJuj9RnM4dyF1AYFEp72bXS+Ig1aCalB
M0+2c5odKNOUtc5X/F0cp684bjGm4AOgpubCR50Kdevg5n5JGjTXcjNSzarsWEzkOdp6RNqi0DrI
dWAYtW0YgfAwJPi921n16Osk+1GKUN244ezJuzJu0xVHaXrFlKH1J64Aer47BZUgClqCAkK2wwp/
AqmHHAi0feRebCZ2cr2woZVQFpX29LFbQf5GaIkjwt01Y73L84agOMam3GUgPeGdUlVP17z7Kg8R
dk1EI2eMph43tvaWopqVjwIb5QrVUaAqG3QGGz1/6Ns3WUSNhqRVOGyKBlV4RORBiR0ssqNNpKD3
W15SCHKyKEaU4aUz9OV8ZfRXC+ZzkaNRq96K9rlCqq0RJ6o3O5p3q8RlttWJvVXFlzahGuD5DIq3
oIto3c1AD5dc6W0kUq+NsnUDlbA2PznIzOIeW/IdgeWCWTcDdE4WpLYysYfpPqMDGDx6eiu5UE2M
lT4OFlwN8ujgsou6XGiGRQHrUMy1ysrQCO+jsrQUhmrf4ENuxGdc8PgVHmLiXBoWafurfM2ZNHHI
emsK1n3qTJegv2GkyE6bnTxR9YKoJJvzXE3AI6JKg3kagedVlm77iWZOmHPO5MQi+o0atPfEH25J
S+YieAn6lzImUwiitjz2Ni9ZAPajoRslcRCmHGPc+uRJFN9j7HIjY0STZK4RiWvFY1BpjmfIalGS
dVy+EX7yDrEMJT0iCrFOaO7J/6ac4JPO2E4yS5MABtqBC2qrCWNbVVyqjlAPhWGfJgXhDEMSbJCE
0riQByC6t+KhTg9BRMz71e2PGQS8BVfLNgheYrKbsSWG146KWL7XI2Z361PWMHszvv/jwZa0yNzu
EVlhOmZe3SXr2FZ8pyRAiONkozE9BMoOF9ucZoKHMt5FxIet16DaDuC116YC+YxNV92W4ruankJR
rHsLJlONn3z0qTLw9ocmsVD2M5NOum6+ATRGba1zAXSWlzZ+cvorK2tId6snTJPGxJZRZPyOUG3l
pEcV/7ZhrvOWbnHLSQoHc/dU6tcpeVVYntkBAm4fDqvdKRVoYBAeNCYYUPtUZFfGtGF3b2E7G3ZB
BMjw4BJDWt7PrIAtsF5aZLxlS3+zNx3CbGFnnoH5ZcAAGzonaDkzNo58AVT46hIVSArOOgWvHeH3
we2XhqAOe0JfFHEoRg9D/F5gvNdS94nMWcjqtHQXiDclVZ9Q0ar0fldb63iG5wCMswHGJvsdtUL6
iMkzqPEj6O41DXNPuMNm5p7CrbAxEF+1LH+Q6e/dJF+L7KWi8IcsprTRYYx2ZY2XU4nXvXNq2BBs
rGqiIZeTd4TYe9R88Dn0mGmQvIAIq0Tqj22dFTVlFThOzOcLGsBCGUg96NaZ2AXLs6ldgfSQpQQ/
oX8xhi+2hsGuWGXkR6BqoIMfxcNmMmhC0n9OYbMC6FgjA5KuIkbo46ZPGKUTtkSA43qZSWBjouOk
xBYQda0XKG0n+jIsknlC3ttzQ1bPBEZFw84RKOwOPVdXxm0FatUmryOibjQEeXX4Oy3KSQmdEtkn
+YuBQDBrYwKZt3twORvdCZAVXfvpO+IB4pk/Ix3dRxQvKZd3yHrYpt/F8jkvd7p+VWhu9z0WcuU6
QqvRtO+6xkgKarq+KJtMpolrMdvQd3mhaKxNIvg+jddRRzGbgzQxepSwW7VO1qVFth/mU16SinWu
wXMo/9+ao83OsrCBWN8tleyplso7filkBLprrJtoXBOpC5H6BfzVmpjdDbnAHpOeVY5aKaHVYMAo
bHT5YBaPvj30uohOlTSqkjlKyIkZ8IADxlUBEb1kwGiwOKwIlgNfz4SPEzCTYLiOBncbOdAOWbvh
nHudSpgSPGbCNTZYeLkBQlxsPemTxm4knHlOMy9JgK2x2imsDtFocux6mfvFa6ke5SIByZ4HfmJy
hbPQWDVyecd3bHAknOzpIefsLr9MjnFjrDodEze1GPyyUDa9JF6oFGEGBuEmfDTI4bKs4oXRNEHe
lMadb9bfiRE6t3SlGI17MGN8x6CvX7FZEIngNvcZ2EJ52tedyadGAW/NLSFzkdEq6Qp9/3EzLpS+
ZnTMU8iMebMRw9mNktsQzn6c+Es6H3sAmEusvsRjwKqOYnqWug5anmZ/phd6aJdHiza7w3Y2hHSc
6O/Fxo1Ac18WvbJt2OodFuHB68qHkNzFwBDbEQ+2bmMqp/BMEUojR/Fl26eQcbPs5jphDZmCl5hp
MMMe3JOvjcktj10yUStwY8A22fkkz5NL2VqOXA6qvTOxXn30IKfukBaY2gQdEKq0WBfbAtpNEDFG
5HZMyPcQ3lgfda7peXxL5H66R30HTORbO6l7uwvYKUcECLKhq54sMEBLc+fmkS9r9ihdVt8WG4sY
5me6hLLIyhTiV5d067YZ8VPN3ai3+6Wrt1GY3HSNqKkI/VoRP36c7v7/ZGH+P0wWNNmMYAbzX0wW
rv/zfzRp/l7ALX39aSLx8X2/Txgs6zeLO8I1LZOPFtLVf0wYTO03g2VDcxkuMGowXY7Mf0wYDO03
2zXBThuOybzKtLRff5gwCEOoyORdXbUsQ7X+XyYM4k9tAt00hGPZaN/5UcIxPo71Pxzba0aSI3hq
F60XeC/MKdy1WozjJYmU+yApfBFMZ60Qym52FHaeqQpP6KpH8EDkx42z4rc6oBS7QamnDhbEIS0C
d95H32qNs9APr+6/afl9NEh+aDJ8PFqyh8Fr2Kajujovy49NhsoBNZQmo4vuK3A4FsFldltKlUa0
Xl5rYqvl4ZcBISFVDMLJKU4KCeU5WgE976bNG19zmLWa6pjumjl+qmcSxJWa3U/0ZAPMY3FN3Mp6
SvCBrg1iSGmdwq1BKuheEjflPsTydP7rJ2X8qb+lm8yfBBFdKmRT4driT50aQgdmp69GczP21DFM
2QeO9GNG2IjJcXOG0ZjMFXp3nZZ4hQH2MKgyQ8AMoeMILfFjfSBUo2q1cT9x8gZq1h7J/3tNdDxS
C82Pu4hlY10VML5I9S52joYLRsVpcyHC79nCTnJIgDKM08SYuFvou3fE3ILsXYXlIDDljYYG9Zxu
6VQOx6otiCUo8KfARnB3am4dwJltbBIsrghCB28IaBBMlV0dHbiV9tzfMUb7Ymdk/v31K2dSdv7c
daK9pXKDmLLhxLFO6AwCf7ogcnUQjavhHZ3QiugtEwAlD5UtuB3AXykiTwZnd/mIwx3taPQpaFxc
THbufNYK/UtGq+Q9oZEaDhn8RcXsT/i/28a0TyLPeo5KvGICzz8W6Byr8+iHQoY8a8qnsF3EOtig
q3Y9V6esX/p2h4PA6NmWDGpae8BEiiFCDsiCI8CIGFLmjCenDw+q4Bysj8NT2qMAyUEs8/QoY9Wp
5AqrvrBP87uhFI8cbqXXPIxG8PJBZe9z+W9mjyyl68ZDIgnx4Wrqi/ECjZLeNXkscuNUDy6GM7xg
ZEmnvfQ5jzfk7pvYJCGlDqLCL9Fik9qFujyjtnJqsnH67LutYISk76d5pknPGWRFi45YXkddn2wS
8g6xbK+KOkxQJtuNB9DXRBGJOvUY1I8q4ht88QsUOr18r3R+cNizAcfuom4sbThbltk+9tH4gv5l
8GbymijFdPuQ5OSiK3GJsWhgWuDUmT8QnVa25rGIesxJ7YOpBBA7StSXjkFAdXzvFtzDzkJiZGE/
Lh0ef4MleKNHsKBpzrdrLTXgoTEl3ZULMaR9oalwgrC7msF4Ag0HXaLuD0HTHrjW/WXQ4IeUwYWe
eIn2mv6DU0PVxPdEnk+M7T3oP5kYafYKNgo8lleoVhKCsW4rFQ41EmGctmLH2H6dUBGYTQ1Mkv7I
pgPVHyaSbYW2RbcUWrIqQjZcqMY6mpmKkfA4Pdhk4u4r0z04U3gIajt+0NBfrir8aTvAGsNdGi0s
0tLdNFGggIKLN9Run0y8qFiaaOdMjChD2J8MA5fndi4kKiq/QEY8Jtg0dsIAlVXEw2NThuTxIvtn
BSGsqdi3YFxxMSPiV81BxqSMaNtUE51ulBx0zApT05xih6MC4ZuPbUtnw3Gcwu/yeL9MNPBCF0am
3hH73M6Yfl3FOmQRR3bNBvEJfU4Q9quQikmzLTBVrs2wVQ8jOVC7jNTv0O5gFavhF6IZp91HENdS
5sGRWC9vAPC5DaaJgcOc1nf0Tjl1uXPCutxwDJ+ChQNXmPko+qjBsXWk2LC1YtF9Yyi3mHN7tgRi
y3J+/lZy9/XFsDeNSUxx5Qb70glLLONTekjpoSqx0eMsG8UefAbJpbiB6iYryWyrQp3PkmpVTna9
wfB1hS33XDW6czearA/LYOd+ujgcJ/IAWFwM19+V2hqhkA2theXbEi24DTiT7PvR+dTrbb8LOv3Z
HfXlqBU3THClhwaJlkmNkAbODC26sWIWyK7BgV8Jd7MeLz4mg4smlZ4l7hTDyqPdUOR4ISOgf5p1
zkV7aUr9pe+sJyWeyE6LomwX1zzExMTnjrg5Xle68znr8ROkdXBW0hMK+mTbD1m4DWfCZFoxH+0g
QIuKlMbvlBnGP/wUpeJ0rJfoJHPX3SAzgkQi8F+q1cys0IX9GvZu4xcW1swySJqtnSKnD5Vj0TuD
Z9riy6yROmuV8a4KyW9RjempnJCr1h1OR3sxIXnWb46rRngW0Aji0lzDDJy/KEX8ahMmuJqcaN45
eblI4y/fn3SXXgTGQW2Qi7K6j0c7m0/UWzAlKoaYutJ+R1/RbVG/7YhFF7siwAfgggCl32vFd0aR
1EiAQUvpVqHeFXaBMAx+KSay6nVivl5HfIEWt+KmMDQtXQKR2kbM52rqvqdZy0oVgUglAWDcVmlZ
4WYbGch2XXbgzQhWCr6A7WyQsBsHT9YQjPCU4aPnUDghajaQ8ReOcQohm8kwF6dIfmgj/YQsVN/h
iR1PE3PPg6VVXueEb5YQwVlv0ScMOg2BZWyO5NL3u8SGDhLTGkgn6KdlBtxVpwtlL/QHujwlwK2O
bND3oe4Dq40/x4jkdMc4q8hRLpOul/fAHHr6iqi1nWYpH4ZmZG5ppsv9xKJ9F3aIBaAPzye1MCsP
9kfgAvOFOy9MbTq1BFide9f43PXhxOGIH1kCzfvnhxmSFLxdC2we73QgABq4dL9mQLBXVNPmBtxf
4tOaM66L3aT7pRlYiKFr7jusGmR6hbAkE/PBMpuK9jVWcDZLYAk0EfSRTcIcEfDOxTEmL8mD9IM5
XriY7wwz2pgIMuGT2RyFU26TKauzO8ep54NhNXtyIZNz0zp4fyRvETgeKLWbiZL0XAtjVwKToX9t
ZasmfOU6K47JXlW4k1Iaf2tbtd7aEnjPWLcvfb3FQoNebjbf1EyxfGJl6kOoa/Xh4/8+PmC4A2Gq
OE+AWKqDnTeWutEiwSKuSm0rnRZ8AbsJYv8Ogh4rvBPF1HZ1utHdWH92wu5hVOb4ORfak1uWh2Zx
6VNW1ehHWXxzjeCLOebDzqFAMZ3OOnx8yKPMOpQRDjIssQgTa8J5XJV2cdJF5TOiiXe8TeF9kQzt
E55Cu8bglkWye8pc66jQkq0oigaiaZD/VZuJjoGHeo8BVCSKDShDFH+av9A+Vos6OXcGhtO2nw2M
uThjm6mKTsPwO5+1hu+JLCE9ItcjkCZnXgbvhE5Ckp1ca7MMs4NpnA/466TjYlI9UpdzMovnPUVE
cBwWHNiRvC9b/rljTnHRFeWZqnWmebWckrZ8VY2l8puxgn/QESgARYd0CdmJGEHKT2H8JYrBRidx
RHPDThA+US8hSp8X9Le8q1GTkPRmot7u4NkKkZobc8hQcLgnLcjSdanrDlg3ggWUwaYyoiVqQO6q
tED3LLVvvDZdtuiyTV84YFZzYlI2ZZJr66Tl1bOZYyPBIYBphCPCIB+Jy0JXVlcnOtXV1RD9nrFh
vrME8dF5jUXDJnitrZActePXlCYMCcJBv3EK/D1xFHyjdfI9HO1k1yL/p5s/f5titdogO8LvkiIE
NtTw0KNdOxeNAnSLqgaZKuF3vV0egzlu72xBUxljXkPgb+Yc7ZFQX4M2XwFqEi4N5uBRZUeFC7nq
MP5v6eL7QJ3qC2kiAGhNUjEKEMvbMSyK05ThZVPauDtIZftWkI1ZLKVKVzIJd2FXknWL7L/Rigsv
IW7DuqPmWNRPnHTGAyEia/x35t6s0FTLwPc2eW8S5k+dQYzrzLlnMrVzkjrxOSFSK5x0rErJ+FSS
9u5rgkGv40zVnZvA5HHs10kNjYclbr4YLV2fyXl6AUgZ7mqlvNka2ZSMVYF5wSw8TkX4lkeOsgH9
DC3UZhDCYT2QzVU61HMBgdnFweXQ2qugRX3rnIcFPABZP+a5sidOYMGtgdsP2qS9kGezE2r6tc/T
1B9tk3uVGa5ty6U7RiLbmGfXJtkntbT+WEwWC8A0DitFN+UUcu7IegUeRyr82amM72k4gkl1+3uI
w9isTHYzMuPwVVgPwnGyh9a4yyvem2lgNElwMrD+4wBTfsNp1eQmQwk0ahwvBgfW784Qvtqa057G
abNTQzpl87A1QIyctcilhd5053lExJq3Y8FNi+uHRL97VK7dpk7osQWu9k1dOnvDskppkg7Txhkg
SRMlzxCqohoJIL9JKUh+6tPllFXkE+QubarJZgRPT9RDRRQuITZkx6GhOjGerXBHJjgcomoTmeij
RIXo1+ClLpyRxjrHmyQyrpXbZNsijC5omFPYEJaLYahR8DeTldrhfBINk/BkavT7Ec/bkpjPrdln
T3OgX+KOJjo7ZeMxlR0hmFByTquWGotlrjDgdHEic2V7ugk9s89fwrn6jGN0NOuvc0mGT4mBD+QG
q1J7CcWY0cF3Uw/MDAESFkeeBtKQPxq6cZ7lB3J+PA5NcIw0hGBT5ZLQpy1Q53JaESoj8FAJQih/
GJDsbKwvHx8CBDX4pcW9LJLyiSwCKJ4LJ/GHsFTqc7v0R5ycgdVdC5qP59mc3zmoPrbL1N1HwE+e
yjp5GtU8vs8cQFFR2ZnHVDXuO0PpLuhAytsS6x7h5nNkONceg8mRqEeOeEbpIzIVXycOO8Y8LF/I
WnFgEKvPpcUtzlDRuQNrQPi8W7gvdYNvpxL2t6TLv9syo0MoM+fiWWcxzeQhdqjFBRMiCkUkjG9G
bG60YWdgL9127BPEcbN4N01yhN43sNO5GF0118YKuxjbhNCFTRfqnLimmmTEujnWdj4fBmd4DUB6
P9guLp+oS2u8ScvNqYcY2H+FudMYgvvByF4xpcYWw/Su6UlNukA4qtZUwu7eKez4CEUYNYe1OEy7
tXCL136+6irpYkGBlYpqxhuWIiDKo6Eju0Cn63RN9yeCwa7pYia7JMzeO0d8DmkZPecqwd3Mb9AU
zn3raxqqUpyEWzMxnedxGFx/HNln5njeRmXQfTIEio3WQvnfJtoE3AqDa9uC0Z3sGOqnXe/7jlhf
gHiu37scBQCWQzAEnfhZH4N73pVpFdckPWWTzetlWi4xROXneblEZdldXfg/d7XOAZKIDDItpicE
gRQ5WrxzqmFrTVnDRM8oJEfk0zgs0xFnrbS/tDcL5mQMNjty0ozBwGjvegtH2mK+WImwnrMBZ6Aj
Fo6P2GJXiCpcQsTdd7VtiKoQy+PI4PtSif42J3e8N8pz6dDuMGY32tl5DBJ6AQAANezgdm2F7R4B
QxDTRee1O8HNMp/0Bt9gBX3QN9waWkRpqM+RVePUy8vjMLSqZ9lMOJyOPJsacA/eo1VnmeWezOg7
wge0i6GEtAZU5ZV4P/1xHqt7qydWk4BAmXpSvioqVQDm3LBt45ttjAdHoZqAV6y9mCRZLlpaveUO
Vk+3qhAS0mZk9gAfn9Fw5ye0/a7GYNPXIJJw7Yap4Y3VDGdYR+1DUHGxToUyrpeg0W5JujwtOGvu
STG/BaOdgu5Uv7KhKF5oMIZ3FBE+LejB1y07+z5KQ30zK5gWiDDU10U3OPuc7IcndToQWpTTwbPG
O6Yx5SP54Xtp3W8d98kyHOUTBr9V3g/8bVTMR0TGGwOXLFEqxVNXd/3ZznNk4MuSPJPqiQo6JimH
llT6HGcsxbU91/gW+ayuqt8ioNd3H5+c7ZMVKckN7NVdb+jdySABVVXC6TbUZnceZ6ZmWJbJX+N+
PlQ26m8h/zrVqE3VjBzB7pkj3vwcBGJez5rmUIsOC4WruqslaVEHvvIoxHj++Co9qOJDzebB1D5e
nonzREjYjtn+45tavbxmjLhYUvLxCiP+969ye/Sc6WDiurGMXQ8/9TY609eiXnbRUFU3Y2xvI+5w
R7VdrOuDBnF/2VV4udYJsMVNoQ6eZlbzIYs1fVVV9dPENGbrGqCd8A/iyem5mQ2aJLF2T5VJ0w9j
iByxMqmUUl/VCmCcFeC9daL6PBtRAKqpJNjPTgROnC5tYt+rphdMsXZZ1ACo1Yy+yNQ6d6VkHdad
0DJ8IAKdqZdrA6Yi7HHz0hTMlmNOXQwSNb8zTZT4bhpgkCzx9vQG6mxw463dqnzVBFfaKqHxi3Hx
K65pLUVbT9WyJX6LpSa2BV4UF3Rwmt5VTn3ObeuWGAQEDEOQUnk3jACtU9cBk2ptiaRS7JnOT6xf
5gY9qwExEth87HV6YaPRoaDRmvTca5QCnH+qSza3L4vEEBMV+xQVlIcpbynjYlcgH+EtLBd9YXaI
XZr8CTVpv4A0q32tJfrS5tJ2CkX30EaAVZmCatVx58143VZ0Ygdfp80MAUHxw7bfZwmC7pTYRubk
dqMFEI3elc76Bmh/WDdk9q5DQ39dmuCBmM7cg2y6TwIM2m7f7D4I03qUosWKDGLrsRJWS14DZe7W
UUGZjrUyeGjcaPZ8qC6xT9PnQZv27SjybdVZqBHjc+SQLhT2DMXDPg2PMqcgmeNmrZLB4bVaQ/Eg
XgFnIRDvs2NHQeNpboswP2GmjhEaMofObhug1qlweKL9Xq5JH+kbJp83+iAPZtSUuzkL3u12IseQ
jpzD/cDeibY2B8wGeZwEg16N81WcpXepgXapXACXzIJ1aTZhnoYvXRV9aTOMvbzrChUmzVLrvmBC
s6ZiBkBYOO1pSfO70im2ZTeKRxRj6wKJz6mvw25DXl13hY56cQjxrGP9CEBq08mEBMDd+nFZOLMV
iJLB2eZ+F1iftYl1pAiQyy/4Ebap1hibypy6TeHUu0oxX2l0jiTeCa+sNPCgeUQyY5Miu+jwyoYW
cPWsAo9N4RnR/tnMgOIXSDDGwj5VFuKgp5QMk06fmBWnOxNe4Cfd3ByzVgP/AUcAVVOugg5ou32W
UghA2Sl8FaNijXu+sMSJdLDEr1RO90zB0PUwdEdghQ1O0XxcbJ+GmNgjGEznJu14u8yUNPYRaWdJ
p2kFvNJrQmdhRhSFCOsthJYiR5pZiWsJ60T2ue+7aMSMq0DsSKwKdcCsH41ueqdbdaeQsugL938R
dV7LcSPbEv0iRMCb1/a+m00n8gUhM4JHFUyhAHz9XVDciPPSZ45GI5HNBrArd+bKcA9R7TPzF8K6
2a6p6fbPgwzPE1PdygzKX1EQvCeWJQkiz989gxmKFs1k8c6y3qmzTw9jjV+kiGoMZAhyG6o7KMGN
YaEaPMHI210o3WxWZo9GK2IjOug6aHecPNbst5w4BijEc6vPsdUAdr5ogQWqdDi+0spHyBZfQcMX
Suf7tcz480I7zU4Gx77cOVqGfcrdfhMaXPUTUiwdPckPqBCgnBzMnW4wMrhY48GZQxA27nigv45P
tVEeU8BQMgbmoFvQvsTFyNNuaFAqzkQCR+olSkZqHh940qzh0LtthbveZxsQ0CHvToKcekf8XxFO
hwjDe4ceYQewCnWrl64j0M9W0Z9UW9y9KGIB7/bJOc7n6YRC2ThlfaZMaWmdazclgHroBMO70RTm
3vONjxIh8TLbIZfTlJucdsIPpy7ByEwpFsO7h+JwFNicuRlN2VuLtOt1MRgKRQ2krp4QUrxHAIXX
5av9ltwetpo8+3FoX0dznt5loh5GRTRJWEm7qzx7Z6sCgtDySx5BQRoCqJ8EM5oE8fPfDAS1Bhd7
rKmHpURGhsNLXuRsK9gu4JnMNzqT5XPs/Wldg4o2o8jn6MYxyJPWTyugOq22+oryrP5EwSvcbeh6
acw+LKHpFUe788tCqsXqYplrcHnxkXzr2m9nDsy2DyCwIELmFO1jrAVGBJY2o1Ty6BMi2cRA6lZZ
3+FnZTxeRTRRVUwuegBt10ZMhPo9jDXWoXy2r2riBOgvAOFmyrOtdINvOIXBjdZURPwaG7fE8k28
8Q5IySQ8xTShC8+4Gjr9HJR7cXU0bBwLz9tIvVSzVGuqemoPrVv9NxoW3DPx1S9FiBmhTE8E3omS
Z85OrfMTJkxM/PseA0acxl5uHN38Tttmr12KUBqMfNi4HSi5OrsOnQCxXbfX2Z8fjmtWa7+vom2V
OxurBssWqGirYvXb8xKxCgIFa79jDaF65UCXda6e6Venrtb7ugGhKssy3gYN4okxPjOPYta8n/dJ
Mb+yQ+JhKKR/nqolI+Lr18xKwzMytd4Ocj54yj1m7bRAsLnjuu7AEIBJPaRwd81Zbd66+IklOykr
xU9nUx3JA6B6HV0RbIfqx4Crjab68lzSvdKMdCBVyq22LB/2nVyKeawOIshoNqvEkiDyFk4nRZty
Zzk87OmjnjC8z8XWKIbhdXZR7TIXGlnaX2QAgUnnaLBzCIujFGvDpp0xqHiSzCBorVwDClYj2hmx
bMjZVN5U+YHozDqJVbAJxvneVQNjmlkwh4z+tmrZXAnALGhQCHTdtmblbuJYsevw2C1Ga0kKlw5V
Chj7FNu1SjYJwIqNqU04cfgvZW9zm+WQ6GVYBUMvNdiegbakYeK/qqn/DH74ZgyIvrYlfvfUn0lb
M0H4FW4l1pWR7qmdAD5WOP20r/CbtU5Kl72WOww5+MjhkGSVRJCnU33jYfueXGGAQVSaCMnNb41m
E/r4ACIPpch/a9quvDABWTs5oM8YgARXDjLc2YaO2lO7QCvI9BU13U5n4aacHPWa2O0tpi58rYP6
PzeYc4L1HHmYGCw0f/BXBmItVzA9eFb45ul22kYn8qv+awMTZKKbNQ0IAeTzKNZB0X1nfeTzhQ37
kV0ZVACoxcNsPPn6P8ww+zDIMqfIRTjShxcOhHLvKVOdKog1Qcm6MqLSz0jT5+DjZGpGGtJMz6tO
NOHhqmiMg3Z+Kxff2jBPB80ET9DdWPWDK470g1LHh++XxVJ9rn3xwEqLMDrJF7YVe7db2P5RtcV4
u7jslqZIMPuFcLCBDzCDogySn+Q8f3AxL5bZDIxKa6ok3HBPEHrexKR3KlEQMijrXY11Da1Wb3nw
wz7zuuxA0vw1D3Cf+fAzDyq0+Y+xAk/DGL01QcQ6WMh9q8nJ6YAGEMVucB/FIPYibGhNzijXwk28
lM67JTBUq0H8xCuSvDDD/tD0TzxTJ4H4w6US6jq6QgMncRjuLO+aGqg5boATm8bZk2E0WA9A8HBj
766e4xPejCZvk4bhox+M5R5X0y9Bn7BnFz1Rl5mKTxwdWAFeJq9SG2X7+J4VcaSOzcgqnUmfpEsj
RG60JWVR/ntn+Ouh5C2wSxUg/2Jm7Zw4x3SAbppiOvVYACbGTH6zsD4cDhrcII9CSZqYSliw9ME5
G2OklHeQ2LALMF3oyy5b9oDTt6fH75GU5VWlhBvEfw2A4WhZEPsyLG5o0dQtG065NzvLWNOr1u3B
Q0/HXATyYbmM/7CZOyzPpnlMA/ueNXn7l15b6lNsfLG9FkRmvpuGmbEN2GEqHbsbawywJVpvHcvJ
vUrqtzDInhitXhYcZsbYDuKbRq9YKbT93/6Iz36Ecs4MVP0ysP20Y9DtWDfQu2K7GAHxxiUZLBAa
lxjdzEueQgWqy/kWjVRkjAJhkUnlJ5zC8Tjp8IcorHQb5oO5cdp+VXvqnsJnoQRXPFqe2IcheiRJ
OV4wYdqHiTuZ67Km8RzzUupOQRjkMNQ7zjWKA59g0UiLGoLDwbP1a0J/68poo3qj/di8lvVhKIL8
ikTvbaEPkYhuk+lYRGCbaCbGTonHGueYekSwevC6zPc84QmIalypTL/MJU4NZ2C5NdXx38xCgLf7
Ci3T/GBqYyBszYq/Tv3JlI722ofY38Y26EEPyGPN8yMpfboFjGGfDfCHJzxazCz1Mziy8WiuLoDB
LnR8ikEPbeWeFXbgs0f3qldfwzLr9xGtZdvOAtVUMaufkzTajWpmeKvMk+ESG8dyWDZJSle4iMCt
BfbZWnD0rN35Aejp2/b2YT/a56XzB2EWv6wBaXkS6cGxJThJ3W+hvgTbrsWgVM3pVSsfI21g6F3l
k7DMhC+uc4dBqs2GE430wTqU2LqjKg6uqluAVcWI2sQDYbRKCd9wpfzf6LS/nMTB/wtkgoZSRsi0
tW7U7TgYds2K92+X6Nm7NMEykleEZRtNhsOwxu0sbXwceDmrNHgK2nl2oMBB33TZqw79D5j1OKtx
qCG1uGrX0k5JGpObvTNCW86bH9BF+BmC4bOz3GM1zLRf5IClqR7YqSnYmdZkHYpFlQaexogYdMW+
z7B+mo5ob5Uv/tpjOuxTnzeLAhNMrQxWmZhpmepi8+lbFA8W+jcPQz5befwzjMFmTCZKSVqOKFjs
9KnftUg2/Pub/KG4RgaBozEZ911pGEdVk5ScuvCX9hadsbPVrus4lOro0RksFSK1x5F+qesKBazN
KV2bOMXNnzjbvxM9/ufiYgV2m+7AZLBOs0W0AQE4nXNjeqP+QpAnK69jS1RW9MvfxN2MfL5/UY6j
1suTdh3P7vuYw0iGkJkqld37Bidr4g0HHmP+JgDeXrkjduQ87o9K2ZDS4MgU9t7tFX5ufP8akFev
2YRHfvFI/bAjDmM/Scikexn2MIUj/0/VQs4d4vSHMZfGOa7IVLfAemprkX9yc9UYZM5o1+IdLrvX
IkoyLFW8Ww2u4LxwLl2Wnid01U0pY7BRPGt3ZT0Bwx+z/+JpshfBOt+2dXQYO9TZIEgZkjAiuRnV
ttzMV5NTsk0xCJOawp+PMl/6jaANNxSUkEkIgt0wZzjeZQNYwZZv9ObZ7D45SyZlV8LscdAxbHeP
fYSSSnIAIRfDfuhr9Za694THQtbn40mj4p04buwaBMAzlCh5zs2EocTios6jgBxT853y1tCB7JFL
R39yAbQFQUaHjRnrvRlnDya5e936PZ2abOGrJHl4zXAWQTlcAy9p712XbrHe+Hvd4KDgVDF8dApi
30bFgChSsXMlNkOE+y+bzQvgW22dp3+/lF+KSCfvoqYxJbT9V6t2jL1g/QGJfR0K6TwC7ogJBxyC
/lO31dafsIZwGHYKYzfDK0/3djtOAFV7AkYaXSV2rAD+JAubYiBc4cnilYH4xY85O42WOHZ2jssi
7dLHPpgMHstluvLzweFAGu67oY5PxoRjIhQwdZvfwwS5uOjC64juvXarrGCm7d4mO2r488MeTlss
bj4OJ9Y9xQoT17gd6xz0DJtJi543HGKZg6si/5PIYWHQ59jpKPwUzXBpsGjhR10L8JjlHK770ijX
84y7ibM46kYJZAqF21LRHz+dulNvk/ufE/eivRSstbwHCVBL9g+XHBV27XehJAsGp9GFdSCrmoYd
v3t3Atqd1Gw+jagy9xWrq4QHYyHjGDGGipkwwxmBS8279hy5DnlLMi+YSWtzbv+N/IrUB2A/rcsP
l1F0VdvnIquKt7xvXm2KZhItnMM0X80ssY7ZPPww4tY9e+xmrBEJss3yY+/0bxPLxH2HclKPGqnb
zHeTO3Y7xxkOIEPMuwf86cSy/ldgxbtShlhiup7bi64/+1qeI4BwHLXtVUZbCcSH7ASzONtnlci5
QWV7B27YNE/ltorpNJ0G4rtWSz49i4Lr0rBKpBR1H2Dc2qqxrwZVAcU2IexBRweFFnQXnhvAPuzx
42ZBQOM8WF5kRPqnN618a0R5u4klPxazKNIzuMbkbJbRBVbquBf1lJy1lv1hTNSeFFHNySiO1llj
X5quYrcYs+1ylfzmSwViVZ7sQYWHmMhWWGiXEnGer4mwP3ueXLvcd8yzLo2/BOaGHXStYYfP7K/E
OXMGeibPdBNioRXVblocIpIqmOMg9/+7wmcblw1yiYF0UcdZvMtlY51teu46SxVH7eLrjefqz0T7
y3Zss+tk/clNwXZ8jB4DBpDz/14AFb6EoUr2vMv+MeqrVcOIyk9RfBQFpTQsKLIzS4bsPPipvZl8
+r9E6eJSyPK/lMmbW9i1iBqOE2xLt9samnLBkOmm9GHdmQmuziEvA9pd3HEJApercpB0RxTtRrTc
V0hmrvvI9kBnETKklW6lMBcdrS45NXy2tgPQJtajgQYwkD5qQoMHO8BN0bQjxc8WE1Ti1OiVU/zV
e+IP3bOoyBbhkhhYE4m3Gjk02WWqfzVzKhy0i+Rc5T0H5pAsNI6ctdNhIpZBcQ4hZq5rhkbhd3+7
IfndKHI/c2A/qbInsmnKU5OSEjIlXhjVfPP1V2vRpGg/+fzu0U+AOTRBicytZ+v6zVHaFRa6rCOF
OaXZNehtedMsBdEj0pUSA0/EvBb3ETRPvqudQf5qoIbklvEzqAIPXCJG9iQzwYNQbS4wNIP2S/xN
PnivbavGJ7UWbue8WrTBX6bONtf0YLYrX/rVb8WiqobMa47jf3YpbkP2FYnhjtaKvOw4+uCyy9jR
PZPvnKr6ZC3QXpvWehpGSdY7Fv6nm6XXpiSqJwfTuEyttbxxFAcSNGkBl5KIb8saTi1VIXMzPw0z
aW+OU99pG7AezTpoAnhyEyK9bID6tmlFhC4qyIdFvcOqofQ2yP/0WiUewK7Jyq6awxDfD3ChTDh7
AqXpoWRDAlpg03mWf7X6ZXNWk0eaMEyds4gpR5HTLzr85cKKfnpU2UVd6h+xDFzssEgPrLD3ieXA
Ba9gphEEJxJoYQT2rU7v6jQstwkltlQdElTOw7a6JnH+0mq3IlxUiZPRsRNQIGzWuW7TTSJ0tDHB
8h3KjobFwTUylgocqBCGf462ts9G1jxk5MSvbsqHE3cn0rZza3ojPYZWjnmedJWL0Dcjtx+qmUpc
Gmppoc/zpzdF0zP18DRgpb8DIP3RRET3c7tNuF1aBFD1WOxGloZbK7vnWalvtBZ9h6nw3wHip7eh
Nn87AGOcsXI+4lJAVG5g4/U9IIZaRZfYJ+zkW2PFbD1PW1R7rLKe02+RKKM9X3Cw0S7/lsSKyYOD
paVcmiGVzRpC+fyWNvGIuk+ud+gjMpIh5Q9k6XMTG3aYXlqX2DoKYLWfyGXNfhvD8MNoEhQ/Qv8V
H+vI2f69Nad7F1r6MCDmtrrLzmEQGCd3g46RbBwJdtjrkksT092laNOFZAh03EQmcJIOW9KIgSwC
/hfrKj65uqTflmLvdcK984SKPxMDRAISoP1PnOOXsJpzlRJkaJo0xsbri08npiGJS8S/tGkRXNzh
tXUR5etDkWPIhvvNASxpQ0wYXUOlWjiSBCvGSzUyV9tzdyoDS17y5WWagn1KuwsJSMdaBQ7qKp+Q
S2SP7zMXz1HAMdyMIWnmeCgbc5U2FK94fN2V4V66QqhTyrtyVdYHJb71sXLbzxhy547wQr8eKmN8
NC23Y4Vn/ERRSIzZRvM4RtrlhOUSmw7qnZEzhYtpiev1DZS+egZ5FHHoGSjd7KkQoETpOdP2e7Ox
YWQ2PPaQKWo7l9bWsFLjFkXGfAKE+SxGcn0QPO7/XoLlnzTVf35Ubzvuz1yTDKr4A6NdJ/ADJ2Mw
7IM++KjaTN+9yW2v00DvEF4mu2nTb1nghk6HpmKhxVw8cq9c2YZKvmcrOuIyjbH4hfEuG3zn0hBS
HiCVUxE1w2JU8caJh2qLzwGEULTcYkS5G0WQ78w4uQe9bj/GHKaovypZ8Xw5ONax5hH6ni1OLap1
/DN+pQeZkOxQu5rJNAvFqWNFRvXQOy3N6VshKdkRMHGl9L8CXdZIphkauk4TsGSzPtPFtaZR1Tta
JQoSfdfNpTOkjypINHXA16rU9Fnzda4Gu3Ro+2unhyxByfbDefIQ9DkUZRt2l8WDMYcGwwp+IvcP
+pDC4J3+8fSmkX8xWQyU7uUZQW3hY0V096Ls23c67qg9gX0DRKuJb0R59ti95RUjya5n66fmz7LN
1S0Lw+odjRTWV9pll3yW9XtCcTdHqIqBiuITu+xG5FlqF40OaYAkEct/brZpW+3KqBObRPrumZpC
yqBSn04Zp3V3bgN6Ne7t+a3nV3I/Oo2sijcBh62Na2K0pA4WebpNP6yQFL7lmq9tUP2eNZ6tRtXl
PbWiHxVntoBl8LNrsdijc3s39PLE9/svbqzNBgxlj4sml3tXpR/kfZBiJUytolXO0zKI9lqTZ2wj
Hb4UdWKvq9iedt0AdShpT33KNE8dLJSikbUShStyz6MIdjIEtqtfxuxQ2IalFs/WtiA3LpBje1gz
LtVFdMBMG8ckH9GZPdEqL9FfVEVh/AnqMzBo+1L2st3GGIy2VtcMG43p8+L2sdwAGLcPa9jQ7lMY
ufdM8Dvu6slhCoHxlFazec3w2K2t2W2P3Nswwwyg9khu4FNIgBsEFike8q9b0dq8G443c7BkXeIC
Q4YwAfIu87zd0IXVNfMuiuV3XiTZTzYUM1eWtu5mOmSnyiEWX89bTwo8J3bB1mmmaDLBLFXO45sn
smAv8YtGOnWAUvjyjefpWfGmHWRqhXKV5MDkOQCC3ec75XDSP/69WC4k63TGRGCMXQl6SvnbuG2c
c+JIfjSjgZ4McnZt9jB5hSos+AQfMVmfYyj1u8rL7trloMesWJ0Si0m8s8BdBpNM7lncfVdZb5xI
3UfXqLFPTO/ls1pecGBt4H0V35IhdOZZydU2/EIao6ovgK7OUQU39+RTT259QItkfrYWXDHL/Am+
/jYrUO2F3XB1jNK+CznXEJAP3ZjJm0BgXotIuqCBMiIgU8jkMqbv2sUmMGTjR1mMNKGOIe1++DNf
gDkTISLFb5djdI7cxP5oinsSdeZhHvC9WFl8m31d3mNiey+6mjQnGAtQ44hjsG/MbO/GOeErf/z0
dPfKH4ZVKntNTfMzmxzKgXDSPegrpoUp8bh91RTFIQxwTKNMJI6HF6Xm4UWKH4KDycF3yJbhiJhO
vZ/8ZQ7NCFib1r6syD21aQArg8budTbG4aUqM+Ocs2m70JgEcnzi5GuEyctgjclLEjq4mOZe3ymU
Jdo3hxhvmjmA/QI1Uiz9TriXqZXmYId77YT4AzzaCN6kSD2uilXMueWkHIjF2gZZZrOAe/x7KVyO
MYrz6sqf9GkqPQEhJi9eDKG2k+zZIC/tbLyI7aST8IVijWETx/LiemhakUk3VMzofTMH0/1QMRlw
qfNTEOT84Huzwj477BOvmB4YzNAZCUGea1ZGWdqaWza4/sF37QqiIrvAIK5fpO2kLPAYRxBt7XMT
6nBjeXwzLXbAXZ+MPDdiKc4SmYyNKo3MNfi6a01lexve/GXyLrib9JwifnpZeZZTNTNfWigfMytG
rJ3rimTXR9VhERLhu7/MRUypoDdqe9xy5dq0nQVA2qroy6R++T44vY/FlW2sURjDgT2FuSIt5uxN
PxnPQTN/OKUyrvnU0iGgjhlGh9usnek22eHPbrKck41QfiwmTGR65sKtBBHVzKj0nW30cK9nN0RX
MKy9menqmsbmt0N6kexf4XN3AYWUt7ugkd7ZKabwQSpgT/Gx2Gai5dOENQPnv2kfC06y58FiU0fx
6Xzwu0ztVWDduK3W340ZXOEWKxDPTXDMCWWugDN5u8Z3q00VJtE98UkLpr08t5Kj9OCrEeVy/BOL
Pt6OtlETkiGbigT4mW0KG9klwSK6CevJOJME3o1zzBnXqTlaCcKssxLp3qXtkPAq36FhXZ2aHnKz
ApTeEZAn5+9ADYC/hb42/KxKz8OB1cCoKgYudBqlqlhRDLRphMEycCLQ4GD0psOaX1Tepy/yQzSJ
zdjpt2GIpptt9d1jUuG7mmo08aYat7WsvZNfuBr7cNQc3bbik9qO/hXXHX+TrzEUdB4sDXIhh6w0
TQJdHAy8yeyeo+CLRQr+jQnh1WEMBBiRCo4aItwKlDDXAeUhdN9d7KKlkDjjVhpP0BsEIHue9Q8p
bzQf/tWJEZxG6v9cW22aLHfedQkEulU/uwR52a6bGxnX8DbEuSC5BrrKXby9FmmrgOcPC8VBbnsX
rgdKnrUybeakMCIyW3K8+A7rFOWdM/PdMZR5t0MX8nWoPyN04l8JgdpV4xsScndXHFOlFx9H/eGw
Hqa3dx7voW1uPSohmCdnLDF2798X60mtw+K118VfNdjpRcIUg+mw/GMfGullzATrLOYS7AXljjKb
/pQRZLkmy0vnqBcP7iKYnLaDAjNcRTibt3RypuM8LXaFYc3hcX7asKyuGKJJVxouxpo2fGkdFF5X
FVQ8evxOv56iSyL69wiFejNpoksUydCBuytT8ZWbvX8LhhYKdlVGJwivBIUb8xVqBnhQkBMv/16S
gcQceK4qEz+8wRY7XbnxkbuG8WKlFEtokRu/wEuuLH/iwM0yWkuIvHzWXqooNgniule/9u0vqxpc
LjjlHqo0fhsAs1+gdT+bcH4rbDd+tU1RAbgbR5w5jrcNOtW/DCOu6pDnrBe3j4EMe0IK4UjSBi8G
hp6OPZ1r8j1qcCR+nBfv6NjW1vcA1jUxbx+NeO6150C56vv4UdSkTJDK1KYAkL3HJbcr/La7m23r
vrj9+5jm0JUqI/7204irOMnyd5XxYLNzq9rAKYa57gAZwohobXLP/lFG6gFULX+WQ1s8E4OO7sJz
90hyd6eiytz/ZCfZkajxKZjGxvrGtWlueBetXWMncOPcwX5X3BypKfa8N5/jyHIb3SVOy46hset3
0b0MGRVpcRpfhWeqje8gQk6Wmf5goKOyV6vXFOv8LijL7uYo72cbxMa1qofx7o9sigD5+CfY0khg
Ab1/ymzjbyO6E/549Wt58EzSuZ7dDbc5b6ggY/s0LVo0chA1PGMtQYAuLUw8LSg6IPKezhk9pOwC
UgMpsqyao93J6paNqH+VpH7AdC5JjLYtars6m524zCTnHy6AeWoanmG46wjBfEVYsRrH+i+awavx
TVxQPcqrBLmGXIFa4tixeYNC7d38BsZT6DY40BeuoZ+LV4lC0zfaPNjtnJwIRcgLDHbniB2i3+EQ
WFhovJgUYeCCPhJZdskkXjoTTUKZaUqOBGPchMp2xRo6bywcKBxtq5vsosMwOdXVI9+7023hH8xs
gmzKqaTzSviInEoZVLmfy8xmOdM0DzLmByUD95ouAvPssizLbM5jVuVGe6tD2yn4SW0H1WenKZgv
zB7R3uNaPJUGuDnuhrscJrTiTHU0Brt6k2GwD+QAGEezKJZaBKfWdbCCOouwWXe3CDiKl6lhT73h
sG/taaZeuAtAEfydB8s7OjD7N1oumFLftq1NEMGJ6jQUduFwbDQboM0p0/I+TkAmzQ3cgmn0x19N
tEsbtlVON9unMHD8Q+Vq3CuJf8J5A52qrRaEM9tEL7wnrb7bRdod2QKJpxsAeOb8hQPXkXdajKZV
jfgCfxl7I2UiKT0K1ZkeDipgJjvdkbK3L07pAoLis8VJlkCj5/avk/AUy00BqSsbwltbWM1T+P4r
XXfpIzenj340/Tv9NvyGkEUKpd0dOicb8pY2zGeXV78nnMA8Q1yq1NWACo3nBK9IezOa5ge5N+cg
HVncUA3uYUoRUoAatzN93b9BBwJbR0/IJgXUea480Z7bHAWARc7eoL7hFGbKOPnLSxNJJrklIo4l
/DL7QIhixMk+s/2TCUEbsPhSsloYN68f4hv/rlqZLt2447wv49C5zUHRHCK8pp099ud/LxbnwvNc
4FAxJRd3IbIdOSWwSQ42I8lm4jqyM7rqgcLLMET5bMLeZ9yexcETODDKWvXPPod1JHQl9h3lCSXL
S3AlfjHfPBaSREz7N7vL+MQbjlwyU/1bhSca/xF8cmlF22RwYcw5Hux+VoPNTsxUV4Wh5xxHe3qU
I8LJmPLEsEQwnVsfVzslEa+zoH8zt/RHElvtvkz5aNWW926ylr0EWfv/L/byf1tDHeZGGQdRBTw8
/oUejRR9Mazre8f6H1zCuuqm8DsK1V7Ix0ARJSoCDxIh5afpAQeTeHJbln6oPnTiGpTHJ/S9raIk
+VN6rlgp9qpBNTiruEIbQjFBRI7IWgdvNXI7VSp8r5SJrLsJF4kF2SVroVS5Np0WIPk/e9s+cK5Z
j0X8d+ZPppaSYhQO59t/vwWVCnNmU/1XfDRz/KOmmYwdjlQ8QJ6FE6qr0bABJGij12nqLX3nBFpH
+Zbr6mNiuclpKlyTiKAVU+HOIGm+CmtsspPtH+Ik3DVG/Hvxo7lFQfdi/BWK5O4vMR1jrLaZS/5S
+NFnZs00t5jklyaAyNU4fykQ6ROW8GOGYoRcW26piWGFzdJ/NfChuVHZvKp5WOFNWXd9+oMQ4N2x
my8maQadhEmy2fa9d7Az/3toonfVwu6cnVOn5SZHv2UW3E8tKpYZWH/TsH8lWPVVs2VB0VhwD8Zb
HMjnaNqHeIAWTweQ2pcWpmxteduBbRJ20ncap1PurQTmnQ+X0s100m/otUiIwZ+wicdj4tkU2VRg
wG2ZkZPEfgiADqKfOdQ49V3KZF4C7f90BrSQtkngv7H5x91GiC2bQOq7F6tQyDnes7LKY18sizcU
kGi8GAnEv5kraq5JGLa1ONBy3Ky8xsal8qNru19lAaBde8SvrfjIFZrAKc1+2yCC3FF+TjIa957r
MlilwbuVMnmNYXJ3EuOu9QzdPJYYHeyfeaC/UrRrjkTcBXiKnKbQ/cwGFu94MfgLFrWtRTPaiXj6
XdMOdwxY4Wx8t4b8OnbM+uPw0IjUO27dd5/Oyk1dSPM0FJMLTiD/0eek1M08Yz5stdionBWSx86V
tJ/1LAr5XwQluujq6GH5QcpCm6mm4KiSm5mgVysFELOdyNi+cGBkQcXe9csCSrBxRhWv69n8YCea
HNjgFttiTjZZqcpFmeMjlVUcoRtPwUQIL+VIXH1oOzD8wFYopvuW/SlwmaCTBEbpiPrN3sdChgcv
7g0pG/BMfRq0QJo8HSjF5ng7gyxRgfuo6mQXWeUftB5Cxf7010m7n4QGeRzwq5yvWWOBXaci8J6n
DH/LL5huiLXTxRoFcXxd/jtGD7hd4BH8V2XVDw8mAqmTM5/CdWFGGGVtRrUWB5SY3seifJ2QBhqW
MarxqT+cH3aWfNoT4lBbEhl2VsQ6jkUjXgFqvAJXWCcLQdnE8IQr8pOHOvsLBInpr6mcC/yId9cd
j1i19h720n9/RCo5a2d1+cyxz0/8b2OwgSF0/Tf12tMEdip0kjec3vQcDX9LO9izLeUETm+cr4hn
VhQIRFMv1jIl7t+ZwbbIYs51guooj4fg/Cfumic7lnLt+R0E/h9WM31nM8Zh2wm+bMs4l66xS2t9
HJv4SzY2oJMaGEJUPWyyxSvoHv8BQ/i04RVXoUVwf/rlM2cymtpHd6hggrNgqiz41HPvUBzn/MpL
+6eh9B+ZuU+mYU6szVvIYR4xbUHFGuHB8dR3GY7A34pb58UdGGbjS3f/x96ZLDeOpFv6VdpyjzKM
DmBRG86DSJGURA0bmEYAjnl24OnvR1W3VWXe21XW+94wQ8rMCAUJwN3Pf8533K1vUURjOg75mjB+
JJHEMauEpJOnqyY03vn9Ov+b8943cJuLhdyOXr/0q9sjWoZA1yP/CTLAiVV56Q36sQpdHpveKvW4
U8ExINw/QH+C/EEjUJDsU815Eob2FZT5W2cWR5BRyH4GtKNkp7BmidL5yIv80YreCBTsMZA+BaX9
FUT9M2WMqzRryXw2xxCJHRF0y4F1Szc651hThxXiqtckED8RsAIOvDW913KDvK3TQTRKpmzt3lH+
1W5vCWcOmkUNDCPlXDd1Xk4hJR2qqX/Pbf0Vh4xkR3tY94N37x0ni4BDTrIP5mTuz72Jkz7y2MxT
wFJvx1PbTU+OqjcdZeAeO8bZ728bwR3XrQqvtmixPOS3IpJzn1FdHifVT6HGzyLe+qlBLbNP4Dlw
m0MH4AWmGEzu0OX4nO9s76GtnVmkt/R/+cMPUeN7tjqXQI4aPmzaG+qFTIqVyvIjKKEXqBt4EjoK
w0cEn4i5fr3uDHelaFfF3Yxzlv13vpVlu88Kjax9u5ZNuJ8cuhQc66Q5u7zK7zhwwelAEIte6vpV
C6YFTt6lzplMQvmvCa8FXrqtE+/OTvsFyGRqZ5n1j09myxPEt4qXhqbj7ih05ixSkOVx0z0Drmju
3SDdrGdgncxt4bEqFU7TzhwvpbU+Pk+UHpEN+iJRh2DgyGgJ9efTm8wnVMqPmh6UubqdrdMWonjt
oxM0pAEAiWBu8k8RXvVZkkVA5UX0mBvRzCpBSEClBt4ee2MKmyrYVS7slZKApteQmxclC0KX7Qw7
e5fURudtCoJVf3Rq+4AwUMDEBkYMUgIf/iXGxsS7lOvaBgDRlbzROJO+9z71G6OW7dyyYZDWDMVB
d0/vcsniBXt5sB6+En3YuQrMiRxfQ906wpppZx7zZzUwJbR1sl+KxFwJ7RyTYmnwKP+FOMwLh5B9
qm9Sp32z8vopruWHGLEsWDi1GjN+0ICqKr/5CVz/HRD3Pq3dhZ62T8wNTrSx3deyeHbjI+S2hSwS
/pm+WHiSrxi/7muX+G/hHlu9fShJjtCDyWNQvkUlvV5utE9jUG5Gckm4ZLqO04vdNg8emZmFUz45
0XASuDnJFD4qyyVL3t+bNsHWsLUubHs+TOAqWUuTnjk+0JxYWxGmN/VGgBKEaLWu0vxtusGvYzx4
czevtxJkQJX2HneY/8Ce6QmdjPXFooVLuJx5A/2htWlrnIzHBqNNoE2fTpSckmxaw6Z586XxZBoQ
wVCARMORyoeVNLP0nuZujkmOeq1Nh2sjDV6Gs/Ttx8p3vizMXLO4t3i+JmtVWZ/CubciubXC/FMP
sWcOTU1/ZDjuMO8TkinQyMecfbLu21CY4HZ3KB2aaX57jgJ+hr5GC4d616N5qfevyCQYBD37q6ho
6azPPKcenYxqc4DE0s1B0rrXKeivSDVvQF93jTFuSlTumS3QLAs2ik3841gZm6oopdMzY8Nyu4Nq
65UqnjhGZWRHAplWvUems/F7wDKFGZ6jELSJzk+YaPdG176NGvgIXaveAu2ut3CjBSZ4Pzcu7zPG
B6LVXshPg6kl9D9Lwd1PLgRXdbuSXdPeG3q6LrP4k4AAe0Ltk1H4uV2bXvOmIp90kn8puVo0FphJ
D4lE1HiOced0LgXPCJKDxorjuJhL6am991VDKQuQXlVuXd17NW8li8RsHiNLLExzvBMwoBhb0V0t
eOtr2AKl8PFuImg1+CsGwDloPdySoT4t0YcZWhDov7UfESMxGXY3Twgg75rTvtcV4X1L/5gwkU1V
+dNpbLWHCZc4o481hkqeVnUCJCKmMVhlz7lvf8rc+TI0cdB5mKhxONYcp7lotFMlnblFvd7MT8oD
AUgq4ss92ZCd3VVPQ6U+QqdadZJ8nTdha2gLPqCWDb/DbDazUVtwClzSvD8gGF/ilPCyCFNaNiF5
IO3YE0zjjPK+LMx+6sojImhhquRw0bCSh1n+ouMtxRxO5lJPuru0T9d1a7D1HRSPZk3NkVGBBxrz
Kkf3z2q6xHWr/HCcfF1NujXjAMInntTbwYcOV2HGZpRRUt5QfiYwmwbASjRdEH8dW440rdt/Gu66
ayw2aZr/k2KvoTmJG4Ougbjpvv0y476U2r0cjEWUe9zCIBZmevcV6ZhE+rh4Z9oHyYV+i4ZgV94R
cTLMEOe2cEl+kVDXDD550X0ZNx86Og71THlyGXP+GgS56ZjlOTx6/U9k8t/1pIMgVHhrNbRqlsuo
pI2Td2ZIxT5KP8IKD810e0zc/mTld8RqtYchIi4aTM5XG/x4Pc+mCYMHeXFiXnXnMAMkohjaww6D
xKNKSFtmisx1mVlfWpOiQlIKgA9tZtXFi1+MlDn/GjcnfSbths6xKaKWu7pgqFe84fxRA94k1Pak
1cfbp/0RWOVxCrx3370yU3htC597AL4XEvgws7Q0wqqpk0WXcC7jozPdXOj6fUqmaGGG1HN3G532
x4Xt4Rp0tA4d/1acy3YzS+dRwTja8zD84BnyTGMft/qHkYeXYKxxzHFSqKJsi4VAzvIIpjU8qXPB
IyESw0Urm6vpsUAq5WLpeLY0H7PRUsjwIagU3uHMv9NYmUj+7MxivIKoWw3s6nMJ5gEgpe10T9XE
H22M/bXF+aE7AzEPoxXAirNXhUm97cE89PlLqRVyzlkGOr/Rbkhwc6ea5R7/xkfkkOLMugAeGrup
vqXwM3IPwv0upbrr/OynUtaFmPhL1/WPSVKdQofceeCvJ23Ta1iH4NxeAc6c6jh7HAe8OHlJtG/k
ohida44mF7RXWUZH+ONtKNaEUqtQnAS+WiI+NqJJZn/nlDCKpH/EVvKtC4iBXuwdvS7gTiN/SJyl
9Bk0Mtkk0aqZuHwpRDA0uZdTfDZdvIHlC02dXBqOJL3Zgknyo5mJcWtGsjxmu6KMOQRGbK8cj5rp
mgTplbzyGD5q/PSt6V/AYtGuYTEdDb1FiVcUX/WiG3kcjF7LbL1jWPcVA29xJV0btJ3PshHrcFHc
504E4aHb2eMWFiBOcOB5ZDTZQ7vXxvNelZk8kDnCPeh0W9cUJ08y9MFHBvRp8D9iHju90+K5hycA
ti9/d+32rQfon0fpXeuqwzT4R8qXNoY+AECzzryZ+wT2DEpa+5JE1aNI21OYbBvrEbn3ni3Cp+kX
0YxELusIPSBJ+iMmTiNR8+Z4QTEruTJ8+llGBrUpxBiwD/dOV7wXKcZIbIuzwKrXhs1t4uRyxDVJ
1jy1nEPjWDySBBq82WwBGtKY3KoAsyBJ3N4CKBi68aYungicPNeFzG8Jpr1t8ik0LeyhjLqz0QGO
47R1ueiteI2h5mLm4uCXBBCqYZ3WDXxzkjBYZDq9e4ZAeQ0M517Wt7aGcM+g4k6pisRdkHxjHdVj
Y+kXHlKGuxVgTmO8RWNUnojEvmEfvHOIMja9vNM7/aHyxjX1UBFoLF1ZdxO8tMAo1iSDZsmNm8If
GXsc6tvpDmg4MT3zRHW0lxRPdMAt2KFsXJVvFalxiLZ3qPuvScWC13Q8q7xLXPLLPtt77GZcMPo4
44CTh402Z9hTzSxrokMuEjuhoIoDwu8DovhD5jyoWn1gbtk7JiGEFsY3mKmRZrb46POEGkVtoW5Z
WEQgjCdYUNvbJRy2MOwGspg6dvf5dHtSwQzmqec+pm4MI55K67kSBbWq3o+OCYtnNkuTLnFxjzrM
mMZx6DeoC0ARK2EBTaI5Aj8di3Cv0X0TRq9MzjXw9ny3GFhlRbAPb03igBVerNEns9YyTSxJnWq3
aC0mQRKvInkx9Wbr48kZRfpe+yykTZX9TKNxRR4CA/AxJN4xoevVceszbIT1kD5G6bgxq9sgGWqI
EeysVj7xFkbcYPZj5/IQTyNrG3vasR1fBj19tjLvgrHvzjbCK9inlQyLo8zb9yxksKP13ZsRkD4M
qmDuCdSDbVSOd0YAta+z5HdUa2c7Hd5inbb5/jYQq61qEcQ4hHusJjFySGyxI4hi77MrNiJv8Us0
F4PcGB3uN+vypHW40ttn6+a3GjTjJemmTWFSAJDFr3phP3qZ9uGY9rfM9ZMoqnNb3qhVzE8basXF
6C2Z0600012xxV1PnmpntH9TVWhkGy9uiJo3u/hXGirnUWJ/Wnyq3jR82IZ3iXLjFAjnqER0qpOv
ognvQT9N6HjcopNtv2AlHELsC5iYaE/Mh1nVh+FKAXGbl+l6zPwFUtWq9GihNyqEcOIpDNPrxzQQ
PCtgS4ErJvmjy/tu6J5qMkcc7JpT3nfLnK372N4PknisqnZZmC6htcV0FRoTOSFAAWX7LHBOkxwH
kqIwjsGWtJAh7gxF8a/MtDXTqQgtRDu1evOFIWQ+chZo8nTn595KuOGDtMfHJTvdx6Qr7uJQX9Ew
9w4vdNZTIR54r3XXXJOIGWcZgi/Q3OAq4TSVqf5T3jgYVsZk1OmqB9/YE155zQXrfZbTv+KzONDi
MgCfwKIE/1ngpAk5aKtTcYK+cogm4wxy5Llu9KPf2qcueQ20bB827V4VBboh0+bYUGfJiiQES2bL
sHuc8JFzIn7yEfDTXH0mjFFouro9GAILNSa7ZHIihKsn1FOUG+FWmyRga6sHz34rD30T7DPG65pE
GkFAMy3704+000hkyUzTA7cu22jrKSaNIB3tbpLyxx0G9NQPhhbfegvpN7u9HSjYPCIdCllv3T1J
dY1N2iNY0kBnEVGv1U+xYV1/hjvzHENIHTtj3Tc9UvG47B20CHHBMLNLze8mirZOVu99Q54tJqwK
qqMdqFOuyIVxanLQVed2CQipoLt51hTq5zZRsbzss4JXAvKKTVUa1Sunbmis7snnwpO8s+Rnp7lP
UhbvnW0doqG/fQbvFaHQAtjVgMPBEBr9CKA5cZdRtWykxb6hnciVIAFDvf5xXO15IrySlmqlwA4B
unhAaLiATX4FVK1X2V1LrUpMefdM06wXPzrCHX4eanFvtt0ToKZilgodTmSwc81OrDtx47B5XPm+
qtNTHn+VDblh4FDjXWxISZ44WuVJGsDMqMi069ZP7lSEwka19mu3fsIO990FeNc1Al13Zd+uiqoo
3qQ7MWP/Zj1gylfZGMyFwIM/9beqcWGs2Kw3sArKGOGQrtEod+Tj1BMATwc4aEZ0YXpQrrTsI+pC
bSP7nqm2SyfRCEKoSLJH5QXVRlG9WBb4LvXaqI8GSjmtdoeGY39fR/W6jsEcpVlnLgNrI20uG9/A
FsAFu/t9ySih/cevjNZPl0WAcao2hnrHalDthpA9Z8uPQodaPc2HjLudHaNyiSphJVfVwqa4bm/e
XvA2BPuGtXBujYmYY0nr9rVK+v3vr9A3wdSZE6kmlbLEFK27s99sYDX7prwpfKEpxxXBlHfD5DGk
+9rKV2NF5sKt9mFfVvsgTQnS//PrCjrRghL3EguhOonROUUxIPC0v/O65H4wgmcd1A52buqGYc45
UQPZuZjcmZWsi4bswyQHbWZOPKgEtixdYrAy6LKEP/Q1aOGdjNWrZWc05sRuMh+7Ef/21N47UMzJ
yeAS8vFqIVnRYB9A+nGsJNkjMBJuFpgWU2XNizQJVrpf3SVKfw7D6J2sLEpsrV8707+6LbAo33nA
g5ViHSKqa+r5cwbSkaEzQUnTv3m9I+Mgmw/6X5uFX8cJ5zrxXdo7vJL6BidugiQAMhWemZeID0dz
1bzAljiT1Q95Gn05ZNY596YHHUpqbMB56uCg5Mbcbm3qlmSzGKW9BLE+zF3NWY1TWxH34Ka1J+0L
S90HF07D1qVY4RnpNm1UAu/oDSSj/rZtL2G3ucwec0scJ5YSdnYfeOAfoMy/DBbURehWbyKDKDN2
j+SuMWgPOtSpnIUw9TFIYb61FUc1aWCfZ/SIfBRvGQF+NlV38lpGSNaguvmyFd5ex4oQgV2FFHKu
7IL5C3FeSeQXsvlr2XDf3tg1NMMxjNGRfUykpFy/YGvOSBJtTSv8gMCdLoSGBDrh/yFfHuwD5S8E
Ie3V7+dq6B2ZWy+9M8r8oUgmZIUdzAwPQgiMEspZIl+/oUG1TYVPf7LqVaBxEoUhiuPVRF5lLbDH
8a70Fg2zmVpVz6joR7s6aIHjkpCnjYfFk1wRexvinvgrbwNC11s6QfioGtXPDDfY6Y66Al6sZrJB
JIz9a96Ix3IYXo00eALYki5NrVhHLW/f1LEHtBSQb9RchCrG0xGKiEYrVB1+exNUQ8OXz1WTuwuh
sNoO7AzpghOwqUAfMXLakltFmYvM19Sy2cFAq07snCKdKFpodf2S6vzlSkLD3WuajGBA5T4qSrSC
pv0ptEEujF5ftWbFJjKbSqJ04aEsiI+YMxee3XLwfQqNWo1eRrdduOW3hAPISZvASZnxXqLaxwGl
yAjnHNZYFqsq3nRII3OddAVBxJDwUcs+WtcOQTSdRP4kI/BzVPQGPYazJC0JsvMuLFjgqTSHj4N/
r1+17YCnNIUxVAb1J3Xgy6EK98CQxC6plhxcn+XQc/wF64sJKNli43s0MDJRF7pSktlqQmQb9s9G
pgS9bHIehWCYogfZyjYlVbeTNdJr5SKp4greFlF059lyT+r5oclgpENSgA+tc35zb4XIscvwFc+Q
B9Ay94tX7Ju37H6wYIP2Wfrtp1d2CIxVDvFJ7RkJajCbkH48195Is9gO5LLAdDKHRxdvmWjfpgA8
uMnCYGUgQ2V9ErVXjPqAXkVag8VF+dOqb/UVggk1Do5PAqPJa7SAgzbmMGAwVb5iv5gLy4ifrO6V
SHezmW47eGxQa6ngPEYptC00oCVw4WRn+tOnW0h9JVU+ze2Mo5KNK6OfNaMVrrzmBDiH6bRM7XnB
VmOh4ZZh05yBgsE24VOdMsfo1KwURl76IStzhTshPKLtYclyQ2oT/AJzdwjZ0OqmtRlPcutq0VMz
FfYhlTrZT93aY1Dj+ZmJdUbOZKkqih/sGwNEIbItx+5XvPCAMtLPbITjhxYl/etYbOomh8zGWNYq
BGsA/QsbLRnVLbdyNSCfzWVuj3vo98a+yCm6YsS7F53zKWWFI1bjTNe7uK7DzeQWzbwzTZKkXhCu
faur4B+wqLLqWYtStxnOxB1tZLmR3/px8gNV3RmKKNW+v1+KQRoL0YrzH7eCof9fxTT+hyomw6fb
5f9exXQqavjy7+kf/+sbf0o7br/+/sfv//KPFiZN/M0gWe75QgjX9nRbUIQ0fDft3//QLONv2DzA
yviOZdquTmvzP2uYDNsBpYmqZfqed+sjApbdRn//w9L/plu6/89eJ+//qYbpz83QDjcfP57umabP
bAXL0F86rocCVAmAEZY5X8bbrvxSELkHekvuG+y0RGr9m6CjLd2uoR+MqteAzsMtjGn29eVjHvr+
zhDFVniNWjG5Gf9D04795zZwfj7Om56O3O3o1Kqbxl96doYyhF5vGWKuKZGswg4neUML0azatx0Y
ixw4zYoh8Kav8UbAZiI/GRr20tHicwmmYudO0fbmnn2qaFmpMafMRUWmxPS7x+RGXdW9rLrnZDKF
KtpPTXZf4QjnDF6/VwUzCgiDpGdqu12SmcGqVmQ2A3PaWyieeddHQx1zKw2vFGWe0XpBaUUJYVDL
eA9FZTNxn8JTP1jWkQQxQeXhYmGQ/09v0e0t+Gc31e0tIutoGVxihkurlvGXGqcKcoDroNzOJR/2
auwTb//7korW21dD0W2dga2OaGqDpTdI2biGYgkwhiDiWLPwlDFIU0qDwtBQe4phtIWRpOFekUX0
41g706HyggFz3CedGZxd2smnDkWlEDDRSg1zpgoZ1ZQlp9s8h/LiMUSpoVreGTHhCzNau0wongd+
inknmB7KdOCIyEN66sD9jZYnFkzf9IUWWuWFzJWY/8sN+T+0d7l/rgj/fYdMn9YuYZPkNi3ndhP8
a9fYODZZGFmoWciMSnVbOjQg8kbDcJGpFRx7zBVT58g9DVItK/oUoWjorQCmncu93bEn8a320OLj
Kol7rYyulssgUeEh5dQ3mnZyEG2THhhkvaVSmfgi+FYL92nh95S1Fo7Sz2YHuhs/SLmaKl8/q9tL
5jjujLEZ/gWfva9j98kZ0gWW51D8jGlzcvK+PNeTfvcbzMfXTW7k9uIYZfmPXwmAWliQbXBN1MTU
k2MddYn7foC0nkRlcUhcr2DD1uo0llr+CtV6jjKcvDmp467gGIVz3jFjo3S0LgSBLcT2Ztvfvvr9
VhyF1DR3sdxFLulperyosh/bfcsmYo/ECMMT1i4xk2PpBvUd9Ir/9Aww/1wVx8cnCIaawvUM0wFI
Kf5ygWsJpYPcvmpeeUCtTE4gxyhyT7wtIwhVRORQL1pkWg8OOYa/WUON02PW6KsqggkcMKtd1ap2
HtKhxYzdepdqgilnx+ORcIq8Q0vBKZOMXLjHtO+ra3kDDSc3+A8hcG9mhVO2RikbDiUh4/W/vzY9
uvb+fPcKy/RZGGhgcW5/xb884PpJQmTBUjZXA+KbHw3wPSJ1COwx3oYhtxRCKgEq5yEagld7zK+N
YcRnTQSfaIcQDrQgOv9+iyogDSRNR6zn9r3fF8ZvhEf6IlwASVinmhVfg6aLYPeQz0fdlletIfep
+THOzM6e272jLr8vbj9uS62nASVT4wVYgNhV5u08dfsvojodL5Yb4c5kBVgzBxHCb05IhEiRdaAt
Wn8Qi98vf19cPEMrDj7hvq9G7RgQvKZ13BLvwndORIKiJ9OGFI6feFGngmI834tfvTF5NYKhOutG
V5wMq9yooKLvXGhyqWq/WXDJ+PwhJUJnXjwR0pVLiirMLZAdsTVSpgyTPmX7iW4HxrdNudLd7iJy
075nZh1eQ2HuOhiL505W4bUkHMM8xrkMdvn17z9i53/4iHlIC5PLl8/XFbd//y+PH8+PBTow0+je
c+hoqt1zmNnJI0NGxpjNS5i7zmvIVBD/y4zntbv7x4vVcsL1wmNiOulO2XW573OJpEuQZ86ydgZT
7d39vvwWAmDoLjZZ7V9iZhjVok/NN+gyYLSka99lfZ1jgG/3ca0aEvxWtRWNZbxE033Z+eZdJyi4
tdiO7HW7DTah212BkPUv0eh9sBG2vxL81bW1acsiPxAbRL0HXBBJ6rQibatJo94lqU9EY6SjdhdZ
1f95cSux+Pdvp2H8tz2BYH7lgLmydc/jnrn1Gv7L+wmL0xyZwBZzpuGRsCkRzG4pTaD3/Q5jFBK8
RhgcCiwTytxxmMPz4mEkwbN7lr0bHjuv2nT8zjfo2P9+qYZ2UaqgX1Wt4NDCpuapSoZ1AZPm2amY
teHgGbc5ERVM6g4xw6Jf8/Dc9UxFCmuk5rqQJ88vJpyvkbuA26MtazW5B8Mu7wrbtM/kgMkmORz1
OAk/+wa3iOYP4zyQNA5U1tcoXLKEzKlnDOzrc3N7cUwaL7vGB5rueAjhXn40CExsvak+635S7bvO
ZvZvBPqKd2qalVrpLwqVXc1I7TWjEScy5XRgux1iv+Hsf1+mKXCw50VvWOR8crqNdugSS6PqgTmr
ZW60Ng1O42jHZ+xfa0a5+sGhrcYjCrjxtco8EVY2T1XDtHNsreSoiqldKRoA7/FjUbrj48fWOYQt
GLhlR7vW+m0QgiFruzp9b2lkdyJkwNJp07uiJ+SAfSldNGlevA2xeulKVV9UWOaQmfUKtL2dv5Up
XnmzGGipGuX596WYRuKGpHgzxrQctF1nP4xMD+GGfnp6kX/++6vO+m83sWu4VKP6rml5pmvqf7mJ
3SklXIfLZR7VC+X05SXrp3JTl4hBkg/84HRmvk99JmKtyYwsglXCpjLZ9iT+9pZKm03W5j+1A1SK
jgy/3SSx+xzkPkt7HX0RRdZwRtrnfDzD0/YXSd4k5NEN7WIz7d60jbmOKfC5+33JqmigyADtzIhE
/1RiXaoHEPb//q/M1f/X0wH0G8HOi6eXA4WDjeaf77SKIurOg36GbZW1ngjV70uKv0VGwrwMpm0c
QuWB/nYwO7SRmNfCy7ZGzH7T6ZP46gx6fqcFaDRFr+Krl8dkG3v8wr//VgTU0qW2Cw4aTNIVO36w
pozHmShkHEsjffJkhDmtIU5bhZceq9tFs3TqstpC7X6/ZO5nztso8lkkdedH3VpQmKOEi7H1TnXp
QfHKGxtw5bjOg1aRt63mBr0323KqrrKvHyuJW9eIqy8ZIP+GEVid5LgF3fCFFxiwajIup8SnPTDB
Z0HFlNO+jpb/0rCjnXffreb95EhREy1spOcQ8aJkfFMWC5pVEGstWDGzaQCAHo7vwH8Rui3aAUV4
Y4unDVquvQZTAt4i7UAOpwygKca997YimN78lsHamMdHo9KWqE8nWfevsnY2iZu8e5W19isvoAoN
AjNecQYccuIZbmXGCivrsfaydk3DxPuUV+d4AP3JviI+aJkP7QdXXqThqyyL5MFwylXX++yiHMZc
sXyptUchqod+dAFE2A7T2LzFLpglhGqHZy3n7KBRuyMrQGmGwhTkGfQEUIY3szNFgy2hjUHQfTGs
zX56ED4IAe0p8rE3RdBMAzCtEEao9AqpCzBKgIsNRY7CLJZFTItdpQBPZTXxpdoI1qTVniursRYU
b05zKzUJQDjVuEntKd3ofpNQUGDBUOpnlVXH68qwVgbghdkU0RqqVbjkJI2hfecjPJfhJ6AKTXO9
r0ro5BU6uTLjyF4ZYLG2eGl8CpvsVFNHh6pvWlk6fWkU95x5eDqhgLvSe7olrKFHLzubBgivy51t
WpP3pEFjDQ9sWNSO58zNDtOoSQSm7+M1vpc7m2L3Xe4QZSRbPBsiXXKenlNi2K87RWV74BYzp1Th
nVYme/5mLolZnM4B/DN4FubMrmptnY76vV4S/tBKfd+bYbyi6bJmaJBf6k5/lNq66/t65nnM/4Dj
mzmHZNVPW7N0dpGf4ptQmELKcUSdYsZWVgP6tl/jnjaNo5lM14nc77LB7oPAyfdZEN2V4KkHW5SQ
gZIpURAr3VCGpZZ9j4kJvlDrvWeFPyziTVBYB0HQeNHiMF0rVdePdJb/pHWwHxw7ulfIBkSGeErD
jFpUQtwCtzRgmMwhDWjVTv7R4NuREeP/iUdIg00vCH0b9ptcdYhgtmkcSgBinSnBgnbmLSEPiATz
vZLJVdP1d80eWIvC5xRXyhjpm55G+uQxjm715W3lg7xy71sV3yvDA2fw3MGrnFOS9DrVYu1nmKyn
pIc6xEJlvUnVfUbuq6GRV42HEe9cZdAD9k2jXvGa8YMPCvqzVvTuOcO3X+v36JUeBasBDJCKm3l0
iouZ+O/Ev+hmHSp/gY4hZyIkPRBCRViknt2vKF81Dr2ufvJCUcGr8vHJiWlVC+GYkpqp8eTT0V4M
uknbZEhRl5V8lUlkA02l8YAyCUVfh3CXw1idffrxFqLpN7EtPyjByNdSEgMYIb0GebfET8IpL0yp
8fHzN7LK1UaW6XUqxSnbwbnwuAPrQW2IbU3z3LPMpYFigWbs+5sqXIk4+SbAPqRWBTqyzZc0F5E/
F5fRC1B9nVQQLhTjBlZBH0M4rgZzV+bBQ3HOkimlJWMCoZEFbx0E5y6lPrUYhEnNgHNl66Ed/MHQ
Dsp1NiDgvRnrPhYJf9aQDNgFXvUSuDCRkGAQ5qsfmfJzAczRZpWpTYuxgnCodedBAYgWTjXTs3pd
IisfXMHoITRLPgRMgk6HD7vH51iR/hDpuodEwxCb3yZzg5cQ5/5WjtUqIxlzS3zQL6EXiMJV+9TA
ntgkJqmZ0BQL3Sq/u/jgGxciTz8ycuC7xdTthrhWZkbF+MoIaJoqsV9gsnluy4ZtvolzsgyGhGz3
UC3JAsJo0agp7rGRrZoh+DKs7Nvz4hRuDbPnkRwOZOrslFsnp8mfQD1fapOamzA51k13jttVNViP
eWFCyS/jB7e9URv7VSnltO0Zkq2dhMaoG0AsU2pYaEKF94ELwr1r7O8gxV3lEayb+95D5w20m5qB
h5sMWlOOUQyYQbvuTLWv2tidUbIdMGKDfpZDuKp9wCTMjjrLuOACBtus2BBRnaFXhndfMeWwqxxG
HCiZyU/PctTBNkoGuUlyKJm7zdOEUb+bb+jzoBeSyOea+S5gmy/Tm6otHFlqiqc429pVdVd0ASYE
VehLH2/7iluhrPpPv+AXeGJhzCj9Iyq9+r4NwqXkKn9ksb1WvUIYIAR6qGPt4FDlNiv14Nyb7kD1
Koxp6CDfZRT1K5/C+eFmB3NtoFK0M2JqHdWTx5ELS0jxaXUhYWeZP1mDeQ6sBxncHIRFc3WsSi4H
z12UJLQPnUkuORhBZFHDNe98MBkE4BcVk2jLydu581/snddy5EiapZ8IZXBIx9jaXoSWjGBQ8wbG
zCShAYcWt/Nq82DzgdU7XdXbYmevx6w7zFiZTAYjAvBfnPMda8YpeXhF3MJZaJTFR2hOrz07FCoS
74dettBSs5EpPprsvqh/dlF7wu5vkC4gcT4MnbsOIgZYSDxJrwn9DaHq/gKdhrkiDcFb9eFg74ol
qsX11GXjuaV7htlt9TvMYcmqtXrkFoM467Z/m4b8MdHHreAz5juVsy770F4kgFYLUkKJ6op/xJOD
z0dzQVQQL5A5hO7ZuXX06nI6etkHRHxjGcQ4GArwyk0ip98fxNhyNHH4qcxNT45bTdeQdbgXt9mp
VA9MIfNjkLDryGeCI30Fu/FBfrk6x7qHB8KCcu6iBmIV6uobSFV4JjWnAa8wonRgUwSgpDUc7Jgf
RodZw+4Y2uSdx/7O7F7jdHx1U5amcMORV/jDE2u7d9+K56lFtu+KucWtifJA5pIvqzgpN1E650vM
0i8KRU80CNXla60YE2bmoXKRGzMkpH74FTGIwCTdTMQeIxL2rBgVc4srsComQMDlvVPkwCI9zEXN
fPA5nPVI5NZVQw4hT5lcjZ7otHj6wbTPWVkW98xqdH14vDBOAQYQ5JUQl1JLQhYNH07cqzWRIm/V
glWPq2/hnPRrRzNqFswISXzVXxUada+rDqpGLNzaerK0i/AtGOs7ApOYRE/9plPZWU8RgFTBe8hO
mjzuSwwrHyrvxuz5C2NPHYNa8ujpIaJF9p01PO/A2Wm1xXS4eERA/5g0w4CP3Xzy8DP7A6FKrE7X
vaN9GfjTV6FFAgVAjVUvCFvEPI9Nrpwn8CdwcGx7oRMtooD1XjztxND89Ad5Cqm7lvgSXgcWy/tx
OjQtw4OAjiatQXaG47S30+6JmGLlwRsABrtUFsEiadkSFAXnTXY8Jdux19PkrYTS1pofM7+q4n4r
QPHGAG+XZYQYuJ4aawNv7di6Bpck6a1r50tmfB60bGERUc429hjOD0FW7vrWdvewLNkzF8Wm1Ntw
4eOKQYvA4tFs10zAyb+RJGI+GkPV75K8A9E5tB7SRsy9eW7go/R8vFesJHWynpdeOpV4nCGZQG5c
1n4H+0DaF9rXWalAcTQ212ngM9gFyKVlR2AyKMB1PJUoqLoTQoYdKc7XLENqFbfmCBLCi7aah2iK
JMJLohkv5BcVdVvtMHleipz3Tfb1VmqoDgOdUUEbdweHU2pd62w13QRNJpGn3JHLd6Di6MIVhbxp
YwMucY8uBxKsNHSUJNxMO823KmY64c9Qmbe0UBBMG4eoKYXiX2jccKJyWBkEEq6NQOC+T/LNRPz1
ZoppE9Kx+mWGBYtSnt2CKA6n609+jP9euPoyxkzJlrk05iAUgBWVu3A4GuiCiGrp9JL2DTISoBut
JFWGsDMuY5ERX4GEcZVMs0Qunw7mVF/wAfd7VLprPw69ZTViAGmxpJTj9JGJ3lqIoD2XNpx3rwYf
VoXNbBninl/S25CEfXB08kmQrb+N45xU7p28zLnv5mwvP5awNFRlrSDiI7KFm3/Cibsfu/pJhQiy
RmIFkqA0l6qCbGehuq0T/V1ofXrQqgxzeVS+sxmOGFH32D1I5lpknnXxxze3SC5AP2B2TFhz53hn
R0wfQHyCdYUieAqmU2QM0TGNOYoMxfXWhHdVgC3TmaZ+1pMBTs6A3ZLJaUbVrwgvwpAhHtXNMFir
wZVETYCz7LPoOdN31PWXxDaDa9AMTxY3FTXkGQBxvku6TNH8+2EA6a+HANHIDhvRd0Wqx0kfWlvS
p8bFWNEBu+C0b3au7Yn+682kPglhfBhBtxd2BmJKgy/a5CifWeu73F92gMc6etkGIW8ZrQSMx853
NS4g+77Swjcq8JWS1rvP0mdpm/YTKJpd0tX2imSLSze8SKJrltMroS4xrTjCbuVg759wRy6K0YPw
aJySBO5U4TtPbaYwDRjTrzToVygy20WjGdew4WnkIaIRVXWH0Xd2o37WjTbkRdXGPVkQkL3I586W
BKUScJc7wI4J5AOeRYczAWeN1XOtrA+uMNTiHt1sqlcjEKCsXhGY8ZEGBaU5EYwQD6IppS5N3E2K
99BOfUpNjwNKCNB8AVS+FoWdSneq5x/QWvrvRmtCCmGuAzNtllgefsWBeiVoCEQ2WBaCHBUiJxoh
RwjwgBau/waLDgp96SNeZWcWxuHRShy03AaRYQBc5QrkwstYmI/DIzOrYmVwIB80J9lH7LuWE1Ex
0GUj3qBZ+6/pb6K079juImPGbg+eIPsMKEnhz9mBn20x0P4sLCTpRU1weU/4UZI3d8ZVtiiVmCCD
2LZwF3ktuZUoH01iZNhCNJ251QrEQW1cMPPoaCwD+4o1aS1lEPCECQsouOdVsSPXbWStyo4Wqwjw
5yUA6RZGBra/q5xdA/iQoubBL9jBjAYWxh4fY8uohyiCGPdGapekHff+gz9BadIYD4xReVQ9OWb4
m1ZsRIGlV/2vDoULO+QEmIrEj95xpniVOFJbN5xmX7XEjjhAna8kDL+u+sKjmW1zlKKdr7/VRXTU
gK4x8+BWFDQQzCshsRN5OttCspHXZAx1fXjk88pEQEsBspEV7VPzp5H5YY75h6ZyFg3EDqC/0Vae
uewmdtEsO/yNHDCiVBZeFUtbWjZvkgNBk19h04CTBW42GdDugpveEsbVVSmy9QaAG+72NXBOetuw
Q91GSiVeY3c3qgiq8cTHUdNrTq0rdTA7LMsllRnM3aIxchRGoT3/RX5cl9wqLVk3rQCrl71VFuC7
zF2PPqZFX/PXmBWozYLBXTvOE1EzGhwZJtQ6aTr8mcVTbYuN8vKHzK/Q77fd7FrM3ibC4NZOL6hI
qV+r3gSbFcXz50Q7ocdy9lxD+DrQHpy0cutpCuh6mZBQEtRHxcJtWZITu8gpBtY9W+ZZPRhGwzXI
Ixx4LWm5OiQnKPa4GFOyxaLsa6CW7pxXzUmPpOzEfhIdUIJdTJm+9kmeUI8E18a3YwTD4jM1vCuC
aT5tY/ug12FJTV3iecvS91obNl5GwJTJqI73OnkPw0vTq26lJ+Ru1PhHPEAQXArPiRUQ2YF6dNGl
5mlo8Mqi7G/AKkTERAiPFg/zhD35P9jeVLiKEXGVob/yhP3QplN0valOzw+qVTcV1WfNyJPjEDTn
9EceEoA9eFxs9r5LSQYIHZzTOCmRr2dofIPHohKPqLKj1thkk0+HIBAntvnHDIoDRbNTqMgYXCSc
fkV9UCUo1y7LLtDth00uLPoSutnvrxLk6Ova1c45WmXDrINdPcMieuGpQy6M57wi/X1eHRlZwowu
iJ5VZQZ0bvFj4JokKSEwoTnpxoUektcdclYXJSPvZtyg0vvE/awden/a9qSJjuSNbjUYrwjtlb6i
SDaHFearZFfIcQ0ABMsaDOKFgwFpMVR8U/ER9YyFeF7olgecdCmGJg9pY2yDIQnZACu4W2BIyH0p
A+M+6GfeJbMNdmIduG62gzGVzdAbT5ZTveDEZwDsjcE2U/EtyGwquVz/rDP85YOFxcGYDKB1Hana
k06SFu6EfPQZ8HbOJTFtoE9oVWnMd9gdmvq+0nVIPEnprZsQzIcWM7ronDdMk8Vrogc/HJmT06ql
19aFJlWm4bgEI3uvh81Xik+GTKvg1W880ATZVTQl5sQe7xnmTn+XBaSW1PWvRHyVLpq1KOAmYhrP
kgADhIdg5jWi1zcxyoskH9eWTiukypnM12T3DcJ+1Jj+zkIzGhz0YZR7u0a60pkuykMDZ9BUvafD
GK5OOpC2gFC3Bdd/tcqIyFhAafMw2zzlWWkvhtYNd0o48g4t7QwEceiERjhLyaFkuyiLq8UixNR4
k2ztQeDIAHsDTayn96pi5gOtth6BZCwjQNx+U5wym+27L71nDlLuUmHy7PaAwoAiMQjUqbER+i/c
obxoI3exfGCaxPAAP24Kwk4viI8W1IJ6YtXcjylxCKFdOqr+AMsCl3VuBuMGvMRA/DMTF7JRMH+2
4XmYmnQzWdJaV35tb/IKWwGOfFQCTCeID1jxjJkGiOROi33ynirwLAQjBTs3Kn8W5N/sgxqcPDVx
IB5M3BbEaop9lRIQUaYeOS4p8WBDshMcXovC6MCCl9OnLhHqoksBy8FnMenB8sYCeGWmAZnMh+Ej
Cjtwlt20nJgBw5e7AOfa4QjkPmklL6kRQm1PgwcduEkPqX8fQS2FEVG+4bQe9s0DKu3yTPwU8zJw
fIQtyd5Q2xaiZCjE1SMjhMzL4LNcOR5vBoArdjQxRQ6KrU+WGAuuk1PL5cVxAarNSImz8TzO/Syy
qGs+uJfxg1nMT65xQLV4AZV/iP2ILEFBEcoHyPa5c/YNF2BaIR2qRMu6xSt2ExQ8wDdIjrvoaFRw
dsrBftPm93xiL7qzJ20r6+oHx4GGzh3SQ0HKV13LU1W03pZl4VejTZ+KGeCK1uuDaDr8xFGMTr6+
juhlDnWS7VKPWim3A/i3LvvywZLoHyJ5TvuZbNx0ry4hEkERnyevN7bhtJ/g52EhPKO7e2Z0zYij
sI9GzIyur9yPwaVbjojjWeELIfmL9cfBY3zZjAljAC+ot4HBaQz2fhPErBjKUMSbxNeACeku/o96
ZQj48MR5YhSaHnwQhbCAwSEO2S0V9wA506sb7SuXUsiNoAm4VZCjokL0XX8mtc1rlzLK4oXcdrK+
b2LIRonXGDTO2lOmRbBRfQs5dVt+sYGAkAR9KbAH49pLlN6d5X5laE0rKS52IlscOSpYwBHhKvAg
xcdlGC5B4C6CoSKuu/ZfKPj9tU+90s4EQFdFPyWYoy0QL+Y3c7Oi1eOG3wKse4UGrzHFYy9LgZS5
2BpUzCSfD6yXJD16oFkF2hV9vLrteMidPLhxfDR7tvV8BqzQW2Mz0Ijh0f27b6q41IF4B/nUL2MU
3VkwekcEJM2d6Ut6swBjFp7xO0324ZYUlaXSnvNefQWwaJ4FqIwTN27k9JU/bkcqt41reZ92GB+N
UlYn0tYWVYuuZxAqvCr4E8wpSSG1GaqvA7P7oREOBzwo35M4y7guEdVdjutoKVTT/IxxOBQgYHQz
17cBu9FN47HphHJXMDLKqxVaYFhEZZvdPDdfQRZubqrYAsCobywK13CuemZghB+CRirilcF/z8XF
wdq4x5zcXSLSfi8A5KodSFKMU/FHm2GriuMqvkXmZANpCV9lrUW374e4k+kmtGjaTc/bh06U3vkU
zDf6A2QPlt8dusJnIx3ZsBeQF2/yKBy2vlDjfS8JOWpTWgnx1qFqOIR4cO6TScX3GoXsYmh8CIr8
YZ9m1kHDYXQVHQkpXYlzQypLuzLr6td2myAwL8NmpfVA/1yyt28k39a3qra4BkPSIBK7umGc94/8
8q9ZQ1hxkOjmIcoM+eC7PwNFz8ySnLRtjrOTsDULTIhVnhyiAJy+ZffgI2jGiKxPRveQpU+goMob
PXX/EOoQTUY1YeWdv9QnG/+KFRFQ47m/ipYLf6mT4SjzRxB01aOVFF9EFusnWdbVI6k+LjrGDGrm
/IdBU3LXDiaYT/FNL0PvpTdEw0Aa8Lg3dSbJl+xTwX5ufEkJqscmuUKmg1sssvIHI+AtpBfhrhzU
+QP+Lg0/kobTD9O7nqil81oA2/0yIqw4CBuhIdsdi50J6gKO++HOC6NgPadDTUFcs0B3YalZznvF
hmtZVnJXJZa8zy2WHEPn/PLpqOdDx+Ki+RjS8D2I9e4J0KxAG+Dex1ITK1E0Jfqptl+1iNC38/z0
FNplfLBmrR4c0xPhX4TTVUb7VVXGo6s5+k3iqoqYX3Sg5wFMb0y2xCfLZFKOw+8wxfIxxOrFstRG
O9RyWQ+AHGPWyg1L1yXPeNySnscEqHqqmgCzGp2SEOc2GrsXODoFSso73cUrXYmsP4wBYRgC6OoR
BP7GyfXgFKEcW6X2o4xN/JUFDbJZxztHc2+elhR3NhgRFmY9xEAtMc5a2u2DlJeeFwW3fp81z5kN
/cKdbD5bQbTuHNZSJKauha/8F5tyC5dLIZeR/aViCwtbXGi3JK5ABxArbVYyYeiWD+vGVOGJ8cp9
H0fGytchbYGJNM7IbcWqipHEsSYnOKVMCyRYgONII8BhX5HsW2r2Pf7j/MIAejOUjfeQt/kNVJx7
7CzvYHdwtSRDJLxCiDwgaBNCl5XrbGxu1fi9SDFYe8iiPJmgkA5ly20/tOEixCAVdUseM4+9R250
JNJHWohK08pRKk/v3H/9nZu4mNmjGItY45DA6WU3AapsV807zMJ5NUGO7m2FRFo1UPlkGd0hEn2N
KRfuikoSYphnEluw72zrurwmxNDtgir8+oY5fz/kg7Nzy0zbjUgE1778BDDKYQoXZyrdHwljBDtV
ir2AZBU7GNYJwsoKg2p1l3hyTYJZAGKNWKrKc3bYGKd1gpd8KwmrXCnNdVd4pSHvBP2Sbhr5i3NN
tHwgAcrw0OJqJxWighlhQO/8hjko/i+10qxILadOjUdXwzQnwGIze5+lvD5ZXznX8T7K3G2gsKtk
OW4JsJsEdOovqcA1xX4QEUQ8JA924ayEGcvj90MRoZPWgpeqy/J7NwusW24E2kq2rwFCFigMKYa4
OQvdKOp3vXCNJSaZX5ZBHUHYsXMvUVSCPpkHOxOD2prkcOi7q2GqkTp2yYrYXry+HqOYUmn+akry
/Org3Fm6dhPCb2LBT7NVfRhe88u7iKlXt4RTmXgZKq4CBIQlnJblqpuiYankKhwzQryCFglfXj1k
2Wce5LsxmUaQsI568nvtF8izja7FI2RgmgqZJLBB4F+ndrIMDDs+61q1UJ1pP49Nbp9KWcu7WMMX
X47qPIXYdRo2fH0SiPukcVjFkSOy0OYkgHwIxJYkEO+cd/E3nIZZdGsyAEG6izJC3SOFme4DtMi3
Tg7HqtCMvTE3KImIwnPuWsHZRZko03btGOSSJmbgn1Ru5MzwDJgNod6TNO/oGF/G8Z5wjX04Kfcu
gJO+Keq0OcWxTd2Z9hvCRtw7kuArdBALq06sawqIdeXV5sRsHtuQilxuUTHe1HqEdyNoKp8CNc/W
Y6s/jVD3j0Nl4N9UHQuK2gL0NfrTc2rpMMSM6GPZ2KI/C3+cVlFQQj/WXTAVpB+s83aEBlyQ8/79
kBKgcmjmqLu6RwDrEaziyfiH9J9aEmHg87isy7mfW+u0NH3CZolug1AQzYFUmy4LvMfaqb3HYs4v
zK2LNcnbJLjF5xPkx25QFppntIyj1O1DbAZ3dPP0hhjZ7jFUsc8PUlPcMxfTzrA7Nm0LsF8rfJOV
fvU8seXehpL3nJy+bJ1FsFXTMs9OUidoA3kPCLnsMQsELANGZCs/bREhWlZx8ZNWweuI1SUAGWDU
j2E2VMc68dHP6sFL39jjHRfpfYcZ5AuMslvWwSrPa6CUmF5Xf61zit7es0X/PhM8qYx3vW0POSv1
FWnt9sqhwDooCeeYdcuWf81eVJgoqV2lenJ7nVwdzWtXg5lZy9LAa85uYVhYutKvnEMN97d8ePQG
ihQAw2rjaM7BbZg2cl0lqwbD8CbSW590FpfQE2usN3xDcIzC2oUW17iPTucToEpSkM+V8RxM8Ihr
54CN6zP1iOoewuImQoBUdHIK15ub0aNoxQorF9kXrpOxZCOo0h/wJMoHj2VjXjj2g+kxj4Jh/gEf
lSlgkFekSiF6gXJvKRHsxkp/yIQTnHoKpGUFHDmyN8ptxSP+WW6IvsYMdoq8A0vPZYNrAk8sgUuW
ziyb6FJgwQGjI1QV1clNCYjw/Ri2LO6TDbN8Ng0CRZxXxuxFcHG7y3RSBjQu2J1TE5o7Kws6UL6g
AMpOS67I3tj1V83d91eGX4oF2ku5rfMc0G/kf1h21yI/A6dpgJjY9eFUbBEHQqsWQt2AFKqb1f1C
G5pfPOqGM3kOIOQJjgwMxQNrJrL3FNFhXdBdDYRGV5nI5ihN+xpY7U13K3Hn+Wn/2MePRqgbT99f
5OYDAYnGJQ2MR5v6+KxsrI5GPHlvo6v2NDGkgmRRCh289O9re8x+97z9HP4t+Cz+jnGEHQ8Cxz96
a1zbdC3DZEYgbQOr1mxN+IPUuExC8AU+AqII4QvqmVq/d2LHg9cVDZhKQSt6sxkigsUEDotYsnzE
Su0TUu14mcQerrcbjhRS4srcZqpKtBPEE5zG5nMWB0TVsgpbjhUJYXWh4N4Mhc94scKGKPtZsLFB
d49heLy5SXOmPymuaogveJa68/eDNrAMywfkNN9f6vEPFbGozwy3O8IzXtUdadRFJwkCJqR6X0Vh
dPRcy9yPeQxco363O46rlkRJEt7aPNxYcfOa4eVqYpmR1chDWPPZnkyBl5GlE1KWEAu0aTLZNI0U
vTKO2bRr7CNAb9QyRYew1Xeeh7YS5IRMC8bXyW6i5IDYhX6VprlDiUg9z79jvZmut9NI6mMFpx+R
8IlFAbdom3aQT/KhyxYFPMI71U8dQzlA1VriF7eWCfFKpoO7+f7kmdFVuo12xp/6avhD/MxKBv8G
HIBDY74MCGtu3w/SohjDWWNsimMRpuld4TeY5/EhN64G174BOPfPFbT/l2jYdVBdW67rGNKwHcMR
f/PxySO30Lt5PjK4bBOrqGApbRbrH10yaW+t09jLDhkOFCL+Thw3/SEDKLgwCMJYK2w2vGHxxk0G
hS8iJv5dYozmphJdR7fKsWJ3DHesyr9opvWjaNOB1gThROgjgFPi1cNSCOSS86vO6hvZQQRnCVLH
2BowpBbmNUwyuf/nv/LfenVcqRsEYHqWKwTWvdk7+ccLJlCGEYKSIBjchIfJ1OTTyTTCwylqS22e
RgtW4Z0dMHzGF/wvXm9rfj3/dLk6UnqSn4zRwrOtv329dcJ2GlU2kOjaomOES2wmGI2V2RUAKgRR
KfmAwrI26O2Fb+gnN7dXeu1Hl4bC4BLpqO4KvSIQBDGe8pz6hbAQ7VCUmH0Dipu3Npj3LTBF2gQ1
/pgz0yz4viB07sLqgzyr9ylXzR2MCZagZY2GtRguJlXrS2i1+sEvsxeZ6AeRsUfBAOMfRYZ8lJVZ
fGQg8UI7lj388/fj2z/0p5eEN8SUvBbIu01h6n/zEbRyr+4jIngX/mh9pFr0PjjWHnSkBxyA9IlE
aAeDlWparVnCYqW3hg8rJXi4a9p698+fy9/7bDCgMHRHeJKrwvjzZ4PbIADTgI2zb+S/hrqiso/2
SRfaLNraoxMSuOhaU7srAMJ+/+T/MS//K/Oy4WDo/cfmZdalH02UR380L39/y+/mZdP4Db8S/8Ey
XV0IV/CO/u5dxoXsMvLCU2lZljQsg/fyL95lzbB/429i2MX2bPPBm/05fzEva4b7m4m4w5OzV5Wz
VYj/jnvZNv5sBZKslvi/y02Wm47u2fr8kfvD+ewy5U21REe9VUu1JIUOlmaPj3rj5vFLRhtwGIKK
zzcE+XttwJbijP1CEemEViS6c5hQbOHZkmOb6tmqHLKE0Al5SSuL8KfWcHdM59inN2wNtepHlk7+
UQNeQVUZHsboobI1rh52rcfmMgZzxGuLJDCAnHQ0EFf17BL3vkqMfV1ma2JyZ1ys915od3o7sWGY
MuvERtImoBP6jSeGLSoyexemt3EU7lEj0/rYoUwbhq7YU4Hd24579utp3OiAQNCTTBLxC17xZY1e
fYYCC1xs6RKqY32GNfoM7ADm0DTcWSaTPnimS1QfjDlCbosIrElO6JKDVcLqm0yEhwiAaSDkwkK6
Ww7Wx4DYmTmbCdPbTElkmx/qjuHuFLjxOu3qT93o4XN05tItwKTrI6dYYzcjyIsY9Injb11T9MuI
fRak0mCfI/LZgpFtD55etQeD/CQcFblc4fOIFgJa094UKCSjRGfKMiqocFlT71qNxQDa4u6kJiQ7
sTPoj6m4dfid78koWuu1lSGvnNalzlI5/ZkKEZ7MCC+JKLHo+KSztElfLUnlJL41JJbWFeTn+HWc
X7Q6QIWqwdsJ2Rnv65rJeeGuksYID6pSSKQX3ZDKuznTV7LqX4wp08YYme+pscMDnAb2rX312CpR
bhn9u2TjOAnpDzhvCVkqzkOfsC3qoNixRoV7zdlUNZ8svunAXYLeddRhbpFuXRTsLGQlAd7afoyJ
g/SFb91Lp17VbrfReEnP7P2TTabP2FeFxo1CbG/ThrHwMPKVyHkJTVO/L3yWeUJrfzgNGWZV+gDa
iimhJdYokYgUghjooy54i6JijaPQWatppP9Ng42fTTg5Vfsgefsyiig5tas2Iql5muWmVGHj2aXo
a6L0M/Sq8lV0U7CIlXyKkUwd7GRAGYuesa165y2A2KPP/2rFSYCYU5ADljMwB1SNP5T4Jdv+KfLs
jCZHngxcz3ir0XeWsdHuYUdXePRzLA0+vUxxK9P54+7AebFN1uxVY97VteWDEPR2FfB2DRESqVY1
yUiUj318JfYHaQrC2TdlkIrSNchDXHHop+HB5A6GwKz5JfThCVAsI1pEsBjZNhmigQLz73IoR6KY
PPtlmEjvs+U0riZNvw9wG8OFZxcZNjWSSWQAPMFVY9YZVA8WwMUYE7LVVBcnjlzWZubBnjyx1MKO
562PZ0DriARdp0fUFvFrUIl/dDDMzaSLfuUWZhgLSwkSTnenTP1V111/NyUw14mN3w6J2Gitfc2q
/OxpRXZNubEobVYZIO6bRUCbknEinfL9VPvqHOVPlcURLzuFoA6NGGYY53PsIE1rjm0cjKhdRNLr
UWiC62G68DxZxU+R6dXatelRlN2z04iKL9QkSEr80X1mbAF4aohGsWXQtjEGz3lS9PRwdN6FBdoc
Mfkj6TlAjGs3vgb4DyzdXolyaaJAeSkgmhklo3C/742HqiFxw+shdBeFeVSK1QCRpzfmFFxktvWS
zWCkAjl9k+I0cAWNQ4txYheGQbeq2mwfyvLL8FIaW3PcsN8CvlRLf8dPxjY1MYIIbQQzevtiImIG
aeVsTK6WJdKLZk83/9grulRldScMEVTerC6EZvdLyzeydT5W2sYB4oqqC9ksB4NtRrsYSNwm7byd
ZykURhIk7g702sqTZnqsxQt7Zv8Q44RGnXYE3WXuWzPYIXH1VkFMD89SxMnr6mxkbXxoZPvQyR42
kDadqZjOAYcwxrWEz1hibxtFVKsqfH6Z0Rw25ii5t7l2vJ5Cxt2VBgCcLDlWVK9k3hfz3SLGwZtE
K7c03mIUr2tp1w9cBl/TEEHKBqo4iqDc+KCPrdIoCJBGMJZWs9mBcGABPRFkcoT8I95kmwkt5o49
748wQ2cXKZnhCdFXuC7KZZUdLFy5u0CvjLVplxy8U3SS49izMQLRLVOPd84Sm6JFVOyTn6gXHUh6
xjN0z7MfxZhjovvsGDdFt4ARlmwa34VxlRAJSojQvUW6a623iJ2JS971PYPHDGqokbtE9MCHXSfc
/B+UpGPLq+YC/A2bg4YIPyInJGnvmDOSf5CTwNsWq6kMnU1RwV2mmCkRojXj2g+J5SDdQmo/yei1
N+6Y9/ffDz56by+BK0jv+s1JNxSkJWsAoBxkA4BBLdiZqbxXzUQRYQSEWlRIBuNAsHzun/QCUvLQ
nrm4jJOhih13kO6ezAOk7ODB9prvbycfDZzQvhR3R0xJQ7pJCvGRJM7STdWlk/4WbEy9NKX7w9I5
bol0f01sEh5s3y3RxEJuHbW2PoQpBvhY5sCNGXJNzisAMqw4XlCta9ZjDHAxeNgo/2KqItOzsB6U
WCM9LE3MGTnb2dxXh8nOr3VEcAuAEH/R0sYfIAb0y/9+Bf5YZPzvGzn0syASkb6o+d//i2nMX786
Rz+roi6+mv+/vzU3BP/1j9X/RTdafTQff/pi/Y3quW8/q/H2Wbfp70+DodD8N/9f//AvwJ9/gQ8y
KVn/cQG++I9/T4MPuviPP5bg8/f8XoEb8jdHlzoMHNcWhjEbdH8vwA3jt7l6ZizleSSA2TP15f/A
g6zfDAFlgALbsDy6P4Zaf6m/LfEbtbrueIZlmbRgoDS+34C/jsN40f7heOzPxTdhAEBVdKpj29NN
+EXf3fgfiu+sVy3rKdjquWO+S927JWRPIyduTn94Sf7OGM7kN/pTY8+PomtwJNWLZRumCU3iz3V+
OdqjanukkRyNCKo2edv/CiKtpdJEDlGon1E2fLUj2QOpnn/2lEJZEndLlgUpxUZ51ar4HEZMr+KQ
gZvIxEuA/CQcqmxfspNHNAQJJ1hqCi2cuIxIrFdFjA9s1JsUT/PNqfEPogm+9AER9zbLJ70Xr3WE
Jjp3Imox8lvw8SNbrFCXugM9bsXsqbgnOy1jCiB/Tngi0PkzENNn4e79yMhMaaTb1mOzd0zO0CzB
eoHSouyktVEpwNlYRqwGzJ9mh9XeA/CwxCa4tJXm7IAc7Wqi3zFtBc7SQP+cuoZcwLDVUZWi0jCC
cV+a/StxfdtICmRimP6T0s5ga6IbUs6O+Ow3hZIWUuyl9nyyVTjcSoJlcondwS56ttkDUsxBaPs8
tgqMTzo6gvFW1OrDDLJDj41JZtxGMmIpEie66CJ5ityjMkBcqrtu6n/M2Kkllm3ge2IFVjFcjQT7
/P4dQzUi0xHPiMyQrLDdXEUiekdZg6WG2WGEByGc0ep6dZnGau8E5kfvTkhO832mxRbqjBQwgId4
6JzYRruNUmDlosg+8fGWC1/Tr02HWHAgDaNzhldi+f6To/NqbhRpo/AvoorYwK0ABUuyLY/zDeUw
0+TQZH79PuzF1vfV7HpsS6j7Dec8h3jLdP1QiTAAedY/LPxeSfVGjUv5PIIyJcap1QPhW4erKBPg
l6glcUfBE52IcNVygX1vQwNlXodxFDVuY1wgrgAV8kkv6bX4DcEbdGAHOOdAm1CWdcA38REo5VO4
LC+a37+rElkBGbpowEp/2psB46GMXmPZZEIrq6x1+mf02mntkNTnWFhZwayhipm3cqBSAvXfSpGR
sWVBWrU1hS7aUqukXjYm/nijghfLokUVABSk5VgxMcr53frSbmryXmv6gGJYpCT0tDHawKSlAxlc
WModU1kmqneZsTJYN3xc9OmdKYCWZlCgO13vdo82UWEgEPJfsyOaynFeGkSHKFoRR/dudeFdnIO8
wLjVOA+4tkjnqyqKSw3qgZzTk1t00w6VQd6JP5qq3pFUvXS8OWbP1aibuB1QSM7FwUnIhOjynlzy
Qf+H+RMTfAeat/szp2gSV6Ko6TuYIhpQKVumon4yo9VPkjubPzRttE+NXf9hP/Rbz3yw88q70+FU
sbpFPjenh2ZLeImrniRh/FTj5Lwi3gEdpOW3dmgfukVvgpgeAUnXfTW2gBdJBy6Zt44ZGXaZg4Oa
HR2WC80JO/RbMK2LgyY7nuQqaBPP2y7mOwBTTs/+fvKCykeHOG4O7UVNXwoqRNirZjlpi5NGk9u8
WJn+z8A/VvjI2igjeJHIWgOJHv81cyTiFiw0RFYRAvc/Q59eWZwEE8O8nTZTBsVxFfilgQer+/ZG
46XOIAZmE4lQbnXjzLvVY3OybP1s+T8lDurN60xWQBIfG2D+kyMOmLBjffr0hyzdEUJ6m5CqjSRw
K/9G7XBdmunQNj4WWG1OCVGJGVMLVu8Q+IO1cYCHbSAwPDglq7ROaMluqvwfkSiLIB0Y84x8/xiT
2+/NrNiLrb8qsqHbCdRXDVDPHdlYJF5rPWqoarBZtJEbofnjwcW5G5PoHIohQYfcxlfdIJEFNHY7
q25n+hjU1/g6xEVECjjC70/HAnZSoKYilCKZb8PcvuG/vFDov1TJElLPHSZjiRpfRvo4nGMdmie9
seud1MoWr5fhBPnNiYdHsJRfKdsJyDZ7kF4hLtIPp9Wj2aEg1cVe18lt7StisUoiZ+fsrJOZ4Xv+
W5ukYW8fvc1i7xGgZklc/iX26d7R052DbyBw3Tk0UMUKX6CiJdgnstsWLYlnc/Qm5yEpz5PHhZfh
CLOEgiiyolV28RVl1nelTVg/WOz62tFibbNLMv+6KEI8a8Pc9fFdV0YguQ+wdK/IlQ+sBC8xH8qc
3Tjjh0NdYznR0VPW/VygS9Z/Zg9qE8PgIOlYdVu/nUaEFhqXXxivW86JeOj5mLTZvaZnxwWihd5Z
xNc6xj3GK0xMjfo1R+8ugZVR9l/6UpyTJjC96Wjl88NQlbxTFe4Yp/rqmehYmiRCYW7uRVz9DlNC
3Ib/yAbsQyjztdXmp3ZS74hi32TTnLiHmE9+jL1vHf+/SJpDlwSqMd/M+5gmKmhcSuAhfTNRO+yc
bvqdVjNEgxcyNkQs5UUGP7q7nvopu6a59rT2xGk0xjcTuVuRvMwKlZo/PAAnuFS1d2Oycdcn/IMP
TS+LxwSBbYeTMC6AkWSmflfZxS9uShqL6pqL+Emt92Zb3He2D2pIRC6BJAnW13YI64Y87cbZp256
Fv/SqblzREbvk/ofxtD/Gc171uZU/zbxsHX/bqL8G9EkQAmKKiHPSdodVvhfymkYR6aXxpVfret8
mQ50ZugU7qZN69vjkiBCFt5eoSKozPa6YuYFJje9Dt540Fbzq0N9lHnkrSccJOwcCUx5JyL6U5ur
v9ZsXPSSTAOSDIpePTkKl0iWLu9gD0EEN/neS+wNoPsC4vq5nxDzGBuW4BEzyDO0rJvn3tfkKMrJ
//aygaTiHLNBXtzcSg9LKIhxtZ5tzeFNrowb1+Wh6Gw4Xu6FyM4fNrr2TtT+t9H6l1/fLm8JUnLW
++DEs32qrZ+9qSPWnaKVEpB7M4sctXzG3vKbxMlFd7S/IrdAuuZZGHv2jdXZjlQYL5Q5iwayHQ6s
+qLFc1/SSrCf7GjrZHZKGqTD1XiUBXHI3XPd6DsnZ56DAAxgciOulSHffWl/2RqSFjUelonIy1XT
QnKjX2QpP9CKpbvZh/ljNHvCAe/aVpxT2V1dL3noEvj1unhTya2UnyNTQcXbNy7xH99Fe7DNqjNB
/HfzDuH+AGHvA63eJVVxFVLvvdv9cHC3csQy7+vUO4oZ2YPE1C84Y3J/q/oU9PM8v3nWi2ynl24i
0Mcg4o4BR5i36SePOSjwSn8zSnaBbmkCJeiY1fb4GxGANN7VNqFbrNbRNKdjZhjMaUYCrtfXWtUb
RBycwWSHMNvCahie5mG51o4RjWl65/hEAI3yzl68sLSmQ9YwXWhIYzj0mfYsTeYYeN+zVXKreEwj
lPdEdk6klV/2EJ9Me35wgPROnoXHsWOo7PGo90FVos6GIgBz7sFFCFQY+tFvIVIU4qVssGtLMI1k
Q7i6PEwNsWQJkiRV24/2hNodOtX2T05FAW2NcgSQdFuHhnAOhJSFHVK9pFuuzZpfW05aNb8vJDDz
YprOelfl/rsxV8FoWo+TBSZOGmQoIkNa8scB17U9j4Hrm88GfD0LuI3wsjAjWr3KtJMkFLQ2ppt2
Xs01XI2flYQB34hmVGKpudwTwhrFxN+RTFVYH4Dyj7Fb3zyI03aS7v3VCr1PG0ghUpN7BXKjXuvX
Ad9lgaaX8SFhLF2UduKgW86DmvnqIrsUZh+4Ut2bE6G7jKoa8+L0+h1m42htaDac+3VyI8JBo0y2
QVlvQ4AkwhFwpzgAY9M/Dfq1g22W6uDOVXxhmLOzWJVs/2uK5WGaq7BZJ0IZzX0+lPuUA3Gs9WsJ
wo5ZFOOE+uIp97r9cJjYefnJLTRIsCJ+Chz63fbn2PmWOg3nsrgrU+PRQ2SvrPF1exdYmbLHT0Cu
cKO2U1joHW2Hf3TtX7NMngmi2HsEMsR1DGx+PqjMZkxV7ydrOca2S5y32CVzepu1Am1eHJgY1ETz
pCRDVUEg6mvaQWWz+6to3deCEBAeyX1LZSIF8tCmOUzgP3y84B4q4naEgzinvxxPRx9Njx8ZBVOn
JLtsf0tXdJ/LJP/xSJmNfcB8jjdKhZhojgkuO+GV+wKrSCHZJ3t+8+36Cx5q1BFKXBnVBar9gllr
YrNfT3DxnsBu7pomiSjz8EuPD1MynScdhg9zHMWLbvJ0dRXrehsxa59C5bkz+i2HtYwsPH6gK/7/
nvDSxt32HvuTjMZOcETSgHWSYGHgfmnq37piPSSWQj3KOzithw50/cJjY83lvhrB71CF2h1yqPrW
Nv1R2+hQPUEOVXpRyuBCik99/OtiBXdIcqxavOY0E7yGVmoF3mPP18dWvcc9FyZtFS0zsjNQ+TE3
PDTFoK29+3gpXhNY4/6gM7FdLswJwjotWIo1pyFZt8DgS0+9RW94dSWO7iR91WUXaVpz0mcb7JK4
shUIGSvvqyI9ERyHJBIHnjWf8UEF8zqGBfutpHcOSjfx9yUHboaLHltBR/YM+O+kh1WSddfa52bT
zKBYWhKRm0MCAsTgySmxquJWPznpq03OqzG/k1S2N/oPJoOQoriutxDpqMSFPTjVEVl5oLvao8MG
0N/y8gr/3CfTZXue3aGMdH5Cf+hI2WRCWKeHLPWjVTlhBQZfyf0CL8jKfMQd2NVYpGBEPZWm2o8d
mUvaXo41mS3TFZLq3mvcJ28RV8GBidk0MFmbkbq2Twb3YVsiOizvU5ZVmn+rqv9THGPQ9ylnoIra
tLyBkTmNRn2q6gVQYX6oOowNhXViYLSPpXuIB+tE3mJIKxFCUgr8Bvsq3Y89ovTRk8jk2drOM8yz
4ZTWeE6MvQF5OVbfGZLfxejuSAqJtheCaQ08mP5osj8tfW9f+SSvbfFJTW1cl/VTjOUdvsdj4uWg
72sq2OUILxA+U8c56R6sXD80YHESIY8C/G9hvSIeO2xnYWunZ2X0d0sPENeJA+IYr0xSblazvrMR
phXuznHev2Cgq8KpdF8w70AA9e7NTnvC+32wrYNVFx5whOzSexSKjJlGCDPgUmZYTcsCKatSpKja
n03lPxEg/loxyMFCXP9V/gLbNjUuziB+bZaHQ9M+17ZNRFlpjuG6bBUtUj2YHj5iqvHz/3/nGguh
VMiUMXXD252f+XSZQb1asD+5EdopTzFw/r9T9t4coyZscrJeJaNgExg/RCjGQwYbQZNgqoCcXyy9
SntCmIlXDgOSOdPzdf4TA5p/qzhoRnWBeA2FxfMcXKfgO1JaKQguqHdXflJ1cPz1taqB1tRGfzDa
tIvQ7ryR8QMbAg2KlQstKGEb79oenSwoVvx+4/igNHgDNiFVrq6qo5jGA0qAzzXX1X7oyGFS+h+D
KS559nxzUBcsvgb0SOT64GIkNBUPy26wUbVpfDSDtuNo0+UTy7obC9Z/GA7+rszpAtR96KRrHIOL
iz1MI8RTCxdGQqnB15LcbXKRxqDXyBIN1DQyK6lA9IjRuHdd70BiwshZ0jDYXy9lwWjf4CCL6wXC
ZNmft/fUNRPuMot1pcn770zukyGKv3VG0BFOT0pRUf6zRm2vEn6TVfFCAQ87qXH+17Zk8eW8ITUE
ml2T8OWcFynf3H8ZRu2BGhAgBS+vlBL7Z5u+uy3EiBYNTzD11quNhJtArCCbrE9/W4G4/DR2/nfw
54fWIgN6GKpux8ohlORz1Xr/1fu8kBrzFQZD8bO0WZJASPJZMUIN7HkajfS+zO91S2/Oc27KvVZ/
baFhgDRNZgXypxcrVBm9fKoyvEYcN3LQCVTh1e60/kg41A/inD5gN8n+3aqOs4BCt0z8LGph7zwP
/UG4uHQzjSsn80K0Ap/NTK/n8ssxJdxNIytqfXhNGZjxQtlyb0BSJgmrSSNtSvZiWeKdM72rkXfd
ECQlms0ig1u8MMhQTdFF4Bb/TdK2Qp3zHJdXdRu1lwVi34nsvlcFmOdOa681n6ADUFUmCyN21DzG
liENzN2SwKa69NszDoEwS74WCws4cmpn15SOhwSiOWsDm9JefXvp+mN1vPvsqQ+TlFaUgehLlv2U
l9de8GNLuRhbhfFci0cbXvtZx7OeoqU+KyHAk/RkU8R+w+Yt/besTUgS200rqXE63z7Zrs9nwWE9
KIf0oHsTJrI6+21T2uZROi+sYviVZ8ZvrYQVnrXfyKs+vW7vGfynaxKT57m9pHqlPaUJDn8Efme+
JXHS1Elh6uJ379PIxcvM6MTVEfimG9SXQaoyYFARFRlqOE/dJ1TqPLV6D/lp4MsnWWHHnpYNekEG
qsC9YpUmVgW3fRdm494ZD9WMhTiZJ5baRcUHrtGwDlsZdyp84nCstu00c7VSk6f/39ouBloPn/8k
Evqatm3+QjP425jjA+tJlIQNL0OfyY/UGowTwU4YEfV8C2tSe7EuOownRpUym+6Qxf3o+cktqXNm
yVm6nUq4b7o9H6a/ls06sfVsdl2Ge0/4Y7CdzDPQBw1my6YluBZ9h67fuxsLtT7EZebemcP8VDvZ
V1mhv1gX7lJJsE8wjyaKF90wA83EGCluSWJ/Og5DV6w/Z4vPsbRTWqX/w7r4LkPPiVAv4jND85G3
zb028TPCGZGBNSyEz1VX4TeYUkghLFsFVfxfnDXYw2xjJHom+0P+iRk0vT8ArhtJyxPVsf3pSf7A
O2Scy4JSIuUvyxyOvs2jXG1XCbaYMVwAGrAVVp9oMnCKEQi2MyUPl21sj0eNOkDrGTlip5WMWNkj
jqI6lB6zzKIfjuNY/EjFCWXk42Ec5/Po6Xfa2hRQKBUb8PIvoI6/MZIeiCNgJfI1Kio+xYut9sDN
66Cv2dpjbTsiW4BMvE0FRfyHMQcXWU9XNA/5YfK9Bz0v4YR0hXVweusG2FSEntc/1dvaZGEcA4Ew
gJRqh27Nq+z625Pa1XfZ4GOCoXawqvlvQtxMiM7lOPgIYrB+dPsFl7XTZyOXvziOvkVIw3Z4CC+9
LK3z12h5mVoD/0vbZwd7HP+MhceJx8fHXvX7ucivvZwe3NrDeEn0QKrzsRNk0QalNd94P/L9SjYO
1a58pben7iAsEClkZuwWGMOkxZ4Wf0kOQ28aQdyObymz/ZMizXU3BY6bWHu9dHpkD+5fPzap1ZZ8
L9QMsCefv7e1F0ZKXrBMR4biQIHyZ8gqlY1fyrWZzFr0KpJ7fuctaq+zlerSzP7wx+m5WxIyrLx4
38mF4tVOSIpJnn0JdnBMxvSudHUKHEfrmGZ0Xzla/RD3mmFv4JZJUICI+eq1609vcnnHovrbNQpY
6GIdFpsHRdQ9E4nFfQMROR7mUcswF1Cy1Iy/XBulSq55b7Uk1dIgzWPikN4eE3teHhxT2LRtPMiw
GZC69boMJLm6g5Y/iwVQqUBtBzJ83vVseCOiymASmsjQWNSDWnhaSaWscysybKKvHNue7xwHhxc2
B6Rpg92yOBtliKkuBHSaAdx61gyJtiqp3+w+tw9qNd412Li7JBZ4w7BJslQb3gsvngOhanEvFYFl
5qwdUBgaaMPcW99I/cJLpENHdt9saf2ZJqaruV+mh7XUMEJYZRmlC1juVDLUIyrM2+fjaWE4EjkE
BYTJRCXcLEiAHIBWN6QJftSxmMOfx1i0Mcz7gYX+zRjRLmkeY4CKUtPEYA/yrQDjLR0CPsshkDDb
Am3Jf4tkMJiO5FdU2e86ttLHqnx2V/AAstBUWKXgQC26JcKC7Dul/zguwD/Lh3062Qs1fNIFrUxy
nE59yKayhPYYp/QIAz1P18P0wUXH3JJ4yCq72Wly7mfwDtLNIVg4wxxiB30mlXA6Uo99leRq2SlL
AvSVLH3akkh0d36day7PpFfj0dD7p2ShTdZGZA7JXNHGphuQB5kEz868E3K6ZVXdBsnq+Rh4nR9v
EwyuGMDtURzVyLQprl1cqeTz1TidgpzAjaAFxplr84iaxBZHfZKPpmM/iNZ+n6E2QeDBjm4o63mq
SAWbKJbUqo/Mr2KXQKtjs8QpVkoWZwjZ7jgGwOddGsxj0rRiEEsQa9YG2mW+8hbRik3FSw+IZbc0
/QlCK8Inf+kPVv+VrYZxsYDkmbZGvmI6bmlybIti3wv0ipazQO69qsp6BW6ZMIEEAnAc88Y+zh0X
humQPviaMO4J5EuNjDJ8kmtlhAM1B+Qoov5MeoU6hrg4ynr7JETSnD+og5ap/dQK1PoN/EYfs1SE
jX+Ht+HFgXd6SsYXr54NLK76m9UhBKd75BTK13d/NhArDfYhRrxN7zr30cQ0VXOKL8NkM5TETnmw
3S8oPSa8SYztadK/W2oyo4TR3BiXaHkWD01H0cJvhtFmdySL6e2ggtFn8JQrOsYJ3+KkMpo4Cdml
tNcDXc+2y6YoXZmjToqrM9XyOwrMNliANI6MwIO+Q6bkcQaNurvlqZgQcmHnx0j13Mq0QlV1PA2m
jjhJm99jbHrhpPUxka/ZVWOXjtoLr6nRfuiJsM4l3421AE+v1khgSDRma658YgkvY1+vFwaneBx6
uoshR0k2/ObCygPoLUmIIWvHw6SOnUi+HF5ZYeeQZDahi+eUX2PWe4dWzVeungQ7Plosn4pVjAmN
lGadrHKMZp3E4ynr7AAJzKnR1/qseYwn3Zr930LiKTC5/ijc+b3ZMr+l5LOzZhg86w2K01ANNIxR
9ayNCgUuKPb/rmT4QrJpeJ3abzkW696rtz2X1E6WOdkk4FAtifFsNtRond6fYVrf2LzUp7n8Z2T9
B9vpfHsz9MCszD/NYMg9O0Sa9L7+XvyrmtjYkBVtRW2bPSKKGy7ylHdeQmjjculSStdZpnBFGQf2
jY6oU3Peeq8xwsy8myBF7y27aAOSlPKLAGI+RmWTV1dFb0fo+LwzFiuC6AzWMadWMKv05NvJk2rt
jEEdVUJS9re5yb6rNV/IWWgNJtnWoZY5PMbVmqD10nfMAp+KxbzdnfgPZG36bKcrD09FDLuxWN/S
5U+MjCFs6xLYcOvawQQrm33oEx6yOfLNglSS/GimTDVIzrIjoFNWSFACO0oUcZUt71wn73b8Lv2e
X7ykY+kDMyG5ocCAPYgxcrn5Io56qiCkzlrT6jCDqjC2pH2NV+A/rvXguwsq6K5XBNv4J6d1n5OE
oTMqxwK1MAiWpsZ4Z/NZ8BCkIjpoMEjqbYDy4k6fCxWsJuB7Xf5kOUAPhMkJXLNXrlESprzDjB+F
gUTbBm72tvSGf0qR6r22+vRmytKIrMwQZD3k3V5OwNhKnDp7ATwLDySu65VD3SPL0OdMDPKO43Ks
W0Y3EgDlbF99YGWDpPiYPQXqFcOd0HMMLaZzome+J1QLjLQ2wk0tlEYfT1tZmC7gonS9xGLm23ko
7oihg3IkvOe2QgOIGYxVOXkRsSgnoM+w22COsIpQ87nLIJYbrQqwcqPyMuXFSPbIfruLPXeM2htm
/apJQaVnADZKPZzc6t5nhhFVzFjtTH8xO0E0ZE+LoSv+X5uoF83KJRpxmtR5miHZMvXwvUQLm4G/
LW+5smyVX5NZs/d+jAzdQ2WMr9pn0s9Gg3kSgt9shmjtcMGDk0V9JPVIaXiMgKKUBxMUAZIhWGaN
z40OrybyFNhXzQbpVGdJpIQ0qHHknYi5K/icb3OuOEwAO2zdMyZp3HStMg94wx1kmfEUxvMjazUC
P9zpVJFEH2two+eWiJ2xBL/egzpQPSXfnDcfjjE/Fo58ZhqJoIiUhB34pyTCM7dLiH3gvgOyQAl3
nZzqhm4P25qrZxfTbI4xrF3WkiRyoKPGAIpeJwO5F/cJeadI6PdT7bFP7YXGGLb5BMAAZy3JvmNm
yVVFnKOnmb/1tOMuh8bTMqbhDZx92Ir5jPzfrB3GFAteasarqT1dHb9+8TvrMhlyvHeI25zs2vrj
wPglVXYvt763jtlb6KuOYxF1sbnOT6OvPZtktDI5Yp1qk5cMIErWpAUX+dHJqosQ3TNFs7V3Pl0l
OILWey9Z+ZH0/K0A0ToXZkPCeg3zXSA+qlZCdJvhbyqBqZbZ/DUiNRptg9wfh86u1Fy0mUiALA5F
n/1XqBNQhlb3ScEsiazO+UksA7Kbf6Ayd4p318XKCHQEkYwB6I9e5mNu4T65DdZR1+3zQGkzNYB8
spBQ7Uq7hbIm+Myh2sIOkrDCH7ErUqwfCGGF6Oouf0yfYgc0+obB6ILYKKu7Im0IrZ74mqquHhqp
+YEvczRUVO1QrsG+0mhjtGa8YFMEueqcy/lU6o7/IAfKrByCRDciWcU2/mMPpGv6i/mQlvnzsCro
WZqO4blw0WMxWUOzPTJJ9pwzgvF1N/pnvYJeZWk5iRTIBgLb8+7nrH0YMREEunRObQElJWvbowK2
s0vGXB1WK/1pzSkYG6oal1eT45MJU20iIwINzyvhqwO60yjT+B6Jm8Qnu3cRZHWKBVQcf3eF/y5X
NFs4TW+AGEmiKvq/0muKyE/sjhSA5cT0BF579yQ9nsl2PCHTraLVWN70oYiUsYU2QDwKhZjOwiGW
QC+pFL3i0SZwPbQ4fNqJ0W8pksjrG3dvYLj2EXacBKwpBausNm1+3MR4WUEEMXeIQ63YgkBE/bfz
wWr1XiLuID8wM498a2yjEdThbpHWjTT7nUtaIBe2ZxFdYHMIdBRP6+ofkfNlkVDVv8n072qv/enm
7H3sWRlsyhZOryrW671XCMQAi1RHNIDHRJPTXlWvTarYXg7Ei1T2afXZjU31coUY4Dms6W2kUtTM
UMY8BRx0bDUjEFoJLMP2YCDDm9N8d9qp+TKJhaOe1Qa9f5EzwPHcDTPz1LQ9WakooS3P24Nvq/Yo
LUyGxNgSaVY/5zIbQ7uRr8WYnIvedC4o1/+66cZaAekYprV8sfrUDHIPqzwurT9m+xflZXXH4Xns
pvbYZNNTRxgWPX1cEfCUwYGzs6iEY7SjKQyRdoNSQGRGNGSxb3IJuCf3X7CBPVoG+D5dcSHnvjpV
JQiGRZbjQfX6S+99z5Wr30lD1yOHbahw/w2b6UdUDvtoQhr13oGvWQzL0TLWs8N2zBJslZRAh+VR
8bmQjRm9SG/7r29In6edoQoP0nqSMUIlt9zBU0X6ke1xHbFpI3VefpRQZnXKQPw49kXYhthea7Ff
4GNk5hfzwQVqgG5hMQAGumT+ezOZRG/TrvNd1ccIIh/rBQN5MalIOHqPz+gjpz89iBQeLMnc+c5L
B8j4pY6lFNFVajn/WJg+CodlFVo/bUfIRGYRBJSxnIGH7czpVcsNRkAG32pNAX67XWLziWHIw+Ri
m2HM1H7c46m3WadRnTgu0gWm5UGuFxEmMyewh+rRYjnVCvPXlzxSHfkatFEgCaGKGaZu7a2WxkP7
INgcYHOa5bvKn58FGkDa1QeDUZwlvVdoWg9OF/8VXIhm/TEDjgh12fzRRJoQeMMy1Bi8c20BP1YU
oVQeTABkvdfd9YkTifgesz44UH4t/hIc/Iw71kjpC7cBvdfq3gMeo0Kk4rR0+lkdPX48dNZxbDck
JysI0zD8qLL5/GtQAjnmBrgYo8aWdmHCkN0tenuv+/G8Rz817iaP3Xri///dltH9KRXWFRAYdAnU
kbL/cTyw11b/P2MOIZR5tXsw97pfEtZhcA2aXImW3xC7PiDmkywvS8dm+1S59MStH7gx35InNdK1
lsDtyniHErbX2uVpBKrFddHUbBvWXdbxtqQdbhigqi7jU+As2YzatIaqGlMa7izVv9ETwVljmJ+V
iOJkDhOroetvJOPZGYaDb3zBQGDslo1n4NPc4LLtAjNXT0WvI51o+W3zjLCRGP1YGmdoX4mMtrEY
YEiAk6M1Y+Bp8Tdbdyua6HP34PL2OYzrwEh/SuhNYWy6T8woSHhj3V0YaMCm6o3j6ogW7B+FZktZ
KO67xGNlBcZl5G2H4wl8JGo7rSIk0GK3vV4siYjKhzUWuA2Z9z2+yXlOwsEzUM6kMmcOvnHUrJUD
HtUhj9a5b+mYrLQFBB5zkrkLkRsFLi5rYuqYyS6YqqIJdA4FtEu4rZg2MeQ46mPxQqH5J/fdz6RD
QOVm7XuPbyQQY0s0Xh6CsHCCtNroD9RXI5xveuVT7rGpABxgBIONgkh2+M+NLA7FGp8Mgon0XvvJ
WLrscqfjNR6Ko8xj5NsOv2VLK9gv1Y3pUB/qDaY2F82z/FWC+UvT21qUyPSjc5j6LCsfXZrFw9xM
CQ2/99gVhhu5dbvAJdVeHfSWpQP2sNsok4OzPNTCem0GfKfVbSkZi5Yx1FI11SKgm46G3vrXr/77
gCN70SeORkKydn1VMLUyiCuaUPfpq2XSibrHcfI4MpsBZ4niZoyx8lVZ9WsvCBLR6jzbnTybcTh1
FljAvGwQTfio0HOGJ4JZL9MHQFsIy63Evo32YoRuvnyJMX9BYBSYYx41qr1W5C6ERB28mzlKO4C0
O0d4XwlMoV28Gqd4EPjVrKgU7jUv5l/HAM/1Jkr/E2oOjrMBj//wuxTsPBkSvaFjAmYr0M9hkWmC
vnwjWhIdrgNxMe1XsAD+97S2+6W0PNJSfbGriFYPsn8NEtNIb+IPMgpCkjyBC2dPpqrZBwEAiCav
PbfIVOVa+AFb5Hsg8BGwp2xnEbEVa8bF1P2E6sG70BJCmm2Nt3yq35tRf590r0UL9e00zs3DUdoI
aoxl+8OGznZV/at0EPGwXz/HLaoz8OtBDY0u8FYGw3yMuW11bFpg6X5xOp/8Nr/FyFKTJp3ZafAz
6GC5l6q4G+cYWVdGrlTKUptIolFSAnhM7voW3YYyCI8aWKkj/oCQpg9cevSEWC/f2DY9g7c94w+m
BdCsI20qFWWSPOkaZTiGBAQs4tEjQBQ5fX7vauaVDIVTbMsfErGWRf6KLfBmSPLnsiPdfGH3VabW
N6k3yCF1+Uo0G/EI9gaJmt8qyRPQOcx4Ft882eaYhJ1hLbvpUWwCG6DsZFOWJr19a/4Reh12QJMS
ATFcWOmb0tp3d4V3eOJC/C5NuGmLRMset04oq/EDaswS+BaLDm31ai6iMihVCs/RIaAY9umQujgl
OixpFA1JcWdUvrlzVnK+HP0U82smKZlxQMEJjzJYOPUfSiw/Td18edyePgr/VF9P3TI8Vp11Mtvp
qxqoH7sOME6V0nCe4x7NKPtXlCxj/AkfCIdadybfBxU6b7CXIkHXfrDfUttnqKiwwX4bHw5FcaPk
U12Y71JS8eU63fzUQmV2l+deF1fPKUzsqPhAzMKwUXldSDo7pUX9VK75eaIr8fVnG5Uhu6/r5Cq6
auDyRvOj2d2TjZhjZkCeTDcms2+Y5P5j70x2W8e2bPsvr88LFptV43UkUrUsW5ZcdQiXrMvN+utz
MDKBxG08PGQ/LxA3Gid8bMkUufZcc47JTW4ctxx8tKm+QLk4NY5+B85yidrkC4Go1mwsOfZzrbUP
hdZva6T1EAwjTTCSl9u7pN9Rx7SICbT/swKweTZ9KhnVOMuZ+Rm0zFrR8guOEobIgsiY6TzgwXyy
Y8oVXeUhHsj5Soe6y9DEwIRV1Kqtz34p4MK2TNUJTyVtqRsJzrp55jNDy9nyhwnZBLZbHB12jEcv
mFjDlVJwp08GQgAyzPy4pdw+i39nRXw0sXXq47+u0B56zYCuk3BJT+b8DuR/S8ECS14emKynH2qz
xTYO9rZhapQDe0w5flYGkM1/XvIwJN7Mab+T8T6nWnJlZ3BSYx3mzZ8iprMatpsciCcVllPAMDd3
Mfb/kuhCXGXP+bzRZ/sTbrbPbzpENSciv2wIaLrQmDW4GDWnSdYGcXidXq8k/4qaaqPXEVUIFabH
sQXsW0WC+RChKuQ0w8jAX2t8YKjFtsx9Ay6/tlqOZFPLQxBfAnpIwPsl9D9WWegAKoglnkYrGn3A
3fClAeLhCvnn0zFD9FWn/VHbiHpn7cEZX+wM5HxQsU+ferEvOnMhkIKfozFviRyxdBtLUC9bivDy
yPmAEevbTYdiFs2/RivwSYv5IOP8dYqsH0kmnLYvdtQ2ovIcUYU4Zjwpq8anjUhdOURW43Iiqa6M
X2xGnJXEVTkgFXAa4dwhQJdlsQWYeFlTVRfaEUi0V19xk/JpReRQ2/CP4o5L7oj3lj3QisSWLDoi
IgR3uAmBtOnCRyN8BqG34HFAXRV0IBYd5Pl6KC5GkL5NSV0hcPZ+pkHDrLqU7aBeX3O9PrWhxhXJ
kIVTnSakTDiwJDkwMOxWK8fK/sgTr/Qcvag2SWTG5DtoQVvx+i7dGI2elCZU8S75gyqKyeFlqNOf
ClNuLpLnzp2/WcttBrVCtbFGTrHtT8XTpKjyDXBRTswz1nPcW35Jecqa2lTtzUbGdbR5W+XN3mmt
vXD7gzYD3sMetbZSROy01rdKU766eQN120WutBZgOj1ULOixFOlMrklLp2KHFZhM3coe+STR3IkZ
Md2S+wWMsOzrC4fNe/waRPads9KTwV9LkSZGHDu6FRjzg9ZbdkSmBdA/mm89wKk2pH9nvg94orHf
nx0nv+YNM6WT679tP76QZyE/pRCiKkf7aVAukTOfzTqEj0kn3vK3hOa6yuejY44fna0SCJMIxrhE
LzBz/Lq005UAbQ5MhpW57cIPqCROvYyq+bVgLiviDHAj34Jbg+v8uGxs96Nbce2wIo8lPU/WAIxp
YnnRZeJMbwEk1pAe1EGIB1fjtmNSmQfv9BYLg2I3Mk30vX9Ct/Mtl984+zyub2sgjm4VD6K3beJg
AaOlDbMSmjMUjBKNg+YARCBi+PKnkymLV4hmkRxfnGa552DXpH4quw9RuRdpu3xSSblYSnpSotE3
wvqUgxcxXORAral4xCU212CR/DiiuMWwxFu2ww2leWsOHbyVMmJunF+kfIcNdyzK7oYK9VoZFR6x
svwQObh79tG+kpqPZMreivBiqPEvsk2iy29pj59FYZ8Yok7SEKjKuLPzOj0ZAFbTOoUwZAV3cxQ2
ifiMcZ3nu2tb64CBc0Uv1wVh+mAjPKzKPntmHJarKsBxz+mcfDQ8LLV9o6wEUr6JqFIpjwMVUrYZ
aJ5RK7eu4x0Zg7xZj2ZQ+p27MawIY4i7cKqabdsM25GHEx6Lpzrk2dWOVBVwDCdmKWmZoZMuw4Cy
sXX5ElmYBEz2SbzLQLAGjqMaPUuo1/Hemvuf5ccbq/A+deOvVtEoPlXdQ7wMbl3H6IGvqDEigO0p
Pd5N/YELqTwKnYcQTOWtpap8fhHmcbfPyp4G2hLGwhrzQLCxNMoHa+IN4ZJSAiT7QC2lsxVZHxxU
xDlw7BGSkUEzWWbXfjA66CnWeA8dvO+0IBIiCNiMqjCS6dS7F2NHggLkIYscoiFR+tAbAjI2/W6q
w+e76fCDjBddGeGZx2tCrVcgfYOHln6VffnV28inlkQtoB8U1xBQ0OWU5gpzFfNhXSnvKYVkHiJs
sBYwpZQmfWyQ+xOre8JNawbJuMEg4frqAb9RtB8hvPEfDjbhed5ho547JjhapWmuNP1Q0DYd4cTy
GR9qMeY+VSlfY09gDfVI8SK9ylb0sM2+zQ7RoWZ0EaBdPjb87BXTo1oNx4Q31+3h4YZRcHJTAqZz
asG6cNRTFQg+AYVSbMg7LnoYjwp6FXAwXdKlvFQShFp16mB5M+2Ea03YT0bCkdiwRpAfJ0yA6lqj
BKvXmQ/VaZw2rEERCZBJCA9ghLGzP7Po0HENay1S880qeUEcwp11bRubSBP6NgdmafFH49IKxEnz
LzLsy/LPvJDYZ5dVQ1iqxZYeElQxyjMWz0ijnzIg1vj2nCvPlTNnEk6oDqs5iRtRH62PTGM4FE7V
eTR8bzRKxKx20CjyXQYbnbiFIQ+GO28TnUW/Pm1wa+EmBnVKMbq1b2Cvsv05DFJ9E5zSoECfcMyq
XfozVWybuyrKvTYPcRBx8uasRKMVq5xcG1eDzm/BpEPYB+nFab36zgMCK3oIUFT8hLl+4Ej1bSGZ
Z1Vyy2H0reIIg0xovlXjEQQqjULafOpS+5RQcUh77dPybfFpf5UtR7e8BTGA1jzKwaeRD8cBmw+z
pp1T2w5zl7PfhEhXTuKbtpWzUmVfZXzAh5fRrsaopmfqWxuK4zI1N/of7VX3pSDBDdmoLUB6/KLL
z9go+m9cpQD99acKAXvXJndbsGdFYdrFZs/6rgfooNZ4BI2UhFzcXhTUdXIJ3UoEAA1FiBqi3hMU
2LCablEivylW3SYAjLLSQYHRSA1CJI+xBrVsDHUYwcZjjeNOauUXH+E1jL+9O1Be3vaX0A4PUH6e
KTFhymrwy3fjfB5RlEoBf75/CnKOYRGXw0AehMdrD96wIXrl1A9VWP4N5XDqaCeDReEXLB1Wmk2b
hFb0GKimDwIWX2wifWp0XpiOKFgSzy6CQNMiH1Q8WnON9FT3tvy70ZsHPt07WaIbzgFO7Q7OUUCN
oD1PJCsN+TZU7krF8bKaNeU5ZNuK5dvellJQsk0UcK2KmMvIyQGoThR25iNufKo7kIS18GF5DU1z
NlXOu2XzJm18QVPWXVq7fxEOtyITXD9w3G8mT8K2mSAr12SMKhQIMXZ0iLDmlRPKV51bV5DH3Kmm
SuX8G3qh0q/aMLqouUMHBPY9HvcrWzN3tpNgn1O5kzb0OFIHv1OX99ntRmuVdaSxB5mfgki/GpN2
ih39hmPnbhBZVeDud3VzyUYKX/ogeVpeUW/1m5w2pT6avzt93gbmPSmqE+ufL5lYz7j+92WunPv+
SXTTvneUdzl91yotoIp4kw7bdrMWj2XkUGuKWxOhfyUnBxsT5e7rLngXLtwpU5AxDyyYKl16hUw5
oH30H4l0t1MXnjMLPx7ufLrvgG1omF6k0Xq1xZko7HiYOKV1jlWKsw1rawSftk2qoJxOJjtBZ7mm
KQJ9HZt857aRP9vWo0a3ZJ7IPTigQ+9254HjRMAYZanywr5lX7UZzj32Pvb4wF5dIweXSpTMSGtu
Azslmosw85WPofUPQpIn7HJUj41I+sJi2J7JVUbMTXmtnLQRX0rZo5ljUrjk/CNrnfYZWz0VDhvW
lHOmR3v8Y9Vqh2xOXntZby3FJCcZq4/xgAmJzRbn9vxsUpS4cvHD89hOaiaG6o072n5Mr7Mc2HMn
7wPuHcGvuq/pb0xM8mVPDvZIzEI3PaBzwbxUPZZt26H7LVEGHA8j4OvCeqFK67NiYM9irpFBp8VJ
NdydzkYZoq9FBAiHIwnwP1JXX2rB3rlumtybvmJMJWvqhr5VXEYZAXQ3Q8IKqKMIqDMo3Uj1gJm8
5siWnWmgbtp42RP0WdhJROPZs6N3QX3sXkZN05AtF3QO0GLbUIY1tupbkZsUiE0HUVCQVxFboD+A
vXUWKStHJb1uGL/0Kn8G3Kd9xG/AbXi+ujQkY5J6QhHmuhsddTVUkrEgxqtjEC8YSEUURvE09+ly
O6mwtMxIJBpPhrJR1kl4yA0sSUaXsXuymm16cZQ8PMQldxqgGhgd2XzaxleQRgj1hrJTwQStk+UQ
EBlsf+Ftbzh03UtX+09o4/+iE/9/6ERNgMr8f5NbTvFv2/X/hm355yv+i9ti/Qvh3iRMoTmC7YzB
3/Vf4Bb1X65wmPsszbR13TL/G9xiWv8S4BJdwIpCtRbWoWRsiv7v/zGNfzlQeR1VhbjoWIbu/E+w
LQb/+3eciiqEZrCtMoWJ8mCRs/l3nAoE1VZvI9l7EOPx6r1gk/m0EKzokxHPOjeKgDtMiP1CLdPP
KcDKkrKQ17F68aBm9JNE6HKxo5joBiqcKxRRRJlPSkkTAstGDA6/DlbR1kg2TVX5cTU+lgbAkNZ+
ccTkBWxTJ6BPY2N/z4WzL0v7we1WOTUihAU3fVefBaeoLLGfekNbS9XxtGGhp4urOT92xZEQxXXW
mxMfqVs0OLtyoPxQiurQV9MptPtDnWKjbu1gVRvvoJ22Og+0FRGot3ps7zrdJwrBYMDW9SAfmkZu
qRSnHJJCqUoy+iirkJmGJeulp+Cw5pie5vA93B8qflhPhYl5LHn5avCYRNe+dK9t1cEPU/eplXNz
IxFRhw8uAwyk8bXTly8zfc1sKzJG/1me8ib1akl9YJPsO7x2WJ/8Eo6cIhxsHyAI4MOpZKhDWsFq
3d0WNClo7ROwigu9sgdZYNuNhy+jV28RqS3TTff1C9tp7rAdUSrIfWtaXTZlZZwctt7OVD1NLrzB
uMofGUw3aUGcWM/ahyjbYrz3utxC+0ozL8PvXKImVrQScvm+61HLYM/JCRtRTgavQqzjWAA1Nptx
OeMEDcTNzt4ppMeolnDgcZnA3fXcstaHn8M8wfJMFQ5vPStLDNQmleBpzxXwT+n2UEMnGJxNyXbO
GDApUNKq5PHd4FXMKmtdUyVN9dwlr4GYT+Ru9zWMdUrN1zEGlbjpbliXqB1F2e3kVxlRoBvhOkrh
W6JlUho+u4TCs+OYlIc+qh+bKCOfkCD1o7ZgQjNpIkKdYydDW9/FbirO180TRby+GbQ+wf0DOj4J
mYFoW3BMjM8G2yUoQhBjn5VMPxJA1mT58kOjKTvFwKsDQnhd9woO/mYbl+YhSq4mh7FKidcyU44q
9H5bU08lqFtBkZfXi81MC0K+aPuzja7jJu0ZofA5GdBy9ODWcx4qGjARyQgMk+1ZWm/FGHtmPT1P
9SkKBkpG0O0qk5WdPvsUMq/cKjxa5Vc3cthZFPAZ4waIYQ5FOHycuwDjWduUOxV9fo307i41zv30
5Ya7Jq9ZYOTW3o0LX3blQ5xmx66G7p81n5FZc66WjzaIHgYuNbN+TELqY8WpPlaCh1oGb/mywBYg
q26JrWyGutlHsdlgceKcMZmkhoywAbhA62kXGHu381VnupcEXQy7PxkSlygK41qF2gSpn/CrfZHm
+EQtup+SIdcb7B2yMd9KqpoBpO8VO9zpGj7DNv7QK2A+CbAm3Ar0w9SEVbADIKZX41ZRX6xZObYu
x1IM2vMjsbrfKJ9OtWGcS131ON37isEgkuzo1ru6GuErNTc2ihF+qd383pKxIaL4G1k4Uoa+JGES
AYaK+7MJeqm1SMg69UET7Dz6AtRRk2KNmeA5VcFT3YS72g2+C4t6JgmcjbG59IUe3lyj+YyptYHL
Zj0IKFZ1sq9s66gq+FSWJVeatLspo3W578z3uZPbGO5kxibdp7wDvNXU7ZbIdEn2EizN0WWj6jMe
P7fgqOr6B/mU8g15VgUwIvVgNtqrBBrg1vJqDxE+Mbu/ir5Zm9QGiLH0ZxrgklLdzGn1nCYVYgwo
2mLGqMjqdnC9somuqcGsNFAIoSuIR8QeDF/kPZyEkgoIjTgwMFg9fjI6LEl04Knq9GIDaiCIyWkF
VdZI1qOBoBT3DGovrdEUGIBixcMH/lPg81mlM07NKZ4A6td9tAGYh5/0s2CAbt3y0NVf7GXdXsVV
uo8kH4TpVgy3No23AelVRbHAzSDrG/qx1oqDaiLpcVeCSv401G7DgIzJIFGP6RzqNHI25ioDTqOb
0yFr3uglXhfJR8+dzSQbhjrCcczAVkctNEfPbqT3FZILPRm4EKkYNKtTO6rvejLJlahMZArlVLe0
oYPVG1v9uelnDqyktuPZ/aqs6S814ZaSmyNFV2C9pZEOvwFJCC5lO7JMHr8WiF4W+NRTT7KDExmQ
ni1fc5AcREspXig9SI7ku7xOVOt60jh2sDgcEC1tcTUiZK48foBqwdvobIyArYQ9Nu8GlVSc5H9D
O39LhuI3wHY4pBAT2rR+Vicol0qUfaBnHpqM99G4BnHG6CxSXxDwx6BGF23UfpZh/eVCZPZs6iME
K7kVxQcHnJ97HFiU/RXvxjiv9bI4srHwwEFsgW55rhvdB1vbImTzRhtXytPOQSX/urpdO2r+JINb
GtNwGUWcW2qSLmx9xz/qa84xtZVlHX13kiUsadY8mr5yCqtay5vMfiNA+QtG9yGI/Hp0OPjXyS2l
naHUihcWQ3otqIR1PG5DBzDts812DSvrSpXKp2CeBkQTZTQCgmTk0P8cagjYs/wuTErRQ7PelI5y
6suQ7zP4uuDYEkec1KvmYNpg0bB+2XhR16KPPnNsORUeEZbFfiZxJFv6p92yghb9K5rQg4KzlSRE
+aJk2lF1kuNkipPIc3asgIJKbFyZBYTSMGx2d1/sgINVWZtHBX+CaZooRQu3Uba2jcdlqWcZD6GB
cb2y8LFObrZlI/kcx9HOKcpDYZY3t88oacFlo+eUSDSwLHKb8/Ps9U1J7bzSHkXgvDptR8fbE5ic
+TdUnEPRP6XJftTtrTXp56xujlbecP3iLMXYO657RbJFVLPbciO3h2fWvHDuTN2rOP1rSfRLV/C+
oAXKHuy9GK5lELxQpuWpQQ++K0NsW8gyooTWUupnTdFXbk4jhJ6/K111rwPjZqTdR+SmAnfHjMeF
22SkxHdLYQzgkuaqZ55ljujXtS6wXsZYW++DIC2SAmTDW6K6ezf/tZwK5F28Fi35Md0X4lxMnzau
uYl8rJw4SqWUBubqfMG6QR1Lc8I4vnOViVdTJC/QnTbsFB4zwiVKCJrjXk8pGruztiKdRHq9WajE
eqlsXS4mxHiv5c2Y0xterAcYGHdhQCgz9aOit08VDxKpBJsgozIpTw8xZWjPSkszeLwTlnuthX5S
cFl14RQeaMohBkYdS/suSOn5bkBbGqOU3eQXat3fJfw34UQ/USvl3uW86HS2i98TrtSwIUuNSWwu
vyrdJTNFMayFOmXxGCbitBkCuc3obC7N6oOPht2k1EibX1R9ZGvDGTxlpu9czDetmhHBrRpQdg5/
lR+Lp2iGHapTDjSj3d2qvlvwgq/93EJ7MjzBFnkd9HgEDZBmhcbsOhtT5wuMDnWngFWJN0XOWt2u
6p2Kd362Z25yLBYz64GEVLfX6WRY5/PWnqMMrFZIrzqFZztpBK9i0QGpPZxKqhmlE96ynCe8Y0N5
oAaEhfs6KI0tYKZzYYx+BpG1KwDRhR5wEJQftrK+hSGl0SVQao7n9Zh8B0XwlYbmIcUZioOLcuKs
n4/jhAzo9D9JunaiDkHNrulohqss2casc7xNUqP5ytT3yAZrtjeu1ymEYXS7gyUxhXi5yPVWafCo
7SLbudN6q3h5a2+ctPtFeqHnAy47XlAKiXOPuJ/uHocgfJpYGePhWCXGX70AkIlDlgNW9dmi27pm
2c89Z2UN+rc5IYyyjS6ILNe+XY9bjaUVKu6bG6XH9g1v7RVSwiHLzSsCH42r0Q1Z7mTi7IvmZDPb
331aruzgrnTlIaM9dj1KZZ/qOHN4oBleIGI+RGFwEKoDCWNmMnXAlUzGIddBlKWDtZ2CzGOtuamN
/i2A1L7imAVEgP+Eic6P6XlVzB6ZrGIo1UweAvWupYdt3fTtQala+sLm9lPAcwHfdCiAW4U2BwtU
ehtRqAocEqnKlqzqqqX7WofK0yqb3v0e2aCmkCkWsLpw2pcUUUQZiaVFz7FQfeJCvgLJH3u+QtNJ
eI/UmfbZmqXRVZ0Casa7OXvSrbnccHo7kcx+66LyuShhfTjpe/oUIt2hwKZPFfYcdOXkRq7fgcgF
IpC38GY39jEKhcXKl2tZem7bHepmafwJAvNgal/zQu1voVmMI2u76UWfyz1tLp2vu9a1HpcxPyKS
aT/oBr2t5CczZwe8Hfc+a91dbM+4aNo7NUeQSCO2js+0gjLzGeat60HsELGkX3cNofzijOzt8mqb
YSbNkCa5XMkQbYDfs+qozFNqhZibscJo+tkarb1Kty6fQVYPPMtIva+wpG9nW3sQzQupGM39nUw+
ACsaM4c+ORh1egy44GaqCY0QlqE40TRUSuxT3Akphlqsqr5qvjbwF23G2WVB6OYkRwz7c5k6enbt
E75dk26Uob/RPGVbXxnGXzzmK3b9zxMmUgX0A8rtrtIYDjKaW3vTwwk3KRqchei5NFHPNIJq6fQQ
Gu0VIy4lj7bfDTGn1NRz9KPNRTUzWpg4tTDCZRgW0vjHMN0tCIATPcNPES2Y1rJiCDMS2kEI+9Ry
M6+uGcC0mNsxCHGOnxSPbPnT9Ce2x3aXpEvs6WuA2A8lZ9X2ylOoRhqoiH1lqimzfuB1RV+BNvyx
zZZHw0DBpnUZDQwfFXDYMad7rLhRK35sZn2C5Fe/a9I+mfg15lA79mOpXih/5GrIBx6DU831lo5s
xht+iXN/MhPV6ykkc0zjUadqjcWRcVGd9sK+k8Te/FNl0wmw0Q2diLWzCulLJnsZD+fOVX2pj9du
FNkx79uvEJM5fpOMoG4U8jDIIGBSFqWGlm91BdssVuj8313RmGxb8U02wwOmsc8oSW2s2RPmrDLx
0xk31a99pb5bceLVrfDoTuCYmh4dTGmxjDnA1puMTZhmzbsyE8+WBl/2ccopZFADrAydcdQyhtpx
XLc97VKoHebI9TpUfFPD9PTGeJfgKPS5H1e1Gnt5VV/rvGWUaGgS4yYUj+1TWQBJGMv2GLjx0RyG
lWzF2g2mx7ZN6bYflEebgQC/ZBDhVErfhki/hXTGer1ikZVc9s2RcjYLjbVrFB/QByA/yeDu9mIL
5GIXsg5hL8nU3x7mEasXOOLwyLJ6WtWO+thDnNnFFYVtXUZ11QRftEsvBosKaKUUSVScEmBzJ+TC
3ExjRDtCBfgCpPM8MWvoaeqTmNjNGgf/OMvPojMJZcWhj8L+qGKXJdQWz8aDTf0NFlyFweY31dIN
Gelqk+ZE8G1Ib+WPRW0VFTu4oCqoSgFfXn1ocvLArr8YCYA41lN4eTvGR9zL00+oql5VgkpRT037
qchsPVjK1W1a8Jto8LPDdYwaFsGV6SAS4GPXvpJU2cdSsi+ZsJ72ltdEaHejSRCibbyR8xmemu7m
StA5hk6qkjsEHIRzqiqfGmcmhpG22RXNk45WDas9asVZYpbXohcot16ScDMSb61kt59zzonj4AQz
Js6jLTs2MsEbxn/finiR2VsVfFTqK2Z+k47Q4hl9foNz1ivdcd3peUY4QWX0VIFccLc2N+z0HSMi
GRISV4hzWJiiuze4+H2zl9cQSANOoA4KZ33WMv1kyvqJAHuzS3SCIrFC5ozjhIqJZ8B4ZEj30gSv
ChMOh3HlnkaDu4krueRf/sZ9jWKhdESVbVVHv0tnMkTRt6N2v06FBb+mdta3aN4IYu5blWTXZSco
PzDWJpLNuK3mv7QJEfqMU1c9cl/etdMjeTxPqSkfdRRUVo7TqKuzY3jp0K4au37sYuxC+vSJfutr
vLyRK5Jp1r4TRfnKSqDxOhve+JCy7irSjWErl7bDpt1HMJLxBycZCBl75STqT4KljuuIaHQ2EZpJ
cFJ2an8c8fB5QUIXXVi3u4qDTVOSLa05K7UABmcMzU3zyq/4rKA+ZIDa6JDYTGl5ZKZzygHEi7GN
I0BT1O/qFlM/trvOmnzTPBOfhRBXPM7z2SGfURu1NxFcVOPvlPt/EjWXuMAk5w6gl8O+hse2YJ61
Z9QaG98mJwLSff1QPeTuuKmr62gDHqEunYgkbheiUQTjgIyx8e+r4kQWBg3nAgCAhivxqxfjwR2Z
fS1I+8C203OApqxP48GQiL1VyH0dHziRyHlDyvsXt1s0DSTw3wC1bGdo4Oz99zbfMo3wUdj4QIX9
3Lb7gUC+60DVgqgmw3aXPsQz14MfWeeac1ibVo92gkmm4nSZJ/uS9IPKrEgNTeWYpJ5Bo937gfUn
WDJc4Iwrfl/6Ewy9tNm79gbvfz/vmMFw6BOF6iq/SHcxXq1xpntkHAD6gx5ZTHBxsrhl1hoyGukF
bgRLWSYI5jmC9WOwyJL+IJTNGHbbmdqQ0MTLN3lymUQQrozqWStp4BRY7wjPq9teLfxmeKlRJHii
bY2YaPGSY2OVF6iAiKN7Vm65IHdmoBxD1cJfPq0kNL8mH7aT+jiqTx3fNg/eUgwdI2IuY7unmCq/
OzDm7lcAcyYpQFENDmvCY+A8klXZTFCqVPOrjfN9ZkF9mOP8XLNIG6V+jwBDyKI+M53PVeFX/bRV
qVRJXHi+feCrxugVaQrWiZJei48Rbe9aF1w0408uQf/4JhN6K+C7ccTwCjDeYXRXNft52ToqJXeL
5joQ/7ZsGiO4meTUy2TpW92RqQVnW7abCR07PiXll5gflPZed+kZqWsXZ4806GxrUttQmHAGt6uW
Z9SA30J11qbgzkyauY9JwWTvhVMe9PEjbyaoy2F6ZP6xwXUb674R57JA05mL29iYV2wvj4OSPgSp
cQqGwAtIK/qGlmIbhMh/CBObqjmcMWUt3ylDfhC1qnsjqAq/mtJvYfPID6tSWbHZOQdFeCuRrmuk
LghCK2MKH4ZUBn7YhdVBTggUCgugiigcab+XKeg++2jwrHyiLqixwDg2y4p+OewF+fdgxZx9LIbv
jMaNgDwLlXKMV+5kUffptSIj70+is3UAOLL2mNkazeQNEkCrhTlfizIYcJYJf/zO8wjTKi2vyUeZ
zNscTkHF7SNsSUjNEv7Eu9KenaHZsIvdmhOTHqsSw94Z7WtJscdcHdx8R+Kyt/IVC+z15Kx5fuYD
0RLtbLVX5yM23xgj9hEnoZ48KNgLHILYehclQFXC7QwqWEdZSnDKhPnW1WrPcl81DG1ppflh1S42
ynWv2Rt1mPaxRa8R95Ui7Fehnp1gOQ7sp0wiJ+nibU/oYYGegJJoRwQpCcAQSK7PMQbHU9Ir0cHE
H02t07UfSIjhpr7NsN8k2uFhNtPwyMg++H3I/kpLM+ZILnFNA1hiNIR6TZc0BVe2uc2CyjkaTfZi
j5aGlKCoxABYAjQ9BSbMV9FaqeE00OVK1qkFZdhaOnJAWC2FK9q8c5JHswDLPY8l1ZGd58RNeZKJ
ifTHItwOMPOTsJ1u5b0j0uL3lP485azHB7346kcG5UmO9KN1kbXtJ371cT08TvEyOqfcsHLqARwl
ZEc2DhlI392ol+Kk8LGeZGDfgqSUj4Hx7ATQF3Pb/K2M+Jy4WfNuD2AjBXwRoJ+91B7Y3Ie8YwnM
mam8Gd2cPDYVv21N5y1xzfpzjFK5U5z25CZdDmooUIjbcX+Dkopy2zJZKMGTC3KCL8F8HUfqRy5L
3LFDjzkbKf8Q4V626ubsZmYDyWKefBKkw9ooF6LrdWoSeEUax3Ej7r9MtSd+il4SLj6w1oJc04W/
IQvQrWm470H7DyZ63tiR/trJ2WfWl17T48tu4e4HOcaTAk9KbDQcch1IFHXbuetaDjcBiXWd7l1J
y2+csHyJ9J1NSAlrqXqocSrAlwEY2Y+vkxZjKg5J8saudgJTmp5TEDlr3KDSn/tvobsE1Raz0Nz+
kCY6ShWPKWGPbdjmbCFb5vU0uscWzUx2gUY6qkz0msWzWh+MS9dA7hgmk09x8xy5VXM2LBRr/ET+
OFOQlQThtrfdH9WoGMSqPPXStIk91eqvuaBPU7aFsrLm6gPUY0TdEw9bTIq3WUnszTQtT2xrIM6M
+84L7NBdNXHNZZjcQL+P+BcNvygTDJkCDJtannl/Jm4npPTLbmSsbUvN12MFLqU2N5zEY/qW+HW3
+V7OsbJ1BFphrWMVHkPUpC6QP0COR68eLNdPmmQzWhaJEdrDKQIA0ENmsecHBGYoT4Z5XlIHsqJj
Q3ZBs8VYf4/Ze3IXe5q51gjDcTwe5tQD2zdRpFTAm88U8p0ZX1chXG6KCNd8M6nI8iw7gvC3T/IW
CJCmw7R9x9Q//kUzmCLsKlOZH/GVwzMjyBYmE7gODUJTPjTDhoTzFUtkT4pjW6lL5QlqGVM3p5jJ
paQBuWR2ih9gCnxIF08917E/MzYrKqajqsVobLaOL1qsV51gVOHWy0nwM8zVYT3ouJorPMEHNXVP
o7VgMHkjQe4Q5B/Et4IRfJPPRNINPJm2BkyF0GQVdUzmeF0RfRxUFIZb+E/wnIcvt84/sCGfQrc9
5tKQl6TWr023aKb9eCojxfkP9s5jSXIlba6vQvv3GAMCKrDgJrWqLK16A6uu7oZWAURAPP1/sofk
DGmk0bjnYtp6cqbuzcoEAhGfux+n2zYDDBQM2ypiaEUfV8Q+HjLmjEUaoHUJX7t6U66ajoVtT3ts
3evUHx8d6Tp3ggj/Dz/T3PlGLsx6lwUD/iarNZOoAFqmlvELgfbmAmRlv3isFeGs4q2q+ufQbTGe
jTwQZgx1O90ONxCZ3JPZeJ7yzGG2dcmYMK69igveTOk1A0L2MDtWumUs2W1H/rrymjA6ZMlYbEfm
SqD40urcYZgtx5HoBzRzRQB7PebhRJ89Z5FmtDiU+wyykhpHKcOxlU1x2kov+APcpbmyjae0ZfJG
nmLPIb+HK4z1B8MIqvD71Mbpm4moqRFdf7QBgpLQd4r1bREAq9Yc7fgbf1p1WLTeBfQFH7NBrgLd
Xc0EIyhz2uOALXtjUZCBFletjR3RImwy7GE3lqqrMmIfqtzqzK0oP2kDJvvvtX1s+WjvHQogkEZe
i9b9RZAUuJGyvygSR4CJs2bner+LiEGNBhPTevozKPWWeZt98V5mcskniVVQcMo+YlY9AgKQ+2RZ
SOtZmP51H1jU2Y1XvGtynRvA+G4JvyuZFyBesfkzk4qgroc8j+gEBw6nPY/4Pe/amrRqiPWgjwYg
NT1NE+NAE7Uh2x933K6zXTzlXkxNZwQHpPiwHbHcad2J61S1esvslAzHrNV+dOF2B+5Ll0Ttpmj9
w7CA6EMJSrYyH6ddMGIQg6cUH3wT75TW06W9/REExXQxrvnTBv1rPLkBJmwrO1SRcHbzhJ2M6+Kp
SOcrbVzk8ZwqP9T2hI83xK+nBjK/ysH66sA9buFcVQ1zPJCu/dnOEGQCGgUIzc8IE2TtWgfPQ5Th
DZOoj9veJhjbmg7zeqA2HOyILqTyVbNXZYKAWbtNQz4QthlasqaRawbYQPvYKhLhdXbQL2MIdpPn
424w02854Y6W7SWfGoQsVZM8UFSiUE0M1HsCH4FVD12KYuPzWN2TIBTHgua2bTIh/gCJ9BGGnN+N
yGbMET8MNhI8x9XXlBF4gd7BCAw9EzttYk6tXVfHhTQ5hHtGj3KMKLOpL9DQm9sJbk819ZE6TZtt
dsZ+epa7ZArVVs8hFdF2ANultb4WGm2uufMVNMq9FIW/42I5R93NgU10MSgHFKTSwS6u6iMxGjwp
BH433kCiym/jYh9PV81g6J6I7H1QCkZYIT4N/8bdcFJtQ93pSNEzDcL9yP631jx0ovSlSCX7bXrK
16kEV1rgK6Essxy3FHcr7CeYpd3UfYrQt+5wsAOvhSsXwase3Oa2CC7rkUQrWkXKj4zoY5Vfupcp
Z8QlcxaXjFz6ucixxNiDYYg7vdstcVXgLyOesa1pXU40HcZJBmV2vrDOY+lvpdiWfpavydINR5qx
R6jeeXjntdFuHJLqMItnQyyb9kt2J6yP6jTU59mioNXAWepuE46JpqnZSP1cusGlkB1Xeju8OdOP
VGX+I2giHJTFUfZqBLenrxW8DSdKx32ZzfiNCwBiRBUh3ln+mV0mNvzm4pto2PN7s9Jqj9E/qPmb
xggwyucLGBxVndNoNIwroWz7ZsITZQVcCkO5TTtIHFZPQGDuiEj1Sxxsyv6SYvDCxo1JK6S9EmJa
8jpLQhALd1FpVL+uY/FiAVDgcVkuJychEFoB/k4Me5cKXwdz8vbomYZZYglxrQzCzTwFW5wz0aMT
A0ZjBxZS1TkOG2fKvB8dvi8lpHwdO31loS94ui1UtY6A4xT+EgO6Aw/O+Bbq+ROo0JfrhO+YM737
Ws33mokDRI3sdcjGD79K492kkaHdls86D5hHTSaWiOYhR/cWd/kULe/t5D/UivlGKPWm8wFFir7O
d2Son0rbZ5GlN0iO7gbjGqpRsEkJkDjEgDbFzbTHxQ0xcSX8gHSLpjlQJ/xRMtIdciC4M7m2vsoG
sggSL7+XqZPJnQ/DyP5IuIefib+nOmj5rLH/6fcydf6M1tqZNaUTDbDSOYDkOFMm2WQMlSZqLmXO
Ix9FvVwT+BPEv84l/KuCh/sd04KkCD8YcmMUMriQYcM3d6PDZsaX7BMUUbukWSgcLwF6mJlxm/ME
fwwbQMa7bnGJrQuGKufUihYKMEnYNFUdnNnsp+fCfg7SlqYYj+qAtDvTAJRvZCKGrTU14jGd+YNl
gTNf8RXVPaFw+xaZdXMSYzGr8NTFGJ1EfD86jHKVNVZfRcBMuU6tEmRTA1mqK+ID7xGHfR3De/Xd
al/ObYw9phLrWBOoL4H8XqKSEBaEx//2t3+9xgFpOtMpBQEwu4RI2nyR/cGFjWazKHIcK8JuPk8O
zwobAznDOC58cmY7447zNsgm5+jgxLF6/FW2se+CHrC6nSnngGJfTZO31Z6jLpE/f9VqwVWd+fkR
hwyReFDGdp4/2QjRfU0TKP5iNsL0aLidPx0Bbq2LpMF/5jvtBrOCy1b2NYKk1i3sr2/sLkKCR5G6
G0CCHsXYFFLGpi+pC3ZelxwIjSjCH7cz/t7LsEAGSezukz7hjWFfjkgRVlKx19bw7CkTIxHgLqe2
m5wTZWB3XjpMJ9vpLlEqH5U7QQPCB732qcXceFHWnpzghnrL9WMbGNB1Nbqnjao9ppncDwK0CjmQ
6eIK+x5ahLakc2cKF+P/gNHbZ2uBIrZXtacelemOBuIkxgKAxq0jg31yvwhmGnLBEOd5Mtm1lTkS
7d8EosGsweiVqBI0haQnhhE0Xr7vMLtvK9cH9ztrc8o9dQpKR2xIBeH2CCHXuQtTdSuL5dYSUAs5
DgxQ6ugPc/3QO2QLzF9ZguJiR53OKjiI+SDVeFmy2DuD5onQWcJLO9gQ8ON8X0IE9Dv24r39JfQv
EZUWc1vCVhaNpTs7jR+LpfF3bO3TFayJZF+nI5Aet30DoZtglMSS28jY2RdsIlbGdN1jzGyC7eZb
DHn8qFL1NrkhP2JaBKd+woLuaxjU7AaS9Frb/cHu+vCtgut3R0iLMYxmOF0n2VM9PdLX7e9knlgX
YUW4OxvcnLP/5EU+i4L+olmHK5mxF2wBiI1pSdHFTCVLlZMZFVTnVjgndRk8+g6JtB4X/s4yZUzg
pf1Yxux3AL+xcTgX0/LsH3KXc6Wi6DBkre3G7N1xqUJ2rZ9WH7yNzPw6+u/u4IR/R5b7sERtcUj9
pGVj7j977Hfgb2/9Ae6pDYeQBHe5jrrRQc60/hAOOqFiyVVc9KTTqO8tYi7ygQCG6TC3ivkG8A1c
ApjRsLY2dlbqE0on0D6vokIi5emaHCLKL6hrwfpKSPorufVzgOfYeKpyN1kRFrAwg5eobC921Per
HDsyxa4smL3FTrgdMBRjRMmogl3PH4SD1wuWKwOqgF13npDd8SaISh7D+77GEUQjoLVu6v7LN7S1
6z7agLdmoI8rEzrn2G0bdZN3OK3UcVsS6CkflBcuWz7Gs0XMb2cs++jWzog7I3zM0+kJlzYwXUzd
LdaGWd1PeHLd2xcTLOuw9whgEBCRPHu7GvaG4Aoq7XvFnBvs38PsUdagABHhiKs+OCN/9+7EY2ga
35N+5H5bml9pPoYolxw90vreybR9HzxPEy14Aa6C3MWeHRBZ3pMgw2604ng171KP1nvhuBtGl+OO
jRzl0KRL08CxD1bXnopYWrvY4xxthKF+xGi5gzjxJuNME9WnFiCdmbAYeHDeyKrIZOmiBIgtntz3
YzXK52iYT0VvNzQlgMrPnfuwvJUaVrZ9HJH9DMefoC68S5JMEOAjdC0nP4VBcawL9cnX1GJBxOpE
P/J2znzaNX2oiGX9XLtwdsMsokGl8vDWKDKDSo0Wg0scFdNNZasNbbvZbUrGsEqqsF6ntAKum6gm
sZEeVD0Q9oE4tMoHsRcjnSD0X7cEWliGU6s5+RqDbgdICVoTtAF/ynelJiSpOXxTBPlQZ/SBtNJ5
g/yzEfoWcfLgesUNVWg2PmJdlL9VQQQt7v1lLzUoYd+eTir/ac8Gt0pa/DC8f8SJfIs7oVlHVnaf
4LFsrBcZbWTYM9+mr1jK0tlLIag57oqf0azaQxs3zP1ke9dwY+JRhwpVi2mTnihY5XvsgD50FW8o
HoL7euT3qRH7/1n/hrlnpMxnCOn8SJ4i7zpjTX0KXQ1RaCnJLEqoXlpBSGxNc1fMyVsxMrFlM7x2
ZF7sGLtwIcxxd8UahaEuv5jcDh/GBVmnF52/bYYKfRfmqEPs7ljfwHlLCISkGMxWEFt95qYgc2yR
uzEhl2CNN8+K7AuDlaywIqL5wSFcFPlg7WL25Je57y0M2PN7ATJ4b9W+f87oBt0RdyULN3o38khH
saKYH3JFQrIsLgpFGLy288tn1NRLYkCLLg4IikMd3mcKpHjavQ7NE43UVF99thbbaeS1eLbWrqEB
j5g22yPWUstP1syCu7BlHl1sk/lLxYBBMAqIHYwOqjH1zor+xCXGqmkbRuYhlwvb21NRBZtbe93I
9+GGf2L1JF0Stc3vCRZWUel9FP9uUPVSPgwZQZ6NOpzi/alPcvjH3jnoQ2ILxaly9FZipOvS/vio
qTgNynDX84sbyGMplB0DhA5MByY5aCgEKQGiVKG7jXD4j0Lce/g+sk9B6bbP6RKX0TZOxA86Odbd
zeVdcEjy2le4WBvORFfp2w/BJN6SANlhcKnwrf1vZ2aaOBQ/LVedEmk+AlwE0KSZHqS/6lyfZPwA
JhiMIkrUZB8XzLxV0TwHZIEHX/026lCpt6L8thuqUqxV5L0pczYgibvIfWvDgGgi6npZJw9O4e6i
FB0c4FyN+4SqiTLH9owj2UUkA5euk0Oh4x0eiKOCtWrTnz5TdT91tHtis3E3qbZWvdGrLPkIMcL0
BX6ZsdwoCosj+XvMuoek1By6IA7ZzsHN+hNzgBOZm7shRfK09tXY3N1CFB5aRjaB/4dxwBOSaAOu
I+qr8CVce7ajU/5Y9x91+HOxh63QeJIVA/8lg8+TMjJ0IPgXigHwYGNnIy7JNPKhL9uTBz8hfS7J
ptMEfBOtfSaGcLLsITtoYsBEppn55ZCJ5HBm7RGnsbKudUo+JJZsIvSNRO6awxThtuoXiVjqPMa3
7prOBmaYBvIXJTB8cCTaR7Nj82AjRA9ImUu8W1z3Hsz+zwCOEJtH2imReAPXnFsFaDWvvmKM39bw
4bOFAqwgRXoXeM3d1DpEV26aCW1b+C4q7mkV7HzNfw3oh6gxOovewKcZoB4R/9N2/ZFY5ddYzw/u
aK/H27aEo7Loy5+Wzk9yLi/kPA+Vw41FiLTIgkfDDhWCwUH06bSOMgxImXcYLUABHDlXDVrgGfuQ
ZrMOQRPTELEPLAGb2OcRkUSPQ9cSdF1wYQ8uFHN/PPYxT2mZnCZM+8Pc0KijdyUuML+aH/o4/WFH
86uEs8XAg0CBT/cGmd3U67jQ2O4J5mAZNhKFOi2m5NiO3br1rHcr6v84FYZR94B1kuknZsmbu0V1
h6jztgEOLJH151yTIvQtfKtoHAVF0T1rjDbDOsLASt7wWJt6M9D43BBNsJpXqLrMb8+DhC2hk2Pt
Z2yGkWx1MTxk7IArE765NftcILwb5fuXQdHSMX/ndbzpCFn7AnnRhZrqvMRqPBNPXtczJIOpYigY
3lms9ZxBP1zoVbS1pM7epmANuyPp42aTzWC4LQs0BmZXWe6cGYCZX6+LPDh5LrtIM5irzdNxLetD
3jZfw4RqMLTz7UnurGWfffxbju9/Uzfu0I/OrGROmvr467/+R0g6zsM95USBL12X+Mjtf/+3XvOm
zMUMwBNosJtNhzJ/Teib23QxZq3GeiqK7HPw+PIZ/UbQRapU37ktjeAq4oq/VWr9fTv/P4D5fwtg
Co9o5P85gPmqWNe+5v/4L7/rIWNSyFf39yf+GcC0yEzaoUsage/QhujhiP+ewLR8+Q+OKbYnfSEi
jxEtbfI1tbckLS3X/gfzASH4EeojvMCT/yOFabn+PwLXIdXJy34UBXb0/xLDFF7IP+vfLrTAC/nH
+67vuI4gJIq9/3++0BSwUe1WrbddlOeCiOuGq5c+e2Xb3//rj1bbA6Gxp7+vLDRfsFW8vZR0/3zp
7+ujHff36vYygaN//ezfl8MSlEpb//PlZuhvpIt/f+nv/+nvzwTToq9x+PCvf+Tfv0VRpK/u+L++
PIjZXN3gvo8ciCnnZUy6V6JfFYbg6s3Dh5mIYvwgXF0caotdgcZ/OYXe+GLjxqMme3Tgr8V667q4
eZwirNazcuDc2fK5Ng2Yl3FiQGSnL0nUvHrDkh3nvL8bOA5dbZ+yGIuC7ZxMR4rlZDvJASSTk6j7
AKTlGGX9FZ/iuh6z8pRYGQ2teXA0pRezbx/RyZy02veNcA6hI36KMl2OWZofrNzXh5EH9LofzJGR
6oXZEwVmE22PY2zzWICItgtzdbJqoPE24cVN5MOPSmS0LRtl4LUl1Y5NHwOmvFzOeUxrUk8MrnU1
Kp/VY4soKeZpbvse+E54TGcX8Qm7LC2zyTHA/7YdqhC0GG9st/jh2bXQnp1cvkl8CVECHwirAFXV
KQpVOazCLoZVXwxyA/W8pv2R81IxkR8hgBBRJkTaDaNpsiWAEJ2TKPgYUvvBz9ihlRWYeu1OR9f4
5drUvtl0zhBcsz+myYMzhrDgPMtgZFNFm23rmpOakw5luoSdFxkSQIqqGD8/50t5DH3xiqZ6aZ2a
UwgxEituKFSIf+hhtE8z5lXMWv7OQ9NdLxGmPeVZ+QMJ/deyzBjOJp3cmGaCoEdn17YqLb6i9t6h
Oc5XNmkD5b94tQ53GFHNoUUhg+aQI8ot8wv1CwvZC3PSAvUnZT64svl2B8mBLPJdcivpwv6bofyK
VkerddAX+dAAfibEhHp4i0uO7xuLEyUYgRc990g758RJ70JR7CerKB9KjbDgtoQcZraGc5BE+yFk
9OpFoX9WDJOuvT3bzww5jMCqNvMgP5mlm1/shCrnKMkS3on90vc6uCJ/x/vcYViBV9U51DWSLPiV
4LFfjqVf5Y+6bW+U+abZYfnHOD/y4A0Gx3tyho4EU2KbfeYtjDmM6PYDfRlRZYqHbPGde4bh1PmV
PwDxpKdYI0DdpgucAdA4lMdcFSc+7oPCbQ/g6Wlm57K8+i7HPv1W9fp5cCtQYfBsXcX3oSrruRYZ
eOsocVc+PFE4QOpnwRjjLrX8Q3Ij/8YvXeUi6oOqPy58A1QyhPuoH8bXsCUJHicdmO+a9ojKq9zP
YQDmFOW0O4bAOtbCs8VLxBvx87J/HwcwyDjIsZ/ckBOCxMbbNJr2jO8WW1xqXdMq6R7SEQ5sbcPX
a6ykxK8QPAHfia4K77xwR4exYBCs8qWGvRL47nEsu8uCHWLvQh2jmIl9kTWypUww/DqR/KMq53Zv
0bBhsIwwZA5GgRWSYRWYolNIve/BzOe803dz1fZ4UF+x3NPDtwRsuf3w10gQ43XitKU8b2+7XXrG
1nJ2wr79Zkf4cyZoR2jamnEXOI8hJWT4A0Fk+N9tupS/83ohyMDI8NnShBg9DBenri/rIyL5nyJH
x7NwJWKg5fK9BQ+WadoBnbT3RacATPThA/DJP3Aj0n2Kp4mmD3UIUHaBtmJAC0erOZsugX6IFhH1
zl0jhf8wkzxpUxajNDNEFWazSbDWrqETzNScQrGmjRwWnxxDjnqvtRemn36GvxPeYIMLchqO2VwE
IJUcwqJl/6JsHMJpZcaTnSQIyTi1TDfjmhsx7AoQaQRuOS1Awwz1co7RVvZOG2EJ89BfmGLQ3Bgc
EmE/TlWxHMOyrzbl2L/g/fY33hxJLGmcoJK98FBFs9yOd6ILnw2BUCyVGbpOi566wKhihzs5m4X5
6DpK0kuXW/kBCzc2BdzvtfD2aSxfAYl1e4uzUkgh5jGYaFh1mYP1c0WFyGBBInCcGLCKWzJ9iXON
CD1ownj8bVb6OwkqOpH9iiZBxo6DkB/cosGpT495UdXXcS6c81JFEOxnnwuPsUGek24sw3tcbOD4
7IskqHjqCE2dtAy6k58SW+jBmOUWcVRWUAK5PqcpQ9lX7tpoTpN4ti137/ndHz7q4j4hSYd10CkO
nrNv8qy5Ezj4y8Ir9vT6ofZRXHQIG9qA6UZFXTTg68Ak+9uBlOm2je8VRd5ocNsiEIr05cQ6x21b
TNT3hJaTfRLnfS3IRWd21R25gB8d3SE3uIvaSxcytSbPPbpwxSJLloexlWplUpcdsw24uLGJOPd3
Y2W3WOZrPLLFLW0x/ooL+3dfBPqlT2L/tlpWmpJqxy4e1cDgpwJ3O3PXJqTJNr1xt4H74TU99ShK
0I3IOHNu+YPP7Gkg/JzdvKXjAmmyngNcst229TuGviQHhKN5t3CTlrbpNhkbjFU553IHdm5tFoPG
7CuAo0QjcNsd+/GY2l14SiOPMSVlp3ix5HtnsXPwlvbbrV3GxLqwdwCFn8XA/DIjZLkePGCudber
o/xbsb/JbAB5YWVKiNV0SBBj2SfBYmBIDCfRkPuM03NU4MlrR/ke3EvPe6VL7NWreZgVCe5Tsncb
k8fToe4ooKpQ67eYYaodBZOpy+C0sMU7nBBCXyVoGtlQ7tn66KckTGEB0W68ppviOWRJc8bK2XsV
PrU2oKyIMoIYyAcssffOZvzfSHXN/bg8OMTUV2jYcIyc/tbXgKGc27yXywf3BoUnNIGGExIex60V
idNj2QZU2ZYLLs6gPedJcTECDtXiLM84C1npc1j4VXcTBKsa7nu0B44yrrxfoUrflVswF/AtCsca
MKhC7UGk1dsyJR6XIMWtoXCrYbrAq5exaDfa59+vgqanpgETpXSpjtJg/dKboQB4SZh59EqyRSgK
+RAooiTpDfsjFnYlqrrVfoVkQBEx4xQIpiO2MrtN3KHVTUhxMis+F2PelG9ePd5xfxvmzYk5kwf8
UPeW11NtZM3hTjMbNDAdAPSDi01oDgwopfPs4qXslh926v8Ut7SCgRGwGscei78oD2HgfzOXj1mt
1GZsSrbInfwJXbdYBd7wSjcE7OVRnPqAwGKbP3amw8PxO+r0ZVTt42IFeF60YH0T3hMwYo9PIz7X
f514vrTW6exx50ynyYjVGIbnoR3nM7Yx4iU9E+CFkASe2x/EOt+8Fmak2TXs9Iwkr9C40nCQhaci
i9/Q88QlNCB+6+YwBjlmPRvr55R0P83QEwsvfukQrzTVt4r4jRSg0VJqz2aHjGnZP0AWwOc2Tt9C
f45V/5mGeURIGXoE7THSJC8El37rnNIiRr2nocC9gmf6Mb1ZO5UxGCSYuJGkcCz/AZIRyhUWfpBJ
B5mag+sgaGtcumw34wfFFWcNJElHS9nHzNF3xG6+EyqB11TwJpulFU+6R+TNZf1MfaveCMc7YwnG
UmORslTIvwiQhzE7eeh7c9eYFcZdFGkW3dbfQq0l+DvA2/OAJJPniC1AAHaHjqoLva3iAa7XnFBV
GH3YtgFbajA1tBm8yLp9ZvFGY5IeVdb1/BrOy0oSpFom/n2tw2Q0xZPI1HAzwac3zVeQu8TyAkpp
Fh/en0OSOhrI7ebwl8lxZOt4AG8HUJhqoOq7K3yUpx6sfWbwkeEh0eM29hiB2BEl8SrD65hNMcWC
/fI55xj689qSm1kIdQp19mTNaHh0ElItSN6HSSMws3rh0SKbkJBK/0DjPWFYE0SnIcI42BZcMkwz
q42Lw+elnev7KdZPKouQjSzBxj6y7UtnEy6IN/1Si9eqcvc6A8vXdst+wdO76gQnG5zVgDw42Q3Z
b6/MPuNbe1gc2yub+R0lF+VViUG/EBRKPIueTYqn4Jzpx1TJq+qxpWZNpVchCPqJ4JYYCaFC8EwR
7xhdpetRFvYWBy1btenSh+NnWDAFdF2VbkyKgw4Mh7sbGZwiMhM1aEZ9rvN52C4sI4sFabtPKAet
wmjXlcXTUBGxnWxGiGWC0mIj/eAx+p1X4Bm7piAVJ8FDF8QdKVQ3fJsdNFrqOxD2t2aOwlXicDN4
JXDMDPdMQGuvoysbu6P4QZ6dfESbsDHlyoGbP6Kfzc0264qDjv9YlnDXgYU73kdmH6e52kOOxSDb
jeuoWhzKg6qvtmKpTWR1Tf9kwo02DEUZ787DunCSz7TQRIRmmMSJ/yBlulEJX5YMQQpocaOKDc7J
ofgVj986n0T5EMj0eTCsUlXwVXkWV1XLHLfqQ2b39QDHiUuyBg3OvoqPPlPelxD9ecm8UxVEH/5M
wNoL2sOydCdduj/rmVI8MgxkxUB2xg/YHzgVlNRDoch1UM/mvuFJFpFzbNLXRHmPrDHUsbGv2U7x
J0yldFWXyx6+yAbcu30F2LIJS4pFfOfGj9OQmu2b9Bn0kNAQWmsOVXjtqy0mePbeQmxVhJ672O2b
TkhlT8QySBB6YODm+qDe23Siva3r32wP72Kcw3ajYQ5lMsaRdZYD7ruRqo0EF9fOqRicxj1HK+lx
8dY8hOFur4V97m42uEGrZAcBF9xcy0/YPBOGHBoBTkSrTxhujyPxrS54FbRoN4iQuU1KomaXuJIO
a0rdP1P0M1CLgI+0ineRxjKvR+dhaH7AV/ggwvZ7rOJ+wwpERaOJtrNCoHB73K986WcxtPdD4PwW
vvNWKZL+Uy4k+aH+kjnWdSkwlC1OwaqyVFTAxB26FP2dAWoPMfmLqhKcdi6dzjo35BLKH8HUfKUx
Yk9foE0HXXt/jAMeEoXdV5jh25/pja0HuqdDjbS+MVnCJSehnHXLtZxHEiH2H1mjCXS+/zSo5J5c
HAtuftsp+UT+dXihWp0RQBIQTWUFjFV0GQaXrFsOHYhqonqzwx++8UVDJKbjEhjniHG24D0k01tn
PdmJTj+SO6ZcMCxv6QVElBnOuXXzd/CrgZhCAA/D6DMYIKL0NDEx5Zo+AsbqVvJJiwUR/9vOvuNm
kjOaNp9YOCRHr2PJ5tj9q5c/o4ABhLxp84J8szHiT0d8nZtZfY0xSUGEqmYAjMJ/nsC4vboNlUNe
lHvrbqGk0acjXKdcgjSGr/V0VuEE4lQdY+GgeNGas4K5BQL/YREk68ru9+SCBmVUMeF2IC66SVw3
pl+DTF2tu8PU6hfMZz9aypLXYvanTTyPPxtF3+k0RveArLAwMgfAdx4yD1dy5S3LvFZvTswLaV+8
1XRrbn10prVVgtXEr7bOlqtRHLPHRN/RUnk7ZWNem3FOrQq0rrWlymuaLzPQL4oN6uCGlmq+XVwS
gBgy9qDFGO6GYngeFQUMcsn2owDEW/XZCfX2jFOLSiYzv/OZHd1ZLGvLFzmhNVwF9lwx1Pk5RfKt
ctnZCJqo1n6511CEKYX0cEQ01UPo1pc4lt9IFs/Ue03zQDd6imxXTVRpCsoec4QOLkj2/ltsHPZ6
anjUZTYT+GLcyrpk/zA2hwlDFq2U5M1M9zCXM3Wi+fzFEnJv186tMOihAPeDHzW98zmqroqZVixi
igyMvW1cmR8BkKl1wt3JtXwKi+KXy/E26+Zpg7Z3HCpciIN/U744LqsEiFPs4OLlPm0TKv6qnvXS
jZ6KPvxK+yfSOuExKdWZX4V9ydx/+2I5+yl3VBrlv2I1KIiv0XUQ4nMM019OXokd3gGsgtRCFUWE
rkanEGdhNsP5DJNKM5ABkzdTUI+pDQ8QJTXTxA7Cm8y+wgDCXQd83e/BLt8U10DrYzBiGqB55TVt
l/tpRiUaK3bEghuxQRxNXeYfKg6rTQpCG5MLBN5GKWh2Izvuov/DU4/AEIDR8aeM9NGTwV1jNRfL
CS+E/xvMdgs1wPKOah5QICaiLhhAvFySl7rNss1yq5EfureYYBF95jO/su25KJYxnPSl/tUmKSYH
9Dabh9ZUkGIUeX2wnV/DJB8ixSStmotpxaTtxVhq2YSd+YVp4s1dxHOfEk6Nx+BFEMWoEMG4Sa1v
L4gunpeyQ82ju8me37vyh8GV5Unz3liks9IYZrvR2yTpCYe1Zutn6kXy/axnsBZrE7v3GNSupRQn
ay4f67z7CcHD7oOcQH33UuGwsaZPJVCDVLyKMG7xNRIYsKd3eQP3OynMCichBJd4l7yGmBQWz03p
B9jsiqeGZ4nsSULJ9gO14XexdkqH3Xtan7BJfiRTR/WsvSqY85mWbtCUMxUnBH83WJ96FBdi+l85
G17DMjSMlA5GOSc0Bmwxy32E1XierM90Lt9EOn3SI44TxaeDsg+9ch+xfsMAaSc21DwQWInNr3mZ
8Yhl9nNWZOBIpmfvdq3MI+UxhvV0zhBJq+hAZkc6F7ujPYKEAn6LviEQ0FggWlRxP2UWFAVvemvn
w4w5YhdgiFtVpv/W4UDwDSEYZvTUZteiGnZRhdEysWH31NUvqy7vCp5MmOXbn/4SHxyD1c72nkLj
LsdCkttrHse0GNYEcCBbAdNk7e/PMuPJu6T6IZvVkazWUzJSWHzzUWdpS3tGQvakTOsjcChA+aW2
1lbs/5r7nnaIKP2sU5ZmQoGgF6R5RWA005cr/pO9M1luW9nW9KucqDl2AMhEV3GrBhJbsZEoybLs
CUKyZfR9j6evL2l7y9b2se+Z1Oh6QIsACYBAdmutv8kfTWa1jORrWXvyUguQBJmKw2TWN4TX0wUT
x3VsF7gcDdbRL73bbpIvOk59y2K+il1n0wZEU31s3ri6th2wngMw/sEhMiM3WelL2WJyUQ70PSon
+whadJGYKArHznvUA0m+AbcZqc2jb4xO9NS8lDpLC5Z5TFdVkC1u0xa/SfAE+Lng1gkxBPzetNYA
w2BqI4+W4oAjDbicUtBTsWY/6jn+H0aH5vHMBIzoihvhWYuUPPBBPXBYF/bV08CNIrcAFr0rcDYo
DJBwQWou7SJ/VpR2cB3bhNtcNtaaUs1iznQuzyLId1yodQrlPoA8RlEEphYOfzc11ro7LXKPPcsw
F42IMeo+jQyqizSZPlgTlgvg54s9WpIDBfx2Nz87mpJQ1rtVayOP6QbpxyBUfFMk4x0tuUlc8wQ8
egZ6g4OL5xTPzLO6NjyHuXHdh0gFe9ptM+jvUiwD3cA7lomFYLKTPNuxeVfYFMCMCv5FN3xs7eLW
IY9NnNBfihqJ0imDHKXZe4dcWWQuIhLDLAC0RW0jweKUOMfBUsUGMJ39u6pwH6HVx+vcQDSlBPOK
TLT3QdORcY91l4cNCCck7jXksLfcCkae4RnElvoLiKkIdX2A/dpkVgzsbb7WfA8Fr/BafooGIpyp
xblnDFtcqaxSeQbgcz7gMOzq/nszN66g4ehM3zRus82fhYs3NKUvhEHAc1TjHYWSi6rNbwJjeO9b
Pl7xHtDiOvyEiHxSz1fivd1WcjFWYNMEzIcu4Ox1ugcVMS5Mk/qEqIJ2kUaA82YRrNoazXI3iSDs
YVvUmM4O3PQHM7XfO6F5FYl8SYIJQR7S92jO1jgpmNu88eimRD5DF21DgUqXIKvko7WCR94NqlAf
q3BAhp65vh+i27ipr8OQ6kdUP5rQHBpMlaXwHyCZZduSVByBzLtoBNtj19y5yiOvOFZVTSYFiOWA
S7B0xaPWk2fGpOuWQON9kI9yq+XRPUQxYPw6WYHU054SeM775pZaGKA/r33BAwNuKJqiJGjogg/l
HGvbNmBi0nGP3qQVIWBmuAR0c7ZzhVoD2iTlZ2jpTgiNc2jRw8vjC8TgP6WDpS1n+CnIcOYlMOxE
S521lNmuKHzF8CK2doqpuxyEWOC1l1x4XtAsw+qlGJlcKPW1Swvv4+tyIJ6xVFIYyTgKRYyr+Joh
u1iW8xKdc9ROEJ1HXgwbXx2otU2UsZwceBIJPhygUrd+bYbUaEjVz0PybqTGd6GTbaGKVkBiaWrt
ioQK1ZdUolNY1SNPLlmLqbVuwYME2IWiODq4yIgVcZNex15z5VctY703r+IQ9Fk/seoc7Nux47te
Du7WyA2qevGN16VAurOkwrgIQf8mT9dilNECwkMnGkba2Z2fAoBGnv2BGgRiCnNCAlCEhMUuQBW9
QxA1tUgdauJAJyghsM3VFmoiOOjZwIrNST4bgSDaMXV+YjqsyxbpHzjsRwJfaDtVVi8D+8kIZrGf
A4IQQL0r0q+4qcn+Et43DEGjrC9L+z7sDdgJZIKWXYUcwVw5SH7ZaJtWTvvFd2Jt1bYhS1nRLI0J
n2k41OSce4zL3eV4AVGz3E5m81zG3i4T0gO9iDvp3KLbGXEzWfoXizI06KcpWbd8zD+kLLU3kiTq
YOBcPj9oVEQgqGA/3cBr3ZlOeehq+dDNXnIHJruIR6C6CLytRY/IRDhbNktqAt4yQka/nOC0aeRl
kxzVXUTRlpgJEGvMRNRN5kJqmwqQ+V6l0winx2EejetAw20PJz8U9aobk1V7clkOKLzPMbU8b9Rf
IodHgeuAtWNhY8DANg/go8yLts7FiriCuihCoZ5ffOpq/drqqFj3A+GaVcJsxsF0kSXdoxMhyGrr
4BughVxadU0+ElSaNB3rMjHH/qbOm12YvG+h5AHrvYoygUodXEuzqtCLtJAekIIqlp8MHyD1IrgV
DSk/c75NSK9S5d6YAqEIauabBEDyoMGLNd0YwaZWf07s8ugC4KQQa/jrKCaTGAvjQ1EP3jqorqbI
qcipvgvz/i71GrFO8viEnZh7Cyc1WJAJBftoPeC/OFzBuXt0PA9IdfYxzVrFmMCtkboW2qf0Ya1Z
eWLEabys0JpKyNiuLKoHC+AfDStAsEOEzh1JcvSOegeXiOVsu92m6iC/doMPdDkgfO10+Eugp6mo
AycOWmzhWxKGqxE6tBsDMQ+hb3R5Xi6xa8ADvsg+0KntBbErmjXzDjQskeduzosJ0QB95QDkP429
+0yELFGOGxAPlnZzhY1RuMgyT9Ci9E8uyteEMHGHVQFJMa+xu01SESx7YJOn1tMWAnsaW9Atxr5C
ZAxOzgX6lFC0kQfaGHhoA/SlMgw1HyLfqB6SkBk+hv580CJmd91DYT9F9naojQUGFdEpnzrGz1i/
6WSr31Zz/16E0C/mFlGfRgaLcqRGUU8+GZO+JgEQPmFclF+FVB20rDQudRNslpuMxpJQ62Ot2y9t
IOQWrIRn1Ny1Fvkd3++R6ZuSZdoytmH4Fq4mHV+1SqIrXaDlMugs9bymu/StBNXW1NmZPMoEpb8l
7n2oD1R9TLTrM0MWU3QwybCOUwRxnSCb1GtEDdXZDFMKS7TMs6MO+XUlS7IZWlgc0DgpP+kW9AZb
btuiB8gYvsg8+RjY74iXuXkeTJvJbUmF+KSlmK/hpHj6urLioxGLd2gwXWXO/EB4g5i62W5Zfty7
AbNc0kVPjYGu6yioChUjelj4AkOTb1jLHzRSmJdulD1pMc2mBbGC29p1gW3UwZjuG01/bnEiuohJ
xK3GcrydYomHVvQcxcWWIn9FqAn4MaJIAiYvubfEhKyEWQAMCG6T/ODX1YPjyetIRPfErny8dKEC
93hajiAty67cA+cAlyffZb0XoSiJoVcmjVVRRy217WHVmrRDV0THroB0JAOY6Rkk3PB+mIbruuTa
JAG8W8ie0Ye0SIWmcEJWwyy7Q5sil53DHNScHBwrIodSB4UD1eTeUt5BQPmw3dWDRZxEGvbKor4v
x669DOIcmanEBjdqtkBA1UI/kyUT+heY3AySlW3AP6QCh2sWHlfoH4IZAZGLWlu3qCvregQBdKFP
fo+GQKmgOh71DID9U5cPNyl6LB4K37sgK65E5LwbW+1FU30/pNwA5QxP8dHJwYQjHtPr2F05w0Np
YtDe32KU2XZJeekYLSDoDoxQCKB+WWolE+EcYHE1P7Sg/Kuhvg6U5mQeIUlU5OFClwCTNL258bCp
uYxj85pBacbT1l1jfj2uIoEsmh3lp9wS3qciK4dlR5IfJ9VRXHm2BG/cW1RG0hLqmMYymJu6QBl+
n5betveCM9i4OfbdiC03rXEcAfYk1AquST4lzIXEmYF/bVEQ3A4zwArRkp1NE8e9gLZEwIeYHpXg
4tpp68e5qB7JthKhqHVyUXi7Wet2PvjRaxzVwLBCU1pkRfY+NGT+qYoijDK41GH0drmGRkiUTR9J
xV/Ackan3xQovfodhWJfifGRsYmXIW5mF3YoxT6UodxDW94kGoacoF491uLc4SjC5czuI9Y3dnkH
VVfVOZ2PFJ1RZ82s4EOd9EBVmZCTnFqaW0w4+6H4epTMM2GZUO6EUX5IYH9e5EVRrbTpSjq+fadK
UkJh9sZKowZCnn5k2V/MmTgMs/aU2rH7VNYUm4x00HdFDGevdeJ3DMBozunXWZy911DY3skxdJGO
LjIU6PMP+B4tvGQM3w+moR+GeISAD3P/fW01yJNrLPvyaPrYkKuObXNdEZLuLKPG3AySAyDEGGWe
6b2G6sAW5vMTsGSlMZl7d+HAPpYSCGONcMojz0522qhcAIsUjSrMFXDHzneULPPd+W1WQYSNq9lZ
WnkdHtIS4leSxflCgvtC4qirIDL2Y7ooe9ltgKUxtk9ZeONC93QvaoCXBDFuvTlvHBQ7mbwU0G6L
JV3jJe7XT3uag+SggCb7+rlOfRillIVhdtPhvP38gmFXQ/YeVy7EBOhR2EadXzI023Gfu5N2Pt9V
Wst8aiXRxlZvIaea1AJ5MOe9s5TwzzXskP2w+VIiSPCMJO4NqmP6i50BKGkgIVKT2hi4MZO0odBn
tUqT3EvHbToH+eexbx7iVoZPuFEXoPXK6BF1MkTzaBvvopiSlGNY+i3BD3KHocxustRtVprpeIcp
CL11JplymnqakF1wffKJerszc2IxG8EnrGrindkN8e781/llwBB5Ayth6amdr9t/9Vk7SUmJIhqy
MAV8Y5bqDrSVxH2IMNXUIO+f3LCG9T1cBmqrYfTlTdOhIa3eDT1taSLkYv4UzoPb6xAkDPIX570x
zvGLuskH0rvs1UKViI/67HjeW+ntQhYUG7O8bTDz+valwejkYZTIk/fh5D6gjZds5ZQCzVAnTCi+
MKU23fr81pACsf1ZTl8vOXe0mxxc3g0yBPIBWI06Leih+QbRbID7HK9PZLcDx4O8ltpJQFavAX1S
lVN7HYEWf2ZZxdcrLkA7XtiD6x5aMfb/A9b+hq++n8qX//O/PhUdwNbpFkmjIv8Zeg24+d+Dte/a
fz1E+Seg2v96yj//qw1f/rWuX/Knz1H+0vzjON8g3Lbxl0EfcT1pYFYjPB08+FcTHY1d0taFpetg
+RgAPTD6jCQKwm2Iv4RrukjrIuUDYdR79dExzL8sV3Ik28Xihq+b/xGA2/vZRseyPFMKwzZsz3aE
YSCD9DN+O/KGSksMuHVFn1F6axdmaa8TzGB1lN2siZTBpOZSVHXMfqH+by2kD5DWRtigRs2p7LVl
NASrRMMPO+T/MIdVZK+d2lqLRpwQ34QbmLMOd7Z1gYIZ4vl8zYQ3gv7fZVFbJ/WVeTaXOc6eZpoQ
9Vj0CWVSYUYbUpXWAPFpwtQ+cbbZaLEasI5ZZ50ydGEYK/fdfFH400ZdRQwdsm/XmZPtrdFax+jy
w8dkWNeW5JZHM9s4bbGvcHJT1+fOUAk955h38sGqrkrd3Xo6XJYR57wWpo2PC+JAyrRHXnNy7HXh
irVXEhAIjuuQ35ulOHkTi0Tu7EmdUNPNkybzvVkkz2FjnqRnoTp9PSTlbdyB3Bvy/eiF64BjqAOO
iMyHTrtQF5WjZAbS7WJGS3oUpFW5GnVD+8i7V9+FI/4I9ByLkmw/Vf1C2sq9IdmXlliXPDtlxAyo
6nJ0MS6BVWhkwQaNsMkXGJta28ixQHF3CzsQJzCBU+1c22ayB8PBIwLQioAFoSZCMCmKoOJIo9yW
U7bXC5VN6xY+ALO8qS8719k6tjjmkjtsIM7M/jyV6wADI1Ex2iG17mprsxenzLWO+iROdVk/1rVx
snsor4m1tih3SxsNSS6os9YGxSQwJ+uB36b+94Q4RvE7A5kh27uueHJu3G9M/4WM3HGe+FDHIzLC
R6MEYFBatECeZm9vqyq7rNDqC4wVkN6lmab7IemhCR8H21/GUHIa60V9IQeGSE4pTICG8HwmQx4N
WqhO4lD9lBx2ErWnk3ST809X35agOSu8HkpaAJHVWt0SI3S2HdaS1Rx+0QEdzo1BccfaEsch+QEG
fYy+pOrW9MXKozWff1xS7Htu4cSDV/dEHUO1tmjE0Hi2j+ry5rxfdJxTD1mZSGz2HNDtWHjS91T/
VJbIquWDGFnmFMzUE6l17x7B+oW6lzhVol6LxAEy6+oJyxSpBOCpdQbpivvrzMle9T6l5T11/nIq
la+3Q6Yw22c9SinsU5dARXJp00lGGpA92VtQ2ltlOTV/6OV0F+i3kX6rzqeOqcaGkAY28LMCUpOT
QadXt0izqAwg2rmGt71TNyYiHTmY7dcp69P4v4OX4uYrr+lfeZfdFIinNpBkGEVZAH6nO51HMSlN
xkqLIVF3PIgyP9KdOuiJhOXouBEB7DNj2syiXqqbjFzMs7pyDGSbi7p2UYWx8VwxT1XR7vF3sQWj
RI320Az1W+uWZVM/WrROOZlrkAtrKn/JHrWJo5sxYPGUfphBfnHhjOO/ve437JkSvCGUXq7bTKtH
1T2DLr+MRg3Ptr8nql+cxlVmaP+4P+RxQGY4pon72s/3Z4iDsMdAOEEqyzyN8ROJIzRx3W1SBWiV
blujXY5UUFRTV89f3TGw7nszZtBjFLB97b5srSOL72PXylMSi+N1hSwZ+CZ0OpXcQ76O5gAqL+pO
SO+JdC+T4F1fsH7V+7smqx8HIEVzl2KY2z2mGTVLPq4G2DmHXkI7bS3/yS0QhaR79Xb1aIL3Ne3g
uaI0lXjog+EQEJNTHwDtI+zv9c593DDmfe9G6rrdIX6G33tUbbL15m1crFSv85M9gdM0mHdqLErM
4lGNFxSJ9voQvOi1tbB5ymq4Mypnq4Ycs2FI1MfkuXbC5zGUpxJ/qQpofCmPOhcc5cZlZIR/aA0/
c6m+teIfntKb1lAI51srVrdW3Z+RAqcaZSv6dGFaR1Qlt79vGb/qOBaN3JHwjSwWKj83DOnm0I0L
Jz7P52q6CUIeNaNcVWrL359KUd/+0Qgtz9BBskgHttibRgjWoxaNjXxVwQirJvLvawR0f7ZqulNN
TU1tavpWQ02CXmwQAce6VasNNUmqCdMUDmJa7aIb5ElNQyOAKhqIuj/qwptYW6r7FdNZqVut1TRU
0UzVfTzPCbOzdekFXnl0dNL6mTipCW1g83k4LTxcPxluacIR06nPbP77+2D8YskF907SFV2Wfa6p
/3zPDfL2ee4a4MObleM4TzoloMynIzGTYylFwfMFXcu1ulgtsLcBi4aJhvD7q/jVw3ClJQBwGAQ+
7pt1nyG6SrRUORZYHKHqwTDAzK+mI8G64venMjCK/MeDd1mw0s4M1zH1N+dKBBZ0rk7S0tSdo1r1
kYNbU23CFaUgRDvP/qx4VA+eRv8Pzc5Rt/Pt2OdZLvqCunS45TAlf5wbEqNHv6qg2VGAjil6MEox
JqSZt1X/12gPD02OI2+7FNRIO6bBwqgfVWtTy8a4yveqXaqJRU2Tav5QS+JOis3Y2peqvQZQohyG
LqBfe1Rk9kMuT2oCEaODM6NxohiDhpyPyKBcq0FenQMCEriLZB/aaBWWPWu7UGAMXawhDKohy2JB
EGv3alWkZnr8L+9Lk27JIgfiwRZtu8fasFbKoYarDFehVt03NctHzqWWi6Lwl6NOG2Zyg6U2dUhh
yKuUZqba1MjD/sNDVg/xzW3GTgAeqO24EFbdNyNJouVa62WMJCqQQIQEuXH90p+TpQL2077UZapx
HhTJugE6T89Vy4eIa/39lZi/6F9ciWu4IENty1AmpD8+cFnBuHQMG5m8HE1s01in7TW4yisvnJaI
WvmmfVQrANXl1AWpi0t81pAsRtXAUbPAtmJ5VAsmtSgSXKVazMRFtccx5Q/37RczM+al1BMkXQO0
1ptBUWOxUXkjFzsxCnj1TLB0rxbfjgarIP/DOsD6562hD8L81T2hRnz5ti+E8PfxmOAhsQbmaZ2C
0oL1Ux694rolX6qCP5IVS4Q/T+rJNNyDtGSyJrbqIgRYC8TcWAsm3nHO3GNjptca4NfOCJ/VeFum
1inFPWdG8U9SaSFp/YhezQLXNBXkURY+qsVVqqOS2zqAxOV58aXiEzi2j6q9+ka+T5mHLOWnqouj
GrYHah1eY1MrwFMZA2R4NFvNQqZGoC6oB+7xP25AakaERCZM24O+p8azH8nzg52bVstdOseR4IlS
yE/JjAiic1Srdy9idFYrd+aMiM6YDdGz6sKagF6WaHuHMaIiyP0aKGmwQ4JVk2kYRPJc2/Lx95f7
z1WDLZgPHMnMqusw/n++2h6BBfwSp5j1KwFJUD9GtbcMfEiNsbU9RwJasDqf8n/4/NOfUkQWw97f
K+/FU/v0LbV0fMpILfFKnYlOSZLoO59ffeObobL1l2mbNjMdVkLkewRP8msuyDD+ojueFwWmIbBh
YRT4lgrSDPsvzxbs0w3pIhqsGPjNV09lzXTZx3GYXA3HMzzinv/7Xz9FTc2b9z9GUaqhvI7guFmx
GrGEcHV0v1Q6SDW0H5q91tbCt+zuo2Oh3DWj3g+jOv38w/24+Xq0H8+hBpg35+CXODZ3gXWA6b1Z
+/gWYrgyi57cHCBcgsadHUTLwKV8KK9QrFqaYUgfsuuvDfann/rjac9rqp/OKwRd2kP1gC4iEM/7
+bdJe9LNxjK+VMGIvOl7O3qM8O2KmscYzGXrhhd++Q7XrHVl5xcVNqFTgQiP9rEUO1EcLHk11LsI
K4Cu+MMy7Ofhn3suhNRZh3HvbYQ63i7DuriMglgzvwRMhy4C2hexBf4yKkNkOJz6ohP51e8fwD8e
sjqhZ0hopiyIeAg/34iRGaCsffEFvCY0WHf84ipldQR6xz/8sn+eyCISt2iXBDZIkLxpTU6UJxE4
egpoVnK0i5mVSYSnsHz3+98j/tGiELPkDEz0zJ+CMfDnH9TOJcYjMXAuw/hipCVkO8Bm4/uozEDE
1os5wKrHwWEZ1lhQzk8VGmcXBMhInwtkh/uHXkeQtsFhkAykGYH+ibuHcniaAcIRk2D18iWGgtXm
3bYWB0NM63b0kcf5AAlpYVuglvGR7goDYAyWbk2hoRGFEAPiuSNrht//1l/cUumqtQLjgY3AwJtb
qs8Ip+cN9ksZ2JgJ4xIzgNJXlP/xaRzdsFxXGtKxcH9nAPtxHAC9ObSwPtDhAVOuI2hk+gdH9y//
0x/DWWzLQQYRhAvJ8Z/PYuOdlPnI8l5M1dG3i5VbfQCdvvz9ScSb2IMOplRwlOO8YbgEXW/vmSxn
wMwh5jg+FUk0rJ0B4OjRj6RLFdUoBehnxEPMo+81g31oWA6UOy/sEWdPkx5rp8ALUQE3pBaUK0hW
AmMyLTeDPcN1Bce+LYoJRN4dnAxWeIQwfe1Nd3ll6Knubuy0xioK2aver/xPjV1O/gA7rQM31tpR
0a38ucBUBTQ8EOs2g0l6cJvU8Vm9o6aIg3sFvRBLdTD9keHiSl64k+vvO03k/tr3p9FFrd/U8ZgE
Bga624TpU5RN8HlsO328SGB2xafUFT1ISsQ4eZgZQIih941yWWUKUepIznoRh3hosz4u3XppgPAC
FlmKYutQn4hWk1YBw0tsA70O5LydGKoQgBp7ncEGzhZAyya5iIJch/xU4Qq0qX3lMDwaYzdv+DE1
kkKD1ohdOxo4pliZDuw1SURvb/DdHPjbGhL4UU0aN2hSwhan8pxykGUVyko8iMZCeH20vMh5QK8x
I7U7J1azwixrSpVcqUPxrQDSGWfO+BI0YQMDhqsMJRYpyLemu8oqkvWEWvi7cVZyekBJpbjvgL0X
lz5E2HwDh5oIqbUTY0TWLkDl0Ldy79knUqfiEWInsmL9ZSC04FRatoySzsDyAhy7sxpAtjp7LYxT
5yqjHWonWx/c9JlifY3nBM8Rq14sHf3qvmMJ7XyKk6p6QS0HmA060MiyjnMzAqbHkgssCP5TKagZ
nI+sHmUIsML8Rq0uAjAkkWYhJdVHhQSInZAMvq1lC5iyMso2fNDnGq9J/vTrK1/HYI15oCw3gVOk
PBrbg6UDFLMbbdwyE0y6AhyfpiG8N8Y8tzGbN0vttjJ4gldxZSSIdyVJlq5rExnHlzwXWvdACAMI
UaMeDMUq9pupRxcYfB2YpLhPW/NejoNmbXvqPnAmykwpiwxWaxafqtKPKK+PiOM3T1OjZ806caZh
ujOCZkAIzpqt6K5PcfEC79mjx7uJBFYLoF1z0WObI4fKfvSG1nc3eTvbxdNMpy0uAwTG/M9j3g+A
udoavFWEsslgxo9NGzcCfQIPeS78sFs/eocsLe6UOquM6FHHTKcGXjBY6CZ0NoW4S8OrYqTj5zEI
outioGR3q0cWJAGtEpX33sHrF4e8ahajufGCEla4H0SIwXo92KWgGOKnwkIwrCeqsDdlEhVXM5Q1
ugrpHWgdIKCGC/pXY8EOxS4EjFxPWuaSblIjdh/o7T02VHT6qXCNU1uSGqVfAt0TuzIDf3YSY4w3
A3Vt/LX1ss7tle5HrXFwwQco7Cka8wN1sMAuV7qhZYqPpJc6lCZk2mF2u2ONi3Qy6CxwwmxAXnJE
U4aEs6Wl8srLgaEAOHYSrITCMf7Sj7ERXLWWlZXXcxTn7gIhetwXZqL/HnYJ9gDLDNkMTEC9PHNI
jBq4a6a5q58QOQAvMAFlzmDRhGgR99Ksh5sGpLKxaHNXHE2rGinHzQI4UKMhkFcBIPCuZFZYxSIH
HI2FiWGPtzWYH4xt/H5olpRKSeIRQn8E3OhWSPvN9dLVUVuHNlcgHZL18TxfTHoRiSUyUshwR4hB
4vMyWIhz1HX0nPV9op/CLAmm94i7D5AF6xS57bDHy/waWSoqMYOg8+KdXo+Ggr6W+lyi/SpMB6ia
9AFB0lNGx110dVY9VUOqKqZdZPZ7vwhH/OkbEwYOmiIDtk+yNsCvE2LjNm7afredEtF+GibYzfDg
DKDEIfaOBqL2FjQLuw8wUY39Pg0XswbV+1LiU+jADQ29JwjLPZW3sA+Gj5Ye4BI8IrXSrAxWlu7O
t2C1f3FTq/OPVh+1Ykcjn3HJFtb8EGl6NV8piFb6zpm1gWfrCGvZ5VJ8rmIfJcEMbJL54EdW16z0
SlB0Kumi3r2Dwl+6KaqxN94JpwnQ768t6tKsCoC+aEsgF0FzfZ6x/7+FlupEn4oS3xYspol+vp1Y
hWo/vVmeI7RT96KQAOg9td8DJfXJ/+7O/x6uQC1Z/33MePkEhOCnkFF9/rsCnPkXgw+tGi03Ycqz
zNs3+IAhSUt8CxJd8ZdBGIGLgwfQQOo28eO3GFEaf+H0hn6cZRP72CTDvv/Qb9Ha7yJE+XO4IslV
s8Y+a8ehYs2/N0tD+MBzMDF5nEDzpvNDj8nvlW1mxbEPxuJYa8gN26VXrF+3QbbCfXaQxbc95w9y
FKRxO9c8KP0yZv5++qiB/7qwcMu+HvUsvf7VjlKk9Sau6/ISFQ4DJbDu28v5LQUmWCiW2vNmtxlE
1qqS5uPr9kogCVI1ZbgdkOk9duqlREYVA4xRh87J28Ez/hSGvsm/ne8fiA0CdVi8KgvHc/pxaW2V
DI2DnOUJ+a1TgmHdAcWnbGfXHSxHC1/mVHrB4fxCTg3BjQRltDoR0ZKaivEwON2TVgTai1JCco1A
fvLmHvahLMM7dNkQEe11+6q3ovHgZJAcsJKSmyBWpDPdg8dQsiAA5B501Y4yFI+kVX+e35/3n18c
Fk2bKBebt5+bpRksmNsxKgC0i52KXd36rJ52bljGh6LU0MiF3fKQd9FL1Er/RSvfhbFsPrOyRdEi
T6a7WsABxGUi+cM631Epudf4nhtL21Y5VNuxTFPo8k3DtK2QoqCTtCe30t61Y9LvOrPtd416Of+V
EmdDc5/QD1J7R8fsWZB+/9yvtr1+F02deufDNXeKz7WyZhjd2j/8/Y71in/QkuwzHFPxdZ96x1IH
hp2k8h+UmrwzO10uJrcXqxpfxDsv17t9jyPtnJzF1Cdng8WWuJbxlFzioqUv7ckf3X0wMQU06uKF
CEqE9stg2r2+fN2IaKCOggJDcuxDohh9LTmEg2OdZll8RpzNwHrYgR4lMM2ZetdegqUM3/UmMrd4
2Pov4ccu0fSXMoOxElcTmm+yjlZNbPoAgjP3D5Gf8SZDTwxr4n1G8GcoWUtTt98EsjNFEWuYq+HO
sd85UUrRAAHeFlFCVpJlgjXX+WW0vRp0r3r/w5/2mCKZjf/kbvJu5PnNmHUIbP/qe9yyu6lI9HWL
au7Xo/7yc1+PL1n4Xloc+/L8ofPBGVVIzn/db2oVF5RAkl+DxH5oWjyWBsMX+w468Enr9Joq9gTn
aapPg9rkfd8UWog9X57fNu5wbTVlczp/7Lyp50vnQ5w3/Xyc80ddr/p6aKtWFoQeJmtEr652bBM5
YXNgughw9c/nd/bcTKc4ykNVNUYbu47r6HK0kmbtRS187/M3irHY1o1aZkG6FlD6LAp/WnZnyyDT
1oUzb7rYHXZjA/FxEQD0X2Sto4EFC/1jrDXTVrfxS7TdQL8OBeSZSsTNEg4qpBO17XVHYY7ZJeN2
jy4uO6IIwSpQvahe4VCDa2/248vrNiQKnoI+91avm14/+7qtUAdpghH3w85E5sOG17d6/SDKGdnu
h7n5F/lL6llvRhrDJAlr2TRaaUmyiW9GmqQiyLarqrwrm0FUz4hG78KpkXtMXOT+/FdK7fqHt+cd
U9s9dd1Ur7++U5+N4jkCK//3dwHcZLu0QrHq701vDhebWtirlXG21AfCg/Ox9KBv1nFQyB1Kgj72
Mvlj22jWfaeZ3q0VDeCJJ+u+V5tmqKZ21BSn8yZPDugoGtW4P79lDkZsBgjz5vzWTcl3yq4elg2C
8ve64iAGlYcTmzpSjyLDqvWxB8uWjhmBGKwyC2UBXs5/nV+0zpNXddpbiG7qCUgN9efrnvNf523n
D75+73wYWWToV7we4vV7bw6jKSwLNpKQOtXxX49lno9w/p7ROuNaZmNzwHsUrlSeXWij5Zy+vpvg
RNphZ0LDZWc7JNlRoB9yfheEHZvUIK6l4bhLM5u3+mRsIK5CKlZ7vbK663Hs2toe7i5GL4j2i2Az
Thpofzfo02mRQHYthsP5A+eXMsjNAxJT5gH9+mIjG+3xvH1qa74EI4RXOeQoS+d4Jbx+7/zX+Xvn
vzCm/NPYbL9d4jEmCzWf2hbNnDTxm/Ydo8FTh7Zo7iZrdi6QhPIOLWKlhxxhzl3eCwJB3Tu8bj//
dX7RwVcS4lq5UgH89pHXz3m4L651TakO/L33fODXtw5G2nOGwsSb7eczQljBQ0DiFfL6hdfP+Sai
jIiRfd35uv31YkvDoogHGfvfX92oed+u7nyA1++ez6iuzi67evd6/vNf58/20VxiC919u7rzV1+v
grzhvIOzuDhvgmNB2btAS4PAbovzm/Pk2BhfkqeprrD5Su76on+GPeI+6Sk5m9zWnBsBX2vvoh+7
cGZ042ynxi7BCdpxhSGrXICJ9S4SWRQRS8LI22jzuMXHjnnRMyccnc6fPLtedmW4rIIA0JUujfT9
eZsWNTAUS7dZOoNXRZ/QPMCkMPORBguHWjtpBtk4fSptkrVWtWmC+hnuZHZsYIjAguLl/Bblejzl
jQifhe+bzttb8j7HFkWXq6axNudNtrSxyTn/6aUepWG/x1vwn4dsmkocYBaf970e9vXEwfA+jKvk
UIKNXeU1xqNBI6cDqbkJqhd/4UMzXxiQDlZVMdclurnsQUvn/7F2ZsttI0u3fiJEYB5uJZGUSFGT
rZbtG0Tb7sY8z3j6/0NCFmR1773PxbmpqBwqAVskgarMXOsvdYRVxFcG3k2bKKNhPNGne7c18xtx
SdtoPrsAwI6gLUw7ZdDDE7iEgAiu3mZ5KHwzOMdRCipbQt/D/3inXcpwfn/WOLzTkykEvd0iIaex
A/x9u5CxywXE3Q1eFKWnJdXa900UPev0rzK8E35ZtN7WnxESQwuf1cWtnl7dwEbdNQ6NLW6XFg8t
LIsNsLgQO+otHGIAph6yagRNq7VzsYpkVaBFFlrx3iNp+tVDjOI2GFN6ldl6tMaQKxSQmGTdvuSz
exr5KJ840Uq7vUu33es0rIJDZBjZTca5bX3huqMDiSfQq1Pvm9e9txRexwDoXhY+9OgWfdrXrci9
chdXXvOYemTlDIsmPKdSS3hKu/JlKH3vAHVcTbI9KF+ioISDNLCAwVysaWM9TUtTRR7XkFvDmPDJ
KXimwUOX3gSQKXwqgaW48Trg3sQ6OJH/pHRnsYnGWzBX6PEbjoPZup/ciOuBYeVd8oKU3k9xCcm1
ApxYADWlUoOCCw7xIoOl+8+pmGptqI8yg6AHHDCR1+mwRPEkikwlauKChpU0k3fVD0p2zeGOCpRB
YT5UyzAl6nBXUncZLySwMizs5GVlOrsUgI3bMkq9Gytww5siBXTVg3No3xp+/KglWnEFzthITynn
llyr+zbUHf2HofeX69BT1vL265RmcNC6/j6CuIEKPq1+bJqguVXr8V6kumiax9zRa1EFb16GVza3
Bgs/qN4Wmnpr3Fbz1N5p9EYCUFNRiUUr9HkyNY4JKZj6Qp8CzHK6/TOxlae4HbOXzbVaXGG3BDoJ
WNovgRGdcyd1fta8BnF+mdwZ+vxArXhzpnGmPutgxh3qtP1TpE3fFHlLwwBQDPYcra4cAQ4jBHws
FT8zHf8ec6+mfN/DwNu7cjX2XbLvQRK6hAjVu7PLIYJRwYPjedZ5Ma9KfjXq9hvZHn1nTXZ3zLMs
evJAeL4Irbz/boeUj+R58Tk1HP/aLUgsmG3rvRSldhCHLTZkz9xYCb7sf41dKT2t2WmU7+cC2Do4
FXMOYjlZ6dxkvp0sniS860NlMlzSZJh+BwvOvppjgE7cjMJ7QLJ8EKT9CH6uadrVVqAfs7nUj8ky
yEx0MvQ8FoCG/BefMU26m7ke7t3M13eqk1tgOE7hHVW9j0MT2J9E1bTaY91n0Z0Sq9YnVQOrpY1M
fSciKfnwjjPXxzDBWJTDfKRO+Q7SDMo3azZr1ZTqR3C0adLuoki7HY1au3Wifl7NwDrqx1UUs5Zy
4r9fFopFdKt5jTHQh3KtgAD0XaN/YubevlHSQPMLVdJnUo3zbc3m7ooU0PC11IpDUyvRT8VnM2UV
Y/cphjH0AOT/DBuS3j11Lnzl4vJ7NLVR2nMTqPNtQIc2JYRW/7Xx2FhW/XCeDPBh0765ngn0nbcS
oBxdyz+rzO54cSPLPYzRd3K0p74Lxz+isoY1OrNAhZ/1W7v1tHNjtO3tZKh3VdYqwSWJJu2c+NG1
XwTFY+yq+WM7Z8G9mWk0+dWvKgA9wdFMzmIfo5bfs264jjMrqy/CSrM4QILTUmYyKBkvwRDxUb02
+9Y7g4iW5/zQw2g4RE7rcNyXAQWd06CjUSd1NpahDFOad0Q+zwsLrHiKaXOShX4CdSsn3u7rGnG0
8vzUVO3LZFkQdPXl99haiCJT270PU5d2hCkCkQbQ1k8R3cEXgZ3bP9PeXn2DInnvG9laA0xudZ+H
xXHMw/EsAz/A4zkep4SWGY4Mj4tVdGKNFmso1h6cuSMM4OtaiGZpsslIS4FstVjokF8tgHMdTXXQ
D1YzVccqdCpA7jn1hKCKKVvHUtuJSQY1UeBwWl1N2M7FaTO/c189AwWU4aYrTZ69Y/vUq2n7pNLo
euFYaXsUMSm6+CGyVZpOMcpAEiQ/uFUABWsN7B+fPmi8YEK71xueqwCHuV9hHZ4vlwO2WzcBiYZs
33nUsuSrUR0yYCN2/NJGRyPNm+fYKU+GptjfzNyFAwAcuxOIJ8Ynva0+iV6LeSanoCBTXdnHT22l
/rAWf7VUgJOFVpcC2GF6KEbSbXo52t+GIeKMc84AcI3d+D7jF/aC172nMi9u3L7yb8kPlzfqpJ9i
I/Bv/UXlQMtxu4kyE11CCa4Ha6h4yWqZybB5Vfb0lARqfS16D97mk53N9Byb9Kk3pJJ8EKCruite
os6eDhb91QdQIqY/nHCBAIGkOzAOtpF12Y/4xa88/9Tldjzy1Al3Sa9pO0WxKd713O6bXuxHz0r/
1Gk32MeRGd/wFpf9kUC4odNI/eeCcaq01dlJhh95QzrQbjXzaRxovAJb62tPhu2JHZv1FNCMejmV
UNzXpXJllRVIAhwYKCcAS/x1oGkXpcih0sS7rOIl3Hszf3SMxN2uOLZIzepHHNrgG5J8v6bELYeS
NtF0vtuuDZBmBbdmlU/5Q0+u0Q6jBtwsvMHf+uU995kOiWHgXBQlcHkXxr11F00hNNqV7V0C4wgL
5SJqTl3cNe7E6TeEnv+wzItZfGqfcqk+ru9lrQNLssr752+x8tKnWEGWlD3vaOK5KvnZh4yA7vwb
v2n3du/Ar8ZRAiC90/zQcz55zOgT2xmuEXzlV3HfDlW2eviOlZ0SnzbCsW6fyr60wDZRghvNUJon
1WqVxxDYjtxS6UX3h+46q+hbF+O/LZiWBbEG7JyingE/vM7sEbjzxmnpiTSafeUBtSGiGGSo/KS7
3fxkli4rtBS2XDt3DN7Gf0URwyYOVOm3FyJrVnHSNDaLW7zNT5a1ercb+qk81/DauSUngmSq+Ms7
Pp9jowiMq44t34PrAEcGl4R6Wc9kJu0kjq+9rHZf4M7+AoJV/0BCOvocuMOeih/nJTMT9Wi3sAo6
i5dbWfVVSSESRcBYo7A9+WFiPoG3SjclTdJmA8wzlT7AA/iQF5Ioeh3Kvv2paZwcdwvbi+hVt+dh
JX6gTTn8By7e3DClCGb1MwS3aw9cwqdM76pDCD1zx44Vj3kufTBwQmhAxUXCGIbdX4MbcAqmCcAk
x/hWRrl5CjvNvqW7m/NJMts2LU06iBYDxHtjkMEVErrd9zjiYS7W0Ri76moovwHb87p2DbdaZUVX
uPdKacQHsxuHIz3+wU0PGK9IMsAGNAL5jTHO7GGd/ZsuXKziMrN34XyX3yCwB6AmEGXBtz67CKIK
0zpPCudYdbV9DazPfGvGKdQOWviHTaXeQaRNry/GD7o6sMMLI+q1/WYAQwE2yrdwMhOdPcHxbDmx
vvt/cC4AA7p0KB0DpIHrfrj41JYNSW59H/pxzcMujb9RjbQQM8/pOetU9WnQvGc4yZNvE7w6V4nV
U54T6OZDCb+M6jgp5CTmdw2qw5DX0lextNIRWh9O+e/1XzqzGgbrwgz15t4yYQlalv2bLpnJhbfL
0iQFOlth6763HQoXkiKlWWn5nkx1NbFL41+jhtHRrfzMv2gzZXxoyoFkexqcxE0GWVr31etS0dGQ
qN6OvIXIoqJqaS6mdgFG1oLMj2u3h9LpjZcZinh+ZE33zvW78o+u+VIvalfJjNuIjonlmNx42RaJ
qOtL2dX7RazTPcgokmAmaVg0QXVytTyMbvrK/DmWNiWqWkcOcbWMU3WSmQyd1ZgXtteOV+7vhs15
Xax05VJ/wbAuhjuGQrgYIEML4MOSfuHrYmisz7mmLV20uboLY8v6bET+dGMaZnkpYhmFxtkJ3K/i
qzW69lSDCSXS6kDez8+i4XENNiwFUXR+3Yr4/+NSHY2OLtU4oF8o61CF0+uMc4M7OtTMm3eqNzdD
ATsGeo0YqvZfS2UmzoDzFkdqtU6b0epCf74QOSrjNfBm3Zb+yMJsvATXCcZHsJD0CxqEzbtgLgCg
JCME+KBx12U+rEgynWcQg4YigMts8VuXQErhkW6CUH7RiZ8MQZzgEvEylEC5tPtgoCPh3TXE149Y
8OE6Ygja9lugt/GdQcqc5KYFtrd8WPW/fTWJ/lCqML53wPJZP7RkXznI9w2ooBYvHhf/tiio4uGG
3NBf9biwf8D2+lmbTPPsmNQFw5XxeXSa/rNjkBCt41Woh+Z7lxnpWUy8vBdXVGPT/bx46hyKXUus
1dqDBLLEEkkCEiuNzfizXCtL+u/khOlRh3Pen8vKOmrcNjAQwLA5yQJYd5U2uvK5g0nuUgmH5qak
POd56MJgpylzegBDMHnuzYUi1JpK+ke0+Nlhj3dNIZR5KaLqdv1Ji8PpQkQldMq7Lu9eZCm1Dv0j
p4p7kdwgDp7HvfjJheBWAjmrLs61HR1BcgoezK4BoUHVHkO30B5jB/BQr4AfalGJ3gdk+qg7ASCl
b278GKgH13ShwV10iUWKI5/9Y0EJ29XshM6uXN6Q1OW9CBqHU0lF4FlUHUXLt1oQ/yE2GWQRILjO
TkQ+480T+btTlLjueeoG7xxRPjkAhOQW82Wfa+zp6R2AlQqoMRG5E8AHNhGcz8sm0/VnP9b+V4eQ
vpy8vqs34GSWDjIdjk1qDizTcD6czNYkge00Huo/oqCediZUCjz+uy+1CdtmkY/1vqj06VvJ3t8x
nO6Lr9jDtaVV9T6GMvibjT8o66/+m/53/2qJ0wfF9K3l+f3BX+K/XVfieyY8aeK/xHfg87yi2WO8
KbI6vw3jknYOANy/lDno60PqAeqZzfmXkWx2PLrpZ9AiR/rkKC8Xva8l0z7O4POSVfpc/ukASfzQ
l3bxibLaI0S+xRdj4LjKnPjgiqhYUMeNQ+mxTSy6F6++lsVhOPH6FYw1vxdcspzG+ooXfHU/UdV/
5MVLOctQlYV9ShpwmN5UilrzcycyrFTfwoEOPpHeGXT+ELtZaxe2V+M1lA6O36WVsycIKH3eUQgH
zwNs6S/A/HJU5XfRHYdx+QubXXZA8/ic2o390Gvlk6j1Pm6OE8cVIN1O+UuWAlcauQG8IEsMjn+H
iyALE8o+sNZJcpWYP5O6107mVLBzqVo3v5OBUuQlraHNKlUI1GQugrNUTEVGVhkQsEaGn945c1oD
07Cs+rCg7DiNqmrz77zpgc7jgTjA70R6JoLLl9JfYG+vyUPoF6kWOQ9hZjm8qPvBWa/bG1HFnYtf
0Eyk/jMYa0ScumIhnFDZcE+hAnZ+6zyIt8Qve7vdbbrtGhJe/AJIbs5RX91sKlmwXCeaB+1uvb31
OsPwei/i7DjddAlCz13MIRRIbfUtFFX1bb7MOpf2QTCrkFN7gg0EFsDoOsRx89mWiG51fgvThcBl
qWq5LngXb/PLrSw9urQpGmEBo5veAM+l0nB7YcO4fgpUM6FGag7KkwwATr/O+j7D8k5efFZ3WSnu
5hJjzMEVpd/2+oNePGb2F1f/oyphoXT9/feIMmsaHHgddumloE/s90xRZIWt7o2jD68fHWP1pVvE
oI/XDq/1pAEkMxBNirorTZ8n21tqwCs17zgp4x+bSmal/heYfO39prZ7+AbXiJbHUZYJRzxlTPEM
5JVZJPmVFDllXeU+RJ4HoMKQAs8LAQGI9m5/IsP1786t516Z4px69XvnPL+h/EC94QCR9MVSUiND
VEEWxDPzVSdlNlTBJxC4tOB9L1U3H3QiikHWip+E+jfdtlauAeYmRW15AfV0rtsnLTQvp+WcspCD
y3g51xTZVV3QVkiQ7EScJ6ggqHZv1iXvvFNzaKFVWty9PKeAOcmhnAuXQL9fQWKvCz9cYQ0hSn05
RJV1hLmUJb2vfgO/4LsRK+DEt3lz2/ZgWyeOb9zJoNqzeVfMtrInK03icjGkehEa67Qbq3UF5WeW
c2V2RXCI7WG64EsduYclYFZW+hFMZ+J7QxgctjhrsHro7uDrmLW6AXXaY1MGpcgnGQq1urWqsoaw
E5V46Ir56lGZNhjaHKx88Mi65tN//74Yzj8yqxb/x7ZGPyBlgx4nmL9/X2agZOOubJxn2/P/sjIL
qlwVhMtTVQ6ABudzQbG+Zhc7JYGYrB4K5yTmznMNzg82T9WB5WoaTqYXdnBBLIZpGVZZFkqIVeYI
haQGJ1gX63XEFNl5399s14AC8e/J7co9CPt6eLXdAVU0v66xeash2Y1ao/eGwxAaBjnXuplgoAHV
lV57mg/4c9Wvsw86X5nai7YuZuD1cRa/vI+q/dzzEsDBl3qi4P110Kn7Kfci99TT7sfFZzPLzFT0
GVo3KKBOvK32MO2kw1DxJrLMw6I6h5bvH1alN1ASIavEPxzm9GgCnehQo3tORzBZAQXuv9KEX19q
Ra3eZrVqfG716GbM8+4r4ALWPjXS7iAijeYAlLnecx3CLZTX0S2HOg+jCtJ5ZoMwZHTFoZur7NRO
lNsqA1njC7tLGUVbTIPpXDoN5ZKr4p1NHJplrVXqkHgF1MHpsH/Ee4kl1yDjTahN3i4lM/ERq4jv
IjZkoSx/zi//u9+27MM1xCC69Z8gVxJlUCYkfJ3mb5FWq0zXf9o7xerg+OC39Z2/pwAI+KnW+TPu
y/Kq97P6Vp85/jN1kDLBYnb+JFvxp17q+ScaMSrY/7Jxx/Ywu62CsD4ogObYXQbiEhQgD8q8DEpR
0BEJDZToNkOXwsdAY+bqm8GUzFFiUIAP4NCQO+nZg/iKYYnrFcAe6nTAUSbdOo9TEjmP/HNugjJW
ziLFcdk+VD7Y/pbVwqpZ8+hxI++L+MfLIo+DtMOQ27CjLMvFUPq8Adik4HdbXKPPW3LgYETy2G/v
tRiGgVJPzy7AcGet7YBq0eZv2qLa9BzhZO/ESjVC0OTLfLf5ifMA+AClmUsousGAuXcoZFhCbX5i
LDrQn3t4pIAgrv9OqJ4kh2t1u4lavfvQbdynqmuC66jmwCkTK9uRB8g8h7MLb/sTVYfWjd55UF0t
zjKAUhhAgEgdk4j+PHL42bc/ZEHhBe7TUl8N44HZ3IgHMDbKOTbgS36L0cyezutkpB0Uh7jRZDYP
5K0vNw8zh4+FbWG8B4FGfQy02yzU22Nq+O2xifjiwlvzS5bZNvwPHzGL9xpnkz+E2ESZ/Uc/zUi/
aCkEZf/mVtbt613PIIkpNUVGxVLeKQP03tbtaAbpwkWJclTaly6cjMMHl6BuE06FdbybWWlu4j4m
X/0ryhbqg05NoEM1p04FreOXs1xyE7e1ZvVl0Nkvy1U29Xppkfn+0gZdG683uzkmCsDbrloUh1xp
0t2kJOVBl0oi8E1XsTI7jdMCSqWy2E/v625O701DcW67urgSSfRVlVr/o18dhLKPr7YkzjQHdAQD
3AADBpbfH9XU1picdJbTc17EQNCZyX2dWfpXh7u57LO8ePQhlz6oWTMdoYuKz2aoqsuXZvzskky/
YLNp/IAWCoZS0/zbTOGxDH5kKZXBJujdTWof/SjLgPDvyepMAXlimYpS3D6ISr8QSItSzNtq0cFB
JJFLL4KOuQv6y2opgZKhT2iGuXKkBIpWzm4fuNq8r7rxO1VgvF6LZXMvxWdTTub8WKQ9COtLRIp5
AxoFanKJRf0ptNrsuJ4+L+fQcoS96PVazyjZQCWDHGO/+W8qmb3pJY6EeNNvcXI5I5/a9lO8XFM8
xFdWLXpy39kxinvIImyIP3jw5ycZlPzX7IMujhYa7CRVGMFdxt00yCPOenG1KhPFdjGV82ukf5dX
X4ktUcTfpUHzBm6a38K/3ZK4rJdcdFA5lbC+AMOpBUV0GkIlXIcunyAnEpkmhV/TzZ57OZxLQ7Lf
VG1ExeCHMGL9oOuWi8QRTJ3//SVX86SP4rdTKgfyd4MOMgoJdZUGst+/OlmtmV04G8EzeNDd5H+e
ZoAjczsFg6oB1/zc1lVx7vv+ufOnkpLmPE0OokvaYTgUtfdjbqrq1dlP4pDeaWN8Vsq6vJYAoRO6
ZH7oS+kb3+IQlMLDy5Q98B4yS/8uSxr/rlxmpRal1yHJGiASShxFKWbHhEoALuGzSB/DiN+6xLPG
9LoNcdfMMTlWhXcP06wBn6IKMIOaB/OFYvxIEm26facSF+gW+0NEqof+3cI8i25bK7qggXAwLvmJ
3AxrUJGz/GfhhtPtqiq6mSrA0bZfo/IOCruRn5UwGdjeAXaj6cYzm/CeJtjyqq3S+QuMsQ/VOPh/
aUO1pxpv+pOGeQi+/LZ+rJvIP8y1Pt3YafS6KInm+Yvuuw+tof1IUiO5MZZUI+ULvqYWt0FHClI0
g6QXZeqGMyjRgUL6efEVH3iJ7FtlXNKXvevyjgefKBxhI1jsJnymANgn0+tUX2RRKkDBr7NNR+HQ
zg7U/EaMc+s0J5mtsUT+x/SDq8R2uuqugZPh8G6JGORS1QRiyBjAJJ2qaUkhIwwocUcGgkJ4ntB+
Xy4ITLMBwy6kViZYAvvKNaGmFnex829rLsYW7sQ+cB5BtarBJW0TaCQ4ML7TA8sG7LA3Lv2pGKlN
chUVZvHqfhXpKA/vGju9mrLJOYm0LobZd4qrjIrg5QB/6ExatzlsuKrzciwO0VTl1/B7VVWwy/rg
JmdLR79PuxwI1IlztcrByI4/tn37So+zAcrnN3mg4Z6PDaRCQT9+i8e0foqUTr9VSWVd0tcwfRva
5hvFtvVTX6b6baLxR1adYPqW+907f3Yn7/zVGX7OQAEmnfOt5to2Kl5NLIdiHjM6T073OuR+UQ3g
ESMPyuDAIaXTR72IHxw3UQfG6gq4OY5DfvdLSq0cLsRxbFPefjn0363Kd5cRuzrW0QXcBv5+u5Xt
CpuOc07K/8xnf1azfe7W9UOg6DVv+Ql8HyWNcQ7lJqtOrFGaguYRmafOnjuP5tK03dcJuTDxU1SP
dniAu0pQtu9Xl9ZL+INP+rSTyL5P+FatgjPdMMAJx861lSvaLu1Ka+EHmb7BtQOzYaE++ZnRk1NN
rMvANFa9orrzUwBswe3m7+AfaujFv+N7ekk5ZVWazR2sR/4fRXLtUejxAhcAn7AoVS+qJb1Fs0m5
51MVH3S7Ml8oPuW5pEbt2yLxsgP7dVFutcZ1qejtNUn2i7kxY7bxpnVfGpH7dVbN5rJwPP8xqWbA
A9R64nEXUBthJDp8YUr2VHmQTLQwl371YQy3lJZyy8K2PgVF8G3g14NCK1RpxhEIqfdg5ywiHWL5
PQSipzS0lSu7Ld1Drhb1OYOr6ty3Rr93JrAuBpB4gblclFYMxJEBBAGozuH32QUpLZtKd2F6ZvMX
L5u/baO47hbZ/InftikU32r03/uKddlUmm8b0HU56Pk34iv70S3422aV30Cur7z59aqC/BZPNqmy
Df0QTzzqCgL4tszyXeJk/EQvQ6DZKbObehpeNaZd8Bs8JzHFII1fqpcK/1dX24q8dLFv8n+KIBFt
n4MU/ud51WKrm/3wjeF5UoLxtLURbirN5rdoER3LGE5rK+IiDsuCTZT1irk0Kv6ntZpGy5iRtgl5
uKJwryPIrc+DSsmtqcRPUaTGTxoJnkMYQhEoohgoRU4uTTB2r0UnQ5y6+2wkK7yqfgXaFv3HQCM8
ZJdtbPxFhlE9FmHi3HGozUGZF7vfomDcqfBD/vSa9u+8G4JngyKvfeTE2uoKJ847V4V+WXFtLHKk
m2s6dc4dSLLBVVdNH6KKq0816F5uIALn5ZpnwACvJa/+sh2YM5g3skYFEHzZaCR05ziXsjN4t3t4
t9n496nEK0o+4luodVsi2xSJl23TpoEx1ij5obN0/l/9YqZEc7Q+ycB7+R8dlfnnpE2tT5lrxxAi
kloWYwZ32Z0Vau/857j+A6j75hzfuDfm0kqR1PGzaqjtgw7W13NkvpANLl9sakKBbeeYX5xAL4IK
yTGTXbj0W9QLNajV9e7NOMzFi2vnz6nKCU0IXsXznH6RNfMwvoboFK27aeg1OrSBfnAAovi79dpr
jhrHPyn+Di69KDWfmqKHJykD5KKEMJoz+bHbq3mhPClN4wMx7Vh/1iz3fi33Q0iTPyw33Fnb552n
XCicXyTB4B81rYJsPm/c4rr2Kxiwkzx/WJVvPjTFZg92Spmj+DU1FMZxBGsmBIyB8Zzz6b0bHY26
GaRMNea7oTShQlf11bZIq2fWrjaRYJIubwM9vE9t/fJjEeQYuGBwYpCiR6ll3Fz0Ps1vXd4FKo7w
13JKcRMPMcI+cQkRnkntOAfh9aWzsABSfEDjOEXkC2SV/tUde8qEeM+0rcD/K61/qAuhc0o/GnW2
ff2pB8Jrz39CeAIzqTinHpTc1Iu8W1O239OqSX7Gy5quL8jRVh0wDvzsh/NDHSTZzoM6ZZ8un77B
7rMzP/8vbmKZn0TFGSg1Ua13Nyyf2Cj3U4pWilf/1k9X/4ga+KvBn/WdoVIhrFTJ52H5XNGSHxw7
MIZgruFT5+k9lOGTE12L1eJjd+ElpnIWazf8tOiYfn4LIVqLrfqRNw3/UtZotZPvwhHaTD5Zn/rR
VW6GzjLYMPXGOScVdDUkFER3o8c+QJRi1sbYPDf0ONDAAnnu4iwqMcqQab57rCiX+6DffCN9sK9a
PZ8vtyuu1xF5iU7DiHMNCr96HZRT9Vlt3MuEQxt4m5kFdQID2e8zRVVfdSTdX2eqQbdJN3TfKG5o
TtoykNtoTk7esiEQeZ2KdugVtDJVyuHSKlQNFG3cZdhC/PsScVIVpTmlUVruATGurgN9aO75xzb3
ld15h8JLID7z0+a+Z2txL7PNIH6yYjP0GbRMIm6hKJD2DmLYnD9cY3PeQsnFt+saGjSoemw2pwl6
6OXbm3awXQ3vhb7fgRFrPLdRJBZNvvJmFz+zZl6EYhFYs1mWNTAdXtQ0D8BwPLUDNGZQit3Bc1kA
gpdpN1M7PQj6yKaX2dh7P/Om7G+gN0sCWvLfoE/6Mg6uTKDDdiC/5RcbxMlHH5E/mKeufjILTTPD
HwUgxDdh1UL8/DZMYzIfraE5ll4zHqhybTPwIXARv1XWI/11iXhv5g9hxO/fQ4zm3GUQfXMxWSSu
IiZ9Fe3oG+wOnhVklzVJqEPqJMpjk1n+o6snMGao8VmkcNSah6bLL8QBvAvlkSJ4iILnMv0z1qM7
fjjgs1s+cebyOYuXWRHDcD5Eo3EtBtGJdTMUSkp5sygdGj5X73EYqBTdlCWIctciyiBxgGh7UDWd
Hz3gzkF9JfHbQtkG5AuDEZjZjW/PlGkVzln01D7QDSNyqcJwrZZJdRDnd+bG69d1oivbvy03H75p
KqQncel9yahl3vVqZyxVg/qDWif2hZSuu7a+z0rHfedhRc3/8JAYRlrYF9HIW2YNVASFMOEx9nL3
aFqDewTu7HU2dz7oZZssZnH8oPOhpgMeelktg/42A0UNi8jrVOx0FkGB3YLN9u6yYUTn3Dv57Tbe
6cRHQry75LvbfHe57W5kJnfsV321T9PyZVV9uOLm9y6iWu+UlsrXpOsKGgOHpKJ3PoKd0FPs/lh5
zl50Pux9FCnDxMdZgHPRO/l0OTiTdrYWBIHSKjSs8WXVp95J9N1iHDgQmC6iwacLybKOISQcdKIu
zus0gOkAAB7NufgQS0QZMmgLLwoyFLtNJxHkwkYOCaeqZDfWDIfwhZt29lGGbp7AG8uSkJJGA3wh
PevNS5luPgmVQ9q1KI3F6Z1cuC40wi6t5Pwdl6Br/D5ibziB85g+OrVdHxsYjsAyYfCzCXKhxLkV
VW419SNsHrdd2zm3Iol+8Wr+qZKFsxbThLosXLy2hW/hVxWdSDd9QZkCbZnqXeLr/SWvR/2unAPt
TnXor4SPsdbuynhnqlZ6N5upql/kixXuVgqgpyS+HEUpSySMW2dPQWiZN7J0jTJr2XCjec1nWbuG
EWeVjTcNcEmxf3c5+sHsMzWmq0qWSHi4NctdZ+XqZaXNoAcVhgWEZl4eW2V512r7KSU/6vTlUV2G
VTZ689dUTCLLKhFloFYC5ENtmGj74m/nyN+/pvYKpEhjNq+cCWBK+dtONbxCF6vpvdv7ucSQYRDv
dY3Kd2D9OG120b27pMijp03ATBXd5btq+BD4eMcob0UVSLuRaXePeubyCiKF9DkoALtMt9QrT3pU
tMnIbj2WrC0rdGGkt33K65pKezMltVDyZXUWPIJ85O/tZGipq0Ung9lTGKtV8d8iFYsbrL3OOeW4
URZtrrr5LXcq837zbPPgybAy/bR5Vkqgw/+Ul9fiJgaV78OV3IvEFwMQncp/vJc66uF6nOp5vQ+w
94NgvWfuwdSC8dbPXONajdsc6GI3sI8d/cjmpRmY1tFehtn2MckUPOUS3tYFMeXdAjGtck4LKuWZ
2YvoJgm6Wj6GWm2i3YZ3l5Lrr7cidyVO7y4qN1HXdQJicvLS+NBHa2NUfW0nOjt8fmzuA7Xgid96
z6JPq37eQStuXDezWn7N87/Hqpxfgqq2jx7MKlfzsrpfVlt2/bpa05VncR8abead7kmbfPjWbAVk
YHJnw6mWKUjAywkJcplwOJL1QHVeTItys3ipqR+ySb17t6SNgMiA0PU/rV4DpV74Fw/oFKwqOXnh
Mqthk+0pqvktWAJtl3274rs7raaw2fmdVpIVM8g7LH0UQHstPZMVm3mSdAfR5UvfxuYi4jZsLmVV
sXaTP/hU4OJdgITFUfYSUAZP7Wj/WEe5wmba4ljgm+wA420OdU3dPFU9JJEgMqVv1GtChUrf2b8a
DQNCTrGD8Bzf2140XLusughDDvBpnmLHqPMCqIc11jJI7pvYbk2a8qH6Aur8tC5OqXH2aOy7ydMW
eHMzc8jUmXRSnUAmgvJMoQ1iVdKxh0PvVmm4L8V5XbKOqtVl4X71bIcmOqnJ8NPIdHeXjJx0yrBG
WH3+uWqNsOolQm9fJb2rgXG63NM/F683sd6Q3HHC9gIcUCBAWzJIfrb3Zmt8mOGhOUczyYJoXD4A
TfK1j32wmxejDD5EHLuxhuHUtRR69eqsyJeuhkM4TbRlLiucoY34P03p/typSUNep41BS09oG54H
s4abhsHlVP126eS8rWqXSlyZrpbFW6lTmoyHaGjfrRGz1vbU8K7LF8+wwfPfAy3RZc0aXPXS9S6A
HDF2Xhz0yqeoaF8rE6kKNO+cZZAyQ/Dt/o+zL9uSE2e6fSLWAolB3JLzVFmT3bZvWHa7zTyIGZ7+
3wrKRTrb3f2dc6MlRYRCZFUmIEXE3lsbEQgk5iGhkUTUMMazLWhnw9ViSwqyq0t7i52/eUIFy1+u
mHzU7uL9G/hRDmD+0bNtaeDuORTbRcHo3Z3Jsj+yODzgrBLv6bV6i5+7NGes8cMloVSaQWR7qUW9
9lIPcXypjHhP6CyTbhtPeRAipKDzDwpm94lJRXMJsBYfdXRPJkYE3RLEGCndMu/d8n2eyKwTKl83
mVZGCMYgwfpIjSXat96QAYVrkZWhguIiIdm0TmJsagSpVszh7QDSM15dch8Vkdg/YE+GEYmqqXnr
LTLc8/4Qhoj3WhfWF7K4M2tzydZICh5Qb4T5N0tMJQiMCtTHGV7VmM9mDFZtwLa4r5GhjThsyqaj
WQFJYwDMHZ5TXPvC9XI+2l1s0wqIZiB8GGfb3OgBLOecsqirH2UTa8eubPWN7+flZ9FzlI5N2Z8A
kHS9f7UAyLoLUnH7n30sFlFj4yWckOB6VFhgS6Ix/OUiRHAUUCQNA+xRvc7s2Ic2BaHEnbYBUvyN
caWGizFplyHNrRTMpK2jomaZm3yf3Ixtl58BfdtRhVfj0Z/NP4+7H5AVAUwukkW+u/sF1VHYHHmW
PMRiiB+QcWmreoUgi7/xJGv2OpUyqGHmNM0+tF0UWVgj4DKU9g3fVZUzKBOpyhfuZDTNojqJPusG
zwZz1JZAFUacTm65PxleaKCu6tiOqDLUS6DRzDgMKZAYRe2+4DxSrIshsfcUAUP20KvLHPFYx3Hw
GgMbnsQVYO1PfEKaEA3/adKgBUBD7tsIt4Iuf3FwgE5HNpLF+UsdjCoaghrvokMOl2Fp4QrY4Hik
mZF2yUbTvwCEzQEDrTE0e8A+fyYZNYtJqoyHsdsmnZUAXF9NWOys0kUWqMwm4CvC391cPRv9gz44
53naBKbLQ525V47ir3NU2sG5jZrwTMNZliKQ2Zh6DUYMmCwK6i3Gv5uLXJKnQstBcPpPU2nW4pPc
IVFc7AbePv7WpfJEZr+bCvh4HKHjzrNZtMslao1dr229AMChrM01t8FHCUJh9sG0BnPdtgI8TGpI
Whoa6j66DEm7GP8/zU3zyD5mWvpXzp2k/iu3GTtmQFEHdmBaIXNssvY3shollkhvxKMATCdtwY9d
h/rUBtk2mBZGZbAC94NYAYKpmT6POCcAqvrFDxym+GjwGgV2cHub651+iW0kr3n9mOoXGosEaEEm
Tl1I5PTONMtpmLkpzhis2bx1gVQyd0k5pU5/AI7+5XczyVEFXuWtwkvyIgA+rkLe2Guqlb8po6fy
+KVZSvDLegTIqNGiJirKK7AQ4KFBzWIyuwmHgR1yiVMHNkwXPQBLnYNU43VSV+EVqPbPSMoNj/nU
Zzg6UbIpARaJawflptKM8EoyakB8bu9EqhXYhL9baxx/krDDCWIKNod9YnbPQVuFx2UaeRG1Y60K
lpWbOu+MNTgDwBeNeOtrOToviIVFDzRCzTjIbCVSmWlY2IV5wI8uWNW8zcBwwJsn4MivDdGCHUTU
CID/OrUcu2pHtl0b3E5FvWNLU0n5vvJYaeGD6PP8Fedgir73l+k6HnbzylxNrwZU87+v7LbSUcTb
XzqRjCdqzKh969GwYM5wupPR0BjYn9Zkltt/nBr4pUrreve8uK/8SP5Hrhq/T1UTIKRAHYbtujrw
Vf8OdTdFJbMibH4+TDJ0QdXo8EMY+Kik+onEY+AOO2PykAxkLrPFDLWz2NGTgrR4kzjNEDwkI5NI
IfZ0juQHlaozdSB60DdtiE9K6htzsnRxrrJRqQZgeMDEZRXSkkyKIN3wGDQTywKkmH0tHu4/wLtD
MsE+6c3D71Yik2URWqmhCGiARydwYJ86gBHjvIxf3FhnT45qOF7/Dwbgk7yyrV8jCZLKKU2Q5WEh
Vo+nXIHS1CuNCsNtz8DWeQHoGkL1bWj129pKQe7yPiHFcp4Vc39PM0jxD07IQFaa2OPG3u+QVdbt
hloD+YjauDG1waNGBqkAaK21c36VkxlXBU0dcnAW+8iXyTVHzbI3xWa1XxQ0AXXx+RpI6M56cUeK
ZX1eAlIiBhT9lhRk5xgo8FEX0U1JZwKpS21SM7xLp2pxslsWWhYHwEGk4RUEmFa05mJDPdtEwiGC
FS2KX/CZkX4YHydsl3dMWLUCP27ZsS8KJwO4p3qsqDFivOxIw8GwRveEo1h2HMSUH1D55zU6s1G3
Si0ZLeaGPU6rELwnq3GUQOzONWtX6cYjjTJsm3HMqhRR3lqVR11qUHbH94DNA5vxuyLGdvy0mMR5
6J9IlpBNH/nsMAL8pVcOF7sUvCNvru+nAEHMPMZthOcSpsxuaCK5TUFw+nPi+9JVz5yTc7MGEG/H
aD0xkLdF9YijSsqi6UZFM8RB6LpkzeBUpHBxbjX2hzGeDqHWdPELkERaL2jAwtiBTcedzSmPBhkc
OJdFjTQfbF4+gPIOOJRacJq4giNXvDmG2WgAIXdEftY40m3W1J2lhtY91K1d7u1qys9j1uWAf126
hayaLU7/f3FSKU9kRI6ot8hQO/bAUfK/vxEtbk0eBNhuv18bTc5s+SgmOzi4IRCRkM+AbNg80oNL
bp1uRBGlypaSX6IwzLZpUBpePgRsXNMManpmp0B4TdOdrwyNBDxDQQOcKKdqOWBhEn6O8cYy9wBd
9+xrbbZfRImP/Mx1mefNWYrPIInd6FoicLoPqOV+xJFqZqSZR8Np6sWTbqKkbJzAtUUyatzeHsAP
3JW7RSby+otMwupkdhqgQMcu8nQx1o9kYadADCsd67DYt41VHIxp6Oe1SGH1DcNRRGmul2vCyXgC
doUw2JNJYANN3A/MswSW0imbtHYf22JPo0KJrGHgpcf7pD1p+dicSEMNJw11RzsG8RR1yUiAmMdz
ETLZ0MRFsQzvXdCYmptl8a1o9ipoeLMW0GnD/3gSowTy13oLAcJckMs5grvCVSwfd0njg4VAU8kk
e2mBY7TBVvax60b/OzZY+0gGQFnvJhwqo9g4Qmr/IWCxHntD++A4vIi8RObrxu/8H3asHzJRse9l
zp6Av9l/41X3zTBZ+QAUmb+KvskfdIAvYTvuJ0hI6QLA6aIaWyRd/oxgaf5c+eXkuVLKg65nxTMp
2mEXogD7aR4gGeXIBI60l0m2wBtSVKbFNkEKNOiuSr5PWuY/Vab8mlqiPDEgYMWrJACLfFQ+zTpm
12fQmD0buAcAxTICWCGmGJ2OJPgia1elPTnxKlTEmJ3fsG1jSf8JB43ak8yKr7aTylNfVflW70vw
Zqm5f/eP0MPzvLZgzptfm71INjmPNGVxT6vTGuqq8x4Q4AnwgWW8zf3YwruLb6mIhM2BuaabHQq4
nfBD0Zr1uo4afxcaBUCCgzHfVhwhQRom6dDue+GH6xEAzR8GyQEd6dsMG20YBy3eQfVJ+6SBPelD
MKTdEzDOt6SjRjw0Ohev1PclANGL7NgO5Ska+2EH8Dnz2KjGkgWwBqcUb8tWhX9mm+HeT5qimny+
QlAC+qTvKn1POqTCWkdWZrUAyxoczN1k6r4iB9vdzP5my5+rLfNulhQ6i3KcH6nlSYws8/S/fhkz
9vmv9RTgrXBBXq8DPAUVFXc/jdD29RqJT81Ho0NsuO8ScQKe0h+oCAp2YYoXCZ8B5OzbaAz2LojC
R1Eza4XgRbWJTD18ARZu8uB0w4VGAy9Q7tzgtc/H4e2eZEJZIKd4tjDMIHoB5jRQGupw3PuhXpze
6vvHFZgvxIMvnR81gBL/AEQ932c1Nsk0xPFnvdbMVh4A+4XEu6T/ghR442okwvooxYqkNmvEw8iM
2UOiG3zvONhXk5I8iCmTh7QEmk6NdNT5EKbzcS4twbW3ms9oaJwZnTO//7ZM0f20ATi4kH7t1Qo2
DxDZp4xr/R88koCADluQTYAX8QlVJm8WmYEKLM6iJ17rx1ZBYpkj3u9ZKX+wMga3BL4i6zIATpDm
K6hBawzZCoyAqFVWmFqDasq84ocybu5nsAwvszMqwtS4cqflhnYFaVt51pPsUFWaf6WG5A1g7ABa
qekIR0AxllKbtb76osZFcF7kAkklRzzsPunKqu06thJxlqGqS6a7zortVc4c+cyTRD7ridUgEqFb
ByRwyGcZjR7zC+NhTLXsESUIDjLt4nbn5waSDjOZPyJDD8iNdngmi0XeJIPjBVy2OzJL24EDOtQC
pQtyxtZxzQCxU5TpOW9CEIinrv2p6ptD54r4+whgRm+cmugVmMTTrjEVoFAUu0+4G+DMUZkkbgx6
ebv+St5YVrsXm43pGdgK+SZX3kp4SwBX9Z3X4O4EEHb0mloaUEIz+d3g9ZdOy9PrME3GxwhfETCL
aS9FzYPXyTBXRZsZHwP3zOoBWy8HOffRiG+ganrV5L1CVYxQM0GjIRcP2iTeLBKWxCjIbdP9rEX+
OveCAMd2ZYSoLjkgTaSFr8iwEEcCr2AIP+kDcGMXKIsy6sCdkVQc0KV2oHlAakQVnpWOKyNK1Fiz
CrzN+ed5+O7GrU3nMsv8tBJea1t8t7itch8Huba2Y8BTfQp85NIjCUL/GiX51tFA2jSFYDrs5PgJ
lIdyLbsmuDYgBjgAGd9VGAv3k7Ji8P+yw/SpMUfUK1RgXt/FY/6jLnl1IHzXoAPOE6gWFijXAdSR
+6HGTSVqcTq8cvCd8xK88uELmW7dPDWv+AeZ1zrP05NvTg/AzjGvsrb5LB+ADLxtWNCsFgVpAa4E
xM/U126ckKJprP0IUJzz4hx5L9YZ4cQtGSyOegmIOq0bmLfYkolRmAZwKwdnc6fwjeZZABILP72f
l4n72fBgia93vvUQt684QoFZUDYAGSV1WLXDGug+quDm53z6+JMUf1W8Sg93cj3eI5qI/em7ealF
6dGos4+LiDzI1O43gSPcmz8UKTob2BGdKe3dMmP+kGAXjNJeXpbPCNxmdipiVFKp/8ki51WgIz05
SG+ckw8Ur6crWdTT/X9hyvSTKDPjtDjJXBW7Kar18pcC2Gi8lalIVqg5ZBcwyn7VW7yqZFUIwhGS
hb2BbvUJiZz9hSR9WLPLbGGBe22P+r1PJMNei10YDkTH9VTqxZqBenA9z6eJpP/HhRYX/gdajATz
NaiLox4tWHHn0+JwKNser0MhbntumVxkhONSLzc+hi6wLkjEkREZ7cYOYI2l3VwSBLeadRwFySXr
QmwKmAU2C8MCQ+qNivTUOPide1Vi6Rtk1AG6cdFQr3OCE9LHh8O8MnaCwIIiDTcyjqdYPY9S0PUi
uvKX7Zrpjm769CCYBrExEHS5tuo5kHdFcTIfZTXJYynLz3GiNY+xW7w1ujU95qJsEK38KR86nqBg
ysHpCJkpRepq/JoBqVRJelCJPo6q8UvQGLgR0lsWBa1UWNXnZRGaoFZqgwkrvS8euC7KWdVK5I0U
YeUAchPs9F4I6A3bLabnNHLHZ2QmDRvuBwX+rtgXkiwIh4OL3cQDjXIcUhwBfZJ5NKRmCKwMr0et
3NMssIr2TyUwGZRHapDlEeyAkRGsFxniaH8YbVScSaRVqJLLiuSVRnRBZQTwPuwKkHj57igWIFbN
VXqPEnWWxfbIVkT6jBrSrF4im9jNw+xIssR3guvA+t3iY/mMy+d2uvEQpd3tZ8ywJ775jL6lZyvu
GnJPs7RMDk+4aS8LlwYLdloShjefcYj1m8/IQpOdZXcA7rt02lNV/Gk5LzZDIoKvoJuR6IRjnaro
/Hlsi9SHEYZVMkzROiteDW6HJxTl4IxmtqaJLfztGeiVk4tlTK81wmAjNt6PoWI1avA7Qw4+sklp
6NqTfk21aJ8pBiRfESXhaTh4BrfKIw1d7F8OaWObHkLRbrnSM2djlEn5qAVwpwNJHgV0DDCcai65
E2WyJyWtQO7a7u2C6h4H/VRbHtjIvnXCNNhRgflcfh69C/sRlZYbI+jejGYI16S1pFfMJQhGN6JK
/qEXZrjLHTC2OHnvHhq92ddhh2MSJaIGdNnhzZDMBEoZ7uTp+wSaBT4weHPljRlg5+NesW+HF1oi
aS8ILWpjDwzOCHw+QsRHQs8qYn3am3bZrWgI5jnjGV/IQPEFkgRoaNzzpR4fgZsIAC0X9Fx39lH+
TKbURGaJ2mrl/3f2vuyNZ9ibCoxr9h+CpoWuR9hhfBZx/NzGpo+NXGpYK9ssUTqBEk0HWWM3fWQ9
+EdqemWcWO3oyaid1rdGf+/nYajN0251i7N5oVB3sGhMLWCqvuExiGIcB7xRYNxiJytBtg+rQzY3
+nuPZKQlu7shdwvpxdxABr6a8Ts7Uvz7GsBfeh5l0uxo2doaTenRtP/hMsiurFE2m5bssHyM3634
Oxkt0ehIRmri4//wIRaTqkzxa5g/cszBye7idOy//5ZBUGyZ3sjDpACtQMfsgGALQFiB2ugiB+HY
+Hzck4iUd2akqAmyapkb+ULuUF77Omvf3S1eqEdLLCaLez92Gy+vWL2ZteT+3yeTL1NHDpieXZcr
ubvaZQnqmaivWI9TLbaREe6sRgDBQGGZoqxYnphRfr8BLmUdCjqBAbZdZLwJdgnO4X83qZCZttKs
2PFSkH5dctWYltZfigZomYYJegg1QrnkcGH9ZPZrbtb7nk0fgGIQP8Z6ET8CAKsEhzcOUBP5lIBK
9DFC4qcakLgc+/RJnqp3E5I2/cotuPtIduBhlVurw7PJ5K2NCJiJjAR1Y6MmUb2ASRDS/k4tmY37
W6Xunk7M4y0AooHPa0diK+ps+GMK64PhFMa3Jh4BcI0t3HUaY+1Uh4W1buq8/NakHhn0OtAsc1c0
YCXi1RW5PkhD0iz922iDXcuQ2acSz0tgjVnNYcj87AXlTj9oZpRk31LmWy84TAsOtHaumT2tbXP+
t7XzIbLWKJJb1ga62tvaQMOurjXCeCujqaOr4yD1OKgA6IxD8K+gJUa8pmq6ayplcjSNHPXqdV68
gmY+8YIE9aNGz2ZbVGJzAGpGb7aaY1WrTvefKQvB7wAsN0WJs6dhiqOvdRHUqC2fGmDUKu0yHOsQ
8Y5342UuMsS6h2bQfKDsFwW4yPPgy6ADTEJwBshLO32ojVQgOQ1yDsBIr8716kEI0T11WvanVHLc
zkHoBeTmE/b92QfAauBQAnLpNmLTxaG1T3Gy+hlhIxKbIFvaIRQAilUbhXVAZZGreDKtBxe1+Guz
wBZLRK31UOcgq/eQDlZdCiQ0zEPSpMra5KjgAMushvC7MiRNi7K7U+4aR3JIdrPWNwHF5hvc2AH2
vwTdeuiIPc6Wvs6+qhwQw6NdvcqGgXgxwLZvKI3gVK6EgSOXtomaZ6OJrH1Xl65HQ2qAneGD/zhh
e1eX5jqLHbZu3JAd6i4cV/SPKYCse2jVkLJFliH9n2jYBNmt8eADOnuZS9rFmFyRFlTP7PA/zK2D
dN13ofnEEEHa95aIdzhSqj91g7/OwLfxFbXHydoC3fx5CgscHwHXFSFLKDSr/MMZbPdlsFLzUAJ4
ZcPSwvkSjciJg77owSTtp30AJrs8e44Hvimi4AFoO+MX3XLwMj7WHEhqLHly8hp48ArsoMiTHPRr
0ZuCpQi/kKIJgnyeIQKcQnHUJIB4hJc8BPqxzkHvAmpc6lHDmmpYl00BDtp3BRgP/2Y3GyfDj0ga
7uyJzH7nc7Z1T5E7hGey8usCUVeSLw3wPbQdABZezchtkAYIyjcTOSkO6rF64Fn6xj5vkOXj6Unr
XqNizDZWX5XrKrLcKzUJfujXSeNP/VQ6x0Ve+9I4dXp3JhFNp16ag+wZh6IMBKvxtal63NgcKXVP
CxEzYXbuJiurvUggVOEUNM6fUbMJWiuG8vp5qGR20HLwWU7uZpH1eAt0etmeLRUnscosuiJxfbsY
BFqE0um4a1c9uGQPCOwGK9OSwwlX7yMLM2afGzsEIVAAki+QrLePdt0gnjYYxueoNLI1DvjiU2wY
5cfc19Yk1ycz3o1hme9KNb/CBlwL8v5jFuXaMe04IMCU3LHDEMVmIOwANrMJDCq98IoYxWO8ApZ4
OgHJscjG4mq0uXsKDAf5F1LwL5ZlAdSvyv78/7MwlA/+i49meGok4nPEUZVYFZKTUqTUIvahWKrM
YPosHMva6mqki/THf+Au/Y1CVceenjs6EJc4t4FcdhcmKDOTA63GSl7amm8zJA+t2JAPH20tMLdh
WoRbCyHnj0UNzkkfQLF70nYmoLOr1MDLqdL6vvxUAKvnSspiYmt/DPqXYur9VzsLvFnc19i2x+Uj
TZnwOD3n2gDas1L0zwL7HqQVgsExkSZOmgfjiIdp+EKNNGW38ksrAT0NZK4ZsQcX52w0okkOspxW
Gu40+zFwh3VnlOA8+3WH1BqIvSEFYtwuCtrw4KC8qNeLuqIXBtou9VOQbaYA2xoim78joH8jqB+t
R5Mb5W4xod5CVE/TSNa3drTXRnZcbO/MwBsL/gpSi5E/4kHy5nixe1s2aOXJdORWOK2zByoe0jKX
heiaE92OtiWLpisKhqZraOBZaNphsbX1qI03oVb8BdzjGLdemCx20wDEArMazyz1nVXT6/4GTGUV
toKakZ1HBBumtre2EoAeZ2rMUDxj46PQcANrFalyS+ydxVFzLX3Hk/w0Fq1mgiQDRZQ4ccp8wIHD
pqcaTJLmBgJB3r3BGICXc09SmjDgdL3uMvul4nV0QST3a44c31dTmumrC26BQQ/KZxIVLX5i3BTZ
sUPF3msgBSg0gHfBexE+GqopnbDB0XHVrPphCB+pCfo8etQi8VRMkY/6eiMXoCLrwiOyPj7fmSHx
TQOAc3v9j58jv8PGFgYuCynAjqkjng28mzts7GksUBKPKuAXIAC2Z4TAkF/P64OLODXC/UV/tpFF
23o0duIc3cIEX0hoAgViMaJeqA/9ebYRauY8ndt7YDTVBxot8mXuvAB5bXzkotyvSm4Xc+q9X2fZ
o6orsFBmHgrxwyl89zXVjXGbWXI66porHjjCFmug+vtf6hRw1TUIMmOYmvqAdHopxi1C2m+mulaA
y50n/hcjqza9n9nfkRMVWZmutjvOegHISTo/fnQ3M+CNgnGlXm7F5mxJQ8LESTvsS94sOwLOWax8
zX14O/vowPa30fK4BMEcIp/UWCy8FIgyPtDItqYO5Tx2MVuEKmYqNe18Z1FofrGKxxLstb/R0go4
t0oK4KD8zTvNLUwFQGGLBHhPH0zwXySrAGwHR5cHeBJqYfDs6E3wnGSBs4krPnmhC8CLDiS26QSI
Pz/KkYKmhsRmWwzBVM3jmy7eBaJoXQGEFvRFxZHMB8D2GE/UnZtoqFdugmIcGrbev3/zOXP+RlZv
uTg6Za7DkNVhgKziVwDAPhVFDdDJ8sU0CnH0rcJEOfhorJOwyZEpmLArNa1RTOfctbchyCWvs5lR
av6uyKbG43FXJJvBift1ZyG/jqb4fvs2GUn3OUqO63a/OCStWgiZWn9bKEiwUXyfTpNoMWDwNx4N
K/tb3FbdmfIcKR+yLcPilIDf+yYFE9lYuEOpBFEjN3PSLrmTM2cjjd+1N6mifIoB0M4ZiIVVZSQH
nx7yB1QX+Zz2sVAN9YStCiVJk+lArdNDcaOdqC4SVab2saFiS5o4S2n6SCWXi89kKj4EMdLYESIv
LtSMg6uQ9c1m6+uhFs+agoHmqRjdPZm0ZDw4Wq9C68Wl1IO/erMA56DW7frISk9UYtEAk+xhLrZQ
FRtK2cQRQK+VnBU+jhIagKr0OQooHd+ddpQrwFM8iPqhri80zES8wnmR+zoAk/OJ47QBJCJIMMDd
+pj1gF4iK/Kh9bU++4jr5NbHNCVgC+bua+mg7mFGoOMDyL8qBUhODUGOl2lYbUBvi4CTUiww5LZs
RjDSvMOSk9qwfHPl+zXA1pBvvhkleLeH1gbaH6nLd993zmhIU2K11J1XgMtiKbK5aSoTlJaIioO/
ujrQJy5H/3PUpfwaWBr7iFsl/VlQo2Y9BFUNxGmVhjHp2EvotWmtEdnLrloT1jgAEV+Cqcs/W36K
LPKybF51EDngJKRPHsNY07a6E9dn5O1Zh9AQyaEHasMlxYvUFujDwRPvCrlOp7z5YJYtwxc+qb4k
hvPagPPur6AB10OKcJg3uD7wWdroh4vULSTCnCOUzZ4oTJzFAU6xK6QwzUFhAFqbHn5g8YECx5Yj
xVObATYChKA0Ieq6eo8dUYzji58koUBP/BPbdw522MEpdl0xjmui1wlNESEpuB7XRL5TsuZ2mLPK
2TI3ynad39evfgmcVBze/Onn4hP2BearVUh/Zwwi2f9q0JefgT3ETxVRQeoOaB/BcR9dePztRgQu
4eJhQGGjZ7ZIJrTib10QgGll1HMQR4/fSB8DWhJ/G7Ap0v0AXK5uDeBTunVEKg17pnCl8U/lfK+4
yQeHAqhtb7OW+wxNQsDDBMjkBGiERJu2EbblCEqB98gDIFB+BudrcbZRSSwReTgmpEiUDWlzXQ82
4P6z8bKB6C029tkABgLkL9G8qemEfqGuaMC15Ovm1jGRUhRqtv4hx5/WywqR/9i4dp396IYyRnZM
Pn2IO15vQLebXVKrFGCbi7WtkZlIcsMfHOCAHHUVVS23BBXKKqTgWd05mBSp4QIuWuGGtK4Maa2M
AUfB667sN0YGlD5kUoMalinUoKWZFMIPDXG4NnkRwJXXkg/Tm+Fv59zob7rkxG6rHzV3eoAhpj+Q
zD6BNgHwzycd+LXRlmthetL8DvVUSkgNyeqwqZwVdSV1gY9/BUAuSFlbF9W+sv1BXDOj5kZsmyca
SlgFuMbOTb7SirrJ8CqlZLNRWKNbD2WAhNDGQ0hbaUg/zxci0g5ZBQh8G6yytxq3KLGlz1GRrCjw
YmLRS6n9e7+eBDYbgeLBcyt+1AwWgWTVQVohimCAu5SmEgT3Sp3G+a6Oo+4owNyJb3UhMmzLjGSN
zEx+ESr7F2kWzujRWG/BZ6RHIQ746qHa5QXvTmnQrtO+FSNy05HlO3fD0uHYQ1iuN49jMnCVgQte
Xs+3jdzDTjFc8THsr21V91fq6RaQVScLMREaung02Z7W5j8CMfp7skNRG2Cgc2t87MbKOM4mZI2k
2i3QeQbAiP/0R3IN9L/tOD4s4ibDI0yWf0Y2625WZ5Wbn5HzAkjsIfCMJpEexbXiNCwfzKh4pFAX
xdPaMHsx4sq+zIGy3rA3QOAdNzQsHMCnVaF8JFOa9G5PohQUIxt/dAZwfSF4RvbKv03UNTwtXgCf
+OY7efc9B9pA44s3bdOW35gWs9VojN0qdLUBJ1KoxKCmD7rjhKOTyzwCvvKDXSE5XxlQqYVW5PYO
yFsSWQ8/J/2TI1mAZ41mIR11doTXWXvNsTvctH6wN4bBQno40FGoUSK/ya0LoaMQtooSldI1L9po
fsfNDlenEFViXdsJZbkAs/zqj49y0/IWYM6KzCEtE7zfpjg5ps0CNbLWgVbqy1lE+JkkV1V+qxqI
tlutmxzhGYWfXRKQPpKnZT75lMpuxgwlfzj33DY214oNYOzfllzmkYlyRV7mHcpyaXd2ytXkBx/6
wnxw47I7OUm7kW0O0KViBJlEykTpWV3hAiwB6e8nHvvAnaPuLKVJNFYzhwFwTbPiZtKbF0McdMTU
T5YiF8VXE9F5PxW73uz6EBuPn2Od9QiB11JRixp4V0RamLObhaHVnofMBJNKmXxImdUeKWMxa3Qk
NY6gI+sF6OpVJiPYA9/yHFOBF3n8nrU5xXFRxEa1D2qjOy8iYQFMgbfOV/JhjiiW8VrGmpWrCbml
ZViuY0sEBg7QNeMJ0iD0faZea9c9Lg7cyaLTE48UFuuxvSb13DUL3NjMmEdbEtZtD4RKW99Xys3i
i3p3stFs6q2vXEeA3sCBZ9yj/NZE/e6Gp058ErmbPTqOgQsDesyfUZ9s0l8t7MJv9tMow7MO8BuP
s8z5XgYvfuzXf/KE54ATjDnuRCWS7oPMBOiHcJ6r2OoBfsrtd1Nk6uc4/982LiJurhc20lnX1jYe
6+bbIJ167TdGcAF2ZfTgloVY8WDM/vzFAPDCKHSyjetbygIocxnuFsn0CXE58KNV4ffCLJ1tybWB
/1GGyXfQCzhbYeEAeM0dXq/HQpcrMvZ9E/AL7/PIkEaZ4kgD0d9Pbbd0lccsdcZtH2+m2BlRyJtN
j9TLgu9AYiqvNKAGZ/0oZnWqehcoq9nU7ZJ9H8Z4FKjpUztMj6Pt1o/W8+KKzI2o7ZE8NNX7xVJE
TrLLkQaJjUcKDE8dAJAorEFRqlpAtl2FoE2KU2rkU3eHLhoGFGEgaukorjVqcLTy1ptckZbeorlT
d5PxqN7Ud3dyGt7PXbwu/kjmu+m4ZklhrLTcueD+Ep87vJP5nskMfRX2EjBBgITxPWOYHEDX5bY3
j00caTwgAwa7aWU+OJw/1iFu+8oFjahZ3MxuAdLx5qblmo08b1T86gpjsEN5eqXq1AlHtPllJFDi
Z6uKdsIfTew3SxqpeU5Xvwx11+3D2sQNu4lQRKt6AD8dL3EFnEa/Q4YPKUhGWmq0CnYJAk3rppHt
anFwZ5cHmYVIi9Ovl7mLg06UIAjK/7CTGvm4fs72tVVkz1avZ89Ijl2hTCV9JBGoiPgpboGNFlpe
Gdsb4ISLa4WT1xcVzd5lE061bA5KsYpHoBorxcY2G3El0WJBE0j27mOxyPvmzce7Bfn43Spk8a+r
lC1OuFnRl6i91IsHpw0/m0jj2tOoQ0wQsBdKgarFWVEZDhA1Wya2xdTqK1A8Guubbcm8HambVAdA
t2Ws542JFYPMRURxFj1M/8fYdyxHjkNb/susBxH0IBezSe+klEoqu2FUV3eB3oEO/Pp3cKkSs/JV
d8wGAVwDpqQUCV5zTpP4exG1+8gC/jRISJ1kg/xGuGW5K74iKbhLwej1EfhCePwWDtP/ZNFXUGbb
67EIx3OvvOJzmQD3UssHkVQA+hfJ7G5OU7xqmgGoA5PjPXO/+0jb5kOW7lygpu7J6/0q3HLAZVT4
gNfVV+9t0CNPv12F5HQVvDxvrSA4IpP5dcq79EPYxykA1AK27fAKu6HlrJgitPEZI/D6tQnq0p+c
IQourf8DQOLuE0nHLrXANpJ/jVBvhbje+z7zehRZt4rqyjh6Q+ttWYC0ciqjp5xx87Vou/jk+WBM
xt21+J6YI24kofiqRqNH1D2c9l1oO18Qbl+RgQFkxS1Ad4pTVnbdqxvkz24S5t+BujWt866qHpgw
R3zHwa5LCsVAhDb5hvMUBwCFcfp0a5eIMtSTLL7//jFMBNS2JNcfQ8e4L/kwDDvHF6ckG6Yrx5/t
xQ2GdlOgpXU/LwcjAmOuK1e0BFFCiHPpS8QT9wNJGpAUr9O8bo+0lCimOiDEM6xpWaWx84w3xnlF
IuUCSd4wAIZtuit3GNJHWw80Y93fKhDhhRY4376JrRLQIWwETpManOMiJzMaZG8AVcsbgGuvbe/8
GXrT17Hsg82iWOxYjjO7YsCrW3ZGVe+I1KoJGFnuWT+XCy0mDP+PJyVR8E2fLvKUMf84LKujx3i/
WMZAQ3iQ4QxHWKhCHgH9BhI7UCBF62XtOD9AaNCiJ72sGE5rLOPmrmddg+OWhkty+xHsB2bjbEhI
g5NI39wFeOdOy2SL9iEUyOLY+omJcDtont+QO3iR1HL+m1z4kJO9tBGuHxUiO9oJ6DrqG/fUiGSF
HI9+0c6bkXxxer9IgXe3c+aqeh/rMl/Hro7S9cxLr8uFSTSGst7ijbHdxLqymGRDVNePo8B9PpmA
nUOyuFIm8roguJ6X2pjnA07JKk5X4Gw2wd+jd9XXiNLRvCx2Mi7qLYpQcA39KWgIGqN+BGgWcl0Q
uWKa8PVBuVBkDB4AtPt/0IaLFITbB8+d572UXoxWlIhPO7vi1Z5NsMrL7gEQkyZSoxOgzOP2IUiB
LE73b5nn46Ebi3JtKhN5AxRWPMQtTx/pTn6vjVR1r+3dBjTXY6Cb9H/tXMvg4hRldgmGrt2aE3rB
ew0QrjRyOM3i4msbiujaxeObuO5B3buYkpXIlNhmE+frLmgNsGeoGKRyaGgYVrjXPzs4Vh28VmYP
QZtP8X40EYzwHcQEtd2NMY+nr21XeLsM54UZ0bkUHEQvPQIHR1eYG5ewnQmN+Wbas+RvQFybOwSU
+gtA9fuLUZfmzvA6gZMu4vCkGFUbtvPaD/O22KSe8ynJa7UnlzEGmJc4VrwDbWju/ABewABMKLDM
E3m8yZU8D1mGu4UFqicZ+AecxYanVg8jvmH7yPBAaKWXpEAqq8DhcrVIaBYg4rsy08jaLwpsOxwC
E08HDzfXfZs66EMYs41ZcHBJFHGywn+TTEDatWljP0pXqA03J5lBgsJI5NzR590gfumXQ6bZr/m+
8VrrnyatLmMQlH9nlfNc98z/qxyLL04BNPqy4f84Q1N880xkWdveDvBtBHpWI5RchywNd0PQJq8+
er8pKEqrCeUREqVcH991FD9dVu86bfn/59fE8cqThTwj3WTXf00RkskSISmAPwCvVxPHRHjRWte5
Jx6mwg5JnvbBmxzgBNG/yn2Asy77uA6734f2N0UAaqEx2TMnvlKdk6u6BP+q8ZUKqLhe/a4TgbgS
UA9Z6tXil5rplYqnLOUmT1qXjYN9MdHXu56AarBWzEzBuD0UK/RENn/hdn1OsxjYtF20BUsXWtwm
dF/2ZW7+yAM0SzlT/QVPvWrNmDu8MOAHrEQGusIh/mCbrf8lbcZgzfKserKdpgCeqlLHNvO7xwGp
tU3SJtOnMiz+8fDc+YmuqjDqf7pt/hNv6t2nPgz4Bu1e+aN4xtcdh6/RtZ8MNAav89LyPktPfdc3
65/gpkNJH7IEWdo9T25nA4PPrdcc8JMfpr7pd4kT5Bfg5Ic4f9i3+7hOwj8HxfC+j9mP2KdGNMbk
nbWb4nY6RB0qKsGnxL+KYchAfoRZomUCRKpfF+0y+2+7O+2/7kd2qKZD92HvgczY8QHmVAYZihgA
USZC83a5aBsNjdY07puWlouW1QoNYqkfgkgcLCFHxO2bU90AeYHeflGTCLzCFF97pP33RNhJAwL+
H1FYyM4Lh6fXPYgxZbgha6JQz+oeeDud55XGJMgB0HeUMfqdbnyEaW5Fw5DlfucHLQ2erelynnYj
Rd9nHzsAHtxsF/MLXY42azzRo653nD9OC7zVo6nKdGWPpnM1vgp8z66+CeBYEvhepimA3b+apEdl
MMm6At8/JPPVJo8kS0E/X/5UAIQ8jm0Tptu3PfiUxHz17j+bLq4DQwmZN7VH/ETpmQZHB849CqcL
ELOcab2oJ+Eh0B4CANGcSvtAisWuaKV/kvaKxLPpncWyE82W3WmTO1kPpEmER9r+yYvqDQVg8KWO
V0kjxtd44O4u6JP6JBy/uCK3wtfZNLbfI1ZvKAKTty4gB/g0vJZpjK4wkLSWAiAOSI+VKcppMc1U
jrawQiBz6DTerCYZacGPml5o1glNG7aso9g8FUhxoHHT/FLUeTfPhF29zWI9G8rR/EIzsiMtaMXM
L3d2yy5FXJ3ApfQ3B4rVOs8tC8dxhmcvRWdCCug4ImLrbmDWHNCZozxInqCaTiDhyk0w36kWPbdl
DhgcVy9J5lSOBzqdjySpgbY0i426CVCFBjIuUgzIyteuKR/IJ8gQzox89rYPeY1ezPU+tIj74hWV
AOMreyZ2kCHj2aoeQKwT18zb9kDEuORJy85GbkaAFXHUa1UgZdEHpvkPe6405d3i04wZ36KZWZ6K
ARxjug4E5NAT2GY9fqTlhIfwZfJxz1a6wAO4rrdagGmAd5ZnV+Jpt/P+Fc9z8wwyPLAWdS2+M3q5
sMUXxnQjIicJK9NwjLMrK/lMptqqbvtb0e97cZlmuzoyzU3WARGxAcbclIn6qUY0h1Y4cM8rwur0
i2ZeuRrj83fL9xXp3i2R8fE3iVWKR9lUT8bUxa+8dcHRG6LxPYjy6ZuWt2UcvwZF/Cnyo2w/Alnk
sWTybVAdktKIxgLkbBDMACXtL43neujeBi3KepEtzkzGaJF2k3zWkgLl7wHeqEActstkGqwWa9wT
3q6Hcq1hp4LfrlSmiTyiD/ol53n4WFimXMdj4m7nZTuCElIrnHhwD6GQP+7ktKzwPI4Q97oIV1Qo
6w7GgwZIeAJ9M87wMWtXtMT9TD3RLIuvQY/2NJJELsTKxtdBKkSGFlPFsvEgtTuZ3ChwQhVptn0j
yKna7GOiqSFmigdE/h5LtwhOkZZNRPvgQtb4IHK5oYZ4lwFy2gcMgfnNtdCZDT6qM/dc+YGGNgjQ
4jz0wKh6l9lO+cnPihJBc6Taf3cikWXab04S34OzLDyULGxKJKPXRYUqAfxxLOcyT3nCAM6QF/36
RghYNUDvBWjSwunUucTvA5vSZysr5IGMTVA+z8q7pWn2DBzbwY7k5D5f7W675eKxxfC5yPLmc9AF
kP55DvC2uMsqdwT2mjB8H1WnrrththfsHAQzX0uQ1JyqTIJgQy8t000/pCBnGssCmHu1bL50LOge
zGQoXm13cjeKT7euKkQ3ILmCiGF6Sjv5d+8YzUVx2b/6XFmbdMzyPS07o0c9oCMVQtrQ2gDZeGwj
65lWNBjF95CF8QtKnKDHuRbd3b82K2rnbbNEiv71T5uZ3oQwMGN4vZtQkDOZLqoU8M0wugiVZXVo
BCDEwzpzkMF0/dDcB06NiPC7gmYlC9hO1bjp3zhProktuES4hIvgPO9I+s5Esc3A23wX8kYgxAMW
C6UkmAzcGCCUrMhRxOejIRFAZemD7YMOfuXoqRM7H2IL6NtyQA0OGvoga3WfNR7UztkNa5TMYyUG
0+5PXguAKx5Z9apCee0DGVdR3sR7x7AQ0k0EqMrpMvMVpnrQtDeds2vGsjlNeWr1pwYIRMdOuMfl
WvO1cRTKt3FnhqukAIis2bhXq9I1tGiB6lZmYGiSCFCy0kAaQ6t5/neHFPe5BzNnBw4V7aEHMluW
KOWIVqLBay7YEGG4bNVx8DeWvDyhsD3fJ0PFVo7giDXqIRFD9hR2/qUyPF1K/kvE0HS5H9DjvCKL
xSEEv5jTJsFpEZVpbxySCITGfZTnN/tyX3yrkiw+hZln+2iyANbGYKmflr6MyLWsUSCxdVy/OPbF
4PirDEfeUwcMEtqe9qMP4AvRrPwR9ZS0JEWOguSz8tXzlKbYimR+yxHHQZ56v2yQC8nOQeKe29aL
15PK+j3liauhwZ0W0HhzLCwE/MkVSKeglO1xuyWtXpItpYs9wBWTw2xBSxU4swWZ0R7Llu97uIN6
Ta3Q+DTYiJ320ok+8T5F76TTGU+yGNkO4W5xKQvZn2KjLw4uABserbQttoP0+Qty8YglGMz5qnn9
wPk5fEvztFx5vhx3Zpw4T4NOvURV7O5NoZDUpHxMVyIF7xbdtqkju90aQ/XAucovs9b0QcpFOwC0
DtkbVsK7YkB9NkO8ddlqtHdIvMrrzWDhNK+6LNyJYEL6Vo1fPL8ewLUR9agQQmgFn6W70JJmJGu8
4KEEgBM6NYXforwHdvOUDEft3JdxdDDq4sPidmOSy2o4l6gPkcjTIlCE+jJDGuWTkbbAVu549JfR
uK8JUApfuzTIj0nTdru+rfuvpohAAlNu6joOnvs6Kl6HLrpwH8lnByiUr3HueAiBmeWBlLkC7pBq
0S2VjCUKx1UUPdk5NqSVdnh3J3u7nYDsWqfVIULoHUF4FOHWCT/7KBL/gAyB/5Qk9idrMtMvUZuY
+6ZL2JaWYNOWqxQM4o+9NQIyordXjjYrUcVxtjmi1nRcR+cBehOtCFew0fpx4Y537nGnfeqbukfd
U+o/CAbQZJKVAMp7Av4bIpESUX9akkIx3J+AZPQt1xYjq6NjkyXfmC70pGJOUcXgtHGpbNSalHfC
7b9x1lQJSlYiA6F7zRALK6ZKOuikgCupZyeFWpBgO29DOy4GNKOhpk3/fJVC2YhbgGg2fRipuIm5
+O/WQyLG+Dy8L7OeA9LIKnrcmqBIWJyc66SswadO1rH3a5oi6rxvxuoz9xP/UAIZfpNq+ChLeB2I
MBE9j/USmZzv7SS7a1UG4nPxiXmy/Cz6CK2TZvIPeTBh8JsNioqBRFxvQFpl8HkD4YAgOUSb/3oK
UtRIUcsFG61sPwX8GY3f9VnqgbQ03MlmD9LgC4TXjsVyFuq9GhR0L/LZhafOCRie/j6y+9Zb+7gZ
lqtAjdHZtRH1nKrR3M7CukTebJepPnszuPWY5+Q3W/gjkBYMIIjtgdN2fpMtm5P6VjrvjkrN6Ey7
zGuuP8jyaSQ4wHFQgs2NP6lpTZrZkYTkHdJF5x+h8wzprXMEwqIE0c9e42t1kTE++crywDMyPs4c
OSQLXQBfAATmPMukAhxvDICqTavdyPff3IZCOmeyINuRcR9xWI+jexMXoyHwmXce3elxEZGtviq5
oznEOIPLcL4n0q2PQtB052vRPW4bIOy+k5OSgtQ0Iwe3cqedy+NoDlkvCvJdlotv0nbfEShM91NR
oM387hrL9inuZEeUN6Mm6tddfPag6965pV4HYuEcwcllg+UHupM56MAFbfXh7tOF0sPnWbzoEg2v
AYmGDOH8MAmrcSdRTnVpdQpiEvF49b3DnF9AvRDaboKw26AIOAW7Fc7cgEOxBzycj0FXQks5i8WE
/ConYWtXgn2NHl4RethWOXiv9rSkgZ50IeDbV2mQIiSvn34ld/m5L2q+Mr3h6gViAqqtl1+XwWcJ
SjQiI9wvMpopT44oGAM/2aIYQHF6Naek2I5xGgL8E0vSkqLq8JIXeABMv/PIULWCcuri450cNNju
ZSrUZtmDDXi+r7zk2ZlE9UjbTvHZrobs6oiqeRh4uMnCLryCYC280izsWrVFopCtlTFMOeg3jBf8
xNNpsatkPZ2bOrhE9mcna6eRn2qJKKAXtWDACQHR9bAMZucC38LMGLL0OJ3tSQNQZv8gUCQR5u6b
cVS6Aknpqn9bAwDszY88/Kn7UQ0AIzRNIEGC6creVpHgR3StVZcet3H36Hh9eaG1l7dsjfJFc436
3vKyKDqTwXlZkzqQVntybGNdianLNqiJKjauV+Xrvg8QQwylQlYHxVjnbgKa9IGmNASxbRwTiXSg
NmxZCEOaLiY0Q33ary3sPq35etEv5s7AoElAr4FiK+dIJrP1jTtJJzw30BerPxG5z1ag0UzPJFST
8aQiD08aMlwuwVBOGhxoPf9UAkcaE/Vy+5zjoMKMesDL6+h5ZxqYkfinzPpMyibuGrQC4Z8SHafa
RFri13TWZUZY7oRt/SS126sJuD/acvKd7VDgD2QnaX1x9aBfTOahw5HRj6vhdCevUZN9YzY7aNmI
MtqV8PyO3m4ud3sCIeih68L04PPcOUv0agM2zMS7XQRWrTPYPvCmLYYTKWhY7GiZo16tRkEi/O7U
TlaimUk19ZoUtN+89Z3h4kw2y7LB9zlD0ARtz799qptdyIP05JajYGAzmdnFESi27rNBfYnRb7qJ
i3Y8xV2svlj1Z8nK7HMCPLhLkDUZ+iAgRnjqzYrj3/YyAT9iLX2cl91GRl9BhzQAaBFwC2HOmxde
Iier5U4HBAj0xIMuRC/zvLy4vFIvIJGuHzMEpVZgkxZfM5WVmzQFjQ2POuNLas3iumHxqXfDcUNW
AKJvQL3gVOsx7GvwjrjyotTwcQoLdNb0CYCU9UByGrKovV2SzAhxItfv44vZv9p6tRWdmxbcIPpS
NNAV6Fp/kvXFmBy6KXn+1y3vPlI5gvYcQcN+tSjAYlBs8gzH3+mlAlT4SfRFcqah6UPca7shOdMs
H6V98EDKRcqw+2VGyy6s2xJl8BDeuZHsTy6LXcIc+eY8Asn64FbxfJG7/ZZlolDYysAwZrRGcOqH
JjjRTOklzRrcFQEsptfz9E5PPrwObr0NhJFWiVnbmzsFGVs2Tuqr5YJkc7ecL/Xv5jd6PgKJw6hE
sUV9P8C8kQZelZrArae+AsBf4szMNHccSSMUCsyzWf/HdaF3amsbQNDknlJPgzA1GRw50H4BqDpO
g3fIGEcEmxvjsZPAPfKkC1AZkL6Jh9Yf8Kb2rpkNSWOV4H8DAfM0+5CMBtAlQpEVYbqPY5WskhaN
1QJP1RU6L2N/b7LyWLfoBWyD3kYzqxP+LzWvsw9tFKKOKVXozWxkv4v1q/lypkE1QbxW4D6a39kX
RWEMYo02W2NWZK1EWXbs+CHutLW9K0Upzx44hzbgsvpSa4hoxLtQr5LleKDXmqRdL0nBUcSC9nvP
37kpg0wr8AT4FtZTc6YVyeV4Cds6fqZFkirnYtXhdWwYOrOmIgEXcjUBD1J7kwnI3tuNFQbJvG3c
VyUqulUB0gPjGgJ6A+Dy6F7AH6HfDqnnb2uNKuaIHNgedvDCSuCOkejdvtQGrmS39ghiA55RgTRF
b/Zuz+OweaQV2Vs2/tjZMF+i5KNFl1BpBRgIHgzXxFUSkVYwrtuq9TfOmNqoshom80wDYAKsMwKx
w7plubdeFDeGsrHBfU2qG+niZKAv/Gz3AbqXYgUMwaYCUCwRr7eamr0HRu/KyYIKjUEu4O7RjTUT
vNMSWV7vElYvtCD7xYpmYQQGWHxPgEJrhz+mZmI7Sh9SdpEGSTnFJQ2Z64QkD0fQaTPnsGQhZ7vF
r4y6vcEVB+BNiwaEmiFH56H4CMUwY9qfb6ajPdabKA3YCsez/mzEKnMv5GVU07hG4D9FxBVAMDhO
aXoFUE2FZwQAAAtIUzN64inQmUnpZCAl2ix2NEPvEgos3n3hUEn82toizXeIsI7lvga4+0NqVI95
0UiAheXAdEJMCf2Zqt0Otg0sYstrD6zsbmdxG3ezTLzP7uzU776D2eGVoui/15NRbVhuhziBG4g8
Bh1YB4wh+G3deDpwlBUo2iP7uLfX6LgLNPpgxRFibZBFpBWrR2S5kijfzkvuIjo4AfcTMB+oGokF
qj3LrDsKDYtYAJr01HmiXdGSPIAvCuYnvC2EGukwZjh30nZkMRjdvF2mgRPLaQR3Bsdvp5YJO6Ko
6EuDrm4ORswkACRoE6zzrDa2SgPRGHogxVgbO/SteIDJct9E7/5ksMiXPUjRTjh5vNHcBGPdn/Kq
eevAzQoxgdmizD9Fg9vsqfn1rjeWlqRY3EimvZQh5P5OftOOS3acGw89iqwOtEnA609Wo5o96WZb
mi67WAJHo1yOCPrfNMxlmaVre8SRWuBouGmqo7V/3y03d84tOprpjYqiFse5o2624bo/D4R1iHlr
xsn/bsLn9j2dgm8BCcZEvpQblhtYdy34dVabA6oEow8VsQSiXlBtRWD+rJrR+aYnCH063xLb+YmI
rvuaGqPauMotjnh3sD9Eo5PPBO5t01zFGI2fptard2xo9nVdVesFvnIGWUFC8A3O0osbb9NGGWCo
f4dtuQO7XOxCMAltTdy1133AgczeBv6ubv3i0SGyPppyJ+5Xjtm/aVA2gb48bcN1y3ncAHwpdkZU
GIBFiziuUtxmL97o/og019bMqVV/bgIr+EALK0c7hyVqfqIlOmi6Hcrrsm1pAg+k7EtxyHQzWV1x
uWsVeudQGYD4hTCASVE1w9aynBbpMr95+O+/nOf+r78cyCfQUwxmKj9AckXjivz4DoBMIf/f/zH/
bx3zMkGSGwjbpeVfBobEDJgAKzBA2/xzlTM0BaGRx04lYFB9C3QJRukBSpX7KAeW/EOE6nxUDIeV
f0Yl64eOahSsSfjn3pXPUWqJpyBC6TnNrGZCRwa1UgGs+8nXAylc1D05AJMJesRkV2GG6wy8Kdak
9FqV4jdRx59doJwgH6eXwHplpxrk2KHehHcSoSNwG62IHRZ4Ie2e9z1b+cQOC9AWfk3640wdq1Pq
QifQjdLt0fUat4fZjNzkgD8IMCOAvx/F0rtyNrstvpZ2c4u6PfC+0tyzLfjm//uvEhjB//qzBJ7j
G6D19HkApN67fygf4SsG4lDxUrRJf4j1Gz7vGgwS3LrrearXi8ZN9HteWh5Juchp6QTlWK4WN3DI
YQ2wXozzfNHNlyhNwBsktoECtfeL33qRvas/wp93sf0gi3dkUKHufB+zZv4J0JbgHH3wXuaTFV4l
8p/Padx/T7O0/toNQ761GlRT0zJCJjkElPxgi+JkDExtSAzelhQdsBG7isbJFu+ktvItUG+qY8NR
qxMGeL1HRt9cTZEI9oTvPMNAt6I4MuXjaK3rsBcFAO8RKSzMyyIvbQel4m0gNySjgTUT0AY7JOnN
HBXgJJuvE6A4f7HLkMo/5hMOEguyNWkLQx59NzAui7zW16lysJss0Na9FdZ0HeDc4Dr0OUekw1eq
L96u09Yv4L6qH4WJSKTGV/keW/xFd4G8+mkqjzliFTvD9PNvMvlB+tZFB5oZqufOxfdKg88IPcgm
t9aWb7h7kqXCyq7agtg5SFRrC3xl3yyYIYA02naHcUqnVer6PWAkNIGM3f2DS6inmT4GcboHEahH
Z9CENH6m2B53DCKwZjMvjZMLQIsWrNzNnDKaWKZl1s9EMftEJDEk/7XtLLFx/0/i8ZHoaUiEOsK3
recLozz1edl62ef3rUmOd/PEzAAMHPcg8/BoZA5KesH3ANLRNj62cWxeZtGs7lrHuNCAc2J0Geoj
LSoX4C54F7S23I+zy4DOqCgGlh6O0jgTk0jP3PfZnSxE+OAcSOCf/LJaDEjmdD0oT2lKg2qq9pS3
cs0GKwBV/GB8awBhEoeq+VZ1/bRGosJ+yuo4P0gGfFEfbfJXAezSDdofsi/ItryaqkKjbRG3O7Bs
ZPsBjRBAXTC8j5MsvR16lYxt7kf8o2JWt0PrXDhrpQtM1JapasdCGCPR526byjF25BsypO2VO4wb
F2gzVibyB7uysoc2cRz0oOopCafW8dcSL48bO6rBfv5uWDcpDGnd+eEeRDXpydDaxWSeabeBV+3B
zt2XRUnbtdNgv22CUnwglDfr7ocCM8+2RXDkaiQyBN9LYX4up4IhTdvbVxpSZXVXJNJnA7LtUBB/
nLjz3ZZW4K3IbMqcbAu0mGJzI2w7pERZJNMD2WB3VL3YaJpIc7D5FmI8ZbwoPto9O1E3TK6Ev0Hp
5gggHKP4mCOMYuOV7oz2pXITSDltlJ0H5zIKvSeJUpKVHMb4LzFOX4ypQg1AZxhHNN0lu6nv8m9B
j+p7bUCeE37q2ZMpPLNQRxqj9nb8AhZUf/aM8D64iy3cH7QnGZBn1SXdzgEUJIiI8bTNJUPDUVUd
O5VHTzTYFaqQObDRGpnJYmujlQMwqQDIX0xohncTHWA0H3FjxU5SRsVegb4OpFcTMFxnm9L4q5ky
69hrTDUSZXU2nFsvfCDR/CmyxHXXQA/hKMj8ZRcKnuLY4DTCOnglkFSbyWNs7bW+cW7MzATUHcJQ
K+DEoRur0gKSkt6rkm1qDd1xEc3W9+vZm6S0RVZkHzqNkE2iCYR1W9Sy4IDEgRRi66H2Kn+twNiz
XmQoeZdnGv4kMzSsCEpozo3g4R59Q6qa9yOPZdOJI4S6yP57P9IuxnTdu2WaTF9SPJUuVZXg7jd5
mQmIIt+44CSbnPI82NKK5PagjFlJMkOb0awzk/QECK5t6I6rONr5GfgjKrzLnMc0jeYZyTytoJkV
hHG5ulP/yeVOxtFRV64q16/XsTLNNalpR9pr4kaCt34wxiHJ2Z5pCDSNHWCDTd2EDyGtmRYuy8Ua
8fUUBTBJuiE7dI7ZpwpQmt/w9vPDjqLhRdoh/hPQLgrc7Dr/Am49VGA6CGkFDqjksgxFabHyPngo
A98nU5qB2i20nxwfhdtJOfQ/RvZkmp33N5m2KBa4MeW8cmbTNIvuTa0UCEAJKMZyy85WiA3EuKuD
OthWKEGiWQWA+y0bS7a+Uyj0Yx69mr+SLQA2wUJMJlbwGS3O4cMsUvHw6EXddBqBsnxzBTJdrpB3
yKotMprRFTIVvC7y5XPhKhaQSB9Ix92sAP3o7z9DLiOxDgvwu+3qCuwfAJR60P22JwI3ImQkpeGR
aBZmfFYuosUMnKyzkkwXOdn+vi0pqwywKDR7V87YS4vr+5aLaHHVXpMKxak3UEGLPGJ+wUMPnfoM
JTelBhceHH5Fb1v6Knlco6sNaAkkB67RtRrb8QE5umBN4J0i0QUeNL1fE0rnDc4nrf2QG1sHyLRo
REQNCfkscJ4km3E/fa9Lj46bbEXaW8ZH8mvQVb8CX0YSHx07+gvVLWMar9sY0Qk6zowoRLsIk60z
VE+f5vMPHYUWLZex0a38IJht5iOUfD8d0Q6p37K93Vc+uMEiuRuTyv5cAGJghcq5+iGeLPvzhNAr
0t+fY1/ib4GyRWBKwcoHpfj+T06kRQrmT06hdrL0lSYH5/bOHwaUZv9CfZeorDx5Ybkdib+CFKGp
QeBJ46LxJtGRhDSoO7HniPgDBgpg4dLDQStOuhPNaJApw7/hsqZZog0bENWhLymZ9mWQ8D35zbKb
KZnfbZlbY3u633dez+O8y+IqpW9lq3uPRZ9GPuL8URFs8lSGj41tPbHKAr6pDF17RTLAmqIFp7Lz
2YRkswJAFeexHE+LaJQnloMNA/UFbbieuNWfy8oKEbMFyh26wZNq4wkxnGsSkn7URlkVynBNKjMq
3I2lov7Rzod9EZWRWFlmhZcsFqJ1rJrW+E8B1JuDLnIrtHiM6vgnPyrRou2Cvim1QZJRCS88hnGY
nybXvR3+JJNoxUUnhvlmR8vFjRR3sgCnH9RgIER0pyC3u2ssJvM1SusSMpftAGbenBIraU42QpCg
3NXreSojXp9KHCCyFRksprRcZJy1qbEmtREZydt03oSs7je5sbL6YD+UzEWtAhdPwG0sj4iTiVVH
ZyctI0VqJ3gS1CABbehspxU+q9CnHJsrj85srVbktguktRbQbbQBmtERqRmm6SQiJ76IjKFiA2nl
K+JWV7zZm1/dxlIoCGT5c9uO/b7Js/FkqDR7ADrptDWBrPeacA/3jqJwf4CFAA81NPQ5xvBi9eKn
RPHuAS15KCftODJQaIL6MWV9cpyXpEGs+XtSqPpWlgByt3GL8ZgEw4TEle5nCHz52W/AcE9eJIrx
ZndtM/lxchv25k+yoO9eZKzyE9nSAGYYCVYg+7nJeTvLy7o4/XfEx3J1ROeGdhOxM5ubASo1nQCg
ij5xx98E4rIoLsYGv9Bnr/7UJ0n6aDhFfYojdH7HlWw+pA14JjhAr/9CthZNleDay0T4SdZV99kf
U1AOGylOv4XRr1KA9V+c2Jj6VVigdTl1s28ko+HGZp7WxtfOnV5CvMSjazQKviNfBbpsZn7CK390
KD1P7nGW9T93fY7XDAQZDGTn1niFCS+F0/KrDyiMVZHbmmOz3KcpqNrXicvVyReTOtllrU6gobX6
g6fXJKQBZd4+0Fjba8/t4s0F5cZ1jicDDLs8bNwtbcQl8qrrYAALfTw44FXoOnkumvaxtj12NRHT
xqtEa8cbNJn04LJ3w3zb5OZ6CkPvAfSADFWbGb7xwVAe8ICVq9kEbN0A3hMIStA+ZGPWIYDygRLe
5a2NOgdN02aEfb+tEhWvTd82H2ggxWxTovR65dSh3C3qxYZmTS3wyf+Hsi/rblRnuv5FrMUo4Naz
nThx0ulMN6yeDiAEYkbw69+tojt2+/Tp5/tuWFJVSTiJA1Jp196BvLmyUzdUbX6oB7anOclEF0GK
dagYN9dlpQwkYHHzqxiySRuYfKRxUM6oQ+p+sPbtkH0PfM3QP7QeNt41FN2mVm0EHrlPSRzJBYcY
5w8AjPw0776j8MiBKCT0pyWqvQ2xnEy8CkNs7tUCpQY4/5NDsPb9yOnBc2M0YNAp26MG8q9xjiSX
YTm1xzhzzHwb4jexQ6XH52iAwubBgHDibWId5t6Uye9pmrxVYZohK2RDUSbk431Tokwm6lX6kJpg
lgodw8SxQJOtos4rn8DZ1y8FWEqeXdaBfKoOp6Ph9WwzGlG77QrbAd+qNe6UlZY3IJRle8h2hXso
JOc3nHFr10nxI7Z7KNVPkTycL2ZRoFIRXJTm+mzE15/L3blPLSRD1LSkJg26cp9tLspNxXyfwo24
WJxd1xNdhF40L0bNzeth5wkvPvncPLsuPu/5o17c5aLJ6eeloRc3vAi4aNJc57tk9ZT+/FWdjRe3
vhh58WP98QOdZ0bhVLD/++OVXefTbdcHIhP1Mh40Dy0QpP9+zOGlYcqNpi8fmlkk1wQh6aemt95B
9wHt3sB8Azm99eSpyNiC9pfvrDwZnv4WgJIGfjeaTnVbgCBoiYdPt8FJPjju9MWNRHPvuG22rLD8
3ZxtFf4n92XVnXKWMTw0IY1Ypdz5XOBcBWhcJW9a1MvO3bMXK2IoTFjjglldewJbuHIN/pimJn8M
oCi4zxOvXFCXHNA8ZSsQ2oDtUoeQzRjkV6etqhsyRW2N9zz0OsAapyUBPe8GaSOGvTFakTnB2H30
z+66aR+TIhm2AHi2N3//G7n2vzjscQBl2b4XutAKDJlt/v5H4iwf8Idq60e/dzXY1sjuFBJBd41v
QKMJZI+rXnc9Vbb2yqsKsfEVVFDxSp3MBUWSv/J4uTN66yvN4Fays1dhbrmHiQHSjNpZiMXquYfC
BUQsD0FTtB4G74eLoq0703ZPflMnB1v3jDRzcTCIVitztRXBWAFZHuFxSB6KKW12snGWdZgdZIv6
Vm3ZhCWs9DuUR3xM3clncFiEPD9a9bQamJW9jWHJ1rKup0MNlqsHmYG1ZzKd+Fuc8oOfpjaIIKDu
HLuRtcfyoXqMY1/OEXKMT1hey+eaOQXofQRHPtJugZhx96OPlClRlZ0vRGlmlNl4NOwUxSyK3ZCT
7CBnBYMwRF36Y7h23RoEvWSniJ6HwKz4Gzbh0W+ljgpXOO4EGfPYdBtAL0BlB8lUZ+Hz0Nj2YZxr
PAYKYfWm43wJ0/emF+xIlvojgGYq8qnbnEOpVU3QbaXZ5luSkZlv50mgoPTZtKKnoCrdO4G3052f
3FeDCo5MW85m8PcDpy9Bf3Zh0/EUNzbzIJqBLqhodO9GkBGvuB5ENtfJXtuxEHtykgkD67oIjtSB
dndwyFJ5Qz26Y1yDtI3COycy7AV5auf6bvSZ6G56yTjfjULJ8esjJkk0oKI4zzKgWmMcA04im6lV
syL4mnc9niWaODWMu/IBMrnUoQsIKcGopUBDebaVLXg9LGvCYcV/zJOiQPC+TpGH1uxDPoqKIAN6
51msu8PhQn9X1Wa7t1v/U2c6gbUgL12suizWmYtKMorDHvSX2zJDLPkTL4F0/K+5krbBIV0QiLWH
Q+8b6PZqPsg25PXKikGuSt2Z0zHX9I7Ut0qwoTSeAO2qjp55HqV2z02y0oVhxXMReTGRZfbgk3Kb
7TmYbkBz9x2q6ABiFiCDdd4pkYGsIsjg6vnghyxX2RDKi5CtxpblI5TM56SIhDaAXOXhwhE/kolb
yLko2Zq3vgBTmih/wvQIsDeNvndLa6zIVt4iLGtIyzt5hoJFOEDus+6rEjyqY1OBbGEyb6imocK7
+CCZ/0q9ufbBCe03CYgwMnFuVYPpADD6J7Gktq0NqUxeLDEGR4tFw1PUgNTQa8S4K6psVyLpeu9W
KBMweX6yQQwM+jSIUEFgLXM3Xg7FzYZD1hPH8449BA9kGU1lb8GKNS2pW+kA4Vpvdi/SWzLZVtHc
2nny4ieTky9Lt3OXvT11W/Ki/s5aO9MULPPASLYOmO/mioJQVwacywPmWoPWxKPTKLzddfUA1Qyc
ZziPIwdd5hlcUzxYaeztijD94gSAQGVaONcfIP1slWDMpW6qbbU3Loc8K08qV9AF7j25Bw2Xgzcw
nGTLK2gNtlyqPcgfDWyrVLIQnagOdBnS7mfLa5QUyBf/6p9j+Ef0eUiH9S0yTtpz5T7HnGcIvKA8
TIrb69F3i30gI5SJjWa7jAm0kVQoD7/oN3WTbzsxtCAR0aCOc18OY/3gaiaJ8xxgBaofGqfKsH6H
op4hIGrSsekzyLSRL++DCcSMbvGeTvkjdHbaT7mw6ls31xyJ2o6P9Y8BbciHuAj5XY19xoLsLcOx
n8Bu8x5CINi1VR0w+CAOeB/xd0AFWzgcTcGMh8qOv7jJUNz+fQ1i4ez7eh8OzAVjwF0EJnN891pN
xGKa94OJ7lHVDY40fd84lPqibDcqFnO/Q9kqClc2eTgaBzK5KFsvFtf9eczsm9ujl4Fk/WMYtUQf
YOzsp1t1lqvO818NmWejm9Lo6z55aMy/706zD1X3BYIS7caAPsgmjup4YQSdBXZl8PH+bOZFGR/J
SpculMYmdN3ntLZxmuZqeVoLrKvxkZotkxiZ5DzcTjm/oyGi7OL6YR5dAhIwsn4zg+H6ah/kjsI6
Nwey6FePsHNIZr97XZojIZBbaxBJyJ0T1+Or6upDWUvzEyjO5H2f4J+A7BRWf4SNRnOwUVv0Ccuh
yzDHzpauaSJNT0/RzEXtUFiVt65+2HINjE70xRggHqDtkMNsdjaqE0Aygm++zCCY7QR+vGgJ3kR9
8L3Hi/kf5dyncPrPsOzy5xjqkoNsgL/FC/pfOs9Nc1GXHFUO+b5x+GHbY7/xkFj9lNadfMiQzukd
Br6YZGjNlQf2yA0pmWXaa+UD4LEpvFx7aWzs4+Qzq9obz67iT46TpbtRQSGVupFtx0CKNDeyZXip
6wg1Jt3OH+xySU6y+X16l3uOcSQT6pG8Hd5eUJShKQd3qVAvZOVWsSz9Qr0AFmev4w5FzXFpqRfo
HuMYSfDuzmXIYeHLs5ZTvHeAAXtFMarY2FwVh7BO6wfQ/k34q+Ir8f8WIWKW7MbGMG8LAGCyZsxf
OXgz13bZoxyNB80titzqNUrD+5dUmg+uJr4OhJxDU6tJ1oUSl6F4Zs+hpSa+1qEdCJ9Hp3sBFt3a
MFYPyTItRnd53U+URNl2Uh4MLM6WYJi3H+wxZtvY9ieQigQZKATyfAVZg+wNh0THkvnujx40z5Xd
Ve/26LrL0pPpiRtOuOsar9tZqeZYi4N+2YCg4YsIgk1dt/mOIY21imvU4yS2l0BJqLDKPRP5jmye
rnujlqNb1DWpSo6MdGF9/NWBrMOGQsikAPyAvAFYkqGJhqI4cCXuO/18Jy4hFZm/bPT1P/fJTYFk
A5dqBunPIDimfofE77r3TBAVDpH+CrTiHjqQzidIDOxt/T8dc7/aSaOcABsJ1SsAHqjIGtKLMFeH
RelvYVAdAVR0TNcxXpy70QQRUOr4/mffld6O2UhPT6YMPqegV8avRKkVWFaCz60hrC3WhtGqGq3g
s9lCgagrZbOmsWaWmRuv6dmaxhZxjZIYiEBtyJtLLEOaKodynR7rMSxtQ4Cmt+RFNSVbjQOYq6lb
hyAVZSawgSLsy7VTesay5W1yA3ijBpTo03DbMn81yynXBdf6UFwaFkSzI2NH4RQ4j7keTn2uqxw5
KpxwDA0Gfa6h6+LjkjpOscHZV7IYNbCdHE6DAq+LPhlRI9UsSJCMaKmcYtj0tmfdUw+yfN22gpzI
MlMKlKDa2354lfZCQDO8kDGTab+pFPS2zuMdHYEzATyXPmYXThB/arLhcvzv9ydRtNRNvU2JOs5A
mltgSLuXpC8AqAL3C86Rp/alEkcvjprnvJrG+1wZX8jauqBdsjlzV9RFJTUHqR5n+3lMOj2qvotO
U9GwJxcM4TRzFvrLpI0bme1zD0IbjpmBbAggcrrIhuNE1IeO1tmBfSCo1Khv9C2I2ChS2fJnZO4n
oGT7mIe6FHK2xZUHmTqBJdFYu29UrZfb0JHgeVRsqRsE3aPsNEGlN3gnHUWVfyH4oS+iEtbMUWMS
eCdIGM1zUVTAkRhIw3B8/Yj6mEvpKkK6I0VR999RNLgIkns1Iu2jSyvOXzT6ev3J1udARjt1BpWt
j28lfUnn7ysZG/rqnv1B6HdI9+LdQtPOkalwBOpPkCobUCzyCWj+R9QYOEeZmNMnMDlg+5fkbEXO
dvK9U19Mq6RDXTJqeDsTPL54D5N3SIC6xHYrXg6JBuY4WQV8n4Bqo57KA/3/akJdx5aCq8zzbnM2
vM1T6ds2ZeYePVb8921np47ocKB2cWu/CKCbOBrG/EPQHfTtewm6f6/MugMN/dNn6MvpjeJ9Pe/H
jx8MZXonY3vf6VoZ1fjdDbUa3f27bUhANoMFJkrN9bD/r7F/ukfZ4P+gzPJifXVzRiU9NKQKFECw
RotaYZ9j2eS36Ql5suQRSYBPuRuw1wkJWRyZTuVWyQDUSVWRYWsbOpvMxyPUxOb0kS7AhkM93U35
rk050q5NlRwciDAcS3dKHusEQpEupIJr3SMTskDYE2aRCy54TCLS3kDpZZmuwnhXcAYmVa+vtu7A
/W9l3/6QOI56HfNG4ugyGD8ZIT5HIYrq3mk9tU1QAHUzWCi5VROqfVpgmO4ChhdHJ9r8sfGwZ+7y
2n/myoRyihXzr5MKb2voncSL/3U/GcnpU5qn2bpNq3qVeh1YsjVhSNRMeOxRE6om38CVKjYh88sb
upCdWk6R/Io7u6nlf0TPczVOqtYl+GFwSukuLZmIE7OhiB5DIWQH3GV56grHXnaVbN6hwrnH2y78
Iavptqpd9cZ8HP4lKoaGItIze3MaoDlsJvG2HooNQBUQl9YXSxf29J5hr7Ou9bFu+s0xZek7SBp9
nDP+stdDFN3+Pkekk5BJ2JarQSsgCrA5HEfdCgSE/crO/Q4UgzusyEYhSWhNW1P438UQccjgfQxr
SuREvEYXxWCojiBf11cIO88eAu9KE9O9zvZUjSh6Ps+uPwmFFL6FUrCPz0MjCrr3eYaPYVlUg9sM
294ROHPcSH+McBxK7/AxwTxfZgbFssaSYhkHUFMzmftStiB5NbkXnfx+KO9j1K5Qj+z41kYn2xs2
oQWBJnDy+cYCO5YUeEvb3lMcXRiea0vHhFxN2xSIEUVebbBh8JfnmHQYp72aDA5uM9yNHDaExI9h
FG7mHs1v+8XC4qq9p5vTx6hE8uLxKb6Zw4Jm3LkmxHyyAdKPi96PxF3hPkK8XuA7El9eDFXsu6Cb
bq7sQYaywJI7WF/pAYXXmWCx8Euxkn0IzpaPWWhSIO7Ypo5Ttjg7QKY4bNs8co+TBQT7VLj8Tpju
cExkZix5mzlfTfd76NbRe80sufbrKL8BqYuN4xFuL8bBsr8CTn3Lm957FsrJtxH463CiWMgn0+nf
Ej2DNGqwaysBXR3Fhz34DyBi0PbiFSoG23Ks/sGm5NEBi9UprTr3xHumllNjT5tYd8mmlDVuxYRE
SK8890TBhlX1x4pnW+o5HkDV1uCAGlj00QHlaT8vY+h4hS5yiw7kcT/c1LXrMd6mo3u6GgYw9n/M
MqVgP0DVKO5y0ZwnK4BLQGbrt6HkUTSImrmKHzjwARuKMx35I5iEWsfR2B9QQtYffH2BGim2BtSE
1Ama5OfUpCjqk59a5+FzzNl9jr7wzHNe3Ol8Zxp5faPzdNRizvQDGsUs8h9E6rL1uUB7rukeWuEu
PJy8z55CV3tfFHZnbhgfzzFztTcZE6tEffd/+883ohbN4Xzc5+y1JjDquhC7WFYtCmLKEd8+6G8n
eyEtvnW4mT/7IajGYp5/+2vEaExijhjL+rOLV9CuykIQO4xN/2754aMd9P0nHrfRTQiu8hVgO/27
MzXPjWsGj3GFrbbv1d6S7GUm3seGV49Q9AxuG2aoJc0zsea79HznIYsgS1BAmHm2W9IDq3leiIfR
mt5QfpYvwLZaH+jif7T+ZPMLt8P3R8dkWfntf2QCLfavRKDLAttF+TSYuvHJrhS1OSrDwmjswges
BtrbsG74EXpQ/EitWKU/WznwuwLqwTuy/2eYLb+JsQbloJ5CmE4zLILc5uDuxkRS1M2hrXDeoHtn
+9VsFgrht7Kx/pnDIJw6LCjkPMxi3FwVBbhRrxznLrUs/e3Nk8lcX3wWCJAVSwAWy1Wg7HLrgP5g
NctBQKB9zZV+odutehTQWK0s74YuVmwM+9wo1xaUeGaT8GqcH5M3y70cZDEfLpnG7U1qrRwHkK9F
U8bjjWiLAd8U3aRLIrtkW1jG09SXP01kryJ3m3hWeqixLgFJk+NVx9YwDaC45dwjkzJQMbcqsapD
vXb9A2/5biugiXgkb9OZIA2lvgMxKAheQ+xtnlDJrN5yDpKUaCy/jW1e3vcily87x4/Llwyvu3se
2d+GYZIvblvEewaafQiTwVk5Ngp6+yLZU7d2/kd9reVfl2nayArYzDQtXAAPuz4aD5WZdylAug8C
rMmLrulaBtRnwQ+e6X4uM27ezzYgy5KtqiQIGVOwrK/bJDNXPmfWqrDSYR9kqFNGxYcrxqUHTuQT
lHDZfYpHbxFZyGv0wPgYhsLRj3bSRRpOenKiAaSaPWrrP+xOBKCU4HjykG1KIMK+wJlPs8jHtNqd
A+syd24jx9lGub4HQ7XrQmY22FywlAfSpniO4xQtGchncAnwZQ4y7+ckCXEs5qvmGSuv76FTr4jF
es5I9Xm58gDbguIkslTkUNoGxURjbdDpBQ4Fy5Vr1xBYoqzVUCc/x1A48WKfbVfzoK7QWFMcEETe
smd5tWZFro6VBFC786NqhUPf4XhxkYOauxSC5Fy1cvUICqGx04Cj/UXbWj9nCP2MDRfz0EDQcP02
sDexPK315FFjxEsjtPIm3VbYZIDbAyQdyPJEi8GRoAsDHPbewF4BFxXuXJwIkp0uZE9Kif+22twL
2wjcRRAV6a1lhT8Sy0Xtj1HynZvZJpgna/NOYld8F8jUuYn4tLmyUzdy8SOCU71f0QC6tHootWLb
QvW/Gd2YA+osoWSTovo0icAFnIwGZDllsEmAa10UfoGuvuRQoZq03IVxnK3UvHAhmwfu+hQgBDIO
3B4XckA1owG4+WNTQaMEZIfqAFix9dgHvbjrRzDkNtmUL+sWMgNNCNKCuc9EtWzduD/R2EEheVhB
dmBRVRkOKYVd/w94p/+vl4ltgyvXdADwDJgdeFcvE+QDwLVS5N7JG0cFLuMewkW3pMoaRm2zsoGK
RsYczCSytgHFYQXHchKsJGTr3XhTAAqMqgxnxGCu+r2F46k9yXqSvGjrOA7o+tQ3kv8kO7VQtA6i
RzNKoOQ3MQcZQQi6gHkcFDgWeDU3FR++XrDazGQ3RJMTaMIAatFlJsA5988xBfa+IPMF+DE1+GnS
in2pYdzZaZWdLN2L0SOf7bXOZ4Ml9zZQSbNP9xrX9baBz6elkbEQzyhjgLx4DWhGXvN1zVz1VBS+
vcATsP0ivep26pAxBUc0JJTS/h9wjbw4BcRpIhNnl1gKdY+GFWWbSZXGrZXWfPf3lYH7LyyZbbMg
YCxEeTZAVP7V3xJcM6jNa6P+oWAdjnMWiYLyqOqtdRTwDnIYwt/ncVhD3rOo70XpTCvLy8Vz6Bli
EYZN+d0KumUPZZ144YDYWKp0/JJIALzsWrFPsYV8szWaXwFo65ZmwFEaEYYOSF15h8fOOLBb/Ps0
1SorEnwrYnlwmSwB+vVzdjsHQe6gB5Um8o/GEH6RqbsWmZBvcefgdc/b6BDaRnPCWSqglAZy5GWm
+tVcD1FrZgXkYdRtlWwuSiQc//nvv0XH/vcrzfVdx0R23vNN1DReQfLCWMVTXbvpQ8PBItZUIN/t
fPUYyRzgeC9u78OhUzeNmL6NrP3mMdf5B+zbEhQSOf/WBjF/KSNsvSO3ye6Hygx3LDejnQoafm8G
pVoxqPa+DBiKX3e48MFetIvM4Jvh2d2blYSgjWiTcF/Vvv3ah5uOye5NDDLZh33VrSkqE+pzO9gC
Cx4bQrk2tKpyxdRd7CbI5UtzQm1KWq6KsCyecsis3pVl99AMYf7kcJU/VYG5bpURP1CPCVMg0et0
+05HhHgkb31kdlY0wJgkxHhk80CT0QDf0zB58GhB4wbPbY1VMj1Z3+UocAPDgjNjiQhbZCVlsRpk
YF4gh8hhgE1MDwjS7Tjiccc8L3vAyiB7yIS5Unj7Q/MuUDFQitmJCyD5ySm6LnvIY2iUmDZyNNim
IcQIebSwWRlsuXZTDPN7lH1GYbZxmmmMka2YcKgSBVpDAjF0OzsAaVAQOh1oIvQ8AdZcuyiR4E7T
MXTD0ayjA7hoXudPk0xteWzyGgWhnTr9JJbPsmDnlhWOO2qJlUhng/Pd8qK7UvfIdL78yTaP/RiG
kr3ohgUiunFS09xIZvgLLuzwcyr7pVuWYNRTgbM3wYW1akdfvaYjQD0SjAZHCisTsDZpe5Kbzh5y
IvhK5OpwhgARQGjG+rg+cPG2MXwhL6iOW7bxozQDC0H5IlP7u49V30PRQcfecmW3pMpgbXeAwPuT
PW/jP9ojHwobVl9DQCT/xX9rOim0TOLsfua6BSMW6hD7UleoYEW2GLM63E1JIFGhovtEbWvkwNq4
UKmabUCJSqTN63SFEuTvEAgzXovBuYX2pfxhGNMdSLiH15wLUCl7LcBwTZBgke+1myKtzKdY2dkC
9NLYMNr2e5cO/udQdHJRR334bQjSlWoSrfbUJNBvS8MvcQgo+pSP2ZNAMnJdR9I+tmYDQtw+Ursw
DNJ7jnqMVTAwuc/9+jUvAGSESDq74ZplklpkC2KJ4urBdIB1/+VguV0iI6WHzE2KpP7FPGMFMaSR
lXjKfgTWAOoegGVZctrUJHoLVDcRtjrUpEtbQKQxkwwVwWZdJKvGdF/A5dtu0mnyDqoLvENaCXag
biYhood90q8+Nyz0ex00R36MSchDxrObuq3XIg3XvDVWEe4svRmJJu9bVufFPe1Fvqciyl9SpMzu
wxBELjrCHpwEklCNWtFmxsmCcQX4vzHvdAKMB1tT/nP8yNwCST1V3kcyQ4786DLoXvUHZqdQronB
P0AXF8hrYN2r+Gc/05VsRSlhJH95FXkeeeU+O2gK6p6nnWQ0Lv/+Jgrdf72JnABoIr06A4WNaYdX
L/QQhO44/eb9Q5LGFQo1Kgb2HyGqryCiWVVa3Ec5xVOb++HLVGXjik+eAfFKe4sXWAw6BVzcoHqX
4KHa+8L+aSK716DarbGHYnXlEF0ZH5A0eryyBxBGuof01UqFkDGhOdrUXDuJvQMABts8iRquCIQ7
r9Bo7zYDMFBb6ma+egmtJjy5Du8eC9+8S8K6eu0ToAYmkU9r6lZJ3S4CgPbv7C7uP+PRuSR7A/Wn
w9hlYLAcveq1UuBKyMqS3ZDX48sSS9uXtks6UP0m257jC1ys0kA98JTzrbJHCOiAZsK84Xl/x8GO
eMohEj9fOojOaeT6sKuYFOEit4ZwD4rjrxQy2xLffQ/qMgWpjw7JICO6Q5FZuxB6rvOEwuuOfiWz
nRWYT2nPANNKjMeUufWxzUoB9Ivw34wUmdvSB+8Ict3jQ8a9L46dBG8xCupWPqr4DsOEx1EAtplq
mvw3EJt5myBqN4CfDEtmg+Spj8H51OoLtWKBqiRmTf32ykHB5O1xErSlEVcToLIrX+Q8RRo6cK19
ak93ra6Qxe/Yuu00tQh151ZfMqDTTbk+28jR6Dhq0UUJpXY2VHWadQYC6MeBT9UjVntyH4WQXQ66
EQSwqhv6ZW3m9nbue3m/DAooFVI0QK/9TuYnsDRCdw64XNAj+w4wJW1S3Fhx7e3mbt+68rZG5gBc
yzqI+tQKI4F6rKCCUppfaSpm7Z4jE6ubdlWZTIvQsYx1lIjhVXn+lgA+2WTZ2Aj2yUNV8f4wcbNe
9CGIa7C4wF+QG/4dZAksZGyQJoBsUfo1UGKbCEDhce5ZbxuAaXahKsSzrKdbCpj6OAchADR8zyNT
M+afUHeI/WeMTVDvJP9YTfNa9CJ6jURfg//Scx5rHxSRAC30R6cN6r0ZxGKPvKJ7dPPJWbfgSfnU
+2CX9IaqekuRj6h6bDqc8GmY7HErgTTaA6S48rqpeK1jAF6msh63qGhtXjMcXXqB2X3pUYK1MqWV
35hJbQEGhXxrnXdflJychQnAKHIecb/E+xfrNI3aanmZ2KvAVfwurEGJDDz1Ie1FWNygHLCtkQ4g
X9pUsb1qXXXyA0CZvQR0IJCVM0KcYqQ5zrGM+wni1196iEQuB8fu7hobRPhNDrQtCvfsL74xnorI
Np4Einj3/SSLjWeE5rvPbw2vsb/wABCQqF0WgAmCKQr/V7O0gt/zeF3bolkkIHPpTuQRPYSg31lU
85ssaRDfFwXbOZOF0jm8fpcDdh4DRNm22LtOOnHrN4cRCvLNdzMBu6kBxuBlZ2UtGFI6wT6RHxsx
hHYsPzVTHi9ynIwyleLgmHvek1lM30sRCKi8CfYE4J9alnGQ7WcnTnrXQJmEawj/sCfLCfJ90dTD
MtTBXmrI46QsvOnQ8906e2SgfKCRZAI+5O93CkI87Wku87/uRLOlYJ/9rzvNAQKQoY+fCeJb3z3U
pQiHmRu7hJ6sqy8GoIpzKwJFKuhsdZ8uc/8cNKFc9SJcjstubNILC426iAKR63JmdeO198SAqVxL
LbmMrQ2qDLL4ua38+PC7XaSO8VlhxfYnewN+2INTJsXaquNv+Ioai4RVUAcJIswaGa+yxT4vbFJ1
y7Ud7J1QhW7SN/BljX+yJ2OvHhsgvub4DtsXC4emgNeZiRsvc6zJF6kJgGkHYWAQMNmx2FiuhXwQ
9a2h6267ocDLjZoxqdG0SqC+WZYbsjlFJn66xcQwiVenYA1PL8fNDgqnS+1E9bqC4BQq/aFvQ7Y5
huRq5jvmU/IFqurZdv4sFFkjB4uboVpkWzTR4wwVwpupiVF3VBOwiGx0ERqGdO5e2ES6jQej2ecQ
yAEf53sjeY29Wti8BpCsmrBJRFlM5d7hyScXZHfb3FkHdsV3uVm3r2HtY0eNbFnbNv0JJ/FfkDFv
X6UN3EVkudGGBlX99CrUyKBTbJeP1sjuy65Jgf9vi43kYrqhS8CHcTfgX4J6SYWj3KzLgd5WEMgG
rLiEgaxgn0I/GJyfA8lYVCE4wXojW82DyBg4DbQHaD68xcutB2DiOCyKQLxbk1Xee81g4fgQ+lWg
b3DidQ8m4KUwixyinnCfL9jChdirNSUkjxo3Xseyt1a8LXvQXDRevB5QX72U4OxdRfpcMgOKc1sF
xW0AnIq7DqHDe3CgjuOuyY1iNJQ3GdfWXpTxEwXQgED5SPfkU7uO2tDbmn7TP5i++w8UG9S7EHG9
NEejPRIPSFfUcjUAGbNiSVDfj8p/r7zOeAaCLz0EDWRNqNuCIWENuAFqISBm+dw5oHaIpAu2BR3s
TeK+D4v8YZzS8DNkij0dRBMWsfdOPZrQMwu2pK6N8/15QuoaJQj2oB++oEnJpCeVqJh5UKoPPxfu
Hd359085hFi10aRXn5K6kIjlF5/SdFBIAtjjPKGLAu6qjF9+/5RpMkXLLM17KFlhe86L9tuQiWlD
O3ba45OdWv/DpqrroefxeOZCy8jzcGIQyhG8HkC2d1YFpGOnUJgzxu6NqFQCDNAvryEGLcyYc2O1
dIu+fBt85u6rJvJXVVZXb7wr/wEcBm/jdBxPvIx+GCBefis7Ea6wMHT21N3h0fhzaB9x7E/1UGwH
/vE6oU6gCBv2oOMtd/gFWIfzZQIG+VBWvcfWZMS/JDQMqJm0pqwhWvUr3rIAEYpapEXNPnVAYtEs
QwPchlABBtKkWEikfm8CLb+TNfg3uMXTH3z5yrTiTSxQjlKNYbFVhV/fo6Kw2IGQFd+JBGLOCypr
Lau82g0CvCNU76omAY9UXrsDWj77aaTRugi25Chaw8OYL+ZAmkIN/gR6hwTCtgOSW2VmP4iirF6G
bgAKFoLeKbPYmpuu2EOH58LOJ6CtAN8Qe6btE/aw2PSO70LbKb5jaXUAFCZYECNsC3x0ahvOnjhj
zySxIx53OIXXVC8fIcQZ62QQH3BEi5XDAlU7YONfgVzc2gJRzlYBt4IV1kLtqU2c9oQyyOaoqQuj
MLVD4BfgCFqIYdS5Ze6E04C2MbVEvfIbCI2mqrxtc5njDaWbfdmCM4jhjI5s7ljAXeHXurqITKLx
FqX1047ccmKoTtCDr6P7QHRLJIKLVVz4uAP5L5o0iIZbEmQNo/3VNVoPeLNxXLrT2O2oO/ljiep4
z1xQt5AMJxDBO/O99vEq/v8ou64tSXFl+0WshTevpLdlskxXv7DazIAwwgoQX3+3gpqiu+acmXNf
WIpQSGRXZ4Kk2LE3VtPOTe+99/ikGNkKYP8a2anJFfEhD+R0F2e2Btbo5K60gumOXHTxbYBsfdR/
hIuPQibTBagHRGlr6liG4ekYhfjaBtvFV6hJR248C9DGHpeZurHU70xQi0BFPb4uEzXM9c8MR+OL
i1qxZ+VQQ7d+LlOT33FxrjkZTbcic2JA+kF0DY9jOTpynoV66IZWr6ALnS325KO56BNWkh08EOGe
l+l9vdCuCXZfH38WisxdEEgxW/7yl6KpNege7ZCJnECWgppNvYmDY1rkACehwOCbOxmHfmAQ1gSr
10q08fSTVRoLLQ0MHoYHGWkPAKD7xEdBwtBqICBE7uHcml2NenUkS0p/qFdlzaY3XViPdSuHGHnc
EBVADHw8LlhA0sr9ggpFCZIHw3no09LcuoMHNeSqh4LXWHU7DbCU+7HJ2Jpjq2VU9rgreugM2eaQ
GiE127HYuUFenn7xZSpGgihcr7h9orBGsXGRH8fe1VaHZgZ2ldMq8MEKjQSSDIuq1d6M3PkajZ3x
Y0rbY+nJKQ5xEIHzp9qGsHb8ZwcqCvAK9ckxAlf7j6jnXwNs3L52YDwECj4xrw1qD3VV5OtpvAKq
gomwoxJdcmZ03G7oVy2b6qNXo5bYURdR6s6/5AZt62/ULw44X1wXpMm2F0CW+VMmJOnsNDWmur/P
dBwqmarcvBJgE4nKGjyJQs/8neBsn3RWf+pqAa2xpTvKp8RCWrQ1zthprSERCdLqthrWY6r3t2Rw
80dpvGGL3d9ExPtbh3OYldNk/Z5Mwxidk9kG4AVSvS54/G+giAVlaBJcaFRWVv42bfUXnIunIblK
XhSPpvOFDLqPbMdfZ03wJFjnBoqnkxwECWXX1V3YYh149nGwcKZWqnqCIntMnSzakTXH0RCyKc4b
qq9l0jf4UmhyW+Ug1auw0XwzLRvAjbx9RfJDHNtClzim9423WJM/HKPJH6w6qe/khL2UPQjjLR0H
a9VAteGEcsL8ObP4nuahaXXASHdR/+zx42Bm2rRNJ/Doy9TmZ03D0X0D5foWTFXGhXx04ViP4our
6hVV8DyOemgwLy2tDdVongUCEqdq2irl3n7yIMUq8xEylDjakGUnQpwGaPdaI5xTGeN/kTr84ns8
AYFrsjbZWtyxDoGdWrf/MLA1LOfkyA6HlZU1fA2GHwELQqee2JXgtbUi1AdVSrAfPGBCF8gtdYBz
FoySOVgqPnX8Pgl1uoGIPk/SWE52Kv3sq4V15YhKm1cxAWSNdz/23+pdrvy98g/K7//mX+LBavRL
vDnY+ms14Uxa83Jtk/fBPM8ST/O7hZ3gYxdIAzpOVaxjm+/AhSFBdQU2kC3Vg8/S8qonsQd5oFrv
rOtB0iosnPzFZzvxq9d2TOR2zC3zwJMqeSxiqw3Z6BQ/PiICD9UGFBFh3/nIDQgLUAQYwM44BPmH
OUorXcdjfk6jwDvQAgiQ23eSkGLkLwCZeofB0Ppko8xchY2kwk3Bn3xEJvIxbJbn9rFx2ER47EMJ
w3GSbD3r30HMtVqnwMZuYtLHy7W6uKvtRyoMJzk8wcbiPlJhiQrLu9G5gDArRpF+GkgQJXXyKsug
0241d+M9SvUCLAanSjv6v19s37ugOK3dLX6bg0MIFGcxSmhRDnd06xzklO0xaVQVKZGnxoGqPFXl
py4RtZKTbGr55WWQvXuBPFNkGdm1mRzrmuLVBAKOILbXntlka3LSBYxR6IFGjtM32TVOQd5BfqTa
wOWhBuRWv+8Fw90/soa0hTCk5SCPg7RwE85tcheOViDPOnibf95yyAqUm02PGszEyBVQXDZiPVm6
i0wbqx2QWMKutR4inGakhUBEgm4YZP6oYezHcPI1f2NmJeSzyKauXsrmQi08C8XJD8YVo17qAJ/2
ey+ZgLE/Nm508pMM6C6mfvjqwq1eFaJEg74CjDlak9NyS3btqwCXNBzwVsPz38lDltpZswItExgi
sdknjRtjsjmKp8puR6YOkM3JxE8wTKAL8xhZlyjKuwYcJ6gBXS44S6zXPHKyVax9dHd5hzrResLi
mCLJnluTrebgxZPWx80uAAXgUSLXbpQ4EvQgyxJbZ112Jnh2GDBd1MTZQ7kua2NamdBvBhJ+6W9K
yzzXgEqGVdTrm1/6QaH11/gyZ49eIvn+l24a+IuNpEk4gF/7lDsEtle3QGWoOX8YuiP02cQxDmwk
iT6mnj9lDzLdnTe4b59GkFnRPwT5l3hj8iZeyRbAJMtyzRDk58YdXSxdRJe0scNurMzZRf7MM+ND
XWBptnQ0KsTt2nIzlah28/XJdgEfgtPjgREy2YMkS80MkHsd/nP2zPM+w2RdXw8sqGebrmvrxmeY
7Ji7mdkC+HCPOmwUXEB2884CPmU/OP6Ada8LuSQ+BevMbtOXIkAuOgdH3R8xRAaBvf1T9uLVNtz4
i2nE+XoQeALGVpKt8gwn2bbs8kuq+EFHC+TmbfCij353FaOHH6VyO4OdAtkuyy2ZNIj98c5j2h5q
AHufpVefOpZ79w3SlotFfUkPzmXVV/pGssWiCsBUVRNOl6A137As6A/MKt1j1BXjCadjYEhHRTGO
mAV0C1xwIGZGl/4syz8A0a6+G6MdQOGiklc2BRLFDJbcAC6oveL7fO4DP/2pxQ0wWpr7JCz5JN2E
jw+oNRgOjiFBQcqADIr8wgAEddLPAQ/08ycTtEHTvwCazM+AJtv1fHBi+ZYLeIBtEi/TL9SDkTHi
K451xdOImjxQeRvnZBjqN6wlxq0IJtSpjKx+0ztrE3PdeHaFzM9QnBpWWo8wTyEnckBkLjLQUeCL
4U41HbyxMOvvetxgLTuifMMbrXVv9+ZzYZ/Bg9u+ISV7xKlv9RyMbDjm3IU+1mT4//L9NEzj0xcU
zF9ggIKgEUgdjMDSP7FKQSPajctIxE9e1WwswZ6EbzHUy/PuFuvWHmc63qsAr8bRFDYADpDGfI1B
jLvuIL1xpF7mswNrZH0bW+DUddRpUVQzddNeRiBheRIgZrlvrak4x1BWX+tMT75b3hSWhW2/eWVc
b4Hwbg9jDO49jdUvFFDq2NFZEHu7h4ZAse5y8O1XYwbirqJ8tHyXP7Z5Eu+9Ui9Xiw/7oHTl6j2k
v1UIdcg+XQW2kd+bedLsEq81IBEJKj+Q+f+ggDLnEgXQpREGUDU5B37NzC3ys+MWLMxJiAfS0IVg
vngFVTEwINx330CitMGyFyf2OiQAPBPiUE4j/RdXR8W28vPenjZ+0InDWDj5sU5GVFCOx0z9MOVU
pvg6YO9Hpmc0fBvIKt8RcW8dt+CHckE7ALEw9wWMfA5e0K8SXI4nE//YaMy+ewFkaTeJBWhqpLhL
mRv9GIKMg36svWcGKHkcEIaEVZXpT+2k+eu+lM1dg4KNnZZ4wVFMbDrF9VDtvIIV90amnWITsIW4
qdPzINdCd/qzcNvhTC1A399b5EPRFU76bBME40HRoVgQnOz//NyEGvbfvpc+fnKqxkDHg/NvMMJ2
zDtZlkXyhKx0ceK5Y148S+wrkvsiU6age0oiqHtFPLUuRdvti7FoHzLwU97FcbkCcLq/Lwt/3JSl
3d/HGf7PqEW+X3pbF4J9Te+vOrMIbnnZbWwFBIGogDxPULcPTWW2oBTYtUBMbqlXtLJa1R5YpahX
6uJUFHbxiCoE5DslQJtRYRxbZhrXxnaTW54N2b4qRb9yLZHckobLs1v736Oah3mvF8+RaNyH3IjP
OO/VXjIdAtgZxONDMnOnFTsTtDkbMhucboNokk3QEkZwwoY/aq7ZYCeHpWaEPoh/9FMvn16GCsdP
DxXAbt2hjBSdUyU29EYAXC9b+c7kn1z6hg3tCtja4nmQzLvrGvcbRblji921GuQYXThBi647tN5g
Zxfk2m/cBmFcHIHIFmKK9RH7KEifGWb5xcDP35INCCt0E5gMHL5AXsmrvpQTMCR6NLRb3e9R/eBg
b3KCQJZzMnoGtFA7lRV4CUAvHBlBkayX/pIbP8y0AvbXCPrm1MXODqpNqKBR/+sB85oHL/O/GYUH
9ZwPVzQ631Czg+U1EVRwzZxNGkRhHy452sBdg0swQxmlD47fqpeHCpqOoIzFHSh4ijmqE6VSilc3
LAHO3QpwUEAIr4S2hN//DDSnDmWbxc86wBmQsMqbi4gTccSB/7iDmgd/aKJEQo+R+W+ZyK9+URl/
oqIMeJGE/8gK4Ly9QosgQVFpGxv7HEAhxvzE8ZjeTsjzPjpejWw+vr/f8to5ZKntvSYuP+J/2b4k
Xe5cROWhpcxR516IfXSwIZ8bAxkbQ9odC2Z/406W8cUd0xrHeKmlOIGHx/HPKkLqD4ozzk+QCq0m
a3C/NbVjgoLDHu+spGBHfDiIVCMl+ESxPEnrsPZM0KcMdnPW1aVqfNGFvSZwnIGHUZPq6Y6sOWRC
EnbgcTY+RD5EOsHIZm7HwhJr+qXQ78PsipXe1P49ynPrh46+b9DXmd63aqga3ERT3l+WvRrYQZot
6rOGFe3aanlNB8faCCRBX5MaEivqy2hn2FuZgVZCoqIC/VRb+YCXmyXf+XHdbOf7OA7TD16fQW0o
Rh1qB9atdVzn02OBVISt1U/0ps7tt8ovFgNEC/UTLZwQRj2QSW3PblGoHwwLvK+B9ggyDLB3twmk
Ucap/tO2scGeUF0dePzFKYT45jTAlUZZmr/l0Yswz1Y3uaugzqq9G4FnYSyaaGvUiBlEOr2UBhPr
0jHMu2GSoOXkVnaEhCe74OjS37A+6m6iRA0EtJ/YtxYneerbVfV59lAx0GomeQE2qr8sqWfHsgh0
6LdMeDuYIOo0QUK08aM4WTNlWiplsXRMfp6s8T5BgqNXO/YlmgJpSI76J5bW42ZA0uIIETxwL6pW
XPfNelI0dXQMQcxyC9HcfCoh9JObQQOU/H5u8hX+gXaoDXik92KID0Ps6W9/Bv4wvY36wA5mXQwb
LamMtyyvHyarZLfWZ/oFBIBgF1DBeRMnK0eW4wUHY/kNDwYosCEe8sPjxs+rLPSy2AE+Fye2iZlU
q2lCbVo7vmgOd38mLSRmjDqOb0CMmru+l+XBxV6Ll3p30lI7h3hL7F3iFIAcapFvUD6mfNQiH/Mh
7wd4+sP/EPvPc2pD/esdaT4t1V6KIgF2XREeukwOdwxylrOl6AztpDb3GYeaJvnoAvaVZG0oVoHF
N9ravaVEZwH9BlCfswqMhjgsHlF1EGGbuAcuMt6bmTU9FV3w1g518eNfA3Lg61CyG7rcTH/ixPaQ
1DhCB8UNIBGGl53NsoguelzztUzT7psGkd5eK9KfXoPUy4RV1gMvB/AUDMCIj0XJnoICVZKtldh3
XaQ7odF0DjYeSK6wgpfPPIktPC7t7ECmDq31NTTK+x0z4uq5yKMUD+883lKvXbjTDoKA5pp63Qiy
Pj0OcVecoZC/LNwIyR+8CiusqfGbGyXyh2P5HSymYR8V7k+o2QLpHGXurQS0cDeCRu1AsUEGwncP
0MJPsRUQtLdaxfYqNghqb/vPayn38x4Ux+eWAw00x/B9N3B0xen2ywZGdAbTg0SYt/ndhuTbroLQ
4lZ3RPJUIzsaQkgg+0OmP1Dv0vyALgT+4NwuH8YMiGLktlFwUo/1Q1p36coTXvfDb77OQ4DQh4pg
pt2covO3IGFsjxZeHVfbn7I165r0q9+3e4rVJL+T+NF+HxnElPzGb27GaDj7stL2mWFAYwNMjzpo
Qb9BFeapNwz+FFUoQQiwTdyQ34Tiam7wb4OQCd6EvD+IwDuDKDM5DdFob8B0ld5rdvPekso3xBq7
55ltb6RqxdFbaVrIHndmuiESGXx3Rdh4TYVMh2M/mUULpTUow7MBp6sUNiW6+JflbfD7ntIxAhR3
QBtHx9bS0rEF+4SpNZH1gsZICfQ+sMbIMLpHwP7dI7WMj9bi6/ARQEbF9/8pdglbxv+/fMCCIm0A
BYJYVT7NqquBKnAim7RRRZo/Sd5F209+iiDfPIzsWVmVmks/TTOrrarJ+kyPQFD8101yknqdZVhF
/N0J0q4D6SHX4zVHLu9Y/X7JsGI4Dq2PnL/q6NrJwZ7pI4Z6UKDrHsbueXF/GkUd5KMWQJgQWl3s
/zpuCfEHG0TxSoGcDlIzP2s3KZjaVrMWuVuj/MnjyYU3xb9QMaqiqt92SA72RdBsdj0LZxOm4eqf
JRHscTL90m68e25YOM4d17x3ip8pj1BE4sQ1SCBzZw9N2mw/Rk75aLqAlUKUAM8oPNyKuvgppx7c
d/aF8Gxxl2LX0Aj9vkDflUVJgrQngG5aGQMTkafvHbkGKRPqSKApDzhDNNwjVTC1VZgWmX4A9UkL
Vpai1ZFuKb17Z5y8e7vl/j5poCyw+Oqm0y5MThuAdYUWUhw08ba2mVsXsujiQegpNGVtAB0defc0
Pkcd/2ZKhL+mEEvdwhKaN9+CfBTXe/1DrDhBp9zYZprh3+I40e6DJgGic7Re+8zw9oMGRn0yUy2Z
IKY7Rkcy/z4IxThdyHP/x8JGCAFJ6WXOPQrH8nPp9V8g9QE0JphqcDyL458aa7N1bQPyB0y19yWr
VwOKjt4kqCtA7jKyDR0eoVr4ByASwX0ZFQUIzEuUFqlDJRqtODYgX2DZ6yao5aV0NODqeJU+W1hw
hoULhOgAbTJQHdh/+k3w4HZZ+jYZGoj4CsO+h9invevrojgKP34fjnPP9+GT1zymWXFJODI0ICN5
MPQgfhiZlz+nmQFNarhZ18sL8k9NOG98Lebs6glKEtTbeLEN4l8UhVJvF3UPlpqj/2sOgBbCiA0B
yisdNwtTS+jr3ugB51JIcqzFgMguaq+8DnWFL41dx2sHmIrdLMWM0g4wUYGeWUkHQ3WteBqBDwtH
aXXn1hIoJkOtGFDeOd9SSI6j8lOBRxVkRREM6oTuZmJzowyKr+MSp8MoxT1EpPXc2v6wFemYzed4
Xg96waAF1LPOvbOpcb6i/wrPifMVdOy08zAN0xP+JQf6D27wSNupQu8dnQqq4bbe29ekHI8EdydE
fJOqTFMs6/UCkE8ixiHF9Up/Bgqwar+e/yozbr4gsDq334cODVQu3KntD5qTjZB4wMW0E36sp+Ig
XPHuIv+gzCxh+Hu7HQSIbJztozpj2tEfwuBFjyQgQPD0J2kaLXmwwahEFkXY0fig+2N3JYuGFyyQ
8/CiF/2hwXYiDPx+M/nBsRBlfwugM3yX1ZAiqhNLfqk0MOwDvJrvHVUvBnG4E698cSuBor9L6gji
WnY2fSkgIfdfw+I6QQW9Gt6o2bDdyGUU4ZuUWHGxLVHBdHJEXfurNKqgHqIPcQXFXjQ/263Nkiqk
AXMTS4vnTEhrnmT20cis6qFOSM1fBpHtclC+uGBrko57mVyw3YMO3t96HXJwjrpQy6zA4e52pX8c
jWy3+MFbC73KTsbdqmijdENxyFkjF0PjAGofL5ZKSGD20WPwUwjZttM6a4GcDjQJsCVcsywpobYz
jrsoKn4uFOU1wxERqB3B5aiW/tQxCJ2HdWtmx4XevB13VpH3D+Rpoyg9/bd5RPyzm6Lm1TMn/M41
3ThlftW8tCiaBvigflOImH0WjMXWUSbOme/sTmM3KItwiAiYRjhIr3pbhvtYJd4gs7SLBf+jyDwJ
YDIEXat4AJJXFhmkZE2kVhebWhSjRkDEb9pSHPkzw3VD0FHK9WAiu5BpUXSjVlc12txqPlpVkiWH
KXLB4xVnfJ82bb3DCsV6xRdnR8qgbmCaK4D09ctYTf5VTFMOfjWcVzu1fbZEmwF26hfzSPDlWq9J
9jSO4JdRn/7Tv2MxqdeULtuPwXTJp8o8AllrHgMGKrFV2XAsPPIMmcOpjxjO5tA/O53IRhfFGgrh
ONvvAz6m8a0UpG5j95Pob4hrp0HWPgR9bLtdKHGIVOeTKZL03vagZKsBUD+KuLzQpQXpx9wiU5gt
lLNlf/nk/xRrqzKIBHVYWxSG/Dreb1p779R9dz+0slxlzmCB4zyLnqw22tFjtBNRsfMbEW3paRtw
ExBGVzyBQz+9FFDwm5/Cy3DmDdETajN2SfSN+8b4iMNs69nDukCr8uf2V6NRiS70ZKaZP/8VBvWR
L2PlbwAdQeWx7b/kniweDKBSHnEMIKFgCWkfMulSabJZ+V0eqVxv90g+DBpdHG8ABYq83GBHq75i
OPlPk5dSH5IbiiiyMyO/Z+KoPLe6dYxVPMhwgZY5N5CfbvEMHHHOG8XVOjbjaqUpU5dM6az4d5C8
Rgj5KM5u89/swnyNsAE+UQRNOk+npv/km+8GAiEUbYIVL5xQ0rtHnkSe6NJkExhnFtskBprF1gz5
HimBPNsyd/qDOhf/PEMQlSscS39DbhZCnFx0j33HukcJIHoYpE55JFPoXnlvo0KSLLpA16PefRpl
ue3XLAFkWA8HvMgB1chYtnORLNsAY+iFNWeZczWsYcu0cThqXdPJIzLwG9D8VA+py/2bwtgjvWI9
f1hm75qzBZJs/It/tZa+/9+4UtQ6sk4auEt0k33xoDKaWP1rlxrFJU9AzkDuFlDgDeDOUJtWUc4U
PEJ3Ujxg59Q/ull3oSgsWv297nQakjCIApUOA1Igga7C+9S2XvWvtha9T43qq/xmanI8SbforoO6
QKs6Qgk+NKjzuNYNrMzVm7z322sJNZDaiMuDkpg0d0GH9FbjpReKmIOjOBcnGQRbPgEMu57H1pOH
w3aDQZg00U3ALUdwSRuaucrFZOAGam66PwdHy3zr+Q4fN6SQYmig41Nb2g7Lvl0cxy4O6Ar2UCfD
zUHVMmo0/WAfGJGzlkZrvw5Wr68qiJMcof1ovVbgUaRB0LVlD7w3war5xcW+YG903t7zUVWM/1Hp
n3psvOcLfjEBMs3ThCI65Yyp6dbmGYCX8n3MEv55jtnmURKsbDaOILvBHDQntay8AKpzGb70fHyq
+YZLCLXmaak59ze915101JcF+TWIbG23kEIxVUlN9FGffNTxyfcxvlYF3xRBF6BVH2M/BTWnZ1n3
/lhVK/A+xDsyTaBb7svYLZEchSYT+ehipJJfgoDtkeUD9R75Yt88mGbhn0cPX8IwKPP3qWiWGiIZ
J4nyeycora1IoG/Rx0n60Nc1QzEsVVb7UE8yDDBbqEtQuPYJSIE5gvxKfeBq5/hjq0F0IT9jP+op
du4Wd8+0sz0E43lxVTpUWwEkBKRdTU8dUnBIsKVJtVvuq1e1s4acY7lBxXwdryz1eZ0JmJllLvq8
+NW14eLLhtQ5pcx9WP5ZfemhsqhDtVfavUbVkL+ZApVEZmIhQalMV1QrPRmmF6Mq7VMHfNfKV/6q
6/wQWaHx4mCf8VRhCvJnU5ftagjFbWl4Ug2gOa28G+oePGzEXDskP8oK3ZUd28Oh6qNQs8bhTsNx
4h1KR5sV+IOKbTT48H10dCDAC42+1nbU4atealWD9exwyAkvseRnLvIi0D85f/JD7AmCb8F1cccT
ExdhK01LfIz5vuqz4JESn4K6u5qjKS6mBaoRVMKDKrX99UI+z2fvPt9aCz7Yp/8UWv6Hkb4EokL4
9XaZdglDYanRfr7rgHzIrkmmt0+3+GRKGkuzFkiJrSEH6gKNis8+Tq1/TFArMNog4gCiNw1Foo/3
dCF2iQnl1m1eyuvi1xtUHKMucMIPA7HEJZEh7ft5fGEj0wOdNw6uZsM9J8CZAdkvs3g7GLkIYynB
aGOajXsGhdf7ZYyLug/T2jiMKCU/UAeNnqNnu69Rr9IN34lPXJsC6xHnFGQk0Ee8tY3TbEwUOGzI
146VDbqnOYA8XEzQDDA1fUPxNp7JjzUqXxVleaWDdC2Psy4suxGyVn6U7dkIeitbb3I8z4C5h3AE
Vr+AUECLCpdCxdVTgwT+oFVb8rUuMIzYp2FwrAZDNAU2TlMZ6GVN7PLDFuhLOyqy03IxfzepI4j6
7FS37hch4na7uJZRRhQAPa/CFh+1/ut0NGIJprFJBwkeTwA32uocK54e2jAg3el3wgOTCHYNwCf0
GirjwfHKV9xpm4eW280DNDTffWRSB/m6ZgvGn33DvMsEUfCjoS5lZIHLn5p0scYM/LLMqqPj3Fy6
5lDuxS42fdJ/n+CXKDmJZqempzF4ipt7obfbwrFRW4N3Kr61jnUG0AsHb9SsGAPVR820B6zDK9Bo
MGCUfPCDhXNThccSfAwuEqXHFBz/Tp+jN8UeZGsOOH6g0iG6dIkP3TDh7xvTRYUR+ajMiAqQfg8h
P7k8iJ3sDOY+BlqCTZCcDGTTawM0mDCpVSqTWv/J/B+GWWNhFKCOGF5FVN56bhn7Dpu1q+8P2rox
9OoZKD88RyD28sO0Grw1wPEV9mmBinY5ftd84Fql0xtPg+OVG0OARzcQRQVdodbfS42DL07NhNqx
6hmCX+ABzEsIS/d4uUCYwT5X3fh+QWW9uWGtJ0PyUa8HsFu1JpurwA6kHGEjc2erQ+IepYCpZwOv
U/vVehSKhB5sUWRRB00xthVD4O+Tz04NWvB7oIFAvg9shamvuyrWz0kR9yet/ZNzVAhAwhouuuhd
mYJHONkaGh7YLKre/XNcpmxQHmFIggx6ABqrI/kcSHyxI82Q4RglQu8hW7l2I46sS7D3RR3ucMRm
HJQHDu+6fQup7CPQKZEFRQmpAlTf37zkEJPwjBMFLNMs8QMUE40VRYKmOVtJHxltYfMWVBNBM1/6
wbx2E4rOPvnJzHEMxaFieFniye84aXf2bbH65CcTYo1IUTHrcbZa6MuVvQ1K/xWW+PySaFM3QtUW
SK6DVsr+hEKiO2Afh12UVv3JVxdqWQ3KdrcAXYhfbeqH6MFdK1D/5OisisAXiTEUSBPGSH9Gq2Ui
6oH0SQDC9L8GBjmYUkKKmZs0kiJ9wwNHkZd38xsg6rBnRdXxlV4Fk0ia/eQO4ImwSsCZ1PvDsbVT
a8liNUSQw45i0YOhr8h2mqxrgMSS/pYn1fQo8f0sXJwXkifHEpHZLSgrlAn58PQMNPxPsgCbQVhV
I92ORdJsAcM7T0gmzv7HE+q2vvQRtHQAY0pQ7gzuSYeDXdJSFzLpMsQgS/BVyIiqp2E99yj2SOoZ
M6yHJdFQLlMsA5e5l97lBssM46geBfPc6pNQjFS3XmbIdOPL2FnGjkhO/JGBmQ2rrIXA5BOfCbGd
UGwygldUxS4uGkXmzH2ieFPI/IglP02Z4Wd3fD9CdQW4uEvWPuHUBzjGyU8AxImC02hH1c3zqidO
PAcf/tKQ1U3Fe6YDIosxQTmbi4S8O5WrrrJ3TYstDKbqQPuElj1kAl9pzazCxabW7KT+ZQyZk7Rq
aErrKEX/mIw63HG03uepVA91z87FJieFZ9Zo7H3NnD/T4v/8cejTztM4I34VemDZQbNKjdpAG+oC
fSyAj1YXMukCHN0q0mv9sLioFafQzp6Hkd2mVn2yLat8d5K9jKFZaX41YSsGd6XpXzQ82F8CGWwK
nTtvXh9Z21orjB2ZDPJDRWlbr61WxEenQ+E0+aWZv0xYhz62ehpDDxa7CvJzXoL/Ado5F98zzMek
jJ9MJ3XfPB8AiVa9KwbDuPogXblWU2xcWaf/rBze72M8Bz3grblxtCBH6KqI2Sdcu0OhI5fY/bu6
CU2iv2ZIV0aUTO9hNjf1zeRqODNTY3F0iBwWNTvUCTSpMR6LAedxId0XaDsJ7SbxY1IMqULvQFCI
PJl37jWHnRj4m08yMytQpnzY5ORpidUnNelC3XMk2dhR1KuUSQX/+F/nWCayYpysWTrA8zwHE8Gk
yTDDqdgGwLdyBXRIBD7kAVUermu+DRxLtqjVrUuWBZZEJXSinxh0NCiinkr7Qi0KoVYvi/epyKQL
rx6Y+UIKxF3fXqtE5hcgcNLHqjWTO9QebaiPLjXeXnsuwRi4+Fop3FWXJMlu8f0+EQiwh4vB3R0Q
byBEypC6AoD5NPRBdnJ75G5W1BRaJMuQmtTviyY7TQGgc44sgrUsHB0HecOvl/+XDwmJ97E0rDtK
GeHd/zHj/zBZBbWXArAzfAiaDczOR7fh/aXzOrEtE4aSsSxyH7pIiJClkLGu2wz0PM7wWpRcbN1I
N0EpZOD8y4QEJWhxkyNr4/4piyK+jaH0uGGNA7OM2Ql7qzGkXh1sKQ8BJJFHUFY80YV19gFZh/Se
4nWjAdTMxF6aOh0sE+bZ2izoDnERgSiLd+Co8VDHfZo0SMxRazEBIBCQemNsQz7TM9uTri4ckqRZ
zS6tdKD6rC4ulKeQQ3+s/A65OXI1aR5i1+qeZ1+fNQeUuljHwKqwuvM5CrE8g50yMH9fcsXCTxcx
QpcYFB1H8peKrX/pTLhvr4s2MFYMbIax8JLvbSaTVRK3/M7Px/rCUUS3wvOSfQcxz4ZDgPiL4Bzv
aTfr92BUBNIwk1cK8Bg2RDQyApKXBXp9qVRRc9lDYK0d8m9Yi5bXRCblVaqWZ5Xy8J4KBvrH0cJO
gOMbdL2goVH/G2cs/cEXkyiSmSCXwW6ysxtZ2v+R9mVNcuLA1r+ICBAg4LWofelu9+K2/ULYHhuB
2Hf49fcoaTc1NT33Tnzfi0LKTIlyuwqQMs85EUwNkdxcBfajW/ihOXXrK1fQDOU+zuPHXCWiqYlD
FGoOtc13lJxeHNTrjOqX61ZyP48UE9o8S0+KO7N2vjeabGdnrEw2qJOhTIfUfc3HEQ/N2DtmtlM/
d7bpbBwn4Jux7OpnlNyDgDYS44q8ie7yT7jV+KNIpsZHDeadW7D4Psjy5hlq14NvDo67p1jdTrpd
iZrjNZKSOHMpxSFEWW65mmrBTiRFeTsWlZMccPAPCmtoVi5xE6iI34QsyWN5BUDtXIpzkOsSz9Wm
y5+ZLBViBLK/CtJ2WZoUfBvzsMVh6wlUiHPEYr+N7UDC1Ulrl1r4OnwU9h+uZTXISIIcBbKUkz2s
rKmMNqb6ZxGIcmnIBm5M/GHIeBNDw1KtwNQKFKIV9GcEAw7qCwdI90V69SqRzgARIne8c113wTnL
bGT863QzVL0FLcopCc5zF8wewZnG0oBakxZ5R8/Fm/OaJr+Fu9MvCG7K3TykFWe3mkw9wxWmX4Zl
vqYFncAozjqoRjzW5ysgd+SpwbYrB20TbtasteMTGQ3lGSmIjORO7OmXkUtHIX5w+/9wiavV5i7F
RqDmXgPPnGyhzviZoC6lYB4g0mV6Fk2m4WFVf5YKkdylw4f2D+Jpnfx9ncScqkMJQkFQAg9rlXF4
AdTIRi6pXxOF9vuIKLTTcZp9RKFNo7/PQ+XEzSrLPOVLdloVTss1lisq7xKrrr+M3n30aRwUinQs
A6G4KMq1KbV2FdelEwCaV6anVjWGncXxthlFehr0KT1Rz20TG9CB9yDohI475LgvnBxOPaHGbAnX
wcACmOyQr92mry+52bVbiZoCVHWn9YVs1BtqXl+oV49hddIqbATVBK4a6jkllITnaXo5nUxIZxxm
27IK9SooIuNkCwDKG8dyDfoYTuohba8+xuKgGXTN949ReWC46ooW0KVJt45GbZf6nromdb3Ws8CY
3hRvVnLxTotQbWZX1tFJBpSqUdee9Ar0hKBO8IfcHXya6laaDSURtcq8oO4acgVErb0KdZE9dK5M
92k1gmF5LFx3NgL1C6YxDYQd4A16oDjcjt/iaEgNeUUFWgaXidNipzU9t8WaRp3N88mrYlNk2U7B
hEuTCfvDP9dXsUE3Oe7qPW6Zzwsv2Ru20a3oqovjPXaxL2tK3LA3TClZaSsmWbXpCSkPumF8ATKn
2HQzkD5QJwNX41GlTYYkWKNsZIN/zniyonY8UW8eDhMUoRaPZoBEyCghc05Mu7JUPL2qoeFHNgrp
rfFlpvx9j72ZSkOaT8vJkLc7UD55bXyQRZisNDAjYe/FL25WCZTciOvmytZ74UGY7hxhxRP0UyDv
hXszfp22aT/laa4/gKh1Q+htalyWy1UVZew02/oOOi94RQGCGWoDGmkkApdZulqq8OvVBYlFBuUs
lIYzhS6RTyj2DX4s/qKAUlyND4td5Rho1roXWX6fQW5tx4eqPbssrg6RrIKD22nmyYgbazca4Ijt
QMi6yb28/8Q6htqALHWeReSCi9Dtuy+5JaNVlsbtj7GTd83Ys98N9BOZMwyoO+w/c01p6ulhejR6
ffhZasMP3XX6r9BvN1cZeC3AgOZ4vsBneBTF2GyWj4Wqv/bcDU45fywQboPoz0rePhb4nF0UHzJg
mEAtc0hlxR8tQ2Hpe3aGQgx/bCKTP5ZKG8cogGhMUty27Thkn9L4mXwUFeN8ZCPBsbWhAHJY5bAG
yWX8QBEhkFJ7zcprny5CNmH3L6wGKIbi8S7rHicHtQy0BkW0SlieD1B1o2HTQggywunqchU7c8N1
kEeQClIfdzQq9sljT0iGj4AbjODGAMepeGVjgH14rH8SiuVCF6BJ7QIk2vHMB8WHBi349wir7RIf
yDNv27tJhxp1iKvg+NyrztTLIQ6Hso5S82mI/Hw9O5a4FrC8/4O22UA9+W19sIOif1QJmxac0GO4
qTHHtw7sqtggPFR2DC1gAMyZm/SrTiTJdx56DxOElX/zEvyvU+wK1AlOa+al0a/A0b90ZaJ/RbbR
XZVeaz47VTet28mqHtLSdVAgD1CaFCNyTRC6PTDXl2Us9lQAiTrVVVwk0asTxekpETxck72qdOQL
JLfuRqgoQGkyeaJKHz0PnI1Rs2Yf4TAp5ZArtcBu/tUDgLPBceGPtpqitYaCavzex/x+iO3Ir5Qj
ZdMJ5WLT5wwEZtgr6UcjAdkPCkk4UqlNdu9o5n2sZfzZHcrmuUv9RA3I0lnijOPc4D6vHfvZi+rH
tp9WfSmyZ66HyV2SF080apWJjWyN3G71CfeC9LmXESoyuGCHymyy5ylJmp0OnPuaJjiyGrfxWEWn
ZLLzu8Qye9QU2+mG4+XfXHuazO/Au977iTKa6fQ9d7PftbRE2q5StwLF/NhpK72p9D2j2iT7UAIK
+1iouiMrMPk+Lgt3patKJWoo3s4mfd/oArVM5akw0vwxnXCoMiIFaKeOD9RhjFJjiWM5xZdKDQ1D
qfhSUT2BvWjF0M268Xebt0AeqsBJOch7M+9fh/NSNI3WAxb6t6f/ag1FfgUlRWbnztHwNH7VLDbk
zDno6f63EJr7H+L+Q4gL5pYdNrDn/xC7XLae8NhezeO/f9KbZcr+DDFU8+gYTXMCs2tzoh41kjMo
famGemQrRsvbJnX6sphupi6Om6kUh8c9DluXle0QdC+O8VcXxUJxdwLaARIToOnQUO//x1YV3toE
D/6hdJp/LAdBFw524bjfGI7e+1UrvG9dh7eefAh+tVxAEqHKv7rAnq+7oR3urcFID7i9FvtEj/hD
NrZ3aV+fpd1tIUAC+q2oQOVzqSl6JrH3Jo3Hq1Dg+94qC3xzFHS4tkUJImsz4acM3O8QY7Afk1B0
P0p7/D7ihvfNywQ499tAPkJIYNgGSNFDPOpP4xRdfnFlGF2GrzfWZUi9Vks0v8dtbO2KRgwrmimg
zDKs3uZzslsg6PRlUxsciYle8A149gCzk5p+JJxRlz1ybBheQTtXnnW8n/pkpijXcn/jDZfPWDTD
CV0/MIGkkAq4BrBysO7wP76z66Z40QaQCEgr9TbIWuYvhuMYuxZsE/PcOudvODaaC7bfGCfaMSQa
1VzDw6lSYDk471BzQYQR4cbIv2VT5v20DPseEojRq7RFsp0AojzitMvF3dUqwM1iuT+NcTuGmfzZ
doPlF01n3xW1Dm06cE2ucdbl48E54LEK8ktPx3MHB6feA/KD6Z1wxWYxQazMAw+f2FSZTO8oipyB
3kr18B0Oi01rUQ7oJXiJgI6s90BxaYmnMmc88ymOllPU3icv58/LVDfmxYOId7Z0oZODE0+G4xZs
W4bp0nmWhRe+qa83eD8Cq78yUtNqWT+sm9IGXyg0FtZjmeIe5XY9XvidpN3eRoIO8llwz9jPgYBH
rCtgck4UZ4He88IK3dp3ts3V0XrT52tbrAWQ2l+gz4YvL2tacLtXSoHctP0kauWJhjxdezwXX3RT
OKcxL1pUWxaQK6g4WEaiTh7rHgBhPM9z4DMDCcokwFYtfOywGc3vGWh6fW577f0SWxbtW6wQmfFa
C+MwkyxA4iFe1wlkiz0FdWeohj8OKECWF30szoPbf48g+wdxSTRO1rw1XahdD8lLcRTy0ZAcFMI1
aR8iYHCHFqQDIIEL5Lnj2Ci72edUET0nOPRF5lx1KyUeTxFJNoAoGmXCg+OB6WmluV78SQROvPZ6
N7xQwyW44taGqRdby+1Qf1aPTbgrShkcRFe7qKiCkh3KJiUoBFnTnQAILAPQQaDrLkLdV+Mid9lG
d/BZadIcRP6rMcDZLVKrE5JkBqs6wCKkc24F8GFmCqTHldGzGgeaUnBrHYNGCI5I+M51AnYwmPdE
1cbYgjSPpQPkUxW0xqalZz0q8S8t0LcXCgm9fjyrCSa9OCzB5B01vKFmlXFc6sB7WeKgV4JkKzby
4ErElarEKY7loGBBQV0+rMoO9aSVy33k8/NTocAXS0M2RgCMj9zA971FB04LwZl8AjhZrbAEI9tx
6vF6vbux3y6aqqtfTYv0dJv0vXzIGlB+d5DAKtDReihiWaAdwP/83BHQh/v9HqNcvcON1xS8Wk65
dTvLXc0VlV31O5YWWJMWoU5y3JRU3lRevs8NoW+8pREVbV6tguQ+yu+w5TDurEkrjzgYGE7UFKYc
Tklsvg3HHEVhshCbGzsNaQLF3gyXlSpIGJQrctsoSx86DfJA6mLIQbxdgoYf2ZYQXox+yHh+rNVv
LW5BORY7KJmnYaZ+hGMXgWGOxnN3KI3frGy6Ldn0ge3dOur3ogOu9Eo9j8aonylPILl409H7yMZ6
5KWcl48il4mV6bWbgdsNbhvALywQBQlO/E2jJExvHDRcbCDi2dRxaOLk4m/zNRnjwR6pVUrAj+ZV
lrlIGVUQVEsbrm/cPjF8lLJB61ca9XksArY1g+AXmZYGNGP1eRlSz1YT6kITG8AFUNOuFlkcy/Bm
7oRqDRB2hgDLqQXosksw2Wi4OELspFagp2s3WVZq67idnGMFXOnB6GW3ZaLs8BJSnezOSX5WKXYj
YFd0P7WZxw+B67VbbAS7V+YUp1qh/CkChfX9/u0HZGSQAXkvGKZS4blq+F8LhjsqIL6pO6YqYipD
rqWoNqA7dU9BF3onD+dhJxo6gMWBjfDdE+D879CDrWkJoRnUoKA52+WeZYKtbuA+M0D538Qe3rtH
KAkCk2O/4p9yMS0W/VV7w48GrP7PAuCUnWVm/QGSrcmnxEpQp6siLO1XiyLEHzh6CHze4KAm6uvg
yMKuW+eZSF/GwtH2zDMsn4YxaBlPdWwzsA/ryQuT0XAZi/AvckKtMHmoXWSw1EwvbKKn1uSgbmzS
FzLlwUVLTLAIaKB8ljx4tnFeeYkUlNEqBryF9Em6axQI0k097SAMCUJt5e1TUAnxqfPxGITQjKpM
LLCv3XZIU6/nGsW+a9/GVHoIBpgayWf32xtLpuei+IvQY0gmDvsR2UAcBfxBlGk1oA6aEzhbslHD
B+sepSPBmUaRSMv73NWuYGg3C1EYNL6Cq4V6vP3Zs44BWGgyFJdn0ypiMnsAp7mHTS8P7vsurk7z
EKdIAeosy7eYinU4zlUxtpeCdbwgvs+q617HpB+/9MD9o840ec4r3b6b5IAqKGWvc73eaGM9gbUd
w/FPmHAK+060wzecZnenotXxmiXL/C6yAuzr09g8JoN9ILslZASdC+m91pBrPLU8g7qkkUNAUuFn
Y9th27Trmpk4Slec/9Kx2UwcVcXyUICk7dEbZPmUGemOcLQdIIIgn6q9GXRLa4iINdtBKSybnoz9
2LPE0QD4DG+5ebpeKFS4Ufe7rGo/B4GFAymiT5kpX6lrFOCzGVFfLxIoVUAQbXigZshyMIY3oFCQ
44Ow0ZAZSrbgZG9wmnAVCjTlDgCeCCdbf+IYctD3ljVPIrNtg/u28vo7p5jacw0dJS0amyP479oz
mfBfgm+/i59A7Hq4gdMYJxLTTm+yzzS6iVts5KClpNZFftbYOF1V61nhgNQwuefuMsdr5fwR/hGz
XIYur8XJZ1p7/lz0EZdlhPOcxV4pAtQ6F5kOadfsIdJLeYFiZPPYxKO4jLb10OkJ4E+qCcK+3ORR
VW9oyLldP6aieLCt8G0SQ73bRXA2T6piMERzr/NWvTqJp8ZWx/HUK3DOC31a587skYole6iZMdSU
KGQw83KeJ8Be8rfu+6RlxcCtlextgLc/tezVFIpZAntaly4hJUeVUWrurmxzl8IB0MWHWWa2SKQj
4x8gaS+bA7bzQGOZ0vQNbD7nIcRHTAjdwGuqXB8NFy8F/z/OBSWRA6xbvmco1dkMlAuJFZURoA2g
R1XGmSKYqISTugb+A9C1zcJAvDgoWqjJZPtXR6GQFPUEUrQIqboKCLQehZgbgpGmFwawC4i7eL2p
NKkf7TbrHk0cHQLEGkU/QleLV6h2xvFEjeezXYn3iUNiON+jPGzmiTnA4g9m7T7r2i7Oa0jr5oBg
9LET9msad6PYjU06Hic9RDobUNwWFeWqy2rxV8RDHRhDZUs8rVsLtQR0WYGFjLpsMwfOxvfFjQks
uV3tVD5da7nqEpehmhXIffxz8knHpdQZz4733q8WAlQnakwvQLV/LLtiI2NkDCsudSSWoIhwsslF
XSbAvbNtQBAeNaDmnoc0H4CjSfOX9XivY9en50Wx4SjHXZFnNi5BHWpoT1eLeFGESTiT2uU4DNpT
4NV1KZyMehl3236Yvg0C2UGmasKo10ZIAC42hhKUyWHyQKbFvgw7NX8ZfhRCtv8QR59CXRF6q/+4
YlqEORLG6mq2VUV+a4t4AxypfuHp1wpoipn02VQ8+jQ0wJYCYQQPkmXKuzhokmd9WSw80zUGsZPa
h6AUsJyiAZNDbB2Ivo8aYutz3in9FttNCA0BcVmzwjHn+S3KymciwCVWFna7TqzO2wPxDUFDY3qs
kDC46DoejImpsa8QvhI+2CJHpcusPdZt9Ej2KbXLjeyr6jCmoQYy/h2Z3bLv9k4DuqcUNS5fQcJ2
irBjeJah053xTcS5PK1atf0KJ2rhvYszok9TbKKyCVfD4SqQOdzpgcSuoleAnuZ4dwiaXQ1pqG2u
ltXBU4fsV/xZTkECvHydrKccP2fNLkD/KKt0OxaRtnZHJ3sKrAoV4tY8GIwsf7IaAeV7rbS2FCDw
ingPiNq+tqb8iUySJdLPWs3d09CIZX92TP6VRtRkVhND53CqTrTkNJnuIbfBOErefOjLhyLHG2Ti
fc1cUEpPRMIiapDRQzyi2M5jJwIQLWUVGFZZhqxEU+CtBUdPn4hjpQH/shwccU9kK6EiIQbJ6kLT
ohbn+jgdyU92KaEPogqJt2SbGV7URRiqfvzFRhfC7XGd4LDULoBokMEUnEAXFJxo2BiTkjqmllyz
n3tyo1X6BM6IP3NuJtKQmc240+3wuWtGZBNVA7ksG4c1KGMBnUa94SAsfrOFVgwO7dlvqqLtVmte
aaIuPAtwLPKb0G5ceVrrreu0t44unixzMwHdf0yxF8nAXYYueSjGy0GbORuv/FfdCHIapr8s5UJb
CDgA/ip0y11zgbLUKr23qiFBTaeTXCbVUG8ZQmfXAuEdapcorui42a+oK8B05upBepwdWrDvShYc
luWWRaiHQj/oDbTyXo8TKDGra0XuEwu97HwTeXNNil+WpV4Mht0hg6w1c3kzrWpvdFA10lt75H1f
aGRbuXPpbd1C5jEdfgcc7zpO0rVvweR2wb9JM+bgSo4XvAWCpqF5RClJsaLkbaLbl7ZM3M+ZsK2t
Ltr2QBFF2Bag7MRe9j3CykZr6+TsOoL2w3gduMSx5dyuoWvIn9rDjs7sE4fxtVPp9YGGkG1aG9ZU
v5RhbF+4ouwmO+RqODD4LgiP1X5Dhy70TVin7J6Fg/9/C7PUajSdVvv7RfshbOaLghvw7aLLZ6PF
1UUprNKQVDBd6CLIOhlWgZGPn+LRECByLfAjtUvn1bG9QxPJFKflOAQcEg+qtu8RPAF3U5mG7poK
lSuWgYmC43BvqUAeGE7Jof4LHshIjx+pCcB0rmcmVHFUefM4QGal1+MvS0CKP9X/sdDAEmDDG1D/
2RBRP6S6rrj5INvEVdNKX3RO/USWbkgzX9PAEEmiTUs86TRRiJHP8V1jnESYTHs5tY2SNzHXNf4F
37v8O31XOCpJ/Aj6o3f/EqCl2ugLq3oL4Nhw5+CB8coehQNICTyaNohzGtCz/szd6cjrSnt1w0nb
SDs3jnqWVw9TCt1GioD0gD+2MniE0OpDYsbxuTDBfkSfmP4pWpzvOrwgP5AJFbjQX0aFz1YEECAL
kf/fOBJI2sBJrZNoQa++WsZkpMa0+wAMyK2xWmzU0xo1hbofzYMsiI23SejggVAAUoOoQGG/vaGu
9qQQNMsEKRUhL9XiQ8r7L2RCva9K1DuBeecY9m/sFKo96QrNEkNhkUkKZgmkYPCKE27prg35Ctzz
lzv71TivoMobR3f0gJhv8TW0z//xgOhZcGnt3jsWhumDeVzcLWVdfJQCIFTHBImD9qcuTMWBIysE
KkHZqhzCa0i5lXj6+y2elPpdHUDXIuZ9tDUqUYBC22nlJfOGbdh39XG2xQ2Q9zUE5HoJroXZhnrs
ZKthK4ySMfPhf6d8RA70H+xwnukaum46nsN03bvldbdEAwKroQnvuw6FiZmjdRBeR01Yyni6adS5
f2qGmrblYDPFg8NjvqONxdqEOhmO+wemnecu+W3LQhmksDt/NnoMr+2D5mY5wZJ3VCZAJQFLrcC/
lg60vR2tkcuV/jLjZoG5FOFmLa+CmqfliksI7D6e1FP69aZnmV32VdQ4+s4gHXDrrcvsaYiyZMs0
oZ20yQpQPlJU3bZUYidkLLQC5QcyXJF3sdOQGssY7usyZQ9shKCenL71pSd2VsPNna157lfH2uD0
x16NosY2zCqAZValY1Q/JrJHkLoYj2QxOV4FQQqM4zkVkLoQaZMiNVdUm9Yr4RGrbX/ZYxiBNjMp
QHs76I6vIQG8IWOZVtE9OD+je6QPjZ1AySxuxLDN0UmVRBe9bn2yDZ6Hw6hEgg4IVTR31ABTbfkT
aPw3KI8p2ArH/W8eAC9xZOq0p4kcFK179XiQefU02/BfN97RDJyhBT6AYM76dhkXtAiJlKiEESWE
D7Wi3oNOObzrvOKtqbCxC9oaiVdYohBbUmSg0VX70pU62FsXhTgIiVp5vBi/xE3ZH8GG4a6RCx+/
WYNz1Gs9fwGvWX+MevABkhKSsnce3pBrpP93lfrzupaSMwTm44hcKIT9dEik4yANFHnKW4RV8Cln
/Uq3A+2RAbChZz07BI0zrp1Qj3xeAIWwjSMQhnC8AFF2TBgFEmNmVpkgzGgAzlWgicbtcaEiCiDY
HGr1Ppna1NeS1D4IJck8tFEPXoi62dJwNMJpzxz8t+Z9bT8zfezPwAKjIksNQaeYfRo0fY7VIsxP
xnZVI6/7SAE9i790hR5caDG6VFo00P3SnUup6J2pGb1witctEr7cXkvgb/0aDAb3qFRo7l2GjBM4
Vo5k0lk/4nODJfBUpBANU2G2YKB9Vk0el+MJqYYjmbIWd7ihidJ94Om+UPiaVKLESh8T474IjRFI
wCnbgEGWQ7sS0g3csfSV0SfATqGs7jXozOnMFRG+k4HEfMrAIm+g8jH3XXO48trKS3P1AfJ44M4f
XvHnns7EFL7MdXvW46lrsZVmZIncAWUL4rHOczZ2wJDFaRShFTU47s0veT7mqDzG6Rl5w8KKdhG3
QZsRi2nnZBFoqbRY/xyk9tFRuBYdYD5fsLK/04MBGLuoGnxCwoy1sefDmL22TZqiCr6btvPeJFIb
FnoUUWMlGurYasi+bMxG3T5p62Ka450D1d29jUTaAWWGlwWYM3KGnDXBcCDVjn2+nc7eBZ5T9FJC
YE3BeEqVoZ0EvjxtCyKGGrDwe1PdPKhXlBFS6WG3dewks2YvOVogkAMXlV5LLNkDowIRDAfumIZL
I/LMAmEbLqFOnQ8iB49fMHUNy32NgbysJqkI1fS5vgVvET90ALWcO1KUUPbCqPoMBB/opk7abexU
m1ZLjEfiEssYdW/Q92QaZNZxALYeIMn3ZNoRjpqZDq4LjKix7OZHXbvTGZXCeAUM7GmbRdVfok1f
nKjDU5bXkY4NHrWEhYVNM5GP02sJjrc2C86uhm9AbGbDiwEYF04V9OEFeaW33qRsDYpWj41k7nYB
xi04uSQcJtBhKEjd4u7MFpzUg4b/S+W4wtbZAdjQ3sKXmQC746tgsc1kRFDKiSExNkWi28QZ5G+S
qS4Z8GzKqNzlJL+BC5PvySQt6M2vgKZOziKw1ksY9QKgBIwYF3yHfdVp9VT0ebWPlamlmxd5l2/h
e8j8XVu+exTXA+9StR1YnDOHHSHZwY6p6rWtxlOoVqFbL13yN0KayDs2H/iniLSL1CpX3Xmtq2WX
ZfI0uw8jrm1vr3Q1naLB7X3ssNA++Lt8EGkIQQZKP7fO+ILSf75bTNSjhvSGaOrsHfvbWDGCBsQW
KUQMNVARa6Ctu6uHDMkf+a0GQdAL6/v2AX+zZ7IioeodsJsPQa/F89dyspJN5JbJnry6A+3iHgB1
nOaitNzzHhnU6FYCrwvY32JbTBvkeTMM5vKHwYmhMKC20ORd4pg9YecBUApEPzO5EXGFW1BKZ7PB
fUZcJeXfh5CjUye3wT2LgYj0VXDj8GTlGdyWlyJGlTQPotw9hLgPILPEk82bgiBkLsSkGNr8foQy
LPF2EKkH0XiQ5LCwRL1hcY7bGrnfOEDAqIiV4CIjNQv1x2LT7d5d9UZWb2Z14mXxeQzI8fU6s5EW
wnsuIG42Mt+jLUNUXIzasXIcDQUY6JGtiqNXrbAa1BvCjnzcW8TArCADscc/p1ljqWUoPETkVXdZ
e1mjayqBXzmp/+K5BOSUeuFEEd0mNsb+kGWNjgpn9T66NLORSf6oh7KCpHlbr0wxFpuFku+Gf29x
LJx8H4X0NUqrJM4WoxaEhbVmP2tGl50HOaarRg3TWHgPReTsCqhAdX7S/UIFffGk2yMqpa3wc1SB
v58i69GKkOfWINSsJkJ4p9yArHjCM6Piz2Ys671tQbc9iafxXnJxiIYR3Ago2esvkS5RNBlFxRZI
VDAwqAbVW/GIRAW6lcTjjNwUTQ2vuxiwceMlxKHBydFxjApyPeMlcMzvTs3AGWH3O22w428sros1
Cu2LOy/HQUDpNq8lBH4VCJYDvYHe0lzZzNHze2mHvh1CCvzK8W9zwSd7vdRH1xh5gJ/fcrmPYpYr
QRPv5xtcpMqB18XfA9K9ap+BDH/hx33bX1K3ST9Fx1lbpwhBATCJb0HLis0AhpdTlzf2vWWM0jfN
CohITRZ+04JgNVHcqoCqsP1Yp1BSVXSrqqEeNZMbj/VqGdM0ZtgoY/wz46NpN7YiDh8k+Kbuw7TP
TiUECH3GS+sVPEfhJnAyfa9BZOK1GtPPZi8NHGto+TMU1vDxa3HfQj5gJxWBpZs4YMZUPWpqMCut
B5N1M0fmTIVJdJcL0+Uyb3a32o4NDmr43pe6YtTUEx7hTAQ4GdGPD250alEy+qmASvunPxYa2HVR
f2qQh1UxZOlV4Pg2iwZk9lJnifnbOl7svnidVYVM7TrwZJetd0+SsX03FafRGe8MZVrsEOBl6yAr
rHWLXTbQA6F3yVnYQDZn4mC6t8yDh7dllJCDUJGSpjT0gHDADrIxX5pRz2YvJVzJyxP55o2B8yo8
0NakDGSYQwHBeEO4/rxhQIXLoaxHkNSRfpSmVMdBCGHfs8Gw5sZi4hOQxpAteLd7UB+8WIXwKWqx
D03m7eQowVimpi+OuBW2P0a1uandjO9Zrn1pApOJrRNU8clNczt9GTirfFAp4rPQuEiSzB+dIJNy
D3GAEmBXvT0OruUkKyMCqWGfBPlmCDnKxuwgXIF+C6TFgyYOQWWj4NgGpVggB/HaNxDbNUOzW7tq
yHCr2eQZA+TIicVrXIC+yM1FeqGhNuBWjXKvJxPa0U89pHArSFhExrMwgPkHDVzH1nmMss4qBfy4
6xzhe+r8vxoMb9o3Kh+gjsTxBlLF7oa6+GDcnKPIP4eSK6ZTf+paoZOuXMuKNqOa3+IszN3Q0uQW
YKtBRVcRbwLe48WuzMbwJKAqw/3brksBXuKEp7lborDr4CD3/3Eks7RXb4yc3HzUwiED74NA6VIW
4vBz0jvNx6t4LteNw0wfUE3zVOiPYy3AiDWZ/J5Dyetbj1dqnF2WEw499HILPZbmzKBUcgR2eNoF
2I8+6CkkBdNw6l812f3UUeD1C+vwtESJq7NuIkhXRZATNFTFgBr1KJ5cRiOTgL+BokRXUJgIWZs9
PiOIgtWQ0DJQGrFWwKJFB7JZqJ765EJssy6M+wnnTwneCJEdF3iO57WpHamZx+S6GrcWKtBXs89i
nPmdxLeNohqcoJ2W+MVG0xdHDpHlgysF6Aq2WQDWy0Q3trXSCmRu3G5MAXXlSbO7zx/Y+6AL7p1Q
ljtJRalCcYKOU2CfwA5nn2h45aHxlG2bFBQ0FBYF2dNohUAqvceT/cOZf6a3OBi5uoBt9I81RIy5
AxVooa/A/M3PoZnTDxiyUp5uF+ClgNG2px1Uc7wDG2ILymSSh0dDy7aEgi6Krt2NpXnHDfcNGA2i
u/RETT4VPF9RHLnJSEPqkU0MkFDF/wXmEC6aetS4nS18Zygzsa6GDMzBK68a43U8xNGJmrKv33o3
tmDg4gTpOKTOy7xAexNO/oTpqD63A5Crq3WuAueZXhV/yYGIVeIDo+tBwyHFGz3gcTfS4YYckq1w
h352LLf+voh/R/EAPUfUF90Dp+ndp+lkXNQaqdYem7jCG5BiW8Bpe3Wp66AacKKLMYjw1laNB9qV
jWLIa/Zu7k8RFHWbHGL0q6YvMZH8neYme8dMXilwZNAYRiLg+1JeO/AQtEZTmw0gB3kIjRZ8RlSr
u4RQfa6Ls/cT9ZaGbPMU/F62TZNGB3AT39QnkWEuPKqKwD0O3m3FE9USscD5AXKdn4C8uidqEt68
9W5tkWaDugGI8SUu+3vwv8+l5fXuiDs4AHRqdBNrj16yCYO8ne8a9Auf7wzzXYJ+96m6oRh0b6GA
attrnXdcbgcUQKHX95a5f3NLcULoUVUJ8qRggMXZN4Gw5y63GLCImXUgmyfTGAgHAm7TX9XtUI6T
cfYT2qDjzk2hPrmIe8W6XvoGDj12fIImGDlEwvcm9PDuyCQm7l2yoDri1KGTPi0CsVS/MKHFZipR
TACgoZ4u3WDXq7pEMM6rrKvBL+QF9xmkY5ruxdVa6yE1tcdQFUQa/0PadzW5jWvd/iJWEcx8pVIr
dLfa9tjjeWFNJMGcSfDXfwsbbUHW2OeeU/fBKGAnUmqZRNh7LQdcBCIPUJcYtNmuzuwkGV8NF8Qg
tOk4pfOfbYstL9p4DEHJ4gJ9Z7iT6b1JKR96bJ5pEfVuctquJBE1Mra2106VhQ0y3p1sb3L3dJ79
cKhNx9a18NdL6B8eTtpJp4+5W29I91jbAUD++2N5bUeKEDXOEV0wYZwfnd7/jH/sU5bXzg5TCb73
5DBB6TYgYudmQ9o+dfoXJoAX7I/s0wTawk8C1CzSkiSL511B5hq+kHM5Cr4RoOU8psFgXnsGDqk2
xRtoNOcdFbBmSA++BFkCSkGsWfvN0ANvMTY/UjlrP2Y4RWtb8DXKSlhsjmV7t+xOmdeYO5VTqvj7
PODCR2XqCgAaorgd9+c+64zU1JmVghJQw9ZtjoVpy/P8GCRtaWvshmJGWU4wxFsSpqYP/FLqjpkT
A/QBli2I4VRvxZGhsdOau0AkBDr8cpy7QPEyaHIGzRvxIKtRob9tAkDSk6KSCyPqUWPSwkiPidkB
SRj3LqT1x8LbBgB02PpZVwVHJx6R6pZYwNuXtJiVTO5vuFW6zzilbfaYDORRS1yZpPdcD1srEx6x
SmUC4AxIA9J1rkXI9uRVGyKP1NiTfMVOguMGkSOpF+uc5OzTVA8QbZjq6bEVYtsmUjoSk8EC0r+z
+RvS7rxTQhNH7edJZ+VGDqB0+xtJGHyfxKCj3NMDZ6KnDM/eWOk6p5ASP+8Ujhk3m67xy30W2tM5
HRLAAS9j95GaMOe/FO5UPtOoF0Fw6LvY3tDQkmYTdqOYvfpvJAIBcrrrW1QhGgPHQRQYnl9BwLAn
5co87GUitzAaU6s5kowuamKb2JrEPsGOI3Z8U2e5iDj0nL07eag3dbArN+SBg61qaKq0MqptMmSg
eTAB6yVld4p2HFEszFJxqZp4BHFH2m1J1hUJTsvAd+4jbf1XcNReQ9RNfRiWbnornekjal/qX/E+
8Q6DAbynvFwrzBRs/NeKp/bFWAbzlzqdMXWBd92GAtS9ANugIVZ4WCika3pWw7SLOA+az3kh3Od4
Qe0WRUscgbP+JKmeaChvAZny4Mr1xbpPHA9VhrKpmhnFRxNK7cH55imFgc0DnJsUKITuPZzlSZPM
c2wrUtZ21mzrOl6wFM0g1HHWnkWuuaTPfllYKjQpy6Sa9qCh8qNx8DN/i6J19jIa5UexzgzPBzmi
UG7fV8e15l/oQqSgUBZ4N4U1vtbOuGtjnj3bDf7WTDYxSk5PS2G8kWgGtTg4LAOkOA54l2y1HfWc
sf5j6pg4ciCtvo7YQ34FjPf0YiGHggy03BjC9TCnPfJlpK0OlIG4cxPEKdtrY9Lebi6Nl5cFlcBP
dmx1Z8AvvjfYw5cZRrcx9bQNW7D5F4BYQIu0LclwOHUf78GOtA8yCpC0Af50KAEEd/K3AD+yc1x3
OtYd2BVl8YfRu+4un2RKJm396rHaKAYAogvG8RwkvRK/mnzAk/UvGdkNmG1tjWzq38iYYmlfcbue
lv3neBlyIjc4wUSZF7ihPeuORosItTzXbs7JEu+JOIsA2xSxGCkyx9grM8k4phm4JnD+ai/tSr3v
lRSSBcnT0oXNSZ8m1tUM4rDKxDb59yeMmDG1I/DIwMfWMOtJa9WJI41REH7vbDUTyo5II/2Qf2Q9
4VivG7ck8xL/HzDa9i3ACrPweeZ+C4KyKQaOjwQYyCSYAPV4YwZAkBIXgH7fy0lJTRlkQAp4cNNq
CkXOJItRwBTF8YDUots1tLEnL66HNoEQ0Pinl0eZkjHjKExb3XnpUA+38aOLD8ESonLaQqL597eh
jf11YeAm/P7OH4b6TlmYX9e8Hg86Htnqb4MUJKvpW/ypOpd/Bgd/BvJYgYCBpVsfORPgFwe5frT5
AvhSGhvW4AC6U0qpuRszslK2Rjeam1LY/cZycOiHAvX43UGNPRk7zgxApSo3EviL16R76uqLY1rX
LpJyVLqo6MpFOC3WpWLxd3GJH69frS9ttk6fbBaIDYAGffwmMRQ5CtMsqwW7oRzmhdVfwNHCAVZl
TJ8cHmYfsRFPOmpksG4aQGal0JBmIWEbxtp+o2b14i8mko7PWpRJ1m03yV4NYdhvs9e218z6R+t9
zIMwby2uWtQNRndchxDIkIn5HtkC9uweyy4UrMk4ZAwssGlbzkGIw0vcASmcIPAiQA9MTyQD+UEL
akfaaQzBSCpQItNiz4+Day7Aq1qNx4o7Zzt2sAEGhLU20mMScmuyz2G6GNAU26Zu+vOdiEyoYTIC
9ZQxGa0icQ7v+0UsDO0oqT+73Rpigldj3oF8CnCwLO6C5Mp6ZpEHbrYdlu/Bxcm9ujkFwMXYA1Ij
QVWVxcqPBVPe5gr8SwNEF1vA1QFUXoDk55LirXoJBivYlaPENDCMd5nWVnOZTREZJskKLAffRkoM
0qamiIwy5DY0Wyec6gsy1ymC0nYoi49sZ/F2I81hpwCfxUwmEIvL2SvNbgGA0MocWc+OUKhY7tiA
cjk1ZyZ9PPD0iJnGS1PU8ZUNOHXsmlKNnHGNr6LHI7g1LRTkSQtqbIbMGhZinq1leWihTrR12Ibc
Aj8Ir76x5Cdrzv4mEdk6E372rmVs1EhegXrJkO+8qbS+/YrBuxRE+j1XLsDjHQdMZOm1R+85f2HJ
hhl4Fuj3pnuTcQHChSkPXRyrui6IK3sPhFy86iIa25yhu7jGJazkBIOGpJlktYTRWXYUIodw7xWi
uk5gbkUZ1eDvcYSLbEWnmQDjv68yi3117bndeJz1H7yZ9ftV1P0ldEf71DSNeTC73jwiA1dsvMU8
UF6OSs5pS3ezlraJaljk6oBxsn9l9XpnwbEDvlmkBTncLJLeyzfDCiRrncrhWXOCvC6Z+UHpIKEZ
c2T95POebN4zP2SiyJ1lZscAhnXEi46DVcwCam2qvAZwhLVhoKY6B/P63rhLDvhSPRa+NZ6RqE1m
9s32zsvGabvBiaN0QbbubhwcsBpwzi6DC3JNs1xOJKIGRAbIF5CN4fjIyCK7BoSCx4ZNpzuZ6gLL
szzMDRJ+37Bo+51WwGUNsrMyEUcfv2P3mWTfK5Ii4cOHRaKFSWOgeoDjcsTfrDdRnObO6Q4kAiBo
9bvhSJ5qMc6QvTmFYAy5q/dEcg5WkXxABqgPPhBVLTqG4PusynBBvfFqoEjUN6dLiBrH88zS72RJ
PV9IGw/xhIcEGuqtoKhEdZEzb2kIukf8cbVhm/4i6q6+NIvfjNsQs6Mo4+DhNSTYToHFJCiOZhCR
scR8jitXTpYacw9UNQ9U1Iy/WL7t410XFH823QH/N7o/UAY9gANTuIfaGjgCAW67wXRTgA6pBfI2
aw4ZcqmQCQhUbtImNYCsI4GS4CfwTH3gNMQ3+K4mG9RlMyB0Jc6WFCEIMJ7eExmwZEG6sYTB8pFi
caTuHCzY4sLG1BKlFrCw1ZhUOZI2SyzcBxDA9eM+maoMDNpoYvzkAT3t9HVE43FsYw9nI6V5HE0v
InUcFzj66uQLXXW1p3iNXcCDUIJh1frzpYh374mGMufQ690KCRVSIXI8eP2yv09G/KYgdwXpscRF
D/zC1j6kyFDxgiI+MwCo7K2kzKI0DZFlTcJO5ik8juMViQqkyRNsBpEPDbVCOz/IVKzZdsQ2da2u
WT+i5EqyyHT1xzC19q6flyfORXhx2dB2KCJAlymIXUk10FjW7k4DkhZrikbmrTvTHCxwKdq8Vf6J
jenW2KN6UIagpsRGdOT7Y72jzXy1e6827mmzX3X/pTNYHB/w7Zz+ZSRna6xYBE7bZHft7JPMJ37S
WRyh/K70EEtRBwDr2LIlBSb5+KYp8dhtWnTJksYqQ0R619xzwDq3WpsHhTYufSAjuO8JbsT1ADDI
P5wciwvDYkh6u0+AI31u8j+XHGjD93rSVKD1xV4Sjh3pCe37ODKyBftVPZDVU/shQY+e563bf8EK
ej7op7R+zj/IwpxtZn/CYViBE+TemoHN0LJmO3dJV0UkpOZ/HZsSVU67/79iMIk1R0Z0C/ncPGH/
D0uT2BjPmgXlgVOFtP+FbCx7sWnyjClSFiJY0W7U+59keH+/x1PcLJLppSxK7PsO7pG2P/VmqYgB
V9kE7rDTCiBbfdtQ/eHmKe2tPmqcpQXtVDeKfVBNxTHMm+Dsy6b1DP+u+ZGMc+QGogoPuEE/M/7P
8aaA76fO7wEE/e1iC4hJltJq/5ir/EMriZBq2VDPt4DzSb0mtEAu7lj+RstQUg72owdDs0D25xQn
R5JTQ/EYcSrRGDQn7REshicdinoFsOj33ViMKDAHVHtvbbk8kq3cDvO1O2SgAO+fucuzXUEaMlJd
AgfKS2ym39vLIPzmpAPdBVY+SJFH9WWKXC6PrwVei8Bh7wFn8h0rGJcEYU0Rru/cYTQmUrCp/lIt
JeAjJLuY8rvr/tCP9OTsrpVwN5pcDBhR4wkMSyhgF1seIoufQMcJblxBh3ehRCYnATUzIY4jZXEC
zQT1SUxugGwzdvPi/UkiAh0nubLWdioyygdTvtfSf8X0iuwlqHHkrO+JYmqXRb50r4Y8AcYSDWe/
1E1au3rv0pga5BeAkIQ0MdBrzzROFtPYVQv/88Guqi0gzmhhCazRwzsqCbOdqw+EkNdx4MFLD/ZT
OWidEMB61AvKeD9PWDqQgoWe6UdZgcM/vwDxEgnLGFxAbFjdHv9PPKcB6nsNXJ+kmbZ0c1njJ+le
faSwQxZ+RLerb0h/JOrdfWL1Eck8LxcL6aMISkYl0hbfp95+iQ1kY8rPEzgWQAXPe1QtOzneiajC
Vhpz6ZfhQlKydIy0OAsO1NUNCUFYg0RysMutHQqeQY88n0snFmBNxhQuTDv876FJmpfE46EuQPyu
hHqKR1O/tlw8wN9l4e7RkcZt8PvQ1+vFqIt2s6LEcctR53Ve5NluHrgTdtRvY+pRY48duHdCACFL
pW7IbZW+DzI9rLyl2oEgFOWSNztwceOEyx+Q2uuZ07QrMtMrkebbIunUL4IvAIyopitNAFFINCAP
oZEkPViXU1l+1joOCOHArY05G3A9SRjwOD/nmQUAmdHFPjvPAa+LgwtlmJEhCbFtCCQWYb8bjqDV
3sUCBIUBAGKfwKB8vStfmWV1mAaJ+95Ey8nDJHg41AD3hyzfru1Qfl2r6VTXtvcXcjM/WxWbP08s
d3eT41lngJibz+kkTBDhAeAataSVWmvVOEOuUTAlsEfWlUe9/lqc0bwwbK2YRdVd0sSytg6q5j4X
afGPhQSSf5oW2PRAdsP3+FtvzNOXcqy6bT4O0+uwVAwTf2CLdmuZguio3ibLBNa9H5CDAZB6fm5x
fr2ZUiaJ+bAYRnXPNwIxcmktb1bqR8WN6KspjXlDF6GAP7ySvIi+D3XhWwAaUhS6DxoqUjJ1C9Kw
khfRahVB8pjpWPo+6Fa1L5mQTJto7cPnogtx+ZVpxePVbt+JjqzjKePbB6ah1lJQwPuz4+phoXj7
VPpi6s/Q0me7Xejub6Nj6Vu9+7Z0IP1hgQwNGqNOgp3eEDkS5JagEg0ZtFKUawQNBaZBeBuqq3Sq
PwGP+h1pg/wewEGA1IITPQ8ZcoBNeV4nUJoi+xtFhxLEoJ2sdtrT2KXKoO9t/qUmyyQMnpmMo1xI
hvpPlDBSzO9tkE0Xn30QGoHCJFTlIaoeZEbNUSE+LBYW3rpCZJXiPm6sQ+mNZfRYZ1J0JQDwch87
R+RvgyfaNAUwLOw2XAAa0BSY4gBDW93P3QejLjVk1JZIY6F7S7IMFVHUJfVY5h9M8NfsY4YCPldC
K1tyRk+9B5mRuQOSEqUNgGXHw+AOSDrDSNvREIli76Fo+P8jc0DJue2w84Rl5vKekwxoWuOUij9I
olKODanUFh1AVPo7j6RA5kzeg1IgSboSifi3/GacsaeXuxh2BoaKucH3akvyp4537SFc0rdgiiWt
imSPUl1S30nnCYW8eE/Gxi4EVHHEp52DtO/XtAFUR5KUpRP5dfO1Qb35kWSkpSaOrXrrodh0+6DI
1mF5KrEnFWlj6hm2rFF6vwIDvHEWeG2Tvi0lX3eEh2okoHOLijr808Ru1p5kS++P51GirVLvQQag
Z3gov6ABFfIiHBxJhAL7792MTCOBVPAdjX3Xjg9rP43pbi3A6POofxxP/Vjt195KfonXPt75bGyf
nLlpvwJBGBQiAiARtdmcKxSGbarJbr+CIWRGHZNtvnQgmf4AmNQPOFgMXvygXWaxN+a6WD9jF9A/
VIVTnjM33JrYKD/SqAJ2EDJtpEKUKFCfXcuvI6WSwlkKSUMyHHbEmBd55vI0JuNBDUljVG11Nqz8
mzc53kU3ABXroz4OMVenAa956wPw6SF6YWCLh66mIpOe0zWVKd3dWuPxuPZJuVMXkTHvwitXfc9k
pO5MfUR5Uf0J5feRYXp9VCFSm+N8vccExZgG5A8rEFEC+y0knmiYhxwp3Wm9Jw01pACxHVY6pZ8C
V0+CkWp1X3o8asCHtVc2pOmy+Ne2s/293gOmHu34Iskcj6m4x7PrtmOst4Lv9o5rLvCT0ioy194P
Cn2BH4WNwVcWNWaybM0QvJKa/BHY/n+3tm3sSP7IIantSP3gq4fUIzJJ6smgq3wAPMg1k6W2JRkO
tZHkqdXaj2ShmX3s5jq5BLnrfATDQYvUgq45zFR+WbrsbJcVoJC7vOhkrsoO/03D0xSzN4Zs8Wcz
bXeokDfqXT8CYSlMUqxYCE/BW1ulTiUzDzWlJMXRdsaEbKoIucoTKMW6DRPpyrrfc+BPhgDpOqln
QRasH++GIJL6CI4KHGYZ/EpIwZMDwMJIgwYrTGEQEkP6iC+sxuAXOgZVWD1piGPqOWX924QKN9Tl
oR51RIXBtyUbYNLiLQ+yefuwlnMd81pYq3HScqCB2Oc4xTxAure87fbWhGyapMQRIaPdZltuPFvl
vJy67CPJTSJUQOm6lwHuFNnVZQJOizmWNVNWbmwLsPFsqFIqrbvlmXqqpCrtJOCrVFOx1V2dlSq+
+t6bCrDIm7SpX5Sb92Wr0U3N3rDBL9quywsACoarJxvLqJvt1IhxxxwUPUSJBeo9AF0hUyIbrtSQ
ccyBBdizqT9qRe5PDtLSC0ceEsKXDBMeAOLBBPKMhw0R2hWRzeI4QEPPgNJHMmMRPVbA9h8hZ+0p
AIL0U9oiVxpJSQIJagP4SZtyjbD/AYhLb6ivHPQsEtgycI0qBghLZkYTYLFAKQCLIp4AeTku1gHF
81jQStmSsGRnm0git5G49cz9wX8OwEOw8yW2ggAu6greDxeoRB3+fH2WNZcmLTA0B6/ezMAJeTay
PBJAAecRCvHfe1I2gyvsir91hkUiYI4H4txM5rLAwhRj3YSL1/kAcYaQ1CuKXCIrCcqtlv3QOuB4
nAJStjuJwgL3uDDmgwXM3l9oiNnbfGCTB7xFqUXZ6nI3JK0t1u6X5k8dPJcVzHQTpR+Xm7WvAnVj
Kb5KzIXlPZLNw52VVN5Mjj/8nPMAYlVQXyxqyaWn9bRimAO8UQHwfP3R+oFkVQx2KLCfX3/MvvzN
X60cfOAArXN4HMvBf5ls239xCCMP1AqbQQ5JRtowyLpn5FtEJNcONAyBNCZ33Y09KRK3n2zA1ZTs
yXX5Xw/GFHNOcCiRz0CIlZcWNbZ+QmB9HybBWzyHQPzmlEiRxHZV+oKz3cKMYtk1Q1RnN/XnlBfp
i2uHzowEZGRHNmt+JFmIuod3B8yLnY3TCndLQj9cB7bVoUtMzzaY3VQb+o5pgaS+lTlpgG4xhV8e
vny1nCJtAC193XpdpY1Zn9aAwzaUBZk1EjQ4bawLWIL8MzhyQNVmAjI5RQpeIhvqTWww95XF8Z9V
atnQzC/azgRizqYYmhA5AVCQh9aGaX2yMeU8kVwHHvN+3bOsnFAeZaO4GGSIgzywJQ5tdUQihwoT
gMY3uzvZXVd5f4tFYbK1RjUGOfft+0XqfMYJlRBLb22Gys+fusYAPm8WlNdBNtQDPNfXOMmKE41Q
2V1dHWRcP1ktB8n9zYwU89J+NQRedCNfyiuJmpADYlrarqz5FAsvOaqnuC6hXTrkXva1b+/0m4Ae
6NTQ851M2JA6kkFjVi8LUlTqhTInqL5aq3f1u1Begcz1BWhIV8Fb/XVtgtfcMDDBsgKA8MdzWEdq
nIIO4zlvbGuNagOcUE3tnTOzgyXKUgFhItWB1aaAqbOHLQ1JoVzscc7PbjXs74PRdbiN42qRduvh
LprwJ9QthP/w5jeaydxNqxqa6dD0xyFu7rv5D9nSOPFj/LCmP+9M3AybUC3yQFGfVAwmdnKXxovy
AHu/NT3xM/luSGUzL+DAyIb6AFI94Mbd5NQjmWknryaOy00khwaXMBusDZfAsolsxgk4M7nTlYC+
xtDGae2dovOxPCcZNROoll47f66ftIKikK9WVAbyhZXfQ3yyBiTjr3Ocg0AWsPDJdpg7B5loaMBN
7wCX1a7Ovfkv5Qh4vnMvG7LF6hHZyTQmjYmzgAhoN/me1NpQD/3ah4seU48aw+/G3eokvQqoFdpY
OSeh+AtcOO5u9uP1RA2++xlbq3IMwO+pBCQOCKdn30LX5tYq/zjfDN5VMHXMto+mDsWcd2rlNKrQ
0p+iaicKp4d3lyeNcn+8/IP9SDdGrtT48R5o580plhyWvmK+RCLOKZR8mXdj1yqWA+j7zkoWPJiT
O/lQj9TU0wonB0kaTqMRF5MaYExQV0m1E/LcUanoWJ90UltWh8mmqpENLCgx7udpbEpPiXHz6nan
qp3xu0ZeHLnohLkfJtDNFLx2/RHgosUZwBNfRIMXJnJUposp2Z+J6ZkaonumHiliwMqculZsHuQ/
sqVwU2oFW1DgGNFPYz743m4HpBDVBVWkgzECoS8P+AU72/Oyp66zFNmlL+0LWJOGJ49XM5e1rnxj
9qvYrig8AWuq9BFs7nGcJ819nCVk25klBQC7wgzAVPZqvOlwbojfM3hEIl6ylh2d2WYR0lxjYLvM
2F9DEp+99RsUDqjxwyMoZZ8Ky/Yvd88teiqRG8rU7I1+cFEPBHv+s+qlv9y5ajNy7c3SRpoCbNVl
6WGorv1+RX0jygInj9iowIvDwMN006bCeK786r6Z58w5eWv3pOXumMZrROPOnd+wSmiOP3LtBoNt
O756SO/5LiYZA9HE1oGLm4XgyGOIbN98M1Cic9Su6rKDDMrb8T7opUP9AzYiLWDaFJ5lnVBxZ50W
hkJB1A6iq1RlMgIjx7V7fyew1Hjy23JnBW5vAz4NRqSm3p1PsIxmeNYqZY8K2ihp+zRswUDNbNRZ
JCAgT7BgOrfutAN8TI3sRTTtEFQvNLwpyVTLqUdKIHrtHuQUg5R4kSjlg7sBNrNoCcYOWaZ+lNsh
v6ZDkHyowEh/8VzxavI6/aBEaz0chNGDd0BaUGPwZcUCAoiKOBR8t+Meu4qU2WCThlmf5801ZHOk
nXIm4uOc5VjQ212eb4DT1uysXpQAhvkWxBrxtkaZj3skP1Kw1I98q86u0zSZeJbk1TyBtlsmPSKF
8jJJ8gADe1lPlVm90Uj0RWPvSWsTq0Dr9P1mTrMe+9bfXFxjmoJnO1j2NgoVj8pQ+QwBr7aic9t9
HydgqShd/8pQw3+tB5TTgEKr35FMKdq5fDJczIO1rHasDKAK2VGLlnDwga/hopBzWV9ITiILEK2g
nrO7YyIv4wPxis3A2ZO/DHNeCjwUhuWQlCBPiXSpgyU1OCxbDmR4p3aF+Z2PaawJyn1u0kEGfqiq
IK2ORpdRIUnDSiwx78ovZASy0VG/Wde4S7prl5kLWN2+r9uQjvcRmyEKjKRHptIN8AxbNCD1xjOZ
oMu0AsjX9nNlYRfie4Q0GqKo+iMKj+Ijjep1xl45IOyQhwgE/x0Jc6Nan3qVw24VowsY2ATzXqd+
CQcvODkSKg8Z9DPIptdWySoXRCER8tmUndNm4Ym8qPmBnES3uGRPIh2XZGpIVwRcIlCUztgdq8/g
XTRfqQmRTf467qnP4uFdaoMD6xyEy4s2JKU1peMBeNvYxrhFWKWXN48r3ibM2j4oelSq4TmUiYOO
Th4GNv0aAI+eccLdPndDsBV2nX5cjQb5bvU4n2jYm4D9Laf5r9Qx048kAhol0uAM696iKNe/SAnC
n+RjbyFhhmKQV9rV7vlmQWZdnV4HVIs2AAGZgAF3dAs8i6hpY+u9p2V86lJgdiBFh2T9zeTBuG7j
at/wGgi0t3g66Do4kqibA9HaR24n+epQ2k774qj87vbWZfnynutf8GQ8Amge7wp6Ycgmkw0YIQAt
RkLwYONdEzdIcgSvvBqRwkUaG976N0cdp5bvKFKQ7C5Yr+PiHLG1Nw+m5HRnpC5U+q+8A6UcqHnt
k4kyilPafOtpGQPEyLZjI3h5pIlWdN4YlkpImgf1/yTTUcktn5L4vwrNwCQwGymSiBuAcHDkQ6c8
/uyU3nCsJ9PclW7/MjRtcwFvyoWwcfxgXq63EcAc1YhgdNIEz+miRJ6cxee6Pqo6WOAGnb3J4scQ
JHMkuiufbXr79xwUkW1+5lgZI8kMz7nEBPhUY9RHGuk3Mr2MmTO5SEVvkbL27c2uX/Q3JYke3H8a
1ozXI/6fGsMxTsL+4KwCVUGyYRPqg1bZ0DBLlr+XtGA7GpnYYlByGpIZOdDwv5AlTtECUUWGf7+Q
jTE56jj66paL6ckKZCAQPC3I3QFlSFgUMXB9HJZuhZQNpg1+JJxT+GdqhDfWh7Avf9Ei5DNa6VZF
oK5W5RUKktZkFFstuzOfO8GGPV0Haevb1g6wN20C4j3nSMxRsCWEQaKxS+5wSh6gTrSNdqHeFMZP
le3XT2RBogdXkhHsSfsAlaJdfmhzC03ahzvoRg8Vu7bzO8G3+PaEiSV1qamAPeULfqFB3QTNhOpZ
z7uo7mh33XapUB2mPaj3GIaDprLGOkebPVqwBTwFPwpFl2vd9WMtSff6sMmfxTjh0HVNvjYo1uEH
21lzwB+isVKRbq3JTLY1NnSew4ItQPYNajGDZgCOpb987Syk4pG19iOllv3KK8y9SHgXh8bxOgow
eGEmsal9pz3NHTe8LwXodOs8XC88xbNDuMP4y2rjcBIHxfHfQP3DSqT4u+BBH7lpWHxq1qDe9wBw
Roa9ORySha/ATjQKlPAAHGoHnp4CSNelBdijAVzjwMD93asdQIEhXR6MDknn79RYWsduhjxdp862
Zd7HL8iTj1+ox40MxVZIYNuTrK8bF+ybDeZhVQ1IQW2oNCOArspufOlkACWiCAbOY/ZqTGHFjBkj
RVBCHYeLHZj1wN8s74MuxAXA0rdNFx48s+cXUKX1oDBHsRoD4shl4V8el6G0gsxRWohTp8UBAu6M
Ja1ego6WqLBmTEXkdwnKKOTMguYCY90fckxiXkmEzaz1kJu+u9HTixToNkXVg/5WTiXIQscgLxkj
kxY06oIKaMDyKsyW/IIrTtAeEuCykbOTBRQTklPqHCXGUaNtvzfTFlgx5wBDQgHHGE7A1gKr8x6p
GyOqnbm7orJ3CfamYbcAq3KX+akAbsihatwnT6zsRE2/rOGixqbdILtw6AMGAFbOgaRws9L2pL6z
VF3Sk0pbUi+05yY4a6Hd4r0CjKTEPySW90Qu9up4kdcC1Vef/QSiEsNFj/XBFgCNkP5JGnVq1Ism
3xUM6R3qmGgqwXM9dfEWIILY0fDL+EU3DY4SnjPxK0lEVaH+VyzIg7eG1jiQsPdAYxSNGSgrgR4X
R3FSvoxxdfIkqCM1OMj17oYPsqHAK/Y/m5CHyAYgO+qoD2Fo6NyuOcVFdzQaXzn8NHyRoLCoW2qw
DMkdP/DJOKdO3hANLczMqkhrqEdqMqQhNVw66yFpkdQCZ2344GdO2MmeXPM3bfEQqhMmdgj13bj9
766NLTjK0NVVVR6zokIgm0NVX6miq35pvYPlt39Rvq6SKX3fIcm5W0cwJlEt1wDYBFAE4Ty5IWCU
yRg7bPXVKWCGamwxzCj83JLQyfBL3+N8Cizikjo1Mwqf7X1ZVKqsyAs4dX50Z6/ija3Y5xam03MD
3AcgUpcoE8PpU1G300sqz6ZoyCwT1NmYI+5IRlptZ5vDB95bK1hCv7lST5QANRlZokJqJcXQFxw7
L0EmYl0ewATqXaa8qMJ9l/kBGFnFYc2zsd2iEse7qK7X5GvUCm7v2OLZzcssAdZMkF/HqViQn4Fn
VcQG0FKTD4Xs+IASdDF9uPvTjdnKgp3+I9/9pu5Ubsi/euuK7KUW77UN/dFVkIcfxZ2P+oHVLiCo
WSLCbSfRUpyiAuyKJ7q/3cDz92pIGs/Llwv1YgmzQsMiKfEyqwsQkdxkZNKVWH6piAkHlEzLfyML
BjzdEXXkuJL2aAfUWQ2xuRglXmdmdTQlgk6Kp86QGcNJ/U7odwA4bJRGZtD0SEI73f1MhHShcY7b
2aUg2o7B24hCRnNINsiF4Qch4n6DM2CMDRwnHIF5BPZxGlu8Y/IE/8PMwj7ZTGweX6rY3Sa2nb3Z
XZ+9zUmavXUZPlLDrjPvxgRokOYBYOjmM+nI1AzmX+PFjE/KYpxMgXe2KZ4oBjVIaseBb9gve3Wt
DmuIXYdkCXUxA3+JlzgNI6uxwBCFWgfsnPod0uUScBFKmT/0UMgh9UjWtNj4ELY4P5iR0pReQ+Es
hzk3//hpDFLk8xpH3DRf3Kwc8T0YyNyzF15vjXwBl+DDWBT5XwEf18viteO1X5tnS2KZrnK0dB2m
dmCH7GOmdF6Xmpcc3yioK9l4yAv8dx5D/GAPfrB24WvRM6SyJSALMMQqy3mdCxLGgyfMc4H9HkvU
b2qQ5mNe1jgr9vEMnmBQQnSR3Tb2U0hZIoCGLg424Gw2Bo0B2z28lvYXny/ArPY87H1OqfOprINu
p+lwl3ZBDdIyvZLItbh3KbCxSSPi1a2sxdnb44C1hOTVpcZzXR9PBA8ZBBbDpEMUzX5EXt11kClT
fDYHzLExJBkSo5JrOfkfy3TGC1/KSTQ64HxMPPaJTJVIKmvkK2xsY8JrsQ/zIFoDN37NN2QwLUt6
NQxePGe82w22VZ/8sXk2G/xu7bC4b+Is6fYTQGGjBwWTdiwEQC8HltdOa0lBQ9DffLFtK36iwMHi
D3fRB+e5c03z+VEsbwbUL8+2BwrHAsXnIuc+OJkH/w0oSfsJtb8vNDLLdX2NwWsLVJoh2/A4wSns
aPxF9l7n+m8jm5IDFnryXATupBgGkMI2+TzuK2z9Z/ivDeYkUZjZiVzAl4B1g+e7uzib8P507NY9
UbMEKbBf19UF/ix6JOua4B9keS07S5uhTgnY7dJOu1HvwfdhSCY6jPb9aajALAKs4csc4LhhC6hF
KrHRzTxPG5AmjEee16ifJkVYuU74RGU5HnY264ikDnXrHsnY1lh9TmbkK1c9RzGTLN5W1drUpabD
FmMW43yLqrhJhCVi/YwFfrsdUYUStSg+CsXBTlC4jLcXb7/64wIkKBM4xP1qNl/DsvkbiDDsuuJJ
eZ3L+B8SM9P1tsk4e0e3touv0y4MzPL4f5x92XbjOrLlr9Sq5+ZqghOIXn37QdRgyZI8pdPOfOFy
DsV5nvH1vRF0mjqqPFl33RccICIA6aQsCkDs2BtoFmAnICqzLupcybRY5guI6U92L5NHUU3s0WyL
29avzJckqSNIrIJm1uZF9SwgiiidlB2n1NWPqKjU5x7ZeGIMt7r4vvgMv642QjAGiaYmvzfKF8Ci
obejsIq+RGOYdrMZJR5nZKMG55ufphzsXQkyrn049VC5sAKcOtGggATyMMt4zIc5BLpEcCQfgb8J
WUzUi1kUnuqwf1+ZVhpQZi5LkJiAYKFVTae4FGxiXaDx3HWG+l91reQlqZK3U/IcFLnMIVuOXKXS
fL6f5wYgngakpNiYRg3eV2lht9IIlDcY+MaA431yynMiwFcABmYKYSrOQf5lg5OisdEUZhFkGRl7
yqtW7zdZcaANO2hhRlyqymyXtePlXj+E0OBODvq4mjf6F9t76lJ4X+YrXYwPGhgqoE0J7l+NC+gT
G8OOSIDJFKFqfFvGslnTkBxNmnzvcPG1mZop3PRm0Wy7JGcv4Lg7GFMNWcChR3pNcvMhC2N//58j
QDJTeJbO5M5KLHZLjWxCY+792dbJ6AlJ/+piKvO175bm6qDDjd6rpv5aYIVj/Gej78fPU+9bG2hJ
m7eBy37OJbLCt6PDUKkqZANEhThLOcelQdkXPsNpwlXOiKqCo2wgdQ7TVQSYsy9t5hABrxM0+a4L
9RF8I9p4P4EOZdcEtrNq1ZAckNvI78FOQYNAqwofCAxkVfNQxDdgG/+ErOCT8cEm3tuFA6iHhhr3
Dxv1wsFC4s/QbNC4/6Iep16Xt14BKacT5JtADM0rAR7JNLrvaSj9cGXWAK5HMiyOIyiIj7ndFsgI
hOtEmcgOGFKeri+6OGbxlQ5RyrVoBVwUGpeJBtImh9VQa+gBBAxBdNgpSu+5px79F0PlqFI/XPPG
cufgopYgNaRouypioAT+ukSthmRzdQOUtZ1asncsASE61b2wVrTUMkHPwKrxTlLk+ODupLu9+d7x
b+mTl3vCq6vF5U5QK7CBTjS/8n4XPNSG53Zp9drEyEyIhr2I1HKGdRFF4TYL/AHMQuV0eyVDUScS
1as5JItRM2SL1TymSFmhEnyL3I+Etq4+HQwn/SGyyX8CAL+90SeL7Ro3zJ57v/gcB3H2HXX1P6LR
//sAlBiAbTi1d7nf73q7Qw2OxeLw2PQGimxULwjcBNCijzEZ9Rp6rgk3u82VY4zaEPSwaChupBVp
3Cc4XwA5vOubprvpQ/fgDjru5iooJc8p/XlMif05e0/ZfK3SW9OjLpIF4Fug7owOmLsqA9TqClMw
T+tb4DsGpvvYonxMmLsda9lNl/nY/gRd/wQ+RPByQJQeovLgnmxkD5HzxNqQ0xkr806Y9o6cQYj4
PLGgXYu/+QPZcsH4vmhcE1cn8DrYchlluLk4U/sxTuLSAeLkiAcug/CNGz6H/ZaUB2jQFVvSHfjl
0RWH+68BeRwJroU8guYiz1sULAHdh7bkzARNOLIwgQCZCpU5UYFTiqvjeN/3TbIppOmvGGqAIAQH
EV+QU/OnXiIPZqNsZmUrfm4aToohvJtC5NmUl5r2o7c4KE50KUjF/zyF1o+scF/nRQ+EZzC9xm6C
C9m6OEdIvZ4bF8AF0JTk1q1ygCQUKfMKcpeze8Ch8jaFI4Gyw64UQbLiYJq9NdOfVOa6VL3OzEEL
29CvsAtyIXLSNOIfoiEuB3q1msm9Elun0zVYo5PTSZv2v0sPacpX8Yuk0zI5QH7sxOMD5ZwgDvhd
tjEIUxVPxkJpkcftxtbNbL+YFpYLkRqqpKuYeuje/GUa2Wph654uTEvU4FIZQ8WoUD9IRRNpduXb
0AHhy3HPHXpO0FwOY9m9sUk6UJ3C34P3EVzloKiE4Ei9zC+NJHrwU1R5Rca+FyBXntqu+GqYP8OO
h98mCbVpI6r4bQfAy32nAztcmE34bfCDLyE4F54s3NXvxUNV9x2QWdAdy9o4vjdwYZziSfNEJk2y
f9lFA7EVZWpRlrUdkCwAoBBDDWTKSzxFRJ11Ed9our+1faDCXOgo3Q7V1Gz4GLwMPa+PTcL0R8mb
/BhlyWthiynzOrO0PR+glB0LQvYYgn/hETkJ8g1WBNooVWlPM6kBJfqL6YjRK9zqhqvqJwhJs1vq
LUN9ClA1aDF7c+VYhkvwEKXFIYSCEyHBcQ8yIVP6KTY4hDF+jeq8HAtAT9TXIig94tIkSMeC64gD
a+WYINdeECVLWFCbq75JdSU2MEHkAQzeUoq7XjUGiBRAfawdHEWbQPYR97+3vqHdkmmxV4HuQ4Ot
G9ZkE5Oj7ySEQseHRBfGAfVifBOxVD+44GO7Hw3fWrXSyb77Trir9aI5uR0e2bPMAnSO27XvQAWW
xBJIS+F30grkXUKmnEmvTYAeW1iBAqIBonFr4ZPG5bqiXTI0vu4aA/q6H3KlCyvQYpuZg5axGzvv
8xaCIOqBI1fhCHt9b9d2fB+IditjvX/C1Xj/JEHHpJiZ/f2obI4LxLmdOHI1e5UtGtudBSHZOzJl
BoDu2A+NGxqmbW3jMVyXN22IC+rG1x+p6UXdbqEZN6zbsNAzL2fVuUSF46kvKvbYWSYYpq06uphR
CSPzGBitbmgBHKTCB7XmZEvmNa7+JXAHY81DU7uN/CG5t8fMWQ0ok/im+SHSdVbzWctibBhkGd2A
kp49x0V7TwGQAZSrUK+s+9wS3W2TymCT6274rUGhrVqBlp7GSKzHppP4d/qmpVF0Pz9bAvH2t6NI
vFVpG91PXYhnFOYxs/3mgq1h25RQ0wSFa4GbKLUpojE1zuSP7hGkKmeZ2eaObFXXEoSz3jS+lb+k
wyfS+A7MUB5Cx4xAriKmV8556nU5b44jFOVfLPciKrJdRHXR9GqEqA5botrymcxA3U6H0grjOUrm
yXtUJqBexPVsOzLZQwI5Qrl6NYZPvmEa57KbDjoP0nBdKWZ7HD3pEDofW3s9m3Z6l74tR9Trgy6F
yKC4CKGzK8S0sb/TgmOoBC+Qn8EdRnpHg1KpX7ASQq1IsYKfTgUsDr1sUGWGu45dwlPGV35crWKU
PU4FoDOs3yzY4Cv4r0QdL0rcxy9XEGKakKBKEy8Vo3iNxjzLBAgpxwDs0mA0Xl2tdRGuydDDJZtz
oHnL2kjE5GsUw2E7mpbDyg666B5kYi7S113lTY4Vv0Hu6KWRWfnkZ1DZypnDAGeAPZmKXdy79mcX
UIsbA5w82xTK2G+y81zZ61/BvGdvW52XN5AhMl9wS7ImPxQBo42GS+JDn9fJp8FtH2k9K8hAHttn
2SmvLedeGzTsd9QLGXqDGufAju5RPHvIsx4kTxKJa7ssp9esbZwNGEejG2El8pVX+q0h/fKpaq3x
DnXRyG+H5nvYVA/RDQ3/Gqan9oNVZ2vsAba4lLQ/dWNYnnFh0M0a9pGP/Gkw5MGe/kQthEFWlAGE
2xdrKzK1JyevP4e5tN9KDnFlYaXm3dAM2WkSeJSSww7Tm7Zu4xe3kmKXgdN8NwlHvASjtaGAuIwS
1ECW8ghilebeKpBAnqbEfgPK9y1CgfWTYcbNoXGQTie7g1JEgHPegkxzNqVd8n1rVdqTPbaffSTa
wxy/5iOU6B5bS45e6QKWHn0I3E9JcqsP0EAgU5uH3bnEAymODeho5DWS4T0+Xy+B/HGCxD0WyCBg
fLEAbsn+OwvQ8n7bNufISreN4qCOWuyrM3e6BSq9OHXKRHYaUhNXKAdt+Vh4i416S9wk0/o46tDu
rdeu7w+HZZMJqXVerGm/Sc1HCCdtVYfUVpfd6UcM7vHGQ2GF/woSB9e2Hxtx2pJHpOlDe3Lag5N7
GVJvjll28EHqR17Px3C9BNI8y/EhuzXnfwwNlAY8R71w4DbVJlQVNZaqqIlVz1YOrkFxihxkI+/i
GFSBDdkWB0Ac7zOCiCuoZ5zgVNZYBYB/VCBkmAn3YsgdHhKtdu/rJkF1q7pTMkbc8Awae02KUGx+
FxE69a5EIeyrqTmoYI60eu37lrGDBsx+aBIJkeHe19aJG/JNCB7NDHvicp1xN7yvq4Q99kUe7aem
Am6EogGFrIDl6YpD0Fn6Y6DF41mtFUw58lhl3mxddVm7XOfOd7qxYW7ZiJtr/8PLwxaMRkvgZOdn
pwPejUyuNcRePuJC1LGQoo+UWCn1LPzxtMgYLWYINwDR0WTZtO6w2/ZGVBBJZEt+TcMMVNAhx6Qk
TSGpjHJacvZj/T6jVh5yk8PJ5Ov78QH7drbG52GdiSEJmBtzHdpassbx+BdtElEiIftSR+AQprCZ
UylRwa6dpGsyXsxA8GT76RzMhig+vxdEZ9W+bYxuhxM4Nm6xvHczS/yrHd64G9gKZNxvUG09/gDb
05vtMu21RuGzl7VD8CnANg/y4o68s9MIh4iutFHvnTQHHVION9IoUQaR1e6mT4p+a1cZkqcJg3yI
0hABkZW7LzV/s5jITs1o8bFdXYzbXuJHNDstJmJeprmhjrIwIN5GlJQDZR+kenTGO0+fOy2BWpQ9
vI5a3Oy5VTvrbqyHVx1sz6CBjuVJh+7Qszsi1arCMm5DhSh2IROhZeNr4QqUIGpWjfs7VLrtfafw
vQKsC6e4AEhWj/Cw6xoGVipgf900T/a+XqOsg0Ko0eIAl/9VYnqN01j9juaBX1M93B19HQ7GubDE
5yrE897t8KtpqFrmVOLZSkOmKp2XIXkLFeyrYF0FX80lb5gka3C2IJNbctA/zG0I1Muv/uAUH/0M
6h2ObgALIzp2S42prn6X4WK7nEfWj8nza/ybn4LiGkeeKUxuwzwwT2zscX+oB+FOMBCgYFcEIzWu
osBNAY5s2WxYrAS5SEqImqRI3kPK9zcz24Hj7hOV5vix/LUkQToyHL4noOsh226D8oxeZglBNXG0
CSyU/Qy2X3gc7HnIKkC5Iy3D/i5WzdAhmy8CcBiTgxpU/PR3eQIW8bB0u5urGdEUv8b42d9fTQiQ
GndzHIyXNainDfXWj6bhSKMmRmJzFfFk5eBK4LzE5gYDQggInDZSrPmqwR0ZKHqxn52HZPPTTPH0
KiO5L6KxgWs55Og/1LICXeQQkETukMSzyNEZ4qnrw/pIJlRfx2sRBeCnqR2+MS0kk0DKU5yQF8HD
lLpLwzp9x1KtOCwm6nH1DJ5tsX65CjmE8ib5TYQ7nEfh9/juazUywupgh/NLv88y7GUgpwkxHiH6
NUM55z2d/XRc3m+ckEMdACKuTxYL8rtMin3Yd1CbvVpKL6t+3xeGWLUjvh5ZYji7rPFvgAEKnyCy
GD5ZrYNrHOj17CrLAdy/yaK7VHPniCn4gko4JwX3lO+DyK+EZhjEb3zwNukOoPOF7h9pnKf4/DoR
9BsaGlBI1bbknrAJXuNqt/Jo6OYhJnI1cZnNi/G7ZWn1zQJJJDCjMAx8eklR7PBjCnBK1urxbuCo
ypmKUJvhik0A1axiSF+jNsVvRZ+a1hlnPutsi+xfAJQ1NzRa7Fk/Rnt8G77orLHOhmp86MKegopn
nwvefU6Q9AIMaDWSNmbhms81dgavfqtJzzCi6QHEGQL/c7687WJ7gFZArm1rzHxAmTHOu1NhvuZj
83kMw0qt09ej80VqxhNdKQCP8FJZg7+l0dIsyo5kK0XuzBKRVyFVK67nO0CndqBUpaOcg8TTsJqP
e3WsrfIa0BLyLEdAXNJxz4cQjJLhaO4MC3BIG/dii7IailPZEdLEu8wAZYVWZ+5uloWYUB8fQKV1
DYr1/pMzJewUZ9OrXkR+6+EXJHXyT6QmAXQHGF+K8kTzhDR/v0zvKi2pWqR7njTDTcRCuUPuqX42
uhr6oQnyBlr8kyWW8zQHOD1+Rhxc8elmvGOi/k4675zgISQKT2rv1JDnI45MDcBha5nVNn4NqqIK
IbkRW/emanI2/bRAwLMfuGnek93vCnddRlJbL7apwE+mMPHJ4vJA81d65uv3LuqYMWngFixWyy4W
cm3wbI7YQUAZ2pB808pIHAbDdg/Uq38zXEIoDhSU7zOWaUXcrOrQ1PdLLB/qF+Rtqy2O4zrAtn99
iSWOXnEZUu/qXdDcq7gRAnArs68Lz1EEi22DLFaWu87WUkPopg1zQ16yLSH4zMB3UytGwCUwmsCX
SSvQlKaVzR4fLMRIRlfeTFo57fXaBr5EtP2mETqE7CzsYkwzDb/x2LjpeADpWksAb+cy+zukk6Hb
NHLzucI7XYtUaGdaCdSh0z7tY0hViLzfGAC/nUWYZjf05Hd8EQP8LZ/pyU9NYU3l1i78ej0rKHIF
ZYZMOSBpdjgk3hiaK1OLinuKNps8WRZgMejWNPAM2xoIrpwW8nf4nw7zaTitiV6DmgvCk6DkX40u
5edEC9gjpNu7ygyfqClxDNzYsWVsYsCZnrAHbe7K/K3IUwe7Uex71q0PVvl5PNkgZR9B13SAbij8
4E5cTYnj37lRpD1MHO/CbSXq/iv/Ie4M/8EtoL2bm8jK0JAcQmZynTa22NAsq+bxHWokdUDykHcN
j77g6S2Ow0ezsJu7Zuzem8K1043Ikm3QFezIK3da9yJ238bhoRmq7LsA0Tvecd6dheVDhsHAe89C
YAMZT6vtyF085h2BA6rPa8db4GugF0MumTBp1OQAZgg51ftKDua7A9q22YyEM4aJbfFxfNYrA/sI
g9+i3kMBvdKW3zp4U/0+d8BKTWML2iPrqWONVzRAIvc9yjq5/7U0E9x5SIUjJJk+6tWQWd2Dx+wU
pPEPCCvXz1Xv11tNTi6uy0tw6Q1VunZ4MHzN036rxb7zQ4XallPNoVFfSGDEYvuAzFZ/HmJwEjgg
fn0pRz3ZiWTKt6k0zBcpcIMiZRGfyItPM8uF83mZlOh2cS9lGaIQWRHugXdOlKvOaPtb3AMdMzBq
ArH/YWsVXd88voyf+yMYDG7DDJp4plvbxwHfMS+KZfa9Sp755BpvhsSWvYjy8TjEbDyn4MTyKtDU
b/UkBF2xygkJRWlu9wXeBI19lS2iHuRFIQA+stFbHC5llJYx9a6XKKtg2jJZfce/SoiidNDoLA3Z
hCLBDZrUXeM3+N1LjliPHsK+DW+YG09I+3c2kjpgJDl2UwnJqQqoA7Jh3/TuoJ6kaOoWE35VMjuB
4ngfgSisypG/VMrxyJHUDwqJOtsspS+/2LA1jvctc5DOWmLIXbiZdrbzAKgmf3wCZ9O0LQcfic0k
iU9a5VZQbNKiz7ET/6xVzYlmfOotrflRogZtBSzW9ARBnmlrjHl+myTIKwPb/2xoQ3OakPhb3loa
5rNpeWdkKh13L7BtO//zH//7//3f7+P/CX4W90U6BUX+j7zL7vHxts1//ZPp7j//Uc72/Y//+ieg
jNDlsQR38V8TEuCW8n9/e4zyQIX/rzCt6zxvC/OcAfm6I6odotVhZrrVGWocFxMx7yzDmX0ngk4L
nuVbnrTRTMhDEVdkP70QIHhllgF0n58cbQc8BxEyix5+TpMj7pjxMVMXIg4JcGGIoSE1kLpIvC7R
H6LJsrwC+co3aJR7+Od3fkzQD1plpVZ+0pCD2uqNnR6MbGrvTCvBM8EA/RtJ/2g2bvdx1gtuZkU9
GuNkGdyklL1cxrMCH3Yy/ipwovCGxPEmfyPFev79i4Mk3paarkMzogQgkca1Gk9OZg9rgKW1Y4KH
G4ouH3LXNR6iEFLo9cTvaGRm0XjXt53HAyQMvB6UbrcoG/+0xJtDYt9AZxEl3xSSNWG2zRy/WNMC
1EBjKF4b49hsm4/X0SFovjJCHuznpaPcegTJWXqkpXVmRedBRGCoEuET5Rf6qjin2MmeaBSXOoPa
D1IX3B8K789/aVz/tz80oEtd4AUcYXFmmM5f/9Dq1A6mJBDyrHMjuCUdJacey3AWX5rVlQpU90UR
rldmN5RnbsGkm3fzOOxZEa7/GqPL0m+2qMnE040oDHX8vO7bqQ1W/mRk98RoSI6kHb+DOszcI10A
uaYpYpsJf1RbLVhl8cS/5eqHzGit8hRCuv4kmIn3AuAl4I32dub4tsMuOjvVvhhRkrULTDDTBY1r
rVuwh29N8Bqh2quKNY+yTWAFBSSdUku1lUJRdMrunBRplnkEPmG5q4O0OkI4tDq3BsCCdJhTp7fC
zCsPIqPtfHz7iNAnlhVeGjbwWtG7N7C//vmjwlf/+rOCwA8eBiYAHwLMo1z5Lx4Kfa+NRWa54xmw
TN8bpXvkwtCejKpxj9K1Sq/sA/YFh1BzhdLd8tyZSfnoGNoz2f1QizeyMOUet4TGa6gdrKFjX1DS
N9xMkeFvKMrB8dOpUr4Juqa9sdKyucuBO9moRKtHw1jI5i5UTZeYl44SlXmnTiKDXLPYi9Uvrg/l
u00elMHNFJfmyxCBl1AAbJM3Tvmsd+BqVFFTPWrQisEkv5OvLGhalAYngE/peO6sNbMWHm15C+Hi
BjYU2bph7tFn+vCl6zTfa/hg3kVuHe6hOId/fpxm7xmrUDtWSfm1CKN9qR7+RW4frSnfxFoI/+A2
j8IJk1XhtuxAQyYm627MelyMAo/u1W4W7FDM4kPSqdT2WsxxYx4Zr1Ppx99UB3y8ybcInUFZVIcs
H65cl0sMXDuWp9UtnRaXhs6NuIngayj3FB45TDxqtn/+67G4df3XYzoOEAqQUTAN/KrQT87FX89k
JDwJQjs+a0DceZXjWifbmPCVEtBebk32Y1QFSWQiJ9lpmMd6dmuG+ubKTkNqwqFv17wrtHnd38W1
LNmPOipKCvXKy1R6hWmESBBP2MuVnd4Dz93+EJfBzu5i92CqRs+QG0Plj8MPozaiS665S1YaUw8c
E+5hsV3H0HKLm3ooNrwJUN17kw7hE75Oxvb99f52qYs3sax1tfT1K1Mgvbt5dQpf3ncGgtlMvfZi
v4hbXmVZZrGNWvTs9G2z9fHRHUSSQBCOutTE0E464HinHxYb9a5syK6PYFRQS1BzMaYl5jGvIjA0
tbiG+t0av7PRywAMiF36lTsESd2q0up8ywTwDazwfwJzh3SkkJ/btAYfhVUOJ2eU/AA4JjT9uBY9
IQ0AnkQgBr4r6ZS0tfyfrGRv4E2Vnx13+DVJbVKqcuy3bclP2MOn4CJlae7xvJGof8GFnZZr4TkZ
7BOj5/mkvEWXvHuzvozIi0xx+EQTZBdezqeICPN1JOS2g5tE2xGwiiM3zNQrelBn1xF+xUcjgfwW
64xPXWcCclRWX7A/jHaJiZrtYeLlFyN3bpyRsU80fXKBbbBV2DJd4P+ZpiOLFUJkGee6GWjHNF2s
ISqO/9cPjN2MuSOPy4xtxfNu3VtF+qo3/Zk3hvMDidYHpiXDiwVins2QWy04pXP3mJlmuMkaI30V
Y7uEVjEkK9rQfXar0jqLhoOQpwXvpxql3DdBtCRxWehMTPcAiq82FEcealA+hpp0zLiyS2iNe/pU
y40xAIuvTUE7Z7mWzNmS4BocGzvSDJsSlSSb82cU15tA4nV+/D6XZlwlx9Rc/MJAgEMLdyQVmGQa
Ciep2yO91q6YHWyaNooPZCtKgdI3cpRcanv8bjjQZpGiBPBGVRRXdsUO1LPVkHqLo1P1xz3VH1OX
oi0qG6YglFKjgniZ2VVpuZpEA4C1kP2WZ+13W+26Kja8N7KPoKpEYx13fPWqU+KXi38sUiAbMuBj
clVBQU2jSiNqqreg8QjI2srwdWeTKPjKEogKQm0f4OJ9/j+m//nIxebGwYNj1krM1D/I/I/G4ncP
/UsBj8K8uFWosL4rbvM2fW8qX4BZehmTezIUWJWMNIa4i7HBRjBazZ7/yRrzak5Tb2NNN5OTm5Up
ro1BRKsJIe5xVzocGPanm4kBzAGkxo4A1BRR4btyb7ig46EIHQSaq7LOszWQAfYRlKv7QfTdnkbU
CGVfhigm7A5VUAPnikrB0goK1Ifo42Yyu6paEdeJE3XT7TymbljZebmlLjUZ8tx6VZhbkMd2xZ5s
tBr1Ir9UkHG1ug1yX1yzOu0xb3AojxtgZR7Is7wOzcE1dQ2A36DFXj2wYk8wywkUAvuKQ0OcUJpk
G7aN7etP1Ld1nO4o3FUE56iBugwPmr7xHD8tPdBGC8dYdX3/QzITr4T9+o5KFCMJ+jEaMoV0Nhsr
27TKK9WQvEacFjuqYJwyPwM3ufGHuUswzXVt41AEqbuqUeZ7m6i/Mws38lCPRhYfFT/KqpcyR2oM
dYgejVNUV6KeS7moiY2s3wyBjSShiiTbkEdBsqUxLbpEz1P8oV//eWvGdHa9NbNcVAEahgPdRiZM
R23dLrZmXA81B9cSxgnwrbjdu1/0+NXklbegS69AqQvY9G9DkBvW9mqR0MC3tvWhHez3d7hbKk69
nraof3bFMRHDQ9aN7SOZOqMsNnbXdBsakuM3k3J/eqAAaho1iatJy0Ifkwarr1bYsKfzsa+0wD5X
pO43Ov9lUJIAbboMwxWew9WejMzAQz8e+x7FcZmrBZt/k/HAr43A8/IwkKgHweFzQsJT14Cu2pZb
cYkftBz5usT9YZUcO4JieikC0CgY4AR5MEHyvU2CLjg24CSEPmZr7WJp2nc9zu4AsTLnORinGim4
wf3WOSCXxiVyAIS9uxLDTuCEcYsyQQi0LrnINE7E2mpwQgwLOxhXS4JyHrcGcr5qYgTx7T//AYl/
OxharmM5ru7ojKP2xbi6LYr9oq3w1e1PgQDpT2CiwndVyQo1r0XqmWaAoVZlUKHmbg7aL1ScgOm7
hJBamllrMlKj4Zup43pJ+msItzaeXzBzw21TYpMEHr8VJbDiDhzKXS6lR0PIvgIzpBqKXhz4R2jv
KGRxUBzNWJYKlXSXXtr5V78pkPREJcrTEGmQV3YjCI05DgqoUJTl+bqN+rPsFYwI5Y2NtJ3XqOvX
7kMyhXpkQ51JsnO04omkVBb772IvQlLf2PZDL1fxNEXe1GT6sXQs93Nj/nQU7i+FNukh58jYtRMf
XymqDgf9iEIc8dnOf1oqqpoAmQtsJOQoCkcxRWuKtSgKa5F5iaJJtBYD19bxz38ZzLKvHy1IFTvM
ZNziLvTo2dWdgQHCyC4UVneyZON6UjFrUxPGDJKCDjhyFhv1smn0QMESn8PRh8wExTH8yl3E4QSW
3fN6woVUE587Nwr2Q2c1q6JMsyd81ynNTulzFydpLzJiZ0c2YPP1I+/jr3PmXTr1i1ab2pFiWwYK
nhQf/5pi67yqnvLjHDmEgfC6ujbndTps8Y5N3H5xEwAovSnKXl0O1mhaR+8MuauMVgPLDa/XxWQ1
+wZ06QA2M7GfuJZ8xj3LrqiM6evQhZf2EuVRZBdlfmlX8bGeyK9+On3R7Oapta0zSs/bR5xD/XuX
FS8RrotenYYXO8U+uE1ZW72agXV6B0XFpgXYWPCjAGnDiXA3aiSDwD8RKOfDZ8vWeP4YESTnY/Qx
DxSCF6vQmh/zwLbgn2iUB/H8ClkCYGcQAMSqlvq7ySnC//T26M1+vAWK/Hh70m28Me9QEJZyW8nO
GyWHYKyr3Wn9kEGJ2S6fApyqcHXXlk+57rzbFu/Sozitb8z/8F0Q11ed6lLdtTlneFTi+sO++ip0
A8D5QTakp5KjYoy1Pbb5lIGa01KgLtsZVishhPArP2WKCllyezxqskYGAtUnHkiznE+aFiQnfLN+
BrFtf7Im139onXHNWep8EqpBWTc0OabskQIEr77HulOd5tGIovO+a4s9hSL1CUxjyIItDZmRTBvD
Gr6ApyRdgc3QfOjyznyomybbjaEGWK2yUdOGlVgnNe82i03r/MSbQs53tm2/xwHi+8PohH3oTI6L
ZkBad6kflGealTV59lBgG6RehSy4iatOAG3eLiuYfRoclneU2HYIiEKQH6SOUtCiaex7lNoN6q40
xm14Lt+mDvi9xk9fRBxFN3UfFbuq1I3X1Nc9CoBKtrEebVQdjLhqeTRd/NmQg5bkrqdpIS6iV7mf
8v1/eCqa109FgxmOrhuWaVkWagN09adyseGq+igYIcKkHUMbbOpLEYmNLJ+NXM8sWL3Yl2KSKxvk
udu16wYoYUEV2yrMAnlB57oU84QFxAl0YU2zd3EQZ6yRQRKB5i4OEyActiKPHaUtykCb+5aQy4UO
5FMSAyvVqK4FdOtWWMG0IreGS8ZkR13ITe99IwgOeG/9QRfYD2SFVr6W4IDyisjOt0XXnws8un8E
dn3VUa4xLpsfUrZXrhEWqVx/iUFOJF2Z9ljd1BtHVOUd0bW6tHOo1mSZB2SvNwzb9Lu/WIBYi1eN
roALhWi9XJW+Z4rrippcOuwYg+moJTYr3MuCmSThxreq0PjNRZyaxgFy3vQs7DzpAo3M6ppthghF
UOa0X3hsorLs2hXRIxGvzdKo6k45lNte4QX8sg6f7AF6etjeAeaqRlCsuPFxz4NvcuegHBXKzGkK
KcMBGP56RV1qcmWknutKkF7EnbO5dvTT05//wB3z6lffYBwPONtB5RozTfs6U+A0Emx+HGCAPChw
Q4SC9uehsF7L2HAa7xEqVOmnCJxIn7qcoZbWju3b1uyyT0lcAu0YVzb4TjDUNShSAIOZAfDkoLCi
E4oRs8WlQpzqAnCQpNpREocayLInx7CKb2kfT2kesutlsUchQzI+6Gns7+yo09pSUelsQu3H2OKx
hKffW2DHSO8CfYzCxY8heXFgf2s/ksTJr4g5H0wRYCF+iHDm+/+MXVlz2ziz/UWoAgku4Cu1S5Zk
y1viF9YkmeG+7/z196DpCR3PfJn7wiKABpzYEgl0n2Wuw0AXSAM6EyUlqtxIkWl3vZO8DpTz60Sr
wXWsex+NmkG7azFaOqDc/P6vgMz6P/4MDr7Tjq5pjgb9438U1yxhSmz5kSnpYmMCDRHK5NPKj7s6
gC4iL8HQ8c3hezny6FLhSP2oJ+kGWq2w9QEE6ZEVgcBRrO1QfSmxdQm1aZM7vrxFGTjzQ2YLWBTU
8hYXrLuLsZmC/GWXrSanjOCG6Oh7Cs44ZAeh9LPv4nLIVlU3pusi873t5HH7ViTC3AKqbfM/pjDj
D8bUNVsI4LX7KfSwm4V4Ro365VsQFA1S0QMy41U/fgGXzE1wRpv7l/gEOZ6l/9d4Widr4x+9hIEG
8Vk5vIZ3BjJDK5O4rEubhrMUin1mp3vw8R2KOz/CxRwzGEpNFi4R6w95nuyoiwaXMD3BQxOIb8Tp
IcjbspXxKe9NDjQjLgJkmkub86eiyrtDn0TFzswEjqm+PzWuk/D6TtLt0CTRrh2rP+YmPJ4e8qn0
t2MCaX+XIaNwzCaHH3FcwJ3hoJPaH24/hM63HwLmaWqBZal5Ko0EdQuDlxKoyaLUTmHYfu3GQGyb
qIGOkz4yXGkEYEjt9KE9h6s5dFcJyDT0eHBt5iZNnxeBQSlkuQr39x996/MLFop2hilRnrCx5TK4
/ukFC2hDp5kJ+A7VkAUTEJPg4ME1rYDLr2Y8Rz/v8jF471vu/mdcbhj424Re95B5Tzg3JF+nFJw8
J+z0bTz145ssn3NrSL5qqjtEuXvLAlGeuziDonvue/BZkzhtFEbzYnQc0CyQAr0uCI8aDgnrSDEJ
9Up+k6Gpx+eEl+PVnPD4XPkeLC9t5ldnP4VBtaO14t6DBv2lg6YAKp340U5eQIga4vT3LYhaHwZo
Bry43meMBiRNaQZQ1anrdxiYoPozz/Dgc/+WRBGWQnnj938Tx1G1/I+gEksXmsOljTyBqVnS+pQm
aEze9cLKx/OYAN2jw4gbebJQ5ie6jHFSwJEKl6QBasil21FrN0MGPyUKYWlbnCx4PL3P+9Ceo9Vs
ilyatec1W8NjgZsq/c0Qdd1Nbpf5NRq0/Ep3jQ2rvjzwkvWngQnad9ugwAmaBmK1Y6A7CBgCKIuj
ONKrfy+VqPWC0QuPkRgel9UpwoHP7V0mpu2HNdRMC4fnS5vulnBahuZUfbZKIZ0Oh+xYO0XZMFzK
Ig1RdcrxprJSYLZUX6LXie7i1FICwA1IWqqhDJWno/gxmKFbRYYB06Xskfed9aUwgZCBPQlc9HrQ
LmpYAW403zuh3luLdVXlb1Hfg89t4Qm0+5cmKizjHm6r2BkCeLJiI9yngrTQdoOjc+wvLQ41TcX6
tpoeovWwWNy1QoegDz5pAJ1d5wgoh2i7tpi4mw4eYmnCz1mTbKddAzmyyzTLDwjx3SYGGwwbkAoa
tWxNYCLoTyOLRngjai/DM1QpEa21ZTiVtS40MScImEIOFRIzTr6WxIubZ0m7PBUojn6t085Z6cD4
nm0d8C1UoKp1F07Dt1ZfE1a5VQFcBcCx1ztokS9PhPiEzaS9BVMDL8VBIbsWLOgMEJ3gewogOyrG
CkhLlw+Bwc/hxcQNOplYJzIS0ONhmrbKVL3D94NXFkywBKCWMaFLXVoqDM0hIGPudT+5OoOwb0mV
hbCoAalhzPBiHsak3AxlP23GPpI3CtGnV4HXtxuaxl6Ywnz0pMHWdQ4CRQkln8cAxc67vqjfIKAF
J9GsQ+kzC9t1VFoWMisg7IUJxPcgyTAdB6u7p67Aga+QW6R2czQc7QGPvgl1PBuqcVHr3JZZdDe2
MoJ2WPz0qb+t4SkC+t/zhyUhNgCyRyNf6IcWZKBV4YFzaJPsC/XNi6h/F4yKugOPja9m4ENNqq4B
0TG08o9OsQeXMCCJk4M0vG9O6fi7BMYFrqkqerXis8FNAbw55gFwxKzVp36KoL44HLNV50DD0SZq
HHUGim7XabDIVHMp+MPoPNlq3udRME0DVMpeQWAvA1c4hIRCnX0TvgkzibTlz03QDWuUddi1H9ph
N3QRfIxznGEhLVbuIlRAYY851Guj8fyXUvaw/soK7Vti6XuIAIWB25aRGyc9+9PJxJe4D50vYzZU
KytOywuIkJBthMp07unVoR3FKylG02WhboxOuuUoE9xRf1d7UPatIDq2YllTbRbmxjxstNXB9szX
OW5ZT62Std37Kma8Lcod1bQ53kBgkNre3LRN6VwmYHtp0KAyeWl9jLCqzLv4cXtY6uLsZwT1/bpG
pWgxhV78MOEkgtxFfAL+F2l4oJ15LMC8S+1k7iMYtN0NcIuHwYtrdKOESKbSreyFvgFjJjkymWp3
TpNAvHIe9pRwpRpOB2hnJVAI53Z61mplhx2nengSEfI/5D6SVvD/jGrrjuisuQcnw56FEbajoMLS
hQYiHSLmgY8C/dT3SIK/s2L/7szpO6Bn0MhXQqqzeupyjuy59yrqEfzVRbn3b5FeZJmcTL6Gg1nt
PsybtVhHTNTUxDka0N7UhfEc5F66MLg1MVQZyyB7atXFLrXXINKHs8D286kxkNRnvAdrRjTZU6Ul
6ZFrDSQhVGyTtMGtbEJAPDFIE36dzkJQKUIf8Hy9TzYeRIf2rRzGL1BL2ibtwJ+8ltcXvAUayHKh
X1NhUoX1qllX5jZ0Yv4ERvUqFUl/B+1NCAhwNn5BDiBRqnLOPkjiecVIrVhY3vuK1E8/mMJYCrRV
Ag1YpMe6pygMFMW8eNWY6Z9jZAtcw/aLV933qp3ddtaGmnYpupUXASNCTRk7Z6jm6A+0Rp76a+oe
zQiKDWoN/ecaYY7jb8WsdZnkDHwfZB4oB9HmUOzAS3/uWvqRiBMrzQNVmvrmvMSQAr5mmsnr3Jxg
AF9aPfSXkXm8FuKQemZ3ySqbw37YHy4ynvSjz1vkh5llJdexwWcZ5M5hp9dAGqyTvI9A1u78DfYV
cGUJWmjydbZ/pYsOjvO+qFnilmmQe2uZjvhN6vtO9u8RTp2CaJ3F1h9Qf/MPc5PmwlpNWwMbhJes
iu7CNJgXjVjbHzo85Cls6afm1PwVG5EBjAx8LCtwN3YwXsJ2xIcR+QFc1qcO1LuLx+L8Mg84UVes
Ol2iaA0M8QfrchMgFa8toHhI4OJPduazdTkN0cSf0dTS6/JUSU8enY2AIuwH+jp9Pd978fKqrwN9
ax1IKPfFdeam0/faWsN1Dtquofns1zlbV40FsDug62PghrXRAkAziL3UwvY8ZqoiylCspISGiNpu
ZYH6vY2pgplp9RyzJD4gPDjtkICBnYDC0McKZv9JCD+X/QliSNVhUb6nuwaQJcXXOEIu9wEssvEp
B//wFrUxzLvQ6lpzfOrN6OwlcX+lLqvR/RUfKh8YEwx6QIdusFWzNjQ6RRXqlE32ozDjHHI3cfe1
7kbstU3un/K8dV46M1815th9jXLm7BpUjrcUFkn/Ds9k/ym22uSMwng8hzGnDldD0xU43XnWY5xB
0zLDB7jgtn2Mk6i9+aX23I0cEk3gZt04ElRnm9t3CR46t0xdWFnyTd6Z4Wbp0/X6pvumeUcRiQR7
JIP/MbCfp17n5vNg8+ZJal+p0UFS8DEAYYBaJv4mj8CUQjU9sJ7DQPNuwHWt50hZdzc8kfDN9qwn
nALLGNoeITgIBQtxNJV5BpFzHUxvOkPGHIVaH4+wa2Oz6TqmMMnwciGfcap4XiQecj/G24jExnob
qt3enuQg4EjQYNOrlWIHYMTkQoXyHjX37CXKtQjlBWBUYUTMbmbTxC7hTmLPuhcAWL74UHObI4ox
8R/Lpvx/R6if4plwxdNjXmxGUNdcKD9zmHbXsBnqGsgABUO/NePBB1sRL/E1CkjjpguG6N4IUlAT
Axndt4ehbtiVeumSZ47YcB2b7veFVPwYwRE1LCHOrlpzXOSZOwYtYrfFtyffjJH1NWmT4EjLznFW
lB97zXqdI4owEW7aM1hJgI37/k/sqw5yo2oBSIu8/xPnNjvmbciuy3LALYhNNXAUBWkCs5pdrv5R
ejL4a7+zyx3Luzdbw6uqgHX5s2rxsvzQigNWX+pU158Nc5jHaq8Tz7lR/9u8n2NQbcrdMGKH1rTx
mWv6b5HT4QygWjCs9/fSA/ebmoOZv6QSpaJq3GQeEnWjUo3q6hz66l5V7DpFRx7NEd8jhz05VMus
gulbXKfVXaMGIz95X3Ae7Y1N6BhYqOD9KoMo5M4q8ByJrXFWGV30RmUdYeNchHekSEr9pYCWA895
sCERUuqbumQ4Mau/p7Cl/+f0xGMgIaZFv5VDH8OJfmJf+0l/v1v6Pt0VU+C/TVCQm2fIqr7aaX1q
psKAF/Cov4CrA28KNtzAaUXWZni1q0R/Ua/++yLgj62KgcCQOCXQ/HAtK8rOSaDVG2C7q1uuD3eQ
0DZeYUdnH8bAx4lUaRuzSSZrzQNMi5po3VnR0N7SqgMNF/rcBg8Lb0WcqAH/c+/Z7xpACwLprWb2
VCWyeD/aENVEigrsEN6cLfUP67kDKJYV3CyjYM9Ru6PeKKhMKJmwK7VqaHzfBQLcfmomvOP7Ag/k
NTUbP9U2+OXn89TMLFDhCAt+tM1K7pmFQya0dHThgsCADUUNkYcBQt4O2N3TAIEemCNSsxKDcwl0
588wdoY9nnngXsHU5Ng5kNXqq7q/CvCtrxHom7uCw7K6VX3LwIg/IUzHoWa69NFdUvb1WoMI6PrT
gOR9tRplk2xpYBkVRqcUmpFMoB9JA/TTULn75sRteaD+0LKns3SmaWOOXz0AtfDZtrM7uqvh8Na4
dOu3GAkcFFZcw0vjlTY5I5Su0UnDdIlomG671ERiLuvYWvAccFKIZNeyNPfU8vsxhqaTenZTWwy2
c/In3w3VAI0mUE/7DyCXbjufM2zCwWlXctN0TAe8qU8ZNls6gdEXY3jmVT64M4qqh68lNnjZdsFM
NTkk90veXwgyNYJuqZy63paA9H9MApTI2jYojsNAwE/XXgLy7qKzjVwJKl/B96WH7pZQD8r20qUw
J/hu18UqMqFBNerB1W9s/6mQkKKdBigCwN06eEKtikM2fwR4QI1OhuM9AvShhqgD4q9IbbDaOFI4
l3WCZ1qE/64Kh9OGcykb60wtmgUv4HPnTAlQHEJzez/yYWSAj7zZZ96xghL9cw0P0zUOyOG+UU1Y
kYJxbUBYj4I1+NrvRTaaK2oOHCiD0BrARVTBRa2X1ymL7ufYGvgRmFS6eID4/apN8BZDDfVGP2bS
0meTef2FQjsN31m89uMTrWMFlltDsQWwnQkW9EozBa9Ufz3+2qRR4Mj0eZRV9sdgUNI/Nv9tbplD
vSDuYFPucWztYf/z6PeleXJCu3pAQqx+UF1mGpinGKeKB+ovuD53OU29zooYXCbdhtobZDuca+/D
NF2q3XncOtdJXYIwhw3HIP+igKUfZ7UOMuVeuqWBeZGf85fgoIa6xjDxdj3DQiVgNnEfvZF8J3WB
WXZkdZVfCSga1yOA04nZbJd4wCXeqFVWkfYgGpAKVR7OIt46MXuIo+51wIsnkIsFQ1hl3ygoazRn
2+Hss2rzIL2abaE+OPn4VkPrEL++drxCUTG9NkmouZnC9DRIis4DNCOEuP2HGfBuHwFVSy3k4AK+
I91dpDew2XKeQHHRn5vsQ+PvEQor2Z7C/p4z1OENGAMH/jqAgo9mL161aMyPZYwEEBnx4ECQ73VR
m/E5mvgXev3TzgBs4C2zuHelVga60YYu1KQBFUFbANokgJmgIcvDgyM16Q4EeyAKadPwczn6CZAR
fF+OgkN80K/Sw3PDxDfZCjp8KwNNHtrGSlZ4c8gnOyqncyqGP6gluhQakgafoNpre4eQjeFTxzqO
DZYC8KimEafFNcDmIita4ATjKTwnAjYAAvWYJ+brxXpM037XlSx8mir4RkQg17o0VcRpdjeOwxpS
dPnJDwAZKoseDigsKqg5ejqyLCzL0t3v6x8aVb1/qX/Ylq05qIpDUkYH3vZTUUoUUaEhe4GXtM+K
o9BxdJEF++F4bMv6DgIs0EwdWuAOFY8ZhHIDagOTAGMLB+LveDz8YTDHfzMMfL5Q2zJfah4h05Ax
83Hs2LTOgLN6KMrO3xaybi/R4E2Q77civLzL9uCXk3/UHKM7wRki2ncDN3D6zNrtyFh+DwCsvxFV
0KwASQayANvNlV0N3asEfBm4GL34Zib+Gbqoo+/m7Y03RQidwd7flE4KdwUL3A2htlyap8h/dv2M
kne+jr0xfxibLtuGZTGdWc60fTBoNcqVPfRVpkHbGX7EIAmEQoQeY9edNMI/WKapn8DxdlzNq/QX
Y7DDvS0ahr0VmgMHsDtuBxMet2jC8h50WSTNTtR0HPFiFKV+pVYkWxdqo8aTVXXxYxVEW+r2RVVc
JnBP5x/Q59oRHqNG+c00DcifuI0OTUOUnFFnamPINChQXOtEpptbU3kiEFr9s9kHSLsiyfjoeelD
O6TDazL0oLG0E2gsdijvdFgTbYDIjL+gOHDRtNb6gQTXA2AP/auHU8Gmg/TrHTQs7DsrTLS1UPDP
vup3elpm92PM03sBOgzoFSMssS3kAcACTu+ZA51VAZ+UHTUp+GdcJMp2x5kXwvgrGjYsQz1PN+Hc
Q00DUhrgOAEHv4wSLF7yCvo9LIzv6L0TGGwl/CJ4pFaLberSsiZ/XcBF5yRjbgCdGc/SvLGBtx0O
wBLS2312N9TCWg9Dmv3Btf93RFTIDsTYwvm3NSI+Gf+BlBDaZ2ye5QCPgJKxsDSQMKStSpcfAFnc
A0malVi4Ej1UJRdhBRJfCGMt3kQyamcthlqHIMOsskDDswQDTdI0wTNoXkB7gdo0Eyf8FgpNP8Ua
QCIPVw3w4WtP+Pwk1QUHyulETWDAAFqnW+qk4Rh4grWVWdD8UoGWcBBDt8vET+sskx2DldA0SXxQ
1ZHOmUASdwlr24YCGPMw7vbUhLZgdj/EoziquJLirGTM7imuRwZ5P3dSDLR2nmaMbgh4+Er26ojg
jX8RUHUQdbXSNb85Qz0WyJu4n/vHENUG6p80s39Q8QR41RrtY7+KB4L2LcBGfG8VmXZm1aCd6U7J
AJ2DduMMY/qhGw61E5KpodMdgrS6UKjPPBgeCvse8LKHwQoHG1jBRl5TVEvXNhQQ1tSkS9HW6d5n
4wn+7tkTSlnTGsmpBJnxHk0d9b7I8Rw3KEX6JHDYg1yEubJULE0Axu8ZKVDrvEyPS5nsKH5MAnaA
Zun7dC1A8kOCNnVoqw6GGS1cMyD2tk6Ttj5xMAJGFMexiwors4GIi/FKYd3gsNFlseaNrsApFBth
KO/TZLp8CMI2dV6M+mitJY5WlaX+Sv0at+sD84073uVaAWVrVp+Wi4iK5kPTpCYfSiQN9fUSRncU
O0eoRT5NpZDPP4NigtqXGzOLA7fLdF64y8SG2jWL0EsL09AYBtjUwEoBp9f2FsdSgNLBO7eUvL3V
6gL7onzF7SneU5MG8hbuGU1wo0nKzWFfCNNzJ93v5j44lBhAPUzxgeKZCaV7s57HZAlkeGSLi8Bu
FP4zdf1HrIujZxqV70qOs2LmtD98DgRmC/uMF183B9Cpw+4alk6+n7AJ3uGfvfctHEmA01LQ8Jy9
cZDBJ/U2yAvvL0f35FNapdM2wx4Wxx6E9kKylVVa3htUYzb04pCwI2lQMK36QjxD4WK88Ep+6YxO
f7ZiKFdjH/FlGRsc80vJpf7M9AISC39H/ss8FYnXM/hpdbDzbQPFHDsczxEkUkFmhMwe9S0Dphql
poTEMwwOPYhlgY2Gs5qa3PpMbsqqqjZMS+UWmDj7WGZlD9olaLQcyi4vdaP90dSF92cbFm4QG8Z3
BwqDIIrk4aMnrGvW9c+BhFqoO7IWOwZ1CTRRH8MBhWz38y2Ng3BXH2ManyeVfjPPXKZ/iKHbEBIg
v9/pmZ/fJjY3DEsHJcaxNBus9098qm60TIgryfqugT2c0GVwzLQ2dGeNEWrn0/B3u0yxrS7U+Ig6
0QMJi4gkHPagxrqVLvyZHSzZaF+6yoYTZQLusAHfa8j2O+WKhb2DvSMDDXbVGOZ2ORlB6CZw45gx
vKLBoUu9KITOW9zPRylAB/J7aIXioGSdRVSheqKcxD4pIcLsYNyOqShmQpFcNBIXgpEHGz841dWH
OjL46fe/y3+kNGxk5wE8EJplc7icaJ/ezDpUcjQI8aV377puWgz9p/kdJn189TIn9bZQW3CkO05Q
nZHd+P6WolcX6itHq7chr3El0SVPBt5djBeaS9IPvh7H27GokRVTgk21I6AbgyPgZXS66eWfk1KI
86z6YMj3vYKEejrI5z3z80OhFISoz6xZNfeZNWSEaMAXv8S1au7S1xR6BSmwAN5pIEbLZmvbyEc6
fnoDttO/ZOUgXR+/n69pFgNDJqREpbUpb305vVB/mybmGtnJ7GjWaf7qtMWqbz3rq1ar/xhymjtq
cj7hFGuGr07Ay2MITNiapqsfx1MtuXVxEMw/juKrBC5R9ONSD/jb3/9h8SL5lKyyuQVZS0dqpgCB
5R8aQ3FXWoYNYvmdU/Xu5Bird82dSA+vA5qk0ENfB+d/dOGDt5qFeShCrUHfIZqJb050VRHU6kvg
wvF3PmE7nR+hRR5vdSC+vkDOfW/hHPRdcHgrWNIvH6KhQkReK02v7IsV8IcpKOuHvghhuaAHe/rg
gHnN8a2d8BOjAlLvsJGAgaYRH6gJFbUPkzQ/2ueCMRds+WYbeQqR/eul1sBFcqkT5tHp3mz687/F
LX0lz84AZxrWG4pQvRsqr5vIMsS+zKYv1FoI+JoNN5xADWLP9QWeEPmFupYwmjlhcO73xMMAkIgr
2wvZbcipVThYVl1QXRN3vBDDuoQixrcpngNqwJ1XgVVWl8AGceZ3AZZXFofJcdYhqBE83f/+U/UP
jKEtNMgJmaQzYhjC/PS4yJC/aUapBScY76Ce5vZhd0zbWHtpDNuVEW+f7DifHr1IXweF4C/9CDNW
vcy+eVHJX5pqcABWyKCDouY4KVig0o4rmM0idixTb42fEO3nFU0wm7k5DbDcwVx18OSex68/fxz3
7LUYYHa6gNTDfJjWDnSUN0tf4ujWFeps1LPg1hOufwylAQqt+xVVerseIo2mARoqvj4FrFEyA+6O
XcFr8G6BS7BK42vT4RkW9fi/oDBHvVCZMC5+h1x0Dy+OV0C5tf2kQdeZRpNflyhsbV6i1QZaQlML
hwZ/X4Lm8Nrm8xK+Qkcs/4pYVn9N3PMPCx4KdLl7XVoABRFQaoFQBY6e4OVkwMhcYa6WAT2I/yMR
I9Vn4GMexsZ7WQINLxzN0jmgwr8e9qwyMKypmOoj8k3ggagUaqsO/ND3weFe5VvrX5vAo76PmhkX
H4LryvjmcIgBRYWRbRrOk63vOeajwzxI/BvxKyjc5iNk8sxHKKucbbOBFKTqgs3mezwNxoDvnqMm
fKXWz/gM24zLvGBZ9bAIGqHXnVutBn8CL9wTkUVPGMBag3hroOVyrdSF+kWV1dRPrd5MiovThSvR
yGxr93r8WE44zsSRDq4UEBsAJXt/pSN0QzhsV7xOmc+ksf2os1huYqtDaqK1+REF2naXwglBPQ4h
6mKN0VeRjrcMhoJ/1clbkEfpnwMewq4p6uglAX92nTiQ94K1m38ILJvdw+riS1MwGyoDXrTlIbd3
eTfYXxIw0lg2xE9+ZLH/+JOLz4QUqYGBatiGqVu68088eDz0hjZlqFDJTiINNLJzq4GlkAQN34yZ
ZPDtRN9y8Vql8WaEP5YuumNI+a91ECfWfT6+9PA1+rNzPPjuovDvOkW9biLL+zFW2pvnN8FXfcAO
Bfhl43EKYTJWt3V8rZg0d107JKegKaLTGIgUyX9AJvP/eBYirfjpgw66reA2PoAC9Ftsnj590GNT
dEiJ5tXJAGvwDlQNe98C1Xpo/Ny/DNJUu3OteWIOMrnQ6Im+cZjWlWXRIi9WRGvUzNj3LAVtSK+B
J9QF42ve1uU1s4pqP45SwpDHLs/g1BlAN7TT44AnphumOlKVE/JVtFLQ4vAAd+4/pzwNoNRjypfR
N4u1wK/4nuu9vdO7qDsiGaeD+xamW6tuzZsXwxjMAyD2Tdra1UxNSLfp7L6TXvCXk6TfgoCbr7AZ
81a0RAhd/uqKb2IHe4dh3OVgO68WyzGml7/pq5UrGQVTXBGmANyasDsDzV+uyioAomLoqxswiuZU
6Q+eEVc3C4/yQ8zhk0pjwTDKSzIgC4Y/ZfESoNIBiPTY/YHfwbXsgPtyNefZ00Ibn5MRZfRadj+g
NvyHV+JzguN0uJKoE12glR+tgjR8WzaPed0BgKDHb7SVpL3jr11ZDOxZDjn/nR9Uq7zk+Cz+eheJ
GPTGIS9B/tFw92F0g3MbsDB61dc3OkaqFgS/P7RojA6VWT5tDBVJh8qf82p1xFRjNI/GCrT+f/N+
rvJzHq0CKoNzcFoxbKpwHE+2xoZTkfHEndpCn/t8kGFhr/r3heKWJt1RX5dA0Bt53X0Pg50SlAOs
lydDAqmOTt/McWP5Q3J7PHB7yG42iGe7MAhqZBHQ7CYnu8VQGVwFcmr21NeoPnwFXEdPi3vqQn6o
OIVG/Z1arR+BCcA1voPCHdIhPuw0VOaKLjolq+i2Rolx1yJPjAOWynMlEz9zGqZ2qwWAq491CC8F
leBa1qA7PwY7DgJN4c4A7eyA1DrSicACny2QnE7QODePZhXMfMC8i/3x0LQF3xYj9AtiR8ClyW6K
wyhyCI35Mjm3WfEYGPB/SIT0H5cI6ktVBADFjxRPFzx3/nWNyM4vyHo9t2YYfhOiXtvRYHyB/be5
7aVh7otKi58LL3uggAAOae6gIWmfRTa0BFkTrmGwG3wrtWYNmprxJQ11C2caqMdg8wFGpN96W6Tc
cuwi0dQMP3xMgb2QVQoIuurCU/E9ggap79cIWmM0zHwN8Hl1qbj1CMwo1DW0ECnEqKnuI+BpVsYg
5De4cyFFAeFfWYNvDJ5OAfO14T22GAPzbmjSfZhUw2q0sSc3kmbPcp/9WRgGkKJe+bVxmmA9ZOZ4
rcFNOaAKWO51p4BTnprUq0kNyG3wgWxuFgDP+MPE8VPO0gPPLPNLZyXeLjaHYFshyQjxxOltnJgN
bXOreJDMeKVuUOMYMI2wfoCx1NVJ+lUiSvtBj5j10OSmfSxy80cF5cEI4hUV8PrQEvVkJA8BGGhf
Yzil6FD/So3poGlAJycwp/jKK/1HnhTinhVdjXxBh4yXCoP8urkWkH48gFkYYnI2xd3r73fzmvE5
kyIhSmPiu+nYpg5pms+igZ7pwadQ16JT43QC0g5ar5wogmQDczMIoqBstZHBIL9bsRe7lVHrL7wB
4d/X4uFeOAFYdcKoT97U4YIkxk4Zcd83RgLbgAllNj2tn40WBUIox2crkEzqZ7ubuhPqz9yNVbO0
AcWtzD5yncxvnhveDhfsu19pqsya7D6X/plmMsNkD17jgEGJiS0P5GPW/2hQzVnXQWCvi0HkYJrg
0k5+cerCHomvpa2nIXhNS5uZzR234r6CoEXQaatOqV604ZDeN5ae7sAEYC71LRc9ro6iiQrUkhBL
lw+xMF2/lAn7Cvcsx42qEBSftNGDbRBHnouqJR+xrRzZeraQgzC4OJV43pIrHMlCLhYD1KTLhMrK
iYFcvnTRhE+xFGbCXXVtDglnrldp8n7UxLnOtfxOYu/AYBYHhyTQESS0U1TbAsRgg+fG+D7H9lq2
L1kM/5oW/07XzwvtjJz8lhab5+BwuPJtMV4c7jv3NACV59DlYSYAyroZDfgEnNAJPTK4jdXfZrc6
6svAplmbKTT7PnS2fQ9KsMWQOVB4BoVzAHR/nrt0UX/pKVvvyNb/QyWXTiQfTywS+zhsYKEKrKOE
/A+Bph6MOF80Y3Sy0xQc6BLJZKSQU5xTgxJaqFl4axVRPGfK7jmDdFzgTOuZ9Aw7dcz4/ffS+HyC
ArNSg/4rd1DR5vCA/bSxjELTLJAgg3KRzZO7ERAHfFRxobulmealMroqkGJTo3jStFtHFhXK6yP8
FEAiv1SwyKbWcpFW+5CGAeyqVRRdIlBWV1WE8m2YCmSae2YV+wycIzfs4JwSlw4KuInSoauaQd87
MYiaBYiaW+JakQ8q3S0EK8Pgf4coDX8a/XBRfX0gbr//valfzqctuWNDIclCRlOTJrajn39zde0N
4Bk15TGzsP818Sw1N57F+3OtYKI4nfguNZsUyFBRQYZYWEibNwoamsFa2Y3BBV1XYNi7EE8LznnU
oFAv0pPMquBMXSjAAcFNbStlNx4P8iEoPGc36l22qcyWveh8hKIDrOQP1GQ2j93YGMECV6MJfE4K
R1ZPZV1MN+hp761AMmRDObgtOZ6M1JThdw4rv70RVMkqqkGQsCAVfc0ByxjtGnSJyuye8CVbhUHL
HijA74oa5i5ld6JB0IChhps0w5ZGJy3WwNBKoSuRMRcExfwVvDxvW6G4vyXShO1Z2aqN8DCnUZwd
jmGRVDc/zoxHI7M3xKXA4wxmkSohAjdgcQpAkFxBr4IZ31H4/BH1BZwuHJiijUTIr16jpLJuxC8S
EBHZdB5EfstWrK0mCRSO+MW3hA4sVBbcB3mPzdQo/K/5/1F2Hkty41qYfiJG0Jttel++SuoNoyTd
pveeTz8fQLVSrenFzIZBHADMqjQkcM5vcrgkEyC4I8DE8KsC/V/vs/ij6SPtXNa6tpbTyRyE6yKr
IxZkXfoGBnWH36HYGCrBoR98fq4DgBRzwAlhVjL/0EVDioI4WtSLPJnWJF/dqcxOC9Yfyc9oFdtu
vKoVr9xDTpkAFZhPKpatz+oU6I9KO/4lw1iW9TszSuGFCZ5xn9lPRhRELFoZFXbjX4OY7GRmv5PX
6sJp75N0Zo8l2FdNaq4VYTYeCj9yvd2YJl8m2UAlO92YQ1/vZVNppvwKzPUtUW08isZO+RwGo734
wuq809StZaOqPU8xu2Mh61CVUXGzY+0ZoUN+/b6rbHrKtU+JUIRQvULuf+ajN+TQhZqy308DjieR
O90US8nRa49GExXf4d2frfFRHhRsIR+LxD7gq+RelmFZZACQb8Npm474HxVGZEUBi//q3WG/u8t9
jKKw17W/DnX0v8KLkyeMVXAVgfuyMsfG+WqqKEsGJozt1kjbFzdqHnESdL5GvoY4U+13x2yMeuSY
3+Rlorjw9ophjzvZDAzefU9z31rAZOfEMfHDmGCuhdwoVyQPPI1McOXtBi//vjSDtgzxnEQ6pli1
QasdtS6EkZeGE49oTXs1ut47RL4/r/FU1V7dJlSveuF9lS1z9NqXsHxTYkbKCD+7C44Y+oOcbJmp
tUrzaj4twzOrxlKvX5sUWbcqlvHPpaBKaJBQalTrrzKk2sF4ydXilXSYiiB1ogVbOcGzK+wmHfM9
mKx+RdaAVwny6KHUZ2pWKXoNssMpAuNhgu77oDbG7x26mKEomFH9MePeUYtLJULioYnLre7VYXfE
CGofJo67C8q4uBWF+n+dxb96RzvtebMLO7lOwK7XLOHJ8fvNO8wDHLYqHTmkpA7O5OwpgZHW5ANO
NHZKZfjDUf4Hmdv/X0hdoO+Tn3OMAgI+lbmARVxt4ofaMMdyVSzDzPucpE2+91Pjnwaf9HDrUs6B
Ve8cFbe24YBhsNoI05TWDRFMsMeP+wizDOwnNfL/HFFbc78FH/93PeJLFOoDJh6W6bS7riEp4mjT
C4g97SGB9HLt7BpnmM5SvzZBw52nK4frxK7oxfDnR6XP0Vv382lr4yVzCAea3gZnnfGrrhjx0dWA
88rJbL6e0EkPXgZlfBxAYuzSxujgG3n2S6DxkVeOZfyw06t8m9IGoBprBest80I8woaRPVyotmeK
UZtpnA413x72d2RBe3FosDjDuNV6lCGvq4oNMNxmLzOdgNCm8+SghWEN2nfHc+KtCXpwtfCPC+Mw
2sLcbISbrGqkOxxyk4eFquyjs4HEwMHyUAMEqI8y1C8rkKXdBaNA6wrnENwsYTQZQ7pr27nh7xni
+R2uJfAHAZNS/GcNk9VXqQ6aGy96N/1sRPWLP9TCGU3Vq29lMxgVjkVOOr9HXVG+5xn8HaszwivM
OuOjLpCQC8z3PrfGm90j9SnDDkoriGAl2W4whpG/OsRbxOAWZ5fTdMtyTd9Ac4s3smmKmDyTh9ac
HofE845qGgkvHNEbupl/qoPotMRqKG1HC47wQfMtjdUve+ko1F9bagWvnTJkVAi8bqe2MaQrG4FA
MaDBCnzjwI6+FLBlHns4veMY8zRWqu5lyIZuC0+NjXLnjwdNdyKh7jhcIJ+oeNW1xVPVKNgZ4Iv0
jnxwxnMeo/ZZEPTiJsdcDviXa2bx30GqvCuIdn810zhdZ2nB6msafUBTLBqipBxYDyrKAZhK/6o2
8F4HJbE2she9yBzH+ShZyd5EqbznoCexJab24hA6xmMfUOFAI2rAX5Ysbsdt65qk1jnt6+R5EvbA
pgKxtWpQE5DNpcPF5VxOkDF50Gf0sqgB3WRrTHEhdLUhWlG3RE0XAAPJ/KB6TTUTHSIIpn456wcn
L3CiFQRTU2v/V1gfWmj5L25ue9sMhaALiSj/xMYBn+xas57AW9Zrsyiav+K8u+D/Yv6twZPp6iz8
PgDSXylmYJ60yP5uKa314nwrWOK+yHMvGNI1kP/s6IiuPhqHY9QW6GqKZjmo3VrtlBFlGTy8Bkfv
12XJPvS+CJYLXrPucGZzUbINcvjNQQlNHO/ln2cRsQHIKQCDGFitPLuP+3dvZNbmygz7Zu9UjXlo
U+Xh7u0jz6SPj7T1Qc3QONaOdQgybNOiugbDOdZwxhIj+1e79xtn2xi8tofd6uxdXaimV29g1w1d
O7jayVw0mwgFmmNtO1e8RL5rflx/jNb8arRq8VLwfp8TFm6bRRiIb4k6cLufW406bKaFGyxh4+MA
DGENqCXw+BoU4V9mB2H2baz0z9nx2/YFoWxcnbwuQ8iG6r0RTO1hLl1jhaUB6PnOAKuFE42B+iTd
S6r2HpPmQXKOHCMv4UaYoAXCiLyKbaD4AlXuVVShDQsigeFa4cHGhW5T+5l5ztpNJryOSnFH68QN
7I+m7LjHyhEYa671xwYvd/TAB+XNAwwuNZCsBrHjPjKC0wCm7B73JySS73E3zA/yLbuP9yykUBpu
zWhMPkgh1cBHOMOthqMMSVnVX/GRAuxRhnTEkHaqyCmhHBaTfGgDDHj05Emz9M8+nqqvmPal2zoN
6mMis07Nbkixr2BNnJ1cRZ03oxjFJjlejbB+6hrdfavWStLdWvLYpfEnmTCEXGs2F6oEto6tsdKy
sD9LvLzslU0+FOSfxeB7byoGT2KuITD4sjn4dbv2+TzWcmEaNw1itElINUysU2fqLWe5MJXNQgV5
bh8XgTOEY9NVkWfeOQ1IxtUFAihRhRAEyrbWeRYH2ZSHMq/KVTt58zYFblCv7j1yoJySBjxy46ww
WRkapVqz58Jw9sMC+XNVPGXlgAbd2BlLRolNgOF5NaM4hgYbGM+2TTFcYBT6qIlPAgS0kaNQT6k2
ZVw94raTjU/LUilRXWHPNefXkjT5Fu6i/gqAq12pSu9978J0bfM0+9sAn6WW5vi17bDNHBsrfqLs
Pu6hrXQYRRefeCVbJMrxPABAhkXcdLHVKfpWRdOwoVohNMujEs+ffwY05SWKh/jbbDb/GqAnz+Ns
c1fxvByRiyJ/DZP+QX4rVQMfgf+Iaz3yJHxvinOj80GJ8fJbrylNtwldnjSF786NDqXMjS6DMpzJ
PiM/Lwo+shIkQkZaQM+XHlC/mrOAZyVW490WJbou6/Lr6GdsYailfkP2e6UKNB/E5BZUYFe8dIoy
7GGSd0evDPLDFGQ27HmrtrHcazXTOpVu/vuTXU+HXd6o+vn+sJfP/oQNEPLUxbuMG4Hxz2MfKq2+
5lGebuWVcietuAGb00ref9y5Z3mHY+n2Xjn6IyZvRPavcbIpB/8ZY4mJrgx85wLw03GulE8Wos3D
okmRidhkuP8ZG4Teyl3UIq4Kde8bL33ON6d3vfhby0IVrJv9w5pGJHLG2XsJ7DbZm4kgUtq6+YBH
wLy23PJo9ZbxmIHj2eRT1T7CgeYpaidIrKB1ewLCo7AlnZIHJYWZUMANeUUEyEF5fGr/agv9qY7E
Elqzfq5J8iY4d2Yff+sm/rMwHJy3cU7fR99EnGtMu72EyIctLhQNzj57uTKUTdkr14b3pgTQN7H3
c/D/19z7leUL3eeG//4z5OvyFrq3ZeHZkDQE/Neg1iNgE0ArcLM09TG/Qh37A0mxQC5GMjtrUNjj
RqIyPLAv58lsD02jWK+zRsqs6sqn2Zqs18ZGLSZ3vfHSic54RvKnb2f1IJtoeXOTHstxKwd7fWAe
Tb9E/0/M1YbMu6Ytd3DRauPcfU79cSVnypcSFs0D/Nyf3sO28+qJ7XxgsZOXZ25qf5a9mZ6cvmTX
b6m1sk0qxVv7MgtgG8l0xVxv1/SqdQK3ZK0zq4H7J1ZemWPYkHbz4qrYTfQ+8Ff1LuogpOTsY5rY
m+Xd42H/1EyDDQco4GZoOI59Cn1eIdHn+CUv2mA9uE60LUq37ElkMjL1rqaNrEIZjHvsLpJHzE+a
Ddah+TtVukIoXVTfUXveDYBQIJJ00cYBhPqj8EY0F0M9+YgrJdhY+NU+jk4f7kXR4jxoRnSW13R7
fL0bxXMuuZ/AsbbJOo1upx+1ikwOlfb5BTJChUQHPxgNm8xQL4anzJv9tdVqZwepjptZ4eSm62WJ
Bh25L+niJg+aicGqYIMpYVm9eYl9rPsgf5Is9EFFpBCG1ZNkmg+aufQhoF3tohZOB0qVwTa1rew8
B6b+ZNtGvpJFutpzf8Bf8p+NJihPjjNQTXbb8lPR8HOg/Kc2EHRQ1XkyilZbflIoSrAOFU35xZfN
aVJpisfvvSl/Uigguhs1bKtdEWOaLYCW0hmxiuwn30A28+6TyLMJBs4UXhZ3RjFUhDSYRZB+vZ8T
RUhOJGVYPtRa9NYpEPxsux7Ctd4U8Z492b/aEXeJldJTPVPifd5M5N/y6efJr8jvJ0qhejFLZmQA
zPlKChYnGh0kmKIGN/nnyr9GhsgD3wK5hvQ1Rojm/X9Ey4+Elxt41P1QIZsr9IHJZDobDCztbRsg
TD8PGrZzejpvSMlYwzLZFNDTJq63c9APyyvKi4pQDSd9GfUrJCfe36AwqrYyFIqPqVJU0K7VuGa7
ZXzwiMDykOzgQTYRqXoji2c/+jg9QuBNdzKM3UR03qRQZh5aWxN/bfI8A4x7nri3HgADucKCM3mW
hxRh13UHO2d3jwG5f4zC3AH2y6w8jIsHbSQNws8A8HOoK+uRQsI+q8bwxcMe9wH9VJEmg2Ihcz5d
kT7BsOYLP5fNIRP8VUli7ZzxZ+xOczXimuTUKIUiG5Y6hoL5z0yClhJH/bWNH2Uaqh4zawlnY1p/
he8tw3I0yTxXpgBU6MyRpv1oBM+5K7EwVuvmrARK9gl9xiNVNo1IrDV8duzCr6XnhSeviLKDGdnz
Q+Wo/cZEHfa9ERCqXrHsm64mf8PHMm8TonwkxHxnL5t95mNcECiKetQH98WcqO7JDnmYfTPdpIn6
6hbe/OTVyRoF+4SNJnrRsFEr77TsILXB2/eW5S5bRmQng82SCWE/s5PAWS1xvIONJe9KNuXBTuef
sTtkPczrnzEJ2SXnjcZ90oWHWjUt8IkU/SvPip/lwVfjDeKA6sPSUhDNakLzSbawvkue24EU7Tig
2nmPGTn6MRU/g5Sq6C6KW6x5xQH6+s+zHtJ9EFnXyAS5g0gGnTqkub3rYYRzH5t6Ed19SSEgF5ey
zHhcp0MqVrJCzizP0/ESQxEqhRra1BgD5vRN+RmbVXCUGmZNUTIuC3N160Qg82QwSSZ711uVdvCc
KD6YJYsWbVbrF7cv6pcR33ajRFMnZbv0YkRswXySdVvZWTk+yiaqspWdchIA5GhtNUZ0lCMQbTTQ
Qharl1+XzFz/XR/Bs9viBRTxonw8l6LK4QTrkbpyEAvYVGFbO+uKFPnZaYKuvRhKmJ7dHP9XqqlE
5UEG5SSjKCHfOX6eJAeQJOoxRS8+gwWZRrs6ytptZGKkOpvUHhPL/1+ZWR+WqYIktUZ7o5RxcGsD
FSWy3iHD5Sr9s5uFAA1b8hn2UK47QfkwJ+dDb/Pio6qgB8pJuXmwSY5OBqysBme0x3ikFiEPasfv
rlBR7CQi+0x2ldssRQHHJWnw21ANKVm/qLXb/RJhGnjb0BmgqImxfmABktYyPIMAM78UPYKYAgE6
puNvrV99Eg466eYPlkGs6jt+Pk3S669wmWdkxqf4OmJ3eJqVAqk0UxmerCLq1lpW539lmn4p1ED7
WwWlADHT+qbCBlvBOwYoF6Xpbq7iAjuKvjsH3WDs4g4g5Vi74doz9eGzscqD79jzG440H07vduui
Zu1F7tl6MYs4PqHai/SeaMpDmzy5nqI/y8Z9fFAq5osuxkca2QnZOxveS6Or2RU09XZuEv/BFMp6
VgFgQktDzFdFU4rnVdRvBgyxH2TITwGZNXEWUssQnqP/0VuJ3sXfTly9mXsq+UXzmZK23dUJoNCs
nr542az/wGvnVJLN/loAbFm5QGhWBmXPQ+30aA/m9VuS+cZjoFTJax3gDyrCDfbnZ8Xvh7VdR8aH
G9r+hlyfxeMArjO1poqlChDkD4gFZBW0euBOm7sHaWxnpV+KcnA+aiXXTvyYQHEKv7tqwFw+a93m
gbul+QQG+sO2yi94sH94ZjJ/KWwICfiNPHc+sApo2T8qbLu+eKOT4RMLy7ovwmaVZka7m/tbpof2
s7y7UuxFY8Ws9YNsZk4QYlgwm6vBCK2XorCtF8bnw46adnVNdNawp6ZPs03SNPFKT8Hgyn9SLWEr
KADB9vItKEmIrqouV2+WNajv0XyTYaqYPvpDTILCs3N4gA7Tzpsv7KgfK72H84kwXf5omtW0ctgG
HVKYN5BmXIjvYozgRKwxVLEWAfVIiW3IWOqwv0PSeTPccxf+BLQH+lgel8JMbdd8I8BZoKgVfZtj
BTJToBTPpUepLjMpY8kMc7BS/Dz4lir8etEf10+kMutnOTHQqTc6eR4dm9qtn5/J6FONEnUpgDTG
AXo+KFtZhTKrwVu1rKsOtjVbT1a4syTPxixJpvn9dcnHlTQLcxqucjc72525Ked5gvWZFfgDcpBn
bJaTdWRExvYeq4BI/9ZrOQWJHzHj3iEHy7mO6JUd8kCB4ee4e+/9yqodHo2eJEpUDF9cveMX5MeY
4AUmMKq4jqOXxq+GS1Kaa7PWupWSmfUCSM9m01whtkh1QuDTndpFr0/0ynuXbN575eD/h7nIb4Iv
u1dRQ27uXQpizZU7rhDlkvUATHony6tyXOe6ynHAM1m2cE1KcJlrnuJcuCiVeYZa8+yO68UK2VVR
FUmw+apny7jlBWWftFNwhGoy5x+2iyS+jB0lPreg8q+Mlj8ex8Kpoe0UPVmaMU7eJZKpyeYW83Yw
i7LpdQXf3rJ1zxr6sgviqdEzjH/TdjroWo3udlt+LfUcbxj8jVa2q5XPsqiMxLyxAqsDVVCk8tDD
t3fewFJX9vKzOUYNpRQp9ekYerfJsY1ZS61PGfOFyKc8uOIsss340DjG0zRVPqkbDz3l0n7o/Mxj
wwbZ5x6ver3qdzLoq2OxS3wtmd9HvXjo8spHihmDAiPg/lj62kVnK/Di1ngCY9uG6oJpUlIIFAtO
ix9dJVsEVme2dwRYSjJC7gySsqlO4vd5sZwqP5huH63+SBDLHLKMFa77hepWvL/nlu9jx9YCUkjy
cgO2u38YQudnwttnOf5Q82ksvzeHJZK1s+POISeAuL9V4kVVl+rblJTdU1ur5VMztO8yXJLQ3sCF
OMTdhFye2hrZS+MG/aNXpDtb6gzHIdrVxeTYotbK84674r62o3ajdewSEYl1LOf4JUMg6K0uYtY4
3I+jzBtxSc4MtLxpthm3whGG+VWj7IGyLXp+SVFF11It1qU2QvdVyyx48HRHuZX+9OYC5zneQwgh
Bg++4/QbfqjDRg6TvbLDGGYW3trwZgLZAWkiBsshA6pG8mXkWJAbAZlSDmwarFVnpxZ0Q5rLtEa0
C9HzW/DXHykvmvPV6xDYsZPSPZe24pzntHXOT/L0HpTN/4r9McS0bJ0fJepe9w7316XvsT+uxwp9
PLCrv0S9469QFjZ/Sh0vGadUNTMUEbytzCktsSXdJMeHkWEuXUtQsnvkHOr121AIJS9z7hmr++uQ
6p52CHirq6YfNVYxQ7CHcGA/c4uElVPW3XfQamSWWFfaSJCo1Yxnmo92aVvkxjVqtAzsJOvCuiqD
D6hhB0WbLWB/Zfqa6fFGQp7mLPWvJreglWzWk+Ed4oxctGyOVZtsq95jMyPwUXmfTSR6YvuS1KFz
CvAz3gaIo53lwVURFA+cLEFcn47BDpARkcHldBmUpqT95akzTtUZMYOf05dut9N2+lgEGx6+JpSo
fzZOTtslG4hC805uk2RHpzfPDdzriwyFSWAC/bXX90ntwAJIXmg2w6cIKMpFPhWDmCQGqmnZWjFF
Deve7mS9SrbLtKAghtnNjc3LRiaIw7qb9jJ+zxfLsahPZmt56T+uL2tibh2TA6dcvyczq7F7qOpd
CN2bBEdiacdZ8f4e62p6XGKNg5ReqKSo44NBkIfJmm+hsNyN6xIphFQeLWtM1knmtdtB6CgsQW5u
SCqIg56165AU9Fm2lonLQB3T0l5zP2UriACFGFkfrNuc9Mi1wVp3VQeutc1sJwq3UW+PtrUxVRSJ
/w0skGCCnCf4aVBr5KOo0f02JNeV4lBY2t/AnKc9tmT+vuam/Y4KySnonPCbilDLOtSr4ab6Y3Az
pn5ce0kVfaMufoD+n38UWRGTs/Eebc0PWQMhFIWNi/doKBEVlsF7laGpP7SFl7zKiJNkNwAC04Ps
AgzerfohU8+y01LZVWcJLoayt7HseofRwbyVvVqDXU6FDuJa9lbcoC5YXYer5cLGEchE6TtP8zgq
29HOmgssF0yMAvOx7MvxjGgL+kbgaC+jK3yMZbuvuFwtCpc8DveJkgBbwRVX3cu2q7KrtQqjNJAD
JndnoPSzqkntHye3s95ztMlXCl9ygCw047475IE6Pit8MG98WKxgCddRPD04Y/GFZKH1nniNd+pi
0GiyMwyzdF9WrbWVzajryk0QqcnRDZGSS+KY7aKa7BLcY7YSk9KiDXJDTxt8C3iVQFD6/HB6r9tO
WHBU3dmMGvwi4cv/xoIXTXaJa4CU9fket0MpUyd6qyxMtjPIa9bZ/8zNeqs8Gup47kGGU72Juunn
ae8mE4XCsT0AIzvKVgtTuTguY1ilnpc0tjF34y6wg+bJd5N435Y9G/gmIJl5b4OOMG6+Z6wVUTmX
5XN5yIw0PmG0vr+X1WW8Sy1/XfaBv5lJODy0YJrNgb3XOsK19BSYeB0kne4/yYOr+8a2aEpzE/2K
hSkp+L6p1YMcIjvaKjzF/UyVXgyL48I+dFn7PzSrtkFnqs/yoATsrDHqzQBRuHO2nhR/P1K2u8le
v7K8o6Ml/eo+o00Bl6F/gJZxlWjPwwQJdyi6bRzo8TmKtTe5JrtTrn9jW8sg96WLk8XN4Y9xVme5
W/Ae1UotPNI3ujtWm1pJ9fVdVRkAHj2d7nxZgNYFZqfHyvTcB0c4WtRRyD5/Noe1JZoyJntdN/wb
imBxvMdJ3MH/ib21HMDDlvKGOt5QMtPYp+blLVea9DTUassWvE2e7QTZ5bHs5m/qFG7yYvT/52XT
m6fl1sPQT8ZabtzkwlAHWraJzR6VABVo6b3jGFKefZwq76IBOCFB5VkHsx3MG65r3mZy8/4tpeC8
GtFt+66hkwZwF80T9BP3VNmbb52i4+HdZeOr0kXYTtcQC83YajArDGc0FFl2xSgXSqStVfJuooe1
pBLQs0DyH9m2NQiekQoBKPPhqPulmp9c1ejWrsbSq0OLOT9hYcWzdqCCro5fZCPkCXUZmshZVRmp
HNQr9RaQOe6zedm3bC5yv1tnbQwgSQTHCoblRr2f1kPhnOVBBuFZHPwqUg4ytFxNni4Tl9OAhJge
zVcbocl69dvFrAx70m4M640usrAIuPXrgCfZVqZiZUyeRRm2ofo4rluZu11StnX6XY91tKKtbtg6
YzN9dbsAhdww/87zIViXqZs+gv5Lzv8xYnTSYK0nY/ooSJdnX5/ttV61+W1EcOGxrlOFh5oRgJ6i
KQ/qiMaQlhjPehSbS0jG595f6ZpHvvlXnKT7uIIh0R3kiKpIbnoi7NKEMP2YXC11SBaBehmRBzed
7VWl1NrO5rvobRCQNfaUbsrVnOejt2mz8a9l0xMjEg4rpmSFZXImCyBK8B9tu5/87bIg6djCbZLW
f5t4HCyPFmzpy2yzPGUyD2XjsfsRqphx9wgerDSV9SVQoyM/XePE+qg2NnKfzj3tqIqYpsyBtrpn
BXQGc+cyTvfN/iyHiBnyKpGRVcaSR/h15fu2/99XWl7CUGCR6rx0UWb42vPU10HmoLQXpjdjwPkQ
+aJmeerDcTqpVW+9h/ir7NW+0/den0YfvZMcu8lFHUqvngzf1m9Rkn1ZkpP9oN9iI/6tlfMcnKjq
HQwv6OH4VmiRx2bYbFXMPle1bsMPSEqjukz5w4J7GB1r7Uczy0rpg5Zyv1ja2E9hQNX96l8wEZal
/xwvERMQnopHX7+5hjnjHiCPcn8st8tmmHt7pLxfZajr6nlLeSTnLUF6NQJ0imYFBFz5h9xjsikh
FzKGbwRaWL8wGlZrGysZk3/Afa7TdGitSafAGYerU4uD3D5Jo2En94gg4//KZhcAPP/Yc1B6T9mU
glFekBmFzja7Bnog+QgVac8DREDB6QM0ps2afgNV/DSIlgxNyo/A9ZVn2eAmDzZpLsqF/pCGibkJ
6yzZK0KXpdb6izvHpO/RzfztAYHIonWN8TyWz4H7gyPw0JGzB+5if3S0zXOMpOrAc+e5MFP7aXTN
x9Dpoy+0cMfzJ1IprRd9sQuLB3DeuBehhPuRYVUXRV8qpdEuUatTJxNz+qiFxhAF6kH2UtLnycmV
/fJ1qaO1zmAmV6f5gqWsssd5WXu1jP4rULbsOz+TvwaAIq8zFNcDRmYzjhvdZy5WYJqfFquxZfct
F2QdVZjE0cxnQGDOazeR6BerNsuHtZ1E7lc5B3024zQ4c7Os2vQqDPdG67nLqo3MGvKfpV4euf0G
LP86uFao//KlBmHQDawLxoAUZiuwClmUJzf0u9970fJTxB/1JEWbSsnF2qjaR2YRPsnOFGnYVVHU
9UU2E9Lh6wGb1YO8kOEog7APg4mWF9jvpqBC5O1QZ7m9CkYH76tfN1fIa+pOcakm3e+iRhXWl4hP
H0SW+XiPO4VLjbWxrjIk79JNbzgbnvHFNZyrzyzOjT24g+LKMihJ2PPitTHq5occ4YsOX3rAj2wU
N6yqnHXYp58+m4P90iEHykOfsO0NYucDqVjUQ5cryMlBWHyGTtqQEs6AMwcZZH/dnPJj5QNWB+8q
Nm2+mT8N0CSxqxX7xNFMn2qQOyznKam7HkVpr3LPqJzjO98Ij9jlFMBAuVXGkRldUKBzx6GTFrL3
MZOOFbMT8exy+/Rcu+r8gE+Mt/eyLDsUTVq/es70idxd9j005i/11OJuDOpeAAd+GyBlaqpy/OKn
af48eFmyzR0TQw1xkGcTnE7ueloUXmEUxlPWXyBXBbgP/KB+QCY6H79ouVJtXR+8qKnx/SmcMtko
Wqp/ejADylKLf+DMDsLTK7UnkgPJ0S5UpNhzpSSToPyte53/GPkgCz0neA9QMn0BcpxerBbRdzXW
USFm15pgh9kgmcn9a7DGE4XAm4whO4XT7K+D0w2XqKuwI/0VksNaT2k2XoGot+wwkOmBTLG3za7C
ZCpPvqfRZ4/TxA+tEr+y0Y9fFI0aRYCtxlGj/PGI6wSqYS4468rur7hslS8w7o+euGnkGLwcdRQE
NrJJ2r1G2dHXz7JZ9Z9x3E/vORoHV59TOGhMgmSA4wlmOXs5Cim4D9votccwsVlAOPOHH5c9RRul
QymHMyoO/XKG8MPHoLrGTsYtqY5/H+LhOlSulGLqz1k4JOcuwvswyMpDJQWrUW+zVjDE/9XOSSts
oh7ocTeY0Px7T1tJTGdohPPZsgQaXsBD700JD5WDZW+VBQbrnOhN8ttjjBFilmtsaSGVJ8PUH/2C
3LvslIfwnxGyZaLGdrQN9eeIMG27QzLGwI+C+ZubVMPZsa3mWQl786ZG1r5T0/ZZhoAC1LuqtNvN
PSYmlZ296ZsPXdgN9Gb3lRRO+gix337NmhyremwHUiVHQBRDnLXSmsaHCXNuq4cjDMlQc/ZxMTY7
fpkFSjJtuNNU9O4WC78AugZeIyIqMhMgkBkkDaHlWQzPwMYKZF/HuLmNCJa+I/8z73H0HbayWYhb
cpVZ7VE27Qq8Aypu020Z7E6rkGz4K6yH6HnqlJPm98FHzQ7kwu3LWnn+fNCq/rtvJAqeHvAfu8lT
N0rh+XtJeOyVCFUt2RR0SNkcZ81YzbqKE9y5rNLn+4JLniFojuvJYM07uYAzpVfhvScidUBtnGJO
Wof5rity7Vxlm3kOhk/b98ctd5X2VMQokHhp9LdcrJkGEshqFLhPmNVGZ8zA4m3es1CvcRxxyTqo
sfreWZl2UzB5pWbmGR82Jfn94ObU7SRopkwQnJsG/yKbTLL70t1FfgNVQOzIlFAxbjHqR7J136T5
wu24sFgyLTFRWIu1EdYIFUQfOeWjHVg8yyW4Y0g2JuYNCznA9pR8rdtBeOyqzxK9uH2JPdJVUWt/
xhWIU/Ll7bqv+3TbJYZylTG9MHCNKan7HdAY+PjZFKPvYxQn2dpZN5yxzAx2rhP00NU6DJG8kkyn
PFVJYQHD5tCLnv+KDR0Vh9Scnv8YW8qryKCfXcqqdoHm4xeO0QRlkUklu57FycXWcS6M9RMWxTAg
rQrHtd6xLrGe5I9lPqyqfJhuspXKkFLoW9sqg42Mtd4kskg9j8KOvG3RBNV5lInae1sGk2Dmf5Kn
y6CoNtbcXVpg8MwJNCg/K5CFP68hg1Wyq7JpfCg7R1mVRZP9VkHV9aS6UJI5yW253IeTSBsQY3e8
lXzYY/qZ4xV5uT+8Zfje7IIu3wRoVa3vHcvzPkR46R9ws2fm0bar1PFPQHkkgOj3wwI6X1DmEn+e
1CVfCDERrK+ZUzfrw3ibssF2ipUzWBNSfUm0/X3BKletfQIOsk7daCub94ODBoni9P5ZRXHg/1B2
HstxK8u6fiJEwJtpW7ahp0hJE4TMErz3ePrzIZuLza1j4t4JAlWVBbJJNFCV+RtnlSW5dVTL+GkO
k/oWQyL2uuq47HDHB09rf2uT4x6uPjKtgu9H6qC1K2Fg9KeHpDEdbFHeZ86D3R9MYF7eXivc5Ftg
FyQM56jYJgHLGMcP3/LM1fZACOy9Pzjmq+KnR0EuZizA1oAeMOKxx+RuGjHWEkESNUkOLHznrRLG
yd6N+/bUGbO6bidn/Bo2LHQh5Q2nQdH7r5g1WErxgifHvtSj4cEb4b8u1NpEIbOaD+CGhY87e9rD
UOTF0+LLxas6nXkeIvr6qnjtTwTJ2j2qB/VezAXOpt0N3+2lU6+aei/GAt+kMxux3ql8+LXaYLW3
MKIVmHJgHZBGalj8AvAJx7b+Yrfq7gJ6QAx+P6iRcWlWeXFyujp+hn9zqSFk7HrQ3DKPUjGI7cp/
dO6u5YWxMfsjS4wY3DRv4TXMA/xcC7feSnxjmCOe9GJlFVEBwszCPs4kfK8FUjm77gelkCrNaknx
hGiaCkbs+iN1brkN4CIVVDOVDxlY8GH+AhSTLtL82r0VhJvrJIGYyYV6nBU2ugBdE5c9URUOTfKK
tXbwBOXj8u4O52kXgxe8l9d2XRnd3gkCb315py8v+/h/iZCVQDUW6ZlFw/kCN87x5y696aGb9PRp
SrJH6bapIO1bTOp2Q4HmxcJe34iAx7QIbUN1MTqscfoYUIn0zIuwidLgdSF9GS/v3NXU2yQYX4OF
rOn6UbTNq0w/qEA3v3b97dxB9ayVsLsp0SLeSbOw+nOV5NGLPmFm5mUWLOZldgcaGM6LWt91rKKe
lquW4be8bjMs0XlE70qlLm/awGF9CdtvL36NndOriJsiTyVNcyzKR73Fo6d04G4DM3pyMfG4EzfH
1mpPg5BJ0As1sHTBw8T23PFQxGwSLZ1Xb6pP6bZamuhzTCe9i+uVjGqVGj+VbM5kUA51jKwOO/d7
aXEjgKdFOEufDe3ctel0Sh3fuHOrkpRbWMG+KuI/0mXpM2gEWwas7Bvup+FhwtcHfwflJQiiovoC
j7ta+/uyK6fvgK+r/dCZ3d5IjO67vw94i36nllXtZxW5O+kloRX0/8wIW9ul4zW7oo2cR9i8iMH6
dfAQp0V5Y0UFsEKVP3/HXuOMshNL+DEJdk2jwhdcBnq7Gc5yBuAAzoG0L6eVXR9TR48Ptj4EKM0v
s69zULUwssWhYAhj51HtjN+CqHESP1+5boAomVvnJ56zwVYwOJa7M9yh+AF4WtvGllEcGwCkx95C
ZxvdcOR8FwA5ErCrNqrqn2OrjxCVUv9+Mkfz4GP9sYc1YzxLbNnd+R0ekr5q4WaQZO5Zy2wsOrNh
jXXHeLbQrTgby8Ge0XbeNa7froD2Ac1prbC5Sz3c37SQ5U1v9WOPhgXENNXDs06ZU/3Mmt1GckEB
CeA0Jxb4GHXJgFFOzclaDn5tHCPyk/vIJ/u1dv06PhXKrLnYnXFq+WGLFmad1DdNj0IrPqonctSI
28ip5aUdL6+5bg+UQj9l7w3N6U6Tpq8uafxk8UkMtZKMvpx+DF89EqnJs42UdgpnMQtmJMg8M7wB
DvE1M6wKI5N/D+xym3El7cmjbJv2VGys/nMI5s71ZUbVTtnajVlbfpp2vRYcrGyXUUfonBT9thhA
MCJwAMGNCkNSMykOArLpJLOcell+I4HS6S/w4QtEZ4lWVTc/GEumWkblMAxdflMjH7OSAT20DjVA
7+Okqv3dsBzcwIjJqJfeNkXA4+46IGd+WByTht2qDIahgqXhEtaqin2yFDQYlpb0S7w0O4131Bwg
QiVNGXCrkK9lCM2vBvF2D8f/FX8JlPaaOryXg/TnFuToEv8gsHL/OaCqxY2VlNgcLwMSLGdGXGZ3
Vn6X49lmXgal35nyG/iemBOmxs1feVzZQqSd+jWlInEjLTlc9xxdMH3FBs/djyUZhBfTi7L1JZOC
P+yj2zjJJpit6E5JyuCcuH65JSU2f+VrfnQbP/qtdWyZAIsWLxRRMTaMmxhTgEl/7LxRX0kIIqBk
YbT5h1yNRGy9bme/2BeBo21QX1K+aHOM83jTxb+r0FpDjaZC0wKjwu/W+GFmgOAr21Ce0ZzAdqCo
JxIiqnFQRo9XY2lk96lazAt88RCErPfiXHNPQglpJ4EKRp+bnVsDQ1n2ahIMje9zc661cVWlVn9E
GktbBxY8MWzj1sJWAXjI/sbqwhfbD6J9AAzmyOMhOuoB1cVpzCgHdd3JsjGoNZaDnLlan53SmU1+
ngx3Vde/98tg3RnprlapXUjzOirzAw3dgIZa9O46er3Kxw+s2W52rMufbRuLmcZpuwMeGMG3ukbF
IhneMl7jJ79r7LV0WzwrWEN49S2MYOsFuMneWiRgvBFHGoDgoLqW2W4avSitGj41FVoXpoN/qrOE
WQViCe4U3ks+RJIb18zI/0OfhOT6rByc0kbRmFTKJU8ydI/hHGtU0qCRWA03dDEeqeiw5rZj1oys
AdLdX8lkvXDXSdppt9f+PEVkb6lOygo+sJQdxbvqOCdxV23cpHZuitC97ZMUkDl8VHhR9cKLyjv0
FK20HHeXSN2y0bAbkcBALXN6qOz2kWROexJqlxzyPE+2Ot69myvnixpydjYx7ZBJF6JXwVRzmSp9
16ka5g6bOOEZwP7sfZqMXuOWn9qq5U2J5MxJOHWlHyJNGyflrTTrj6YQjxIveR+V5qfRhTMsbjrX
uRKsZnZxKyyla3Cild12Vic+3eIN7LIkVvpw6y0GwNbmUyPc49uEMbgbU6Ij8cD2PTG10/UwN6H+
uclvAULgIyYrSBlh//5rlgF17qNN3lQOhECVGsVjqI/+0YTBvEEHZPoeB8Ot2iE03cR1vZet6l87
V9n8hguSSUblYDdZum1bD9W1j4FetsrXtgTK5LY2kIgBbYtQJaID9eKzhm2df8Mm4lFa0i+ma9K8
RvRG+ziNYB5W1wGJU2bdv+mt8fGTYZuEVBOGrWHqHMgGvQha3V5w67zu+GI0SUsijiYZW+xnnepF
WnJAmpHSyIxRtsxqiza8Xa5xjZBroAvyfg2JWK5x/SnXa1x/ynINyCnOaSrNf9RcC1681P1iA4K4
xRUufIkqCPZTP1c7GYzAyp6wCcEXaRmVPgWkZkFt40m6PHa56zmN5kO/RNSo35ExA5Yro1VYNA/V
Ynr4MR1uyL6xoAcuLO202vpWHv5BJoK6Exbmr2qsmRSpW/WuUKaSbZc3ATIq53u+jFRivUx7i+f5
m0fK8GgiBVL9bAJIhinVbsN5cwuT9JbrT98rgyr+PCW4rKN52s4xamLzgFQP/Y7i05825UlFFoRb
Gs0AzfDznWDC0hjep6FpOOcKxow82H+0Zdy1B28t2DIzD55C04k3oFlGa+VX2XicyuDR9Au+OH3U
84gr/Qc+g/plcFJ2yrVtrNOmjn7ansVzv7ffFKxU9+nQFTdZbIWv7GRvJaAF3L9mJ4z9GJY7GPcE
B6eFoeLyb7rtQgzKEMdytqnr1a9uPL8NU+v87gz7EJtF881RumnjL6Ganc2nqfM/hYpW6H+G8sqM
jh25j4Kb8uwWbblV/VL7OkCCSLQ2/u06RgDruMtfEJ8b9q4/RwdYRuYjCB2UkJaQMnFXaeiMP/LZ
Sln+DOEdC8GQXNHXxszzNXUcwHpWX3xXmtA7IdY9PmWqW96GlXJv8eZ/ki4FO4ZN6djR7t8J+RYI
nnovoyAXkZYpgJ8XvZqzgxstZUX11biRYdOwc/YfPy5TFU8LQVZhUyODQYumSkONeofKfnTTzXoG
qkCL75u655mQpL16bhsUtJc+zB968zKsevhAVl6OjXETKTwLuYVDozf3PaKi7zFRpqqs9ipuqetE
+TFKjzSHgtFOiDDd2VVV6MJkmA72lCBbPmjsy5fsUtKa5abK7WGr+AvqMFdZr7rAy/0qyO/9EgPB
2CvaBxSfQr4uXofjE80JNtMDIjn6HlVXwNfS/BhI8LpW4NLg5LmELf2BGqFLm8E8iV0XQqLKDXTO
HesoV7rE9Q3oxiZ3Adf3nZfuqsn1j5o6+8cOVShY8Esb3fTbIa0bVicffZFRvQdKtMR9Gq6oHCpb
GboeCt9QrbXXJPnyBUrh5ESs7MvEUXG+1i33aAd6n5xDmGQ+N/mehz3W86QwSETwol9PegxAVzGc
WzmLNNtHhWl+vvan5gDvPOSJcdviUrzK0mzc20luzJt46dS06TJFWp8GBsUNV5bnD3sZkSsOHTsh
u6COTfIsRhhlnRVjh/97ON5eetLcGC5tIB65091Oy1gq0TImhx4II2My79rrzl3JftHbtm6K4Kli
UWTFKv6pVaoAYaCdUcBIAjiHfLAfKBEs5aWtqP1zWY/2Yi+jPqkoDJ2K0fnRhAh/rNloTOBGm3Yf
DxvJ5Ej+Br9Qd2/gyrSSpE8pfmoogtxPbdeeJKRdcj9W17r7LA/VT3KucpUlti3T91hI7Cc+i3c7
tkmDA5idHOWX0a1Bu6OSc4gbX32SrsGCccZbx4RdyK87oJHyZGJJldglVpxLV+AAKHGBtK6usyjD
/mrM33k7U8DRU/+xbsKvXjup30hu+BtrsFExm7riaxZ/KfpA+9Y3Gs/UBnISppPaN5IciC2m1Us+
lvNZi4x2LbN9o6BOAlfuLk+7+9FFjWFYXdBy5Gq5MQPHPbKFVlbawm2BRvneFJ/Fa1NGr8FiyuhE
eCCm9QwZs5yNfZa2KqXpDsQ33LEfitlseRP6/yjxhLj5nH8tgwDRkCGl+pb01mFEJWVdzAAlZvYq
x3606tsogWcc9JbzYqdFs0p0L/6NZMDKMQvzTxxrD86gVN9yzdPWFTZXEKocde94aOM7VgMf3wm6
I28+5RCkZvv3WQJe79jXgXL4v+NYLhW7AZkp3Lq1+hEVZNh9P0cBdbZ+ujTCshxvWe8brPiDxjIQ
r0KpGMzX8VL0uhyb1j13WB5/wjNZH+wnLfHP5TLjuqG94KGWgZQ3zs5LveW/5ZfhF3iLu1APrD9p
iKEqFe4fFtrE697qqqe2iOydGlrNCbJsfs4rJdtp5LaeZ9+1VqpJhmmZ7oB93lJxyneqDenjN67q
TzZ+FMXsWQc79ycIfTRTBC5XKYWAO1Z3NbLaC754qZJdD9rQPQetA/h+6S9T099lnumunQCUhwWU
77IovzZluS/NKgmjW5EduDY/jVKEvpXVv4z2hfrnnQvbOAr1bifz/G3umt7RSaGx3MhpurSHaUSD
Qk79LHbfowJ0c45JyWYpNubHATOSHNI2fYMV+kdAG/auGIZnZ5gRb1gO5piwyJdT1XTfO6/D0jco
xje9bHWMPP6d1toRLH0zwGyxZlVyRAcE31Jvbk9j0tr3lZJCAR+t7FfksElQK/POc/SfwHC1e9dU
kIB0IZ3ZkBNtwKx0DgNbtyCx3V09lvq99MnBmoM712ZPblUl35t6VPQ7236UqPYjFCViiMPm/P06
WwZby6G8WNlPRVeTIP0X9pW0eKjkSXu+wM2kuURk2Dq3BeI38LRAgC4H2W1eNp5+mlNI6+Od9F1D
8pLK2OraRhoavhdMnq0EVohgUyKePCTBfHCRblqYR12FaejmRbYdEr9GVj6Jt1e3arAj3n0/z8e8
zJUTukIQcmIc+25MLTChWfL4/SfDwWkQDHfol2W1Ghb4thw+tT+dypBT6MVxXGSfRmA73jBsCtOP
fy4+Er0CNMVywVNifVDBSk2aA4bI+X7UdO3F7PvfEuE4MIIQi/+ag0jZ5mWhk/nMuztH05S1prPU
VywFYJqT5ms4buUZcnv9ZieLwxMMLWPQjnHGX0Ka/z0qgkbwFanU96hokZKVKOpy1RnMsVxLuv3B
0o64jYQI6nPpa1TVPaTQ2A5JNMRPCgArrA608KebA8Cxqa6zRo3mIwoi7bZPWutH/UUNkuinYSTI
A+uGezTnTR2x24d+Cy3OiTv4egvzTg6R0kLMThVve+0jxwZDb4mWPiR6wSVKYNyn/tYvEmc/Fv6X
/1XbPO9VoN4+/MOrrrmcIeQa3F4U0qMKzRiJiRdUUTcE9clANh1xp9QYgAmRnw53zpKfBmZOftqU
LLV0hJLGjkpw7BhNOhsMaNG4l4x1siSvLxMcXYNSG+s6MOoq18+ICO6VvlNvtFqfgNQu6XIEosiR
d6DO0Eqq0WisLfsGdhnrm3H6yosoPsyoS24DFYFCr0rwCmvz9A492PFubDxyFEa/Dwfk70UzRCRB
rn1XrZLW8t/jJESCr3HSJ8HSN7FJIPu3gMWuMdfrX68VD9gYllmrU0xEv0iIYcIhmxMt3rQ5FG1p
ysCFPFbpqnob/byGmpWfrUYryHbdxHYX2ldsn1yMOFa+YrVbG4jwSfrkTA4qflnNTk6NSOPrdw0P
9LyoVzKkeWHaLZJq/7BMqXbhUjmXQyKVcjlFhI7p06LpBuLzhZdGhecrgZ9i6sYn5jpdzmSKnH3M
u0xhE/D+Y5xs/FWMvDrYBXL/yq2MKJZzXPAHcotL12XUuaBulxsfBoVzzCA+Xe77yzhfrIYsPH41
jtE2p74nAfD5dLSNxzLy8r2OZtBJYowwK/SznGqhnR2DMZpZbExO7fFXCbNmVfd6eB6iFnWdjzOX
dbACle7wV38sM65x17mxx31bDUsq8eMq1zglIOeIHMt/iFXkM1Igi3iFmjZdtIsVx9vpjfJUfAha
fNK6QC+KcDaC47qXN2TIN2LzN0OnwyDqRO77ws0Rgk4iwMtOwy9jAPC6lU4XO4rtu3o71PVy3SjQ
DNqgz2+kUIlaobUPDbxJpDkUU3pLIvKnNWf9S1D68Qt7QhmSg1Jpb94wm7fSkmtFvvKiupqx7fpY
ebOrYh2DNP8OazrejZOFfyd4TIwo9D1kU2sVLZvOMJ7B9MbsRnloqXfS1y9bUgUkxAZH5GEbyW50
XnajGbvRBMFeXMqXzW7ZaR3gWaJl3vRxaY83OJYE1kEfNfNeDnwAe1X2PTfK0udolXk/t4F17/nm
1vQqNAg+YlNkNk6tOZ6uXXJmpKTAnL7D8nmJBSJTYpxl9RtYeEAkQXzpa3Tgpg2aPOOtHNo4sM55
qfXsiPVoJXLwVKn7GwNgMhkBbOn6TMs2sT1OB2nGpvc2dlnwEDlx86oUx3Bxp6vdrAN551TRd9uN
yDVmaDNPCcXc3ujBtHsdKzWzdXjfcpjq+M8QpcZRWtJfTt46yV12ccsk1ACdOzIO28ayWvzEdNgr
oVYga7ZMlwnUjMddpCO7KDPctqdomYQWW/+0D6tDnaMPtsLvGbP05XBpG/DJLQUGOZDKPN3IyOU0
mcOCFXZl7qwq/J1gLMkmZemLCNqZZa7z1kJbAhDAkn0VtddAt6pNEyOedu27uh2IPqyEVEvIbGfc
Y+74FJI9O8YuLFSR9AaX+AWcSvocFHN4zjAxRMoRfe6P/tRBZut/6EdlKzyHbXJXjgGqag5k3c7V
tyIGexWIbaSyKm3T8zXc1HjvKSDgg/01Umb7LMI3kAdcckEqe2nhZHrgJvV2beZ8b5gJxlY0emAb
ULFIzZ/SJzo9vYj81D7YXnPSz3Zd6Zu4nMwjNgK/isArf4RWeTmJ/z35GFpO8AKrfkiPbuXfLed7
6Q+37YJQTOu6fVhagmbM/6P1MZZBz1z7/J0OF6CCkY9/FNTx8SFdlL2KGDXaKTa/CpYhcm08NvMb
UVuMdSQXgdZ09cIg91PA+h/iiv92S4xESwDpfokeh4H86X+/gEQ2I/gEp8j/1MnMytWEguiaZXqj
9iUuHNo0neTMNAJGLzG4TaTKWrqbPDFvikGBrkK4zmQyJSluq9jtvV/w00QJuh6uV5c+CHaIkWZf
J7+tjxFqoBspprWRDsiwQkK7w6PxWVfLW+kPx0wBI5SE3CLU3EzDOTc+Qvjs/vu72h6p4y/9SdDX
G2Ou2iNCycrX39JphPzGFLn3KMPHEBdZ2LKWxsrCYh+ygFreCv2LdOcTlJAE+vPl88ovevlgcnr5
s1w/yOVPoyHcv3YMPpAE9SgzbbWqyVfZEA3tah7M+mzEjavtDK/6oky1unfDqDmnJbsTG+V81vk7
VFCsZ9yR0To3PGcFesY64NJtPk81BPXcscu1jLYRBIeu3JLQt716jSAVAuDnCYHxs2b55tr3G2td
GyqqwR8D12aaB3OzwlllvnEC7RjgZ2yvy3wKTv/XqYtoPmjmIS5W4Pzn49xtpcte+uVMLiFnlY7w
KRqdSAPNaHK/81+aaAeCTjlLpVEqkJHR2we0xL+b5sAWSwZ6w0V2MiiN7aWzSOIHs2wxtAWNW21Q
6F3l8SbP8GmakcIwVyHCzffxPP7koweHZkzT+2o5WHyV7jW1Rk/BWiznl6bTWmC1C3xMtglgPgoV
DjXgKTZwBTb9X39Npqxgg8lB7zEBwL+SUblMNXpr+Q2ki5TNAT0L9Wx4engyCnuxsdAe+rHQ/JXr
m5tO8cO7VpppPqfrMinTfZH56oOJCOIDElIWWEZ2fv0yTyanuevfIafz3iVzy7L9kTpDeZQwObjk
P7bwSLTNtY966uW3ACWzcKa817Gp0er1jHwfL1WbGt2EtPwuvRiufPQatl58T1R0faW3K6MldtZ7
5REr83rVFAi8NOOgfy/7+rZ1ArAMBcL9uMlm//QRKARQqP5r3unlJo5d5T6yew+vu64+hrXqnB29
BneB88CzXMlsWFGmfVo1EYhZkNThUjJJsKnZmYqbvrC9SRdrGOt3W8zrvJutH4PCSsHL4vG+WUR3
o7j/2Y5sFGtbRxHVtEHxGVH5mBYd4kcRCldLQRDXFaTdlghpfkRISyYNiaFumjx6aDBFuTwaSsV/
Nds5e+TrNzxGSXh5NOgt3gh1pFo72SiPpf1qZlX+GAEP/SsK5SoL9yPcF7I4ZTW2PMvDLHjSkrxB
q4WWdBnLY53iyVPX+/Wn/qxHAasZMBsYFlPBaQrsYTPY3XiLvvB462VouOaRTcITxcktLkNjiMGe
89gFRnHZn1w3IJ82JHFm4Zokm5HLaZYsZi2UtVcezvGrCe77Q+2St1Mh0G1FRtRMejLIvGsXnVGz
7hJEEsJ5j4PquM0NzboZFq3uePyhjaPxFrmzcbR7rQAAhZ9caPMOcZO2pICoOY+RCcBn8ZNrEwuU
wKC8GDb4CoM80WOiL0o+LilALQv8R5WPfNE9TVEo8uffiC68R8Ze+h6JshDwVZOso2BOcKhwW/V3
M2900g23F97DheKgvQ52k9/ipQYzQpgQF/6D9hr6UY4LCg55iO7dCqZANb/HhVPdu+wl/FXpVrwn
WG/tLxAFpQss8FZL3u6iVRvHyh65T1AYnp2ehb0EHh93KpIXT5GZaofMHuYdjLLsjWTN2S4t9pzi
1IWqAXnBonjLIBSfIXSoT9wIxbkvnLdACPGYsVhr5BGavYzaljo//ZZTOZCwrUBQJc66bxJKF4la
vZGmgQlZK+fYBHCxSoY5X+PaM289JSnueq9z1oPaL8Ia1HpzEjkPsB3DO80wo7Ws/ZJ2fh/QqXbc
Dayd12ZtRpjCLnqyRYX6fu5rz1RqyhUy1M7vdiDpX6TtTwUG3bqPMiqQQWgeCm0u9hFrvQ2szHmj
5cNwMtWx3MjjxUyqRz0wnGfpb9nfkPSh4PzRD8byFmWx+pdrpvlbWfRKfmgdilSO2ua3gKURTlvk
/MjE5bdjDQ5Mygb9tLIQjrkDKOKfFJa3guP6G+61DAYurPOFCHNFekWDVx5RlMhQuNoOC7dKbSjJ
GrlXYoSaxzdjmdo3jdHAC0Z6Dg0Zaj3PtV8i7zWM2p3j2vZtaVAaVVrIvxgx7q2u6N6ws+j3NRpI
y73TvDoGkNZizh/AHQyrfkqLDdx2E6i6rb1p1a9mVtGq8xrrJgvGiSoeTQNNJRLG7mOxiEjVfl+t
tDECDL7MbiKEiSyoMO+k3QgSChSV7uaSZVWt/L19If3y+H5vf4rXDbW70bPBWI9tOSEIGYPFAJK+
6XW055yuCHaJU9u7CcPNVyPWKEPwJj7IKDmGBOX23LqVUSc2b4w+KZ+ywbER2r6RIEhXzoNWVffS
MuxoAlMdUvVbrp/1NTnWFO3dHF5EZzkdtg1e9qz+AqDaP/fLwcyRt9TRqdpLs6/dGWR28V1aMsVt
ojfHVANc1IgHwtTvY2QWN1HhGTe4f1EFXepwlVFAn0jCai31OumTOtzg2UAW0Ii/9itKqO2WFOjF
llFiZTRPAN4usdKVpz6Y22pi88/ffA1y/kuVjxPGrOAZ8BiOL007whOKysEIIj/376yyeZUSBBVK
/85VylcpV7ih58mYVCusJdIhUtBH/8O85SoS6RcQVy3qY7tIzfayfJRFo6+gWO/YYXyWZWboh8He
y8dxI6OsStOH2XgbdCyFFyFlOZTIWt/62rC/Jvxs9Pik65LvwwvCw8q83/u1h4JNUqQ3qV68+Qsz
LQ3N4aZvxxgUJLw1KwRC3oRaTeaTJgTZrdlE/UtuRv2DhaVEFX1j8eP/4w7/JEA3fmcKbkvhbJXP
2OEZuwgc+4kNEEpvgbU4V6TNq2+Xv7x4mjduYDdrZMEL4Ku4t8a6Zu8dEZ0BP/4fbRlPl/Eu1fkK
V9BF/qW/znVfrISQV4Vd84SHCk+fcrqVrlopkFeM9Wch8MkhWCqvpCHRhV14fpfD/+ekMqTYOAob
Vw3vvWLm18liZxs3nXtwRe9A79x2887Q7QFx75zYY3dXtBXAlUn5YsGhlvyv7drmAVWdadNMrFkw
Y4jm1zoEHZiSGNqI/InI012E9/ppQ40Wt2XbsPYw6Z9ts3Buo0WgS87gTTm3bcXDPyzbafvXgIQM
1Fnwb3I20sozXOrSEZGQdDLtbYg821YIFOIv7Jk7BEcaED7wLbRSu2koFx41DNOm1RUiNub+wQvK
6Cigr1lG5VSgZKQBAPeP/zF6ucIyIvPkUoMTq1sT21dW+w4vKVUBy+9Ufaafjf7XyMsdEXkyn6ws
WMwbcrokSlutQAqQTUYDaFNbNQH08Kyf9M3lZpL26Bn6pgDAre6v45ebaUj6u4vgRTZ6cE80hDyC
vlVO8aypuy4xgycV71G4uEbzbTDcp1hUo/n7JYWl/vGd/puKNPHXNMzhd9dR8Jhin7cfB2e4GS39
1zx2z60gqRq7wVyE5uV7aMW6der04TkqlfXc6hcdgQsedOTvteJ/ybNV9lmuEkd3ONdeNlyXvjTB
soXVTo3AuAH4MmhehnFU37oNz0/jjWKdjmdG3gEp8Yw3THDVXWQ0xk5GaxebLTO0gI1YHRhts0RT
ofMilONM7AYWu2lTm8KT3eIcK/996evrOF4ZNjB5aRqq8x4iTTnIVfZAiYcbbVYTdV+H9vfZG4t3
1CufRCP/layrJBs3VYqQFRrVbbAXErgcriPXPjkbhCIup1qHQQJix9CYIu2oD84hDuFiOa7xj66o
56Syg995AgQGBidIs+Rnnyr6d7vK0Rjo8+RbHUCFn1tQY1oD1AjGWPwa+Ej5jSS2X4ZS99Z2l0LV
1FlupCk7qjnksZiV453mWdkdBTDKr3Vg/kh7d59mC5oPIn7U1eqP3mNdrmeN/QRwadxV/MKnYuIZ
b9eUhMXyrFW65KDo443okUmXHLLFPehqinaJXcyEJG4wjezQp8mNaJpJV6VMr+Hg9lBnuv55girb
JdhOe4u1I4SnZOuHPiiBpQmjPL5Pw/7oU0ZAeAvUNKVkhdxpZvfP6PnVB19bisrLlUqyIOwTjcXl
A8ir9gF0vUJeg8rRq1UMBm9nuvm3K+xVzj7FJdxXLeIb8ysZE2PZ4XmhA4hUCR9lS5f0yOXBV+N2
WHaE0qcjXKm7c/goXdyoSAxmvPpkcEJQ/QzB9hVJ1fwlcvKZtBO8+T7ifeXquNlOrFmED5XjzLIG
I1EdDE/NXiLwr/txNrKNog7KTq/sYl0ogVfA+4q0MxK7O38OguOlz0/r57wfjHtnVRpmgfBPZmGh
YVMOXNZwtqH9yatiAN1ozA+DZf0j3VTLPJ7Sjn4w8iJ86atq/5cNsRVpMG2CGQ7vUreWA3I4/d0Y
JtjiWu9d0p+Vgb7raiNd88/vgagtFjUOOaOzyIBd3LVctcZhhjTbWlTCAiviKW7n+apD3IH6Ocz6
sqhvu9kJHngKhg/1cjCLyFubFuACGZA+GY3A1qsLumOJl0vYgcoDwgDH/9c1kkL9ORaedpCJMmjo
wxck+YwbrYeJU7g4+Eld5nLILGQxFgkNOSR24wAscQ7XLjm71n6kOVj6n9p/gjKc31x2eFqYzPs8
GN3VBWGujVP0kJsbG6OxZotGDAKQS3TvNPt3y06DDQy469x6HprAfo7Cr23jD0/Sk+bDCLqiGW5k
LCin/KiULonwAITlZQ8F9nneXSEfeTRx+1/bAvX4BA5pm/yVolOwv4boI3bLWN+kBzHEQwfSAor+
jJgtejVBEWDJF6pnGct9Z9xM5dzsZTRyUa2Pwgm5XYDjL4qlVndTpF2m1pNWr7JmwUKPgblGRyKn
eLN4stjkNA6Zm/wToovRbEnlAMiPldvL3xDjzG06o21aF5pN/RmgTgrm8aEMyvouhrV+hfNIv8on
gYNGrIcqyKdYMiGfYv3FHPcaO5XjHyDewI+RmDKKO7jY416ZlILlISldzc9+NcFYPdRm3D2Bo7yX
7qiO36ME96DP5ecoQ7+X7pAqhY/o3SasGgNZn9E76j4epCxvDfATZbMm411+DxrznCUY97X9sDF0
Jf4VFu7MlyMKX7Kkc7d4ERbrekJdEjXb9slGtfEQdl6zWE00T3IYebmy6ujVPZwRvFZjF2IkytcP
8YJm72zbvNTb7JiNeGzO840U3aR+JjW4DuDqiH7XtXs2/QB/5P5Ngq79ReSkWw3zqs11oMdq+9+i
ZtX4EOLKwt34oCrWKCBhgDjgsXA506LpDofYp9RCLvfaL4M6+5CTz20emosDg/TJIXbhjHaO/oe9
bXefOyAVSxtWF3mmt1Ht5xPpmf+i7DyW3Ga6NH0rHf96EANvJqZnQW+KLLJ8aYOQShK897j6eZBQ
iyX1P1/EbCBk5kmQYpFA5jmviZZ4cOSvRY8uqCkFmG2YVfYKQ85eWLGe3IlRb9Q3jjKE1yZGk9NY
xZkbrUWKZuz874ZfuHvB/xCckhH25cawHGM5fyNtTzJP8DbmCSIk7nFelpAtxuwYM6nUdK2TOAuk
zD51noJ+Uzjap2E6I/Fgfx4N9RfyTd4Sk3r9DSWSlfC7cVmrrryyt+96pVDvbZfMvaCb9xLGgKUS
PXc2bhhuVRsbD4j20mxraw+OTl96UuVuXY8HJI+F+q7DSlk8W8UzMwjGZ5To0pNoaZP/stLDKxTP
V21yZ+YdiDFxsDG8Ap4lXE26iPR7afjbNm20az0dTNtJMciWzb038gRdVol+VwH3Pc1NR9pTBnQv
ItbIeHi4RrcR0zOgndcx972jofTffoUHk581acul0tRsD8hJDWulRDbaHaarx5IrL8U7ELPNon0d
NBUDiqlEmZAgW1p17q1v1UlRk7w1byG2FZH4FCNAbagEiHqnrVTKahgLdUqytVrx6sfdlTUCGely
OGCinf8clfprnfdoIBW6iyx/pCMClk9YBfw4A7NIKL9CKElTLX+A4lss88YCJeVkd8rYlTgNkuY1
WVQZ23Gw/q5oD10WrCKPm6D4Td0OcFee2CYWB9ElfqmWx6epud9FDwUeRAy9ElM/dXSyhegsLWnV
OS5iWFoP6yodXWfXxuVJm3QQkXMt2sV8Og9rmFK2fB9QBZnCYZBTpQtRzPZyy7/XRr9cSFKubjUE
HO87dPr0xTigaBVqEu5xU+ccOJ1pVH8PkppePwWL08pA6HGM6tMt1rIlY1fZ1rOANAkIU5h49rKj
5rxMBeQJga/wKIbFYYY1CYTTbc4nWNQtfO4U1xThSYV8N/+xrzgIfzfFPj4g64uCb/9dnnb5IRqX
iDSRazj32IeIgTku+q84uxiDnSb337vf8sA1X5aTQuH8JAXadx1I41YMhkJbWJwOgRrf1bW8uMX+
Nd/ysbwy8hS3sN8XHkJ/r6Czd1dZrXSPg4m4R934aY1f9IvccPPdbaBidbHNwS0sRF9jOeN9EZ3E
dz2DTYKd1/DgUqE1Dlop0VSahxL35mxr+qly96//+J//539/9P/L+5FdspgHfvofaZNcMsTrq//8
l2n86z/yuXv//T//ZaiOzXbGMlQVNS1b11WZ8Y+vDyjkEK38D0DRfRZ4aXwA252sjSCCQmfzI59y
oyKDLjLnGgxd0tXqY4/TS6XG/ZPK03uPa5i9xmZ9/CoOlCvtNSkKZR+m5fDkGCXyOhOlVVFiFP7z
4ay44MPLrkcaVw/lr6ifPvR9o+7UaDThs3XQGg7o5+kHBO2OuUVeD/vyyVUAn/AF1vTuxkxlScXq
L/XuUIfcUNKmjIQ77pyh83oXu4ACBriSBi1YiakZxMgtyThFWJkRLklFhDhWcIgG9NGBlcVb4A7R
3BcMwcmU+P6LiKwYzXOP8/FtEgjSZCcuFMc4z//zX8NW//xraLLsIM1OtsawDU3h7/HnXyOONNIu
4C4OcQTOZzC88hLbZUnBUKlWuO3ma9EnDvhHKKe8CucudORgbTXAr1W9CldUXNF3iYvuHj5NOx8w
5EjBimY8dwFWI+4S+x0o5UbZDkFXBeu6Kr6j27v6JfOR25V9lureW/oy2WVEsaA33toUGqhgjV51
X05nYkAtyA+IPju1ACI0Nd56onOenRu1imLANjY0FyoyG8Z5i5mimDFmvzacUs2zPla0XxtO5AJD
UEflQYSKSYNesen0G+0gHoFwKqr97ZJzH5eMS8e8iJa4ZJP14UY00fML71Esmves4rrikmCltfll
xCUdVXLReGPTq/ID2v3zn1q1nb/+1qps2w5mPJbhcKob03fh0y9vIHNksUPRtqi6T+X82FTiTV/p
Tf7m7sO+6A5orLgXXUJprp7M5HVZ3k52L2+lXrnrIhs/R7CO79/yBIeatFScPbB89bloewR27Qqi
10S5GP26WYpRoSgqRscGGpiRytqnYMdCrhEOysUepXpTBV2wqjobfl805O0q6mzEAYpevYbTodeo
docYse5Enx+UL0FXqsfeNr9FcHUO6FWq1/kgS1vsdcOzaIlwcSauo0Q1A0SgpmBeuIXlR2US8tUc
vykXY4gQaCEpNu8ESd9qkOmcT6e2FwOP/rcjSHA5o/o5YIoXVx6ny4tJoinORJ9oNtxY1q7r4Ufw
+xWgQSM6/OnF/l/XMtTuSn5I3t6uN7+7acLnN3/7f2R+Wu1qTTne3tY85RYi3lechHs1Ab8ROqZ7
4hmoLXrFSt5tjIaWQKm7I3AT62VwgAly10Y6YOg3yoQ7FhIan4Q1ZkkNoZkhTm8HNJu05WDYBQs6
UMpi4HaJ3oF6vPlrxGgrzNUaz1o2kDcvZqt9QFl294OaY+kDwrnEBUWVl5Y0WfyMesxmI6kXaDq1
WW2/seDNd0Mo9xvkSFBlaX9EjWTN3XYXpSuzMN1tonRauxiTCJtGv5ecu6Arsk07IXtFM5z6xNkc
aea5e1crJIMbs9SPgh1WWQXKwb6ynbligkxmNCoYwUBVf7iD3P8amchnIiYwtGpZNgZ6TFaATkxt
YaanhfGraVvbZsj0r6Zj2Us8rbwTPonepQjZ8udYzH11oRB1SBs81kaP3jU+SGvRz6/Ua7ryq4HD
ydovUmMfa3r0FEkJZlijh3g8uT/WOBPrMMIHSfaaigIcOjhzp80v69giaCD6sM3Vz7Xm8lwcAtlZ
QC6toN7QKYaL0KGA6IC5XOjzP32ALX1eSu7R1jCLjoqMhWcrl6Rx03IDfii6qjFMYYp61XPWJBra
32r0xUyKFwrSKLn38QoPp/7Y+5jfYX+snM1UpRjSZ9US6rl6nvsS1huLoGv34YCuY90UvwbK6UxP
cQiGuYL4qIgTnWIeacIPL0BSvmh87xyGd8J+0EMmVnYN/6yGEBkAREkb0QSjAv68zILtiOnSWdgS
+hb6jG7otdLjnHVRHL2mXltdBBKmj6RyFYVpddSY8jT1i7K06A+r7PLPt3pN1v661SuOZbG6oiKo
GZCE5L8WWZJka/hKpv4uyGXl0Mc2JVpu4YoaI/eOWY29qv0B6KabUZkRbZ4OJjTIR3UIjXOj53ij
VlilL1EvLNdz2wmk6s5Bw5Nv5X/FlBUP3D7kLqWluXX2IfrsSiXpKJpGztPgRF9wRB0/tDF5wi/P
eR7Qo9xoUtPux8IzryzrWa7ajfzh1TU0ML96d31AISPFpyOuaS4aPxUezWM3fqAsWndD8GG6prNM
yiY9q25f3WUsbWBTGiXscfjcOq8WeZW5cIxOuoxRGuM/goqT7sSPqGB7Bw3e8704yCWZZT+N+Ar1
o41cAkxd0SdGezVoNk2jecuybevJ4ZZ5fkbiGQvT09yX9hPJvlXVvdf105MqCtjoxdgZuGpNyYFV
DlIkCJ+Jg0r6uDLJYIrWaHX9yTT6o7AwiCBBXQ1UUndYoDqL+SK9DaKoYr+4vl3EyJA7Am0WzheO
i6LYU+5IMI4NFepAmNqwkldADIRKfk74VS26SM1xuCrycz711QiPcLuwzR9+HYS7OVqM6HX46loN
CEAxd5ohpokm4gv3UgdmW3TNFxGnSmbx9K81OIkaFxZ94iqOqr1kZrA12jA8tiPYtP73QTUz1Gsw
D4E2AmLqrwHR9L0awmQBg0Q0xYxbnG5K2j5Bovyv/luzQdTScjCu/HfTO3OAIJyAdRcTrEYdV76P
OvmN0SuX1sqW/OTooTwOJkpwgaeb9DTgTgO3rpk/bJwSm2yh/EXKkv5rExTGoqry/l7RY/1UFna7
FANjMp7xIUmfLWMs9mEdR0iH5slXNJLFuM1ieaHk2k7mWXmm3lSfrd7iAM9prUPAWhpT0wb7puM3
AnpJBiO3MTxIRCsxRy7Se00ppb1u26qyEOFGQPIVQOt0OdExj7lFae51s77MQeIa2M6kG4j79kJE
t0h17MiBUuileBc+5u3OUvFYzRv1rqKceB3RCr9GGlpxSjA3Qgq0J62J92KomYLMlh8fmI4Eo0ua
ok8n1QaKBOEJ0RQD+iTej21STBWTONHHw4Fsmt6l8/XERXPFY0c+oTOnVxexXQgo2auvpTYakE60
8ZR7aAyaoP14Htz5kopwTwOrGmvxEbfysNDuW1fW7sVZkejjwlTtYRugQGqC+mPYkbNNNVj63dxn
SWF9F5OrEYNzX1dRi+YRCEJUvIAYqoxeRS8Cox/R/PQqMXnwPioP/fTCoj8ZOyQC2smC0wGbOfXn
2UDpp/W/z30g+U///IhQbGfa2n3aiJMGU0zZAtSnGDwhDPOvrZ/cZTGb9Fbd9A2FYhe4316pK4+K
EIgik6L1V4SsVlUbxj9MI/wR6XXzHOo+rOwiQZAvi5WTDVp+JdlD9zbG6ZmP6fs48h1FT7BeDZRz
XvHlCNaoqyY70dQt9lE+xQ3ynoxqvr5Kcf57zJVOedBB1Ituv9KLO70zdWTsePDnfTLuq+GLpzTm
s2L37aUJNMS65fwV41V3r3XIRIRTxteXctyWYjnaidG8DV5V6bFBMO5RuCAq0n3dd/6D6KmLHNXi
nsUPAnJpRhllHpT7Itn5HhhvR40jwKT/dejz/rVg7be1I1QNvNwO50EN7TaWV7/bYlhMw3UE4VrN
s9aFkRkLXXHGc+pU+rKy/ey5G5JkmYyG/UJOQUU7OR4xIQEXkmO580Wquw8ZIOG3LJEfG8xUv7O2
PPqyG/wEvbZR5T5ED8ECDMePNVyEAPJ6OXmp5bhc4NfRvdpI0EFJbeDkZ9IDglZ70Y2lgg94WXqR
jequbdsu2xrmiMqBmyj7qS8dWxKhKgJQCyPKIh6BWylX3A/0y8m/xmN4hVjm7EIUnHeyTarILjQZ
XYsGaXAFOfDkv4XafRIuTEUH5z7Fw074K97yocuLS6uQiXaqX/+69B+hqBkZT15jfwRjKd/5STOs
ZQBuz1Kq/cycwvxhdC84XqTfs4aMXRjL8SOUqXaRj8Fz72tkvyzV2XN/iJ4yA1XGYNSAm+lx/NTi
RXMGMX4v65hwYRfq7yrJyy85cLqlCvJuW/UNpAipu5tSV0fRshR/MBZ53t6ZSa1tqW2+x7EkvwBO
/WrgzP3DxOrLLn39Iy0zVl9lEzzqYWFvGjmxDn6GG5hhAk1Kp0nYXn21pklACxd53/2a1HmtuYpr
9IQFSCFCFhMZ+PQ0t2DV7R1/xGt1Aj78GaFGGFsFUnEZNEnhjtWeZvDd7+aMzfPrHKYKOF8ZYW/w
57kqtecsUPKrTjFK2TZSm8AHKix+G7J57yIde2yt5E50xVpbUoKIq2ENRsRZBo1kkuXgIIJTi29o
nMSIZHZxZS06qfQOagODelrriFVPZ2cH2fAonkxdkgRB3Ofmc1sR6R46bpVNSfg2SRkcfV16jbYS
fXIdr6JeQ8K9ak6y7hr36nQQZ4Vam/z2Km1JnkrZ9QoMCXEnCGqPlVVv4QCdl/6jrfrFVQtQx5zu
FeIQm7GychwyrGKCZxf51UW85hYhrpFkmbFuE9hsjvJko113KHoTyxvRrOvkvu2r+4qvaLN0/HVT
GNGTGNPN6LlBW+YsWlaJdD5OYPvaVYpLE+buWvYKZZV2Ncq46AyxlyDTvp/bdfpujJF9GXQpBNej
j8ewNd7nsdtcMRpjFPBwmy/6AGgN9+j7LGRIPMNA2qTLeMshPOOHOgqKbY2J22EctcmFh9p0ilXp
61gYL+ILipL6Uv49KdHk4sGNQd+jCXZfqElyNnMJdW5XfxCHxA6z1SilZHCMpjwrTRy9+DbPaSwI
Hqu+8F/AXjdD9JL4kvzYKfWSVUP0knpDfR0xvxMTZHAC9ybPCQh8CAwjooXXfY6k4IjIkWjm5JqP
ZR59F61+iuiMLEGFpPCOoUHdDC/lTW2DMu1Rjb+SdQyXGCpaH0a4F/euPkV1XSuN9iEdVWkrQs3G
9OfQLMvtD2fcNTUMet21HqtJqhDWvg813m62gqWVAj0ChK80s+i8GL01E7STPgdPc9GXOsUs4I5l
yyouoW7yrmlutOQWjOdbkJePLKQuol9S+m5d2il0bLC67xi3opcaruUsQ5ITtallMfjl1z6Tdhhz
qz8LbAFxgzC+VlEhLdK+sB56pxw2Rh+qR2sCijU9/n+BF+8C14h3IiOn2267olqT7ES+DoJRt+rL
4ddoTC16lVISgFWuRqshxbcRdq323KdJtJP69nPTmZqlbKvPmVH/Gr01xdwcX5nHLOfh2Pk2G+OE
ionpwxDEmOI9aIutV3TDd/DpPwY3tp5cxzc3QZZROChLsC0NFc4EsYRvYfdDRKoxspJjRr0gRZlo
61QkiEo9Lw7s5LAUb4J6mU9N0eeBx53P/rkvpyw+emQ1WWWY+K+DwJXRi/W243RqG2ax7NIea/mq
9ymgxsFJnIlDAmxnbQ21upK7SQZCRdFCTrO3rsAkEa/Qdl3nSvZmgTVZhAUl4CQpgxdNQ2N4CvPQ
RTvEVWsv2yF6J7lVS49dkSsbA215MlxG/6UOqDZIYILOai5nKP4wIIS+ZXCQaNVJvwagABQLIfYt
Bm4zxIBjsNAf9eTqk4B/gEC6Z3Fmn0XLhWu0c702XIqmOEhV/cLS8WXgNr8o/eSnkETmBqmfBbdQ
HDrbB1TeBPtbfxVEl8wCQSFLurSWZEt9QqkqW8SyyV50NSiZ+8Mw3GQRtLr9JEttv9aCjZ5k5sVp
HR0pJF96w4/nQWk666fTfy+wVvtumna8KPmsnqXewuHMJjGQaUa/V7Gxg27YHIwkTU6B59usSZPx
DW7c3Yy273LQZVn0ikNVsVQC86D5OSISWZ5+jG22qwdQOTzBTrnegXLRo+4y5LH7pVUUeeFip/uc
4YC8GliPXJIehoNaq68Vej4XcSjbAk+IuCiXtz5xNmKoMCbAmW/9vdEo6xS46qr4PV+M6sERh5nu
HpPr0FnAnnAmHvmC1b66VKQcRSLHib8lcqcd0QIdH9wAWriksw3TzPFBdMk9yt+G6rUb0RQDRaAu
Grz8LsoUVoaVuTN08uqV5rfIBXMfShogh3koX2RSeEfHBW4ZAln75j/5Rtp+C/rAWEmabR39vsgv
nY6abAeF65vcmafeNeVDGVfFRg9dPGqEtuh8Cr8t3JUDUll/mbIIe5abYuk8LGRMZxlSLfainSel
xwYZyHUKFO8k+YW1HGK0GMYon0pFv9ugT4ENWWD+CyAei8QhcdVkZviKtjL2pLHzkDqD/Fhh78Cz
L3xFLdM7WS0WRqJpRQr12iqu1umQRq/4ilOEh86LOxbBqqZ9wTCzvReDlkGNvJdY3YT+NYXhtZAx
Qn1OK7mHByxll4jF2XboVfxbUyU+IMYh7+I2x/kiNI21Ig/1QzL6Mu6MSf/ayiBV5aHKPyQ93YW9
RZYijikR5d0ktZjcq4OSfzWTuF/0fqA/B5WUrbqstS6j4cAc6Dr5bhxR4e0829/zl2tOYcYiHiq8
eQ1901r2mrMvmqJCHt2v7rxEJoM2nd0OlmsVGzQbi0XltLjLYfBWk/IL01XLfkvetqx353beyBkQ
xilIdBZxlq7KqZMdQ31XlfGTJ+d8Nq5sPci+Yz60iJsFScdGhnL/w2hp7TEyop+iJQ51VRqwtAA+
ivgwDeqzq8VzvCRl1kOHsSo0uz7YQtpGi8LO+0MVFsNKLuTskMp6+2ZUu2jihFWGmu2dvk7XrWCO
ZcFXJCjTqxUm2bLujWHj4se0YO+QvSs9673GhBnYw7p8C3CumrpHhPDxi0WnbG7K9U+vddtLO0oa
d6XyO2WQ/N1sEqqbVdjuvbrK3ltjDShbfku1EvlqWEgr0V26dbLQW0uhbi8P1yzq3qJGxj28t7s7
G4Hs9ei3yi5hK/7munjhUIR/5ueFYWdEYsAsRuOts+xkpVpI8CKwYL4NiDbYXvZWtHJ2tCGyIVBG
d+XCXGp0GCtBBL2oT6V47WKy8dLzsH/J0Re7mmOBCzld5FvCO5W91UI07dENd6mfefOEoApQfufR
vxOjIs4kZbilrFGD0R7fAt/vj2Gv8v2aDlGRLlKvyS7kQq2r2WAa6aOvfgvIS1BJVg578NbnUuba
DHabrOKI1OZSgXuEkCcoRHEVEQi7/WeG8uNBtES/r5erVMWvrdb1eKX5ZpeuXC/r4L2ZSN3DZVbW
Qxx3C91U+xTrKbe9U1KyDhtUlHeKMfa4U9E3Ku4gzadijhtClBIj4mrirAN0GibsYAK7by5eAj15
kPzui2Yk1CmL1D97neJeUkXHOXgasAK+ZJYiQeqo/PZK4eGnhiTXFzvJm6XqStGptHPpWgbqt/lC
k4SunDzi0hn79nhuU4gNVojXQTL2JAxB3KkLcRrm9csEEN5/6vOkxDiotodaDHPRq+nNFR7Q/sqw
VH0lpnlaa2+cEm6jkEBVMHZTqsS/F/qpv7tkw/LujSqvrqJfpsAmokTXaFQK5XWITojfZCzHK2Wh
ViN8CDvOH0vZiI+aimCzbSkhwCYje1EkA/VHEWxRb4TFXy8tv4lypGZVpCqT9iJGk9zy0EgsorWv
1dlj4ofxg64/zKHg5b8FQ/eKNmE+v3Kilc1ZD7ChmF5YXKHM8l9vZr6gEiTzmxFNccjC8tMbKmOv
2kHIwMh7eklxpT/fVGM1d17tnUbfiS5I0ceXUNZZPJDOAvsNjel3f1MpVCcSN9/cBmwqLOcgIyM8
hYn+OJZD+PL2hCfhllioKlYNcJDZxNAEnZOcADY9ZLCVAE6ULDvJBwU7MQrTzL3Heha6en3M0q48
kNzHsgov0rWBtpi+T4qyX/uhT5EQLOvKzfxgI7TQxKEnpboqsMP41Bc7Cv4B+IVuMt8EUoiJRqn3
5abWyurFrNXHwvKC73qggPMNUrIruHkkLHcOjh0GF8DSrKuniI7/UJ7JH0pF0dJQ6+beUUlykOMP
NoGpSi9ZqF3KsEOY3rBfDbKSzy3WPxszKcuNGmiXAqlkSLA5/tn48bylgXFBhdb9UWrlRkrr/mtn
wp9TWVJclbhwt0OcDHsxKXQx3Y7VcXyLmSTcits638DeGj5NSrTA3XbTpBRNrfsukKGOT5N+v5I1
oBqwqgc9fkcCSlmrUoQWn8pvvYA+g5tFlHx0HvKe/xgxEIEk2b+/Bvzw+AMJ3/ka8M9Xo+nFJ7d4
72MpuYiDCsv7UkAUXmXQlNeJEtk2z4zGvycsHBvW+yIu8RNnaSEwFYWk85veXulZHb9IcRIsUklR
foTxIUl17aeh2K+1kbmvxiij96KDVFYA6e0UqWj3Yrb1e7YzzZblWP0927Gh0w2kPbj94bvcmNZC
8GbTPAC7PWrxRfGM8SwGRKUz72W+s7iaCCid1ITG2rfIy9eCAqc+VAGKmpG68Y0q2slKHb3b9rPY
spQ9C5gsnWgigxW9m5+7/4gW+xgRHXaKueiq4r3xakPfcz9N7+rpoGeTUKljsSatsonm7bBh8rh9
sL6L4gclrLQtBXJjW0w71FHJPiyZO3irt+ozopKfWiqtCD4gGDJ2ulOkaPll03+k0qPDVoRiopI/
O6gOjewhXj0vUjFzG7K52XRxtKae3O/EKDpSFFE6kEdoNj+qTbptVcd8DTRlOCDGRiEkDslb9qay
7Kb3Kwj8grsvDnId1Lta0ZDxUybx91wzAXFM7RvTX83TCo0eVq+G14SkD2ODBJcTQnTPUNo39EfR
ZQ5DtiizJD9SgTIe5aTFcODPCbAfV51wqjf8Esm8KloVGbLvui+Pd57rtzC5kSsV3+s6eey02PgK
eHZc1djjoiVUtWe+ADwx/OQdh68Jvg0hj7QFtEHN6TciZamis3DFhWkRDjlPzNuoLavB2oT8tVVA
CLCTavptU2v5W9F0T8DaymufyNLVttxLr+f5G5hjcBKSZKxFlMr2aNHCujtXegRPEC2JYzdoKzFo
poa0ly2bEvh0xSiWKACABTiKUevqcLFDoUzhZAkPOTCa+VCweEoXt7aSmb9GSpjjC3ieyZrNv3W4
zUsr3yYj1J/VFMFRlJXNPQrh5UPLDujqJA8uuj8PoieGTbRLrSxciqYYGH0PYYA0UHeiTxzSbAMZ
H2OaCP55YjfDskuKzFuOqJzuMUTJF6DKg6s4dDZiLV1a3Ie2l3tkiaruXlVZfIkmatTZBuhftpT1
ylhpgYFWiRro/SLMnfokDkWWNqdxwqlQwP8uutx8rE+f4iw3DI5ZAdB6ihUhMbmcfQg5OswU+8BO
cUQlOnLtgzjYv8/+HhHhvjnES1RGEc6aAkWfOJujh6DRth7qvpqXBUcoccFRnP275v9XnxO2SFNY
Rri6XQ+GOFRTiAVSMnQncSAl0Z2yCWKeg6nkPmuvb4PO7zDRN8jYjMZUOEW8mAm7BvlpcSp3RXiX
IAwoYsXUzvB+4+uBXWnrXisVgMK6fOdpo7uifolxdgDty6wCuVlYQYuIn6QqnIsA8oPeHKAXoJd+
CVqlbn1iY5M8BLIUXfXqwUNFPELKT072rmzKC1VH1TzkuZ9jArgNhkpb243lvyFWDZypdFDGJpH6
ioltxQ/zrfSU8C5Tp2SlnwdvbQZgRKYgvhdNt+nvYgmNiQZI6LWLlEcjqZOXSgcO0gMRTanLmCXV
d9E0sMA1F24jvaHGqexFn9XZ3T1cMYK1fC9R5jiKluiHcJacNXxAhe1lEBT+cewRyxbNprTtVS7b
xo6FqkYJUn5ygCRfMjwOMkteKUNsn5s2Q0oT4yMXgYnqocSxhPQQ1JpVgPirOinkfiJFJaYmH69R
2b42rWTAIu28h1F2oQLUwOJt7yENYu8Be08fCfDkuxjvpqCiieJNa8OqFhFiwA/PjnLNQ+uZjGV+
sdXOe8n6R8FZUbHaPVdyFpPdpaA5yHW2G7DFWYumMyUi/EgzZoLLdAnLlOEWQPxZ472YrfRGV96k
qJ9XT+g9gLUZ2q99pRVLIxizq9t7Ekisut8HqhbcR78n4WU9T8qA74lJGmmdlJXX9AAQT4wEdUPV
8ZOraGkxMM0akhr1UJ4phg29VtZj4CbTBNGXlsGnCQPY4hr3w+jU6Mlz7YUfySQ/WEZuuzSBy5w8
vTGupLK+54U6fEH6GhtRCfWNttLla+NrP0S8Wivl0tMob404bV4LG/NzMeDLmHjmfdWflCDPJxM1
H36Mq5/81HY2irAXmw5p7yFS3FBnnJzFbv2iWRlZ1yKSkdYrvMgw3P4zJgChizZUB6vbTGyUfLle
gkPl/hdVrLeVb8NYv8i9nrw1nTnljVgpFwqK5nbbyfskkJKzZ/ls8pTQfU4aqJP2aFc/apkFsq7/
/HO2Ver+PNs39c+z29orF+w6hpVIwmAzlJ0D3CvOsOrUpYRZ5KptWojlIh1T1L65Buv5UaNDuBwK
17pHPgeadgLdmwUTJXXN5zmtVvmT0xvnAXM9gL+kY8fyLvYd5b2cJo71SCHQsn5N9JuhvTgh29be
drJjho/0shRsdn/weSdI7XSkoPfz2k+wKaa+Zuqb14d8wnNTDOI37Ow9PezWZroGo2ZdTLMEeRfi
/XlrNfYKWLl9ifqkuqLpVl3pGbTmteqC/B58VnjP3iJZaF45vJGaQ9HE7NjoTc3GxXSQzPujCHMz
qoaZriNEjJvI0kMQU6CYjYTP1teG7k6UQbQ/m2IUf6Turo9Sb61qDU+ARH8Z5Dx6pt7LyhK0+C5K
Q/8pT7UPYSGe9OOLVqi/AlTJhLwXaGvJ8KprQS3rMtSPZoki+62n9R9nOQ8xTksMVUrjbrVukBZ2
YBFukhgKWj/dxdMnYcjtr748yNOdaLq/40SfGshkr4ozQtz2Q9DEhy6n+C1amORIu7IPeATWyK0v
jc5+H90kuROjqlXlyGSppHPNdoAzw8q5lQdlL5piIS2avsXorSlGU3MzwyI1Tb0YvgqOn5c5WiVw
twnLL7rEme+U0jHx6h2Z2nqSZym4VYf+LuchswtMt39ylOxL4/tIKsb2e1o745MIkDs/QEEGFgjb
vDkgVtz3wu5+BYgr+J0aLSYXwrv/HtVLhb9j1/nrMhavo6HO+vH7MrcA8UaqpPyiakn+yM7K3JSV
ZJTkakf3iDcDOzPVAK9hsvw6is6oVzd5ahT7v/rFoOibp4m2a6vbMUUhddskinJVEhCHEK2lhdZX
1nvuQO1KVJxlnRYjMJaWbx0p+X8GCKmyY/9F1dEtx1EsGDqaAUlENlX7T8IA0N7UNJXc2POsG3c+
5gzj0lGS9FCx+xjm05g/AzWTqZfEabvPYdUoauNtdMwd1kpfOE+V7061kRGEgGzqJPfo8+s0u6v6
PF1QkXKeEtwRyRgah8bCEmOZLID/2k8iMhiDo6VgbKpOgVVtpyhtQNsUg4jrGVSmbH0nmtROpDVJ
KWktgoMeaxfbs98tNH2XYF3NJ8Mc2LrUZNlFUzMoe8F52hRtSYlxilB4s3Xmx9hg0wrS6AWPqOws
Wtij+8tA1cND0wxwEkmVH3TP6fc9ia2Vj5zurulAKTlhVqz4iP4vXWe2HCmyZdEvwox5eAViHjWm
lC9YZlYmozPPX98LpLqqW939UFjgQKSkigD3c/ZeG5ZGC5NI1Dy3izlxPo6qoWPi+uvKw3ryXGqe
YhO6VsArO3Tt3L70QNd9My4FDWd2HZlobH6uDBOvaF/QZ4TbaOgAUy9H1awLtoUYKtY97EqaFOzG
MB39RJFjHHkwM6n6JRdr2TBXTi6zKTvHyen8dQ9M2uf4etrXGItDlOApywnbKn53hVxc1o0ZF+XH
q68xRVHvY2xZ+68hCk5kmC2bdQxUJJ4e7kEUMP7rwHpUmoIYskVcHyljGIePsQD4qBOiLZ6N9CnG
433JszBACYiTeKsl6CXXwX8c+dofMMo7lhniZuO6r83HO2higT/r3V0Z1c+jc2GDMwpJHVFnIT9O
cJQqvXhcd1Judrsp0idv3ZWXEzKz+qUQ/nFah9a+W2GkaHgn+eOiHFKFj0mSpvsy1rZRdC/60i/5
gFHtvJloaM9hNAyPlKNQSgpExuvuukl1FXVRbcUH6KHDo2myoBOCROXlgnUDVgvsEs9y+E+MoQgf
HuO4/G2MMwniy5BKLPS1IjVx3VvfZwT8sLGspNisY8BlKBGXhrMVxXyxABxdRFx2j1Ft1GfgES/r
XmnLyLyIx8YfC5hrHVs3wKIOPRiA67rXYs49OWn9cz1/HSLOBDFnbb1q6UDTSLab773+lzR02tso
hTOZf3gyBO5qPu0qPufKll8ya9T8UVEjv7PFd6MupCNZsvnOKtLRy0VXAqCLOk+ZlXs8MFOQtJlq
WVvL770SXxRbOE8xmVek+8w/sAk1uxoHHP/IMG8gmfT7cWwiwA058Y9je6SGQPLNmOzlPDQvoREk
u5FJNRlLvXWtHe2lqGEx2C1LDIcfwlGa7NCQXbVxBhyDQy12lak3Zym/kFoiluWW0xN6oPATDeZe
yZJtqpXpPqmMBKdRBo0jnNxymtEm55H5IAekXmuyNB7zKKYjaSuvlTW2P0A0c38pdflaSpWBqCZk
HmSX4U63amXTjpl+w7jhlZMaPq4bIAnyYUbkwJv/PYbSMt3UpVEjwfx7bHBIlo+kLDiQ5B59XBs2
GiWGLLuvp8lI2c50t29fF8mVNHDvCTo4yH9flGK+9BTFSnbr2AR17BxEzqnX0Wi4WjNVR1qihN+s
+8WivFj3140p4aYIJ1K3Icpl7sdWJSzuqICAOKZSr8ibdV/t9fK4vsJyzqnzcrxZr1pHPy+Vy9EN
BP2f9Um0PqTCJIAtv2zWsa/dr7F/nZesz7L18MfLr+Nfb8GX1fp84H28FKIHTIfKmvTU49i0n5s4
JIIjXTaJZUSZu+6vh9fB9dXX2NeBNK6BF30d/vdbfF39eSa8812F3cMLqtgdQsN+kMCHPsVZf4AS
8Rfywfkm9+TD6H2o+g0iHxxMIniaM1G6ElWc34b+uwxHRA8DMbPcxaMH7oP6vnSaEntApD/0gyAN
M27Tv3J7n2hK8rsSYw/rKhBPUls2u0LJ9IMmZSoGTVh9NkLfH8lk+bNMfJrh4GIKARr4BmzIkzaX
2QvpQgeDdIn3KOvjrR3WqP4GItS4gH5xmIQvSsc3s2uSny19wBe1FxtLFxrtzqx9T+d0M3a69DI0
c7WPJcNtR2s4meSwnIDwZ6da36iinQ5Oli8tVyoeFCpzXzNrZ2+o+SGeE+3QhYAe0JBVp9LU3hbR
w3pjT5a6o81C0A9eeHpOO2G2kNMkJX5Pahp2/EEfk7jcR5DHrpRNCUHRMxKZ5mmXl0Oys8XsT1Lb
bCqxNMbLFrgR4rKdFoYyDTAU03xu0sMkAeSxsMUCNbAzstCTR6lWur0+McMJEgr9aLDNn8D290lB
Mz4ao+HcpUgxea54QiISTJms33OYPOiOpNNDSDx9SF8ygBU/WGJtktBuXMrS2bUow+EagJX0YOdJ
PwpbOgVxl7+asIX3ORy/3WyxhO8Rsjk1fXU77n6VaBLc0a77B/w79iGbknGbBIr0iuLgikWsOmPK
zn0R5LpHYkl9wiOVvcnThrug4s2CDwzcOMc3Igy+lVrsmmrMT5lNM9uqihtrRaKY2zDzGlXTfYVW
0q1XdMcfYZA6ZukPjantulh3rqYqv6H7g0HRglSsCCs5JLTLvChU/7LMMT0CGMOXoD/Z3MastMiP
fYKeWirlRVMXlodC02xYoHFFiamU96YkjvpQKV5jlq4TZ63vqHnlFyCTr5YZZ0eTCV0ij67UVq4j
m+jGRjv41lVAP1vhWE/JIWZeCSaMOn/tMDkxBOXeGOmnbGu7KZletK7Kn/KDMcQPfWsSsA3WhmwB
9DkRdaetmdZM5WfJ3tSCWdik3ggolo6B1tDdESPSvsUNIoAnJU5C+VOuz10yPqhmgpP6QSIVy53E
FHO7T7szHscwSA7B7y6ZlG1Dmuhx3VROnfkT8XlTYScucJz2WJUw3ivhgO/K070h6dtaz1RzY6ZV
55W9+S5zgqUSBTRET8yE2m2ljsVx3ahOXH68Wnel0iyOzrJZd0MSbrmN/+fsfx3OqNDR8x9cjTXl
sV5yAlnaTfnHfpMXPyPjp1UZfA4iyyOfTj0WIlOPsx4ZLNGZ32Z4T9oycBEsfydNiqh37iKIgokQ
xm/qzN76EtXzi6lG5TYqR+04JKZ2tCa8O/gKR/RvhyCNHbeIeiokAwFgiZB2sUGL3XVs3qGoSy9J
Op76NRriygZETQLHZIHNccBCe9zjERpxe9cS2tSjeDAHmc+37MrqlB7q2swVb8zEqyUsIs2WnwDj
sunI5WFqX6oyH49OOIxHadk4sp9VEdzFos+PwbJZnzXrKyg4ET5PSpiuGUqKPwzQz+Rk6I4UgQiB
W171Rv+rrItnEjhMt5JT/gLV8oilKmfsJp4IBMfVfMyHYDvH6RV0uXSsl/DHdRPEYEWkTKfsn0L3
a6aDEfOLrf//FL16NVDzblrKLMdhmvMjE6BOyvpjo+b6QTcQeJiKYI1m0c3rtS7f6HIHDQWs6LFw
xHetaIxNLicTzYyiJUWlyl9DxamPfEuxYvOH1UfpZCYEeXbTLrUca7f+YhFkMi8vBfqPWJ2PcdXO
R6OFGEX5HHaYXR6pV1RH5vL2zkpiJiS5fEyXHDlRl93Hn+nzjfgzra+yvOo/XqXwng+txrovAOOB
HF8VXljYaEjlet42pvGgFQJmXugA0Zei5rhubLlqjl2Ke5fIDrSVmDTcsihc3IrNUcTBd9KeHuoK
PWAZVq2XqIqPCu1k150rB/ZJMcZjGIvHpEKFpqEDOfRhfaxyyvKKZbzXphRckrGfvTbJH4pEjKSa
KD+hxgM7b4aToF0LDT4Ei2nmNm4P4LImkoRUbh+rtAl902RGVJdZs43BSnuYt+i8VjowLXSTiBdf
JzUQWxAviY9jtN6EBpkUUjyErPywjkklXzg92+aB/SOVKIAbZvs0FeXoj2Voc4kTeLWqRq45t9k2
YmWPx3d4iiy6q+PUo0JfCmBLczU1TALTLeBS6OrIQbUWM2diudPCh2gNdaMQnbAFl4PaimWVz5cK
u7hdG3u0yPK2cVomB4ZdbyIn4iEhHhB9kpEpD1jmwtHYY0C6OaEv1WWIu4XvhBLk4w7ekMY/PapQ
4/h9kmim3jkqbsgdn+Bgld+yYy5DlUkE9ywNwbNmjrQL4+w+Jka7t832bAaSeUqj8pDwzDrGQbzr
RNLyp+wtvK9EqGZEibnEcYlNPRfzBpsIWWdSeE1jUXppXcsb7q3mhlhqZF5W9koupLwxE8xFiVSR
ajRic42jbDM4KoH1IBc3qR2+Ch2D9UDjJ7Ta8crD7sZ3qD7lEdHTVn9eHqsuTsx3GRKeH9PS8XJb
QzvCrNu3ZYtupaJ87238k21bR0eE255RmxOxyA2Mmj5ON1bXdr4TVtc6ig95pKEQcPQbAbGYhQpH
x2WTqZ7dICXvsmbH9xM+cVM8qEWJQ6FuNvzPmvemLYxdZvabcVAbXDB67dJE4kMtzJMRxfx/lZLk
cdb4yKnaYaZ4uGUxcV1m/+cmhp2WTWNxULSepUEv06tkNp7OE9L9jgc9nQ1vKEEbGtCyTpkc/0mm
TqDVX8hJPYRq6rKECuokq8ngg5Dqknma8vBzhluYTpZrSDP2YdTv56y7NzPRXnLJ799O6V9GWeUb
xZa0i2SQ+ksF5o+jJ7CzsvqFxdRpblTY3Qam6MGWb0mCg7Z05p0qORc9iwovVVrnaChI3ksFjkya
2NsUqvm1dS5jqIRwpKP4ycrHgOVPZuxtqbd8akgGlp/2nug2TD/WZ6rpOEclhnYeLYVsJwguUDcI
4qBEdq2qWrrNBnlZSHvVopqOUtbNO/gb34tCUV2bafF9GF6KLCPLYSBtmgmfsmEeNXh1bZzNLDL2
AO2hvCr1r3FiuoJDOzjxNLommVHtp/EGNs9wDWgeu9qwkpOZybTHo4vl9I2f0xmu+9K+RSOpE1rd
Jrt2QJGkUYN3kyC1LtUsc9efOxNrs64Q88WMauiF7YeOUL2200pXQQC3HUvHhZFmPeI4UlDJF37v
CGt5cBs4O63Kq3ryl8KKIEtKWyBu0exhvAI32hnLD5Vcoz6/03CBMxgGDT51iK+pw+dEmLQmpTQO
afVZ5qabj7DS+PVhT8yVHXnSjGkTUGTuqjZlOUXv/bl0XqdU5RENAG4XzuWWeMzvKnYvP5hp18YK
qtCijLNbMaI1RA/thfLY8u/lyPxzo/SGCDkC6M/UGyjdeNNgjcdBKHc17Oqt4PF8E06Oq8LAMcRD
ILqHYfFCqOUZ3N21o7x8hRw7ES5Go68ctoHdOw+60e+yiedPJSptY8oyKNEqFrdJmjTXGbvl92Eq
mlfmtK3l4gnhf7OxtarzC6n7keai3Zp2SeKTQHGhhWT7pRGIOE0fUQWycuJ/BIv9YJYHtEoFzLsy
HiCJ4DVM7Ze50KVnJ5Hu6KRPKlT5C6WPfqvKCQsgsxmuStRu7bRUTtGy17XxcDWFNlxlKTSOJiks
IDE4I45QO3OH8DIcn7OQMCg56jWOZvUqcK/5Dbghb93lpn0cp6QhdKQZ0a3P1Vuoo69uy6p5K8th
cDut697Ghp/SMbX+jZpuj3AyHN9CntkuPkbckKxI3Bg6wJuSTx1yB5qbzpx2CFp77a3pTHgefKDf
dELp8JHX1htyqcYFIGi/Mf1g9QP8wh9bBQC6Tm2mRO3/xnqHT1TdKt+SZkb0qunRtyVGwNUC0b+W
UQTzH+TMSx1LCDsJP6276sUEPuG1cms8R12u4b8Oy+dYcFeeTPpmlhPk+7FpIABhkH/EAscKUNdD
FBgXNUEarNQotA0FWdlcW+rNMYdqG6q4QXEjEsgT19PFSWJ9l2TtdC6setjrxEOfqLJXh9ZqlGOH
LB+yJ9HCNuIB/FV2sJemjHw8M8n201BpxxYx5UYI06sSwzrgI7R8chb4kQBUYF5vsk0byyxj4+4h
m+RdETbijkK73rcg4Rb/hwF7KX+uU0Idk7n8VoRx7SMSkr1CJ3cs109mrJ9JFlNYBSm/+kZ7RbX7
JzclCi9M/mW1OqTMHxABC3+scFOMLMS7iC/4HA2fmz6Vjjk/i6tNtuPTOT0bTjTuamt6hVg4+EZg
Lve9Ud/GA+7/MhPVidWJm+TYKxRLGfc5gDFvhAPo2po6ehOxv561LCUSQxsO+iAedefdtmT1JZem
31HPylzn8xpJ+04Kk1ud5SwmHOstwJ7olobRvdghzi/AKYiH6mqbhJR0pVpFdi5pLMab9trHg70N
nVx1LXMiNpX6ba+eoa8Aplh4PYmdvinox/3KEQfDobau9dxQYxFFWwE6FCRn/DjRbneVLHotrQbj
gasNM3qb7ljGkrKPpPiBB5c/6MnoKRPoCFWu/4BeVsy6QBvS/qEgO/A0b1G5yXHsGqFuHMWs9Js5
73Iy2OtTpFrprgiUN0bvgEUa0FntkyFJ58zKtkaJflJiEvjRtRmWVWNWvFAAYEkJEpKCoE0JNN/W
fRbvVP1dLYS25f74XPV57qkiGS4dH3jajlroAyrfWV2dnoSGUHUoB1yS5vAyZpW5C4OgJbqm/y43
BSUFXWxmM+LeNwb9JaY0YAYNxD1crxu69O/CaPEDad1LGEwxCg83m/H5dTUgHynmySSV5aZoFWuT
WTz4qw5MT0QuDIadDYaO6Lmxt1VGeGQh9w7xNtA+HP06lx19XWz/SeTM94KZtJn0vyQVBJlip5Ap
A/gKpvUk1J+jRdGMXjgzzrF7f7CizP7LwZOWEGKAkhXjRB4eg0ZJMTqNZHoPs/MA09E8tur0u55y
bZcOyx8ktuvbZEH785qYoidc31voxOp2yOfm2JBViGgO3O2w1ApE1QyUiihRiNprU3Osb7Iq8wGP
HdYd5cSSIy9JBUdQ3R2YCPe7aT28HqkxPZHb2iScvw58vME/jq3vogr5qMdi2pnWn7QK6kPfSfRN
atuTsaEcNZLtSefBmqaUsrknIMcrcad7JWhXJUrMnTZtUppYj4AQrhkMUS9uO2RcOWzakfbjC9ZV
MnJ6PEt5uhlarOFSmnOzRC1E/WYn5ab1K0zo/RNRyoOgmH1zLqjhByRtxGCeZYpQbtporPPL4VRG
rd/13Z32WukSaokHVUFgamrdQzcLDXlIqWMkazdReIhC4AlaRmrslOoVpKIlH1KkYjOhCQKjFj0W
Gc8rQDcS2cCTY7ZwKQwNHl8d+EEQPXcC+qxqHdu+V1667FlGlQOcJ6yvXTH81un57vq5SvaVHNE+
U3i+zUibyDfbYNXUvGJE5iBJ0zVw4D6UdfMSBzWdueBPMOT5sxz0P1jfdQDIm+0UBgvRmu9iWaZX
kyiXAyG5oeeY5gbOwzvrcNjXops3nRWw2G3s76SFZvtZIttGS3paR1owu6KyQpfoHT5X9WuqmyHr
p+Z3PRA/ZSXzs1Gm2zR/q4pI/xFU7cWsK+Is4N6K6VsoROHCHCfacioeSczqtlZsPWpj9q3ISYGP
m/d0VF6Crv2dZ8xTu/CHHE9/7LjOmVE4HZ2DMKQvF8snWwGHYcSHpup2stnNP6oYWE9AwK+a9SSg
Vm7RUkqRcqXaKpXWbhIjx4cf/9WSskbjqmgvQw+dUshZgliwguXpDBslbhpfUo/0EURKUrMwgj/N
os0yLIwEYJ/le99ReeOTG1uEIWdoUKH+4kFm9tEj2XBmy2JtHXyX20HzS2Oy3U7M3zP+MMTNsx7p
7kWlOdtRlNE9GHUDxdy1cEw/ZuH8ZjXjwTCHwNUxzu3gH79Itohvi410lwQSj6jW2VOOdnY8eH9I
cM8KWQsPeRAUj2Gd/oL3OLq2Qta9qkmnnxY3CKYPVnEMafW5oPmJU3b6zLNHbvB7Zt3pIU3162Az
8yooqXkFkZWUFHLEsbLGV4KQiEorcz8GjsPtnwVVjP5mO1Ny8WVVh+tT6ON1faW1lFstHGnyUOAr
CeoeC08dP5Bffgib0tqbpil5RVJKV63gV7XImzGIpeEjnGnXKp6MC22p3GWCJL06E4I5I0vnZb4k
vWqzjF09NLO9ajTRXUqKBKNpZIIpdjLlhiy6oa7iUNYOk7nemFPLv0RUefuEkgCWd9ad2zCgx5PO
LWiLAiXSZwyWSJG299FF7rkL63OWne3ExMKDldUrrDm44Nn3WzOCeVsNyW8Zoxiz9YjanwJ6lKSz
WMdQWJF+EE00pKhfSGROJIa7inXqUNSnKcXNtDqaC8euTh3JVu6q7JETCtVfJ69H110mlJ6REP+W
UchdGsM90UNhLfxYjoatGAPnZirF52YI4B2gWvkaVjWF0McZ5Vg7z2ui++eptUTwfTJhW4GYDpe7
U2kVUinkBokfHb/D9NaA46e1Zt+mGl9iPYGFWIbXs0ybKQT5aB9n2SyzbnNj2I+q0V/WYViDV8uh
85fikSMKsn5YcWTdAN81S9MTs0/WnVYtk6WFSnY9uMLN1qHlDMpFJAitu8t7aKl6wLIf8ag2rPu6
UcXvilCyG8RxniEy/09QDMTHrxOEBXhrZtm1YcqFSEXP7HEXjUoIyGG5hMYqOWNAJtZL8nIufTNJ
aSSZyRuzqumpbKf6KFN2+UC7KsGlhmr+3YqmZlvBGT4oRjiREdtf+OzNP6JJHigLyfolV5r2ZrWD
5a4HMJG82WVz6UYEHZNDqkTWpPQnETjvJCf51vdOtJsTmSbRiGIyyKP8VYvrtzX8L4lR8c16/16o
TLVwEHfnLPjGjQ8/DlQBzzQ7HJmJ2qe0A9ptlunWdT0aFl19MbLmkqpBl2ImCtKd4sgkWy18Bh3k
/xUVz3Mvm76EPPOxWpRTBQjrdW/1FSx7U52qj6sD4T9nfmqsTF+308lPWu0GXRpg45Jq8RFjMRst
6XACiuOkKvn+c3A5/q/oi2Q048OSJ7gmkKPWNU8fCeXkmTU7SuhP6wH8hwU1RtxSp4/A8mKOsYN/
BHRXg22dPzjZipV7UVNrp09s8N+78KrJ2DGtbVPvLct27gEJBVtNnRXPWXbXDTa19DgV4vfXUBiD
6cU37kHi0CVILZxLsu/GqkuBWPPvK8dGjlw774wDnfTgLlP5v882lTrypcvtet56ANyTzVqYMsyP
RMMEUkZifEhFrF6GuW99QQXVV6M6uSmKktzWV2OsgcK3p8r914HJnPNzamTbdXyY017/OKVhDV7l
yInWN2nrvtPdoJ8hsclhTHmNt//aSKbc+iX+Ebfrxt8rgT4fZ2NT2n0Dk2vB1U/q6FY4cC7r0SoK
PNOS+udibuQHu0uu8XJWSr3/GPY1whgUu6zinGlT4M/fVgN4+zXcrM0pncaGxJxvyTojKILEet2I
L+suf5+z2sndw7o38Xg0h1cl65WHCtnIOti0dXFJGlgCa74aC6LhoDVR6HdjIr9GU95T5KPDptvm
L9UhnkQ0fcX/UPQrgKbEcxpNAv0MNHC1JCxriLS3okCvu54r2zPVpC62t+u5hiY+L+2XUJT1UpaW
n5f2vfFxaTIW4tlqDZMWsmVtP86laoIRvqYJuTSNK6tTnokmSG+OPd6KZc8pY+V5FhuI8/HHjsjl
F25R2XU9xKbxYKzWh/VitUNSNQ2tvFmPxnmUHvE0Sm7U4cQLKRHeLK25DtWQvQmhRMh/W5svRNie
kTPWm2ke+28lnzQbpMdf/32qaaufp/ayXf3r1GHqroD5qnQfRyXyuS6s7ujoTORCxV/yktlizFO4
YQ08HYYOI1j3B95o+F724K9y5jT+etJ6cUCI9B2Pq3k39OwfF+MznQ7raTXrUIOslK+r1/dUcYC7
69VGTcWur1LJC0ZEag2ou70SB87djqTOGwL6y9Ws7kwq3b9HVbs6cxG/19AdFm9Nc5MJ23PJjqeP
sqSWyP1AcWQeVG/dnYQUPxrEgK573EeMpz4dRgKwZnzcoUQLN7Gy+TXNbljOGmi6WrXXQznDtapC
eF4HsZng6iIyw9VIy/g4cap1otuGlmc4Jkc37PL4XA+OeJaGTN60SStt1t28UfArh6hg1GQUz8Bo
7Ccb+8Oys56gl1Tp6Pedp7xpjoZMEg+um/mtDZl4N7WuHtcHtInFuWnbbzxJKoR4rXqXWd3nyixd
EexrL0mfvPK0knDusrccI7RWusbkWh4qAsP9MDVc/gt+V/P8ro5KwNReC6ju9zpPsEw+Ts0c7cim
0x+NibCOTOqaXxo3GSVv7mWzRrYm4123/JC7burmqh8NtCZpNFOuFR8vJMCxhPPQCvlf58hEl23L
1iHRyRrkfd9Qem8WlxvhkPJerkrhT05enj7+Kd1c0Lnk2WgUidaMolkPf+KaCy/rUA4qcUO5BI3f
8kVWzZU7as64sLlgMTA9QushjDRaoOHt91hZbPGiyc9O2oZ3EIMkJxVR83PsbEAqUfZaGJ29o8Fu
7MzWKV9zkV+oaTY/GwsZQK5L9q3J6urcskD2K93pTnmPFWA1yhCh1e8bJXvsO0GF3Cr/DEa+L9S6
+iNTL/vvF8s568jIi8HCLi6FYPAsEmp9AUD8ABV3gjsy+VUJAq+V6SmkSMTc9WMw9YnpJ0PUHdbd
/z4N+9nnaWPzpsbOt6E1hmgjjykBVdIMFWwcqJVIrIAXasKq4l9fWW1o+boig5wB6eDTPagPgOMd
wk1z9eFfr/jxPse0fChPthNl91AKtzPrrsdGqOrLstdocvGItUTFXq6SrdohsImY50iENevWM5Me
Azw5CpticV9E9XQWEbobjc/rpbUDab+G6SgqOdcxjOAtjzo0Kh1m2wsloe0auhPLYBZTSdbSSy5H
ROXAAJ7cFn/Zrpm470B+wPmUl22MyAJNH3KNVt5Lw8hSJ7JpsYPqFGfAUYlLW9ospwnMsD0hf+PV
umFdM27NEtqI/p+xr6Njg6dRZkm2W8dKUpE/3kAbe/OixWcirFXIJANUiDiMH8VcTqfW3OtVS7W4
HmhWo3fuXb6epGKrakAiQW4ckdfg8mBo3fQNpGXkJcm11ufp+HXu+kqe59Gflqf9uouUydl3VkHU
QGEHD7nWbJWBBWC37MV0vK9ELtIIZG/dYFgpD5pJIexrDG1VDtaQzXrVesCmZOPKuahgknAt6Ifs
ZvX5xh4Kaly9duPHlR9nMFuHFuQ71atCFl7Tday56kECgl0pj5kO5gcgz75dj0Y4xDdClcgzZBkr
vOX9UjXqbyny7UyyQGF11hlN7U0aZwvfQm49ZIqELziNESEsu+uBkYhaLgySjZF1beJJUeCQ2ofb
PiQmnCamHoAr0cfzerazvJf5kLHA/XjLOI81D9dEusUiKhWtdR30nm+Nkf7/e8x9EC9QS1mfHbE0
xeeiIL1vl0pW5DcF0IyGOaFvjZAafAtIDX1FosWEGlQfm1G0Hk/Z/vQ1PtAB6P2yXGIpHa3gT8PJ
bTHR0Pi6LtBra1cK9fvX0Prq422Sjalvo7oO7636+2t9to4QZv6xPOuaMLwL8SdbwdJzTpyFYYaE
PKPekNqNqsD6MaJB8tdkDOiJB2qOwZ5Qv5m6vUrCadpW20afoLsuu2kcEMETK9W1VNTw22RvicLQ
vmm4Zs5QXuvd1AL1WNFdPLCfP24EH7HSoTG2QIPtF1Go5vkj184wpkOfjeDwl6hzFAd896lW+Yoe
xk8zpWs/CQexixdvb1zr8Z0kj028mnnNhdWCK+nzqFYlyT3gE7qem2VQb3pH6/7hcERu1W+VEJPG
6nBsFpvj+mrdrPf2WryLcLI2ErXu46ho6qXNbAmfFSBNIaLvq2+pRavDPK3/lQ49lYE4MB8T6mY7
EHGntkkCP+Tu/qQDijyMIVK1dLFAj4txrdW8HJng0zpCHT/3TFa/ByDpx7gItVcKekM4jT8TbQSO
yu93aXJgPjXNetpyi12EeaEVTv84oW9n6aKHdIvkemofG7gTXm7o1E3DsE8P4tphR77Nts7iERXC
r5SCMt6P6DtUxXJDzak/YaaIfGkkqDcAFsTsRKmfIib1e2c2ae1OivkydcZjOY/p2W5Zgyfq0NxU
q+sXspi805f093Xzfx1Yx4QBZZEOubm1cwe+pia3biRPyzKZ3XVsfbVupGmWz1moywjNc+72NLNe
k0WPbpl/x9OmsuJJZRzf10zbse/aY2yh5lrPWMcsCOCescjKJSt4D3Vt+h702bVuouFZCkV8wrU2
+hgO5+8g6z/G7UUgkjbS57jN+e1yvrmMi2U8gZ56EFYLysIJExcRmHUt4a+/6tk3TDPat2iIDQgB
AFmtTMIfqvZkTUPn2xnLrjw6D3IZ5vMrNQ/TJ54bO9oa/qhW4RNRiU4GO6imct52OBQPqGkchDHS
2IZ0dW3zjClupqpXAqw11B8FGeKPdSOsf4y3Qv4Yj2WuH3p06WZuEmjiOB7ZUPK7LRHdvsyu1aFF
6xgO34VWAYdRi+Gud3K/n8xa2hNoT+iYZfCva1BiUjNpbii8zKOwjSsg/IGEvBFsqQb4YB2j8cYE
WmtKSBdyCpdbL6W/ND5Z7bOltcajOjBJ67r2w12KMEM+TbKUeOvyNBNBva3nTudvxTqU1h/kuTwT
53XXEvZWMWrnQlT8k8J38dyUTuKvueQgHZg50ZLNU1pKABRpNBVD+CIX1oOdVvFPWR0XhPVo3JSs
iD+dYji8pn2ottqGRRChPBYZYp6c6aULE0Y6KLKdPK6b2jkbsoZ8qi7Sx84JypOp9D/XQ+uQYbVL
qwPLyRqdHamAc0g6jbjDjOK+jq1p3JhqfipKZeM9AbnipIB44/F/ODuvLbeVZE0/EdaCN7f0nixf
pRss1ZYE7z2e/nxIVIvau3vO9MwNhIzMpEgWAWRG/GYgm4HKSne2KUXkMs62c2zM4Ar4QXDIZHjP
XqQYD/ezMcntld/nxoPHEnaF1vR4CIfkEihGgmiKgyeDaoUryNnpLVSjr4MDJSCXPPMi4pMk7VJ1
ShfBLlakQRgpD0OLaIEfa8XG1R3tzZmA8dMd5z4i9vqvEVpW6m9Rls0jVIosi6ySj22SgrYWjHHz
jyM76W6jOEkElLmRT5j+VJZM1srFuX3UBm/vNe1HORraBWVN/RKmOR04Pf9EOqbZFUGN9rfd/kQf
pj1X2DPWpiZl61iS2qXNLgq1AhUZy8mksVZQqVcStA/DEsaYpWk3/Ln1mzodBhfzxDDnsVwHOOGg
VwRwplFLGBmME4egLtxNauuIwUwzRMyVeh3menqIdRcYJHIUbC9dUr1be9IkJPvEu5UsaZEMsnsS
MSFRKGQL86qv16Smh6WIqYjv64mpF59RW3+3A1z1pIDvI8YFx0M7DIGvxF2JpkTFmmSUzr3d8BGo
HaXsUKmYnZcIwy0hOOBkWeGhcA1c/NCFwScFC4oCRWvv5u6yxwUEKb4EfjZcatVZizWCFLbVwz12
z9pm07iqnWClIm2L9PlX+762EPPavMTiQVbsm7h3KY50MYbROuvTnSxzOh0uZc71JO5mg+FfRa8Y
6/u5vqvdGt1ZYArgUyjA5k558nW4wOKQTM0IBN4SIcxude/ozaSahyhtP67bBnWATu0apLGGdeM6
5YMfSZQQ5lumXwTUjivW0hqmTgfg6enzmGnmBg6ltdKm/ThlheI8lNVHM23kq+mQFOPCqKocBT/G
+wp2NKCStqHaSLB3wP37CBPcxjH+OhOxcIr1UyzsjGzTA0H8q6jABFdO7x+MwvGfsBEtTgDQP5Ki
958so750hozDdddxz8SReDjLFBraTvL4qbkgQGEVb4ppa69YtonUio+VzN+bQhQWir+1Hnrqmk4N
36KVogXVifahmZSG2U0htoTIzko0Q7jiT0gGUOmIEVibqPJfzuo6qAunjscGR18uKgPM24pCFda/
04NYPJIxKaCbuv9Plp7Wgjzb90AZ7Wsh+dELAKdZHMEwc0wGB+zRnMlfu6HwtzYkhWrnpJWARdI8
qVaa/6dJg5cqx7acPmCB4ItYW3pAifaiKYRfEb3/aopef/hbM8IdYR4cqRLIKC98TUq9WOU2monY
tQzvZlYt4qAcX2XJsOAngTuR+iDZ6Mro7ROJ3aWTa+Vj1pOgURyUV3UckT8ztpg8YvDfzOGESjqy
eUb26AysDJypw4G8KmGUIN7iiN7zBaued/EOs3aUL9YIiRyKwgt64P/sGxjplz1+iIFFMdOoqL7k
kBL1PIWqLxbzne8Bch9beS80uMSYFsft/xizp0KOGOK3Zr1tO3CO/moMFNSYk+JKjsO+GlMVSpxF
AUnsNASb948OHNbPDeIkx3s8A2l21Idwl6CZIXKpIoNqaNUBxV3KClPaNoxAlqHy3e1EojZU7WYH
jkdbigmD1CjXZNAOYxrlBxS9u6USR8ijm56/N6TaeEpdVdmzb0FfjoLzU5aZxhNKp7mcFEgDEeG5
/RkC3PPQJfgMTNxc8BjzOwRC5SB1zhS443McdsXKSqmj1OL3X6t8x9Na1syL4ExlE9kuWmIpK+J1
JM9xEerF5fr3mBgmZv1+DTG2A1k1vxAyOmtwODfQtSB3g/Svjm34ojfqksJn5x35bY7rRMdbaRrR
2tp1zomVSr2GldafxSHIyv7sTQfRJPe9DQ3g5z0Y0IUOiBwRxENeJSBSuqF8aKf7oQtKzu+Gmz4J
7okwETuxhls9df8rohX2FnEG0sTQnFgh4XKxnPMvcp5rOwta5kKkZ0QWRhx6w4WqEzYHd3DelG7w
j7lOQi8NnNmxSFQBVSteuRTHL+LxIQ4BNKnYqL5C4tHze+K8XZ2alVodarUEmJZI/a0vi+GmVhn0
QDAVGxEzO2W4QTuAfhPVbOemcXPZ1gJZoyEBd1HLz37AOyLwWbAXsoIVVZAd2FcFa5GDmuJKk37F
IysO1jCsx29/Hy/iCav8Gxi5cBH58qmOff2p91rlLA3g5kXW25R0FPocKz4hAKe+yCws56R5SQ0b
sZt+I7LgY0HeS8L3qE6BU9YFimertjoA1vIvc8uop7ygiaa4NK2F7CJ+nG/VlVy/oHosPyCZic/q
/YxMOMLmxbrHlZKM5NAtx16R34M4/VBCNfxlth9yE08QD2ByaRxq3zsVBEfcG+Zz1WTSKsN56yJJ
YPX60QknpIFGPdUrwKa3AElsmK6/+DAR+7XMjM7VOAJVaxXj1XdCd4ONBaR40cRoa+U0drUXvXpn
obWc2Oq5yDPjdcK+50npPLa2rz63GCeKSSBVk2viGd/EHPhP40HO22ZpwNu4OD5ajVbiXtjKFqu2
wy23Ul0A8yIo1yi4h1F5FS1xQMuPNNo0w9b6YxG20uEe1/tEpSANTqIEK28AG98Ek9N8ERjOVZx5
GJQFA5u+e9yoNWuHN2i4EDHgoc5VmQ7iRQq7pJbhBTfS00PBMnDCnkhxvLtLDSfyMRps+djbSrFF
z/+9LG2EuoZOL0+hFEOpaKWmPDWeM3dHHUXJlYjpIYTdjQeaYzUMbY58yKpTZf3QSC6JyLCVo+N8
Gk+nXetER3EmDkYHpHk5t71+5AqeBs1R3AkUq9QP7mjydkfnWEy1ffEMAQYXVlbw8O+R+ZGT/2qD
IXwYsKv0lwwWLfFU+b9MlyjW74KoxqChKv2rEyNIG45UbkWzlBSfpCIdkGjyQ6iDy9FHw9tRFlmM
CUL26djhADzPzaIK0JA6bu/TREcso0tp+skSO9UeILrc38RB88k+dyhE1dN94h43Gm9P8cM6edKE
+PA8FCLvU8VgMdUKo1cxa5huReLs91SLCg4SahE6kWKqXSvDPuOKY1nnaKTEJYuqQRju56akZFcX
czfRMmpFf+SdIyjlyB5F1lx/zKYDrglNzipdjLKBzuGA4KtL0SdGgeB7giJgn0RLRoP+KKsNEMZp
tpgVGcOvBIYkqQd93wmZvdKCm1cjYyTkk0hJxk/oR4k+EcGsAhrQ/8/4uO1cGLZBv7MA7KzNrjM2
amtCl3PtAVJL/mfz3isGi155GmxPg++997nKZPcp2Sp4pEIzNsZYqy//mHtv3v9f3wMpXajWNpyy
1UUssweslUUl0tHWYKWbuoZqmXX6kADNd0+VU9lne5JT0EPDOOA+GS00kazOnSJcIr8z7DrUdx90
61PT0nSn2FSkhGKkMnxD40h6byLvz3Dgf29woHq/jxZqlJ7//R+jRbhvv8O8cOfRum9razQM+UVP
Os+hnb3B0XkscmdSJwqKFw9+gAibTaSekX0tFnWT529gw63t4DoV1kNN9iYlvrmcXyP5ZpU4POuI
WoVIafBrr3WYFkathxfsOnCM6BTjRR9ZtSJ2n/004ieh8pkq6kvr+eV7EUTku/MuuklkYHclCeG9
9Xu28nu2mffpT7t/SuNM/zXNDhEjew890oxjbkW3BNrarmutr9meAs3RrfMnxejwy3F9MIyW239Y
CiZMuir/rGDtcatFL7/HNGpUSucHd7JvErqh73WP0VEnA/TpDIoYFYmui6Kn0hYVdOdQ62CyrFAb
t76u1VeZbdaqqqP4ORreHGBmi1Cpwx+oCCwAvUrfrUDyVlPW85K2qn7E57ZZR7mfvet2fbQrF7gh
ZlVoVPXPSNrk2wIvbNjL2ImEoAmAQkbh3gRmTc0u949hhB3JhHSKlcC6gQlWb/0hwHYNDSSnJqzm
z741Zsc5hixvuxwrLhbRO8/U0TXJOsRDIjGv6GEXmR56ltLZlgL9m+cov8QJlpvzCZiUX4osa9+m
k/96zDR9nGb97XX+ffrvMfKQrFvN9x4N12pRV/PflbBjz4xG5XPFLgsJ7/BRtMwIllBomelBV8P0
mQwyywboYivb7dszgPNopUVYNE22vZndNk+uBUlzuiOElO2efvdRbJ77BBZP9CnME63f85DfAJ/S
B9nRSIpom7qkkEBT6C/mWF3EpmzMXX+Z4yxxjSivnDNkypYeWoSfMuoj5GaqVyTLFuPEPoyzHrxF
RvI1nM5Az36diZjoFeOQPfhfeu+vQlIH8pI/1PsB0jiaHMpH61gkTNWg3OlBp3xU2kMRyvW770v6
3h34n8WoYmje8GoPyEuo7cWLoSGKOIWbChXLUj2pOGY/1/CzOscJUIoqlUenw3TbzJrqZqilhOxg
KmNtIOcfXq6gCoK/U5W10hqZ3nHtNHm5EzVm6h37riTR2uIqcC3aIplL0T7QunmYqFhPw1hma0+j
iX1OieDJPGx0EIeO7GQpS742wTCzbYbW8//57H8fZ8eKfNRdd2lVWrYll/Hfv1IlY9/uI1KEbGB1
rfAVWVaorW2yusJaK4ahuKgG/CwExMLzk3YrPr/q1zeplYrHuIubG+KKn7Zi1yetoM6pyZVygqv7
KQo8oojjyebeVzQog1PNJ5+YrRoIk40o9yDe2Cx8wFZbqApANXU53Ygym0CrijPQ19kFmo+JH0bz
Z69wqxfjlEpfDy3qwpOVlqMYZI0lI+rPom1J5ABkeGKb2MpIiOJftcPj0zuLQ+aO3plUyVL2HBRp
fsc7Etw7RSupbATVaZwWo4VYl2bhrpUU8yhC4qDUbVtjfS57KyvD8deygJpi0lY+6QrfGWkM9PYK
Nb8pjV9DLymtTwnySyu55o92eFJT9VF8r7CHyY054TB/zYGhXNnONY9ZC6QIssBfhaqOi9RsJhoY
eGlnc6/BV6E6+RApv0ThXRTtZVj/6sKVy2hZmBmY2fxfRfz7GJwmMS7NnJMo1WPkV61cOTK3htu+
qI2lvY5lqa7BOGK5nXMr6oJKo7CuSu/A0I6YHyffFRvp0BzmDjKPydLIjOpqd4E1PNfPRtGhiuK7
LIR1U/a2FZKjSyEZKMQDRSwu0n7ZDv4Gmn9zkocxM85RW0AiFeUdVBGgvLEj2GljUrKkd7SbOHRu
2VxH/a+kh6M/x9FFfU3V3oZHn+nzKHladWoZkLJ7rKpDe5dR7M6KX0LzTlY7fu5aZPg7369ymJQI
5GnTQXSLjmCCk8twrJY5Uplb4etVNaqyUzXg78OENBWx3Gl5PAYKZRoBVQV/fEssxziJIQGWbdfO
QjpkmoCjENBzASRCna6+ztv7YSyBbOhdOL4Wwb6sI6faYC0+7McqXeMy1CLZOLJRqZVTAiniVCLO
fBpiuKRK4zzjmNVtYTP21ULExBBTwCuS0g12fWM9DSJJo0qWerC1AdmPScnaMSLtYJjdtZ3SMoWK
FU6oRMjELHvL8Zfim5i+MReh2Vk0UITEdzXFnQLxsXvo9/h/xgPQiybp4CWeGHzrbluNl8idqHa8
id+t6T30vRQu8AHqUIMCiqPcRMYmDKjP9nj4KiYu0P9qUQWo1kE2ZedZslxNEz0CqUnwhZqaSRLX
R4Alx/mTy+4A4cJ390KzG3O02wxbSNT2LHIwjQInwCcVtpu9ph0XW+ukttrdF2Bg6q8VME4iP8Of
Cin9tvQna6DsbPo1REtx2odjtLK1FiTf1GPlbXYWZ/eDiAE8lh3SaNMgGc7z5usir3znQwTn10RR
BXVrGw8DEfzHy4mmM/0XcqMvfRKmx/uwoSnKfQD9Idgqk214qMiHzlR7dT8ZVKzTDNNn6ZaifUU+
9ve/HQ+CqT18/fu730b/DXEc3o+6I1Vtz0j1NgElGSSps5qB6CQFrF3rKRVZDtZ4YiCy+87ZqfX1
DGf3pg4PCM5A2eMcihWcM+qTlLKC8RXquktcMM0VkBq1+26q8bdAtbpNo9btse6j9ghbs3CRikty
6EE5rjHdqKCDi36wOLsfJJfCqmkNu3voPw0TMQBALbiwIZyRSAJJpGYut3YAskvRvB/SdKh5NgTr
e0hAl1BuwD67yqDClCFSUOCXGk8390hagHJw+SuEumMs9QJCnTm4hrVSa+p3tfNr9nz3x9Jf24kk
r5Kmx6QI6TpZ681rK8f146hl8kFOx2ghOkXMiXTIK7btb0WzGOR3PKxs6tOj03QzRlX13LXhQrMx
NDnFdAjdApGGa3zAZAkq4edUwxnQs/OT33UFiTEJjLKGm53rDe7CMC1jKx7IHorQu2KM3u4P6vvz
+O+d93jRlRuXwtehhZw5M0Q0RNvOKl4ZX/wRUmpn0StPW1rS3H/2NlPzPlf0omH0NHp5/V3FIgP6
JJxzsfxi9U3azBseewnxSi8If4QDRrVl2/VHr2frcGq7MLoYuAkuWSnunQz7T7lyIZYG/UczwW9t
1dLwPYQA4VVuvZPDerxhvjWSPvXlb9Mkt2uPikIGWuRXO9caz70vwTKesiC/U7O+HX/2LkpJIiQO
XjgtpZMRUxst7y6R062CHH9VKpRftJSOsoph4Dci1ga9KmECUdnZRbOqeZj4lF4XekgFj/82TMp7
5VJMgEsXXUqrfxCPnLCPJkMz94doiUNEynXd5JMi8mRWKWIlLqsLS1aTw5fjpb7OdexjXCjqcypZ
fIjQT9+SMFEPvsgOJQgsrUebBPb9c4aBJmERj+rf9JXo5eBg3W3ZK/EMhwF3BSKB+SCX/PzATh3o
RTb5140YIZ7amR74O1A42vyYF7FOYVFYIvB4XxGotZ2jjahgKL4olWjctsiVXMBnUM+KW7AtIbCs
aGidbVzYP8WDoWmHXUmZ/Sha8zqgDvs/YmIZAPuzXHY6m4qHEmIhBIiFppc2nkKduR9Mnmg8a9s3
O6vQwQcQ8J9G4GHXvkFc+WNEVU06okaNUte0rAlCyT5lirzXgogljfiY6RhiSI8G9/1j5gk4JacB
0nmPwY3xt4blYgczLX0innX70Q7hDUv1Z9el5Ys6kGGHaU45pKnKK7VbMH5YP5BFGxbws/ofQ2Xz
CzNr2E0YuJJ+s80dX2n/UPMHm4dMjply6vwlXrpT1anoYMNN0ExvkUXBe6Ii6IiXXX0ouSAPZoEr
uoWDKNJ8Sfvc+m1/TPDkWhTh2D6XaG8/jh4WqFng1ks3rk+VUg/XyogcyPnysDJ1fm1eqMcPJRy3
Q6MATklDuYBpWe9EnQgZ+q8R9TSi+u9GRE1SoGPQ/PEazpjXaxmnuCWYi2hrK2G8TE04LoBl3fIq
hR/NYMGIiwZosa4f6ru5t4FNvdKLaJOoGWm8WtfeJJRCl6FnBifVifU3neJTMmTNywA0/Uo27S8x
KvNyZ2toDZP4CHy04YhDIku6zMNHQJyarcTPHpsnOC6TtwDaGZs2mLjpk9i4nEnOqvFyhF+m5h2/
LFTIY8VwELiK9OW9o2yAOBskzVau5SQrp4MhHMfa3jI6B0A3KBLIzqnHuhEzHEjKkyAIZjhYLiI5
mOovmtK0ezQyULm3vPytS0HeZEM87Py0yd/kEFycEmjyRfT6BvTNsXuFt2hfW918b+wAnxrMDxZy
gU+oKfnOd8NVD7qR4KWadB+DE8e/KmV8x2TOeB/roGHlqdePPhuYDUBa/2ynirm3U1neBW3XQSHR
4pUMyyDE53Ij3LKESZYap9xVpxjaB6wRU6/6andTTU8MFDETu4l5noi5ZoeehKo2GwGVqGMwKWpt
sJC2bPc0BqN7GgrVW0GnlZYIRZgtu91EOonuREVNHOnR5SDb31CCs673Q2mU0crssHARMbthZwV+
wT9hDK8c7+NQMR+PaVgjNsf8ODb9RebaY6Uu3RBVEk9uw3Nj5uuCrMwV0SPjKs66roy27GLtSWTu
K+bkansoQ+PHEBhLFQnpF7IZuIiMgY5eldO/NwMSqXpryHt9EmZ3UBFE+OvpC7wzVYpF/VgUlrVQ
3XIpeDfRMpRAXuEV42xEUbnsQYwnUvhLlKSxcPxOdcw6K9NBnMm1/O4mTr3zyf/VW3bo/k6unM/A
qr9G1HIxbJDqYu/pVN0uYgvJgrGDZGFmA9XsTtkGYDLPcxNtefK2WVauxJg0t6qbWdY46yRYZ6eu
xRMYgbreN5OPdEgMBA/G/lhGnfma96hoRlXyAYl22I0dYj66iqEG5ad+AV2n2o0aU4fKg7SJDGk5
t8lU8jNyVe1Jd5WPQTfU1z4dX6xKxXK9DY9cgN5HFLnqKgIccjb62DqObqpSvUFlS3Y03cGD1Cwk
sGR9U6x6H0vmrNYOTVpqgLCg9Z64TURrr9Eoe4sxulqaJ5gz3ZZb4QhNQEYOSdUDiN7ZM+vGr+zF
PV9ByjlC3w+w9MmVnwcD5TArXKOw1e7NmOtoO1pyAFIiwrZGz6zzHIQOgak4YzYRFKFFjrXPWZh4
dFyiula+ATsILlFD5lyEcxnimNJa7UY0xSRfqcql0fb2UmyeUquQbGfR8zfZkG1r9mOsPMXc4p/i
ki8m05FDmQC638xCexpwh/wjXk3P6b+PH9kJr+LWmeMDakVhulUjF3K/2OXG0x44/X1A/Xva+ooj
zA0IL5htbOCnIbdrti8NlJWDi+bYSvxXSu3uO2vsXlCoLP6IT+N9aiITdro6pyWbds3VHwzL9p9y
fdiLO3utO1DnGgvQKDX8N/SjW/ac7DLMPI4evkBWaMWDIlKMGG4WDjJ1AKBa0i3UdOKKglYHWHbG
/IlucTDj1AAon6jFp5tb7r5A+2BlJUm3dSaBg9HHp3woDXChkQV/Krfjhwh/yVproP5NoVgpKJKx
9hHjZbSa1TI/xCQKTv98xog2wmwKCaAStU1XCjeyWknLLijVC/qhSC4qIWlpQwNgIjXdDjotts59
aTzFRt0/ujZXFY0R4vwhktW/Ukv3zkGTVcuhxGFQNO+HiOL/WTTxt0XTA2zjFmWnDqKAzTdhsDXf
FFSS9tRk3qw+iLlQinBrTrC5VPLTm+xYbGQmDHAmqZ+N2cjo4gP5ECDR+6GMaxAbpfX9HhJnGOT0
Z7Q3+rOpxagY6vo8AiWQJ1838XPLk32tVMNHDytuBbTYPldNyzZTQU0/SOXk1dXld0zkzB9UrChs
+CdVqt4UTaoei76sKS16vzIvjI8ilGHpdq37dDNOA0TINFx5E0ZSskr9RkOyrqvWXp9HuEoY3lLg
YfNRxnUuHMw9HlXVKUDkwF5o6Q8JsXClVKwHth7WvgisZjP2Fb6McX4UyHXgZM3CnIoDSLhxh/X8
S5RWkEQ97aWUVUTzaGlU7OcW8k5/aT5SPb07ILglAD8Vu9lFL4dH31fVxyEA5mun6oQrBq2GGua+
REALYDHNoG+ClRLbwUFcANMkYzBQq9Bt9IY7H+De6JjZkQ3VaXYIJuvFO/X9E7I8ybURGb5O2SAV
Oena8e2Jb0i13GGpOVK/vX+tRt4DUbbHmwgh9uMdvAi5w6EKC1K3oHZSnEdAThvFuhus/EOqxg9H
0uoHv1TUq8WTYCHiaCeiD+769aEOzfS9as9Wlxcflv3cqnhc+3E0vMcab12CJHKG7uu+II81x42o
0PfUGNBoCK1Vn8nlJe3Bx76K24qHOIVAP0hBZrFNQ/4CFISICGREqCjOZhxCf/mPjjRHYakt5XIn
OlTH9Xau4eoHFX213iteRP3GiJf+QEPsi+lB77J4QZJyvCgKcJcp823qD4pn41PFpZdtOw2Xkkop
lFtVFPGkppv8LLF6SDz9lyx1Lya/vPcevRVkJ9X45qDVtKs1XdvjERBeuhjbF0w6pGufoklloIxx
prBanfKueGF7iCirpPvuaqxKY91ii/coDgpZBTMKzXOSNohk2q6/swNDjc4gOZStntgP0DXkq/hF
hrH5wM9PJtfKb3DqEy0gb87jqIxrr0s2pcGdf7AkLId71pZKlJqHFHWojar76QukpR+dm5g/pqGd
XiXLzI/M4hODn2jfkgq7ZEr4ahS5N7dwfc0uIt5PnUbpv7rUC/ciHgEjVhZm9KPU9LfSGSxSMRw0
nqGwKKfTDtDi4Ml8zzxARacdt80IwEkuViqeqasMrZrNDEeaaXhWVL7ipl6sAoclkPhDWvXwZ/Pe
Kwp6GnZ8y7b3Tmoa8XH/9gtCpVtbAd5FNejvHamaX1rHK4/3eJXa5XF6DWcos00xYmrXNoZ27qdD
UuYSyqYhBYsYDskfsXlMZSU7b5A+RIc4RGKGOEUWIl2moZWvm7L9esFgizk5qCBfM8ZPqzH0nTsp
HPlthcLkdDkGvoU5lCPDWqls/0X2h62Ik76naIWH10Y0Ueo6hGlUPuNBEJ/F9NLyXmcBASf3znKn
+tbH4DtPDhClHO/lY+Tm2ZEtuod0kS0D9G0boAis1APQq/TXpA/yhTj9oz1P+KPPsWV1oWl5tkNS
075aUn0Tv8vIb+wrkLebggnjqQ+7BPE+xOySJM/PVZ+yEyrLpV0YxjPOmtVDbo0ohEPRGApPPpik
1JaaLedvLorA6xqLh62Y1PxSG8AF41FgmEPVMW5FBBnSbSnxNoNx+93nuZk5t3gFdiSKf+lyqKN1
KUUH5NM1Eg/KARS4gc5t7z2GSXKJBQ+tsMa95gJVdpqxutkFyg76iKfdu4TmaYWi4MUdjf4WmknL
Ldz/kPRouInQHI+abcWW8OxTUJvjfNRwxd2efBACIOe5RuN36UFp3R3GXtK7MUbxOkzD7OQgiHpG
oT5f6RSbvxs6Arl+ApSghjfnaLxTdiP2jsehstUMCdeIxEZZTVeDH7Yt7Vhduft5GVRbmrNmMece
6tR/qgfU/9Zqi/qSptf57o+takButtePY83G6JD3KkxQIzVOWogYtSKHF3GLokYXnuRseBO3KBHK
ZAUSFLnW+U6mmGFx7prqVIbqjgSb9lGPQUPiqvIuduaUR2ZjsAPh8RXzww+xEfg9tAA9i4p68DW0
cl1v02uR/4rW/H2o0xbWadSin2JFhEG1Ny+LLF26wMK3dveVklguDaYCPWWIYNf/Zqzk0nPhudFV
cFgEa6W0tHJtDU4GShdeS54qF0mq7V3pqkDmLK9AqhlDprVfWeDm8k5qD0gffRs6/qq+37RPg6uG
TzbwwcRsARn47dP0bF3GY2BvRdOJZJwFB++7aIk5VVa9DuEQnsUkJ3FrxOaScEU5U8Y+ZpTX5KW9
cz3CcSFrgXvnVHIVB9Ehzkjb+SczSWB0Dc6wcI1Q/dGuvWmdpYcFon+tZj/kOhxW2wFENcpY0sUx
yyK9S+N1VIJSx1XoGYaQ99ffTjDz8EWEncZ8YueF9WbEyTZv8GbnbmM8RHYNPBCv9XXn1v5nCY+3
qXFQMKj7GywpDqqBuGqj9z9Fv5hooo+1zCs1viLUu7dYGz5aXtc8KZN0qrj+R56FObYwC8mssrdm
nCBfDWIFojeLkTc164QbQB8EL5msr+sUPBIkPJhn/rZs8cjVutr5UP05LCPDupWj+CvM6FFyMWpz
lQ4ZtJdqunOwV2ieaQgFBNEIdJQ0YUm0oSp6BB/9Xw3PLZGmxKvoYeaZG00GkM6EkINN6jc7RnAh
YodzsVRuZQAAAemitflsV/UvBJKH74bikoHp3yrMlHYj1cNz1oFW3w7EGh5HEcnz5wFsEoxJPzsL
lJpootucnQVKbSwRFxO97E3VTRNGyUo3sG/qVLk5WnjKPiWhdCv4P6XnoGzmphJZ/TcxLHM+5REM
zJijMTslX/lTfVDhVZ6DoMVqUW3CnV/KiDe6db8zdaV/6OADiR2FOMROZKzUwsg35cSvRTh6IMv7
NaLUTTYe04jUHHKUGtmH+FbxjN5z+qDpaJNUWlCdWW+Fz6aN1PAkFoLDir6pmrjeViNYEt80Njar
HogqbXMKkxL5utas0BqaEsqZqlzAsPlPkc4ewHWR55qNeIdKWnklpjCiN5h6PYle4eEba7b3NFbe
eizM6DaYVbqPXHLer1Tqo50fIxajybgVzJDUDLE/aha0LUFbEm3kU//VHlt91YyoNMMFtwFAwsX1
cgmt0wRlJ9EUEEgDuyN8Bp5EJHFyBC2n8eE03lCwhbiPF0Ps+j+O15I0WgQ+dqDlZOHaWpq6ktJq
JGHhDO1mxlBnUReQFp1qvEogncY4HU64BYr9bSo78S6nsrUMpu2uVlspvAzrJHbAYs9rpSOuJEV8
E+MNzAJZsOjmzkTa9khB+QOBpQlDLBfPYYGXrZOBoEWiscKDcYjKdSor49KsWMvNb0FNzBEaBqsU
kWFExwnGHAIA3PFWHlv4B0yBygcbEZJLG1sTtI33LbnB3BSdYpgYISXGqoQpvS21Eu7+tLDsSwwp
nETX1kHgkJv5vb4UZ1xF6dF1dLjsrDvnJec8baj2ajSaVPiqAPkxvs168KANj1W/0VFEp5xN7I9D
1qECljrVPOTeMfQoXC34/WsnPdY/3YRat6iJZIZXzzCIJlAQ7586RM3fSiGMwuEkaLlBN48W1RLR
7UzFU9HhKJhs/czsuMDpGMubKwog+rYzoD6IP1iNve4lzIIbfBcLdUsr36AkaMx/Oglk5zLxh3zf
Rb13G3xMRLph+OHLEjLr0xo+QNFfW6lpgljzWxCClfoEkzjAtGCT7/MDWYUyReR/5AFmFqnorqgp
zt335IAYXSSjvLSRGZu3B4MvlceWx6b4b//YMeDKwoogQPxGvBVbX2CdEmIrjyiwnRbSRjcRlkNX
ddpiW/1f4J7Y7GLuqRhwlL3CfEVxxlv3cRXuO0QI1+GkuyMgWXFse2cwt6uuyFFgEE1JKldiRAzY
37aTSTs20C/i0BXtr5T0xe4eksFGXbzBD/dQK99FPE0UOARmORn6eme7SPyzOEPca1zrCcJR95jo
0FUjWOZ5Pmzi1EuOatC+33/TVYJsHUJw78F0IQTolENSFZxsCDNcvVJrH1G2jKinZxSBXLR3e3bz
P03ExbPe/RkYUPLkzo5eOi011mqmVSdZASpa6c6IzTqaAIo2IGhhm+GMGXP+h7XzWm6b59bwFXGG
vZyqy5Jsy9054aSy986r3w8hx3T85W8z+4RDAAuk4kgksNZbkI06jWH5JABlAkbm4p6WpKh5QJTt
F3GTm5v0HgF8H6xv1twkXfBN14Npqe7He5Qy2pVo1iB1VqmX2zvRtFzph2UPwY1opfejY+BFKNIi
Y4swVG0izJNoKuZnk27SmGUa+nK3mtZF5bKYtJMSpQ2uhLISZcR02fjqRp6gY4KtIBgN4uxyKAxc
tKXgQfTPYZLqlmstLUoIXll1jaf9+lLI+NSMvXLX6U6ybJPKu+eBEi4pGQxfkM47DZVfQXrt/IUF
bOrnqPW/Yn4azxinZxBdpYACT21tETetr7TI0fFPwylNzaVkY3blz7hJnXhvJqROI6P82qpD330d
AcajEAU7ckJXsIx8O8zNLBhIFIt26g64irDD+Fuc6FObNQoK3kk8p8zpYQXlXOUBmNsL8WCaH2Bi
VDQ9x1PXmEG8hcwDlYF6iKLfeMWQrV2osiuUaNML51mchcGNFFj5zdzNY+hjqDQS/zu0MeLiQ2gd
B7dgQK8xRR3OUSvJm8420qM0dsOVL9cu720sEZo6U1eUeNvHtu2axciK7FvNI/5CLnINZaGZaY7C
bf/dxl/uuewKfdmUNm4BJAXxdCjMpQ++4JuEMEfckYQsAR9u3KB192qm6ndsitlTTxHwmb6jkt/d
R07e7B13RABabbSXRqc2MgUMIYxTPDrya3Tw1JNl8iwDTi4dbR6aJ2kCGs2Hpn5tqiE5zj3i7EMo
rK4VvmP9cu4jS7WyqAneBmWVbxoHsIphpuN9i7fjrYNGJ3Dm8b6TreE+r4yWnafSX4mmmUv+XmVt
AyrQr4ul1j4palfeiUF92ov0Mdlu0WTVxgNuNL5dQt0anU4J/pEYLC3WZHXiHQD0Yl5JwusaCS+E
nYOwRh8Y/2q4qSS9p9aoBBymkHDsmt0YRT9E/+UgZmGYky3HMdJZVcnpVQZmamFmbAFt1WluGn6R
Kxg27TNi1qCQPONXHC0NSU5/oUKOeIw7PjmOrpIIKvVrYHr4uodyu76kv0bSkam7iiYnK6crbITZ
QduGjjO8UJBHNB5nzkPYBMOLHa6TKWqwsFy/RE3dOpmSP6OkoJA+Xus9amyR8hbX+n3HMvBXbgLP
URpWdoJ07tiH+l2TheEWvWQoB1NzBCx018JUxxF2PAVtS8saMFZTzHyBZw1scQkPczxwVXXvTcO+
17XXSltfifmXGVmFiQ8cu02MkiUzhlXX4oFz4VH3GaiXvMU0J+p7cvgh+Z5J+j3D0l0sgYHuo0+D
ErcYjqdh3/Xfhsn4wKKcZtsDRjehWpxbrFwVhO5qaJUdJclPtQDwvgfTrI39p1f7XAvAZuSQp6qx
F+sFEVaEUnfVo6jzt7JFpGi3Y2vKuxI3sG4hQoC94KIgNuzvw2JADbMMm4+pIiJGEaq8TB5ICP+e
ge8qSuzszNGqjQ6jh0735VS086lTnDWvuE5KV+Jcl/z40mtKKfFzlBj+FCOantRCbouj1yRxyss/
rWvTn1qIKjj1wbf0w9/+yVOWQo7b9DJJ/EPmfIWY0CUpOtDWgBJk7k3uTLINKsHL9k2g+gcAUW8H
7DkYRfbB8zdzb2kXCr61U+glQAxNijGJheGnlhvbagJCLZsxfZL1zASlXVvnIQo4uKiNs1i8NAK+
t6FtXF3C3d5L98hUo2k/xYfTQa40Uld1oK7EDDHgeVK6tKbbtIXU7txcmoxzwC1MjgdqdbDSGosY
u3WRhra1GozP1JuYkYdTi+SsP48YIh6SBTWgbuVGVX5TR1oBJiRMvpeU/tMwV790QK7WY5jY0BEo
nTpAi/eZpi4K2QnPWJpqgIywl9q8re+l7ivyBdGzG7X5vp0sTITEjYzPvOX1yaKgzLFJO8sFU1Mm
1k4d4qsxb6mFKraxHoII97keW7O8xN4uM02+sJZY+NUN38TORvaBF7q2mExEpkQCC9cIk0ho2eQO
QldldVasRe5AjNCYR36H/Z4DB5AUSJRqlK/aiRta9wuB3RV06mKAL9oFCJG7+gTP6N9jxLBgYptq
+o95SJBgHa5V9y4pvQfTs17UoUy+O0OG3ntRPSQt9QswVM42qzJvYWQg9qh7BVdg9LCDqwf7eUgN
3jvkCFL0MRa2aXTn/xzRGMljVYY1FpdNdXPR8OnhL7UtqBBb8QExC+mfqQ9RXen4KU6e+lKM2re+
XLG5B72/SZXcO/pSnx1ZVFvrNiqlB02DR4L9ufvTwMlb0X5qvY1Kp1LID/E0Z/BH74gWT3Z0O90C
Ku26D7Al3uY0x09zxH2cDs/J0A6eFB7wJzCqyhr9Dgw+pyJA0zsUAdDN1ch10h679KffR+zNppaL
wMiwEPPYzKfHIcM85j1W9F9CdLe7RgV079jtTlEa80ekGq8ZQkBobir+pirk4tBonY83ACgNarX6
6xRapOO4cOPkF5U5p8J52WrrLcquw5q3NXYTCko6PBXL+7A0vqaK7X/LcZdfdL2Sn7Ha7Q4e6owr
kY4LlFtKA8aXsNJeg7DVwS0pw052EZYJppcirmc5aQycFJBoCh9Sh/yhFFZ7T7Z0KKmU33hjIQVf
KVaxMv2Cpag56E91AxYa5DfKhJmHrmI8JIgrgjuMVpFK1nwMJPR/GagbIzpOjm3L0c6Ng6/o95Xm
BncddL8b0vi4t6Di/9r5GPYU7tDsRdPMX12VPJlXpGiix0hN8kTxX/2OpKZtaNUpCG3tAZ+crehH
o47nYOSwiZ4uNt3EBgW1QDTd3JVZ6x7EwbRjF1Fo/a1ZDCEMn0bFXOs9pAS1Eazsvl90fPL1kLvN
fcWj46rucZITTXVUWxZyeMV4kXQNZqW9V7I8wYIOMx0xiF0QSTnDXIpBMSlqVQ9LMSnbu3rDDkYv
er5KIwZ5VmvdSUUX7aFX+Fu/iKons2QLUqTVY2ur3VU1uddN+oX5dLBNN7jigRHzqrDNsxhIZQmM
uIOeheKqVbj0J5FCRF/87aWd2MqPKGusK1fIGU7zEG9e6nUo34iroHimXndhtumkJtu00GSvcJP6
UQdR8h3HgSffzdJHvS2UbW3y5AjD0b0vtexvAUWfNLu0JTOpWNEm1rGFheb3M3Bd8JMOWEi9dWHy
x9q3oAP73niB+thV2LB6CV+IkPfWNq9TFemPPjwirw5XROuq8wjZHLCaqj6jk/IDsYLuOp8qPuJ5
7LfNWgud5qInagwd6gldcw77RzT1A6x+1AxkdWw/t6a5F/8omCjshGPkkNsUZxFWZ+lRnlAINuyk
TPa1W9FKC8PZ24GJOP40CJijvkOgoV/2uS9v5z7MAj/PMjS1WogJIszoTfyAWL/8y1ltSkkHQnA1
wUkpIM8zLu3pHuXQHHhauEfAkf59lznjxnBgzMhdzIIRzyt+TBZfPfYDIEJCeeOTS2EBO0FCekbJ
5HnnSll3JCSfjZZ9hy93OCU1ztG3EbVqJyWpMZYpimlxhKMlDwiNMC32+w9hol+ENQmSD1Rvh5cC
gKwI85To7Wr9+9Ws6WqiOYXl4M0XI/Dik6uzh49FBZIXxrNJwWjTW4hogcdjKyD5kw2v7d0o2Bc8
umq8FP1G1FaHAUGhZeSzyq/rQVmpQ57txWjPP6ZArfLOHHr9bLo9sBgupobUXSF9eWvRzEfq4ZJd
ugfR9NpfeNYW4Ff4QK5nrBBBMxdliBrz6CXhC2pqSDvo5dOAsNo1otw1UoFF8FL2iNembTZskZMI
XlQ7elUkvb21Upt6UR7tRXetFMM+6XFyEZMKr4dLmLv9QYz+eW05zFiyT/esEuPjtZHZf22sur2N
6qz727XV6RO048RTfL92k77IHTk2TTuOluaj0MJBluu3My3nOWJpkhAx86+TPsWzUQQiguGuYi1C
2G+KRmCVETG7t+NqHzTNGeZtcK0rdaOsxBQ4QQup8/VjpxfGDiHXpwDVT2Q+pZjyIXJJrVwaeAvV
ebqTspzdv1srKxFjOIZ9Uo8NRuzJQVPsVzyzkHuYpotD9H6mj2a8IvOSJnq/SSfpJd9m7dJa/tnS
O+Wsx9I9u2d0kfwKmYQclyQB6aS29ilKTBZRMur26KBa+jLmmXVlF+WPtDPCr9NJ/vtEJ1UgesTJ
6Dc/xIny+2QK/p9i/tMtxAVBl574m7JElNDCkrp82LEA6F+ytN/FaR08NMlUgVKCfCH6RZirITRg
snh64eWy8904fACn9o8wZ7qaCJPb5kNY0Upsmnxkpeervd90GFCr7/+8mu3I9Vrc1KDMtcol7Iv9
ACOyaIDfIApZomnotXQUZa6Yx8tlVMgtzKNCyGGQzP/XueJjiBuJK1MXl47zfecPOd9XjHbvH2MI
6nYLr9BaRoYNZsJxTkbY6TeyZOo34iys8EJxI73HqGUaaJvAWhSOKi/Sse63IlAVnVVZrGKzrE7z
5P/2otPdvCzWb+YL12mEka245/uFL33/y0XF/Bhg3eXTfrioApJYtvyPn9bXUBzwNOnyJ7jEfv7n
v/9dxEVtU+634oPP/+Z/d+EP909dM1lrzUoI4Ld+9NzkoYxtIfJ7ko2HLtlOfyuakOEAfCQlzpXd
JMeX1+45D6iPTEp8IiJT/Q/Tsfv8x3S7SD9Or8xsKS72Ph0HknGRh5V88hqSmOYEco60r8k4BN+p
krKNRZEazUgbOiEGjtvcbaN7j7LzX0Ijs3oL7U34OCJ0UIqfUdctdSuIH7VM19fxCPUDL1b7APAP
+CludQ/jlHsry6FjR7Koedj/zNCDoidJtjXLo4UylTXG6aDlrbtUOx1zsakOYpQtGkWoAeo4vd6L
MNFveQY2O5JKybTFrqVBlfUgzuaDhgcCNUf7LWQe+BQsmq6t5cvEAgtIFbg7RW4J48FzvqEwXCGM
8rsZAufOwK9a+P210rjOqCigIRKDGArSYbKD7K5YPBr3LkpiQOVw4NYnMTcEJOM7kvKQkX+hkRg+
QAGuH0rpSWy7RSOXnsSGPEOl9s+RaPgQ9nmOQAPw/fvnHLHQ1HWtepCrZ3FpM/XsjSNZ6N4PT//L
xL9+JvzB1KXf4+Qpy022FG8nDAukJbL++pV4hyHmyYKsfQaGlhwde+DbObEV/Fz/GKUoJzi17TPb
l7coeSy/xfWYgoKTAwQse2XvyK5xH3buCwUl/1sjA9katc5G6RQy+zAi3ifEb8PsZy/b2Zd+mggf
U9lXiB/c2779IsZBsnycGHoFejjTFdv0l5jYgYLdBNpTNRrtVRW5mJmjrQRuRoFYZfDK7N0n8Q2W
AudHnXvREyWCYq3aXXRit4RF51/mFP2TsKZ4n9NOc2o/jU59kSUHq9bGjZrtKl1SNyw6CtyEbOPQ
Jq0+yScg517yG/Opqr3GMlIuUFC8hVMu8jxzp+/TS46ewAs28/qylZvkrI1htB0jfJC1ZBJfBcvr
32Py6axHffKF7PvoprJ6hSJ4F37P9b1AcklBHC6DsB9uWfY7+wZd2U2CvdOjmTsvIkIx1JtMA6mZ
N1+ldNBuo4npNuYYsmEFQPGWlujP/AxjgpHXai7XLNMlfCY3eqy4SzEsDqasUb1PpHMpQsLwuTcx
9gYUEZ60KjP3RevJO0odw7Xh6PHatsLqoRqwxfFB7X1FeOiUldP+LGIfr+vyrzwbnqw2Cl+HQSmX
Mcj+O0/jf7NObMxKmrbciN+2OKRm3iM0y0/dyr4ZQVofcxTY9jILiIVHUqK+HwZU/50bqSWV9w15
0gyVejiaC6FrG4bNNlDs8WAJpi9qePnGakIJH8xRv6asrKDUGniHsAQcOTT1Y+kBkYwstd+FKJrd
a7byE4GM7NaLomGZqe0SaivlvT/PMn1AAciLGjxjp7M/R1ku0scm8m30z7hMrng82filTrM+x/rM
CsX8P6/5+Y7/Ks7Lj4nlycU3ANYxRBddvuNtjshe1fWoG9M0jaS56TN87mPsQJduMbbrgDX1uqsi
2nilbSs2gTciuCs8NLtkEotlESl3CHUlWw2h1XVOjQVhxK8k95x1Fmnt3k/8/FEdjRMMm+qrYUcI
zCNbdTLhI97i99QsxECc8LAderM5p/iiHnMT63NxJcnK96DAK/TIc2NXF3q7qWJL+6Lrq7oAxIdm
TLHtTd45kPgeycAioRAXPwQkPvUVa5slxrgWjBGz8vxpfxcfBX5+mlSBmMp8qnrIRo2sxi5nXl7C
jw7p60WfB5b1w2hkVdRtbAWcndqv5dKugPyAW8eRYD+OrnlvGBSxYSOjOFO5xT3eZBjjFD9TMzK/
K550KoqKJ3yh8xNrNVAKAxDXMHZYSngynlLhoddyUCCu6SzxgyyvjdEDs08Ca92YWvGa6/42TULr
+6hKUCasfLyzRlSL2Ucp21Apiwe8vH8aY+jeWn6CzHEIq0NVjW+VV5J3dkr7wfXUeN0VVX6tyl68
V23J23dm37AzNYO1karBo5Fr2MjyJ/kujS52nR0V7elKVZyOb+LvAQYcqKpV0VLVWpNEVe9fZ/6A
Dqbem18Ntr42j8wnquTNzhh77BC9ynrxKUfpOyc5Ceht1+fag2OehFqwaABjEyMjgmrTyIew5CQA
uv3byB9zVMiYMMR4IkY92ii50awptaivpNVXgp3RlYW/LLDwvP3PEWOQpQeQ9aVfIxy1wB8Ws5AU
w2gPq8yOvwmCGBubS78McCE2UQevSUn1Gihj0l8i4qI7yIWfPxeY2W9IsTWs2HrlTtKk+C0iM891
mtuP2I8326gma6qUuntve+n3y02a8bX2x+5BoZi7qwApbhFGt5bGxB4E5HebaJZ/51lxda617oHa
bf4iK0iJkZzgbTo1Ffh6iy6NnOvE9o2HkgSv6M/Uwtp3klLDIDHyF1QLKCGxRjuKUeclQ8/vpVEA
gxQyLvG+7WQvjSHk6up+L+ZAJ9uonVQ8sE3MbyQbTWFsrZPHTOl1SJMZstln3qLrDA9L/E85G9WO
Mz81P/SFUYUde45U3Fyow/c6XyXZwKPivTQmCl+iafaZf2yaBwVq0rFQR5J4afLQ9DmElakLMHNN
3WU6nUPmpjizJZysG3htq08DsZx1aKtjso3RLbyQtMj7AyLW/aGKvP5g2LANL51BmSwLRbX3YmAO
ETMucWLEElPm8Tkc5KiNpIPXrT5cW5w6ceQsUFwcVkGhGAceKsZBnM2HuS/yw0cSt9QRjTItF38L
mfuqyv0dUxveZd7Q9z9q+JsvJZZcBb6GX7I4kW9y/RxKPfiaXNP3KVKYF5jW2CQY0EcJ/mBAvOZS
rjgTfVOECerqKOq5ol8c3rwDfo/OA5/Lxs7tG2vTcLV4T05Iuyjd43KJJU9ty6u5r4E/BOld+qq+
C+KLwUrZOL0UXZT1RQ98oYgHclXvx3YSECZzu6lsVKyhSbXxlpJWsbi0g8HPrhWrzK779xHRBxvd
U3ApVLNrMSfUsZ+8dPqwfNdhg8Y67jI3btX4L7bVhWu5Ruqib5oON7YI8jAYpmfDNW4Fah2+7w0C
Sm+hddThzOGT0LbgiP4ltFQkc8leF97sZGgSql11Y/iGsbRC3OJnoeeLvjMpL3IFDMzBnwbEBeIs
HJdVO0SI74NWFDifDmjYcuzA3cINBJkoOme4oqFW/dL0CoCUfwE4ir75CvNVBVyos4b+wB5xpedx
s017gKeKbaZ38HzSuwjaLf5tksm7LMnu7KhN78rxW2V6zq1oFJ1jXBUJlhaWoSKvr1JcBzrv2+su
b6RoSSX/3ky07iguFwDuvIYOtxEtcYH5rjFw93XRQjqfFfyFtP/cdLIJ4+fo4XKW9hejFSqUSeI2
V75TOrBtBWO9bI3veG/E+9rTzIWTxspGaPs22LtcNH8Nr9K3yCrli1n0V5xd4pqTIXfRJXTu1sG2
LihPiZddD0h1GQ0KRtqTsZloOmVd7cVLUu/Gt9G5GUzBVSobe0udln5uiQWK3/8E9/Qt1uroJUgs
ZTmMiX52lHrCrZIOcEu7vlJdvIB9rAbRpDJ1fNGa/BGXw24xDn32bSgx2FRgEi/ykrJBHODnI6Ds
LbAAq2of4jFv1mqTICVSeS2gdYoP0PSpUU2jCjy420Yq+ekyeJlAUrxxq+EyXSm8jgIlTM7E95Nb
VYJLU6QFSs5mD40vw9myTN0duJxxKZrA45STaiivotVg9X1f22QyiPQiRXnItBY9Y1m9uURHwGdT
tx2ugmlQbfxiXVa9vg6oCAgJBQOXhGVu1eWVaGIJcdZkxztjFJQ8htbIewzdhaINx1OTUTnpuzF7
TnGU3jqj365b3h9HrSt/pT4QKnHQMrve9wnbxhaVgbk/fo8QfWIU4VJsNWXXXZdjwXPpfYYY+NSc
pwGiIzkPo3/1KU6EzDeyTJA3i6RXXl2oANv5s8w3ny8qLnVpVqBL0gqZ7ukj//tbGNO/toHJhqRp
g58daJBKKs2HZEjNZaMNyq6tJIPEilxuVOxv1jLs1QcvkNR9yrNgKZpw9e2TpJovooU7o3kXtfJC
zKyn6bIHit6zi7MIkFwXxJJuDsdgNNAPzPlrFNJQnoCsrzHsw2hxSPzbZjpEAK5Wo+4rK9EUAyJE
HduNboPVmyf4CtRrSq2Q26aLXA49MmhlndaYoITpTvSJK2W/b6ha/rq9uBj0UX1EZCpYXsqljo0Z
G1Wlfn1p5w5vIdbVzm6un1aycgQRjqDZVE0ls5CckRG4xKcSenNFqN6L4qwI8Cr080jTI1NqqNI1
FKMle+PyKICt6CZPkt5kP67qwr6Id4tRtW7RThSnlxhx+h4ooLGlmHwZmMC0XoS/hjV6+qrt9TDf
gDpAuaH2rjTNwzS3yr3h0OhjkG/EKdDd4eBLCiR6xMdIqCFIuoHquc1sG3rXIPFMQHHFMLGYzxAy
KcJFBq02QKgECHtbo4859/UIN86j89l/E9f+Ze50vc4DgSEskr1IRW2VbZuXZ8rrp7OsitTXXtaT
xVio/xjtp75xGv33cWKUhMVb3Kd7zPf9HBegwZYhxD/lKoUOSG/UK2wNAurs5CvxXo9WsLrRrpya
VVrB/mkszO39JimXU7CVqv5ZqIrMweJyUJTfgsWoWn9hwdXc5oq+V/H1fgrLrr+GufE9t4fqKcD7
7iCbA5pE02CAC95eVuwYsiejsRlZlOQVay1GU8fAti8xEQOYgpt+nDABfn7FkrJ8SkMJhKfcezy2
p9GwvtPR5L0Vra5KoXgb/b3vWPUjeB3Rm6W1eXZRzWkG24FHi5SNpJXBRkqD5kiBNjlgbIZDEoXK
OznI2NNotfYFnZ2DpXX6L61p1ynatN8g0WPtRN7pXjeaYF15d5NYHhbmXnpMFTRIppYqIaICvgD+
sWiHg1pT0R3C9aU5KaiIs66XrKsq0LaX7JIndcOqHjoE4zoF5h7a0XjqNdd6MCLTOaLrGCxtX7t3
rMgEoaYU/ob0ActQsdZypfFXIivOFWudesE+MzoIBxJDzrJN2Y3lWjS9WmqxCu1+jThtQGkyDkri
5vfCu2QcbkwI2l9Nh6VDUOTmY5ho/apyNOPGz2sdvqdiXElZ4x0NH6x+reoZtKzCXtaZ1T8Xsfuz
Qz73R+VlS9uZrBkUq9u6eW0+dB1Latse4N0M2V7kUZxYvUXAtj+jXJrfj6m68xvkCUbb7qA5AJsV
uRgxKcWZOCqB3ZZLv4hxbs8rGN61ap2awbNPczOzi4UbmfVxLCR9BNdIXBF63joytG5Z+mm3jjLZ
XmBYVh5dT/6hBR7Off2I6b3LfvhoitPBVHOMk+NiHVt8jrK3TgB8uNt0lpVeO05/YN41jldBp6bT
lGNeOH4Frdzhi4t4grV0bfOLWRf9lV+N7jmjcnLdVTpoq0I6iy6/dazdCHVioXuSexYDVtw4K9Wr
2G9PfeKQF2axiFxgcD11nXAyTFwlRVjeeEhvLxOZb3k5kMj08p8VHrWLxmzNRyXCarso6uhaQyty
H1YGGzif/OzKt8fixc6tR8O2019tCfh9L4VQNlEZHNGvkHvyqWiJ5QZ2eYoR+ufKDbGkIpuA9BTA
YtBic6gVexI/01DaJVHr40X6O5SrapIdPwT6OCyizO02QYYfU9uXiQzFLliiRHJvYtGGgYlcrtVC
GU41NRakzhpjC2hW460bGUvXJdUL6fUMj0r/JSE87AZS/SOeKClRmhfbqlCaFf5kBft4XGmt0i4h
wWJ5L9I3iWLeyRb/2jnCQ2blQ4Sh23c1/1mPaaeydMMXZPuBJ0RVAL4Hu0R0H/FtIC38nCqWhgRR
Ia1qP8YTqk+Mh6YN+F1NGo/IpGonvh7HZNJ/FF2VJikrJNSXvuJ4ayiR/Z2WlcOdL0mkHSzjJLpA
VzYHW6t/8EXMEjStUHcybafailgRggq7UvNaFw0vHIqdpqLxL5riIIFbRaERY3kxyWnL8MbClmGO
SEs4q3oR+pfPoTb2czgBJICVtqCBzfjaUKTiuoKduGyNIPjmudJeRhviCRqEuc1aQ93y6vOeYxtI
6xQgZnYu4OBa7hcOv/h/q5qKbpGxHE23WIk4cfggvkpaVTuq+datTWkDbhNn4jT44DSa42WDUGDW
XAmZ6gqBrh0ESHkpGEUVfjp3IXyLxKMA1ALjQ8kJGRWkXQDo40y+Vadmjjvp2uV5wiMNWZV5VGgH
iFFUbEjXvgeLZpRU2ZZkKJa8dnay5VH9MZ2koG3Fiecl3n0ameTeFgEbDtNYZc1oP2m6SW0dZczT
aAflEZROuG6DKnytwEN0Euz6PsQ93VKofdaqq21BoZi7vEyjO7PF7E6EsCvFo320HlKVtY2mqfYq
oPbwrDmWtho8Y9iJ5lBD5mkgYp5E09HrNc9d+T5T1eLe0Sv+lxTpacT78RTi+74QTVdvq524ZKnx
533TsQ00uzuaEBbAAsrN2YyT+pB0Ns6NDarykgoWVpW+GMiMrMNOCshkFum9rjnfcgQZXmL8GtC2
bl5CXO0pNcn1bTcdGqNEgtHOD3O/npYpa+dQhVpBrDi0fWDfRNlm7hFnfRwil1jA8ZwHYkoiV+qY
v6SNOqz4Y9dL1VOsMV3EpYL9SekB58ejHSsPXw+2GVLe3bABl2oshBIwQinDwbOyR9EalLA6/9lV
TjYyUjdeokTrz4lqSJp9+T5JmpwIh7yXr5PwzdEaWb27dFDdvRCZnTVnbWd0V0WCRJAYqLIcZ7/Y
BE4XW/7n4Dwx1etk/Br6JNw1+XARBBAvMwByZbJiSRohVbOJ7O4XnmrmQbUd41BOZ1UJYnXx4VQM
BV1nHlyqg7tMr06iy5OAjBodqxk/krH3DZpkjzoAwjEhTc/kVSM/kdU370XHWDcempTY0nV9wsID
77beX+llni10bFYPEZt3VCH+OMPa+q0PgM0/RucZnhsj2SgPoHP/Etflt22pB5QeCfj3oeKGc9yn
jyNu6GnGC8IG/VXmVtJJHAoH+SJFqgfsV4GVzAOXpt+zYowyAJbvMz7F8TrF41I9zd0YjVvLEqcz
nhBFGUrAC/KCQu1QHMRZ6I05nodT+3I6j2OGUC+10NAuc8SAHZMgXohTcRjUwN4FmbKrx9G5yVu9
vIbJsPDhaCbrGNfDzRB0eDNPdngiRJz5PWKfSLBqu3mgiprL3Ha60twvLpJbZbr8NJC0Jdio6SJi
QFy9aGOyFihaW6P8WlhYJYZJle+i0s/XwkhxjKRsWYWBfBDCdI6RrHwpNh80HQb9XyaJKNcC/sKv
919O8oxSP+em/ZM6CjYFtoN6CdWcHgvyLyHsipVjWsVJlXvtWKJrwy/PV1613tnIYxP+8EseHG2A
D4CCOPguki0ExeFz3OVaBJJUsSp0QpJx33RYtnTTI7KsEv0mRcd90avjJGPUnhrPjJ9kNXeBgTvq
1qjb4clwzIMIqL3EX8ZJ0NwU/mAeZTVLWGRHxTfkihYpN/1CmV1aD1Bc9krXe/c8Ln+KmcZEJTSK
Ub6r2wzn1r420K+O2i86sj0igmRXidYlgzC90QnK/IewNy4OGKkS9DtFxfqlmEB0o4rblmrDwTI7
2X9oIn0n+kXYoOFjZUxQPdlWQN01uM+4puWJq30KE5LGynS1P8PUOHlhcYopNLuXm2hAWE4u+naF
kxj0C5FUnjtFUlnkoucBDUA7Yn7krOcktRNiIp0UkOF1GdVbfirDNjNKbVvEvvkcNNqadP/4VXJR
b2ogbB1lScrPhp9kC78a5K9UgRAkyFDIbVQdDWMQcSsxY2hwd+c3+UJxskDd5iqwDBcFE1N9hFTh
XJpCxmtuXpShNHZdjuG4Fy3svgqrq7a7r3D3WjShndya8ZDejhF61mC6H6O4HK7mfg2XxJ2I5b8V
/bj+j7hLX6NqbzFdUgxQyLRg7fYGuHsZKk7Gu+c4N0NM90TTCSzetNMh6pPqzJd7qcdlcgOR2jqz
YDf2+QBFyogbWFoxmeON4aTFyqvjJlyOGZBBnB/y7aUtFepXqcMPE/EI68yCyzonWPD2he/figvC
Ni+ukU3aijGFJ9E68wp3myn1Vs7y8dd00sfG5aT9ffLPIdEjt9p67Lvgg/t64vfZnn3dV/GFGIUb
wnuf+PZgKIp7N/f4ECeCu9riK+Rk/0U/0BQgH45VXooXovYQqO70KlZuRU3isv0WpY0YYsXeVcdb
s6XEvSgnnYZR6ruN12bKsu2SYSFbGBrFhh8/+mGOMhswdmGIXCIXczFENlV53fvulXkl9isFVpWr
1rTkk9so9QlDEramQeN/L/fI39WLt5dHBgthFwLgyRZOkCQHoD9TZTKo0SGZOr2oTQ7igKXz25lo
fhj+MH0ONxV/3OgVkDh/kE4oVPMSww5SOo0OaRcvzaWNGLFNLA1W1iQC6yVwFkTMJVyMZ66mnKic
i8alR7MXHoIoty4KVUjqWNeCgOADRD2YRvN95iSUqDev+Fs1GxExen1+ZTfJtZqjkfR/lJ3XktvK
kq6fCBHw5pbetVe3zA1CS9KC9x5PPx+SvcXeOoo4MzcIVFUWyJZAoCrzN+jlo1uxlDFQQftPcyG/
ZdH83hS03a0pCLkPwb/n5ovhlJqbOWqnUUqmE+pQWsFoLIt5Sjda5BdYBPAb3OGFp6+SitJPCybN
PppTXl4oBCdA4ufA2yFh8c+1qS8j6Dul9hHdNzQH/HzvuJWzi4LIenVmnwoQGIxM71772nVeYy+0
d6CJjCPc7/Qp4n9vFS94jhx+oweK4HvQNujgtFp2p0FfRJFpHDcBusbf2rFZ02P/KKcW13pfy5+q
IdOPrjE6u7m0xuPQQgmpuvybTeLgp90Wh8H27a+1gjiFA9kJrVG1PDcdqTCEM73X36EAna6hnWn+
PdTwy+tVQ+s9tFlCu0F9v2ppjx+umpKqYg8C0qGYx4uDmM+BFcAzoqpevomWPhmQw6iW4wXV1vGS
2cZWa0aYMkuXHiTQK/88nZLF9TLKxo1M/tu1rhNddq0H7HDWqNthO9+vJjdIF6NB4zXF34QtY5dc
+sW1+DYqBscyWnZGcmET8R48+mW86R3U7pYfmgLyEeBYamZnf/k1SmduDuPKKdkE3voS+XHKsBxk
5I95H2LAy/cr/OzD7uiWurEvF9hUAoFm72Y1i8fOVJ+vBxOwnt3OF2nhBaGcGyP5dgVlTT0QwE7X
pr2MopxfPCMyKReTnjTPEDKtMmWNeIeagUBMX+v/vlrF1a6QrtvV5AJlN0FMj9ex4L8KNta71n1y
k6He10XVPqY12hVR5I5vkwE31wsr40dctdtWioB2aG9sqwp+aj5GrHWpW29qWKSIs6vqY5472d5K
1P5cGl55pkxQ71vHhvkxFhgYstV4kEOVTg7Os32+vfUFpRM+FJ7i7u0Y8eQ/BribdJ6vbKN/X0Qm
SFPz0pfQtv2jtKS/ncJDAaTmlCX2UwgtpVl3VXDQI8A9Y4UYyNymJrsgrzrARo4+eboSH2fHLtcy
2vlO9aTPLRv2Ov4UKVP0yZ+UL1lkFwBDiY8nvjxGZ/VOBjvLHc96yfdOOrPBCC0EoNn1L9dB0Mtw
fHwVvilTO1MP9rpNxVmaTo+CMAp9T9Kqw+hrsgi3R1Ssdn6azk8TeYcN4rhoi5MyXtmIJHxjrfwJ
DZ75l6N5a2BKcIqyMFpp6eD/m3b1Q1lm+ve5MqtVgSDOG45pOvhzf3pm7TluPbU27rHgsJEzR2Wv
duf5NLDOPgye79wFyyfHBhynPgnZHyoUOY2+dO6RTDf3lWF2GNqR8jV7QJNma5l3WWHGO2zf+6c+
jNON23Taa5sk6O27XfXNKebXoJm7X36ZI8Mb8F3b8WfiKVGwUlTzftJK+zv6qCxs9CT8HIN7WJex
pj/LJxcZiFdFy/RNR27M2JSszJHw4AWpNt25br3w0eopHitD4lMwN4KvZlTYZGbgqOdl2wPfnw8W
TslfM6VQ0YEp0FpZwnKkwVTVqp77Ou8eoAezyFz6wWg5m0yP1aOzzBot7mrN/twupDZDC8ErpZ2x
Ft7aVCB4NWmDfi5CO/9i4zK80Nwcry/OWl8aayHBSVQPERE6Ul58sTDw/R1FzcxYC5vtFiXXcrMr
gw5sYQF+nij0KNV92I0p9yRwkLxSrXURW/zfLMttOfTLqsmeyNbdBiQ4WGbcBiZZikln+ZfLxLCD
z/D5H2U3YVuJsxocvDGAEiZvBXIi0u93tnNsbH9ANRzLEEQdWwx7g/6T6bFf9YzsGUZx/2nIQsiu
qqqdZdDRAY8GrqXtBAqAUlt/ROsSiYplam1m7YNp53cyGBSKckAhR1uzvHOuea/c9Lu9XzvzVtJg
Y8pDPfW16SjNWtF/VX1i3UvLSIuV0oQZCznVeZoh7EqCbai68FKGJpJrhU11v3Isll95G1avWvzq
U30LVkM4PbQo1n3T8I5et02tPWsQB3aNWQ4XDSnAE8q86p4/sH002jne1CwPPht98NPJsvyLQ3oL
hxwySWi4r0nmzE2/cnW13fQxjCg7mKKVUngdKnhRtqO8VFwcBIDOJGydXY0XxfOM+w4VtFJBlLc8
ebpp/uvoMZKGbvsPF7VWXlcqW2e2VbjRpbvLStLasmOhKIHNxFhkh6qJzYvsTmRA4hwUd65xhWxe
pjk/hLoFp2/Zxci+px4x/s5D99j2GJKIypgjImQ1L4XdXzu7OnZX1yCJv0UONTeIp+TtKYcQ+NCh
Wfjfthd6gXgD4qlkdxcrDANJuVMcD18j7FMPbs/WrqsM5ALrOHqZ5+nSR155L121ZrxHhOYijBFV
6qUxp/dRI/SCQ6/b5tkJIwv3pkR7y7qiP9SWQWq/NNS3fKrUbYRbzV5Gu5B8umOY/UlGs6j8F3WI
9l4GSzxvgtgIXowEWd1I+XW9QtFk7DGKl2tL4yWOlgSfplKPc2os2pED6U+Kl6VrSWPfmpLGdjQ+
TUYljf2hKUnuv8zNYn5/kuT+EByqLK2XSyXLqHxQjo33PuSrOFlon3OF8oRU5zJcBLbgd5ODlPS0
OPueNI73oKpV9OrUrDoWjX3XK9n6hXGwA1Rkfu5j5wwgdqDoMpbP6rh4N43GZz8qcdkK3HxjUfv5
7LhOgjC/6R/bOjphawrVUDWOjm01z7DC2+c0D+OdPyca3FX65GCbwVc1Ur2ztFTLRmCZSWnOjzAv
ukfF9advn1o9Hb+FyoDQoWHU+ylLz7Nd4J+OYwjqVq31ycYLaFVZo/eLtxFqZ1M65CurDJxPERy7
bZLP6QV16+SyqBm60/wwpU63zUogKoNY4km7DJEIum5Ky9hP90kalmvbzp9wIu/uReRwKDBCnlqe
xdK0Yq895p6SrkVkL8fW88m39W0Z84ZHabF8SryFemxiuun+dri8eV3OC9BCE3BGMBva1rUcFK1u
nXJKHotUsZzmrAyvQbdrOCo+AiYG2oh3FtsxLo3POg/GtV+o81maUVpskBSyPg0lCuRqX361osT8
7KpGefAC7zBN7gtVyVO88ETE2kjOonnah3FX3936MxXgiWfU9QdXpNJU/Z1fK3DWlvlygFFhXvq4
OLkZVmxhvKRwFv1KKjrmxgltYyeicmaHVGczeT8y14WrhfYcViDQEqU0dIuVqepMwW6JlUHpClGU
C1zbePCManq8YjuSqfUukkQwM8/ez3PTrK7/xaGtvbdluDOA8KHK9FNU46GZpVuqM9VV8zt1IPCu
ajt+qXn9nxrdoRlmaXTRsFWTGVVkeQ91UUO4a8z60H+pvVyB4TP4TxRYtDNvni9D4fpPoMb8px55
zR3cV2stfRILOAg1zsLO99InB/T2XgOvDREs4EJTqBpP/rcwQHz3KrmOpkyyDruK/5RaG1gQcFZM
7rCPlzPUad7PpO82CpYnRowycc5+y8armet2S8bfeayxMXh0cImgrt3rLOjpo6bOQKVGd0FVHKUL
EZBW4cWFR3enq/fXiCXWKGHaudbcHG99pVmPmIXzNMbYD2dVyNBxfZcZVoXJg1ojl7C0KZ7pp56N
7Ic+iakkpgriT66O4qX01VXRjKtrZFC45uZ2XcvAdbtCCknt2BqbSqo8eCM7xnaosh8+hnxJp1pf
yzzDeeovEcqAncgQ2deIRuUOCFl0PnVd/NWLdOWtsvFs8+IcGW5YTadJD4DD613xUhnQXL0CwwgP
eZFscn5Vlc4+bTiutNJ0r5YEohRv1Cw9ldqFhyP3lXR6aqytLMuaIYQhPy/3lAxcZ19vudtMGZfI
2+xGd3uEh/z6TQ+yTYWs0udUc6Nj42M43HnxIg8lsqVsY0roeiGiNi2A1c0Um/kFfDUZYzQiV01e
IWcqnR/GJR67KVIqVbA3bX04Ssg1urGAxCdWCJrSac9yMEf4LKvZjs1yJR2ZiqiybSwm1tJpS8A1
7HoeFFN7NoekO38ck8kR25Cy0IPjx/io6FA5AyXSnoeaje+icrQRyHYCLAeFdKS9HPDcAuqWfgFx
N726z4C0nP/olwjNRDNomSmDt+ntiDWGYnk/A6/TzkaCiZSc/a0pfUrpUMqV0zLxvE0ccoPIPCUd
cBia/EfevP155G1yboHkXc+kr1kGbqN/69N0B6uNYtz9Eauic6KTwxormwyx2h6SGVQ1a8v8oTMH
46CzarxYbu9eUCcs/F3ZgljKcPlaW60VonxpD9MRx02LTEA+Rb8yV40R39O/CJ2Sd90aK7vshzUv
WDB+TM8AumExmvNwquvZvYOL5m6wtcj5HZn5pvSs+HlusR/y50rdzQ0r8nVZBM9KY8x8hRTzQwxO
HqoSrukSKwctGOwDeGVrJU0cmN1N2APuR+GSZ/BYP4DEMF4ra3hhc14/6MuiZxmTlozBsPzQ+j0m
kcs8s3Lu+n5MAWAaw92Ns3DjNyAK8yuY1RFeDRFyuOnVSXOJaGt4+CQV/V2iu8ExdZp7Hj/6a62q
GOcE9X29JJ2iucwff4+ViRNfsAeAdkGS1tJxJO5Up6C616K+Kp25kyt3ep2U+5G8JSwZmrcBS/K6
Ki5sVpOjYc/gtUtOmyhgR30U/aZB35SR1X7v5nHahrZTnzysO56VQf0l4162CDwHuf0UwNw840kY
bcsBsg8uFubaQYXwPLoumuJx8yAHrCObB+lne3K+KnPJwO8+ibhNqBQ4WUicYJCCYGuO8emXSkOX
x6vslhuUpuPYxyRSgbEFmfZYorsxhBgbtmqg75149FCGJgq172Xb1HGL6THEaPUbmTSESfJWP8ul
beS5D93YzRtrKZAWvXEGBGKeK9PDWWLp8tDvOrm6j5ANXXLolvpoHag9nkcKpfzfsWSQ1bXJNnsF
irXYxoECBDOKFkuy1vo6Z8anLLWmf+vqjQ0d5btqtg6sU61/hjCjpttO7ds4BEsqzHUfDZPXxFD0
2aVowvpUOkB/KMJq93Ltso+i9WSH+fg0OmH7gMymfwgwmNkOPBG/kTFfU1XVPnOP+IdScdjq6db4
TaE/LurkDmm2L12L0VWzHORMDk6vrLrUVU5igCVdo9mpKI5SGZtqNd3JXx8iRO6xiruTP17+7Uq/
Go5RNPyQLvyEVFQnrFRbl0mkbKVTDqY1jSs7yl4NoIAPdRNsXCdN76JFS1m6sEoAiDb5BxQqTWfT
W8MjxE82BGw9HaDB0bBXNFB/pGxr3BV30ThYmBSrZGmydvjqUavCX/ILuiDRqTF9NKczpf/aGOFP
bRyUR1WtUa2oO1b3SzhKmenGmYLojCK7+Wbb0xrt7OEr+RtzP6PftJPpRdic9FrtPpmVYlwgUVVr
mY6MLc807L/uik6JXnQf49nlsvKllNyd0U63dW4xrMEWreU1rmh4cy0KTnKAWTpjH/kspkpjnCuH
JEpwUfgd8LdJs3OdJFF+rODo4ebvk+RCjjNTbu5Z0ete/FnB0fHcxH31zCLuV1pkzfeuc3A07zT1
AccO987jpl837Iy+x0n/nKpN9QmOeHIqq6jfygRr/qH4AJeBgAX7qNeyA+D55nPepTuZZ4XRuFHR
mTiHLVzzGQ3Hg7hSomFtUyKILUpf/2VXWa0cdFkep7ipLteSMX6c+DouL191OcSOf/YAwp6kFaiu
c2lQxArzmLWOlzvbaQjwgVqatayus9T+3nmqdpQ+HmHeg6vr6Z2ZtlvpmpZlEttZNtmzgaOXggCU
fEk5SPrA7qZnJ1GUk3zb618QBMUhQTTQQCggDc1XocwUgR88/G7VcxE+RJX9KmQbaeEtcG0N2RxK
5Az6A7+4KkfjVW8UKr+FPqEnUphfJF3V1RUIdgpMF8ll+bGnbTwT2U8ZtajhHloszK+ZrhJbh3u7
BI68kGTkQO6xzZzkJevm4GwXYb9qQQWRelPYRfUFCn0laSUZkCZAiOolcbo705h4ic9q/WKPdUgt
FFaIDEpYsi8RykbEjivYQdFuZg9/LAl3ini695rxcruefGQRU75T0JsdojB7NBKy3ENuzohlJ94n
LbHyYxzjTifNRY77go41mfll1Bwr97HRy4O05OCZe8fCM08a1ErvkaWeH6Rl2U6LYVbN6mqZbOlT
tPHbDpDk0pQPnsa9ZX7p3RyZ7llN1H1f4Jux4N4BUdaxuneglm/NMa7XWP+aLLcKG0GcRjnx06Z6
ATGpQAAtw/Gma5BvaGGJKVUDM7WvMoxBvOI8LPg6XuCPvuq4j47W5m81nO+0UN6KyYIfOVpfpNVn
c3EyrF5fS7PrwsUxlezbNXa5YDTWF2T1+vs+nMv7XMEWE3GvZtvaMRDHOMdSMDRGBPY5eGXY7Sys
rJBbi6ZHq42mO50iH/UjVjoQAMhtAF7hIUAT+t97U1JFXa38P00z0t6D/5grwTLa57GFoZtZb9na
Znfo6aZ3jW+ld25dm5dJ3Ui39NzGuiVA+rjvk52GaftKRv+4xi0OgFuG3nCv7/6IG9QGNL4y7LNQ
cXrWynY8Q+Gbmn2rUSSRsv81/3Lr/AA+0UO72VPhn5cHaBeyJUa2QBgdZef4eIdsB8sP74Y5azGq
e2/lo1pLq1K9BGGNcVsi3XoHocvdOI41fxny+WIt5dY01166qok+5643bN1aiy+Fkk2bxjV/9Yv1
mqubwxZ7czhGS1OMjeK4fm5yx7pIlwHV7S4IjXsZ89wQOyBx22mK7nOjgHXt8EGbHU99K6Dy31Fw
TledPqhvZZWROVM0cy2jXWNYy30V7uyg1t4q1cDQtHGUg4yW4cxbeHbny7hcataSh8DLvEcZzJKD
l/bu6++P62EV8kg/Za4XoIs4lJ+7X54+KG/p5PcPZJS+m4to/2xhyhirbbeRpjKZGqzpEsR7qxWf
nW745ViKc6ScrWzLMbU3TjFQepzNHEHoTrNZ7k1lvwqRt2XTiR8hzopkY4PA3ujd0SCvB9Q/g0g0
YIJxtqIOulAQj+xNllPHazFdacmkeZ5GgazUP4s569W8FUxrvYXtbpPEWD5Phkak3FkgKiX+q/ai
jt1Zl73kFtwJt0e7SIP1h+yBnMphIntwZuW9kpahonexl9NEqf6ZQBderyJdH7ITFLeA8Vx1i20e
PpsWD90ndXTNpy7DDDnTVX1Xpg24cbvJyfN7iXO8tjMnPXXtrN1JdN+VDYyCdVCDcl475YSYWeHc
XUPzFjhM2VJHllg5IHlV7DwrLzDl5NPszP0H9ZLvo9eSqAnxRUe55y720o7lX8hrUQ0y/aB1ifso
IYFrBNuIr4iXr+U8BsthIbQchtrEF3W5igx07uwvFpTbW5f0ayEL061PZepzO8XVDs5AyJ9TzU84
dA4rLUDrN8zTk0RkcVXt+D0GJwAO81OiYuBCbj3/v0SEGeyEKGPDbbka967qbFJHA9hyPU5mFB0t
RXv5gHa5nvJL2Be5EZyvaBeBsaR2j4SUCZ9MKXY89tNPtgEazUL66VcbkeIu/F9tYaGQ3uTdK2tT
4D0+uXvEyrRzXVvFLiji7BPP7PdJNuKwren/8mrYa2WmYjrO7mobVOZ8GUrtfZKuWNnZgklyZeoj
p1XuMhLUN47+nzx+baH/C98ff82sXiXI8/MLVC481eqNH5bWW9dDiTYNJfilI5XMPzJ5cgAUl6qs
3W+upyiryQvKl7znbQEIB3W61Edi3x2CAzaozoNcCT4Q3iNBq55iAMqnMtS+l8NUPwm7OV26EFS5
domVt0QtXdKSUOnSO6ypGm5l6Zqy/J98xH0ShshOElW5JLt6S9G3Ofc3dScWcNfOOYm+xWnrHG+5
r6HkL23zdBd49amwfX0AAGhHQD6v2hx4qyUHzIz3WtrP33nvRjiv9/Mlykz90RmgucpAlEQhRH8/
eXabiNxSrRpIXzAj9XE6h1j6JRtQN8shMh/qyY4+t+wUNDSoVm1TxJifG/1jPfdHYZ32C/W0wJmH
NPaL9NhV9ZJSyrsXHuqUoBMCnbo+yWA1IARQZaazk4lR50QH/NYBiy6EWJ6+7tnMUFyTuchx5FvH
i7FVi90fTaREx2va+jflP22tD/3X92Bj6Ne+K55OYJY8MX600/wpVyAyOW0Y3skhipQvVVVY+1sX
y6jwbko0BE/yAuQMegBgKtTCQ6f8ZhdXGMrO6trslCyGctLfO8Uv2+dxNsyuup0LzdugsBI/yyFr
edglSRyfnCW7I32pcbCaoH2SxhRo6TkcrB+3OZM5vDrQO8J/E1QSVoOYdCml9lmDaPgS6SkVAug1
CKKVLOBMqwTw2PGYMtXwBR6qgZlt0pH5W0bTqYJMYtioSVD2bMXulrVcBuSycFFZGVGndXrrZ2pc
qsUQaKz6YNVanfmqOtGwBSXgXFQXLo9eBN0uC1vAlpF/j2acvknjetrpYwf/qKuTB3sGSra05FCk
ibHqOioc0nSM2DvBcCxX0pRZmq0/Kk3i3ElXb4Xd3q1c8PbLRZQ2qrFdO05+Nz/Pml2/uGpF+qbU
t12gT3txncxd69HPlOEpnZOKSuN8ENdJv03Gk9ZSsJJmlcLVqxfp2v/vJDeFqzctZaLbpJyqM68q
XVtX6Ozjkgv+QdynUUCLjoOe5oDga7ypvaZ5gbRtzyjh/Bk7NH10nFFJXAc4Jbx0oSWxcWySBvJs
noSItyobFdRelT8CUXS3MfqLO9gUPQ9fvFISF8OQvbN4p6QGXuJpbR//5BtJm/pjtlOgea7ssKXS
+GcQ3/pUNORD/cz6z2Vvn6XWmHUa7qgq2bZWgAk47NMPV7y7kb32c2g/lgPypL6R7KTbcov4nPnh
uBYYfDrF/sZuIDv8nqTWOmaiOQZ12hz/OUmi3BTVLJkUmZW2TtV+PIcOAHptRPAV2xNS+WXyUi/8
vCzPjINBqfWph3HMmooQZBdWGoXNfzx1MNYNZsIPhR7x/NaLfGfAsHrre+91UILmJ+9mcnfd9Nkb
MfhN6kY/l5GBSS34p02MX9H35YOpynUHp+SF7mQJHCavzLaWpo5vU59gPFAB1NbHHIk8G4uXrFH7
k4zOPQpAZhT4dzJaqcGp8XT3SQbtfTmNLTLfdfLMWvwoIWbVJPdhjNaWs1x+zhrtlPts2WSKfHjY
qfq6MvOD6abGt9JHTn0xpXSt7ldCYfm1cHNUXHzHOHUK/lMxhNvN79Bhap2fPqEOWZO/hjq5+uGq
v0PjoXu/qtIPi06e/eGqOdq/up6UzxhZFDu9zZU9WUk8rEGt6mFUvoGlMs7YqhsYDQ7V1yzpyOqG
YXqPJk72wk38IPG36eFAGGr0f51e2+P7dMO0Upkul/U9B65VAiW8KTZ5O75rjIhwiGd0Lkae6Yu0
Gt03DZAshESVAWujG84y0NozJKWxaPGgnvgF9tJ+D8SRD9WElw+TZc7vK/zxkTqupJsANNz1u5gZ
1L+Ziv8qHmeq6ZHZoq7352kyFsMKK1pzI+OZpgRnOZt1/f3s1vdhtgx7LpoC7+8rcLObys2n+8QP
PGyYta20bgcLiPw9bNxym9rGxBOKWLDC/Ibk1KlgT1pTeOR+mu4/TIt9hD3cgUwzUCl5D/sjGjUe
ShM7acqAoNYxpP84cH0v5w17Ey+FYfRhvyqdbmT6u9tl5RLucu3/xYAERzzlRi9TzpnuV3dKygqp
DPWTtOSQqwXl1WVQDs0U9Nikqebmj4HcVKs76Uu48AFJ5RdkoqjHtgVMm5VM7gusViY3Rm1xqXrd
Drf612AXlLlu7VsMzFOkpcO4vk5W6qrZwdRGOmaxopXVBPJJi4nPsrDIcv6XaiMk4SELEOnMFSeD
r1M32F5rqX+d2ftFcjKHfgfZtqFMhy+MmMNcLWB8qFmhmoUnp+oz/SLDVzOZ63hdRvcdFGvcw1I9
BOqfx2w8I0wzDDKbZ4Banr32O3plqEKipIxxe+i6ygcOsoRLoE6u8liM9coah9beSXbdVBrUPpE6
2EnGHXT01K2cJlKBPS+J91tQ2tsEhblT4Nhbf08rJUGmxsCsLPbYDc+t/nprirS1NDMPEqO+cFpu
oyJtfWte/V2jENR6Th4FSc0id5+htqZv7rNtD82bljndc9xW+9KMmzfy8DHW2d6X65hqL1/EVPkz
GJzRTzim1ERIXDGzCQzQCePIKmkZLUcyLoo+9HsZLROXZ58zsXRYRnMDE6Aw9LuLjMImeUM+sUdg
jMFFgl6+WGwU3nGuleFdlEtqsFHXILcZ+cn22lyEud41upYRpzTfR8pIAwXKX/re+aeQ121ECr9y
tb9eSEZmspzrq2eWEsO8x9Xa1L97qvs02TZQmNotN8aErqQ04SSZj1ljuYcYJZqVsTRlQE3VDm7/
D2ncQrFCfQO+6pyka5wtzBNtPGYsMnwHoL3+2R5c/6xbJQKKRjwAjyAJBjF9xAh56UP186ha5U/U
X9YC5FGVXDmzuUP8ZQHwpDPinU7P5g6JHuNzbo//lJZmPLRqW74uk4aqbdb22JYvVqlufHcsvldg
ldcawm7L4gFYHhXinc6e9JMau+EK2x53UeAgZLI7cqa4ueD/2zzD1GFXiShlBLN8W1RDf+gnDOcb
BJK6sEw/170Sn+PYDjfSL9MTGDS5E+uINzeL4nI4BshQW8itYXuLmJmTzm++Z9v3faWfYrXQOAHs
5w9actCiBHq7pG9/j/qgyl7Q6k0O8zIqwYE1Niw9Rlq8kMM4huL0ptQD/H9Orj0Mhc3S8zFmACi9
7VMFJ5JMGR9J1qSUQHwNeDTkEfb1sL6SOf7Sher46FZ+5q9q0Omxocd30mdVlC6Av5x78nJbxzdU
FjD/qTJei2UmKp8sbo+3/pgnxh1ESYyAKUPe+h2/20xgiWYs2YMOua4sMZNdG7B7T/OxQv1FnVfN
Amn5S8Rio/jk42Nxi9BMlMD1NNQQ9s2qu75G++A3MVQIn4lf+Fu0jfQru/TGDrXi4IcatdNRSKTS
T+V+AhaTh/exWfyMen3+zsYVAlVZFY9G0CuXIFacNXWs+bs/DMcxKUf0lzF4MYzU29WWU3919XEl
AUqInXUZ1eGZVIv6rAXxQyd7NpA2ILSrqnvR/Oq7SBVAZm9Y4ivZUxlTBvNNtOjaRcNgUJ4TJ9S/
6Wbgbct+9I5Ime+vPvapQf2cstOwRnIi/Zp1QPhFmZlsoVma3r9WnX3pM7P50rQISGRkd56Q2EjA
tFmw3PXOPscqdjGd59lXhedyTNB4LWa0Fyk5v+SjXm8UK7F34bIfNZEWe6xUUW2u7tJ4aLedZR3g
MHfh2hv9+c5BRgSKItw/6DZ/bbqtvht4zbwmgEURJPbnPQCY5FuOlFSCCTfp0ZSlNZqf0s3NGFL3
+fZH9HKPUmF9USCgroesflCtEP/z0e88oB081K9t02QvhhlWf7gBMOKg2Oo4wT1IVzNawd1ygUyN
lVWi6Orem/TsMVjcPoGsfXI7frKp1uTXrkTv+4M7oBDnjzkVSX6dCdAJVHWWF31MChAnGmUrzduA
NCMU4NDI8rTdUDbhQ8ziZoVtEdRjnUKBkQFlkqZb4ZKtJPp0wYvC+JyZP2eyDW9erm1tO7AaxIAi
Dbl36JPjlAA5wV5nL01L7d/78qXPX0KiRt3q5Po2w+J82w6KD/cKfQE3scwX6UNWtFYa91l66sHl
QVqwS7SK8FHr+/ACF6w+2cDNkIwop2+WHZ/aeAj3jUmV760ZUJDQVXxfATFMe4RsIzRgdXU9G3H/
NayTxzQLzH/HOFrroef/8McOfa4mND9VSjlufRumieGY0TpvWjw6zfI+Vm1cxihNJKvAN5qz54T9
S9Ca1mGo1GLtlyCj1wPw0QG0/VOa2f0L1E9j41kOjL8QNsoQohOyXMrHS3w1+HAhb+SByA7cLW40
w1qIATJwZRpMtrMNnJFfE+/wu8wb1yip89pqMkiXEN/984d2rfqUFexkL31ysEoPr6yEG0Qv/Qdv
tnicdlZ5Cq35W2Al06PTlzxw3UHbhaSd7iTiGlazY4nT3MVqlrjBjvR9bKp4FutBf3Z6VKqX+1Fu
Q7k9Y5N1TKInDgn8/9yaYM66c9bkDxJx63djTV3FIHuvd7YMDKaVnCf94EXaibx6cFfpi/1ktqjT
jiDwKMfq3XAkz3+SPjkky+jfQgZqhRcQ6SwVY8r1anF/5bBoyEddwOmt+i78B4KOtisjvVwUcYJX
ZOc9/I1I0MaINX/qp4UdlNtv4dKiGpk+u9CSZEzi9fGHiRb2SxMOyidnSh9ydP0fZMhpkDrIddSZ
JVw1qbfbQ+4B+OdaqgaN1V5E+WR0srPw4GZOuVFGMpHvgiLzVIcoJ+UYNih4sWxitQ82FVTjOxT/
jesBwRT87RQ3u8eHYjrKgN+oxt0tzg0BzRqVerrG3uYGbbFvc+ssBVS1VEkDOT4PnqUi64zxvs5a
UBmq4/DINYFd0z1GrX43932xkuaMNvMh6rAZkGY6AtZUxjwHpJFp95YNtsav2mIl63uWucjTpOQB
Jxvi87V5W+B/aH/YH1xP4QbhGqxbZyyjkosczDSampU7VhSC2hbBM2nL0MwbiUpn75rbKnbMvael
kOVw/TuL3VYYwVgC7ROvpDk48AARLXeO/cmdxxlj78S8j/MyMFYFjioAlXjfSGcQM1Kzm78HWlHc
XU2zR1I77IFK38HEzXkKFynhaaklyFkstQRpX0+ltxZ9YHD7436Zo1Oq27wzleMwBGHB8y7H5POt
Rjlk7/ilt02XJi7M6cafsuo48SN+wyA+X+pU8500+wYvOtBSz6WLKITX4Am6TJrsunoIovCbBEGz
Rwt9+YAQUbhjAdJ55/0PaWe63DiubOsnYgTn4a8mS7IkD+Ua/zCqq7s5zzOf/nwAXUW3T9eOfe8J
RzCIRAKUJVEEMleuBRwI2ZEqv+oNzLHbqKktKgG6zxJZpwxWuesjvzv2VJ3B+uK/Ntfeota7I+DQ
YJsnFQ+Dyavto1zYRfoFThX9YVnWDYMWbLkB6zu5hntdyDn90aq7biMH9GI5KDsYGluJwe0kVn/g
AIJtOSc1VWRVAU0Nq++jTyB348gVo8uv0sM03ed2zQ9Z35CNRb0cpcBuZ2VTcifFzE19cImPgEcw
pJw5+Q/0F4pg76hpwNA+Oor6ZQRCxSXkq8j/rimhfVwuYhREyx0LSXP5MuULXkctLxRhUH4sf3Bf
lsv/Ib2C3rZIwIbm8p/L4aTGoqNnNU+p2Z1iCpF4YAsaPMmIJynv0GPYJJS8XQrq7H/y4wlHNvfK
LlLcYWuAZTlGTmcQTS0VSMGiNKAEzVDKUyNwkWtTflx555hLr8RJrk3ZuzrbPEI/u777rfMqB46O
5uBbJvIahpUcymH2/wDHyHoOGBGF5NQP1bbZ3GCmjU565canohuqmx66aBXEpvcStA5QadTrTrqf
goW2qRw3Eze+Suiob6sJv3BpcpVoUdkrm7PAXgQOvauzFahPFE4i+91YDxC2109sE7/JXU9LpALQ
RpCd7KGsvg72mTwezzYYQIedNJVob24MO7ZPupK6e61z+uKO+i5EcDPS3mzaJ8b41A5ONbo18osl
vwXpsIOyNn79GqBs45J4yuc3X2MFFDCbMoZpdbAP1YLac9D3WbizKic5JhNYeB7jOrRarF+gDpsH
fjQrHTQNbEkQ4nWX2tSvoB3aQwRCf9nNqFEKFJBYOiWmfuUfl3acd9ENrDgBXVCWi00OpDbpPpq+
Z4LAQlJZTEb3eeoAlcoWkOrmKQuqz/kYV/cLHYZTg0QTTV/R0hPkcCqAHYhmAHe37i5TSnUjEQPv
wQMgj+DjcTtj3rsDLKRRXR3bsAAV7tfIkmS6ou57GOyek8ZXnx0KdjW3RztEtIaSXzDF0GHyK4CL
bNuw7jb8UiungCTIc5Sbzk3MlyNFv3OGAUWPHdoJANwSR31kc0DNmNa/yAMlsIc+Vr1H2XJMS98o
saueZTOYVGtvtpW/l828rrrzbMzcw144vOhN0xzioTHPOqJwD6x/g+0YEukGGpaAccYmDwAW9X0R
qcNW07T4oYlt1FZYZg6nPuo+S9vqHChKd8tqnuaWzTN9SB6AVY/nZRDxAe2SIHsnUUX9OJrnwlKC
pWpMwoNkcwEZNfbb3uafzU40SziTt7nhlJfE15L5E/lMbQ/DHc96xSe2Au+OYDPynUMpOJfWQycI
mhIwNgcAZT3PLnoVtSbFL0/NQbWv1u2NRZrlKDmnOlGvow0kNyhmBg+UJf41Cm3vikSVjoJJRV5c
9khjqig41QlUGBSF3Rvl3KrcTri3UTjsgBApwG5677rOI3tNlaUrT2R4yPB9M5U8rfy22oQOEWLZ
lGOnsjnaitHcmZNHRZ3TQAtJHsE22+zUWLa/q4XQkj+A3xlgWDjrZsuebRqj5bd++QFP227LB9Xd
5J0vD2riDdwW5XhYnmORF3T8vJK9jcL88yuNPtsg61qaWrYFk5sfOwFSkgeKKgn+zE9p3rXPSeUU
kO3r1GcLh4SM3aXqepeU6ByeqslSnq22TUQsKPsRKPrjDL7vk1Xk8V0BcXaae+6dErXNNWYfvJ9S
2wSHYdmCOaX/bjfdefmd1mM0kbOw+bNBiYXqXeYIW1Xo1BvNQ5dycw2JSu7BVpC9d2DFqpIYqWIV
6eDU68CHWi4lZHXqnjMSEnfd4KtP1OK1aLd62bfBiK5yB9XCYVGYxEUsHVwYmMGv6tA2eyUJ+N+c
bLq6ujccA3OuLzPwnLmrD1ObGayJQYuLhMlyJpuy452t9G0F7is+oLWjUmqfT17MIMeRVKa9TrvO
PZRc1jfT49opp9HUQT07zd9lgLBxJhSPO6FuPPdee5dNAzy4/7D3wch6UroUfiboBrMXJw6iq9mn
/WkmQs2SkBSLtMlDwX7wKs/S2DOQHBy+ytYbv9VFGcimJmoFN8q7ada5rMBzdrbeF8TtuPDa8a6p
Ta2x7Ryl3K0dajBEWzPJzB1ZCR8kQASPOjpCcF7osBbonnmWHfKgUqUAEb48SoMlHOUZvzDFfQVd
tjvZW+q0+62lsoEukB8HKCBYdFaODnn2e6IO2Q3t3yv1xzpuHULoO9qWIZhUuyq3ZsF3PWjgDBXl
fAHB3yfTOcVKAufrTKleZJn5vRb732VL2kNdVQ869H47aZOHOUvbLTCRCSAr80hbRt2gnBpJvmDj
uIAUpoNl+e6ZKoL63i9JBeszmwG2deZN6lx5gHmQFEmGgyV7CNtHl1lXAazedxZyJ1V8M0tCAAu+
OFf/HseO1ayosk91faAC2m8XZLLmO/Mx0xFhkb2kcoub7inLyFjU8Ef9VYssY9eXhbtDr6u/2bbV
32C7HG5mbP7luFZ+lCZT2JdO4ZaW+9LWgsVzHdizwDmqY/lFzqD5/G3kIJ/U387O5mS3zqF0n5BO
YUUv9lDbSSkhCDGQLM4t+ELyxj9qkwYGpFAbwq+GuzWMJ7mQ7AtzywY4+SC3DD5fStnye8XdmFpg
8haPelttAziHKXYZRm85JY8Px5a0LqdNrOt71athNF69SDM29yw9p6PRG8V2haF3ud4fcmQVtkYG
yGHt0HPElcKyurZh96HXqLeTacWhdSizmahZVUN9oU5b7VpleBcl0ha7TAbKROIvuzS19QjDawmk
bU3V9qx7HUp1UAPL/Ntqn3qyKUB1xv1qky46HDWAe5Svq91zCRChXKJxXwl8LDzzOrRpefLV9tBJ
zmp3vJaaY96bs2Ls/XScYSlNP5lEEf8UrgLs88Z18BPrHojmqyscZJ/KwrClawCy+sCdUfafENyL
K624SKyZRKRRT3M3OpV9/afJVFgiSOSZtFuqt3itpl8DV5CaMMmBc4qcSlj35X4agaNuJmWsTqOq
3lYJFIDG41UyiEmbl9jVqbMmvs3kiZdR8lQeqiqqT6M/3GrBKbbaE+Qx7qkD3Cm1nqobv+jD28yu
a9caZffW6IoeVzHDY9Snfy7eEO0IFWVBzOW31HPj4QEhuoVRCqGoHCAOrZd+0VgGH1d77Gf9oRRR
gbELiuvclqCblGI7NYTXd9LmJbEQ/QSqsG2sKoIVAMfFmNU8cDbFBKmpyqBAz9PkTvbLwxCAdKfw
Bj516nKva8fraLPyjvngU3oTbJMoSK7Em5Nr2Ycjmd9f7dhFZIwCiWLTemVylR2jFVKhIE/7Lhd0
WlRoLQNr4TTlSd7udHEXQV1w8lNqgpYpXXmqNOL//Mdl4X2os6I+9ySi7yd1zu67KczuZVOeSRtL
FPig/s0H7Qzi50YL7pkJotHAT56uM+iu5kLvbuYku2wIy+dBu1f7prsVKTWOQ5YmfzTAS93Gj/60
cs+Gw0ctn8iTNCcCufmdrRf6S+Skf0oPO/fvSz1LvkBFDhMNayAZ8xgFXxW0OOh0safW/9lURRMU
xmuvZ7ivzoZd9yeYQnXu4cjV470G6vzsQoZ1V+blADwvJcsWGcE3dXCulkVIOmqVrQ3f2I820Ub0
w/PypUKwfD91qXfRpwqgwDJfY9TltlcBqrqp2E3FcOhKql1pY0NVweMgdpqj8FEq2gsvr3BsalAC
0pZLHzmG8BFS6QvZqkV6cpt6TajsyEnqGxCBykEXu5/Ir9gbibMJ/sN94kfuq6MB3ehR1acfLPJf
XaSfWjT6NeozYIBWb26kTR5idqtZ2+f3shXNOuWnTWrv25ayuhFM1aWLItYbRXtCDgZRl18m6SE7
ESbJSIs/Z6x5Dplnmbt5JM6wNTuYP01tfCpF1c3YdEIwAUwlpePfKD/St5ETVI9Vi5bmoEJ84HcN
siVR5GyDNHK/EkKFZC/w/wKttwuS6ZLPSo1SN4WpYVGP166vYDCUVawxXF1RmTfipvtpk47yoAz6
Jzl2rXhdxi7TZBChiJnVueTbRnXZVuIwJGJjSKpX/Ke0sWNwWL1TPweaY4V0rE15pr71eoPsWN3g
vlvnkdeIEmhSo0Gf955Mmo3g+U/sWGx2G/zDnRpuE4KA97K1/h+gbOczNc0/IvMS6Xrxqan66NHM
m89Z7BafE+LlpwDAzA6EbfHZbkYFJG5OgbRodlYTb3T2JTfZdMIri6OY9JqjbOBkhQrPiqw7ydWk
TRaSEbX9zG+48uCX2d/S3FPNeBh/eUFL9MZLG+I3XnZLFDjyvOkLD8ArmOTXuToj+FvyPy1z6aN6
KA0fsaLKyF4KhFl3ZhbGd61XZTCQ+eE5ygoXQDm9fVc5Tx4ijLIzEKbUbT+5DjGcsvqrBWZxVyT5
cNdRCf7SmHOw6QVz+TSGcM7E2heK1cv9PFfhpdCCCMhYyxtlj9N3yhYWV6gCYAxNcvNp6k1goF3j
s1ATizE37tNNJfJeVGsCpg4hz51SdFrdHKbg4u8AnkWUVfunIgnD/Th4r2fzr7O1dz2Domh4GkG1
7/8Lv2ICBcFj+M7PzFL/7I7xlqzQBJYR7LcKBcQ2hs/oa69lzwtO3qvuZmfs/86H5lutIMamh74L
riJwH0v43tHNpowUaYAI3kLmKRS12piZkOltEefY1D0w3ofO/rAkmXt2yJbZtbCGJs2l87rmI/RC
B1b2CHcOZnfXm7V+cIHHfRWgpbbygpcIbuqrXfsku4RdTWee6lNVAacthpOBbMrTPOUXvaisT4Yb
qRcY2QXBsEHcfSqGI7ymoINFE5lPql6UwriTzlM1kKW1UWyRvUE5Pud92D3KTlM/dHzwn5q+QK7K
DV+glVYvZj+5BSuB/jT2Dg+i3FMvtmHOHSly0L5zXStVuysoXpr+DJKx3geqeizqXD+0BtV8qYek
FgVg2iZKnOzF1qzxucqzjeyU1DiUwXy3AiKs0qR54A7rOWAHbgaHvmyqLxlbN7fup2/gcFlK+Lp1
T2ykeWjGie2W6wcHg0KT/VKAM6YEmQmmfli5RGR5Tmn1pNx/8YsQGDvkECGe3xKGSEerz4Zt0qcG
8jkWSDlxkOP81GcNQ2LVYpeOjOmuGBrrxbA15X6w0hJRCst6yetmfoQu8ChbSoQJ8eki6uYP0qJm
8YuKEiigcbp0DbIUxw6Ls5xL6wlH1ugGHmRTXqkNI8qdkLIjoxjntrqfSBevIk0Jmp4ZGy6wc0WW
zgfK3eoLMCoX4jTBDoR2rsgXi/7RrWEJF0bpFCvUyBxU0ZZGvYtffZYxq2ee2gR65uQObb3kPu31
viXjzekc8H0EFKid9L6Mj6aS05Q98uDllukdNVN3jirJ+bDq5ntqPBAYl6eUJFPZp/XoaMdZfXrf
/cZzOR0iR+HxOE2bpe0PxnwPV8OkbOWpXyF/gYjXKbd+yV4aQ16EuyKtAbs1Oox6IuVFlrUMFyFN
2ZaHxVOe1j2Fa2YzxxtZaCNtcJ66zQHqgp8FEQFV3AsGrVPi+ehOyTeJFHtHHKI36iQ7F2zZ2vur
Y4WfrZ1h5k7HNM6/LVKScmLp5yk6oi5Zy/cANivwQSz71Q7+T+JnSrJ3m5R7p+muxqiZD2obWA9U
quUEn8rb4qE7SXBA8n3ari6uVpkP61SwHWyBWeysOWNLP+rR2STGsPEmpX9xBid9jIv5JDulqRuL
vevZzVMVz/2LF9jQxHgUVsnOacjGfQF/waEb1eHW6xSembagD/OScC9T3einFjegrwQTxJmVXoIx
ouxnG4y58yBVVnoPWMxQTh5EYfCDSfmVwCvhWdQ9/bi4yI6Nl3XD+VUGYnJC7dQjZixZx+KEgHoR
JO5WNg07GXdxEdRLr9qnj749aE9FpOhPZilqb5yf/M5+CMmDoGI0+xCaI8HvLJv93E4I8VEYOlDs
D882VNBhvpdU0IvrRPkLQPzpixtC1Wlolk8sErd3Mwo3NJCmLyuxdKlBAmTENvcbLOvZoFRX0zKs
D8h6JRRZkz2SZRZ9BzEmLDFLZyCqKWx3+FR2ZX2VDtIfDCAAWlGWAYWBefPm4Qols/VBmrSJwImn
hZumYOpQ4Cy4t6dHSglNOPVg0fEFEkMeTFVzTl0S/bWa5Bl8R7vG7PyrbMk5Sq60tRxRfSFmkx2o
7zknq1H+lCbp9mu4MRGYXy4MKXKhlfUCY4b4yYa/kJpQCUhecMgrmlktk+oy6Z/fIJNXgHMioM4Q
2sCg79fZ3TJ2xTonGQnYki8GECmivkl+ibRZuy9KD0aSVISFNe8+ESbZL7VAvWIGBy/bdKpudbDq
P3hkaPdLssx365d3zc6giHTprYb8pTOc5JSOhv7UdFThlAIML3OLZcW3q3GifzRr6nZkqlE6y16Z
aqyFsxwLG6H/rGpIIANuA2BBQg3Whij6JkIoVF7E5lVtRm3aTXabszoOKnbw9CiQ3U+bZUzW+FtY
cDUZdlnGZKystmFWQwJ8KqPig4wgJX1HgU6axIelrnpty1iU9JFnuT3VW3Zd0aujbMuBsnuNXFFG
DeBNho7slOhs6ZIMWuiHJB2Rr1ruxdfc/AxZ1CGRhEWDpz6Lkt6jIWmJTAt1tWUcXGwngHtnGdqR
wZy0aQ3qI8vuuIZ7qnh8tYVWzLZTs8W3qwu7o2KKdvOrv9Ns2usc79tLnWMGiZgdesahtFggla37
ye/QmZWHkGj4TVFc5zbp4UNjavUZaTp4UDPgb7cJoZW9qxGfls7SJs+aguBqNN6tw+XZMm8DeQtb
xfqQVAQVQaxwMXlp2Mk+9V73kA2qOYS7piwNhOqsoCTglxb3fFrFvTxbD5Xvha/d73xqu6Yn6LXk
3AuSRTHD6mJEiKTpTXqRz6b1AdW1zgdVDYrTG2Vk2Ss6DII4p1eQtQBu/+pAGe7niHUqBVCEHCGf
i/AOFMdaBzg4FJqPKnkSobvcpR/nCo4o4mg3p4OLf05V/Rkpuq3WhxrCcPlJRGhfpGfVEB9M5uxJ
tkDifM7Gsl7GISgCTzg0MveyEwGoAWYdOBvlrJ0VOju3h1RA9ioVBPaewEXJpm7CDp2YMO4W8gVF
FYRXes3uUDTly61nWJdDd4bzKcov1DuBNIKOLb7vfINSg8yffxrcZvzDp6zw8MZJ89X4fmkvnp7P
E3eLFFpMjEutto6em5eqHc2LmSLMF5HEKURLUzT+LfDTP0+ljw7+Ht7oNtrL5jp4asqo36xGL662
gA2Ce2laeldvRQXqp3gaX/87ZyJI6SG/dgkdtYc8zu+Xs9VmNjX1TE6KUHSco/X2W0c52OzvSfCh
YCRmGiAaOU1KM8HW30EsZVmnkCD/BC1Egi6DZQ/L4Vevr/EYI0dFRywdQYLeU5F+4QfCaA6QhTZU
tRThB9f+Qy9i7UnCc0utyw8qlZs72ScPXvlDFQ6yATfsq4P0D7T+ox0S7W13okZ8s/7XLVosO7PL
0IUTbwcoW0iP17dCOrriP5Nns+5udPgNzqt9GbG2tSHY1UGWPA+2q01Hb+qrU5vPT70iat+M5pZO
dfYlzVAGjLTAuzhO0F7ctqj3xYyWZQkRWQ83ztZAd/xaupb13E/2Bwicna+kWgMwMbN7Gqj3/4xA
1aaZZ+drVnTjXUamBNwBbja4Oi9H7KbLNO1MjTQi9cItKrRvhQX7JHy3BDJ1mI6kP6WcMUyLyXBF
Pmc3WWDAez+6X0pr3px2oxduSwWyHGlcoHXgm+O3rouVBdC4TwZVORomQoIDdQgHQyTNFbX921V1
/0ELa+eZGNHV9br6qXFgO70GbuRTSZPZlzkD3QDciwr5aYw/NFHubgxPLfYII875WUVb+LCgE3p/
Ivs1Gp9VfTNRWPk5dpIYpiLUbAm4Gp+NtnIPHUhVQtc0g8EYNraGOtAQW6TUeLjvp9gQdfeEdMPO
RXoqhggMeTkXIfdgk5S8X5NHeAFCr01T1TWXM4N93xnxg+ekwTEmdXPWQte6B7+X3PlgxUWVSb2D
fNP5CEFHC+OyrVAblls7CqMt1iI90dNKI/oFhQuKYPJUHuJGr9gj+dFutckxkeMZm6pyu62PUPTj
kGj6reeXaEXLyrNB9cPdgIYke/ufMNpeq/TbAEm1NK2QWWWKoze+cAObpwr8wVHyzwUFisleOF1W
wropEsx2ZofKzgTVPKr1va3uZH9U+UAiQ+fvdxx3spnOcbbPphoF1hUOIsEfHox6WzDe3V425WHx
mbqwENDA763dmD2BHMAkoa1vfQHfSCvA0jF7aElQKg/55zT31cfVYAFdmapeIaIBHapkPIXgYd6G
vjot40zBiQrQ0T7oYd9RU0NT2jIzre4TR/kgTXIo9YbfMjOGligLQI2HrvJpgIb+ME9dc5DNTgdn
XfUwMMim22gfjcyPHmXLe4Zw2fyU+FX3mGndh9rqlE9xM3pnOR9kKbCVhZDqJ8PT3PTqD3FSFMFy
Mv4vy3/wCYam/RIRQ5vdAA7+uPpkAwDcG5TLX1JryC9uEoEPA4z1sXHDH4MHjb9B7TJM4NUfXU5a
fDb8AFmjnnLCYNaPftPBAFwozdaEm/l7yTc7rJLur6j2v9Vu3t2MDtT15LIJj109++5T8Y24k2E9
KDa7KDVyAI0gBPhdDeyPPvh5GK56+ChcIb5Tp/n3KTJ3I1CyzzbZxaMFRvaugu3hq2k9yglrRXX2
5pwPJ9i6x49xSHGbuFCpGgHsJ3WHBmI1PtkekGwPiqiXJBhPrW3YxzC0m82Ujmxlmw60T6eYe/lx
yu+E/HTZdB/yuDOvy2ctvitWNHQQ5Y36cbXVYRLszYksvCqnq39Nb80ziR4/Oi36Q2uuMR6o8nJn
7U5mDlf7kmYUvcNEoFX2Bp35AOyq2DWBWl6nNBz3cVqYL06BnJ+qx8GfGRFGfpDMv+cmfQxKr/tq
6Ka6zVk8PZGrAPnMLXLubDPZJoamP5iWn23C3nRfAtA9+9ibs0tWZdEFshtl76qO/lK4FVngqnL+
CnbQGGUfYTu5eSJo6Ito4tzCWxURXNy7bUoM0XczbemBUZ22Iz07QYYinNaBxIl6aikr807Q+qyp
ucmzk1M7qlQtkXZbc23lXJLKWv1kz+ojmwjA/kzmrRk+2ZOTkNsAePg6jG2wleALCcPIuIV2k5uH
3KMW1XV5UaIXDvPcWfpINEeVqGA07eRRmsaoaa4TQTkU8xzEVHjeHHn8BOhBlMmdYmrVLS/UvP9T
iRX9m5Hp/R5JxZBqrMl4lIeSus2rnuV3NRRyi0naU2c6V6zwLpFg05Ym20RIGe0JqMvEcNlReUl7
J6fkpwzxEOrQgtF33E3pDnsi4u0VgqvscRK8/sPkN4eeWOu2i8bsce34p6/sVA3AgT7iLFvppvU5
5YpKMl8gWRQ1I/afhWDPGRSzhFRO6e/ysO9PRjNWj4lL0D2FefBZdbQP/VB759pr9HzjVB5FDc3o
+Hu1VX+eSofFKh0W35ZgKAnSuN9Jo3SqfL+2tkiBF6cU2pc2TIDvaZXlX0r3A3VV3hV1NO86Bmjl
7gxBrjppPPRzp0Qtoh6r4Tgb1Rfp6JGcBoIhJhhr9z6o2wjhPeGXTkO0twzeJOkzU0jJ8ysfz4qV
q4eaklaxSBm+5n0EN2ic/Rihw4ITPM8eHfgg0CMN5DJm8ZDgOdvR3nqUYII3BjD40OmjL5FjdoJR
27si3Tt8cj04GTDzoIc7XIPfzm296IvfW9Ou8sbuJHst3Tjx3ao+dGmnPnZm/KUoougLKl3aXem4
lG5bCDG+EjJq0f3gNMFDXenJxa1Hd2eyE/7eg7WThEwKpW7sikPqPPn92EttvLqLgOvGzo1/Gl2l
OPjcDWBhNVGBrFrJu75WaZ3bfxqHNsdw0FiLowDoFLfQDB7aIHKJ343Fzdaz4ibt8uyfnUHmhcCC
hIvogDbHPbVi1Dp0aDLtOI7pVyeHiWbQSujcQUd4AhMRGjGyVuIM0lQq85rQ273rkM7RUHR3SCEl
m3XEOov4/y5J9tdq4QvRawSZ0+e5bssTDGrFrqz94oRyIySZSTI/hE2u381NGd+XU9/eJ2rZ3Y3o
gsN5CAmuyn/yUY2R2HanfvhexvkVGRJBJ/upQlwj2NRW8lDmavAdYTp9Y4OAf+lN6lvAJrMnrje9
7msPy6FR9Qd05aadonfm7l1HAgKckgriKZHiGTbFZcLbjffGAH5vsQW9b1xcWFhhONUfHHVGpiBR
6ugorySNk5H9AI9TbgFPA0FToqS7+byuNjdviyn1XQg5mrTcxVEwI8dCE0L4CbJoeOBYHqcT8DAB
ptF0/wdQcJ3fetEaCnZz6wMPKYkfRgKWSZrkgPVBGJvpZzdIqjsZtg8N/e9IQ2xYtggAsi6Wp+vh
PblWnDevmTunfa4FDZCF9GSRRvb3zFaJeijW8GS6rnU3wa56sufOuQGAbdgDuvWXoVWeUIfykcr2
zVMAGCpvhv6HAne22ABVL7qHAGKPCNVF9Xr9jLwUFSap3z4RZIeNAdLEr0GWQwtoGn/HqABAvv2c
1qN+HaT8RB9pm3fNpgrzO0/VMyIKEKrHhOePrfhJl7/LsRClbDTzo/yBX3/WV1/ZsfrC9vRRtla7
9E0idCTdCO2lq+ZDnwQ7ALo0WThvnYoyKtl0tDm6NE7wl2xNVIF9oHr9uY3V6dr7ef/BsLL4zqE8
HGZ5Ons7H5/jYOlzqYXazkA+75TUsB8QBtut/Lh+Y1ExOdnelhy/mlIXIhT96kQ9V2PdPs/9p8kK
21syB5ANm350JGyLTnGoA5oTtrXDZsGzqav61daKsyo3omOI4vdmdeZh4frJeJHQpa6wbFR8gm8L
4ukdnEkCm5o54JML/QX/NEn8FAGIPevJfCOz7oqdKFRjzslmKnIHJt6XEmDCB4u83kswIGPqzbF6
L11HM/EoVlA0Ue6j75GKtfbyQ7HV/pNjz/1ZtuQBAIx29G3+q/UjnpSD10wBDAIWT4/TG0AiOFSq
aDXAXAtqMUxgztoYAqYosYyaMzrxiQilgxDHMJ8rM1O3LmSQd/BCoB3kwCicafX4SEV3+6yWZnRu
nYC7KlFpepP5UPqwYUQtgKsVGCfv1Fnex1bbVAeyGwPyJb/u62X5KrvkSEuDsjqxKBUUSWN17v4e
rXa4yAwxtLX1PnbNYkkw10mR3FNeS1GWyDfXBeRXmn9fpHbyRApo16GGBirISf1dlodAln5hY1eU
bDo9j4VuXSVklsBSeNdLnjGWsoZGMVcqJElksW920f12/iANSqom285toLkV/X4Usb4R7jrsTpS8
i0S0eCw54lC1bg7H5T5NRutqTgXPLGmShxQNZ2GXjQAd5wU6UHvcTWUw3a+HuS8pHIuN8b6ou6Ki
dJC2PdSQdpfFWfpJ0zpCnnmjSiapvA2NEd13TliBA4V8vAMxhSRMHn4J8+wb4LCB9/m1fMp06ufR
zIavoSsq8PwgeR7raTr0Wgi5fNtF963XH9vKNDeInEM2JA4pRTM3pXf8Qx2V2tIhbbK3sNzp1qE8
FKHJvJOm1rOIjJGJvytMLz9SGoTEltXUT4VvonQ8kLdeUieyndTlz3ZcD/lZtp0KBNU2E/6y3Ygq
pcrsURppguowqaRQTKv3vzZuCZknfIxx2p89MgjfxkbwkkCX/TgWs4aOHYLKijlHj/8cNArmRzEo
I6b3bRaDvH8ZNMLOjVRC3MJMSgS81hX9RqRuW5Xon6h6Ttg+ZhMJCUNwpXCJPaE4dF4KYNsOkuNq
C4AnQlhUDztpkxNYlGideouq7krsJ6VNy4XEqEMSoUFCgUJaDvJMHoLMQLLRrnhiaOprhzYGKnCG
n01iioJ5eBBKL4yVHdJlnaW0snTTmgA7V9u7WcpmgFikbKnz/znxOokTDC5ltJfVIudZX2tVK8kp
MubHd/ZkYPM/l3F8qsQnatoClEKty/J5u/74tmmwmRmGurtJ307/azKG9AlQYn8uKYDdLHqZvg1n
XWT2DrWT6G3a+lg/Gsq4XfQvB2oKD4PZOLtVQJNSrjNEieWNzbT6zF7mZBSpdVogEhI8sSAwql0B
FdGCrKiHmlCBpx1nLYJjKvO0Tay1OlKy7XRbD/NgTLfC2VdeEd2kq+yT5hms0F1cUSyy+kdIH+oA
zpku8jLwMWL82i1nGMODnG41y7NCq99O9+5i65Sg8h+5J+LzklmKXc85KZHx/C47JXNRgEGfU+kg
sltreqpLTGUfhF62XdNZa++SrVrbMjUWCW+j85W9vJDsdeotpN/+o2L7f9jpoJ2XXJugHyUF/kOa
ZEpPHoSpbRBgWjJ0EGgszRXQTdmw4miPWZAHD7PihB/Ngd0pmX7nPtKK6GNSI+xsUCFzkr1OPFf7
IK7Ng2yizE7uZ9SsnXTWZhLZilMXW9k7UEAGBIuvayCm6utBAXdhkU6mVYWp9qG0vsmuZTIUVbyZ
Z45sVWbzLF9VqoFmJ0D5eeTbRRFPFf5pGoMKWkM00bCNLssp8kycwlx4kWdwUUYXyEBa4tgAJgvr
Dy007DPlxK8HQzStuatyALgYVU+xoXp1y9f2UAf1/z6VrssoOcG/ttcrSR8NaMoW2ueeIMTPl+DI
C8u240wqUpD1plX84JI05Kw9cwwvazMStnKeEooB9fGx1wb37p0LSce02Sw+cgo5xhmNGDUWpEHE
1HKI7Hw3tbStHdKPSNEfieEah9VeEqxtlldZZv18cLUMDlGQNOcYIcSzPPu35v/F9m7m/zxV+LuX
kTahn2zWF/ifp0mygefJv/n89tV4eknV6TQ9ylHL5ZZpKAP4x6Xf9v3bdO9f6lv/N31y6HKFN1Z5
9eWKqIhR2SsN/+s1/ffXfXt1OY0c2iQdegbr3GvPanv/qt7O9H+4fpYCenj/Ab1pv7nsm1P5sv69
Xeszv1eOX7EljfJzKQ7ybLCs7H3z31ykn8CTneXZb8euLqvfu6v9dqr/Yuy7qdZXul7tt9O/G/tf
XO3/farfvi+dojxB0A3puXjrf/tq147/86tVUFNJqFT4xyf9X/zTv31PUfcjAvbfvifrNOt78m9j
/z/fj99O9dur/ev7sb7K9Z3/7dS/dVk73r3d61Q2nGRREkDq0iF7524mFhC3id3z1hoatEfBlWvA
DjGGAh3Td5TbJ0Xm7aWjtK29Qx9T6/A/jH3ZkqOwtuwXEQFITK/Gc5XLdo3d/UJUTyAmAQIxfP1J
lns3tev0uXFfCE1gDJKQ1sqVOdcuFbcrAMmKGuYAcTtfBmTNfy5I2RhMPSGo9qAmMVVQrFDNumaD
eTLicrjPZGyAfsIbv/pwcLelsF8CCAwDPmeys54PgXD9+zT3wHyPHB0Ewtix6S/GXRmnM6uSMtzb
GfEIMFvGO+vWmhrSKbBBwCspq+NyAdfo4zOonD9dN2ATGNRy6IBGQxC/KmW5q7Kfuru6Z8krXMA1
/Mmle58OdfLq+uMPsDVDU2jOlSnIHBB2eKYccPBgDkRAEeUqNsECBc4gumqcP5l9IFYS/ATbqqln
oSmQYR0/JHkUN3Y4AD70p1QvSWoL84cCmVwKwhgBXCHA4Q54msEysfbdyNhFX2K/Y68FxJzhF6qe
tJnFb0Pr+8ckSaED3zAQGUXYXrOhaLdUq6pBhyIzrCPV2oN4GeBQu7iRC/wFnJrW7A6VoHhdFUC3
vyOw7QfIl6zHxEzBop6IWQuh7N+9cgjhmhC7ooEGVsSG/uyBwfYMEYaj0CW/C8zKFhtmgFoAVDMP
S4sKxDAPynqnEhcNXNA56+CubSGIOl+n0jOPMEzde0h6BCcYJl8jwCCgKmX2zxGIgQwpnj1YHiBy
dw9jg7flED0/uwEHdq8Fj94Eg4yXSPcFQmc2yBr7AgKByLouzNGgiQKoaM7WiR/tADu316CWd15c
BzKZEGiJ/tSCV3I3xVmJoCA0ZgN4dAugcDfUuBwRKwMKJedP7TjV21QPYkuNywnhAxYYWrbUmHPO
NmAxsG+1gKF2GyvQMShhTVzZtPJNDgqQHTWWsg7WfDStHf0FBqMW9JSMeE9Xzu1ArbFtVns6lzNg
s6V22N41oNrl1Aks/rhd6Dbp8r6CPeEtcKHa4mObOZWZ8RQYDiQS5+KEV6eUD/DZTlP6xnol9k5W
5xuqTUxIzRtgnz9QLSj0fiLaJnrgsupPQRs9mHpI155vRRAAN5rnDsGae5/1IN6Zs5K11kNZ+Bdj
GJtn1jXqWY9FGKcye0wb45UDanaHMLVpx2UmQ93yAUp0PWTJddkfs8AtITlW/AAXYPbYAia+K2bw
fG5XiNoTY59ugfEHz0rgWG86AzfSZBfNPWU7xiHbgE8inzV0olE+S8SSVh4A3pUy5LNjZmAMBQnC
Mc8QmYXxEm1rObiA/rGHMW84uIhsfmXA+B60C3IlKksQYnz1zFhv6xgc3VRGB1mAj6rNAhiE5nOp
nV3DKg/neA4iW1yKKuwmOCutzXsRpMmscPY4sR7UFhaiLjLvaHcC3TlyBxiXA4mjB7b/OzpQlcDQ
vWVbs3gfFWTJEgCTxATxRCetkydAtLH781T3mg8Srg+IXn6TnfwKmiUQ9YwOFHiUbDdtzMctPAs1
omaOy8HOlIJ+9VzYRupPTQQ79SrrwB83MNk8xPpnl+jsBFX3r0MTFDu3AXPaJCIOBKi9TkDDY/n2
PQQfp0vqDGvRufk+H1Wz82QbX7H1d0LbqPhF5uZDibjTdQJc9k7n7rHhCmG2wEmELFPTvvPlMeet
d3Ubx7saGeDM9gS7L5VZkoMKE1POSiVjerUsb5eCZ/BU4AEPfR4dwCFpgA4Ph4bH9c7w4mIFFgXj
5Dmu3g5pp1ZAXbUt+LYRo3JLSgkvc6V1tmnBDHLfzdEulKI2PmzEm9Yss1AnsCdZAD2UPT8XpTAv
VAITwyxoknhAw6EBVTSBOYCEEOzSVMY9K4N7roR4xewRH/iPErKQD4vsvdtCV0wA87KmMjqUZVBe
mPcCXfXs7MONdSlZWEIk/NnP+HMKOoSHOm+bl36GgToISDsZKm5ewKWHSG/EAIEyCJvzSMbyGliN
vGLbsRtTwz35oDQAFgB0ihh0jzMB5GPlTfbaq0xjnczewKkaykMWA4PBE9HNdL8rQAmbTdT4bujH
cX/nt+kxrwf/2vnBgGiJxN5ESuRftZF9aWujvyZjg0cJ4lJ4QZtiZRkGPEYlG8FIOb7zPup2DsAy
j/ABJ9xc63hyf/mGe4F8D+g3itlj2DDQ2Nt8OOQ+TBC8TcsnKgO266TtGmyIFb6BeSbLPRP1dG+O
Bt/BLZIGCbAchcMuXSPlGtyI4tVTvVpBqU4BuaNO2uvZqvHtHo6Q0bung6mgEbhkKcWlV+xhlX4q
6w406FSmndnx57JhnTPH245QJQsRUD3ejz60vuPAhiKkZ+VfoMkUBplRhiC09fZZ7Vov0B5L1z0D
oUbMDeca5UYIkajpqN35CTVQg9vURl6sjC59GZPZSg33rt0Mw29nbN+Z29lvMg6At2tzsQdtS7l1
ARh2hzOkUIdzgvXXgbftAEH1xFrLKmOhC/b6Eyua6DgqENZP9j2IfEGG4ldPwuQbbSjgFkb3G9cs
v3cmWCqjGLJDnqzK04AgxU2v++nNaCHnYO3wJbGNVVmy4OKtM2dwL5RGVGxwqR3rIo3BBY4WuThq
0CblwQqIYr5bysbGqzaxpaw1nUUVVjqZ+8ECu+VSBoa8ao2wx6+ViZ1yBWDWS5Tnv3LRWb+coFlN
slNwf/bBCqEo5WMnQHI6BCa03m1Y4qQ2EMKXBVBSLcuvJcQ7qyDlFw1vyMXPvV+jb5Vf286KNzbX
/YE3Gt6DqsV0FkkE9OrysfUc/tx0PrBVQL952m8fWiwrQLoNNJ3TC8SbZ61cU20ZQc08mWp7Z/Rt
frLrwVlpQDcVB8Wmq4+W1apLDgKh50kiatMVzgBskufvk76ONz4QIevBbN3zAB7JnTmlEirFgQuV
NgQZtYPaW72SO6+WxTVBaCHI3Mr4RxG7x7rU3VuWN7DlFbw/mGUxPvo9pkdqYYrx6sR98GImLURf
EFS0F1YVP4Ma+HsegFbPK/T4AMn5dJOrLr2zHOVeW9/DahMkdt8L1f8KeO89amjCYDUJEvLGdOv3
stp6UEhbWVAyfGb9eIqD3vpiOaW1HifmnNDr5R2ok8qtXwoA5xNQ5sUSUleVHMJCedn3EiE9M7OC
uvgp2Di8obmr8lbCmJ9220pb6tFNWAWyqdb7OibuZVIJAgUK92S5Rfp7ctR3RH7Zb5Pnx+serp9L
akN/3lOGuQNjGwg0BHgaEzhfjC5DMDuzAD9jzQNYy6vfms309CYo1EYHLFVV8WSZjfvLyZyN5zHr
XQZ9HUIxqriabpruTcerD5W0801XdVnYRuiodufw/RyBdBFNx8LWKhWkpAaAIwBOw5IPDLV58xXv
UqxFHLTQwG6aQ6dxNWANESTQODUG/TUDxdgzoh890B8IEMLVrdxY4II423KMwOYv/fu4RJxjgTd3
LBEYjwm3Bsq0jy/grgZc3cJuKYW69bnOnHEbCNDHx5Hb7OqoiU+eXRV7CLwHd4HM0oObJP6xrsRv
1wVtjDkY9zPWFWwKNojfq/pAOSqnQz+3WJp1ifueZUzvlqKlWRLrbhNkAz6yynOeC7sM66noH8s5
B+3Jd5bY46l3OghZJXYTMsDADpT1R/MO7rzvk82LB2i7VRdooMRhJ1Wxo2xudNUlt4FvdTlM7HML
KqJKePSBGTS6CKCEvAbGGIREpYj1uh77dpUp5t/3Qvcvmj8NXap+IwAvxAcJYBLx1ZI+sXCBPgIe
vMuUtt/L3gI2KmA/O7Bne0ULruvUORdqvMg+CY5x/+AgMD80U/dR+jHEBeEX9EMNcfkZ9ga8cjGX
3pL4VIxhEU/VFlqn3cFhgBfIwa9fbS8A7wUDMpeywVDqzaCwZ05sb1h5WFVcbQRZXH0E1q205YyH
pUxO2fdu8LzjNEb9lcoznlwdt5GIzsBHOuwHb5+DYfBEldDe/Qm63gLQ2hLE873SrzmIQY4DmA5D
KBwr7ODTl17nUGmPxpfIk+XaT9Q3gkaC4cwCWZMBGQnK0wEANRRWSbyrEgZRejShcsJaQrbRP1hB
d6rNLrljBtDaRoS5F6uaYeXYun/wqtJ4jEb3jDFdfJUdmH8hdwO4y5wNumATYVUq+b3hFgKrqXQY
D5OIHyFlUd4nwS9ZpOmdTnl5PzjNxUordSpjy4PGqYVYdct8MZsgP3eyea5cUIb0fnWZ+uqL9kbr
JB1pnRD86mxSw2jCLk7Sa5Sxx6o2rbt+ztEhHXP8P18fCW7lQ84MUtwzjqvKu6Nj2RCkdSTiFnIP
7xOSxJ6DEd9m/aWBbP13q/LFKobwx7mMui+dYO52LLsBfSDnb2OuoKc4BneRI8pNXUdHzrNhn2Hn
cCcdx9upFgJyQwZbgAf/UVX43jrWxT5og2sqZfAbEB9tOgg5jHvEXCC48sfgM+ysAQN6cxEJGGr4
mHYufgfIEHDiWhHvvvPSfTMaUHSBan9VVhJUuTH0Qmyrm969yDwrTJCPfhCBWsrBF3YFdl9APMc6
DrWcELsrYVScmSY2hu8qQDRGKNExs7mLZQS3qKiDLxODIq69LaXQvw3db0rsP+OVId95fkactnNH
h34Q7h10qjERpfV16EFhPrV9EtqILvmRFWydRaP9NXarkwueeey9QHSPmP9oN+W++wYYDAKwdfPu
Vh526hYkc+tuZI9j3XxH4Gi0x1rO2idSrfJIi59QuOhXWlTxVtgCz7Or9dMwNN9y0QBECqTlUzTZ
BvinIP2LueaAmJhoD60p+QAh1moDXAwoxFR6YWYNfgA7Gd9YAYhiwFTwtaubny1wP9+LVF/F5CGO
qS7sB1NAviaohfGg3bYAFVv+U2at85UJ0WCzHQXHDDoCFy9Jnn1wEkOhz3ptEtc6A973Srm6rxUW
H3m7qmw5exSb84IlEibIUIUq0+1YYNVsjlCnKhLzueKDvzJF0N51EO9Yt2XkQKVGRttSIYRDQshu
DcavYTu7aQ9ydnEGPwdIJ1/Behk5zHuQsRusMtiytkHpYdGCqVqdl0JnzkZJ567hFq1WLij9ID8G
Fj0ETkF9ugN1rwZ8zaz7b0COuu/AXNwSc8nfKulNzn+3MbPBfffQGHw0QwjNhvJhsIdkhfEmgR1x
vUtR8x99F9VfTTNNNrGthgNJWSFI323AZLbiOuFr/AVYeBjQURC61tEhgTTBuRkQIATyvuR7gl2h
HOvgxQ3cGmHvvNjVwg/eigAR96oR32FA4yF0tfSpQeRG06yJcZhoiClFLMQG6937Ur5+Kl6aYvEU
giMNFPdarIJk1vOwY5ho9Kg2wyxa7heeQNfM88OYmcXFLurykgkHartZ/U4tsMOdQ98TH2hFhCeW
25jFiM+AcNAlqm0Lxsup3iVlMD5FdQPp+pm2bICqoF2M8jsWmggShfW8n+TbGMDAFXgCdjcvrt4y
u0jXUVzxA9Vys3s1VIvtp8jT17y/Umlk1/VD5oNjOOokcB+g3GgPQQvUGqJoy7UuGIJTZg5NhGHw
H0B1YiGIVzoa+HAZkZHvcKPykQ4N47tRp9YD5UpbqC0kpPd5AjmwwHHRFSG+982O94aRtO+TYwN+
xizr4CRR8Fxl+gyy8/Yd6LUhRHBLf/LH2LufxkKsY7/Nvnoy3hKw2bYQY2UBKAQVP+ZhdIGe9r9b
TA66aC+kc0Tw4YttCPsOsZNsLZlKvufGGwIC+m+MC2ODAFT3AHrHctOIzlk1CJ/EZq10Qg0Z6ycJ
GsTrCFpYbrTOU+e1WNIz9c6kA0Cg3dSbwigR5Ix/uRoZAn2q3KywFvDB10VBvipT21olRwsMCQ9T
EKjXyk3uAEkZrtiqt68FP5dxWb94MHI+YYQhqAKlrp1F5ykan6oSTyF2c72246GG6LxZVKvWMuRO
+7VzB23mEvGfkIBCNMojHawAVBUqBU0W1oY6C32Eaq7jesi37gRxTGpT9z5wjSZ4vubT+tHqLvNF
Eg35dmhYQoLhbzyWYwIQOfldjEeEGC06AFWXHqMs+HqT5OjcsyFTiXDkBI/ccMSbyCJIZYCw9Y3K
Shua1p9SVFtK92M7QyLOR/rlyh6NL4JUG1nD74ygT8+AYzqwXWbpJkEkxZbNpAVTnyanuS0QGmlY
2X22dSjaY1mzUHCIl2MBJhT3Q6owTBumAizljGENdJ5+pJQHy+4tFfxN/asWjMknj4aIjk0sHb2V
C27Cn0UJo50ZZe4TeLuL3VhhA1e5HIq3E0gxvEnI73NbRJxz7AtnhQ4DITCs48CYMwbEdedOZ9AP
95hXwWrUO6Cx4nNF898VdIYtzHOq09fEawEqEil7EeAO21FWFbb9gv2OvaslvOmIF1xPUK8+GsDQ
Xow2qUJZWenP/JdTMf7DQfQE1OSx7WgnYR8FkHlb32Pma5RNj0YMuiYW9S/lhOlCtVyD16VTm6jw
X0RtehUiJBNImhsmy05lmSYPLK/UGe+mOxhN/E2bEXJUNB9ibBUOwhffqKhI6mqfcKgLoF9iYMbV
D8gViFNmCX5nl7KDrfLSu91wEhRqi5C04QTNG+SBHjmCyNctMNh2CYSzQOQGW3qDiNrQarFB3GLy
mI4j0JJ6DhgRNkigeRXUT54l9M6OoRBUIHj/ks6gOn9EeFFvjCVICzB5I0zQfqls7a37kls7UkIb
QVm8Nj3ocpPWGdUOc2NzbtzMjZUCRN7OBnEOZKQuKrb3g6dAdDIznhZDBC3YPL+KBnSm6LGzZlXt
HakSqGfAcRU8B1Tb9kF5nFQFlq351EDDiwOG2lBFmr0U2si3ba5yKHbgrYN4sdhOcVNtpJOvoJKJ
+SronDvEWkIhc87SHGYa8RZc3P2FiopYq3WW+Oik3sw9IxEaZFqpupqar/Gxsx8WJr25KI5z9lB5
QX/J4iw0XUSWwlRTPg9Yq11TBulbQh2zPHo1Wt888Rl3zNEB15ViyY6ygyuyI51qDGCeKxFdu0oQ
QQRr8ZTdm4yDXXjJF6yd1sDjgP5grl4qBCsqBIyARtv0oNWh0nS8c2BAe3EsTMLgRIbtghUQQIXD
s/Kq5OcU/7Y8afzKETzISgMScW0LTCyLmxMbRXyXe0BiOSqpngqZwUk6ufFP1f9uVQXeu/+cw4up
2EDTuzmZjWQHkV11FDRXbOuqELowaneb6SlvBUDEtXN1wL0By5JpWDM1FmuTu2JLCFQ6wGkHeiVl
/ikjbCm164G62k7z66B2kcTW0mbKwQCD7zQ0DGBBy6iVzzEH/pRS4m9qqTV6eCV4asK0ili6tu/8
c+XIAKunWH/PuQdjgrJf0xbxU1MnJJbQbvPSNRFM7mgweBDSA0dgfB2yXsIyBF280REMn70tNeCR
PYIZrjSO3HseZ1ltRIHDwcEO0DIsbhkqhm8i3TPJ4WSaWy1NW879VSqqfEcV4MmHal8OXcyKeRAP
MR5pvUoPGq/Tv2MaYanzc6VyKhLKe7w9eso6aEGVfJYED6LWu4sQ1ZAx757WQiLgyTEKrCCkrO0p
uVEgMtjTIogN0JDmI2JAqdbvfhc8tl6sOpguY+c8FbmhD2UgEPmd92AdQ1SBhLUdmsHR31TRmnC8
NOyOyumwNKNskWYgQFJlHS4VoITMd0xM+YqIcOMu0ic4OFc3QVQqI05cfCsF/N+gOqaypcJPYGxz
gZgPlzIYbc1Dn6bvEryeVrAyW//MW1hXCIpOCHUCrAsE6h2hF/lARVRJ5ZTqEVoB+h6EgXygf/57
BjUpbJmw1dK6nlvTtZgut80cvka8i0OU10cGuuiF0pHKM9LnAvca8N+IZgPuE0BZGHd/gl9g2g3Q
aN11PB7eeDftbmZJQM7DWGTOqewa/uCxDqj2yoKOkRffT0CRvZrJlO6DCYGBXAdbLJDMO9FJf1+O
vXln6Ph/pbCF9vf/ahc78X1L3+oRVFPDFYtvcPbIe0OCD4kWJN7sl4icMTrQgsQVFd/HkaVCqu0N
D+xzwXCG+JYPLjN8K7CcRFD8nKVPB0IIO+wxkaUPy1CmOlQKMgssT8QcggL4vwHZZXC5pff0E44w
jW0eYG6hWhbU+UWYxY5XMT87cIbdGFBHfkpaZd3/IUBF1gDG4Z4q7RwU4CM41nawFKjHLmgRXJUH
CdjUkAWDU/sosysce82VSrK2nb/nYLenOqMoQFQbuKCay6EKnPOvCj58udH2vAnxi/hAQf+lOxlb
S5QdIlLhIPGyCEziLWdvUiRgQRP6uTYZAswd/dZGNXvz+plgMGfpJu7QqmnaDhbFntXfb590mNZN
UByILrreikvGzkVtj99qbFPXURHUd1MH+eukTi+mdO7qPzyu+cxf4ExB+WBFnbGrvdHdpnACf/Oh
A9lDY9odKrYtxvubumGqoQ7TgdgsbQrnPkCE6lqmafAiOViPOtwAFMKfiVgJSlHwhfD0lpvrKGc7
LXv525JIlpbcf+psy+GQiAGJECkwsdEdwqGAkGbNXQhQdtJ76BqQWs1M43TosVr90wIRnJCoBP9P
p/itBZ20XINO8AzQ9/y9xphxdhlseA8thAsgYCg7GqllPTdCTZvIGMotDCAW2CLG+gBoiAqp1q2G
7EHr6CXJ0NaEPuKz5W2oipq3TXU2tZefb60tcNMwcDUfzSiMk5mXCHqLq9Yb8r1H9oXaQWis1Zlq
68wBeGw+1DObdZ/4wx0WVCHl6pnC+paaK6kZ7HjDHYLo/7SYy7NadCtRQgp3FJUf1kkNNnoTUnva
A2Bg9Jt30MpNJycuzf3YB8/dmJsnKvIQrTCsnSQNQLWXOphvRoSu1Ho2GFRXqMOMCFWsTLM40QCY
RmncY4V1pf5PRWB8A3epDb/PMmj+cRLcIrcxRK0CSF5uInNoN3YJ02z4/zohiSb1uPzK8st/T/Iy
qfeqxgSki7I6ckSCHpWrqyNlmWlDcroUKoQ7gUOsecACUY3lxkXPWztQT9tUCZhEYKgNJcIri02P
EbjyFNN7exhsD8ZIMT0Ywa9bjvGxuPd7fTBhhNvGdoHbn7/o9PWmj78jrGJVFw0e9t+Koe+7B40J
g1rwHARKwg3SbQff1mUYhniLzmaFkwmvRjMWyYUqRuZcoNIq7qwxEA+ygN9dj+Liq9Q4BCYIEQXD
8niYyxS8+VZQBKEGA09Y20r6R3ArwPdWyHYbm+CTXacsMk/FHEIiZHrnYREBKgdWrpwYe/V1btbs
Xpmg/UW0WqQhxtd/lZia7jmCj9dunMN/XIHABz4EDxbcrH6ggwEByluqbe2dFyPG0B79IUQkdvMw
lg4sKkmEEBlRgSjSw3ZujeCt5qGNoZmDYCSQWGtjWidDUz/ZqobMc2RWL4bN0jDmvHmTDnaCWOi2
pywXSZi0EGZIAXsD9KNDR+YjJN990HvCcARnUvRthGDQuudW9WpUUFOo1Y/IiaYLa7m580GUsQWk
zV/5E+9OWeA9ZS4CiNVQVbsSJqJ1qbIwieWImEkcssIatqaA6DmVQXhqeCyi4TmXqQmfFGRWawTi
CiMF1tBsG3XG2r6KU6/cQP6h2wjfyNa1wbDbjER6OyRNsB08Hd2PEbTPnQD6XCZY1I90yAEgBl9n
IU8x4v7WZlcMYOJxgtcappCVlTXFyY7L6DW1ih2IVmNENmIKjoJkTa1iDsuKRrTjikmIP8bWIA9a
jvJWyxGwAxWmdMDyAddoMstfef1Qrwo7t0PPKspjDLL6I/im/qSWMqpI5RycTdWeDSgdMExoTgdq
uZy4lC1NKAVq/RKQRG/cdLb+NrLBhalN4Cqydv87CS8UbsUXQNdOM3qa8tSUUlRmjC0CfV8Qctzu
7EBUx6Ae9MFtq2cWBfZ2uX2RJUPYjOClaiVAiINxx+1Z4gvwhWM/A/3ZDAV3J+entNwK4I3EWQVO
bISYLNp5xmiPtfJh5FvyqXJBSVGWxaEH1AFmXigINiZ82BQeQBftJztVX6z50vDEwWvcAoNyrKzx
QcGjD3hpvWl40oF0rUv3Xop1XSqB/QidqUTMgBtXiPyFtEB5eyP06OgR0+HWKGptvJJbmoqp/dIU
+0J3PxhQDct0WezVjFMeLaco9vQAJabWFmGVeAF9B6cvRE3nxw6OiBKqViWrLyM79aKDj2AuXx4/
vUwqu72ipXqpWcootRzovSzZT+06YeKdt4kb7TloGaBhAXc+XvDSzKBeQfkOqKLxdtM5kJ9jCM9O
DVaaXAPDijteDsu9U1ncdf6fEylPT2ZpTalPp3zKfvjjy3mWbnDzkCPEzjUbnlPO/GlDPaD17HwK
NeL616DVgBWqdYZ8Q68Lxu7yuLzoJUtlyxtdsoZRAZC2vHCq+Xxe4AfrskLIlIhtCVyNWZlwsbYS
9B84NPDRoT8XhppCKsBM1P5J8gLQZiizPI8aZsFBHh3M3ccG7nt0zjlJByjP1h/zhQAldNeCjpTe
z/K4PgzzW/L2dMvG3egg2nj2j9HHYl/H+GrPh3R+Hmz+nX9l/1VGZ1AFnbZkqQwWsT+XMns4h02j
/62z4P42UmlM0qGbJwJKeRS0Q3kayP9q868yUEngtSw1n3+Bauiyt18YC2ADmzoNgbSDFWj+28s7
pUFML/ZT2ZKl1KfT/lX2f15qufyn05LAq2GyifVKzHOkMKE5+Sc55/Xcg2jO/FBTYVOdg9sCVWNR
IEmnUv52EbrS39NHwC2g5va3kFK2rqed6vI9XbwGY+h6YhsDdJe38UzDlKau5aPwqWwZyUu7f5VJ
a47coK5IDZfLUNmSXS5DXXrJUuo24pfCTz+1XOZfv6QtG4yB8UvOWrAxz1/T2+z3OUnnfii8fYk/
l1KDD60ouTRKRK2n20Te0xz74beo1eerYuVVHnT0Y5k0nBkUtmSzeWKh2YXKKEup/992dC6dlvF8
PaW22t+m1eXWb9M63d//StL7EDSTUzIG1AkAnvflQdCnhvp2Z0H5h2kEv5txjM5MU1gOh1p7R5ME
5QvAFmcA5d8probSSNe+LFMrXeuf0+38oV4GGjX51G4ZY1SRxoEB//Zo3j7yn8bxp3OjwoAVyzze
bt4tf4yVKQ/z4n0KQR4CRrsejgt7yrcchhakoWL/n8Xah+VBQgsMupHlQHftxSlUxdnGhXNjSw9j
mfkp+6nMpqcI9BotzlSSmBsasyUlfcCj9xzWr50x8G8jgO1TSKstqAgZCPebRz01j4LuuU/AqiqU
/2ENert7eo9KW8afpWZOC9DbO6UFKCVvnXl50wqyvEbUuXvqNCDry9fGVI4gD/37ROgf314lFX7I
/32NwPOxZhoOS2e69bG/a166PP3s0lspRWVU+68slf3rUrmtOGhT1nze29PNUdM2k19ioGGxZ6jX
t+mW1djhgVggAIoXW7hMjyvQp/zq5tUdzUSUgmrEx6xMimLjFtbvmNn1MetghQQyrz5GYNTcRwKW
hpOufbDvJPDBWMYEzgRd7z980rAqxtdt+UrSp3GQaTaFvZQIcoUfYQX0wY/lwVCKDsoB+p+V7VbZ
5y5F9P7yjTYAZN4CqfhADY3BsdbQ7cU+COHUuPT8Vc6BKtwrhDqBkQtYYwglCOE+1ipAKPlQ72jO
mZocSxmJCPKNxiOj3ksjO3A6fIwm18U+v4u/GmCtgwRnVaw6pZw1NbEUuP1Bg4gP8O3AG/x+O1hr
epJ0wFoI3Bnege6S3sxtqhohkAvWPP+JyupUBCuYWC6uM/5MEFVzwHmfXkzeGwV84j9piOcy2Vip
bnEjQWgO9pGGSRN0+6yDiWiahjsslApY5Wyob8rv+GJkG5gbwSY/v+7l/gzgnjcguXiHHtILwB3G
RkEyYgpbyFAcUhPmOmiC5StQ2X4dgoBtHDXWRyz0+AYd4Avd/Idd3W1h/aH0NtRoub3071759QyV
gGXh75pteYqWl8Ez0rZ7Gl63RzbvLalv00U+zUG38U2Fn06pDLhtkwr0iNiLjxB7guQNLUyjcis5
2KGhjgXfIcSlMMkj+mtV9H63HYfqyjWHHQgoUYTt752+uMJxtrLAZVPE0b2bZmExtVe3uEgReBv6
1QyUnrPHcQW69G1cYd+NHoTOMg8u0EqtHKeCcJ+9N6TC9iTnB5407LZJve1ibysLGog0zpfFwacy
RrsFanNLfqqn7P+9wLidQ90A7tutmclop0S/RRSZd9su/Z+rD5c14N0u1e420TI8xvxL0ybObumr
pctDYIb6PRXBo47vCc0ptySVUp5SdHBjA41iKFhg/dhvuT2BfAN6Plw5m2XiuC2Dqff+XXLb0m0O
WTNI6NPC+vHXDkHdZEjdeNVB2htRM/mHAbjMojQob+uZYDLTPeYUmBedMCiSYU89EgCYEaEGdgii
iWhnWfmWhh+9cXjaVrYW/p66XjvpWwP67RxGt3Upm+m2VKQ7+/S7/ypLumB2zYr7VuPLHFaDa26B
4jrfprOm11twV17otulqrorlrmj/mFPoit6gTJiQkm92UlrTxjMmePPz3QSeZKr/8IWn+759KG+j
h75qt+FE/9CxlDhOT27D121jyP1i+Sg0s9fdZJWrDwti04YCZsV5eevWH7rghyTdPM9KuY5b1rkr
BRa4vSw8fCSAOdjmKXohfeNp/6ts2NQMeLPjSmwRd9keUv1UT8Ld5YpvWelhbUq9yVN5gsCbFtTp
7feomTVI6toG2/y8s6YRQT8MmcoJjh+A8ZbuRx3rcxdVffdYyGgNedr91CRz5N1/rFYfnuDtic4f
f0rRUzQB9F6poYV+7t9pi3dyXMtaYNr7u1IAGumoefGGmR62IDCszUsip3TFfgCgAPqRmIVpD/o/
jJ3ZbuPIlq5fZaOuD3eTwbnR1cAhqdG2LEu2c7ghbKeT8zzz6c9Hqmpn1UajcQAjoCBDlEwFyRVr
/cPt5RrojVpoUG5YjvGXl7NfkiSo/Agjv2ivoWjpraPXGRwGFad27beIyC+st1uIs37eX246v676
mnDPy8ZA3E7SemqaMGq9MhfIW6+rep1EwlQlhx623OxqsRi3ggL2ermqWXvVtRggzO3ZP5BCwJvi
+19Crgn42ibpUP8i5zwZrk0hmFSvaDgZBo5gy3/4x6nq3tq5RiF3jUHXabmeZr7VMUR7f3EUsLvd
r/NvKxSS4uV592vbLZZtl/8LcURxy4HkSvVDR897k5JnO+TZ4zol1tkg2dPMZT24wwxJaI9/C2gg
7kjrJxujGW1CE6XHv1w168tbU+hOKipzny0zhoycvalwvzmUyBcvAaxUyztVgQw0TqTdsZ3Xbmt/
3cxgU4YyUdlyk1t/jvWVqFFlRLD+X3fS25da990mjZLI82Z9uW5cm/VXW1+p1LJd/9NqM/Op7AqP
Cvg3XJLEbVFnRVoOXE0qB0Chmo/71vBnzs7sWmnXmGUn3AEpyvXM3CK79X6kVQDX9+vLW6Jy/fFv
L0erCY669t766XD4tdbD8YBATDMq598WgVPrI8o6p6hoKvMV/me2CdLJSY0M2B0ppVD+qYXPIwXP
/bTTl98RaR9ABOs8WW9bt5/YBIfrJHedtqQf1hhwyaOmS5MvzYwI3iYK0td109po1V2PG8BhHZ6H
Z9vmK6dLFDwuV6TR1phNZC/y/NaH92P9KKCAenG+7UvtsW9VkC0SZVXTBBvRKKOrGNBcCBaCtNpr
4MGR3QwdrWbyGBT6Niy2OkeqFbwzQRM+qpaRPHazqh7QWT0HixNXFOfzzpeiH4DZDC+XesmzK9SA
A4BJJPPNhlJ7UDyjnaq7rVb/0S1LilloEaluFOgevPz0GHdWuFdVVdoZfpRBr6VQUcyW+tSVdcnz
MqKAunRx2vkSCb3eijlyMAn1z/P0PKt45eXg/s5ZCtxJtjMTNx7Kb700cUCAefY2grJ4TaafDbjp
c9mXxllvmStSWndQtyOUmq3Ifm2gsHqgbmXucJJz8wOtAp8pNcFDlQKomO10j0/1Xc7ioZERVxGo
AESSrIFT0E9WPNt8US+yx3Azd+peCur4e6l9mdVQ3mH7a3jJIF2UJEAjToI3ozZenpfqFyP81sMc
apZ4GAclrAKWoia2thT+fzZDtkP+Eq53X/9UsZWT3FghtAVp6QH4nD0kzQK3SuPKm6etkoj5KFvx
a9SNkJoyLJHQc5edOi6GraFp8X2v4Fy9ePrkksG1WhinPAiccuLm2BkWYv563O4UrBG9NC5VjIuD
/JDPyjPfRz2OwAqOtk/pkeuv8HsYmNnaAoWT4AXpNgZrNZ+3khHXZkgBJlez6F1jOcJ6GHMdbbU/
5hymApbt6YtdvI0lxJzJHsyXqKleddHCH23j7LEdRhCS4WydjGHKXS3Sm82vB/xtGYUIfuLNsB/c
DnFVsyvzE1pu7hBwEnD+vRPLT6oughWBGabe+tzuNN92M0OdXKOzx1MaKr7rIxfpWUtXVuUz7IQS
iI84SBle8LgeUu6KxLTB5Ee4TQItC+pCB5q4VLYiR0Nyxrah2uV26qRWp+CXmXT7rOyRoI/GxAu6
xPDMuYZmKkcODr7B6VfTwb062nkGSI1ft9KombE+XThnD5OvK9jwoOXWS/UTRhDw+OpRxabMRb07
coWth05rGU92l8d3VFd8B1guSGqph49gNgm57Se/VWLYHWOMHOKpHUDb3ppJM3CLLc5xKnSctqLX
tk8xzm5L3ams7JCYCSYAgYkvKg4lwOql8GSVQfs0a3X71MT1pu8RpVt7aj4q99mgHrKyTu6TpUlN
ZPHr6TwX0Hk0ewSLG3yCDcmf5jnZ14U5HsdE2XzqaIoCKLMOsejVOwTxqz1i+844VoULJTjEgFnn
GUTlZjtZTCgLcQxP88vRkapZP+l1vzPMrDnUQwGojAff3frqV1P6EUwhNdkYHd6pwzg6FmKVZ59e
68uaV5t6gR6v9VxgFgSSIT3ZelG7tYW6rj4n9l6p5MZDghBqo54Fx1Dt3aC0pI+ksI8WzqMTkh2t
3PofCNwnQBBqODPF1Gq7OI53alHA0tU762ucRFelwENTmoMe17qGop6J1sCAhQUCy6XstFWIlPgi
gi/lpb7Hg49SFUp+blvkAcW6CQHCqMSt0pCCY9oFbp7P3+tW8Z00hVwQDkiXVtpV0+vyGT4spHQb
EmrJz5h1RrAxfV91yq773vsFbkZp8l2q441sjBUSHBFpgaSL+Lft+zLu3rSoiFDM8HGW8ZlLhkHN
PcqNw1ghLMwULQ5JJhpsiuxLmLWPUze1+w6SnztgcXAPy+1S9RShJcl2Yur8J0ORJSfrQMXC6l1k
AbhPkzWRXR0j2DaRTDcx2BypFD5rGLntZ6tkrsKCD3YacLHYt3btEgc0SAlTWlgoEoAg9lYFBc4G
74IqHmaeWoslZCKrXhmEjh0j+al0JqShZTKCA+0cgWivC/TeduYquFSim3Z21taOUYBlEXjhJrmp
UxTn9Cl59gKmPkNaHuc73WuzpMUVanwi1TpqpvHQaD5KhQ2EHjS1I0cIfXR1DfBZkz2Yaly+hlL7
oUBnu/Ppay+Ev3xXPPgq/t3K52ZWtxLas400gBKHKxWIwN8kuUNZwMklTd+sXtCz+qdHdA9TsRMj
Cgp14/aJxiowKb1u6EmYZgW37KQw3U6C9i1BCOjTSjiarOhnJTC+2LamH6Wm0s+4jf/s5bjZmoaG
r2HiqlWk7euMbEIc/RhQZMYeI/tiVEO916dzplnKVsOBxKX8xWUK4tmBcaQeSzELt5XPaVm2LrdD
6z7tlPeon1CD6GLAa36Tboq6iF+M2We9QfmfPIZCQUxRy3vFwL86VawDMFZyFuoUHE3YWPeyIlVY
yKN0rPTQlWZoLRlpIaFcpkXOpuvq01hUyiUfg/oINPdngkBEobsj9KtdZ0gnJXurakN+QVh3OoRZ
UXmGIg27RCH5qLe98WAuTa51T3VX3RV+KA5NHcLqSMQEpk9+L8vAhMajqJsup9iOaKcj1wmFckBy
d3qDDIQuxUA368it8Lx3UxWhVrXIbZdrGUaubryFuvFe+EG6Texc2diKNWzVuN3PRlm4eq+FcPGG
EbBHW3lWNtqHrC53TU1UVkPiYyW2l5B1vydY9d1YTOfUGFscsZMOv3DF3sgxCinQrNt7kytxX0nG
S9tX1ZMRSqSFRuGl0Gw20oC719yKLwnmrTzZJrCTGkg3tU6aDfOgPg6tkeyDXN0IMqNSoIuNnYpr
MfbzncAUykn1UX5KA+qsfiHu8xqDB32WBmYYpndpOYRHU/xAjlg6tXrqs26U0d5I5JGnQP8F2iyc
3sg6Ai3HA+FfTWyVc03oycbJRjOJ40Aqn5/z6NUfpt5Rm1jeZn6g3usTrqzNNGSulTzIYWOf5/6p
1MDkNtAcANeStcF0wusrfqF5VLstIUWaTy2C9ioeaXgLb6FeUbPTcZ3qQ+tqEbsWEgnRqEFeRqgv
aY9he9cP1mGxvfTAE0hM4vRQqPJJqs3aSyupdHSccvh1gn0ku2PNZTdjgOYppXqny6G+Adbjwu/H
9rM2o11B1atrihFqgvJzsAdtm3addMQcavKUyEJKtFlus7HInMz+DkDCbbScSgl+917W4x8sV9wR
x6I+4BUCuwmPLqKjfYKTmJvqxVVp4snLyMyadvUeKxoyQpBUHLvsHyT8wmrVhytsVF9STaYInaf3
ddlYD1jeWThbJe02bNDGwbcLOKU8lOCeNlUAzG0KsgdrrCFY19pQHqdBfdHrsOebaCNUf6M8zWCM
D+FkAqHXs+aqKEZ9TYh75UzEj+umnngNeW7sj9edfZkMF19H5CfsUWqwY8kNGmskRcU79WyaHySl
vmhjV1/BPqkbewqIqGxIGoGSJ9uilPA0wYaiGjv/wB2NDwYpv+DxpbtuGOVTE/uA+q0KeSp+Pm8d
vG5TFc8YVRswKCw0hJKf1FaqD5ZeUvVtU0653rQIcFRx6LVB/T4aOfrao52djKo3ZWeUA6wwivjy
l23rSzNN56MaFse1t76NixyPJmO6x1aL0kU/9DuIDvLFkNvxYnrr67XRgwYd3YHU3a9tlWJ87QI/
vrfBcF2qSB6RHx1efg0Y+jbw0hoBrl/bjG77A6t0wOM9GHhLlv2jsJNPhBiCC0Co4NLhir1N4GN7
v7apdQV5rQG4l4s0AglWW7vBt5rT+o65UOcTsdZu7a1N2wxklSehMV+t4GJYlifMPDr3NXIcwlCT
g4Djcin8VH3ojOlx7a1No6NtW8E62K9dOY+n0zjzJZfxQlTBte0gLeDAbO7WbbAJukcoDDui+GUE
w6YKJyU4uMVtRKVk9bnRcDC7HYMRALA7Txvw+l63pblUeXkm+Zuq+1lKnXmBEGpe7K4fN1YWNZi9
4zcDIn/EX0cKn9YhUYYyb84D25VbAcYc/O19kxPmGiDdLqIZKObgf+asg2/NMCwi4rm/LwM410Wn
XgeB3zJBQO+aS3c0s+haxjt5MNRrQjxzlec6cLHC6A7rgIFF1CGeJcy7l/HrENRTEt9mwRuM2iEz
RHSRSjs/KhPyB2lSR5d4acoFWlprWUGmiu7aWCEr1ApY5ZGMWJlgK4OUBoT7XtYKF0Ch9lxi3uJm
qiBirHP1mWBu2OgKDqDrXk6QvV+o9W5hz+pzkBjFQzGWH+tYLI7Gi1+Ft33J8EPmtExzWGHpbST3
eRv/TFBsgCBdh8faN5tHSlziOsZhtgkhsqYYn7jxVHbXRh+SR8lkwb/01sYuFtdMvxxu2/xAUyGw
svbwBX5k1tK0otjC/Y7Pt3dhjrThBj1t1p0ytrznCp/3X4fs7NxwwJMqh3Ubrl7TMVzU/dc3rNv8
HoJ/CIPrNsKiPJBjU7lZu6MWlU+jD9tt+ZY51pmPmRTtRWfHroF83qFTNPlatkDiZZWFWW0lypWU
l3IdbeZWr7ZP6yYjMjBan41st77BH43+vlfHd4Ii5bpuSmP7QSu5MNaeJUwDAJPUb9ZuZHCy5Krf
VEW8r0StPNhaM1y0YUTpoxTfeDgOl7WZrRhnGL1VlgfmH9tK23LnQonOtxFTYVFXAGevUgvYxSYC
dGGHRbWi+OGn2j+siinFJL9DzFZfOQGWJ2l5ctIqHYm/UFF20LDbJ6nFZa5ohf19qsKDNs/lT5yr
j2MuRQ+DHX/4ixazTZh9by6NUZm+U8EqflRV6iZVVTTXroy/TaXEaQvUmVmeI8VRGZ5kR6GXQ00+
Jc6aIghrVDxGJau2sqTVjqZn0t6q3XwUp6pXEJOrI3tvXrsu29jSd3CK2iN2izUFWojmo6EUr41m
H7g2g63pS5VjIuzQ58rFtBCoaD+aFEunAZUuxKFN0h+h9ZT3iL9otloiDR3Ye/lL3gAcDmRvwjT5
yr++rRUjOhfcH+dEXAB4Th7kW5uloz0+6HOlbJJJRylkjl0rVJPvfTIY26GOSTcUOeVX3dzgqqxg
4kjOtR1D7U6FK6rW0efQCfkYlOaH1SR3c2FHGzHPMGhElX4JjJ1sCWI7zLIKssCuHVfyq5ya0jaM
I5Oab5Y8tpH0A8YjajJVhNKfCcYy/ODaEK+FP561rnrRlGx6LppUwkuxei/HTD4kiwkE60lcNnGR
PChmi2QZ0mgEo51w4iSJzzmUMTDbsv9mD0ffMJB66NPs1igYB1fSiK5YVM7OGk6nap1jj0G5MBrn
50FD19DE/DUZ8/iE505MhGjkG6VVmu0ekdHoh4m4hyuXkfGYI5KxFIANwrbyhzqF42szmZdE14Mf
Sha/5rqFvVSG/hfUEioPWhXeKdXoH82+Tve1NpYnpNoLKijIcBKHBlcl03M3AgD8zTalF7Mv558K
wjPm4nyU+yllZ7QJcHefnCEu0xermjRvjsJmj5KA4ugsDTBkrZr6iPQgoVkgY0qSlHgKhn5/7vqu
fW59o32eFoqYkfWXtZeKnCVpKM93a3cUSrkpRdlt1+6AedghhSHgdG3ePSfG8kCDP/rraFUubRNh
6ud1vBKZBha1eolWHx+la0m2DYd43KxdG/7oHf4arB2XvWHNo1/XJ7SL6K0NPmMnSxtIoS2bGN/C
EUCgfu0a7QAlD0y7t3axwpnvAzL4fxzNzLTlCbbuW7+fXppfZiMXD+t39wcj9nqK77cRU1azCrcn
shTLRxU8L06pnr+svbafAi/UktQJJj987HFWewS0kDhZ3OZkHdi2NnHvK54yBUA+akPyJtj0+BrK
wSPmwGjuo6D6KMlSfjQr7fxv29duCBNV7+fpvm9JEjjrtqBviVQAtm/X9w/UfsDY2/Gm6yv7NI2V
vKtH8o6NajKh141rg7ec08tc2L82kSC0TwWAercdY/N2gHXvukOFGH9I0/4rrvQnuS57FlaiUKmg
h8apDafnyZLnw1+2TXCUtqxoERxYhuSiNk5KE/IWE3CDSdx9f+uyOsGpKBvC/fL4oQjU6C6wjorV
1/IetSn6E/n8tbM2iP+wE0kSDOamloLL2l93iWnK7iIYSSITxklbmtuhABdnziAUc7du7NDng5/e
9Nu4SucTSrfiCFsNi1N66yZRi33Q6/N5DKcDFMsKnZ1Be4GyTxzUybcedn47oj7/qQ1t7SXR4201
G8VlHVkr2WZOx/nWi6bKa6LZvvVKkLi4VRXXdSRO4E4919M18kv9pRMsHLXOvu1L6x/CZ3E627p1
hxxQ+VJmytYMR+UpHaziRYKL3SVx87juQ4IUjTK8sx/qtMy2WkK5QbPqS4HXb687kQCnqBoW2E4p
aSgDUKBOA9OL+vIaz7jaNeGsXsC0s2KI5SX1OdV7pCpyF71/5j9TL2Vxtxc9eZWpVwJHtTA6Usui
OtjdxCNQlY0zDCTlXh+bB3XhTyeTFRyHEe3OtasUhUBWxiBY04F5xJgLjgjVuCgrWl4IdHSXIGO2
k6bvdVxHHwHxn4tOWXO2URZ04PMniBCa5Y4L6NVq0BQspDjflMrcuXm2kFvy/K6EL47aEtog8bVS
Ov2D+XFgUaW/9Bo5hQB+bJgm0hcA/vD88Cqdxy6PyClPTnyyhKUFTo9DZG0J+TORpAfbV+uPzI6/
VqsM2YRvVpNh10diVd1jjPWBeclFD0SE6nCVgBFQksdA9dUHu2RiL5vipVlfWXKs7iCCxI4P0wtV
Jf8Kg8uRxsbe4WY9P49Fe+7tqniLqSXCiMkUR0VcyTVTqUVNT2nvhahNb1ZNRIvNagI1KEVk5+sv
pmE/Zv7OyJIaRAxNhKkU3CSvyCUJ0y01d8M+u6YTZJeixH481bptp1jlJuPe5wb9MOzlPDDd0ogF
wiFFva1HTGuH3A9f8j5R9oaAvm9MfYJZRrVLsy7aGOqhLIf6GWEpnjEdopVIrD6tvdb2XztpbE+G
aaQvU4QsFGwkCNtLN5HCztWUcTqMExnINuDuOaTyFz/p1V0+Z92LQMxj06iGDjZyMK4JkrokO5YV
cw1GvX/KIpE+izGIdoHZpxsjbba//eM//vu/Psb/DD4LtFmnoMj/kXcLNihvm99/U7Xf/lHeNh9+
/P6bThSvwUQ1VcwlTUU2xbL/4+0S5QGjlf9DnRmuRRxG+86cvqSycVylTKtZtjiDYvQdHi4FprlL
fwzC/H4ZI6LiW6DPPNfKSnkKuPF7RTbLt1frtkLLfGAU7A3x2+OXxHV0HYdYIZrAcJ1vajvTorFT
on/L0kzP9qu+ztoQPBB0ZM1lHdFYhrP+4//xt/+8Wc/ER1FOPPNg0P69+9+7z+L0ln02/7W861+j
/m3Qc5Hx978OeYg+6qIpfrb/Pupvx+XT//h23lv79rcO8lVROz11n/V0+eT6b//8BZeR/787//G5
HuV5Kj9//+2D1Hu7HC2Iivy3P3Ytv7j9l/mxHP2PXct5+P23/5sHRfr2b8M/35r299+E9k9CVEWx
bMtiAisyBxo+lz2K8k/DMGVkJIXOTFr3ADZqw99/k7R/qqbQbVk2dFkWmqYwvRqIsss+xfqnrIm/
ve/Pf/uPiXv7vf7niayZ6t9msiVbmsxnwOHWNM3UVdv8+0yGU6dBKLa2JqQVt5k07t42qblUKvCg
g6W2iTVLdo1SldiRfk+ho21yChRUb9GlQDvQ1TsVLOIUZoviT3ZXdq1+KGsFgU42rc0oz9md2czk
bMhdCSS3ScHlCVlz9GqT4yJXdJcF1ec4SMPGksi1O2TM22NAtQe2JpXVynimQN4dfzUZAndeLvBg
ly34YVqZL0GWXqYpKijL636o/9xcDSXLI4Id5MOQ5q36bkLlbhIb2N0fMHlQFLM6/Qg14qHg4aCj
WOYMYYVrIP6MhiPSzgtjFC3xZgO2AqDAMch7uko975AUonYyq/M22vhRI7nNQ9vHozMk2aMBZHVL
CIa7J6rVk6P20rLgyB4nOeEmr9rnaSS5W6j9ijZ8F1Hyyt2OHEeOzWkRj2crlN+GLnusBkP34u4h
aMVrHc8zstDV4KEUcpDKkDqPUnxPdKtzAt+m4OP3MmR6JEf0cXDTofhuxyr59+4oUa7KJ1L1lF8C
LT31WrXFMc8j4/xV7acBeanGG9EDMM1LU6Kq/D6hB+OUdvjCneJiZ6PFcrRLHEnkJwKS1ElwhnWm
HjREORnvudX3rsylhYLKLJNfDFg7dM7YpoMnoeTn+vheuoiMEjVIwXuWUdBDW8FF3BMxRK1rXUHq
0EEibjujseD1CqFVYBSE6Q1OZnhSG/G8kaMeXNKsnsIwf5GMigpOoLrkiqiVEP8o0c9eU1AWxL8D
fQ/ONHZnpKyt7FVr5LdoCJ9nicKW3pN6DJQNGo+urY4PBjB8e4rP/TidBbqopOj72RlUHNz6Jn3M
guzRz5LPeMzfzMp68Ef5fjS0V0RacF/lvzRslPf8PPSqbllIj8eejP3GFvWnZEn3QP6kOymFzVpj
Ooxd3wavRVIEqr5N0oYsRBq6XUvxvEjEFpU2o0RFtMY9MlPcxXiVoMtBw8ULssULuMOBMiURF0Tf
W0IDZ9CgGuWy9R3hmvzJSD3kXDd2NbxXRvo05bO9SYtJ8Wbb1JB6t+9wbHDnIS13QYGmr+BkzXOx
QScljsPaQcL161zx404MyIOvXTEz0XOZdCUE8WOSokUXaoeSvMUM9/il5yn3wMQzclACQKd8x0LJ
3WvyZn4GLuYTdu6laZip31OYROuHME27C4eRm0AmUHvMTPU9RgEzlo2BVRslfR82Mm6eNLWRxk4h
U8UX1qafQumIJ1gKFMJCtacP3o04nbdmGaHdNVVXlfJzGLc/o1R69YXcbBBGb+4MZVuqdroNDQse
XJ0sqyIZGn0nLdo2iaMSmCD9dVUCfEGCqUMIxvquR5q42sAWrCnVyWP7e1kNB67CimVzL38xtOB9
onJI0QT13yhaE9/xCChM3uldGm7UmPmT1Em5G1W08kO7/CJSfpteJ62XGRHxGN/doQQ/u9PQyZvB
pl4ps9RAb4H1ixD4zlfpSVb8q97F6UFYj/jcYtA58QYrwNw4qevHoY6S+0zMW9nPydUN6Td8JdsD
UN0fZReDD7fUo12bi31RNW5zFXHmYJTFV5T2PDvCPbPvlN009IMn8tj6FlXSPsmH5GXWh/lOzTXJ
xRy23GFeUG8trsyIk8BEZjVhxeHeFOLFtGb9K/osXmPUe8SHE0+fuOH60xje9YXyM0pmTM3k8acN
hoszPuuHMJyqM8Cm0qni/tgizYY/fSihJ1X6imtJOt4LXjGl1imdEukkt5N6kn4irl6eTOMOEOIW
g2ZpM5qleWj7sHDrtEfqM7K+TjC4yQZSiAnMqn6e5gyoK/H1py2e9crWP4Db204AXPDJzP3ejTFf
UJBtd8065rmFdjRwVLK+0l1WZM2b3cBSa2WmuzLaLEtR93VCXdzPeVN/bzRd8pCZyI+1kNPXqJW2
qiS6A2kqy+kGY9gBuyicwi6bk18XlUvB1Xhr4/4hmTKA5fUInXxUieC18RsCDAtioWy2aaYeqEjk
TxRdd1GiYhotkX0UhagX6kB8tdowOqUiOdlKVXuZovlez0MGjXOaqeOZaKGrt1EoEuGe20p3y0om
GVDNFaj3aJVSbkWE0E4eArLFIVq560R36jSz2pslqsAotrhzpott15gsCFHfd0senG7UUfDue/Bj
fmShMKu3Hjxjf6tlCk9OOfqezr3YaNP8TU/SOzGN09tSaqHy4xYiand/CbL+hyBcW0KTX0G4JUNz
tRQV6JZN9KTYpvh76CJ4JsdGoj42fmgQNY/BgTLGN9nnq4lm8e3wg01ufYTN8Njx6Vrtq9sIa1/u
J6UhNrGcb/Uyf7UTK77zqY+SBKj9bSfmD4sVuDP4gqK9Xn8fVX+XoETXG+aH3cGH4b77qbVT9wAV
IdiWQA2aKRiZw2PNmemQSKHiUAW2F0xBfCZHiJqtCrwBwdvygEi26rTmPF0CVZouvtbJ+JjA2G/1
itogYPaNoqi1+7+fLENWrL+fLkXWbKEpuqFwqjQNmZy/ny6IU0WuWf27Hag8SyAAZoH91BRD5vDk
4LrsMiI+zjUQET/lASY9zQUSXFl6lqTsbW7y1hthz3gqq8UKQ59JZK6o2tjDpKiFj9x4nd1AclJC
bRsm/baftkHWeiygkkclSsG/gdXOqn5CDRUJUDMnHa/XHzbSrqqO2IKeGmgL11Xn9tSrVCrxJNku
U0GRtpLfuNks8rP1SzIQInRzdAVsZWrBA2pKpGPV6aMgn7wzx+6EzvF5pDDjtR01BzcAn+FQ2EQM
A9sOAjtpW3OzMEVIWlmEDxaeKLNRqYc6dVEUAWPZ4stgSuOPLlPlY1dVL4XlI4lJztXLNLPZdvWd
1PrEXVb1FMT9l7InhvDj4XPCNsX2i8SrkU0Mkbyak7QGM4feut8h49il1GcaCgJFXKIO/ROsLNq5
I6W7Pjnnpn2x8nR0jQXnOCJuof/QEbdx41J5GSmbHRuRXWIMK8NE/RAQoWxv0odwg8rnnZpqqIgY
TeoCKZ02GIYLBVEQdJ2bAWRd0OD9AWMCkFXjt2xcGnLvw9GU/AOL5OqPHbcx5dy6HAKl6OUIE2KK
hM4dWeEaYYZdJ4t03KGxPSEGqHLnnJCYBu3CIY0iLfZTU7yvH7B+qduXWHamQuQPcf74l+9xe4kA
yXkym+mwvuv2cWWGXzyIl56ZoEWn22e0CreuqibLvo78deh1DIRF+ZhJxeGGJlu/0O2lPRpuJRvB
7f9Z32uk4A0W3B3wbsydVb96RWdN2heVWZz6YDHCWrbfukgppEFHpmjZuW5fR6zdTGjnyCZ4/DX+
17CWmvpEIQAVDN65NnNgkjcXinQ3iQIMiim+CSXTKMHC1GiqsXDDqnXlzH7wJfyQxg68cNJHnwCH
7G2hYIyU6g/RZO7ka6DDI1FmhNEQyyN5nROKJ8bBN/ApSKRxP6eoHtooJvSZfrS6GqnkQNv3PROY
iDkolQuqGfXOigRFqZlqSGKJr9mwoMSSQMZ+yJOahCAnR4q5DEsnVaNncJi50yl34LwW+FU+kAVv
9zqIJi5KHYVSZUx3Rd/XbhrUb4mEswgurV4j+SCy7dH0lIID5OCay6HwlLQptv7Q4GMRxZ5ef0nj
/kXXQNkjOfuEuOu9oJ6d1Ybi1l9aSWkBbD4mxNIbwOvIKkfp/FC22itpQrnIxnMnVenOp0wLdBmn
jbTOsIcBRZ+GHRbJsRuxhoEOA0A7Grv3tmZFGpsocPvnMBBPsqoSrFY6SgI9QCFDk34a2WWys96z
cyDivlqoHlaz40ZE2XVEm9MDkj9jNk8qDUMqjMv1XRimVPZCHyWhcrktZBIp1eybWecJ4cWsuWrL
LQQuzXSWenB9GllMvfwahZFCAeyYdSByeIx+1fP8oS3VljkROXU+vEhmhPGEBPhT1r5Suoc4Kuk9
iMuUBVkD3ikrgu/gHznFIi3dBO6EJ6QicxDVfFdm+yT6YKsNGHzN/4+xM9uJXNuy6BdZct+8uosW
AoiEBF6sBBL3fbNtf30NR15VHh3dkuohURBEQwa299przTnmnESBoX1gCL1MpB53jupjgMTrZzYf
bd447qBWaJqz6pGF/mp2kXJN22cyYMq3PpvfdFKKWyuvODwMStkoV12rG6EpWgQYdbFthz1ljVs5
0hOsk+rNrAeUZUuM7GcEtmnGY425wIaZX2ox7LwOQc/dsG5XyYjB/Bwxgp7QdXrpAm6Jhau5sxNO
E315yXsATplTfq/q0CHujQ4dDioVhNh+GLr4pHHV1lLNnTuzZvTPGGx2i1hYz4peLq5kD3tR9sPb
XFi7PJZ+WBqyarMwE7/EE0rXcfndIBrnhNNmd1mzwoMoO/qGcdf0+ezlS2pcSNsDJ6VzotGkeGZM
ndVYYhqGzF6ukLiHiO+NpU4L+xlBiqEYYSqAyEfqJZZlitF8BMbS5lWoLFiKprG0PVhM/rCFlGgw
7p1Sfk6dJBzlEd20lh8jKFBhWosHTaneJ8WuLnaK66Cy3i0IXi0h8r0KH1btMIAUErDQS0Vb5aAB
f4QOEweot3vi0yoDrvRBV1NGBh3xEaJHrVqJ6nGObQYaMHMlNpm02T7YJk3enNRiJ0f6wqMZJOUJ
LeGEzYk8rte6qL6SMSqDmcQovyvHwc9UJGe37qY1T1+x0CjJ6jSGbkrSEeT047JykkKmB2KWNd96
x2cj9sW4zHeNQI+Pv/AXgPyzOuvTft6moW2BnC13JrycUh4QRTEDW43+GEWMDhbFX39Ib6jaQTII
kbGmY5JCxQGZ/Vq05hspK/WJdhPhaqI/whzCKDtCTzqqW9dIqnEMOzBdSKfYzMN/fn67efvR7ZG3
W7eH/3nk7fu/j/lz5+3nfx+Odpw3+vsaf54ei49uMUcCGnCu3L6MkKtp5d8ck7eb+WaI+cePbje1
zMZd9P+7t7oRTv79tP/fc//xPmWsFYexRwS8GeTsjSMkcwgdx5uR5/Z9c4MZ3X7ObI+i5nbz7+P/
/PzfD/37Uv/3w28/ub3dv1/tv37/j3e/vfp/e/rf++beCufGJshwMzbfTHeYrq3/WPb+cfOPdfzm
cPvj3tNXVPrY+AdFdMdZSvrj7da4SUlvetLeSGvZu9283Xn7sYKXSgn+9RwKcR7590G35zS3O283
/77w7da/f/yP1/zHe/zXN77daS0TxZuOg14J/v66t1v/vvPPS8+r5G04s0U5jFV5Helte0ptvZK6
0vuGsqhMnrqnme2TL+sFoQr1wJVWPY82iq0qtrW7Ai+F50inImmsIK11glNTw62HDLD+Zr78LBqa
MRbBPZ4okYd08scwz0Ft0uVTVrZDmbUUYTy+l6vybKmUlqJLwnhgvFuXagqET9utFjmZa0aaGyX0
rogf8hr2Aa2AN2F3cziomsr+ef1hZ/qOdCDP1EAFFoPCmdljdZij4Vvp1f44InlL0PXOw8LewFGw
91JcFC2evNTGj6lImHOM5qRFeuaOMZfNaWtIArV+J1LG1aJyRbVqsYVJ1SQ0F0JJEQgGcYdEZsFE
48pbs6VPCrQU8eAP+Ez4kMRTPbZRkNmfutxygbWIP5i6mf259T1N2mtda8W2KTyk4pdmqumGM112
TYT3Xh4QynTMzT292KPUEGxFSj+jl7tf7OInnt8TL1tpk2/mqS/iR5xDX/kk3guWb78XqIVm7aWS
VoUOaVcHcRMB63MS1NjDeIEaR9aSQ89AONJxrFmlBkv5XcvrOe+kU2LKn3WPHSVynN+aM34OSfSg
0bRTk/iMOLR3pcQ0AtlwGOWyNxv0gbuModylsszQs6ToUSRktyms+DyZ3k0CJZjkWvrRXlnCwFse
FDnv+F0Qi45K33pE2xBqQE9MtvSDXMsPA2XTrqyMkt1B37lZZqdHe572olaHUxdj38zZaKi2g2Nt
lY3TUvlClc0dFeU9j9V2VqGxT+kzTxeJ5kESiY6xNUbHDh0wK0+nBTR2V29FyOR1DYL1HgTSTpmw
Rc7J6hpj2ezQ/LDo1uq+12gXl5OyJxtI+M05HcszIsmYhKYZZoSdtkEf0zGJ5oWi1Cxm10QzzJKZ
f8lLa7sqLirac7RyNofnylKe5j/HsY7ojMtLmGvELZCd8CNPh+e5nrRjX0Rhs2VydOvc0MYBsFIs
j3kpSb60LGawpMl7pouPNRlPUiY9WKU1nytiD+1Ghtvbr2aY9hiZ1Jp1nk07gSyNQcnMD9dhnHY1
R30WZeWjPuak/cl3xRfuAgQCkuyAWIgAOJZfNWCSpjO1fdLHF6Q6T3MOVaplNXdFTSpchBeKuh41
jBkZvlIleyQ6mBHkYScnFsJ+q6OJiqWkdnrPcS6qpTcgw5oAcVoZqAtCZG1iBcIqDacOI0dhedoC
MBmG54O6DEQ6MYxWJJPxuSwurUGEDxrudG08HJvyXpJ7eTsg3iZV3ymjeaohejKjztC5Z5j5bEpu
V26Sng6opnsZebFbhsEYGBOGPoPkPH9IoLwa4Kynli4NJYhKKq39YRaE5IlpvWLQOOgEkrn0mBTf
0erXpEhOqfY2sjvx2dDXXmQrHBpsKVaroBSLBWqcdDgo7SXCb+gr6wL6xAH1I8+EJ432sOvVdeFD
5qrqFBXviqe7RqEScYpOTrY3tTINhjbiurNGh6ViPKEyiVEbKO9ohFBqUflqH87YjRCPeZWSQDfS
lDly+zk7JJt4RtrQ+XKv08Nzgi6RTWYN+s+iQ0IFzaWMsujemGkU55XT+lDVJo/ibToX/KGG1j6q
pbME4D+XwERPGXRZgo6wGc6IgzVcBcQeYhsgWGVztIqoCCjamRvhlBUaMKi+1hv6tcDVscSjyEQ+
DHqa/peZocxLxCMsDt2dYqkKM33UsfcAatcdXDf6qmPePcryJO/ZybKAilNkRtmukUwuzBUBHCQF
cyzNxEcTlzhnO2rsyY8k9nUazkPkkTTfInLDj2nH3ixJLB+fq+EhsWQZe59R4JOdmL7NFTvHZthw
xMtmgOIGIPjiKueMXSC9g89ZWkZEUV7CRZVmt6pVQASARl3EKxONquxjwOtSk9vjjmVSXygIp6OR
Nw+ETvCHtGPnKqvGWy8/jCn6BPwwhM0O2nHVX9dVJ7HPBMLPpV7IZN6CES1frfork/E+GaL4MajR
U2sOkmvErRRWeSq5iokcYRry7M4pAzIRmxDa/90kk8aqu6NJyG89F1EQYznTi7U7RBBrtdH40Ky8
c7thkLwCxeOwqM9rXG6R4X2MrWBtdlPOb9FyDERSzCR4dvi4euFbKoqLmGGNL6w+O5Wm/YWHY9nb
dm+4YwpWtpV68h172A510YSjXiGwGjBaFyCg42fIb8QTY8qJVKfazdsFn0SjHwQnmntTRx0bI2tx
ZYfhl1Hrmc8CvlchDDA6VF9Sg47lXEvH2GENUyWGamvFEDFW9CcpLU95VkN2xTvoW5uzz9Eblzhc
QfmqU9Uk2tMqN8YBu/m9YnSzP5adCFJVvuD6vq79fFaMOt6x8X9Lii47r5ZbSsp8VLGN+GUplteJ
yDHWsb7sI0w13R1j2GaniOgDIvFh0ov4RCa3K8V6jLtk5vJMfrPXO/zShpQ/jklyyY3fCUl3/pgL
2+0V42etAOWQq4h0z6YNIiisQVVGnwAYQq1B5DG2DDVrbAI44zjCWrvSzpWpEGB+oAvXXiR9Oi4V
iF7MqqZPA7Y86YjyMCyOVDGJEZap9jq1yS4ajTNUj+woycRclEqFlEhS9nzkEQLM7sy72afCsa+l
4B0rk80510K3pEm0qaqGLXgbONV6Mlvny+TUnwHkP2D1T4JpM4S3+BZN5MAHY7Gf45T1jYbh5iyz
C59cSLYUgtTAqc53uIYnWpUCLn47gYcA4disfeyh7tf80XwTjLPPdd/+WPONCmHknzQz36Bl/e6q
tvK1NnqQm83UXUPNstFDHa2KeBSClkuv6BwS2od+t5D8Eowkb284KxWBL2AzZWE9H0Ipa7/Ix5Z2
EmNbPZ2oeYe19ceOLsFQm4fSYJwcbSj66SXGIudraTRf41p9stbar8ZWBQg6ZyfCHBmJdInkDk1x
SSd1hIZcSO5kZcRtWC9WxNlDvrJ54Gh+HoXK1EUSBHsqxT2aPpDLU3HK9XogmxiMSaKLlF9J/uEU
S4NnSmv3vc7ISVBfKdaXrawsK9NE5q4yjycjJ14GoRLgAdV+RaxENU42ozvmxRxQleI/FdK+a5cH
nb4QPXDaVwliDI8Gbg1tnW4Hpqa95pTs33N9nyXFtZNlJBjyu23wP6jWtt+lVjjGGRksTq/7bYU4
UJsC0zTigNUvizOsp7LCLDRKf8rSvZU40j7Rpc/CsjGHYozztiYJu/LFxhkyk+NY8ccubNHsFvyk
JhaNvkGkL0Pu9jUnHtyoq/xqUK6yZGEcwTZLegcXng4mSRXOIgR58F4TtnCWbAyhN+XsMd0MqsBU
DLfqcdKJGKHt4Gh3bYItfWqofk6kv6F9MPVTrNeSq47TsaO15GbV8sDluD2Nm46g0uBMTd2SuHMK
xK985/Ab+WtlXElQtTMvnsHyOYJqtp2/BHZvOkNkTZsKbt2e2RsBeyCO4/e0nq5agcpeXu0j6Rcy
XnY5NIkXcjTt2a5mFBHzLmbTGZrqxLJBhgjte6hEpe5mdBKZ/StSSKTthUWn3iVQDVHeUGqwmXCL
pj3pAhFY3U6vNufgrJCvam0XUDE0FyNTH/OcQZwu40N2+nO1EPKmZw3bJbEDDGTQ61xdBqeVr04o
HzPLeo7j9DuSa1JdFTxUZkoWXQmkzxQeHWuWTnkwXAPohkvn5BeRE78Kkt/cRXHkwOT/ttHtnjo9
vSxq9wR7e/JGpy6OrQhKrL0u+QpFWGC9Y+ipbAXid9PrL7XFvEl9MY1JD8ahbtyugwenWT+jpPxY
TGuXjs21c1YjkJriV2xbD6NF/xq6OQ3Jbcz8Fs9O7Kta+rteJ1TBOjmjMO/DqRh3Zgz8vxD38bx8
tSrjbsOSXnNTecF+/JNyvFKpG2erQLdnE7adMkHDVuVlM1G4jUKPG/bpS+2gbSfg+ro6ejjZ0qPk
qGbYI1nqlJ8MJTZc+KT5tOPv0oHacBnnGAu3lvuEiVICcewgc5kXA6RIcVcna/yYCsLXEHmGulWr
fhxNoUlzGmb18FgVRGuu2eTaBgwAu/iaHe2J3Jre75SFcZDj/HQYEVSVML5RNbkImz2tYRsE2vld
0wVyTxhL8Arc7mEodCfQ06rksrzeKZI677JpusjI3V3Ras0RogFbTxTA5mM+wlfUDVyXo4EEq5aD
nKRkZAG3Z+9FZ1vETWaHUe/ZMlXltFcW5Cm51PWhiZQgcKbdRM5mKqxlrzQHdCIBuZDYJ+ziMIsp
9RRdIMesxWOF3+wsgbyTxF1GohkK/KNwYj1o+/GTzeqnSGGiqLkyulHsPGQ4SZR6jS9aJh+HBH1T
ojPGaDGqFuPvHsB82AGqcLtpnINqZelJsuQ0W1lolA54LgeFqF4ZlBNm/4z7bmAWZh1IeAtFJL/2
yczYTtJGZoOmzYwL9VU09HcZ8FZXNR6Xsp0xBdkRyzPHOulFm9amQetcDlwyl3SfKHDkwF5YlKWn
OBrbwLJZJYHyW+zlGHuSPXxm4mD4JfUwvMwubCRgBq2+gA7fUtBYwdAbm+rOGPaVzECk6POS9Abl
x6Bb8i6e6rcqgXtiAVCZpDtiL7+QB30YljNivq+emq2HOU1zaJuhImX4xuYGslhM9TTKjkqMlFN4
lNXGui6H1Fy/kqTd9a1TbhAXLKUMJF0s/cSzNgj/lAHVDurTwGwsZqc47lo7cyjCx5+0rzmybVzD
d6q0NbkJ/AT5bkjBmIDUB/vwWme0mGkdfJertm8s5PSoTnT40nAjwAMFoCLYQbOyjCt8EEZHIP4x
LUhxQWzMspLQnmBgGyV/ymC/qE7rse2nIVRtpvTWF3hJvLQuVOwoqIdgeTRHjSTpzBy3pGGH8X4t
5wFoSBP5jXSq7PUtRlu9x5znMZLh+q1Ozwh2H6p6fVdN6pq2X9gHfNMI7s6kiCSeTmacKxGjlIwc
seqSZ7u+YTKcUoTWsoBRmGsHg3G+b8iltSsMZlq9EBF04x96XZzGlQ66ZnXOUyy/xvVTByBtl9LE
oW7TviwUXGztaSWSY+2u5fSZlmxiFjV55JpJoqY03lMI2OzsZhzSWuETCPQzj5tfc/6EPu0+XerP
VR0RdUxWThEtvyjmlIdSaV271lQZfE2IpdKpvodDhDY6Zo+bl2vIu+GKOugvc5O/ErZm+0isWZim
XZ5utnFYrf7aMtTufhmKUH2tm3AjsH9BMTE8lszBqHg5jrToF/OenE2ferX6wzRbj6VoDnNZIFqW
7yO2jgg/4ydUH6FtoIrALYH6BbtWV5koSrYQM/QTSAfbnBXEAqgwva6DyWdGhLtP6jR/jq14zzgD
K+JmyaO0vuhmkMsisytUjaPVSXuwZg+lGD4zedwjeD8QwoPOM7WOSV16DFx203YVN0YHg3TZhZoS
XWxAHv5QqJ/M8Rtvqb8X01zDaaoJq+dsFgzvQ6K27/o5ABpBwprevHR9irbDukvY8NpT9Jq2MByQ
z/Rw7FwLJVogE7XN3qjN6kcrWn+qm0Olo6cjhDTCs/LXeQrWSt11ioE3DMWFPhJ4Yan1Hs0QiJMV
1zsiJDxb61WOm5DqGplRCwxqnb/1dUkhr8MbWqU6jOf+k7Tin1qnyG45UNFZRba6amWiAKQLVRNN
DFcBRXysPNerIx9vX+ae6vh2i/adfEwwkShAAkItdgyaD4si9hkG/Qo3htf0CPCbIYd+MQ/7OE+g
uCVM9t25YpNbMybiqsedfDZ0W03yZ7ysVJ19BFWNfmVe7euMABBOClzbRLuDOqTTnt4gd8U6o7po
rSvEattbMgevMSuQg7v9OKYVQ7nW3PEPiLDDgKaTcTV5jViY6Emoa7Mb6fT2I5PJ3PYr2Sect8mu
NqRx9TqV0U60jXJKYMRdXvG8GuxsZOZc2JOcv2s9781tym4mURP2PcYOPtt91TKDJnfj3NYqEev8
jhPj+DS1GCU1ILrWkAQzNUwGPaPYTPGzCLUOmoiI1oJilyrB9EigTPcSzT/UJhhxk6piQ9eZ/UEe
l+fYHNcHE1byMpyHpTH9KF2S/aLHR3nG7kkedkZCjSe1yJNUiGJet9Al1meZYbOk90FiajYrNkEO
tSjm0LGK6Qh8ZjyiBDZpqi2tq8rjmdKWod880Drs6P2QWTS6Stq8xerMaaEQk+IuxkB0dmG1CMSQ
LdRtA0+FufkWndMeC5zN7gBhA4Upsh3b8diJ/iBynbBSlpk4g0DUyZmfAiZ1p4WIIfqxgWIrz2ur
+kQgMdFUXm3R+pKKv44/wc6AfXt77dsXmwv2f97r9j0VRXeUhNjFogdSus1Wbl/iqO1o2zXHOUYm
gbVkm2DYMJ+GWv9iR3Z/u//20H57EjEh6c5smNSSM39KOPIQ7wILqfbTNlNDGYBd939v3e4rFePQ
EgO0syEze2ZaVB4NTn6bzfsYSfJ/bt3uM4Dge2ljWNCQ050iQ2azC4Eud9YOpA9VvpPpv/pUfpo5
KwDLEm0zWm2Nr7KF/quLxhvGD5Ljat+OLZrNg6K7zkCGky2EoEdn3E+NqO5m2+HSWCANznr5ajl0
fmMH3UZW86JGd2JN4ao/Exekpm04ivJD7tTfxtwkfgewK02R005t4w+5ttm93vkAn/tkucY4BClf
Yvog1m8jRlaj18ZLbNVXcn2lq77el532IMaVHkvyQljNRXGm69CZZ02uvlDw8eQUSaZTobNl71H1
sq/YKiPCZm/FoN/I17rmkMCSTqB35ahz6vnNWSErTnI/UsEpl5b4w4JoMU5Yhs5gQFzL6R6aOL2f
8oSdK/qzdTSexjj9kQyFT0Cjv9KYDga6CTuFWTwjicCojJhLo/bUy9NDZjDu7aeTIEHaG/jYglhE
JAnddxiIXbpt+s6q2m9l1O5tMKmyUjU+4FjyVwtKiGkFh7HEXwJoXzJVVbAq3WvKqGmWsqPcSHtn
bpn2O2hLVpPKvQ2pxd76MUKyEvfy8fYlIQn6oOnKU1/Il2Rfdpu6NDI/YcHE50UVv/PGVr2kVn8k
UvIpNONaof+A3YxpPbEeoLl9rYzXgkaDmleyT42rV2XadlKSRY4YCjSvXe27JANDIAThmKLzexR4
kB6vg15e1jyRfKNAtU3kIv3rcQw7M6ZNPRueZpcXMBhXSah32z+Agc+drr4s+nfJ3HnfVMmuQXNN
o1lb0bex7VaXhLoFGzUD9C1XXjz2Eses0CDaz2i/Crtx1WiYfIyFFc0r444PiyIMHQEXcTlIGlpB
0KNo/OvhUg0nR5qdfbNYb3S3YL4iSO4q6aHPVVJoKeK4SnaIndZF5LucrJB0TC+TPM8HU6XTSscj
dgHOBLXO0VJa6llTlrMzVU+DlWD7XPdTQ58t79venQrWk7k5YLzPqAYLchldfMF1oGKAPpIPwBeY
g8fbt3/uQ2EH2367My3oYyqt+Ttu7dhT+6scFQ5OBepIq52+dVldA4cIqApp0Q6/3DlrCVqPVp8Q
uwxm056Q8vgAUKXB6ZFhs42PAPQe6q4ZgiGhmG7L7Nfapdyw25esQYuS96sd2oVy1Lv02intU4lU
2DB7DK5Jj+ck+UwS2/L0uKN1NPuJQf8kL+SH1Erumgkv/UIRlVTTV4OOH52pTFynvLKlz+5iy/k2
nC73Jz29gt/1pkz6QpfPL2foP21obsKcag/ZH55zcIfOioZkXeN0byv52SiW1Mvxs/urrSsnB2iD
29SU/6iprPOotwhcbfCqk4zpIK05Mwir98ragk4xrSTTTMubVFjTsxSjl6SRHhQlU6xlodnyd9kC
dZruhlalbsayTvQsH9vIHsyrUmZkK2h1I1EfJ6tDNusYzzQOR0Yow+SJaf5Av1SFEWHxxyy5IPdk
XoJWNMRsmu64Tu20vLg3y2U6LOpCO6GKw0mmfccAVuHiwFXTwUxB9WmYdZBBUvGMaHhIdCzqQpOI
7rKVO9VaDxWCS85HKDkVA9nzaDE2W20TYEd6Mujw4zmsDkoOq1GXD2qj1h69pxX6lDN5rdaaYaRM
j/Tvnd2qKL8XOxqPVoapEmEfq4DBaLSCxeMoEuNYWQEP3LEnk/F8FoODDaahkhiWGsSqYf9uGuI0
67EIRM6AsOwIA2d79WZC0KtNfDmJKO3HZNV3nRabria17SETxsfgkLhm63sGQ1RtmuHZxEKrzjkh
tEruCVBYluZZSakX0kT+mo0Nv9q6w7XL1Qf0N8e5YU+4ctLbZDchcx5fJ5m9sjiiCAGPcM+ZQTj7
mB9Mq0F2TVNhJfHNWn9Xhrh2JhfsNiIyUxFf5fQWl9FvU0gvibbQ7G8yGiDlV2TEB6fUnCBay/cy
WDBEFrHzUraMQh0mI3r1Sy1z5r+Cng24QTdPf5uadZTTAspkR4Mgul+6WtrZHWTapPKizXPUm+V+
Kudzq9MgqZhQuV2tndOBFBETt0DL6yEKUBl9lD3G4djIPiqpunClqLP1KmXWHcMSF/4MWx/rQ0cA
J8fSLkvME7kWp9XUz9lU0tLpYroOPYQ1HfKknXzpsfZRl7I/1dVAfN1C7kPah+1oIo/ckAZSEjat
AVktXn72JmdMJK6ZI17rzqTLNIX0f9jCO4/MY2p/TMW1NobLhFJC49zyrcJ5cfT5wXT6kBU1gD36
KJv5Exuojv4KzSXovKpFkoulDhzUkuMtZfzUMVchZS521HNnv0ft/MiFqyBQ1MRX4tKbwrmnUsN2
BkiK+FEwRQus0oAsNrCv7WIJ25EOiKEO9LHdaWt7XLdAoFxUHxmGXbN1zrqaXBkN8bHeUZ9e1oKA
bpFR/08utDm3xIMOPR7RhV6uV60qqGbsApVff6rmMUwN7VeZU7uM4wD/0HZ4IkNtCdUAvxC1csuW
u2xQwW0uLMgjQTcwa2a4kcqEezsHRzHDfFAGD6+58Kwu3tsm+Vi6PjEhGFZ8YyiAMeG3DBhmDlij
ehXGtV+n9zbl1UAEuUaZMBDLug8rly2vr+OglKXfk4aVvS44ojAbPVR2/lHvou0VR52dgGOR06Gh
D6zMTcghmA3Ul6VYHzjl6LsI+rsdXnb+V++Yd1lP43Gnq+PrkJuf1VyZgdYuNjh0zqW5S8nY6Ohq
wY+Bnabtimxod0bfUErlmApE8lTFMuuagvJisT+bnAGxwNeARPA9bVBeJhF7yZw21lKbCFebc4ws
MMx1GFbMG72G7kWgQSy3Yus7d9hYy2PoDNMlpQvV9ppyTBiOLSmOPqceo52kz+86MtojRr99Peun
irapi+WJsOsYrXE0z5/YCC6ROKiRdV2s6mtUC4YZQ/kK4wVEABrSDngQwhB8kz3WNMqsB2dcOy/O
iceyV1+RLHqtyrpXqGKTteHZGWu5LCV+ju0ME9Szo9IkXSZzH9Nvc9MZrSbrycpZ95bK3ev2R6o7
AX5IZfzg6EG5GHWw2uoZWVCkvEE6W9GHGAdJebF05VMwohUppj42ZLOL7aNy7eKklXA6lVm0RyXC
vL1dVrqM2f+QRz/pAo6+JLcfcWX8XtXPTIq/Wbt/mcY5I0gT4FJ24ag+J3C1wiKfnuziwVRRty55
LzEmxYNjxkczVr9l49GY0QN0HVb66MFZLcBWsO+LSHqUa5vjqZrDKG/3kpo9lP1y0dVqdrUOSQTd
nZYpFTMN+l6oWLKgmeK9oirhIJU/7EbaFb30y7KxnjcOw9nRfJqrms/PdoGMcOnnWGry+bVe8/fF
Sb6YqdMicM6AYxL3A3/u4Jkv07bh0L3evF8chDhsJCj0M6qXguKTKA44FRpDWGkfKW0czPKih7KI
7jODo6XUmWphOMINSy86nAauRNXQelATG1cM2nq2462qk0EzZy+S1uinPJJ3OPv487RceCAjAwMD
2JKiJWP6IG+lEqkmCnqSVdEhOJKgyMwjU3xVMe7MtDRcPO/nXAPXO1yGhFWa7Y05Y0Vrfkg44rwV
siDvvexmJiWkS0eu1Ngx9NTkRwZ2qMu7e4CYj1gzdt1osndQCM5J0G3h1XFsLd5PovyxCpZnayq/
6SO8CCn7puT53YDoR9g0/1okKxAln2FKaWYWGnOSnCHQnDTIM7gygKbnNLWp6Lp8PkXL+5KZ7+Cx
XkXZvU+iX6mq+YDyCDtJoln7jHj6li5fklm/iyTJwoGJOf2qdw1libsM9TOROJU7OTuJqXpI12ef
mLw6IoanWdwnVvvT6ooQzmzDUU/5bQ/HouYZmjxS432l0xyFVtmdmi57GrriqM+AcWtGVFPM2jo2
zVNLU44Wn8JWoQotseVtRNWHXg07Srw+yFr1oR2pnnDbgQyGAQoeMkij/FlI1V4plndO0WmPk2pZ
5EfQfS11nfPppIzLrBGny3pfaPzGTTVEcMKHcFNzWwlivwxMd3Op7C6oJXiJeo0gQsdGE2JU2iuk
PaDcp4NiRNGnwsWvl+3Pbo2wrOHC65HbqjUkuyybv9Mxey5yPq9ebS5LmX4wd4CRPh7jannF1hjQ
ZaR1ZKXPExc6JtviXqZhs31WcaKdUYT8rhwTcf8pwXDqU7fpbpmTmmsLV4Wr283ts5rj2m6h544I
An1jLb7g5dGjk5q9hq1Z751XLUre7bj8MBTlIhrqrgSX80xTaEWXPpjJbvsoFeAuwCj7wI6cw9yM
PohoLvZL/AwzenIpQmsn2nUt/xsa3ScNERcdtxem7T0aPuTYcf28Cpi5I2o8/nJhT6ezRrHXMsJV
YsoV3OfaZD02pnYctIEWmvCaVg1ltAERWNWM/rNHoNf1dhZOK0e7CkbFldWfA4LLfOxPoh6DwVBe
W6eQLh2iyVYSXOnMxzVJnntQbnLB/K+b6BwZUX3SGckBQx1yXNw0yvqqCIyVIcNiLN+YP05LBi+W
nR3b/WFGloXRfK5GnOPte9cbGvNfIXmycb/OyEz6WXoz9RlplpGd5ziXMY1ZCw3/djmiil6OfWbD
Ea6U77XqiJEpEtVbG6053b4QzU5XZKSLhYoooUUAzipRGUQMM5kzVW3rXrEAaM/aBrx6p94jAa12
g+jTkzkp6amZovTUljW+VtIB9I5AC2ouDp7bzVsHCveVSyGNG8zUof332VGjyQgyd6gOhdrK+8hI
47MxGNIpNrk1ZVQiStwcKCKlnbHMB62SuU45EL6PFJwGZzddk5Vr8oEeOlYnCy3LrUs2cHoz/uLL
7Vs1tpn5CFIZzDGzkS6a1hHDDWu0yCrYbUjksy3NArjUjNpuZeq+3ad2W5zW7ebtMf9D2ZntNq60
WfaJCHAebiVRs2xZHpT2DeHjdHIIDsE5yKevRdcPZPVBVwN9IzgzbacticFv2HttO7O8TeZQ0FGD
rHUF/E1ZwOW0Re/98yB/ol+iRQn+8+fUWbs6cId8waj5i9IlAWwGmVqF0xCIU5pk3D5+PuyK/Mbt
GTcgADCB9sf/zxQujvbw1IprFmE0gqxzoZ5slL2ZTM/C1jbIW2DCAVcJQKgu/iy8Inr4eZCdiiAX
OPUumsY3GY/rRuk8VQjKMETbN6LdBi7KQ9nlFckBPcVt45ennz9ST56TNgd43I3aqdHijbWw2YIG
DMPsTFkYZIFzVgbRFmbdnL15vMqu+2diNW/6fXXEu5Q9JzLf1maCN6Gdqi1q5hStRfO76GHT2YgG
g09UnC1SRdZHgAF2eqcHR295dXNde5lSDolRxxZm/+7LfnmXT9u5Mcv3zCp2SG+8jyCR5trv/C/L
Vwt70mMoZRf4+KttPdSbSGLQkmzbNioxY3oS780wiECUFV28F0eMKZPOCdOyzYBneA9+TWh4LPxw
IsJgSz4A0wW17MxIBj+Oc0At9POh6/gLMCMPez0q9n8/xVg+z1uiPEYKcq7O+UsPYAJ66iMmV3Bh
2hoIV8Z910vjUrVoGJK+scKfYWs0S/Y9FYemVcEc93jz22kdHybFxjdzEYeRR16uLSQrK0dei3hu
mJwwOWYW5iJUDLWa58DD2rMd2xrlftos9RNcfytNnk14ELikfzlDP+5lIr7imFnb1AwbmHkcPba9
tB6kFk2QuFmtjQ/G9GjlUAKiZkDN4GXBMaa8TMeIxjlLb3g8wyQPpp2bimntleU6T/DPKYbEK8ei
nYLm+mf2072V1uVeeP6FlxymLBdOAuxoY5l5tzWVM24C6twjLlAvsHlSGp4ADzki/qcTs7IR6Q6N
3qin7TWXEaWjC5Mxnrn0PfjelUlIQu8X9mYwmakZnOAymuPLzDqMtDNgSfXcHtt4OpM/AgMkNldT
wRZlnl0PJ2l89wgMu49T9Us3WWTF3dRhbdLmPatxkhQk/sk4A6U1+jui32GwdkjYCgoAcELu3uPZ
fnIK1AJ6XV+1SL3L7D4WNYHatRM8YUn7HbRSHDUqmUrSbCLolYOqnoyYWUCtN8Rvo146OkwbdJfB
bKFkEDoagz5Wsc1WDwTGPat9ZFx88ZEbcI6rfTMaiJxtHaEYnoydZaZ3lZZPQrkfi0k7VSwBrUwh
e8/NGyU5Cd5u6mx11Q27UbpgbRGUB/EBeh2c0aHYKFfHttgtrnvpyEuqTRyMTAH3c8yWMGpo5Qip
grCsbnPk2LD9oGDDN+U6KQrvZHtGsemn315i1/c+BWDX1g3gWbRLWNe6V3oV8wQQTC0zuO414AYN
rgHUnfnRLOALxIvdrQj4bNueX4rlAV3ewXSriGGhghOW6NkberMz2LNf2G3qi+WPwLoFfoa8bEYs
dUH6yMjnCr0lugXu1UY/flIarvR8zFNQ5DTF9ozIeepcbcdqhqPGmv4RJCeuZBG5u9bGXTlK9ct3
I5zmvGvQ4cu9wj9M6prPyLfQ5Vc7K1Axu6ZIjD922/6CjcRXaK6+zhkCnJkihMpsu702o8d0JZKb
kTfuS2HZD0BI/ANN69EPypXULfury6yviTUSPgN1zaq5PYt+eq5zEZx6OnbUtO4hF8A5ZxGv29Ic
d3aQTU/4Q+61GICKTJXD2UsYnzXFInRGjBgGqS63gBLph1DAvfJXUOBNFS5dotdaL9GsPVU1m+J4
Eh3HI0sfSJlnPUEKELSB/sI+8beJ1Jf3CV7KNNgOaTy+62lyxh7XXlR6LCYBbz3XmlON2rspnOgp
0oz51LqcEvPw0vlq+jW3wWWURXbipCAIzS/DwIW/oPS6vRouPYPT2HaolaC6Er3R3yrdDGep+zjb
Z6pTAykZ/QdTmhmlH2Vj+oAYADavZZ3zapEQJcmxb4YbKi4SP7PmXPm447QSep5+wtwOdZIAkNAv
yfKUdks+ojFpz2k5P0Ye19ZkJDd6awN+jo3LVMd5zr20WvXKTw/2YpPw68Y76y2XBLGt3bom0u00
Du6XM7niMuCwtNQk1jmW46vfDrRNHa70JvrQpCmuc4yYUpjsTCydEUESoAepGWZq0+KbL5B5ojVg
v14N5ymzHuHDiXVp6gRyyWDPll68ma73kTU0yip1LyO7S35mqNPaYIs9RNQshgMytF90G3HoIEfc
JvE9qxrIR13K8iYvxEs9Zyfc5kwoPG94qHl59vSHhHX5xczdH3eHcA6zX0Vvpetyj40R/tqddO9V
z5K8Bhi5RiOL6aEX6mancRPSAGcbDTHYyo60+9QzoULPzHbM8hjD5mDuc2T6Cb/ORvY2sjTZnxVi
LpCC0Ra0E6ZZWqrHoHLPRYJ9UzM9E4+VMs9+g5e/87Gu+Al++c4hzUSSBoELlYWOQ2r8qmv51TEZ
QMXJf6eOp59Mx7a2zdj/BgGWPjSdSh8cBiLJ2FCjxtMDCkd369FabhmLHAsuc+Tllsc0QLECAVCB
FrwjpcvlnqJfREVQSuzEwUoaVbEXjgbxAtDFoHX+2UWyuBpK0iWkXpxb/DGMr61038ksCL1lcteg
H1qLjNLYGrPQSB2oe8NoXMdypxlls/l5aCbzUSdFfKujuB4rcDocvv5XL3vj7sYljZIPVsTpv+D2
H/Ml269ruyScygvuiOowG737e3CrS9RkG+wRxfnn9TX1QG4w6q+oA2zmtSNzLg9i18TEfMObnEvJ
eUPU89rE747nJ2GBp2NdZNq9KCNtF7XpLq0sVOeEEq68iGAGZGxiQw1ihV4e/VO3LzGQmj2iY34p
eD6b2rD/6MxxjpZZ5xtEuNb0IZW1xeh3aQcnOZv11IYFFOcNisl9P4Mva3qUn20uqBtlsKkdFq9o
gTUUfOXeFiZULckCpWEYMFqm94z95XlJfFzSL4Jd6WUZBy/eDYDK99KozFePYTn+EHuERrT5uY3Y
UJ1Xlq1pa2bzuIyVJW8IoFAXNsI56j3aTchzkBhr3dg6ibR2VdolhK8zYdJyKMxzOqHELccXEWEW
b6zR+RVk+VPhZc42G8m+qOqq3qcNm9EMw0dGeAc7zCXZyd+4kCikZWobi+Z/woa78aq0IZcHr0VQ
Pps5JpQ+c92XniuXGT7K0sKYwnRmBxX0COiUNe80KgJWuMZjADntqIlxNy0vn5lBWEWnzC6QzrZ3
yZQ3vE+2Rc8lLK94/rTZtIR1QGqIzS/EAD25iaibVjabhg1ubutog3BbcwW2R1H2wdXhMOh9tz0l
+vBB3sPT0PkgjeumOM8dVjON4SyOFg1daAvH02HJurWie5f1CmcaHWY2BVd9ig5srwmBREqwtyOi
/sRoNHsfgSzmcrSsgE6wvWBI8sh0yWuxfKsRPb7yvSMbwXbX+uap60E5o9+5zaOCia0j84hGG8V3
09AoYyfPuii+qVkiVsuiNX5UBh1MJ/YBZv6Umw2qizp+jyLCtgZzZQbTBF+LwbvXMdL22gAwUSYP
CXM1qmt9bzBs3ZgAPXjXCAROgKHIiMqbjZN26sDOWnsSNqQeDRRFa/xTSV3+MU35LqL6juBbex5r
+yVBKPZtjSQS2123KRjnX+xRfAVR5r4JHeO+U0z9Q56lIKF40lb4x42dwUznlvgzxXpbpb/d/Cmu
Rf89zDj3x+We3LbBTWupV8a68U96Jt1tw4iK1I/iDxdtcw6sDCBE6WEvV3jF5ypLDqLMrrjFtlbv
eVer899dhkzYKx0L7kgsrtDJV1kOQLOhejpRQjgXkFLjpkANQHU82lfLvWbclN6J8xFsmplQUr2y
kCDGeotxZj0YgWQji6g2E/l64MnfDiOvAlWgfXVY+rJHag3eL+a3y/Jv0w0IL+icrXUnUfEALz5W
WnKfB9BhVdMF+7YrfhdMyOFLaOSXWgWhBzXpkWgpFEUU+NpojJxfusH9Jg5sRspeNZ2Ivv0jBCG6
lQdOzWf7xy7KvCZ+t9Xxdm3bqTHDn7uuVCLUfOOPu5Cje//IkOIdJY/ALZ6iYum0IwU8xACzvBcx
2hzAt9OqrAs9LKfx2kyldzSsxNuynDSow9SNsL2MxG0OZLfSH33My+BUoVEMsBA3yCiplEqONll9
z3mjkeEF8Y0Dd+jUcJx1HDmy7h+jiMNHxtwskjl7oyEigSXAdlViGoUCYm3U3L2YEuIfajmmOQKR
DmMDFK8O0l9TzRAakgxD67BlbIb5tUxR3tnIsvTIMw6Obp1pqfy3KPgQPU0FtW1yQKnPmIz3Stt2
GVtRbhNpkJN+lLvlJbn5I6s6bDrNoQpeW6eIDkwRxo0+V8YtSpz0NC3SfsMwq0v3CVx6W0dZsHYc
y15hlwAY5IwvJDdSeGpV81rJ5OTrlYcMFs0wMXI20yqjvMbrAsMo8nnuSnawc8XoXaNqftQmVmgV
apKs6fPndBp8tp/JLQ2a7gK66LVUA7BLs7+xuxrxRiCViYU273CB3X2hlVeemXXsLajIqRsIrST2
MDZZT7BOOPStQ1ICIVRBUOHTk9i+OqRFEe685Rlda7HrPBix0W+4a2dn32AP1blymVW49rM7toul
K91lBn4G6RBK1yeRexSVADtbudrBZE65GhR8tbGN3ydtirBcq9OUWOpKavSzwPSJ0CgxDnGlHWZ7
6kMSGdr32rlFsIie0pL1Rqua395Yxqe2pDljOJDU3JelaaJO8Bu5N8pxa+Y6hWQvvhqRRacoTZjg
ZBTOJXTifYvsbw33DXpNX4x4QvU/dabrN9GNLCXw0tmafy6qidcE3y8MiQLzb3Wb+/o763hH4OEo
vksZM6OUCarWyeLNznCkEDPyc91AuI7XcYv8lxwLk4wVvVky5h6kZk83Gz5TaGaESzOchLz5XBHZ
yO6ySc+lQETgGPLmm4vGvCsw+7Opx57MVqsVD6Vl/OnBfIeRRZYAiw8cJiXXkVTouYZE6Qcn07+x
C/YXFYxPI8qzqJXR1iqmfeaRCYq8iqmzp7y9jhh45TZG89T56JEroy7XczxLonhpIEcdcz2qJpt9
WEu5mRXzRoPPRad71LMovUEAe5a67Ye2QIk5Ez8khNK2sCJ3bWdDHiupaSPWjiMeCahAEvc4grfN
1Ls5/G074ouY1xdeWnJErEq8P4+sGfCcIk5H85yeKu6pB1c+iVoaOy4P1BUVwQT+3H7nDOU2tmV0
YSTOQ5za2yoVIqxN+1JlDqCiuMBRws6sRkuILnWd6CMudQ7aqqv2luC5svC54MwCsdKbX4FSEqXk
/GZp5La3AVPCXkMRgKuhZgVqOxvWg2i9ExPyX/mRVy2XXKQd3Kq46kXrMLfydtI4dHCXrNGTYayh
Jazmc1/M9tPQNttJJPT+3gTbnADZ2ImeO2Uu4PL8QQkopuOM8b/qfMIY58XxgMN81U919DjL2EHp
m0L86pF5UZitKz/5E0XkGzOl65ChuLaxITuHbZjQz0wOzLDzDXdlp+ooh15unZIN2OT65tawLH9N
dBkONI05CGJH5mKK3IPmg26mDgO1H8fpPEp8qIQOAChA2E8DUFAmHNXSx3HbHtsoP0NZ08MOBaTR
twZeQuujVlp1ihSvpQXQ92Ab5aftVMMFb3Z/EZLsPNZceNp0ezinSHDOSqQPlmqm/c+fgmpXInw7
RR4NP8w4XE4MtFo21j0aYNW1h3HOfF4tPOlBG03bTtTN8qVR6LmRsYpBB24maTNhDRJ4paBbz4Wf
Xk0AVGDoCbV1wKE+WGlMXEIMWh7s22Ni+vc08PNLbwYP2JXk2QWnxkzJsEPTtem+6vxiJp+k1JpP
3Wg/o9d5VGp6BbiWPVTgy6IuWyYmb5K8sJdSaMlVK1Xomrk4y6R9nvNcPQ3L3VQkJzH9WAozkGgu
/a2agrAtA/tmD+PJb9ByT9l8qEvQAhEr5T1gXBqRJA2tllumwIWldQ2+lLH+qLTAO7mN18Gg9WxO
v4BI0MzDr16TzCPksJ2NBLSwnkP49sVeWGh8+k4Lp4nuxDTcr0Zn9o2HK9ta3KDXEevHbW6h8Qzc
yTq5k3ERuvJPVn8uEwMOGFKaJMVwbiQ6IjSXpjxP8AMOLV0olP2tL5tv9p8gg6vWC40hbXFbWmw9
I2cbjBXm0QbsHJtK2UmmWvT/Qw2aQkoM3+nogyMHE5/zal6CQW7x9oMEbW55Tqpg1FoY2sLCKuXO
nWimSg+1UGdA8evz6VxobOrk6MqtcuStq0fiYt0gCnuOYnSgRDoHjN5SyJ9Tl82bzM9vXjWHyYD1
z8mif5JZbx+spodykA+XbKAfy9L4klrVr5hpBf9vShiBlY0wV018qeCsUscct2I22lWHVQMxt5de
SYPSL5rHWmTW4cqy6iEcveqSnIA81Jg9yXsnuvSaxsZG3zSw1c1ZZ4Z56Z3ZO+s7TWCX9kqFjwqd
8lOu4/hU0cg2CbQYxESWyYDKwCt/EnGws4quPlkuBZhwiPOwAwqhyrdAYuGWCzt2oqvK6uSJkfsD
XAB9Z2hYcZOojVeRj+U+TxcRNg3KqZrAsQ61c2xGlHvuDB10Skm6dV2c801/aIBinWsyJ88z1R+7
rWUBb6JeNgt3PTV+seXmZv/KbmnTl6Fm02gVXWADQKWurCaa2YRpEXIpNgYlz/pxYhIiqlEs2nz6
aLSk1FZ4AVsDo2YLYZL07MbY0BG/SqHlawhawTbNXpXftY+t0aykE4MIHnoW59C7GY4y8GjEa0my
DFoyfOdopzeNspCQlzm5ZI434hQu9d085W99ZH+Bx2MXi0PHN1ivFA5ra70oSNvitEsawzr0CJBR
DqXEW+jN22x077lF08N2xM+Ko8rcQ0uQ0nswOj4LhyZ9CGRBPmBsPJoowRDdOfaHW+Az9ir+AXxK
wRposhbA9GPCIuLRRtXvp17zZPoRRM+iTsPSnjpuNkY3n7zlQaR1dnBMH9N3+y64iROBIfQHGJbz
g8eCyhziaJeikpKrduZmoOaZg5wQv7NbFK+kOHQgRav0bAVWfhqcJ7aKYHqXB/YhBE0vH7ETJWWa
XZ59HHWvJ9Iv5ZYsI7gHfr8nKwGPwYA+uHDRKie11+/TvH4KipjfrJN/9HhICHgwR4AWgGATR8Mz
2UJCiRyhLhibN2xtqxddskKp8j9FME+QdRsfN0zB24z6kQuoBrgFhxU9lFat0oY6VTXqEIjWuJoe
RLzlW0XFlrFvfuK+/+Gm9VczEcdUNwYlaRT5obN2TKIyhp5cZsuy6h3d+maItPZI+IFzEsTr7Rxj
voNIic/FXD4UjBv3c4sZw1gePKTPGzZP1bpNnOz08+Dpwe+xjnV2G9F4ZEE/7xueodgf1JEf41BO
8ya2KeqSAtWAkHeZRuAeSUhtyS/dSpV6YE3Yg40kDJdFjAS2uYnp0VcBO56IGVPUgrCIe3xpiJxP
ZJvgz3DbndtX/2R69oEqhNkHw7whddRGVdG48kd/M7tMPlN2WElZ12tXOWzFiXrvrGarzQBeYEdn
Kd7NmoBqOn+0/ksR59r2ZwJyc8zzNzmSaKn7qDXtEWN6jdJJd/Hsqs5hfsfxA0nfwgDZjWO9dexw
nPuvrG2wL5E3EeMXdfrijeE7qpEKGUABr3zVBCiodNJrHO0c5R4YDPCBaxnvpAKTQm+xNw2PlWPs
HtuEIl8Knp1K/8ojurNsXOmshOgn+7OXIAKV+GBm1p+JvmSeKu+jsSHYOZqGz/RdI5li1+vutib/
hTMEUVtqBeQFz+aDTIdLS/ZJBSvZthqua3N8r33csdLG341MhSI2W8KK238mH5m7yJkj8D+Nsf1e
ox1foXmTqzkwnhs0MlBcvWM3Ge+8ixxyXvqdI/zvtG1YgLr1RzQg3uUcgCstT0h8ZJjbX06cvuaZ
r0LvULkMzYuBFyRxX+yRmLLCBs4UOS7FR7SvKu8jCmxcyjJ50Tz9hbkTFukWekaMEqWvvZsGn5O7
eIS3RwGyfpwRGdGugD1Z9J9OmDDTQKL0UC7mos5rYE3U8WpqRipMjrg0Bxhk9z5NTMlCV0uOaYqh
DGDUukaY70cOeiUYGZHP3rGIx1OXXAV41T64TwEGphgb8ap3qTqVdsugod9s+tr1bGNjiclHFZb3
FswaYIj0Dbk6YUuTfY1kfsVCsgN284uk0RNRmQlxUd1rLb0PkPTrutP8te+xqCagFpgx+lsDK2SL
ezdLMTqDIGFNh+MYZfWnofUcA/O4GUU9I4LBP58aT7HeoOQBXqWI1AytIAkz8zeGMdSAKSQgNhFn
zqfHPI94S+jjujRI8nHtbmfb5mtTUGWWp9lMbex5Fnf4BeAeN7t6kk+Og7CiKuRB61FSwSNYzTCD
Qf50MMOYPJstCnvqnJfS3UPc+FSGwq/TMan26/e+MlAVIYK3+jEilxm9mm7mL50W3d1c3s0ofW/K
7BYRnsXXaGwlY1AAHRvVzMk3OTAK+hJAB9qvMTf/LGoUI//y8k7fjiPJOFl8mQBO7jsk6ZayAc62
cVi17sV0RbXPKv2oxvgrF9ZnW2AOEnF21rrsoRzdZwyxKFKK8Y5oZs/C+G2Ip2cBn9bH8+8L6ilP
erRUNVwPP3n1FTCRscHoZy67UxeqUPauOj/btC3+ZEXb2ZQRMa6Ls45m+952XgyAwSDB2X8tKpBQ
On4RY27XVDveOkHwvlVz/c72/NZUaicEgY+ljygv9hzCAihk7UWeHmC6aAEiscBGY1r/aWT1OQXj
zq3pCCZDv3tMWNCW6XO3hyoV7WOOxTyJxCox4nU3w0YqIPPYwR+vyxjgGaD4e4UOSrEmSLP2bNXJ
1nFA1cS2f8XmFq+NAiZ2BzclSpoYTYt4JfrbXzcJ25M5J2jdocsJLFNH4vtYZuYlSVnci9Tc+xn4
sypGXIdEww6DGD9JitEIMaH86Fy1r1uTAKS8eSwAwgVVyt6FAVkY3WK3I9FUpi9Eo8KD9VASBvXE
CwFLCTuew0TdEyAbvGZsdpqD3qFg7hx2TvXpJQ6TtDXpA9Lz2FtkcK5mh+bPe/ILRKV5j/W5AGRC
R0l35mQhCV9YtkxOUW36HhUxIeTbQsIbNkXQFju/LjZDiuxu8FlaMySgLg1CVWXeE5bcUHUmMRCD
yM92tGDp5uqFfEfUxMl3O2nqaLfc+PUEbyC+Wqz0PBlx0PGL5o9x1GBbGTibiSHYIoQNZVE8m5Zf
P7V6yiyk6UI/YWmulZ+dc9UrbbwbvHlyh3kjdsPvHvZcNjKp6K2lpPgeaq6EGgysFVecwOhYWpbC
QD9rTtxda9T1Sq9dVJNWf7Ji84U45Ru0MF4QRoOg05xzpLf+1pBTvuGJUTCGdVUdfvaVhmG8ZW2C
iY4dNgsD0wA56nYGaRuR8Q3UnS10NS0r4RWj19mnHRcvo452emz8V+lcfWm/M66LQiJvwyEm3aua
CSowJvGoCJ3i1MUfPxswpzMGibSt7cw7XpQIeXSOWMN+QMJc90qtuFN8iZrXiXnZgyhFTaNPsGAl
w8Gl4GIe8aoHFPhZEb1VZHsgrGye/Mi84ZxB3O3CY3HGR9aR76LJJzjxoMHq+PcQM3D0J96sHZ6E
uv+eg1VTQ2TSWn0OHbagBEvItZ6gsJZD8Q9SJC4KZTxlhLgQfXuIZxxOjMvsY7s8/Hw0o/jB0am9
E4zphN7iaMwWu+VPuGNFnvt/ch4BAfLh33/6+cj/cUH+PFCFKbnoOjI4oNECA/35qByN/3z083f/
+uP/7VP+/t3PJ6OxKI9/v+xff0f6DwyduTTI9IzwNCzitb8PaWz+zz/+/MPP34n/8x/+fh4ZWotj
ePk2xc+Hf//p//1t//Xf/+vL/j+/7c+P9z++5u8PnnlO8p+f7+//+N9/+a//8u/X/P1l/9dP+e/v
8POJ/+vn/Ov3//tdf/7BT502zJP2N/a0bxWoKJycNByRhO6bQrENLOC/kwKyzqzm7udNte2nqVl3
pmtuJj38ebf9PDgNcAKSRrPNVPxmJqb2XdHuR6saj13+yeVVYc8EtWKKQB2jHu9xbdRhray3nA71
WLaJtR174rGL+lv6c7JtK4qkfmZqpNiHr9MWGWLQlBx+ARy/VFbHvw9pPozr2U8wHOhiJ9Fs7VvG
M1S7FcJbyCd9kO9yK9/6OvQW8IcRJZb30JjiWVPWtHXGhntNUbq7vmnsXf5L2Z69dxJ9kwxmvkO7
fxnSvj6Oo3gKcKOD4EBlZy82dr0syn1aAApQxi9uAcW2zDQkn20MwPLnrHOXYSoIEOL/DjpGzKON
9ejAHIjGFTe7tjw4SdSzpHQLJrRRd4zmp1hLLEBu6PP0j5+LZ3ac/1ygcJqYuegavqUGuBSlAjbH
ebFCouwgJOvnQ8uAYuDggvb77p9URliEPR3VYBJwG8oIUK97bI4TaUWs899YBzPsFMguwLEEkhbL
l2jKdCj1YwHMRb2nVofEifT1qHTIq2N6JY0wqbW3GWPImmH9te9hb3USd8SQ7eDa8Or1xUJlopQF
zsItcTgXxnhMOHXpDwhf0ebss0ZZs3Qh55ReLjQ0ARH9MvZ9vxvyrsDYcxB6tI+INlp16Wyfx5Mr
UywhQUx/VJxGgKtHsZR+HsiVDSpg1iYG/Rn34LJAqgoojPVpol66okI7qJnjmkiKi/EeDfGngw8Z
eb7/5cX5Orcl2chkDG1k5PgbaRL1nZbDI2/GYWODyxXN6Jxto3+L1WLyZE598C31R+Gm4sn54yNS
Zo2YHSMno3nQkn/ywX41VPbByPcDHwtNN5sGMXYM46GJria95sSFO8OCIV3HHYqh1jCuFtklZDLv
pT7cXGO6z676nejVPQPrmQ3cXJeyBEToWw2l28znfWH7iDrL4S6K7JyJ8qGa6xfm7tYZiMEl7ocN
qqtsU5hs9/WMzEsNTTEAGSAjDK6yQ3vKyzgJXdyq65KMnswJWHCWzpc5AucafFpjOriTV25RdU3g
ARS7KWf0j6MQ9FjxVIWWHzxEgDJXdUXrlZl3V4vyjWADudYshYZ7eKKxwKpiyoMuzNeRrOxBa8ur
gy+yTrzviOGjkMQWS/xRYUoo5ZxBh0VuCb6lcJ4b8hx20uRUGbUwd4unZqR2HXq8Tqzg97jdcHNG
Xag11qcGXI+J283NmkdjHJLn7JsgnbupZbgBh/bZt0GdRgItDaY1QQkw+K/OlHa8+MF3ZUG5ql8R
8xyFbtwrk/oX18knOFYSEOrhPSOsFytKtgP3gCg9wAxIDAxifMhfBLqz+eofMsqWZT/khi7YirXu
x29TZ+phqye71kEZC5LIpXpMtmbbskTL+YHjyD4yyDmLrvptUW0kTHgde2NSi+CZOXa6w5Sy53DG
+LpzJK84NtUZ2vw6JSyuGlIAbvHVFR2gmekUy6+CA4j0uUmeWK4dC4XKPU7Vg5sykvepqULmGBu7
UQlDcpUyMLFIXgATNs0XoqNjqGztWip+ktiq1jkuEKgo4n3iJVnnyC18Q38wZHCWBHNWZJ1MAR0K
F0W8M7UWzad4bN3JXdPjPAROqQFRGOx1hOiODc3I2mX4R/ft/GAM3l1MyVOSfLpu+sgAZtUuFi0o
yCMJP0ZSAtdRh6q3D1FqPmVRYlE4+I95SdpA0thr1cpHqq1jgH+bVrt8rSf1oeDgouu2jwIRPmQt
IguN9B5r0druGADrbfvQNVlY6d1Xk7A56XiDUPUBkm6NHNqM352tSd3bunCPXQDOhB1vDjCRySv4
Iiybhfk5z1G5L1AHrszF/W3nxrdeQs2m3p6fqiJ4n5dyd6CV3xBDdA4SFBw5EFbdPzfm78gO7hKU
3aOpy4tAPLLSE2MXkBbHS56vsZ/sYaGKwzwlbwSh70wl330H19VILhd3jmI7O+IDXaMG6Ge6cGIX
PQUrpqRTH1jv6TzPa1C37fAuY4IIuY0jQYq/ehPEHN3VvU9dBCG7oSPWwIaivfLLma3OwySQEIPp
46ZoX72k+2yXeXozFV+sUv7xK+uP7pJcHCzzy0R4RwyQ+6R07/UwvQWtc3YXZbVsMQ5UpvyaZwJw
GnwDeBT2RlX222GqIXHkxip3l+OyInChZHKQxSnhFq5X4H+YQwQQNHl1+aQIVEBnfioc6+5GCPUM
u2aTX9+NqiNjQq9B2kTRyfHf+sx+sSY7ATrY3xyWscCz3d+BvcCCMfAGo6B7MbJP8KLFno0eO3/9
Qp7RhrDslBGDbeF/pDiQ8RE5yFm0XEzcNonTDU77dpDlU+LTY3WKifEws70pc5JM5uwRB26MmcE7
WkP80PliF/fpppNs9ZsALKo7PRZ6QhhEbafIeP6IJMHnxVtOlREEhSWoiDFZXUQAkJwyX2RWt9jp
TOBxtCVmkxxrdMJYq/Nd00ZgWXuojpjrYUaO3sqOve8qIRDCxKoypc20a+uv9r+YO5PmSJG1S/+V
tt5zDWdyWPRGinlShCI05QaTUpnM88yv/x5QVWVVdt/vWveqzdLCgAgpJQGO+/ue85yAxREPy1Nm
S/J1hb/yk/4JAz641RhER+j+bHrD3NCe3BRlsDda+ydUWXvTiHZbuv5qoB9Ev2iuRuvJ/0PO7L/N
h/1H7Cwps/z7PUL2Hx/5t9/o/8OgWaBLfwv2+t+iZk8/uv/x7cd7/J5+/j1vdv6qr8RZRUjrXxQ8
NcK6hWUwTTL/ipy1zH8RKutIFYifYxs6CWF/Rs7qZM4SOylp4PAotGzJV/0ZOWuq/3IMS9Ucy9JV
23T4uv+LyFmhW/8IIjNtEsikY9LZ0KU5JbdN739//ys8uYETqXVWbH44WelvZVMpp6K2jpghquqe
mupeEXr3gI08vNlZEiyasJNrHODhTQKC31KNw56Jm+Km23bwaGnIdqY355fErD/b0lQPX5+nyLV0
VdtZzrsEpMSkiVDW+/UFtfPeepb2OB+hWYlF31OCXTqZCyodqZsR59WDD3VmG1rtZ+o6OW3l6ti0
tAbyuMaqiYFlQ7aattHiornICG1gm/TVJwTAVnGtzzKF5qk2/h8fheyobVTCRs1EW5MyKW8TqJh7
FlLz127j1VtZSBz807u90yZHTzM+M6S0N9Mh77L0TEk9jV7AKHsFJ9W0Oe/TG/vHQRP3c8XYOTXN
kr1STGmvREarDzjTaOMKn+7haDEUzJvzCyzP4WBrCT9hZq1//wgxbDEMI9okaUNVR4PqHybixUUa
t3Z1Jdr0usyeLc2b9M/+R49r+V7B3X2qw0Ie3Qk8O79h+OEGESHrRXzkay8vFcK6s+G5iZzd/IF4
BPwHW/s5zo34IbTpI7ZjzS+XK941aQuwuzYIOuzhSXb/6+2ghINgoSq+ZOXRCCvwkAW+mhTt001j
kr5ydA8Ff9BoR+EgHVFa4t7r0rx4dlec/nZv/p8SCn+L3MNdbauqrQtpmqhXHfO3Kx1nJVbGQifi
gJFbzcNuWTWeygIvgbPL/IE+ne8fU7cD8xxWaxYHPm4EDRZY0fOYFsx9qd6lxFrB1dDlA8FJOmUv
ZK3JiELR8Vt7F0Zd/hJkGulynU7QQ1TfCK8npxRepVbiviql5YFvjuv0vnNwAnWZjosmjKuL6PHT
GEOUHrsUZjU1bmwntl00S5CC2qpNshcIxLZNp5yZGkQYmiHKyoZ7+k03m3RRjEN9yqPA22dxtP3v
/3b6PyPWbUcjrk1XdVMY0paqJn5LdyzG2jMSn2maFaf6KavUa6na2lNriBct9Gzk3eDmsLwNr7oK
GiNSR2eVYGydVPvmNfDN5mB1+P1Fb17NKuiWflU1i8oe/InqV18Qnxmb2VY1v/gxyIBWj4e96U8P
V4RA9wHGE4JOpIZY2LPWOBqUWyu0F9HzjG1HU1t6Iu2jr2cfj6R/l8n9j/HRdnRhWQzR6A1Vxkih
/XbVdEyuSmloyTsTighJKzZFr5H+RzIw088b9dVwpYTunugbL1APoxI2V9u8Izotfg3U0MBp019w
yuJE83MCZjtjOOOC/uOlbCmP58m51xD9daAQ1mgn31BKeJR3XXqPmm0eDcaAnWWiemSZ/1iUYbaF
SXYF6JudbAXTC3rSYmck8kOAsHyfNsY/NyZBc4Ww5cCPYF5DJywQpQasK1QQYYCQCWb87y8Vgdj3
9z8Z8nmbBxuPPGlKaU0X098eKeVAf8+Qjf5u+QiRuwrMYkaOSytaVjDTLlkAziYoWMAXPs1Tf8oQ
RhoDBEkV4UattPiShS+DCNF2KP2pIVXywDvV5a9DtRjbzUi7+Q7/SrKJ7ZKIgMwS6iq9GU2oXT1V
/IxiJaIvxCUH1hVhX+D+dIySCxaZ6UQyAS6AZJylrlFeOqlmGy5z5B7aIokz46fUzLc218cXNHD5
Qs/M4cHH4bfufAj9RmKv67LWn/Hv7ZyoCD7qeFInZDX3YE6kJ64zYQGlco0jskE/HJPvbt5p97So
mtOQRwK3E106WlPlQS3GZKEKluiqoj7T3lX2I80asi48/00LNWrho4SXo2bjUwPokFwE/42nXb6J
XXEgYRzENYbeTRK1/qW0EKuCIcuvtCUPyDhiJFTKgyYNUy7KFulQ0Yhv9I7PSda7P6gVgCiT/Xvc
0COPmlg8ACBmtdlo6yaNQRInDgLJAi1RT8X+Vud0q8w0UB4j1ld3mY3rD7/UTwmTfN7468i0kRFs
0ZmfpRV+s5PefaJFGdACJsslaXFkRvnUHI8JWYzos9sAvlaBofrXRiZiY9b2NpNKeujT7jmsC64R
F1DiApi0vaSq8So1UewBjJYXd4J+y6CHqoG5BDuQRQ8T8z+u5DwGctaBjadasCGdMYWNX6e3uAcC
P2ihvemgFN1a08UxFeVPZuYXB85pscnMopjq7H9sqWpYbNSgppiIK8bwR32PimRb9U31wLVRPXSZ
j7zcKwzyFvNVktkEs/VWi02CIl+T5y8Nxus9AqmEq5w/tRG21p6cR2ylFbJQ3SuH19Z4xrL/0Pu+
SS2N8uPC7kWGlNyl1K40a1uz4r1UzXGfj3a4bnLdPIM5DxBuut5L706TCLRDN8vyzGpl13rsL2ie
rhUYsXtf8jJvGdjC1/AQXua9SAb5Rml1fesAR8rg/qJps8e9kofJyhEmBSN1jIj1c/CepF14hvQW
3gLMCvu07KtFICtxrbLkW4s01vRJD7mb6NL6X1vV6P9xzKByDXHSfG6Y+i4xX8a7np7xdXCd7zlq
ymcgYtheZSNuViXFrVB6AiRswFbTnmXRFdJzW9/On4giem9OypIqtWBoV4kFMgghkrt0BeDovNfQ
4urNFAFWVg/wyzhHVdGe3NBrlWtpdBWcpBFLP2Tq+oDHc2FqoXFMM+y0S9fsyEHpioOv2v05MCci
va0PpGuMyTKadwNJSEea4E7L0XFZtLAJ/u71Fz14L8Y8e+4Sn7bzqOCNTAcMKpg16XrjfzKKU1Jo
wzcjhtfZESG7z+O0vU3HB+Guvk5eV5r+MYCXfmlzrIqVUsoVAvKWcbLUrfUA5HkTTLyTwsXAbHcB
mUWiL1bQKCt6/lWBrL14McMI6TST4HuXLPJHM0ovmF+HV1yH3aKIKFL1dMYeWrOp4ZTeM0z9VCon
gjQkQFEFsUWlUlMXZquGNCwjJ1+j0XCALzr6S6b71BwjNz3Mu+XE00e1vIzynEQd3FWL0nL1s1nh
bfJUAmscvNykcVf2xjd1+IdZrix9kPiPbZUioM7xCeRgLe+g7KO7t4JwFTeCbl9SpGcwndmCZBtz
bQh7ikZo7VOOEZH5uLZJGu8F0oJG0khgmGcupPxkKRQApylKTW0UzZNU9vhcoOgPYbEjCzvbRomm
b2gFgPwRVevdqbQ5jsDFKT4W9b5xIRfHJkdakKGupVZ7AoeM554wz5a4mbfES7ONm6Nr7zOoVB6E
sk0gYu6WFP4rfKdsMcRtuIkoeTyKKtS+lh8xCEIzeebG9669p7krkFRyrYaV9tZXW2/yuWkgIlZF
0sv1kP9QIttY66DX1h4QyKdmLK4JqWLf4TaCis/K5lqivl3Eir1uQzs5U2w4EnWkof3ok/NotgSq
Glq9kg01pWa0ku9KQXwr/f2ljVsHozUT877KLrGQOnw3sBVM5kwP84fL3D2SgAHzXubNIi5p13dj
OZy17C3K9fQzCyDm0MVvrqhaxMoeiqPq0PhhMPeOvyZz7YCZvJatuh275MHPTPMU9hQSah9lF2JR
udYcNbkJL/nGpU0MkmFQf5at/lL2wA9ZNfgHv6jrF0QokTiTS+N/2APQXtUhazlE836Jg0lpadvN
WQ8mQKImn+3UCZ68OjDWAkzBBqtGcNOS8nsdRMl3tXPXho6Vq7W0pwQFLqpXrAG/drtpFy8WHMek
9i7IF340ta48jYZSYlnMWScYPSJ22RnRsQ5EuLe7UezrEk0KFS9bfO1bFZhItLLA9UzoK3Esm7UL
8GNpYe96zgQuyzH1B3IMc+/FKI0fUleYXgexdqiE8Q3vtrsfUXdjXzGpvxHvvp9fwmmrG7to1eBK
QLbmKnSL+G8XuaEmi1i6+ikZ83zpFGD/ecQSM6JbAM0t8RZKvdO/Ua2A29DZpVynBpy+IhvTzZip
cm3lBighP36tuyL5Tu383SqS/BZ5ROMmZXkgwJTRXya3aHpxcuV+7BP1kqsezQ7SNmw7+uYltXol
mMvcWthDln5Wtt+a9q0PFPNENgYoWVWw5I5RybsKWCsrLq49A8fG7mAomUE/XGPmqnfzR9Te2GXY
Sl5VV4hlipYhbXHvhR3mWYRP4hHXsLP/bTduakq+llF8kB/2yNqhP8fTsK10/Smlg7OfD80vmR6+
4+Mi/J0EM3LwcFV19NQUOCBU7DFl4hAvVuOg6/dD1w8HgVzwMWybt8hWfMInXIE2G5triep+oZrQ
z9zQxOZIKMqyoWP+wh/0MbEgmwNKkKu6BIrnkxx40uMQ0nk1xSjbZzQvmwQ3NMElGCGOSW7fNz16
XUabtDmNMc9Y3E0EydEXivXB4nmOYibXxi5E+1zkbzyOvLzVlg6sJbo65JvhNZYbXHUA49wAvReh
PAh+Atra87dSQYelnIuqNYrliFl4ABhkozGTRrqk/oNiyGn7vREQP5lO3yC1vdNgh91nFyg8J8fu
U8mcr43hzyPzWzZ+ibjlP6tlo+4wLpB9PJjxdtAR7LJOfdR8J30s7OAIGkB/kWb9Pv8KmQlW22jN
dOnmpX9Vm7Z/CMHP88hTD6QNiEPiIuAl80S79USeLRVFRg9lpmENbJ3hWz1FHvOTepBx8p8oArMV
Vwq2AjENqQ3aaMs3q2cjaS8g5EbiDHvvypKoxX+G8dnuX/Q8rJfS1FKK0vKag489WsQZX6uW0AzR
oMT0hTyHaVku561e7UhLNLCfTQ+OMQnHXTqWxV1euMMmn5jGTmd7x18vNet1ZKPZKa7cZgpoaEnS
zvdEHub70IBrlaA4p2xtv+HrAaUEOf3+a0agyqJ975FHO2PrvuGfCO5a0bB+k1YCNTamRtFQxFqF
UQQTfkxtntNtoFxAJa59syvOX5eTDUfgQ2MdjW3URfHWyB9fF1FOdiKsYUaBBD/kfB8UMd7qoHVQ
O6vRCeydeW9omiI2cU9+wdeP1WRtuZrLcuR/N7DHjfwtDiOXu8yXt0rfFV2uM27SMeC25ZqA9vWZ
TQAVwlC8Y1lkFll9eKIsN00WXiQNGONkRwCBUs+en7VLFkoscb2aOHjX8B96QEijn5uXDJvwXtGz
gItV9T8MDGpTtYu8g3ORwvz3rNT6rOhn5W72aYWZh52HnEgQyYfMTKMHGF9cN2M3fIt1ersuLmUG
FTyQX3fQMAHv4jH6QGtYXgK1QskW0g7yKipowDpLDGR5BWTtA+zxwIoqydYxSJL1wNPlOKqsk+bF
yTwjG9rwMN3zexnJT1MPG3rX/PYig8R2F+ktMcjTqRR6f5CtjwLAcohitNVlTortxddke8t7oAmm
HJydBuhnN+pgVppC969BXE+VAa/cCrKfFlkhNLIlJl5jEVgPvuLKrWfn8boQY3z/dQ4M3XDuRvTV
Ry0bWgoP3fiWWcG2SYaQ+YLSbhqrJmSWRsmeCerwOjmGWQcKytbPhQFcQEAJ3DO3828pzY4ptJoU
yiHZzveBmWIySsf4opYEpRvV0XNt/5R/ajhFNoVbH6VlVo90qeShSxWMA3H9OB8KuvoaomxFVh2l
9ZW02YRrElOrmjh403Ffl2uHp9my9vSfjapz30VON9wrdPZq4PlluUecZK18Uy1Pntlaq3DaykhF
vwsjuF6KDfVPBuCKidv4WiB9XcZmFBkEvyj60psk5oUpmfqpA7gIh9wiNRTmgoiA7NR2xWNkRA0G
tTIj+oNDhLtlUPkMskFDQt1tvwZenpvTYwDBvRU66it5oWs43yT/TqyELl0VonR384U1kuOyLRzx
XAq8dgYXz9EdVOc6ZtbeS5z8zRVTD7IJtGPk1ckF7TBuFEJ9t0JE+Rq2a7DypnWCQOJtYGPGmKxz
13ao6jSPJmDq92cz90gcm9/UewW3Q9FvNTvKL/Ntzjn72hvcrj46Tv5Ji3eLDCJ8p7ExdeCd8jEw
CGCD/1Dv07ZIDp762tmqt89VvJB4qfQXsDfFclA5Y74c/bPIg0uVoESoYkiR2qCZp0IJOuUqoZMx
QyFZRmMYBIREPXTejHQr3xTq2QgwO84Dch9tKpE6310c6Pe4uhAC9Sj468EjkowRbxUoLkLjrzPI
l7uLGRRh8CjM+uHVkPpRaGnxVLlaeMdK2v0hCfmsteKHGiKJoQCb36zBQACEjXEfdE2HpoWrLQqD
YZkHhJO45bQVesZBaGq/1+umxPuleTe9wsuQVoHyGXtbLzLdH2qLehIm8/ikmvFT6o5IZtrYOLoh
VjUtwaVG7917cAKspVIX6EwKUBQ5OsoNUmV/OwCEatzvY1NRiZaajlTcHHZtQgJJGWeUQJj695Ot
Hiov2B4W9xutDki4nWYsBuKNDap5WcTufaNbVOGhDizjMfj4WtB+nfw+tI2zWahojCosN2XngCsd
3RbCVA7PuHcfJ6V4GIdinyQ9Aiwl6s+WNmQLU3TFMxd0diezxP+u1uM6JSgII6U34Irxhx9lan6L
fGhF0K7b+0wa9aNfMm6IxkmPmssst488ZWMOUG08PwFfoyPgjKfxF1aUeqeqafqQNXn/kExvhNMb
fmPyBpEgD6lwuweZYuj/2xvTV7Sp+sdXbEoTucOya5KFoTvFt9gK7UUcKuQcMBKeDI9JI0Q27aOH
kcvS8rvIYBRjNK0fhNkBlADoTl+A36BnKCy5J7/bOqIkwkrCUteuRuIpq0RrKPhlpXGK1Y44riq0
3jJtoA9mpj90P7iG9E1eEEYFyyR1wmNmedaeyEboVyRpPQ0gLKihPDE36cp9GkzLe3RBqSZ3ihcq
zwpIDwJ/4WwEBR8TnHOdutFHH6jYHBQjuxAksuzc3jzAPYl2ro6KKwb+5MaBcTKTpoBl44Gib1uz
XjMmdfuoMRac53ZFmLJVYT0Bm0EyNviRwvGfKKuFyxDN/okyKBo3LYu2CNKLk2NIKjp2ATTeU3Gi
DPehx+w+d4oRL2+g3UDyXkpg2O853504TdkwzvoaAcN+dI+WCaYChPQDyWTAyRgVsFop9baMMR+r
803PtbLzrMI/FaVOBarrq3sRB9kpVNRoYQ8dEg43jhZOTcsRb5P1mflDtUsj1z90dfGhpl3/SLD3
fP0X46FnqXEzWha9+GJAYxHkRlbDhC551a0u2YcYaVaZ1t+8vMLK6IxfGyEb8/S4qnPrSQggQXH1
gzx5gqxTYp7NQIHgSoQBVL9DKg2P5TUvgKutzdckt0vTmFYPyUNBYBnUZNXyDTwEYcoKtjfwdFYG
VRuZj/LG03tZmTJ5jkxH25V12i/mj4UCSQ3TcOTduuQkKOWpb+l0dJ5U3wThK/eUecwDRerghlSA
UkqOHI4+z0Jzxx19JLGa/wwliwIYUOwWERNQ2+CZEGiEayE02Wp+1x3oAkgyQBE4rEMwShBl2vQ8
fyQcjMvooFnJsNOcO/xVCGQqffIdN9c2zQ9itO1XJQYiFYexupp3OYePQjeTRyVurAch4BjPx229
y3G6FfG6Y7WTyAimct2Ox5z7bAZ6zYeyImw2RMoBpSYk5zK/AShS5fGAvS8sybNEMnGpnUheSj+Y
8qydcuv1HJvfMIRLiTgyj/OeHuYjD7k3Cfdx2wi8BngjywtpsObJR5QWzAvGtNTArc6Nj6/p89d1
2QlPXw6h7FeAh43TMBGLmyBjceVNmESF0JWLHL3XKHIvo5vQbjZYyN4bflTdOkOhMhGX5Q11Evo0
vVS2cnCpt7sD7UOaUtV6hFk4oRQt0NDFN/BTX+dl/svP58DWE/veH1n/DNfMombGUMhyrzi3ubEx
0rj+rmaDz19Kr8zomAfJ4xDb6iHPQxZEoxWLw7wfDrOP6O+HtMYuKJ1b1ipzGueKYTgo9AQOGy+p
6TNN0EcPEpmmsC603J1dlJ95Z4bv04bhl18bnvGTKyH+rJ+dXFd/SLMlhsCvBualJb5kEv5QculP
RZVf52nHqKeLrwez8NpkaefyfYSbs0Y4Bd8Adf63ziPgQI0ia08c+WukucSDwZoLVqR44OIzlBBY
qfaOlZXLEoZAmd9CYqAixaBpW2UmeFW2Ok3DkakYT6z1C0IpUjJdOlJKq871IJvT9EqBPC3I6zMX
kQ4KZdHFyVM0hQRhl+7IFmQFOqimjVTZqnbzrtltlc4l/MJzfnpQveeN4M8NpVUJq615/DPfPlhj
HD0qRvdmtq26zx0zfIyhZZ7H4tv8Viu8U2Dl9t6besdkj++0zC8PX61cK+zidd2kLE2m9jIS5HSL
pRn6dBo6D7bHgFaIZpcHpoPqgUNDlJFoH/tUCr1oA8oFmRIiwkeposJt7Hp8h6sJGofQm7Po+vYQ
m3nEdCMof0bKXghSsxl5NO54/SkYNf0FvKbY0DHDwTbWu3FaSE2lpkKp9bdUjhSUFVlue63Tj2qN
a6WePMpj9ajqSvXo9X6zwdIOqHbabQUw62mQV8g0B/ZlxScUsat2Wj/xYxBxoxAIXEeDWu+RYnLV
6KpzCdMCjVlV9ge3tfKdR1dg46k90QJ6KhdKbodPRp0eGld5pcjrJRfsEWTBCupTzF4sPNkE2BhQ
oMi3wLcVXWh9orDw+13ZNLQd61ZBp56CpLYky9L5hegS91QN0oQ5P8J6kC35H3hx5MbUEaREaE1Y
dUPQbugJPLKMjtD1Fiu41PZpPmRgV9qOrr7tTetxvsrmK88q2jNFu/TkaQ1rN8UnBT6iNJnmhXKk
w9m+FLd4ahKMjU1agd+79z7oqJULufNqZz7+OAdGtR4KVteG/lMk/trXd60d2k8RTEkuefjN88iA
B3pjICe/67q03lVTqVtEWzdFixebJoJ9BLaTSP2zmtqbgeVaxBBNNZkqjQZapc7NntuWSSDuoBXm
Z3zJ5QFAU4kAEsI80GDgyVad6+RNIMpoGtLuM5Hc8pp8pKk6C6cPLTty3XvCkVC6Wh3VKgTB4r5h
9XjU9Uo9alA9IeMqPkKAioaotMM5DyD8TvEsfLSGaENOCbPVwiU2pXMY90cXH7I9fzNIR8QOWnLc
5Rb+x6kmFFutsapzv158aU0SC5rqqBnnpM2qKcTWW6dlkezQw4ZLy3bOAwKisxKCU+giq3qZt9LO
AanVZuMJ9KemSeujJtx1Qff1PPTkCn51iJn7XVw7kktz/rspmgmIFrB9pyucMfp3SE97slcSgt4o
uz6nHiWGYNoi6ti7V8ISR4STn7TqAmajoS1pUk/WKk85AN7G9EB+8CrRqbpNtI35pQTGtvkP/Xhj
0mZkZLVn6fbzf/1Ph0W66TgW0lmqZ4iwzN+0G3GA/tXs1PQd/g4/YFb2R/SG/r6GCdMjctkltvZM
BSB5gyqy8yNEUtORoJ+8bYmQqw6TPt7uXsf66YxHPbNUhAmU5qGPeYy0DZkrRRIltEJy/R6iwQN3
DCAH4e6I+K7AmdFipRGGlj0PrUWT1t+HGBoNVb0/XoyiHirwAOnaccb0YANQdsVYH9txdB7q6SVS
8narNc53i5rJQ9gBaaySUzBSLqYxmT8z7uBji4IPW4di2buecfIiJJSE3d/3UtfP84sv6+g+8ywo
Q0FofB0THdxmu89zrl3sJD6Yxq3lOgnedqDHWslDbSCPbPNVOelrSfDgLEipvJxnSU/kD7rZZT8S
a0h8IfZgI7F+sphMz4pKZArZyfqHgfvOVM1kq1pDsGtC0oaCovzwoOnc4/cnCpOC+5A5tXLNbJEe
ZGok69YehlWZO/1rqa2/bl6FAtUb8+ptqhXyx7QR1Jb80ZFrqMA6/QwFmQBxiba6yZjnaXY7bsKx
vTqdUyzJ/RyoigEJGE2rO5IgFd8pcmTR7aj9tmQGtMh9ncZ65T/m1ISjqgw+htRjCVv5z7md0PCi
97G2+TFPpqzUO/KXs3Z4GuMkvTR9bOn35TBQcn4up6JfDMziEEReBoeY4Snog59h3AaHfrSbh3Fw
KAOrGuAKJNVlaT6WVdb+h4vf/v3aZ0IlqPoJB9mwiY7yN/WOhaA3F+h73pXpipnqTK5MkxW5dcPX
btL09SPClG+VeJsEXU91qU1hoJV3Rid3Lae9OvG753mr4uaZfCIOPp+q3omx+zHXXjSAPsuy8Jne
BSPNIYhxS4eJ5gfDin4Xa4a4Og7SBxFbzSEZlB+1qui4lXTuiZieSJwU1UYUdnkw/Y9KFaeqewl6
lzOIHozrCEf8QnWzzWRiumchEqnMwZUEWXZDY/5gBna8F1GRnfCS+rtc96glxg4UgmWl6bQQHOZN
9dQGVwLH2QMS3qsaWad9mts7c6y1p3k3KD2bZaiG4ECES0lOXLZoNaPAgYnjR5iBONVeObHXYBmq
eurgKza7FQCebJIroP2qymNm3/yMVVzRl+ZVGiOjqQysZVwxJ/oPI5tpTKfv70ObhmjFsZBoSUew
pjfUfyqNwPfZsdcY1XtoQFh/C4EE7mqvGR9UZoCRjfsN1DZmInpTu2jqmc0vwV9b825i4sqcHk4G
KDRBmPPVSn1C+3oNOgaximvIaePKyECvL77mNx6l2KVa6oLiZAtGcdoCZfjHVmcrcFsdTi2mnYzl
Pnq9e1Kvpz5GNBWXtBagS5R9T+zubHQ2cgM152ZKa0SmgRZ4L2rZdqs6adoV4h7vRet6rGZMcli3
8y7m6Fse6q9Nbdvrr0eVq7BeamKDRF8e9tHYvIfKEC+jTmftL5zyPRy5t3EBvbgRQtGht+jkB1E4
qYuQm/MBFD7pUpZOu2N+Yk1eG2ru012bFPXCTEL78a+9CBovPXtmkC6gsom4+ZfU45foQx3lM9UH
kI9oQVAjFc+t7/50La+BfeLJ7XzfASGR59wlN2G6M/vGWKYuJHqL5E6qHUEgDjx5Qe81bXHXe/m1
yFqXhIpcBIt5M1fwr4UAOu1VOMCyi1BGgetWrjnkk4eC2eXha9T+6sF6jr8qKVTXhYyumuMxBQ40
kLFpfG3G7FGvUQrgUn6szaDcSdS4JuN5ER9G6kJYow+Z4yRXhG3qQ02FEMQZqrt+0LN1RAxQ1dn1
D37rnxQ/mydXycnr9lS5d6RmHwYb4kXKDfXs41CKRNLijJo6d0ZfkGMYN+HSS5vykmvWVcPbeyc2
qp41r4oKCilgxnwPrcemaq3ADAwgM9ow9h8CHuPMkrl0Zt1APhK9F9JQf0gqpV+UoR2tXCgucwOm
YZg8O7W7n/eoPuV7Vs/IrQYaSBKJNtV4ccYKQsAVpY73VFE5sRg6HuvBKPfCQ6jkW5hA25Lfh1Xh
nTq1zHR36vKVNWFb0DJMRSb3lhamN4Im/ZOOTsifVpnGdCisqwVq4WDJraHz5EktMgKLrH6cX+Lq
iBm0uwQoJR/NMfgZ6JAWfCoeO6X1DDoGsbIQwnefY8t8c1Gmbb7qWaxbU35raUMm94Nb1XsEPeTC
/9oap2Px9K6t1MHtt89VY+1sB4MZn6AQjDaNOiovAh5f1QfV43zI7OurUYXyNL+XlCAima9p+7wI
gifLF/p9k4/KZt5lhMKjFgJyivv+OM8dJC5rouFM9J/TVAIfAEB0qdQrMWkP5nd/7YqypJtlgjVJ
SmidLEjOoonsc1WO4Taxs/zu1zFXyOwk6VCQUiLP84veGStUcMM+a5KDj9WOVJUSNE5kMN3rQ7W9
tqrEPeiSFVn4lr5WFAvj5TSjyoBtT6L10zzlmg/NLxq918UILJvv7cJ5pbn8ypIBcv6dTnUb5VEf
rzSz1p9Md3LrTrujW44VvNL6HtMkbexWATlgKa901DhVMto2KlRZG3TrS6GcS/tB0QQ3fF0b6mG+
690KJL5Cy3xVBaa2kiisds2ohw8+oHKsSnQDuFoJ2pzKHizgqICUZYaXdNy3+w78/Y4hOFjGU0/Y
lABKdEs8IVLvkWmFyprvtxXTgpVnVP2ogsRY9UjB0GLR4kCZDzcgoHEaRx3fN2/aLasD9xI1mntp
dbFMKts9zXtW0HanckzWoqqZblbxu0eGqe8TRHg3bVE+EnQhall8CI2u0Hzv0eZhyj8a1r6aO6PT
rpx2nYhbBSYce+JFibT8pW9RuQR+6p+CwgWsnKjpOk74hDma3uLXSUq6HI1Txf+oo9xCEDfQVIX2
rixelbCtyH3iqcDqqbzsZxltZEAwt9CmbYxhLJeOHwXrr4u1NctlEDr+2kxVLtbp3S5vivvY01/n
QXp+ieQiMGrnMu/I0Nz6GkHZ8yAEWG1bU1N/ckoF8ahteEsThYrltcFtlODhZOiH6/k3B0dVLKsw
I4hjetDAF8+XwxK+mrueleRqqjJwJiHqol5/MEbYOLNKMmC2t0zUGoFDnu8JsjOvBWTeTZwDYYCm
Yl4bJU62flO9WwRW+JP2tmjqt9KWxTEKQnDSCo6NvnCs1yBPr3loGD+LYnIxjtpn8l/Mncly29jW
pV+loua4BeCgHfw1IMG+kSjKlqUJwrKdOOj79unrA+S8N+0/KjNqVhMGSdGZotCcffZe61sUg+hO
9L2PEX6t+NW3YWDnvqpGiJST0cVso/GgFA6TXhvVNRW1RL7r8HXJdf712WCCuLLawovdnKHEKMrf
P1JXyaOCfOcQ6aFP16DA0zhrA1HMcEFQvpPiCg59sGR7aBgq7KNSi28W02iklm799rGKUPHfZJe9
LEegdSPCGgU61t73radS9kfUZRsNTf1LJah7p1J2V3eo5VHm2bCbGFd5I+A7TGQh1IssiF/Dqn12
TYPTmEBZKj3lj7KTX6q4SQ8+s9Ctak0CgL8yHpYJtK5OlzSFiKjkcX3kJltewrjrac1n1rPGEHCl
hGDeCXm/OmlWf0gqqOvig1tAaK5oKTutxvWb6uwHDIwuCTkEHqFVBG8M8Jc8DbHnTovS0hM2bNg8
H2PWLyPZApghMZm+zKa0E3QnlF3yorYYVLggQFMOZaqjzcUTt6j2QubshB3K9khHKHvOsEQGSqRD
8cVfGI4pdmY/ko+qXpRnVE/2oZn9yst5vlQsMIj7dW5aZ87Y4pCDwDyoXVWearf9OpUuuHUV4bQY
C3Gj6EexDJft3RnSTVWULiBIeMqLy4TkcL6b1oEpmipzFVqswPZo1U8ylm9tkI9vmdvpa6CO6tmd
3zea4diW9KswKvSeonPr743qwgXBzYACPrIy515O1YeGDa433JpJjGwuKZlUSH3HMqMh7iT+aXnL
R5FxGlOw+XLQHY+442o9GDH8y9pXn4wxb2919ALCRU3XRpGp29qUlQecR2zjuMvgRo7ZxhhcfMtJ
pz4owUSw2TxuRq4LrDvPSEwbnxtiWVky4vI1Dw2Mm23mH8p8DF5BHSRhLF6cVFH3i+zOkiG1QyNI
yPMtsoItxz8kSrvu/SK/L2Pq2ujmUFuI5YuQacw0a8POwLmwt8X8Tnd0ilv3YXlmTvRonE5FBCZI
TBjQ8LmZaZ560i5O7fywvMSwqRCeMaLDnd9TiuZdlj0xwLA263swdTmNSpY6WivmfTTL8KLQ219u
41Br5mAGUjs/SmGNlxCfCPyeb2aTz+FefiqcPqDuQRgr2vy7HVfKQ9fk3V1q7qFtRPGFeZBD4iZu
hMEoeAkSeFWoMr9EsjM/p/Hb8jYboPgEfxYE/fyP+iRnYbUy89gOdoCwjMVcCy79fOZMUP3phGSf
iDMPVzlG5bflWRCM9ZoUzu6simo/WON4+9j78aqK48IzDFcecRc1Xq2F5tPyLBgs84n8bahTWl5T
cyEEHstZwYifCvhsRvK8KvtTbaXYZ7N2fBCGBAla8K1zUcv3jMIxz0j8rKLqfRzIKUlC+b10Me+r
zqxVj4p+M8gGO4cTEdkWkDu1yOC6hKZLAntlJTJTTWhcxc+TVIdzT9LBE0Zq0QzrRc9hBtY7hoDg
KSMV57yIeYY83k1aNH0epBogUOyz88f2HAENHSvHro7qrGenoceAR89PFsgtyJMZu9+mrLdirDBs
lGxWiAF6YyC+z9WRCL24GNcmc9O7HUbtWR2zw7JBX6S3IlH6HeEJ5ixGm3ZTRwjIooKFx/ZTD9vQ
VyckIR8OPUzVQ+OH0zZQquwlMcrzoreE7Vyv0LmAxAsgcP/2sVn+Jdvye1SW1a6b/T/NIPt9Z7P8
1jVdalQiCgv93QRY56W5L3ettHtuEUx4lhNzeRkU8CYRss06GwJJZ1pR5m6jTJJILdvYE3plnZeH
KSXmVPiqIAPdD7eDy1ZeNUfzua2n6pDF9Lc6LIzPEqvnRXGK99qeoRnk+O5oNyTn5cE1teRszw/L
s+U9MeJkT93x4AZ5f5a22mHk9LuPZ9I8uYhSGLs65r6ou+o+GjAUUTel37pCf0KGYH9y4eKACTE/
Z07ieHik5mmWU1wIqYAUMvcfM1TMY+l+AohdXMmWC28iye5cmeIlGiN/X9WNyT98CIgT+CphPNSZ
Yn4vqmomn+CnUTV2wkEajWRtlQQWzReXiwMjivzy2aj2MhXKta/cT8sN7N+vRBNFqzKtrDun9lut
9N2LZQ4QFJuwfdAl8rkejvJhnK4j6cQMoOK89tpAf0k+6uq6t80jYB/jSuN0DxW5Q/TriCtTEAO7
+gnUSH/R1G489FV2M7U62asg0dZGPF9FTjv44G92lLXJM9llx35Wqwv0WtshU6udk5I0keRyNw0F
9G8/0S4Sv+zeyHGFCeg+L3kQ7Hq/ke+hKXB/Kg/qvFMBvNscLIlSf/m2y8umDsVaDc3PDfyUT5C+
UbvH6itINWBvFje4jwEgsWnDY6CCEzLr6bFe2mQOU1FU0MN3rILmz9a+7s9Mo2TfiUbbAFNDMh8M
6OOyfNPmis/hZUMThHpyXPqJKaiXlWrShVfJvBbuGD4BOnpfpiPmBNU8CbIA2J1lwUjvqhuixfqm
B/V+Cjv9srw1TnmHGMXKNvrcfAtrFQ+qNQZrtiz0byKDrAvVaK6xIABcgH6kPQ76vIwTT4S99qr5
CLsIrlO2tjKprzjFNnaboH2SdB5arSPWJvwjBfl9RinRPgsLNwiJMu1u+WERuvfBlZCakh7E5Hxg
iBLYW6pQUcPn/tlH6zbDXtOdqpkuM303I8GiHs8y0MxPoabRoumD17TWyWXROrFZXtZT9JZZY3Tj
ViT33NbeCMQJtnYZ1ieIqcEVK0jrTWalvyLb2yOpYh/fNK+xX8nPdYcEl9vxjbMQwwjXwto059Q5
NXmSgui8Vd/uSOvo/nCz6i3q27WGFfAhtrr4EfXH92a0hy9cKcnWMAptZxUFIa/udC1pYtHLRnTL
7U/euwGhf9nyieWlMVXVg9XpH6/k7AHDufLzEyj6XbibcOHMioxKw0g9xjKEIbUJyGKnpEjO+8J4
Ylk2noCL4z9om8ePVwJE5+STLjoYKapiMED7MqNMq6hcjqWonFtVzX4SM+veXSd+MWqtebZH1dpb
Ne0R9OfNlsaBAegPHLQMxPR9osDJKxcUc4nnzc+N6BtJfgW/nCE/l85UeCaDP4rD8SUujPAKft4h
S5wdf0QKgli58RSeAwUBt6t/hnKtfeG61NYGGfU37g7KVrFZT3X0pSA4Cmcri1ZfNYgdD2yd2hVW
r/C7puoMSCrsuEyAQTdTcOvKhAHJqhyvoyrQXS19IPcKb1GrStpFo/q0PNgp+nQaXOUe0rj21GWc
JybkXPZhc5q5wt2FbkBpuM5DXtQtm0EZevb83vIDjvMmUxp5xqq4+89/tcMKsIlD/P3Le2ib1SeF
UYSJ8uehqolZDPX22iOy3I8dA8N4cf355UC8ZI8bHdrQ1pnAaNfinEd6HwGqJJ5gfhL9+YQf9QOJ
365fHcLK3+mJXj4uzpFCsKpWBenDyyoQhTLc+7p2bS2aU8vtfsjLFpyNBaJ7nlxSuz2ULomOjpnG
xAw46eOygpMF8TU3E/9QlxyopCDA189cmhJ9jnqt6tHL84qAxHRLRx42biaITSlZByt6fAgtL4BJ
KZCW9yV/TKnrDM9VRlOVVhyWYsAYKuydc/pTYvVsdsgIJo731VFgayJZoNCeX3b4lQCtvGDwt+9a
acHeFAxTmMyMjxUSsSkrfhRdp920UcsvWZ80JNaxb8zwqPj6H4PNNVnEffJMJN9W2l34BXIrk76w
zrzlZWNgAxIhIRFl6SpHGxDxvgox/NvJw8ck15BYOwNjOCx6pxjfwKXPlfiw/DZZFuX0RhhN0fPv
NpPtdHvLzd+yZGLnpaYFlQTjBoPkmu//fjLl7UMQNc27Ib9qPP/1p798bPnR/JkpYjBIvlRzpd0B
I05vR29Zj7KEo0w9OHpw2AUKdLPaj1H3iEiheut93LSmxJjY+Fa/IXdYudBHCw8W4lVsCFq2xS6I
QAUxfHmDt/yVpDadYf7oetiFyleKsh8V4sPHDuXco0mUyHJY4oI6oFYV8+AnSfqKg30+WBDkh60q
1V1d8EvUeZ6T5M6zvGCS9399tnwOlTM4N8y4tmKUx2owIdxDrSFProzv7kwQLuxCf0MAewnY6j7A
G6HnxihF6s34ySqSeB/V+bSztKD/zI4TN7DRvmtMrVdGbLCRlYY8zz5WnGiBVca7Oh7cL93cGIQe
9DXuqc5BIZUn4ejZU2/BqCXNUt0kqQnpbKb4MpJvnzDeJEeXW+WGFoP/GowucmqrfXdjFAx05uoL
njt4uLOztyFkysuGRr4mvrxUc1uc4Obz8s4wydqzkmC4pppWH0e8VbvOp0HSJXm1EaJN8MNF2jkz
BckPbBl3os5SRgQjpiZGoi+u1f7A0N3/UP2v5ISyHDldezXrqnnjXhOv+yB0nsootKF3okkgEse4
6vODEsaoutCAH5IpuE91zxpgD9/gC8PypGF5GXoF1nGgTHOqXn+Y2qw+JFZA4Q4b72OaSjjhStj4
lo1WlutlVGrVhotzwaVsSHuWr1mSFboKJoWu3Yt+ZPeOqsUTw0TI5IgxhM1mfMpyy7yD4yNZFfHO
rMvo1h8jqA+xLmGu/RdkRhiZaWcg1yLwYohpwNMxewAtuwttxvlNg1K404PwFrhjtIdOsu8Xt4sR
cXspM6e/gAIeLn0RvzrwvLdOZCcTtVrvrh0SYP1VUXbtRleMCk+JOTzWdqc8fGwLHEYuuJ1IJ/zo
VASqwK2QglEbtXgzzUNJhlspV4ZbHC0l+UKzJFqlahluDb/ck1Xqw2r0QTSlc0K0nrN9nizzsPzA
ENBnydpJD1MGYqmG2fIQ+UN2MN0w3yeFZj/mzanWZ2cHBxkpl2QFCbKHvu2wNukknuKtbO0bniqk
Trp+1+Zhzr9fdULnXFy2N3TwQQKmZTGSLTHFe4kQUUfF7sW0T9aUl4xMh64BUzuPTCcyb7wQL947
JsNqJcYGcFOeM9FXGuAJWTrd0GysOyHNe10e7TaznqpU/zne9ueE335APJDzBZz2SdhB8cIdMDsS
PmmtmfAUL1lBbisDIKy0TqvQI1gEU4s7efEpLw/jYHLBoFpz6NchE8qVn99BrUC80Jx6rxZyhgzQ
W9husY+MIv1EZ6v2O/Epbpq1UhbtA6Hl9Mss59vfz13FPFX9ZerqIKZCUqJpru24pv2boCSVrRsz
PtO/OxrFhK0NFzXQ1e8uT4x4tDd2iXBf6x4ZiTlfOoXzMpo0e6NoOCDr0FNErxxCdptfwhJbK8bZ
u2L2yaPoYhjhqvxCwbXuS+tVN+eBHAGDZlMnl3gM//rQEzOxXb7YDJb6D+yjXmhJ3/JirMJANr+9
/N+7H/n1a/qj/p1h9f8hncpiGv6//mQ//Tc41eZb+/V7Xv0VTDX/g59cKtv8F04s0zFNW9MdFzDV
n1wqxdX/pdI101nUbO76zsx6+Qmm0v7FO47tulCHTF3TAXv8iaUy/uW6jqPN4fCqoBSxxf8LlsrW
fjnFTI3/iaZaOHZdEwHTfxvsUweBJcWKvjFkfa/AvJ74FubHw+CD5kHa8ufr//y4cK0KyAOa/TEM
889JpltrtY7bp5HYYDjdrnL1Zdvv3JCYM7Ym7kF3ZX4wq04/zwGGyDpb+6EWWrCZYG3eg0p2gAy6
4iVxyoIurTJ+1RXE0VWc/1GR3GtLiwxjV32Hv/aaSsInqooW/n8qSlc3t5PVpeSODF9kPlogAvXq
amOUoC3GVsqXdn76+V5dXTvIuWQGo1ydGvnzlY0O55oK1To1Rb75+Ketb+99nwQ2dbYhfdwNwARZ
l6rxPl4tP5CzP8m1cvuSYkefP9o5zj9obPRfuUocK0flb22Ylivm88mYf/4X3IsJ8Y4SAAaomswa
Bz/+hOe3Zb4k223mAxNp+0iwNI0Yp7OGNKFg2PJ5CpJgHJHONc+pOi8UbPhOli+HTZy2xoq+QLhj
3s3akZLjrGnmCr4PiOwk0XeDWRJKUkQtWkiC7MvCMre+2z785YJ5/Lij/Y+sTR9zZpH1f/3P39lo
fDNNcCoiE9RM3dRmeNtfv5m0Bk0raGRsJFlinlXFiPczkzOHBC6ay6Nn0N7fkiDgbrO6SLaAUChI
0MK+dBFG6pzusTbQtdTKH7XTIFrACzWHcU0I+6Nx18wBEj3Wtp1jsd/o3QhP1bz/FM7OmW2jY1uT
iFIPyOLU8EyezltQDd6irBEKuRZuUWvbGitcZTnd6h++/G+XoGmbTEUtFzidbgnT+l02aARZZ9o9
MXQ1wq4txJPjUMkU2H9y1i2731vYiDZqLd8a4GW7/g2BC79x3jDxwmzQNnZyNLDZq1Ss96JOwTrr
JDPIyrw5eTrctZbsxgjlsKaod8W9ZkFXeKXdwbGo4vpAp5vYVTzYhw5BfAv7cvP332+++f1lFTPh
f1nczCxd1VVEPDz+enDtukeE2xDYQFbxo+X01TZNNHHRBQ4UaGqnUE4bMqpJKlGl69kye6kmYtj6
DtJoMjVvce6bJ9t3nswiJFgXBZrnt6OLJmvi9hSkyXqIWhLFMbcfDSMsXmJqPuRk3lQXKsTecESX
3aZXVTjfzf67gxbuaBflvp3BDakNxNa1/DUCcTETc4bHHpbbJowZ1jWTYm5Kg7LFAZ2x+Wl/m0rH
y4onEi+Hhw+xYDwZ/dMUEQsl0+Fxoiomh5qSuXV9HMpd1DxzPj4ICT40bYpvRlyWB/ZoXwjNQoGr
BqPnhw94MF3P6AsiO6L+R6Pkx78/DvavtKj5OKDg1SyWIQHuUBMsN3+9yJrJrTq7IbeTuU+uruj9
heglonjTRHjHjR95BFrMSbv+mzVOnDFfB8Ljg8GMXhuSbbggUfIpgvCh2QTp9Kri6W4Z0yIiIKLN
PutJlq+6KgdoOgzGLW3Hi5NgGM+0isOHXHdv0qtlvFzs8wkCtjRzsQ1lTbKayQKB03KtdcVlYKd4
LJJhPEwprA1nTK2NY4Zwyv38YA2p4qHh47/qusMjOfYuxkxuhsvFPc25G3OnoDHGFwdnxYk0M2b+
0XXQZHMCZ1FtidDV1v7o0KYm5dxpqgpqV9ftR10/KnXbn7CeayLMubmr9RYdGZas1voS0Dg7u+Qk
bs1JRit/xKPkWypxdgIv+2gN61FptU2r6IEnEP//AxaOttIvF5ElDO67wL5wfWuGrYLE+vXggU/D
oKO6/PUNl1SloK0uerT3OXGXPULMrXFN23VgC26y+dH65tDV/Tuj0eGE4jLWbHnNKms4p834WpXh
51qPrKMWWd2a1qy7XsTg2oivoM9u+RQcCmPkD6zSBsnG8jBMwKOMOIVSwHj30U30kQsu3NP+h9do
lvYJzvAMoQOVziDxGMghuVJxerT+HU+O4zP4vZH8h3oT2oJEzPhKxB3YKGC82xKjYpW28pQ65iff
ai/ZmGDWVmnKa7PRMLDdctcYPuefaTBjrPVylbNl2NSlwtbTTb7VmDG2gDWeJ980b1nU73yTNs9y
ajjTlquiOCGvegfsTSIfI7w4tNikGuCxfL/eAv0FZz/bRrLhrDkT8/WJbZhtraai6q4lgMC1SIiM
b2p9/nWY1ZuqD5SKPiPzmhSEMjlrT3Rtv6ChxjuLoR18BpU4ZqWNyFLke02ZkJGkAJyRmor3l0Sg
2Ymiuogf/v5CXxiB/9k2LBe6bau6blJTmmSe/lYn9GGQKNh2NIKTmdSygyTKZ/QCICtQGoCxDK0r
H/JJRcyXWhCrE/SaNl/Uq+00/4fVTf/1rrOcuJyXqIMtIWgSLkXNX4oWZgeGE86IqEqf5i6kypY4
cxkl98GqUoINWhxyh+sq2moutnG959Y0p4tXgK6YPOHfL3qsUsyj14HqXDvCfBBWhGcDCeq1cgUe
bTftAa5NzLetul4JVSm3Fu24Y6Zr4iikk/zDd8Ij/MvVuPyF+Uo6lb2LpI1F7derMY/xUHKqWZvl
KkG7GNLJnNtwYzms/Yo2QotA0UwV8ZiEYUxjUFff5cDkNumq+GkE883CVXYHWeBMllF1a+gN8TH1
dQqd6mSWhYFj21rT7k1OuE+KDaSU5FAqyal0jZpDGCEvLh0Il8wcVkmMwGFodvAH81PrXDkx5xQt
X30H1ETTwbWZYLDgrsEg0vB2H5YHYeGVcOf7pMx9LPEAI+C9OdGu7y33APMHeFoBIJpNY7PrK7U6
9Ka6Dwqs2cEgAoRv8bfIcXIWCV5BX7R8AyORojheK0J1F+o+6UKCJYO8vHtuxs2OTPta9x/V2Xpi
abhMYnoPZOwcrMWx34SBABFqgsfVLG+CtV0gdDcOvWAQTliNcifA08B8bTOfaUz7oZu+ESw8erWZ
psg0xd3Xjeaz6IRFshqrxqimwz7pzebLhLdVgWe7oinif8rD4K0WBFw2JUob8jXAyIECKPknEFPy
t3w8igJjZmMM9UNVMABvS4LQgJpmj4ntvoag4ml0B4DgolFUZ83uudwq/8VIQ7JFKdDycTyG0olv
Iy/3Bh3uuqwVMsFsPFMsoF3UKluqTHXTp8RYu1M7YNsS7n4SpH6ZFRiV2eyf3TM7fGLw6h5HyEaE
V+rtITDbL3mAJTzLmgtbj2QVwON71yLwZ02c6ehPCbmW8MOV1O728RTUD5a2Yr/iPKRmgJ5EGsMa
Pmbgay6CpXK61OSztmIiVDitYmK9Q+PWD8UGepYXTVK5wlh7ISE5OwmaU5s8bbRV35ANFrQdDK+p
YVH1cTQrZWcTItTJUxZQGyjgJ3uYn2u/1sQeK1FbFQ+WMx4XWGRWIJmPavYbMFQ2gRopa9TUMw6/
0ddSxmSoxN1zHoyw5MjX3DoGHqcqs9c40dnL1dFtaQPqoQmScl6uxjy9LVZU39BxLS5lTq2m7bGa
slektGLFRFk5p0W1V7h/rMPKyg5D0oRPlJ57q7KMFdesPExFqe+Cmgg3y4gg96rlj6Ciu9KVU39M
PhVNL7adK6K7zLSTYmfyRAqnkpebj9+iazaIh7rDhKx3LQOENEZklU9Z0OwCx09XCvkln9BR0Bvu
nQgET26cvG60i9eyJs5Wb0PEaLiqadWNXtKOrE39BBgBxAa+zcH6WRmFbYcYGjOpWhDwE/gEV6h2
0uyy5NhsAtcI70ECYRnSyLCJRjt78D3H6MlaXAldcrJTzXB9RAbQy56QBcsNq5utwQtkYXIvpMMn
+6I5pwK5MlbGFARloiBTU/KLj1/Fc4gNLZGKAgcrt+ScYja3mKR3jE4b+NUbvZvcXYGUkpYqEfJt
TqmhKM23OJb9WdHlW241wQVR8dc4bbK9bc8pkYnKNj4mxaEsCYdY7k0DToG106V0bnN9XU2Ii2wI
OfdqUv6YFLv3CMDGM8+d8llOxkPBuntSZxwbqeyAJYLAGrbL9rzL0tGLYhQu0xRHu79fdGdg+W+7
HEfXHR33C00UAyvUr0sCBfesj03FpkmYu+WxFSPKjM71MG+bA87vKTTZcyDxgt5XlY8SSDa3Yx0y
NTnsmywcqWoake1SiBmHqIrCe9coyYaUGfgBO6JlbqQgmGR/5Mb2427ZAe6c6eGbrjRdQiYQ9mUC
HBVH/RNoZuPgJE3uFfRp1hN73ivau3Ut8AWFo0vLM87Ns5OAYASJ50uECssia9njY2dEyWenQ2BC
R9w8LQ9jqHpxZ58Q4fHbWKQJLDO6HjtnoLmXAJrj0YZXEgLRyvSo4JozxdV24n1QSnRvNWjlKEWq
XAewgwEx8xeZC/zB70irxKInj3guQnYETedpMXYd0692mWWMJzDkWx8l0SFuQg2sSMM/RVR7RNi2
Kg1L3n3ta6O5T+6khPcKfMc/VN/GXFz/WlDRwoPMLDjAruVavxXf+Wg0STaUJpgP9n5OSzwgF1q3
WoorGrgb2EFbsoL6Z01w+sdVijvfFPUOfw9Ybjsvj6FjzNGh8XMQBG8RUT+dyxXpFlW4nWrl3dcH
eSwDMhRR4jz4AcsxzLNVRIzHOgLBe/IlGkyrbfhUaUjKHbcE5BE4q9iKSCBWYWUP/hidZs0JJ+DJ
iCJtE6Qa02vnWVdMAAaiDE6u3q9aVQ+/RJXT/QOQ2Pl1o0+pZ6qWyjcEl09EqPidcB/mna4IJfI9
qBl+tbFUPXpHxr5rw7JFvmUBDpo2IWJSjHUsV3qsdWuz75miBQTZYnXFJxXnmyad3rSqAdwsIv3A
KP6e585WrcbmKazHEH5kelpYlWZApl8gCQlHtL1F8jYhf2X6VOuW3Iq0IxnLSUIYwj8cK3fufTI+
9WpyWVCytZLoG4Q8+iYqKu06mut6/JLOFXkiRUv94ptHmAObAkHMdSlXEJD4Hw3HTM0vy4YTZaT2
HJp28qGnLPlmWhyMjz56AyLAd7C2sw1Zg/BbpXqSnx2zsc/FRK5tffiwMY/gOvoWq6sbursmSmyG
cS8QWm1PbVCqIzePca128Vk3EKyErdvFe5+R86T5Z71P+YRGOgsa02yXx+4zNo7jMqLxU+fT39/g
dDrMv1wG8/Gl+eg6lqoSjGA4SxfvL6W8orO5MYl13hiED9S47MIgKw8FCWUaKGTNQrtNS3vFhBLy
fKzlFHDqUbaMLyJVRWqJnp4kHIKB1P5KBlcDRgtsRWWbV4P1SwfQ27rWHsVGi2srtrBlzFUKmwS0
YwLXvfTRSE9aAAScUGxSIIAAJjbsWf/HNPb6qtAKfe0n6cPgUhyhhDjTjs9W7WgiHrAJ3fZjpM11
fzWNUd864zRshqp6LIevRZofwwa+a52GwSY1s/2Ignvdy/ZdUYtdFFT5UWS4VlKQMI9mxCxS05EQ
tCMgJiu7dS3yuZwWURE6P2h/gG+rDXAckb/CUO6w79t0RPqsmO2/gjCqd5XuEbembVCqt3RQbP58
atGs5MT5T8Zy6mmwWBvmW9hIh/axxddD5nKUb1OWeYD2xVfhOxHbcpKB607p4TzWwaGmucjdx2Ao
6dfdulJtr1Sj73hlCAQKA4ZygCu1RCfnW2AB1nJiZrRI8TCFletcWjstA6TXjs3WcEwfhgt2K87c
ld+EVNpEi2kpKaUkReZVHUE/0joqvBLWWUh0tks7bkXRVK7C+aGauKZM9pNTS31guj16JMLWW0qV
XG/blSAKyCNKudWUt9gqXnq/jtdaPnwXQ3Lsa33aG9bdtqf4TL1NshDJcnmvXyK6OPA9UrG2Av8g
xvyo9459EOwrrZ4tr6HwJ8BVeQhDUXtjVe10sLarCXnqvsmjZqUPn9jFYz8toUuYNENX5di/TfD4
aA7rtRfsQby6+zGfsNMVuIT9hlAi1YTHBIBi4xAxtgqnzF9znUWrcaKvqel9se7NNtpyQ7iVJr4G
xUBj41j4teNsw64Gy30NyoTJXM7Vg4gE9OPBF+XG0nGxasEA8Vm9CuOPXum1x6pJgeGJ8FjJXRX2
zmpGDBuUhEdIn5+TKmoPAlkUBmMb8fI7O+ERND0ohUR5zxxIyXqnWwxLDeXklPa5k4JRjC40NA4c
I9q0x7HsMJDq/s4fM5rkpfZo1Q0crawiOCOeoBKMziEutGqjDOExLPp7roTNZXnAAtJC+HCndc9l
3wGDVnFPgjSv+0Oe9rtxUhiQkj6kDDUQTmbZiU8WPCyUDUMXDE7j3F7Lz11Fk548Q8Ur2RZWJaLp
pm4PTtkMnpaGp6wxQA6jr97XSnQRTQehZOo3c4JHWyQEkJrYhth6v+u98hUFO8dFpGvK2oCylnZY
0KG27EzrrjLMmLgn9Wb/yFXjsxGSeNj3faJhZuF70SyXnlGbCCMmjUmPzwzCwL5kK4SEIVxuO463
wfYIh3HKJZNWV6ckwAvb0GxrbA+66oxeKf1mTaWHRl4E2oWrJ9oIczdrT/dqhNo4TJRnx/aPgRo/
Z/YwrTLB/7em/UXwV3pV/OzNsfu3DHnxyN1eC/sBbFDKORnpWAoSbrB0VjcMcx1WkRohb0yFPRun
LcADT7iKt26uQOSOOTtpzHkuMOu1L+DYBTqkCcVJBgBx+A8YjZzSPb5U2rfKna3vN2aUbH2r2ZI1
yT2TuU2qD49qS3CZ4Mo8GMWPpj2qLSRxIww0omrjclvm7k5KPfRAk3iGWkwXzcF/L1pn79AIpUod
13MmItKt+kLJQhUXK6/mFOSeHx8DmnbnTqciVOr4nPb8msYQf6rzeV5BXs+1KYCeQ0o37O673dUk
NDoN+pnBv1kFdC+TliSH+DERHQE64LXRqIYPSR42V18Uz5wsaGT8rPSgdKQg0jzCfKk8qQkO8CgT
7Ds3FzTLuTCUS17XoK+kUPdO4kUVbT0xEVwvE27KsHG6WwaVskH7S5LQcO5cKuomsq5+aYe3HEj/
pmXa6HVEzxmZfU3g6hwY6Ydn06J/KtPmFozB0XeV+rK8mg1ADw5JifpNhuERlEQE7arrVxCU5YHu
y3ggGZfWkIVOJ+QLTZbR3xRL9jcXbyLh9esWzSMtYLJcfG5bm9rwJ8/OcgI/3K9Yu5QHp9DyDUa7
z0PKytOyVbsaWryN6B61qU4DEAT4Y4JxI3W1AiGiyZms+B7pKonXYhm8ER4MAkVk0QbZhgKYmtQP
xNWq6pVmlN36tZ4Uc1sRx62ovvhJRE5xH6DHD2qVzDqy8vLRPSyvpirtVl3dlgcDKRw6Y4vCdCIg
uoDlQBaiTsdObbUbWFl/N40+UJj5ZRejiwrGgpRGWE9oqAvbm1xiq3vjQpOONM3U0m6FrBQIPYTN
EXTaQuXWOQe7CalZZP0f5s5suXEl686v0uF7tBMz4Ag7wuBMkRQlairdIEpDITEDiRlP7w86/dvH
7Rv7zhEd7FLV0UQAmTv3XutbYjNmnnclZpldSmZUiVY1r0nhIWdGHEqlxEcEwLPiRqf/1VzMpFfk
SERiLxw/2WtdbT3auIhJzpzKi1XH6RqA88q3NkLm4YNbgUoEZzcSFS+3Q2L19zkl/1bE0bPujzgq
TaemXzD+lvqovvKquUuk+oRqgd+Udv26dO1tQmv8ToJlWXUJp2UiK9qN4XQTgPv+OhAw/mVF7QPB
Nt1G+dLawf8gPLGZvwwSObdv4JzoZWvlZYwril1QQmwIKXr8mG+4hEmSU+ge5hFgFg3qrwQiCo5G
K9/zHT0Mb4a/8Qp4KWQrjOepitU6sR00ffNV5En1EpGRvEp1ipBc+cNWhP2ZeqbcaWQlaMxVtpqc
W0RV+LSnBltbjPZ9ozONXYMy2uROWrzrZornU4bVOcs4pwBtkkvrfli3zWEC3bM2avIvKvQ+otjA
/2JGh3wF+kFeP+HnzXbY140D09+N0WD+8RLyrueMPTUmcTSIu8J8rNR5hhTzqacg4dOkMQMylyo2
z6rgp2zAk1rheBvVw9gshvIyHu7MEtfaTJBDuQwSwui9c9vPxB2+rLFtziibyAsJUdsuVKyr1+Rv
JtiptnUfJjqmL1YHMr6QximkmRA0nghx6H9nnFY2ZW99liR7YR8/pD3+PddJCFxdbGlAmkmri4NR
FU91ky89L+bOZXsbDRc4p/+cGOrUs3y6PVAtC1bxNqvc5kpCpjzSwk2r92hQbzLxumPMRbtW0pmv
5Zgf7Db1TtjcAB5gtdkBGUivBo7oICz733FYEHIiYxKOdEVHwEjmaxsN8dWBrkA/75CmEQje5Tt1
Td5esR+DkmJvL1t/mzU6n2yLeQtv1bvCKwO1PsbRila9HXCfYnWfh0ubdd2FUKz1NEbTRVr1iqRP
WAhzE28IABUhzVP9faQdR3u/TFim0lPkBCLODyZRs4CMaD65dzNYXy7aJ3v1OdI/vGKY8Qzr04rC
f0MqKBq+heyYJu8YDl8Gg6KlbOdk5fjAT315JSzlLYQjSnh2em+4w6VaqwpDXt15AO/n8qGtaoTb
FAVTtp+1Fmqx+RaO6qb10yn1uxvC3YDhwWPa0cues8na4mt7y5FBAAm/n3NAf7NbDfw8brUwp3Ew
IOQvJukdlfUiK6JdraVEjD267ZP81ZdVuGeDWznQHA7QdZO1lj1k01dv01/sIW56DX09N7q45KVs
OkEvRcXpqlXVrhNNzq7T+JR6xjqakj8TDs5qLo8QS17rNn9vEto/nHx5cAF4Zi3goPJ5gCd/RHY9
B6JtrllGyWCk14lNOjDa8NOG2oqHNGBd08GHomDlDl8SCAhap0RYdRGnljnCk+tZ5kZC1qOD95An
8dqUeAOa0Dm3Q3nUvQyeF8VWaMFD1XIQKgiuyXV+12XzMjJ8B3xcXArf+EDn82tgVCknd13OHCqw
SZ+SkU1YS/FTx+qudnhfIhkSx+ljLR33Gmh29IlncGVIYyf3u/Rpbo/AgzjVfBcVC/tQHLD0FetW
11691sBCPhHVIJmEsk7qHAC1Z7TCnHVy3SaxM0O1PFwduDAs8mu34ZFwfMxOkdddUzM72GH4B6D7
aXZg9BXAPzszoTYBXFERL8uI93UeAU1Zy2OI8BbD9b05zxuam1jt0t1k12uZVuD/ExxMdMlAoYkr
nULsC4n/e4Ks5+bWL1IuGhyy2Nk4FYVLUpflGmtNwPyve6LQXCIQ8r2Xh2Kjxb8SK/1KyvgNy6kf
w4HqBoqwzHcl/vrs3bXTVWOZv2oBJ5oohs+p6/fmkBKWRhTClsXgHvrqrQ6tgSXe3tjiMyrjBSnc
vKgJVaqVrfTJeQPtFa4MzWsDZRtkoWBujTrahRiIW0Eh3+qMxnmHLD/ckXiAsaZ7LJWscKky+4cc
/jUy7rk4hvFaNHV8ZFHLttpAUKYeeuvWS6aL6aXmqmWuvbKLRZJIdrJfvJOyS5yrazw6jpoRqETP
jm/V26aJeJCc+egSkUKWA3HhdqTmTRnr343ZQVXWk5OdP3d6uWs7/VeXz49UY3/UAMR1Fho9dya8
2vQxJUAXo4rnhzDBLhC189tP8T9Q2uOQFrpTrN3RxPqsNUFeZs+zIvU4bqpuk/TshSbJ6XoPJRzs
QQ/UM8grk/Ozbp+NVnxObUf7Ki2fTZv4Y3CuR7sqdi4IkzGM451qU7TQPJS5PYXI4T8lGxQqgeg9
HWWMKuKOiYK3COt5xFvkTJEZvY+IYalH9qnKPkzk6oKW8NBuZ1neZQL7addXn1oOULFQb3VX7khE
Z97oircRllavsYeMfnE1Op9DQK8fIXTzqI47yRMfWi1RVhFb4rpnTT44PUyq0oR35ZXs1V6xwepD
YGPjBXZlViwd+osPFH5q3Tyo9Vpb1Zm5Q5bGkT2GPsqPwQzTHVFTffmZXW99R7x73rmuvQWbXc4B
CYufY8oCG/X7WLXDjqE6zW+Tz2EchsUUMAN2q3XUd5Jyq2fDi5xn07fZ0JJV6IF7MGuFyM9hKQUT
Eu18+Uv24gNw16+0qdS6M9K3oRm3YUfxFCV6uOJqbpkzf6E5atYoHEi24FRVA55IIlnsFVYTvKfx
gb4a2NG6L9aDMZ19u+PM3Fl3pHY3B8haAZE18VoApGximg+96KGt4Een5qiW9SHNKN1KjgPs8cwl
8d3rk6I/bllGkBfjsVHEfUyzH21V0lJi5AfAtBRjzkllbzTfy+dUN6GANu33ACVyFdsMqdPUkJdU
MppIkFhMs0WIJ8EQnNhqwDNGNT8qs36lXR6vEKeAoGbp2Cf4DTcaLMKIrhV8+eZZ4qamJ8/KLclP
lw7vIIP56AqaJ+inttxoUdrubdXh5nLcm9bSxBpitcV+BwLGlLu4cYne0ckkF1Q4QaJr3cHJCJXJ
uoeOLs+9XtZcppRDVxcepsYngsBIP4SyjpMysmBKCvY/tPFUej2Ej3YvgIGyDKht4sunNDa/jKKC
YwgKcgwHcxe3i9d5tEJ6CLzpNAQS3UfSyMYJgunm55HclW0YrmqtT4OcGQmCq2o7pPoRu8/BaXgH
LTkeZC5e28Flb+5GfzV5JRO+pTmrfOZGmnAhQgHEXPLe3JYMQfZWzPRw9CpSy+VvcjMsOiEDQu98
/koMmhhlY1grt13QaimyhdAMKphBazKd4SgiZgoyUN4b0w31gGiXSw46d91180Erxj4AckcxP7VX
2Czdrh8juY2V+h6TSNx1Hf0LuP3uqk8X1VmiVpLzGuGmlIMV6YVLs3/B3iZZu0cZw4mBzdlLrMcW
3wMKh3RlWh52Y5Ic5GKj7blzqfwkZH3rsaiGbi8/UqNJLqUVxuvKjPVNqTz1WEz9gRAiVkWJh6xz
P4y+NG8k2GyEn+JhM5xvG6OJAuhfL2zgwiQivQOACmUvaIDjr3NOstslYo7nzpqdu6zOzqGMi7Wm
e1vVueeySABLjfe4ewiBjoiIYFlxvA5bXpk0WFfci++htudgtsXi9NaYPJ11OT4Vd8h3MRUuTg+E
KOUWVejanOgVtg6DhHjB9tanrCAs1LffpDN9xmoGvyIB75BflHLP+W+0uo5WGn+bbvaqJ+UtXCQ6
rSRly6H/NjahuyFe/M8YuXIz4J1M3I/Mip4sf2YF0Nwg9xDPg1D8xkXPIeIGkA2QoVzsclbVMaVo
uO/AWRaTs27i8kG1AG2Zsu8yplmrsrP/ZIZTbViuXj1bHZvCIxqvfCWoMV6C8t610n3stOkhE3z5
iO0OMRzKxjC+ufg6QmuadnISbyDAeVqDurWBn8whFVgpT4YdE0pS2Z/RkK2Bzt139LHGJdK9dN+G
MTynGuchwgwpxo1vqALJQYz9hXA8a62TUjAqkjPgNr3lFeEHcxieHz3XvWrmQTZZIMo2D5Ii0VeO
vIIy7zPxWTdFsWVhlbsIeI7gPM4+2QCT7yt7W+jlg0Z+E2Imp9/Dl79FA8JofRJgRCaF8Z1TyMqF
KIoiPNzDLnn3DAwJU8iySAtQi2zmAAsNQPms/SNNVDNuqWJnnp7CevLT+snmbgtCCKmoPbN+BcNk
ptaZGLxtvNGUG67pJNqJzGLKxLYu1W567jnu3KMlx4kye1rgZ+zcTl4Z2xgCDmM3c08wVLIlWYX5
Nxb7HeRgQQeufpAOgNTSonvdeWZ2aUwcEcLPTqGer/w6+rBKlyrTcJh3s+ivPXlkLN1z0OHWNBJp
750qmKK6PSaETvnZdzm7YPJl2WyLrqbSnGSxa30tKEV4rFqroWuP2r22CZUFJpVDRIme1MhxQQvb
Hd53uFyt52yiqNQZgfjNOj+bI39rGrO7iZbsnBg1uA7bLJhdnnBL7G1wlNwbHLqRfE8x+C8Octfa
7/ei9eQ5HVgjGIWAfQk3KdLhrV8RuF7n3kto9YwobXBaBHTIRQkTJleUBXI720LfWVbBopdj1HSV
g7GmZy9wtoMw9qawGAdJDI9z5F7KWokdH9xLE0zpPH3iU5SbztEIFp23CZqlYBbdt43Enl2WeXYO
WkjlH0pvUqTOPK1+738WOEQ3el0fJ+JAaa8WZyemZdz6cXZiilBX413RvTBgbw+FbNESh0+d1O/M
ymTsUetLV1WvKVQF46ic+YEV2chlvMI8ZLTREQKp+5nQw8BsEJoWc51suiEnu1KGWDFjvFgm8dJD
i0kpocfpi+EIcqNZ6+SzbSpnoU8O9qNfD2XEirHxoqMcHfNL093H2sk3UhE4mhcV3vxq3uoaoRh+
Ls4j+/Q6JHpvh6IrWZW5w5xnoNZSrv6Ge8clfcSyYYMjgKKz8hDKrL+ItL9wdHMDQ8v3zVx0gHke
Rt+d904kkcyW+kr3YhjZKTD+1orCdUc+RI66b8PezzHYEGc0LVscKAqZtf7S2V2N33+AmJS3O2pR
Oi0x2qZxds9SIrMoqFcTDOSBLjhq21oZ7cD3VRu3aGjXW2TzUuacWJ9TNSQbYaSnydfIb3ty0xH4
6kjFZMzx0u52XzN6W0HuRPe1RynvwD7xQxQwGJOaVUncol/XDM084rHzsWEsxpwApbfcCILFtzG/
+3awbq7eMbeZ2IEIGLIO9twfssEx9nHb1CvNyB/DTOQnp0css/Dvh4ydeMBAVrmYoM0bZ6FPDZP0
CiA8VrKSOVjB3e0oqBUt4c7TRJaAFUrG682pFdGfUeptYDozFBa3e+fLFDzEIVUHy/uzxqSe4Muh
37VK2s9EsHt45Gxjl3k6Wd4MvMLJorVBa3g3DelNAgflRF9nh7yqL8AO2k2eFzSFKM9A2Mf2xbGA
Q7URPvsfokKbJTcV/cLnZ2JLNF+WCDYjVA1eZrUtct+9GNFgbyadW4vHq+qa+sPsGn+FGzPBpcdn
DGa9S1qTCN3F85BTxAA5NDau2xHwI11rHRNhvS70TNvkMeupTjdBz16ThR+Uu8QkOvbX0NEtlW20
UBTFscNjGIAiyR87PTnPEh6iZOSCqECDF6PPDwmI0C0D7HLdFLBRemmQ+LTIzspw9yNOC2cHtByA
4R/LOw/Ax19aT05+DS3scTl4S42VqB2eswYUlBf3rwW36bmg4xoYZv9cxIn9oGompjFe/aNmedkb
e3HOL3is42zq1pFbMKRAHnqw3PE2Vbq3E9hF11T68w4FAcmMC/uuSH0aBfxEK6Ix9T1LVnlMPbCi
0A7rXSkQ5cwKGNtQjv4jWrgjXBnOXRELzQ/9hBsHTNTWb6S8/0lYJDZmm4mGB9War5Vg3hiG/tHM
tJkuaG/SPSgXQUQjxsecWy8tC8BdxM9te1Z9XEfxh1ZdRxWCTDJq646RG1Iaeabz4y7UHLSjy0vO
XPVhAnbTOpZFrlUrLmEKUTRN6k09prd6bIYjhwImIVUnHzujVwc7MelExEBqRqfg11ogbhOjnpAt
9S/RgbxpxYdRjeP1J/6hJtXj7LJQ4lTH65rivm9B+Z5+XijLy1OE3ZZbe7qZROXe5arwCSgIg8GZ
7XuyNODzmu0vFJu/1Uhmb7u8aIZV3OdXk81tZeoiOki/t1Foav4dtBjYL2WdnbS8pw/uUehGtGTJ
eh3jgNgATEo0Ehz0k42tfUGyfs7AptJvfovJJVv3LUnKI+7ivfIzsXPCAZcXCBTaRN2ZjuZCVkN5
5tcUfDCdPU4+jNe7HEvTFIVqXetavCbWIl2lQw1u1WFPzB28JpF5Vi7jFAutQU488mUYyhnppve7
IqHzCAObEefYGWC6wznwYp1ax8zNS5LTqMIGE698hynPnHSvCVM0kbfNZa5TYioW6wLRFiAmFqEo
ztwTBuw6yJRTbyBAkC9k2LTqkhHqvkzvKaig00USiSRK591EzWj3OTLpqtQTYrPCakVHJn5ywALo
s75M3IFgaU7q70kEfR/A9t6P/L4XJDG/YTod9YaQMH3wmkc7w2TUltmrJ2iLFxoSHX2RB6NF8Lfo
6tB3WoBbnLbQ4f4D9bdR466mkV6sX3XxPfCfoO2BQMSa90tkDKpJMWaq74x7wlrOyhoQwaA0wl6M
4Nf02f/gZZR3vR29zM183ki7sv6Sm6WOAYyoq/eNu9jFcdw5Fuiq0u3z/SjN9s5t0HwsEYFGuwZg
KEqKlYGJh4B0q6lmQjTg9WChjBu5JfqTmG5WXSacUYb6EsUS2ELj71D8mBwHDrHUnAPKgDvL1oYz
9mHqNKvl9Kkl8olwlV+ZaeRnFzP2Uzx9N/Hg8N10/d7JkLQ4lk3xVG/yVGiP4xLCRJCd9ToxHQ+8
EYtjXs/uOs3QluZVdqtah+rYaK+lybgVzsIDFggmyUQmYEDjJi2Ila1JNUzXjP+qh6RDwPFjX+nN
xRDm6p9xZg870wBNwmRkVS4Y20bHB8dbzmrG5isJ+lmwytRSIxhUlLIzbXZEuvNAeq7oMzgCZDpt
G8fEk+H2gJH9jvO3KWW4//nLYorDk1b+BuSe/+n8PIhGmL9Ej+nMTmypMwbNH0qjId6mNdzzYBdy
Q0RCCNnvr5+ecYD2L82tTAz7EOmWjqcshorYT87Ni/31bFCUjj0lxQpVrr1xBUMGYUTRCWEwsqCw
fKhQuGtttXWidnq0aotM6CLFZJHDsIMyxFkM93+/cO6dZoo2QCjdlamFF+z+A4m1WI1sRC6PhRVt
f+SFoorW85zc/fDLyFu4dHVyli6rcaoYM4aoewD6vLKWeo9AjbVtR0NmAXvr5xHtXRkaapcR2070
YXcq6JY/8AuPNBX3nVtU97Pwpxtv9NHI6mLtM6A504qGQj3k0Vl3T05EBOaUOV8h/ZLfTNjMgG/n
HWjDXkI83Ffym8y7JlP33qbtLW4go1JBOYL0NnTkZxnWlY03tUccdARA+YDDaFZO1GiIILXEbZjD
lYw8HYqnv/5k3KV20m3jrGK8I3JnPVSC9GaXeDmjA22c9JbcSkWEOL7f4SlskBz7CNWukzsQnsTU
c8Uqyad5UXzn96LZjIjp+y73dq7RZUFnEj+UikNm1tmHMdKE0MuBjRG7ckAsEcaNJT1V6UifJyv6
M484J8k8KF9JlwX8jyA1K/hh9XSEQTZx66dz7gTmcqUV/IFAVWP15sXF59gJ/HogearBTb9qbzxM
sXr32P7vErI77gflvHuT+8SW2z/BMMjXtQq/GAaC/eot/6LXwlmXyA8hMogHuBC0ZBjCfsR9cujN
FyWN+feQGjAHSfJ9GaqZTk+unXpv+Oy5A/eq0Z9g6UX3IUaFo1G1+6ZHgFYyaXqqMxne13YEmJKP
NDG9/ezSRuhPqx9ZM63O6My5zlubKXH1jkFaqsv0UUTNZvDwW+EgUYea+fU59ER+wPZVbtANRaTm
xCHgAoDmr/XUih3E8QusG+Zq9OJvvRvSViupMl0SOJJAJ91sM4+uf3YGcl4wQLMv1E7n7yJjaO6n
6tVmbTr+YGDrgdhND4AdZl95IMozO8UG+2NfMttrk6HY11V1KCaIWosE/S9rY+Gjt/9hdvH9qpVg
o35xUIfYOr1pB1jTEdUgJ9oMDJhOS9A1Cv+FzWbbNZ9Rbk1kTxj+vTfFFqfDikjBthx3Ua3hNJw3
epdRq6BBAH25rMM/L02UXMho6vc/dbRem9jZWCh2dYJbKPEAj9eq9fdeONCoyePpWqJ+PRN2vdZs
ck+MTNvXi489JGMHUaJfbesFFOnV9q7i5tkhTaUJpCImRGrhAkOSQmlIMNDiHOwm6zmlLQoju0+3
Fg/vz0KcZk4R/LXY6soPqknDg1fG4dmzABZai6bNHswLi8DCsSt+RwTafnnIV4xCQtPFCZHmKnxO
/GEJ4o1XusRbokrg4fYg9YOZTDC3IpUHP7uyr2fuWramuWyWG5UP5c0PrxZ99G3s6EDBl1jpYbR/
pySBBzbIYmqc2HzN65ojIH6ps4nH9dm1va3Hvkud1Y5XreNS46y4ih5NQyuY+FcKsg0DsXXu5UCw
jUm8TJPcoCV6iar83Lo5cfYaku2a+2ViJKdhlx+QfVX5Uny0N9gz9ECZOMhZu/o1He05b55LJ/xw
fXoanbB2dIvgFy0AFb8uvpiz0aVAnGkWTM7S/lrZTKzi9pcwGkKSW4JD0aI1+wgXMGgNLVB0hYOo
Jf/DEQ9Exr4vjURmwPeeqbi6CZV4WTiftc2G2zW2Q5/3UmjyMk7S3dL/q0gFiL2AidSLDV+Ei0Oc
olW7WOXTm5l/dpBBD/4wn6oIq0DlfvsRKbuFTgsorNXDLHXemMh7IYM84BYvjmkU5zgf3w3DJ7fK
l4+e2bwhxrv4ISGpXQ31ns5+zywfDXjdaQ9+aJ/bzH1yEGOGuYjo7xor30WROYkQlyzHf1honOFz
dFn0gTUKYOTxxT6R/CHt6mch0qNHTAoEKm9VttElG9R4JM0jXGGrRdZl+YzTa0vhkhh+w5Fct0Xa
4lrJP+LOZux+0phk11BLDNO9R28f792cm8Gshj+OCDlH29o57dVp8NBS4wXJaE1wk6ZTe3Nt7Zhn
iYPVaNFrmDMHcQ4USMiRmAHY20XXQaLzmOP2gQzAcF3MjJITWR/NEZIp7OhjW4b3PrkQi7ps2ES9
+6pKB8WavEc1/FVQ8J5oOsrljFtsmqJ2dr5vvlgkQKIB41DbRquimD/kRS644rj+Y0y+twmz+wYb
67qDW8EYeZNh/EaksxU+ccCGT9XcQjWlBXvqcx0xuPM9aG2ySdPuDr55S2QsIDnyTFYU+s9uDO41
taa3wvRPsrXzDc7R5CC9jQqrPaErRx2SYYBdAZFYVO3cpC/2Nn7vxO9eWasYcLDCezTs1qGprQc0
gws3J+NmZlUSWbKbSnAC4fwqIrBF0Md4EqPHpFYHo96Jxr/Dv8YpwNSeyJj8BRld0LhJ3il9TPRA
7ykWrw3XVZHOoIr8Pg30In8RpZGuY4P323OrF9NkQUEaWU/+J6vSh9WENKjzNyKfV0XPdKsBODXc
lVVxIC3HWI0jnaKOzoMKIcIaot+JbsU4pd85ElwX5+txqgdw23s0gRaN5RVkv/uU9snGc4s/umhf
QE3f2X7Vo3HWw0fmibZLJ9CW2R9t0nERRsZn5A8fk36dXV+uTRSejHnqNUpodcfUBQEPWEQDBzFq
jyV+tJ1XRALc+tJaMSz7pOf9MQ3yuW8QpKR83aMANjxxJ5nUqgxboNcZ3RWr0L5y3W1D8dHK9IFH
9Cyy6oWx/d5QKAcK0lVy9Jdgro9lZZ0YFGJNy4rP3juN2PBTl6BGCWfNbeW6nvrbLBKBVlH/Q5Py
5BJSyjqUzJgMyy/PX95vjmeFiXaA7tvAwQG5/xBTnnCed9u7DNcoion6XssYHNcNBHh/WDsaRz8f
3FLVWC8sctfSWPSmDEu9qjACWyH389v+hQgvZIdEUiaj/wTTx1kRvbQx8vAwlPWTniGtV8XZdFS4
h70WrfN8Ptphd42scF97ZgD7Kafkjxi15lDbQdO910b6XKQVYaEg70v7RQzFuzY8QFk4tOjQ8QEF
5q0Tzikro8dJ6m9FxazQqmvuYiEfS0JzA8NJ3MAroYiPwn5qB4ZcJdV4PQnkI7H/MOfwANy4vAsh
gLcWnNfORt0VJ/smRB5nIq92XAuocj/cGLF8cCJ7Bg/ACgcs07P7auM1o0W8Gnh4+6tkJOH9TlX3
TTiqCrPhZM08e6ZsmWsfhoEBelt2iAjy5Z8ibtDu28nxGQooDkyC09OsEfjkrYpQe5XEubkmk0w/
pLvZSPfF1ka8N35/ZSzUd1zZuMT2jxpobS8TXlvIbZJJBBMJ4xaPa4fkhmh3PZjotqIdm1+5BsGo
qV9eqNE9X5Z0TZQ4ZRUam2Quv31KTTSI4AtxKu2s1uFylhKRxQxo25B0ug2a9oYexnTjd1Cjy2PS
clh1jXw16uyxPWEPav6KHesrhN+OTBdWquvo7OPeCS4UXcaRUrqPF4mCH3RlHAPaf4jEUgzoksRy
2o1YMSLqf2iMgEgppL0UXXb4zZn65ibxB5aBPxrJjCgJsO4LJt61yjlhJSCK6cLMEi66Rpp8k74P
qDUU1xAboO8nz5bGDx62xTM0BNRgGdfFcMSXG3PXVVYH7LhhajfzzFmmgsdPs9EzDl0S0f0gEp4W
iP0CbpXDu9nTe1rbo7WnOUmqYxl0f1wdjcjM3K+3dW+NYQSJSX1o+lps6sr61c3am/LIOqjq9p6L
kV5umpQNFkDWaLvSH9oxwm6B/i6dyLSvEFWLgvVYNZfBtFXQdalcZc6VKQmp4XqDS3YBGDtZze1Z
aHCpo9fYKdVWQqthpW13gCG6Y5jzaTFqxzVdzouTIR1TdH9CZdVnb3kxVPyAveSi2nLaiK7DN6Gc
7pO3bE7tbSoJxkv0XaMnyToZPEBs/ppH2lqBIUlXRRmhF3NtZv7o8leoqQB5DtwhJPSyHfpksGw9
/XdiSzpKEFtmYtqrgQBgdAKIn7tVNbCToFsKMFyj4c+Z/aucEGsclRTcg/hMZrL4XOn6B8FIOBXD
NRXlvKa19QRl5mFcyP6YVfcOpa7f1gMAVATURmO8aKUgCnAenlNONds8R2mrM51pq7dkapEBYw9g
G3VYvJVDasiUHkgUQT1IkMSSNLBptBiencMsKqLRQlLKcPWH8glB6z1qwJyFcJWlM4/4vJIJtcyP
cen/CTZ2jj9V2ZR/2n+njX2O/+XzPwhl/+3/7r96KnP+9+9f6P9DbJkh/L9ZvP4PbtmtxC34j//+
R8Wfv//xn//x3sVf2vJR+vvvKLOfL/IXy8z0/ilAjgE8wOUnWKzxhw3fTftf/5Pu/JNTHg+jC3TC
tHSAE/8CmWmG8U8yahzhe8IwLP7/7ygz55++5/q2K4RwYdLwBf+DsvYvaNRf0Ljou/zXx3+HSNEb
+999mp7uGpZpWwQswVrDX+n8m0/TihubrQScdYxe+RiCASmyMLy1mLq2k69u7FjtfRm19slmLqiB
7/FoJI2DKu+g96D3WMiuHX/vDPW410NjKUo6yhcxqmOUOu8/Hw0SpDmnYzLEiuWwWaXfnXTC3dDk
xrHJcZ/oPeiEaCYEMrMAsRQqFzcGudFxylLwUz//TPosmixsh5HuIhLVkAfkIcKCEKcUgkozEKow
n3EpbjWW/DsPR0O84JpJipbrsS/LHb7o+AbRWAOxS2GtwrdWG5gYpuWEigy34gE2Q/SURm240wep
8WR62q0zrHRjWMRdlA1nwKFL69/eyOhRUR/UeeCgy3pkPGnfd75Nw2DhMDrZVFx/zK4EQiQniKx7
JHzTUfUwAdLxzlHEn/ejO9zFmgHOlCWv7ez0VEZDCmJ0Qhw2WNi2NJOMXGPKyjubErhZePZKtghZ
ObHNC+w+iVUGLBIov9KUg4Vj/NOHfX72hZM/F3OKhEKEj54qiudBm09hbdsXpd5+2BumNJp7MdmY
NHmP8Od32VrvbGcbN8Pw6E7EZNulu1MFYUpu3NNBgEAc/BUP/INiyWfnzamBSHZ1aUO2MX77lMB3
7vIyOBGkDk+49Z2Ukc22QbCEsM5klYS3nxfP0O+Nqhovyo1MOFT47+I+u9KfsR7DDgPd0CRf1fwl
7UwF3HLxcZrrakn2VDQjLHrobS93ZLd5v7rshnIqp/kXiQ0qThuzNpDFwJAxXWDNdM8dmGg61em9
G7c+I2Vy8IyxGF+qUjx7Y/nY9Myzp/5RWQ5t5Q6RnQXdWTT9Za4wMJHPmrw1IkZcTscgxxz0EuuT
v3VHYW2g/dcvucn3h+lCs1/FZ11Bzw0M3j66Pbw0bu7utcIC3V/RLH/ANdbwLnA8c6PpFbpFfmdE
ZrsyzI6BQ2zsZFkXQEZ4maqZl1wWDP2NcB3N6HaXtWGDQ4MNX9d6uXEHEw3SQE34t4+b5WPEreqI
7es2t6O6/rxgy17F7pDiyMrVNes3UZNB59Mcb9/qA0BCg4HQ/3yRdjvcVWk03v386ecf/tffdYDu
jpr33fX5/+DqvJYb17Wu+0SsAgMYbpWzLWf7hmW3u0kwRzA8/Tek89c5Vf++ULWk3m5bJgGsteYc
UzFijnf/CzCs6qJeTB4wIeybtrXK3JZkyGxcJsySgbblzmNjmFhQQiM960J9444Mzwld/oXvlFeY
/8ZjfnuQ0PEfm/Bwf0U7YfiYtKaB13nE4VCINQsyQ3TcVae2tV/N2CHgYXar0/2l+0Mtuvo/T7kK
M+RBzSeJHtRW/kTunpciJeyj8TYmvN2DiDnLaSOM+EtNJFk7FLbMJK2bAtqhB51gPEu85P/9SWZR
vB5Hk7q7JQsEBQhv+7eH3uVrFxUtlPtrWRfaa6z2lMCOXVGsyJBhPoC3dWIYGRxere2zUz+j5FzA
bBqu8ja5mTtyrrO+clZiYgwEwRhP13/fHf/7LpMU/0CT8xef13RJCyM4W2o/UGbgzfwAdFYgSwe4
mFdhZCK0s/ijZxBaY2AgufMY83F+gaTjHTtw6zVZnZfa9eq1lRas696w5Rzl/zjRdNS0eD7Lin4P
QRnRC58W8w4ZMKsWU3TpFd3PmhmaDUFzIWYk79CbCL/KxhrsoG53HZmBa7KCEnTBNbLbO6yXuRMK
msS9+Ip8y9kLb1nedugumTskZEzMXcnsbza3VWTQ7UjWo9fqF9VI/QJpYx8ZVfp4f6myCgNhsBMf
Ii9VuyDn82eGrs5U7snZ0E23FEHLfPv29H9vEDjNVDsEm0KeFTi2RGGY98qSIuS/f8zLmeZHhDfy
HrOVxCUHdN9798MsWCkAfRdUFxc4vQXnxLxH5Qyka0oD0msmfBquGJd8rGhP57L9LDRn2XwOf4Qg
LNW02+5B4xI64SpzcflU3TfJAJyKUapUyZI8BZIV4EzkicvTobPMXWMJZ1GDtV5NKGHYcXR46HTn
4eTCunNw6syUy/sfTcN+8ga33VVRYZ3dwCdXY4zUoTQtcrY6GB/315i9WucSUdOaVRM/2e3v3R9S
NJALL2BTSgYjH8EvOYSHmwUaUMOqzvQZoIqjXXfYth/sm+W6H7unezKVsoXYdG6D5yDOCJ3SRvxv
GIrseH+3DZAJT2bIzDpuvjwiaF9Eoucn5vOUpFK+3F9idsIlqtJtVuPuvu9cdygxTcliY9sdUucb
ScqnM8me3nsbiVUBk9MsnodATls3SPN9Y6v86hjoJUKmqGk6CIZNdXZ1bkVfzJBlf396f8hHcN3I
Cqbt/ama80Pc5YK+WPNWjZn8yE1CAVRV9dv70zkqzjnw6efIRXZsRKhpHOcXFlYGBY9NoiDoF9OX
zj6SlNCp1oqpwvp2eBFa/ed1M68jUrAQ+9z/r0CDT6sLpzsSZ5QuUuySl7ZBjojI6G0K8SW6JQL8
6AbPDwJqb4rVcQvCSH10pv6cLa9/tIsMkmVKVAwT6APdaX/l+na9qkROqkFqZgfXiMtt6Xf+E0FC
sKtdTKO9dQDj1R8if4arA+X20ltin07Y/ZcU2cxqIsvY3o9VU6eCy8C74y01Q9YYFKOImYKSVbjK
nNI+5lGZPwqfUf5oa1wlGQE1EbhQjO9kxk3RGL64qnvEhSa+XUH97JVYBmlg+xdFA29JU06QDN6/
BFRji7gQ88XmGLRuNX6thuH0S1POj55lf90jATM+lLUpsVDf8yvzVBvroWhaQBicC//31Lo9vf/l
+7v13CFMy0uIPExZJ4bqDA44r9YedsYwbKInIfgRsr7Vv+SbkSqa3VQC5Nt6TrVCkRkeUQ5FT73N
QdZTZvVNIxMtTyfnBzL67L1VJCdoY9lK+bP8MEL3sTe79N9oN+jNVPbTYu+GuxGlT01MSZqV4OeL
dtfkbngYXEm0TYhE10rD9mD35kgkUo5rqSvFjjDHAahF5WzdmvRzzEPhJq0yeaFtnW3KfH4PPYKf
bMNSD2EYU4wXs/yuhuRpHnEUm3Xi71sDgH3SD+1VSRj3o0gsgPPYOZHQYZmL5HiUbWFtS068ifCh
OsRSH1GzThvp5+qJE3w6WfYqqtv20OWd/SYsgrf6Ov/IaMXZLW1WbofpQ7iEwohsFPt7VGI+I9SR
vvNa9gRo5egTWIrkp1+9ySTMvwU+ZIyE+6ao7Ss0TbR1+PX/WHO+BrgYfdVlZEDeGpuTlyfpRU1m
tGLVguxh4QYp3RkuZVg4NG3r7sxhMUXSDRKuTqP3AuEcIb/zT1XFXJphX75SgeMOMCLjr2EvaYrU
X3pAGmL/zrdkUr6Qfq78iIlMF0+7+9OJCO5jnAcxNyV/RRH+mflWvho8F9tfsHdRtaMn75OVDXHj
nPrNDR2U/UuFvPWiW33litCw/EoSahwuUjsgCSrA74p3M/MQXGV6Vwy5PhZWKDe4Jspl1XgPZtL0
l/vDfPuTSLmduBCdhXanL1vo6q8WyLBs86aeHdRazZhaWQb/TkZivEcd/nIFU/JJCj9cU0lNZ3zi
6d7XrD1FIlHYdJGx5/b3jnhl51sEAvK5iVDpsUTLRjM8JFbJDl4ZKJsLz9PRl2WzIoqg/6U1u3Vg
OeDWXAFBxZDa29PGDYX5qwz7nYDxao9COFyxW8erNJjEJZVRcrQHVCc3N/Qb5O23NnVxo5DPoBNV
fqCYzNc54wPGzGZ6jjW6LJ817LMgCYEe0vhbw8yRSKZetQjhVuHyR1pga1aJWq+ymbBKTMbl1zCw
oiSMK84lEdbXVtEzHePyy8p6mikOwRikIQzPZmNfUwNdEDwIaCnYuw6s3OK1jYbd/XVoijNWzOF3
iFnsEkwWr4OXH8rETr9p7ZMXgW6Dpc+snzIz+v3P6xD80Nq7YFsSJ37IUJwBwcuyb0sYf6fBi58G
r9ghmaf2C5Mvpymstw4iGGd/nS8LLNtvzcxkuyuben1/twipYhyDpej+bovTeOG7hnW8P41pOIdm
azzcn7kdM07hxVesrFhli27Hwco+wujLuUxz74AXCTmuK409/Sf/wFUBN1FaztGLnXYnRG2d+lCZ
29qSQBpkH26IHrEu7RvYOuAmolDHoR85LOm6qZcyQ/rU6KR8opEh9nF9A4aQoHrqYyCVk+VRj4S9
2IyTWbw2U/RnaLEQY2nYSzq8n2VAMHhZFPk5JFD4NN0MxSk25w8DGeUUEIvWeH52GgMs5lHUUiNE
nXWMIsaDnp1k3NQPQ9CGXyCD7XU4RcWB6zZ4Giv77/194Kec9l0SuQhI5tA64YQJwBHEiejhZiXW
0ShNbyM8bV5rAM/L1JXhh6SaDrHHINY45XHJSt/M6t1N5xn/hIC9RzrtNbZAgpFg3B+Vbq3jzQOx
tKrovTFkcxkB123dKBvOedra20505skxiPzydO0dy0TEe2PE1h40rb0PPSJXFMHHh9ixGRw4RXHE
dBbsUl1FJ2fKy13b4CrO7RlxU9plz3AxnC2eNuc/T++vtZO1AvDWPsI0yJ59sps2nLjYpr+JKwuf
lVfMF8LfH1EfFi/2TadpTsmmoB56RHzPS7RMFxNCfdcMH4omrBlQueZxNDQd34F8F2PW8tK3rN2N
sCaGQGSCuVWUfppS4zcL67/50DO6LQnrqHS9MtFr/sJ2/YGCZH6olqyXss0JLg8sva5nVsbUGbxt
UWpjKwgUPMqqlIDApnonJq0uCOMJrG5z9xoOuIpkFZA+bFIBejHKAZ/yekAJ1GdrL8jjpZfm9nau
WNOKzg9Y9uOfbLSNB+iMYMeCbn1/uU8jeQhHG0Anu7bbZfqrCsSnbJ3myUhswpMGDu4dZKuv9qlS
ZX5wUMWZVtgm21hZekeddw1GP2BS5/YvcALmrTXPcbZq+VhP94fIyR4HGO0HfrkxgZodJDKd6ofO
lsTu3f7kWmG8dW1bArTjtf+9wXpKdPUUNcv/7426CdCwdh7LMSoCju3Ro414Gb8SfvWJb2xzf3p/
mKoJHR5LallGxRNz+PkSo79mOseKfnvpFqG0RQrHb5z9oa3HJwIKxqeEEpbJQ2gc7q+RrtVfILSC
0ONvEIc9PdkWm5g2cEPd/4f7Q5nkR2Nw0sv9mWERdAVN4ig8PzwBmzWa4DSrOfzPQ1EnE1bczDbW
3dDkRySruzSDU6Jmxv/yxvl07W6fFclfswd3H6ShfzDQHi3GDk4r32V3kKMIVu3UIwZJg/GQxgZG
QTt1UBsIwEyGwY0cvqQiyDfc4Ph0IiQEAuvv4f5g0UHEzHN7bnWwl1F3Esk7zcVBt6o4mFEEu4RP
hlEpqcoaNHGsLX8XwAfaQ+RZdBaYM0ijGaRrUsFcN823Da7nQ9CN69mK3mIRmMeS7/LKjKbBAZlR
Tg0kMbao3EpURAS4kX7qYkNxGRwihucwISRMLwloXqkXdqd200MIdCMm7S7YnwAowsIQwwdkMB9K
xVrYWPbJAmcRBvV4oD3HkCYuV/VYWNReoc2QSuB0ot0m/AhTUPjW0PE450srLpmgeN8+V2VnMHDk
xP4wgIYJSM2x22njuN7Z0f2164oSzCIwoHEqjnXZ0iuQJLQVclenehtin1+GVUh0me/bpzbX8K/F
ZbRoApu4FJqajRzD7d5J6NzkveaAiugI0j2R3TQpF+MZd7h9LDzLOIzquWWaekhQtVgUFMesrX6C
iIEfYj7oub23G9sx3iL3JEsuSKD3aQ5ftsc03ZPZlnrqgriK+C+XEOZw7K9yrK73q4V7CculXyTv
JUEvm2y+4Y595VB+aMjS2o8lNmp+TJ82LICc4tFgIn34z4MImkMB3f7GQoSOM950eBnlDROcET9h
Zzl4V6Nb3wS37SahPwpB3a4J6VaZi5wTTdFhrNUMS4Wxftq70YbMzw8p+ung+N4PfXqca3649bPq
IcMKTDXwDXwLcAB2Xhwt/wRR98fIIIg81Nme1OQepNagr3ZV7mzVW6epP5s0x9eTM7wOCd2euPH2
UNbJAuqIGnEy/0obEktHPp4kphlULV22MNtGY5GfF+jjcaIntMboQd0flDlDA8iDP7R21vhi6P5N
a8dx6nVFP4sWeOxudLkaaDrtZo2o0U0uEpXFshgN7mpyh8umw86ChijTif3ctNIG8e35XAApHx4i
BA9V7q4DKbOSjvpoJP0/kyMiUSLA1rH0b1JyiXFqDzk8xg4+/RRvUi+prmapm5UKJ/2Afp/zoLkJ
MnpKQaUkDIQJ9hWJhg5waExqo4V9lz3U6A8oKElIoWLFQ11QfQTAuELGu25q7gqUfZSMwN8sE4sc
P11Md4cu+zylK1lb5ckgHxuoHjQCa+oexKiQAbT/Atk+E1WMt6m2Ph0/RSNvQouKRq9ciTr7IPGY
XqNLBxhxEUVDggqRHa8oSWgryzDBqjOwyoNad2kFwwrW5grk4JmkifPgDym9ph4BVs9ovmibc8Ev
NrFB7/tNsNKwuUCC2fsCgNCxsB+hCoAAVx+Es2ac9AgSC2u9Y4Wt2Ll5yOnmw7LqNp1KKTN0egyx
IYMOWcx6MrAQ+fl61Bh/8yI6VWIYDrYPhBZu2tpX9Uveeh0DBzaLiXE94ZkGHfnxvY75gUdqzFUL
T6du6T5IN8tWpGxuGKBYD6bZ/cNTtkeJrVe9TuMdVD1+sT2HWzfheFgwxjVZ+969kRG9Xz2ZAyoP
erP2sTKiT7uj+947vvWc+ylkDG/azmXuv5OFE6FdjZPxmMCPfUQNi80smV9iDjzA9oAYROjT+tp7
dVt/07XS3EJUspd4dtGqKc5RC8ur/2F1LLdFngloXS4c+q7horfffBvdobqxekLsoomp7MOUQ8yR
vv93sFWz041WCy1o7vTdK+6b+pwlT4TM1CvHjeZNlSLExDDQLsdwTweREI2kOs+992jW1ib3SGot
MCCn8JwJ1bU/HC28XWm7+2boYHffYjWbmzpCF873nUbkedG4Hm4UlwDIP5cIlU4Jd2OoOC6Ntben
3moemjlbVwXK197mLJVYLgZTUmSjrj32bieXpZjshRHZ1wzLICERhK2r2n8f6slZQGQhxVQkB+zg
m8AY3bVnd+cqmF+bZvhtCGVZDM78HACNT3U3X0pU31Y+6s8kZa/SyWMKcmdLUh03SaRfageYQRQg
EcazbpcUQja2uMntDPZ+mo2ZWT51+oYIJFCGqn5dJVC7UXVDgCRBjiGf68MYyc+9lH9a+v0+pTLG
qfxJ+ma1rj3P2sy3CBuWLkAwg/uJixta6di+qSB34fH5r0LPMCOCpv5oVfbXtWjjcLGfpyJlAIYz
ZuPdAOV5Cc0mOUq36vHRzwuMvuAz52lBw9ilM1qug2rIPtmjF5Rp1QqDtLku6O7o8bluGUgx8fwZ
UpJb4yoBtcWGIDKYK5kF6MtO2gyhBmatvreWCRLzjZcw7CH15Nn1u++5im6+2rlcgehfgLUrHung
rM2O4VcpGC8Y0qv2nkIoNzo4LMah9DZlJWA9AX5YoC+sHzIfdZiXvhlB8tXz38YU45aKPdxE9BXC
m8RbxxHK7ro/DBF6jgC2kG7HcTPSmMeWkV3NSJ6FjaRWDI25Ks3i2erNZjsIeRBQgQ6JGtHxNv2O
vpdFGs37QID8qbXoPafSdReVjdhliMKbaX4wF4Tcmsu6dnLYfDESoWxcpd1Ay6LOPm1andsqMJac
eagPCyzJn2kQBOvUwXEGbQhQmGo+QQY/eOSmreo6etV1MRMGb3C2CP+RcHjzd4gPZOMnRCiMgnRO
JumcUj3w4bA87KyYiDtibQ5xsYF2MO9tY9pz9R9AQaziMnjz6T/hJSyLlVPA6axjD8fpUJHQEoLF
H/N+NVyCPm6gkoxrp0ytfdMQbWfC5ooc8NiO3Z6qyvugbG13cgfOlH4Vi8xq6keois28CSJ/x5Du
b04Fr3IycjEtwpqbB5CIAQAxLMBt7/nbsmLoTJQ6AmC9gBi59tQQ8VtDyxhVEV7/vHryRm8CzWru
Q046tRjGRdsz6U1IS9xarv2s9PRDo6PdgFnYyBTfzoSPmyYgZ6msBiCfIkMMY0hZ6c0qpJtFPmlr
jaZ6hBHo7B2OJMu5ZZavhnbdEQCz8VrxQOcX6bZITvWM8MirSwbuTbcXBXAEavgApVz5gpoKo+Dc
Juth+EltzAK+HWl0sMHKjkCPww4CYSWzi+kxEErUNgDbt3eGh8QP5N7kDg1pG2/TtnytmX1fQuW7
GNYbH+pNc8TwBhYqjuWq8kLnhGYcWnvn4BMiqIOm17I3p5HCzz2EXfUPvXt1VWZw6qr8vVB9ecma
BlZI7JxnhKAMdxu+aik+KkUqiud6NNG88AEW5dLszRgDn8zO6Ri99D0fT1Y60Mdu1pyCWSIpAIVA
fO23ln8sW0DLyEc3McpYKTCzzdJbUUsmWzX57KmQV9djiMtF6/Ax7KYtjetgXwfcsiGrk/9p5BDt
7/AqrnrTN4tPrM8WCfQLuofR2i2lvy3UDMLDMz+J/OUodat+RQJII3aZJtj9Pgpk/pzlaXHsWwCZ
PqL8hwScfWRJ96mjabAwa0hHlT+OaAj9YDWC9MdeRSM7tQ4qq/Pj/aEt/vSArA748xdM2ABmK5Wf
B+W+1smsKQ/IE7bkau4xIhuJ9dF1Y4V3K+g2yqg+StJgDj4sud2QGurCzJxoqCb6sBpW9bgzfTg4
bQx2ED2/OyTWgfSePXq66ZhhjvK7JL5Uuj/VAjiGx9iSC746GrX5aeqy3yQJQ+W+ZEblIGdcdyG7
m9VzeK4vWlbrqkZT23q4AuWJBAN1zGnul4t2Ys9vlNi5LD2G4Yqjml4shlpG1uc7hK4Myp7BQotV
Fg0Npiu3eOQCqUjjfZzrglwNXlp6rXs0wh6ClJf2TBbsfV8TkQpjZKZG8v+Mxo8VDP26qPSTUpF/
7uSwA/H7q2RkHhzt99dx8nvuc/E15+YJjYs66sD6glFdc/ptKeM1Es1uAjCMX/eJvHb7OoyJifGJ
hDp7DNCKNmcbo+umKnxoUgo38+hSno+1cxiS6Q+HwPHaBO14VQyL9mWYdoupc8ZrmefrKmijjUhx
pmVUAvD+inFTPcAD3zBm8q80fv0rdDT0fnGq1r4JJrxvN8jE1TarmmaZB0G4cqVP9LYq6yOquTfj
hyNHwj14R/otA6Lo+aWu2I/5HHBHr4JWgTweBm5KzOXBiJlOckBQ+ILQ5ty/J7jIgp6xqoLujKh/
MxdgyRkZZis33CGHIiM8zfNdWRMLoYaXHB7E3vXYZgBZw9Vc1Lo0bjrRJ0Wj9PH+UNbMyXOaCnwd
99aX9L76G/4IczaY/NL9RnDh700XqPJU3vqq89aT3UM0uMswL7YMZIJF3PXpAsrpqZifEGf3T3lo
LuORzkNGIjXAlghcICrAuWPg1IWLvJ+++yQdln6ePLn+7KzD4SZBtaSx9OriMA6smBLFM6PXr3qw
i00cU9Ul1c5zh0eEVpA/4ZjYNEmwJ8A0wPQBC+AqrB6WKkwdRi4/YDj1XsE4zVN01r3HV45x9FrO
LheFgSMFJAKBjyuabLDFHX7VVogfGYEuFyv4a/ejx2K/bDLvEkkOdlkUIG7PgPCGx0p210A2EMNV
aa+YXiIiKgcISRAmcp1c6PIgrcbgqxPjdzSGmq7TE7QHIDy48bq8xo6hkbOi2ueWq7KtiDDfwRMn
aa5C0937pGGgo3jrajArWaPWTQOhk4vjNGT+cGQ2sWsTYzikJmF+I7TTVYvBeD00e3uk2WaFnD/D
YMnRgS6zcLM1VusH+iTYwxObKzxFWNwbzoqpzCoCTO1K3XLHgnsqQkTEZpZvcL5Pywjr4nIgwziz
syUSeo789DDRen96E3Bdv+Ys4jYWZ2MGLbfMyjcXGTMOxAX4pJ4s9wZwG3DrRWKbyDc6AwxLyFVf
aeQsCAG3wdSCcdLjyZ4ryvOCYScjmo1lpBa9GkS8AE87g1SWrKhJLG6fsflehGgYrdMeZyNn2OCb
0TaEEAIO8oOOY3jwAiBIJZBnd9jMWEDxZoFT9dFY9yTfmQ48uXKq8CyEapvqzxIzygrHGtRnf/i2
k97E0aDJtESp7VcXI6jR3WcsBaKSizRMilUoMTtM8Li8MH4hIYTGK8Ft8BfTfdiMMzhnA55IOaG2
61Hzm028LG+9EKYzkOLsAPIIWtUxqEBcVBT7crQyCo4Z8k6QvEUeGHKUUngfsvmV2JVimeUD+GeH
D/r+gBG4XGPz5Jp18lt3F3cq/XcKS0q3sMSSN6BBHMKlMaS/QqOjlbW3FGN3LDUqrHByDwyRQd29
lfioGIfAvg1Q7S5UuFXStZcxw0PC9DoG50QYjj4IH/R95S6V428RKlJ/+KammGwU2/Ne89DNl4QW
f9FVW7H84RlNkTQ3am8wEeBkS25FYVs+Ijn4vgwXfWzNfVM9Y088w5NKF4LOQeB6n/D4t1Eyaaw5
ZJpn7/5ck8VpdM2ufvVb8S80nK2lyIeDrcWF0ahL2YFAaMLy0fbax7KPtgWdeKfxicdAqVgP4s3w
OnvJbxUUn4Bs4lhy21Oy0bSqpmWv2NqABa/pwcExQdidROV7pwNYzz0k9aT6rJKZrNnubTA5oXYS
jGQT+ZvpmTmHqkt33UzyoxxZRRH6F7t5YhJuUA8VHm2D9USPAOC4x+crg12W4g5kHPAVl5lBz9XU
G1f+zXwNMGKiBwh6bTtSMVMHbiKpxcLKiaqCp/NM85fTqN9oki9IvU2lB4k72vujJKadMfCpirGm
euFVIG26cdOL7TC9R60NINUIukUr4ozImyR6vGkHa/U6Sp+NS4r66LrlV1NxNTrwEL2CTHR0Tcse
j9UCA3az4Sy1TegcAPPyDjK1noDFnLPeFjtkV19pvM0BNZDntcLeOJC/thhAz8iSNjbmYDT6cbQZ
6rl87L1JLiQLuI9dbDmlYKxjI0OqMtEW0dDsT4jRzWWKoXCNa/av9sqfQUCXH7GmayzzEDpxblXN
8BVH8VcwA66cq3JJvtMvwQXOqkZ0xLByIuMJ0FRHk5EWtrXyBppFvYUuvcirvaxpIjVm/kCMutzT
/biUs2OyHRd8SOAcQWJwqK3yICPUFbW6TVW7TqJPeLffmRiDDdN995A0C+4qki3xiy1TPyLhwBYB
hzniZbLqL5THaElLZOn5jADpsLLUY3wKRP8k2IY9aU6PTvnQojlaovLgjOfigMslyPu4a567IYUv
lTftOp0LuKnkGO0yvwSOqXFiIB85+Xoewf7AKi7wd2+tcGhXbfcRK6NfywZMVW8c87LWJxQnAd0L
UAYppKdFQ4AXYUwIrTo6VU/IaPaBXy3KJDNXsZ1AGq3ozDDEfmqb0V4RT1Bu4Jy+4tQnVBGr5Jwe
nN769h1EEbmB1iDP+o/eJOmhmHaiyv/kw6Uz7Z8OG/A2E/17F1n5vlZ9syYhCBcyxbqkt36I5+kF
c7a3n5oe5mAqDzrSwbWYphcktsfcNE8cCrCSNf0bCujdVFN2KfsFN91PYXnBAewcfB2j2Y55tPca
moKJ/k7YGZds9nSYsP9IKeNN5Dl73TP2GLzuozBd1kH29XWow2Bhe6CFzFwtdRW22zrogYeBfGMw
Uf/ho3c2UYtrq/Wblyghf2rqr07A0doScoczNlrKAyHPcPJIMvDFR9mcPX7nTjvgVhK1v0Z9+CeM
RhynFM/5JIjxYEfL5j/JqM8q7b+YxAhoZOVTA6+I8CF1smivrKStSIWgzcjq/urDBdiMtvgwlQXs
py22oaWTJTIgTt9s/P4E9vtmv+rPokVbUZMGvFJp9yFuamXIjhh1QPPURkWORDjukPJiXM1SWjEi
xOE7T+/k9TwPo/gEvYGXSBAQ40Zqb+ENjByP7vnI3mNHTHoaWFB2L7BvpjThK4eDkxo/JtlfkedT
uzS/sOne2lpQeHy4RuUjJYGIRmIyp5zy4MzJuUJxh26DhAnbCfYIVhVshva9jExm30n1NbQ40nrJ
eDQlsJCD5N5pZHmTKFw7c88scz4Xtv8+DqzOEOzYOQbaUS3Sh0qiMA+KfN8RGbfwaaIvW0O8xzaq
8Un1NfwIXDAOETM9wiv+eQSVFeDsRr7YY1mDfqKKgzm382f9iWtqWzvq23eZ9Yw+RqwgxkOncXx1
gcSWXf6RxsOcQb1ocH9NhvHHT4KJInVEO5HzlUL+boFAYDP6HE2SGh1J+h0N8dooNflhSXDOTOsB
BsJz3USEvBzMKu9WadL99nqmkJ8woOKGFQ4KvQaL45bJ02OMH3xxm8avQBt9BRZ3M9k03OS/um01
qemamBRjXtb7pBD2xonsvxiqA6p1Ux0yx38OJuuVBMw/ZA1aCyG75xYJFpckE5MqDr2V2UbfTtI5
TPrjb0EoDuZhB2LKOo3jE4EmX4NbvzCbIcml0r9Blz/3HvKCwui/C37aRd2IGwRsurXfOuBc/Yfp
5FuVWS8ot79nSLy0bKJbVtunEcg/pA89okq36YOI366UH0XU/3jQOZRFNT44+PG1R/VG4DsNi6WK
5oemNY7INObvVrIGWhjeQD/LB3gklNbdCouxsWzhFC7aofBhB2yY3X5UWiC8TopT9Dj27lduWx9I
C8BINpzTs4pxObGa0usfihr7X+xFj35ubT1ihNlLIeSI2e4XbouA1DW/szgtFokm/UfFCN7BiT3C
hrspdVu9rYxq3GnBOc92HG891dEqVdWL2Ya7RAFhGBS9oiRW+PLz99umlSYrL1Ccf1uBNXt+8Ump
7Oap5wwWv+Q2KLUhYgwD5YQ0HEhkyauakAjWRk6rqAivrFXnBDcJ8wn7LBWe9QAzK8XGV5PLX6nM
x6B3Y4Sw6mBP0yclDCoRVTxVnvvm1PQjzL69Jga3zNTsC8vxLvgsdtr/4J88TgqKlPsieoPxjGpX
FfXnJqlo6MPqMaFwYZDuAmx42Bq/DKXZ+eg8kjV/YJD0M5B+yDhMlfRpCloQRfQuie1cNjL5Mdzh
pOoAh7kERU3joDcD1pUu/SiB9TfBcLJzrwegHqn1YEEoI2sPbx8NNAs+xrKtWrkg4wZG3T8knYgv
4jx7jGyCbxpvUxhOvR0H8Rz7KBWQVkOQcqpL6tOun/F/9qA7GBaQon2Lhl8QwWQukzh5LgdB8BpC
YkpaRr8zFJZFY8F7nU1FdksLUIKG31ciybnI2/AFvwMHjSA9i9T7Jrqm5otqfhRYUWBpk33T25fc
ch/rfCTC0LSPt7W1cHCGEohQLrD49CtE+OFCQ51eGBX5iMgcR/5Nvg3tsXy6/rik6bSoAn2oE7wr
qaOvVvXlRbdErBSiGImX/9BEgS/lyg1i6D/T/JwC2FyFwfiMV/mh0DQXJNgmO8S7SZBnD1SUQfiI
C5J51gnALiTHrnhOKHZXTvWJn2dHYQVkxRqPE+56I3J2rlNmFOw5YF7uFdEiMKbzQlYISJZF0rC2
Ofg4WlO99ggmmMHGGwYP4NYca9O2V2zWeut5AcVH87eGmEvJeAupSV9nF80L193WallrmXJt4Aay
RLTQJKM5sMn4e/EIFj0YeviahE1yhlRHVF31imQ7WuZYR0UqmycxQVbJc2x/Td8eO2ubS0v84bxI
YyaFXYo0+WZUHcH6V6CKMwJu0v9j6zx3W0e2bvtEBJiK4a9IZTln/yG2E3MoxiKf/ht0n3P73EYD
G8KWLVuyRLJqrTXnmBC0yInm+qjzGvL2yfWsN+Cy5OxiMh3adB9FkuSueWjO6LbCLrOSiywlwptV
QwR2zu0FPUVOrlS6C4PjpUQR1ebnxphfmPjtvZ7c+Wl9/qi0pEsjqrcOqEl+GoW6jWjKVJHSSE9a
rbpF5RTGNYxk/domMANLA3tw1siAjECy5JyJOHX3unLr71zPLxTYxh6bpnVqfRASSYpuaPVnsqGm
jJdWqFnGT1VNe3PsirsmZ4pjwiKYDDExbMsiGv3VvjFKhqIqBbsArKPyyyBx4PfrjUfddnGR4oXe
IdOK7MQkgI8dItPcaID/mlEdZmzqVtVdZN/TBRrMxzarx71vrz24tujwKdTqnBcN+a0z0vF64Khm
cJeybmyk2zyweb1bOuSyPfldG1lio0ui2r81MxEQYw60VXTzk1YxvS5s41DgzmNN60HNNRnIjnEv
dDegg7XcLeSNnGK/Rj0wdN9Tn0nGm0hvVFNk1wX7OkuisUxk8dR6r41ws51lNi+1gdw8X0bjqk8o
bvPqOy4dDPBpXnMp5QbPEt2/Zp1iLuqkmRjSGeYMgd6L/W84Yk99Gk8W2rp6vBVjlB0gubAXT5rX
JM6BqE7S2TmjW2ySuMQEZSmyMoi40hDnPEWmae7VvPh/3UXEADdTkNBS9YwO0HvubWqUYQavsOpg
g4Sez7kHqP/csGkn6LUP1DBdULYWWH9J8hEo7VldquS1n9/7gb0wUxZ/rxEnjQRmcELXJS8QkXVm
cWe2nG0P2Im6s4KR6XY3ZqFN13nTNRsQgc7V0jrNPk1An5eSITanJfoQFA4z5TDJ3k6/naf2PkU4
vu9arzpHNfRWeyJ1Z3Ees1ZhBiCJ2YuwCObpfTHiLPJBEeqM4NNe50BLxlOXzpdpNPFuRw5OFul+
9w6CHavTdegIw3M5tatB7hZ3MDlzM/UxeoQUkfzB56zaqPpZFJwlcKyhRLM5bA0XNYRv3hbYAQmv
QIePup8EHMCrXHlJIatu7CQ6qUL/E5NGFziLfGvisqfFVL6WSOa2i7UeCgwVdf/OGeMW7K5H63HV
fyrXr8K6LbbrBiPp9D9R5d62nYJJXgKI0drVjtFb7o6Z3DtX8W8VLxP4VEwDQHrGk+q8R6ctQlKZ
wc/F92i2+SnlfwysKMhxoD4sIyRbrXJ2yhQrUiG9ttTE+4uKppZgSu0MFoA/mSULHDB5/Ob5bkiT
g8m75rso1Kemf8hUz8MHPjivbQ/N8gHA/U5LWNGNCltdyiA7xYQ9EZtFxmW0bxmsHxK/t0JaTHLx
jKML+MCy0QyMy52pl/W9TTz9iSBTGKRfwlf9tll4CFyobMy/JhPHE58zXSVIDgb9DxqGoSIUroRQ
1S19y+WpJUAa5mjN2Msy+nui9SAqAoFdABTRY7uMnbx3nMQDhnMs6Y/bGT2LRlH4Q85jIsosh9hi
5uB+ZNxqtua8L8ZH16cfSfVa6cgdZOR/wL8CcKe1FH/AzBE9bVpDoEuKXkfDDCOCi7ZT5l8jlIw3
ujt/z+IW79o+95OrWHlhkSA4Zqf4ZUJHqtP8hae/hxd8X3CVkhPwTrHoF/CeQyAsyMx+kh0socOv
hjAMOuIe3Wa8rWPoBEPkHSMykUGDDEfMWB1t/gzXQGJTubNVIPaAezPBs5AivblDKMYBbeb5TiO8
yqxv5FAkF3BUL924eLSvh4uY4Jo0Mr5idbpIbXqKpsQNptl6twVReMiAd+hw8wAx/BpNstblI8VA
hHm2y1EKQqz0g7EnKEDesKdGiHSvkdg9Y0sJGklLFmDypzcyVHXG10xgXCvj9joe5BV5izPst8CJ
vR5Z1vr2Oq9gTk4Dm0ViBCm265IxwQyRl1QSwqXfW1sQ9mP8FEpsqsT7iquGN80wHjyzuOl9p9qZ
DBE8cliDrnVf8JiSMEEURO3HZ+X4HzWDJIVfHGfsVG/XFNCM+j/rfKyc0CTxS5QD0AX9h7croDOG
JdMnhNtidujPvhu2VJ5kSfQpXH8n+5rSojqUhvvAZgCuRXVyJ/YtCUNcoxBINOIZUqixM2xStxwK
cEJJ9nH8g8if7ZlpojxS2rbiOpEtNizzHGdm2t5m0rpFFBlvl1ckkD/NYDzkKUnIRq2CCj1thgRt
QpOOln+TQIqw617x3plniWOBip/rnkBvZmXaR8zoioGJR/hRTTC6o32QMEkKCD0/26vuckYkB5Ji
FLSJqAtlJ66XSlWnaNd6HQ4AH2b8nHxmOomUZYIaLGK5bcvy1htmCHfEejFcuzcRf7TmXWXRuMBT
vZsiZgLCKG5VTLpp/ODWzW3hyY7g5ixoxuXUt84XLCBSDhmJkiPJu8vm+g/KUbacDn7G6srs0IlX
jfsBs3DGPNUp4zz3/ive4JJZlcmROt4ntU74TmkQXAkHcRFPeHVpgFVRaGl4FdPqmJjxz4wam70u
WgsEC2h6EirqziWH8CEXNoplYhawZ2HzQQjT4/DyXARcifZtJWm1gyDQb0TEQFd1+WnsB+htcM7G
pqHkUkONZLoxGDU9Fu66klVEJ8aSbQGN4m+kZVf9oC6La75DGggzfpD9Pn7DcYUfmnhAo5NPgg8q
IRI+oDS29CdAfuGhjxtjPKB0p9nJDiy26Rb1bAWRpQ24GgGbo/vbo/9/nj1E/+uwwzY4qCwNEiI9
TJEocTX4GKYUnuhNbYBKX9w3NS1b8gTpw6vorfWTx9/QG4FHaMYYtffXCJyE5ntvDn9K23+WwLdA
r9dnMJpcLNfTRHp0lmdD6cS0xfhGGu9SjwCnCAVGkOhmUGaQ2wjJfMr1YME0+luHWCBgzyIPMeM2
TbMuVHwUR8ICsyJRmCj8sg0pdV2zAIa372KbV0SfivwgwuA3rrE8JC0q/yj/zkfegLmIOf0auOV5
eoycdNo1a9swHqJvs33CRfxQKv2xnNKXlD6CwyVTTyq41CwSwn7P8hnQoJazNpQT48joEzDBPRRE
NON5C2td8Vf0z/z+eY+y7w5BXkdAGNUoqp0u3WuZhyO7x45EuPaOicmu0OS8zdC6oBJOSxQO5smz
PRmupd9BYixHO6Y/OPFAjqn32TXai+XYLqooRd/cAik/A/iiU0h5vnB6J+ND3Ez3NoYJWrEZ3ewy
uyk51uiQdpss1adQK2lFeg257XrFjNN5tqag0dtp6xcYQfw0+mDxIpUCBwbSS++bifCe5NJ2n0u9
CZum3Y8JcmJnxNbuUHVVsn9TlPamiJHeuCraOVbCR9+MWL0ykipq7cW+KZ32m9IVdXhr7vVouE2c
mDTDGHrnTPcLJJVDpQuKM7O6gHH3wFLhWpiP851on/wmfremLctTunWT4gmt5LUJCiCIeTP2iaTP
InBi9RNjSpiLyZJ9DQY9PXQv+bYbLNo2fliObKLiXK3hTFUamuZQHu1KPA2UNUHWIg3miklSGbbq
pHuUmNEz3N460BtOJLQes4ryIOaIRDpS/rjJobK5wNhPho7ompShXE6ftuz6nY8i2bFReM5F33Di
q/uk16nFKKXDyKYY7e0HoJCFS7PelDFcuOKeDZZhIrCxB4IGJMSldDF2pVFm4cRyuTGREpVrVyx3
7MfCzt6UjTaInJWNWaXz2cGYjOYIPBGsv1PVD0zLbCC6BhLbBJk54/XAZhJDi810dxKKm8OBQz1k
cX5P4pygwJ8sQkpylb96HvDSeT5XucMREGk3jY7QiH3uqw4JhH1EqdFMmqodfeEI8eWniiqKU5eA
4wYmc4B4EaBxNI6hp7N41Xp8NmX+qsMYzebs4iMGaHIH/qpOpx2cB5tBNktzx7k29g/DMtj8uf6r
F9ot54fl4C0BYbvYLeTC5HFN3DkZpffYTOyRbGEEFnbDBheVKYfpah71PXpdzlY1vnSVXe1KC5AI
mc2su/emHt8bmc1GDCFiNdvRldDMEGv926AtNJR7OGzsm0vchvQt2aU0UALrjlZ123KNHnTggYPq
ttTnG0OU4AIn8xTFNcUpm6Yonwhlzipo2NOY8XmI7yGrkLeUw1al4o4m0bDB5Xms6bctS/wyK5Jw
LYaDQ4ZeOeMzrE0sIKRyhGNdkkdd9e7Obia8ju5Q7cjlUsT3UhujokElggAgw0WWipARlxPo1QSl
eL2S1CPycwfTkkYBCpkW/ijXOB4znKw+PdCpDJ3SuEJG0iEiMwhCHdytYhIZTnPqovWbQeobB2W3
VugOeU+WQnJKOs7BTDW7oUlkgFKPNnf+J4+1h8T27/B19FskuCWRDwGS/OICFHdix1c4gpkEO4Az
1TBjH1M8VqkKE5Njpk47+CT12p22Lr69EuRpOu+rlpQfQnWvHIeJdQ9Dg8wDyhtCNdenKhYvLB02
zoKYj0CWZLRoHvWUaoEqkUXgEEPss3e0QDQOLcRzMAahLKbPhUbfxY0AZaJTTcNuFNSw5Xe1eixm
V63RA9MYZg0veDSsveaW+dGVrQphlhDr4xMmYEqSlAqDqkOr/GzN1P4zlyS3YyvXWXE8pFxpx1G5
wtqT+EIoz4zodENmB13zjFN2mM7Sp2vYac0dVxY0rrG7bTqi+8wUdXnntGLbVVyjEloJlPWXvMxe
q04X+EQMEhtoBog/riSYtl5DxGrxmCTNM+c3tVXLQlsyYMzQU7XpTAao0xAvrN2OjDW2rG0y1N6r
HO5AZMx35EfQ9PJ9PAcFKtTICqma3uEQMC3J1Qxcb/HOMW3/DYLbm3hbFB3dQQBWbOfMnuQBem2a
XYSeuHdwkzKXLb+NVP+wZhS9xqzBrigf3Kg50wH5WBbvJ1rIp6o5kLfAAL3KOGEDIWpKmf4eWQL+
qfHTHXRYjGJ58XsyBEsxokWoivXItgg4UUj9kOt46TNz/NtEGj9JArG6rhHf0wQZmHy8Eqh5iIiJ
2OTIAwZFhHuypFfe/AqA373tjJ/UH+S152DQsCPgY9akEejSQrXtK1OSZZ4+aFFMoouDetcyFnpd
q4K6aB/4ZIawxxTk2beCU/luIjf0rs3y4WRn+X0nJvS9GaDgweWNH/80ojhb8w3toH01D5/KRNhu
4aU7SyY7NLezP/jOEd54RLPMo6YHpkmjMjeiZ72kH2UxrtqSavauEvOAM+k9Y+O1KzMcMEYk9YMh
5hcJOXI3oGznQOh/Rv9BxVq+N7z4vWs1SKS0SXV0dNiJ2LyNfG3Tt5faQZ8amU4fmp7x5TdfabmU
AZ3g7NzVLCiVvjIUyhLtYus/FxVy81STn1qLwcIRwRTXHJPkZVuUpwn4J2bZNjTmGNVfgigpHKeO
CGZQ68rV7KPpuqfGavf3WpoxnTWrXyvPoZrJQ23N5tPI0bkk/mGA2rT3i2jagkhGeJ0SNYJjxVkD
XGbKA3ywSbim98l0yjbIbwHCm6+2aWHe05kdzXH8x1UGKdHlqZ+j6Sqz2hJrOy7Gvjcesdw5m0nw
Cbcl88vF8HcNNZTBDMt1KZ2sCs/a7ND1o7OLwhfMrhzu+77RA6V/sWh225RdDXq3EQTd4tNGdAya
1P1Wt0l+cUwDpGhe4xnxXAIRsGtivWP+Qis3FT+JvfxMtumcVAXJPHKWc7nmDYxF4oWZu4ICLYc+
pZtfbGZiOGNbM0XEUAwfIPDpqWDbDBhcMYEbScVgXI52QpsiFvnliicy1iHofaRjv9Wavt8V1DVB
01oBleVC59fcxzmdSgNuDdl6wKtdrUQQj1B/M5ckvgmSxPvaCZX0rnSpf0cMoFqHHUFsi6Cln8ZU
M98RffGgGtGe4QvPOMS0ahxv3MnLd9TCJonSJ3QEZH/CR8jbx2FNHEkq1n+SJ7a9vKoyshz0Gr8D
GrOhXhLSrcuw9op5x5AAMBKuoWwuga2S7kxxt3FGyUUcqBCiJQq3zugftdG/jpIyNBf3mYH+sq+J
Cd8wXt3NZYZQRxVHnd2DnqdfVj8iWSiOjAReetOj+ew4W9TkV0NGN6N30S/hpfa2Vp4Cfu2SKxNF
/r6I5vcYmlTQQBordJYM6WAfSiwEU9NaYZYGzWnYl6PfH02izPfoagKndDcTuKSjrupv1Zd3utDT
o9CWnbbyy1K0Y3Kkl1Y280vt4XSN0yZ0vQrD5tj8lIMEhF6jtBbTdFWM8RWsB8IMS1IugJ5X5lOB
k/Q+be/sSOC9wT/D3lh8ItdCvCWus2kvxIpgowM7GQfZMHPTxHCN9hc7dp5vPaxtAVeGJpjrp7Yv
SapDE2ZwaWcBHtkIl7rFRDEVSAW62zLBJztCoiVz/uBrIErxTpPU59JKJHd42VocajNabTB4tPNG
pi69AWu48s4LroAoJxN6RQJN0V3Vk5FUG8OlXsxbvwB9j+L9a7a0H6ElnCbLuDZW7MM8wDP2LO+B
Ic24G9xwZIELltZ/r6X7RvClAxvSMh9azMwp1W2AuT69MIprd/2QqLBhRmSkb72rv2AIP3sM6/Bu
BW5VnBBWZYFHsyzMy1pt2z5dOyg9/ZJ1SsAlHjrtPsrne/btBy9Lr9KuvraYJyzERKNkko+jPtOR
gujGShhh8uLTL+CKkq0WDGKEAm7H2BSp6xYYK4sYDlWcqC3Y/xd7kPPGXwpY+iNJVmL40q5biWMP
pjOAIOPUoAQ7TuoqypPraM6MAxNk5pfl0m7niqvK5K34dYmTPDoMCxYGDclK2SLXtpt5DGcxQdld
MZj+7B26WtwWbfLmWOP1RMKZkTLv4Oq7sZkyYMU1351a3ZMWyG4HeaqpVlknwA1Zibu0Jf85s8R3
bMQWlL6Th5EN+VNKH1EDK7ZYYd+q1zSiwjCI5jN4ulY9dxZFsheHceeHubXcVH16xcbpSS9LZuwI
H0nnvK4yeZ2bJl4u3pJsoBFYJFvLSdhAu0w72kFDRIh0fNGtny5pOeXpzSegmgqDtsCszO9pch7p
tkHiK3bT2GlBMaEVz6fqk2yaC2pXLO50RGZgG0bncSyKEOWsg/Kvupij0wUdV/fQdKjQkMzxplQY
qGxSJy3fgsnDdT/rnjIE9IRdLoRTSvZqtPidveqpw8xSYoPUdLlBApicvHoOYa7+KUxrCBFvTECK
YpBLYjgX4zjvJ8bZXI39LbB55Ms2wYUSAWmZR7vIrk/rBM2tP9d/luLa6Pnva8qwJRGnGwp8fDeT
ldPk+kthDx8oDxvoPj2oC3b0cwRQxsXYVRFnWYx6EhBAk+2yFdcVJ7ClRGsjNjFXeoigwztHOy/l
E+smHfGCIe5JMJBHRYGomlOKkPZ2bnVjy6ANzdx0KEZMCkTYaxuXo9AT2c8ycGwNvHHbsjPuzZL5
NMkgJl6A6rI0lthGbZ0ykOEsyDV00gTIVqdJUBepTl7sstB2vQ3tlwTN56Skifb7vQS0JraT9WG/
N/536g3JCUcZFzYY1/jt5hQAoFGuvzEudpwLD8lq6mYbUp2y9X9/33WlvDet5R6N8BD8/Sp+HyrH
cwEM4kg0cH1aMv+my+J5164vyQZce8oLrzr93oXbPDH5Lnld9VXR0S3a/P6GGqrBZkaoE9KBwUHe
Ff+5iWFAWMYq9G2m1UiuOXxDNzEVm1x5fn/29934vfn7Zf3ja3/9zf/2mN+/8u9H/9tDfr/WovzH
ibq+8f94zO9r+Mcz/8+j/3rqf3z/91f8/dT/8/B/e4Z/+xpzBV6PY/TOXmr2Gin8/70wPMbl4feL
KCqQ1f39fZO0i4VrBI//fVE2U8SFy+h/f/73f2U5+f/5a/HOZh0Izv8edv/z83/96D/+tN+7+u+T
/PX7J7WUh9+f/+vPJFwS0simiB1AGuN0oK92o0+Ql6ue8p1E+KcY9tW+NBGkix71u5nmI6i7W0+b
hz2uhWcm5wV1pncYGk8DwvQ+YKIKWhRDjKhRURg/OR1QCnhURwug71NGbbXYXgfzGRqwQYZsTrYA
O42NsMbV3OvhGcdky4Tl7OpCACp0kSvqSGOoFQ+WXrNrqUO/H7w9uTz2oa4YPSBVRiagFBI6flO3
+qNk/mdS6Y8FC4bWvvud9Cq/Zobwwob62mgJMbSnpCV+Ow7bKX/JO3YNZT995aZmXNzJOdbx0qNa
z4xd/NXNvbWjW9OFVtF5WxNf894mpcCvLPcF8hTlv96eWGWsq9mNflQ39ac/8YqaKfwa1oDxSZk6
jNMH6j8ac3N90/p2d0zGKtv7GA6xONSfI/Nga5iTA0BJRjDjKK+FMe0QwIhtzPkLaewWRzUZBA2z
qNybYqKwkbLWfffhtJy0PabdwLKGCSJLf9WSa7jz2uPgoIUcq1V2MRKuUrriYHSrKiKZ8ASD9N/2
Lg5GQ+AM49k3reMQqZKhpx07R63GfXyMLvsucO3wLxf/ha7aDGjD/Ighg+/p2myo6KeNb9J+d1Q2
BXHx7jcMqAZyZtYxDZ1R9tWBgTcxHDM4vUDQWnCsO6+wvtVCXmHv1g/LUFyT5frDPCB9KpCnhDPY
NDZ/xmdkoervpxG3g/7czjex7/RBkmAFjYwp8K3mlnwtDHlEA+wZj5Iunt4OUMWCDBb6JVV6wD6H
qOuW0TE5PZuZcKfNaFCpVpcxxzOs6/47HsYvaWs/pdOYIZC5s3RRhAryAUKiY0RoRaSk4tDijRg1
ZPjmTiIP14eYoZtkO9zDHwoHp7boAXFkGaaOwEWlnzozx1OTAb/NiSVwUVsKQUN+ypkkI2g3kGGo
TRrTxOO4ulZaM2JutD/Axh0XPfqAeDtuG/KuGG1+GLUwD22m+YGRNvx4M1DX03VdBlq4vvegJZ4X
TigstxFdSeFSCqYFQFy5gO7Ev+IFs8xX/as0Q9lTctdZqx1g6VJfFr551nJ+a5+1HfkU6+RloEzU
8oM+lc8UwC89KKyjG70wzgRXhDJjE03xdde4RVhFAE50zbojei0L7KXCe6cI3nZxkp1FuS8TBv21
gnvR9Jl/0Zry3p/6ZAfBDfcOjIm4fcczpjCNDft6GIwb4aRfdif6AxZHYLkOTBM3irCTzAx0Et5c
aEGfscO1153cx9iwyTiVC0RQi8ynsvIDJQoMfuROUv1Iukzbsm6fXUWrS+nmM54g3vn2ExcsKI4U
nYh2ABuAhjDyysBt50OTJNpp9O3Twl4lKOZoWzfo6jU4ZC/mMS8ZPswQircpOjBS1tn4jmo4MDHY
pDmnrIrtH8Mj31vg3MJMU535OHk/NHcXdegCip42CvOKzDVeB5uUTJeqPaTeuJrjAXB7hLWjwIuW
LUjeTHs6dj5NFK0tH5lDv7B8E4iiuLohhOVnUya/6ZdPc67MJfZaa7m0nd6HLcbIYKbXQ25aih0y
bmjtTbR97fpYImUKDCpkXVfnuH4za/1pQBTXy9Uui7DZjNiC56m2B4pMNkjyNQLBhV6rE682kD9M
MsEsaarrjnhCSb6lPS0RdREX0HrDjTTbl67zGbrPgAh0Jt978i4IPUekVJr63lLjkQJQXQk1czHf
co2IgqQAN+wDrpl2gGbFfhnKP1pf1BcK0ifHEffD1FAi0ITexFtEMEDnFSe8iJE4eV3OkpOLu9Fp
UNSog5XkjFd0/B9Mh8iiTLttS994L4RNvMAfPY5OoqE9vwJLrXqBQaulj20z7WCBiG2j6hjhEJ2h
olgCWvcPo188m1GfbBwQd3tJCo9T9qhDdfdppMWBpAs13DSMf1JpxgdltE9VUVwcG+WrYCa6qOmP
7d5mjknIUs88ZgHH6JQlUeCawGc10Dsq1v5Y0RpbY7CKTdZk/jbRW6QB06HVGON3Oh3vCs2CKNWO
PAd1kghsONRRaQttmxs2vptq+nYN5waFeEw6feilDLH5IJ4bA9ySnXlZwGHuIN9motsdsTGWmEub
7kz9cRf59i3HA2Q0W3to9eEgyt0cd+o6dWSN0bpPA4/xzmzou1wjQWowKJWlh1e+kznLpq1tNc1z
g7x61uL0BVjDtE/cflOF7mw/V+Yk6NNQGgA8oe+vZSQTCHGIWgLHE3sGE4cTjEYWwZ0U2vct2dBn
Le7PZaX9MMMSiLh4GbVrvb8lA54epxyY73nEu3mjvWxjLESmkR/RZ8trBrq3DBsJX2nehrbwSAde
OdbsWHpz1XCrJ99lAcPSDuujeqVX8cX/3dBTLKQl4hBqxogmPT4RhrfusZnjm4rWtqxNhh4FhIOC
MKqwZxphOsQHon2OGaUyvvQDD5PxGB8jKPVETSEIAfWFmnxKnDsGZJawnibTZ1yQLeKY9tLbew2d
DvIEUwbHTFJ6nT5sobvipioQruraAYnWTDO4CFxTOMeGZBBsAQR7VMU9jMRPkh9t3OZfioH+wZ7K
J6SRapMtUkf93D3Ohpls+0M7e97ZHSdYuRo4CDtCJGOX324iL+3s3GNNNHbJPJORNV5aTK5X9ozR
WO/SfBdb6A7gJm26pWkYlGykEqjgFrHNkNqIGD1LA1bYGrsNxxZbK8s8iQoHxKTTvvgsmWrH1fzA
tIXBQup8LCktoXahC2xb5ENJfb7Lif8u7MfEQTrjaTvNsfRgYmTephGTCgirGEc8IiyHGw7IB9gI
6yJDle+k2Bmtfp8qLOOa6i/KLYrjIOqCUazxgnlRtCnzIZK4sPgwYtW0/DSI6QapgkVuDENg1ULL
txzQKfRTKh4VcXXP/R+oQaScGBGEUsOKOdJYPseCXl0zUn+C8/CYLCDKZDuS6xClRkLsRCV3M+sv
BzTjpa5JD7Vjow9h3hqLwTz4ZvJq2s+jkz2b/QMybFppU32bEBgZQIOnR2WIt6hNLmaMrj2e6QAJ
xVZ9GYiI/YBOuKaypRM5iWykY7Q+6SzfEn+5aIMFL3teEvhrCPjKOhQR4iSZ0nBUFQkBkxYsk/ve
m+abrMc3fcGG5IgCHXRKPttMSFoh2WFygO9ySWPKbrDh6ismywxNa2YPKRCagO0WaFvwY1bay2qW
dRSrsF7M5a30ix0AwX7vmuqOZhM5gPzE3i3y52LBJsn1kLYpg29ryOC95BZRBk115RRois1OYJYC
Yp+mCxkld2MNeaTwgiUyI5IecFuNH1WMKKaNnWNZzPbJcUbaVsqTNzksI+a+g/24APzEdNOJ05D4
yRY9yHdidA7yBa/djn6KUN5W1dmMSuyCMYPiiS3ejgOfFGj6vUFET4Fjtxen1oibXTUg0EM2lHDh
iaO7ofW981gTqk3gefen0Lq97yXacymmfdMLC5XLND50jElu2IMcG9MbHzCupreelV4ZLLd1lLLJ
rscJfYbefTcwGZnOyrd4ZaCVUGf2nVnYoWHRXvu9oQWiH4CVnHTHpgeeoXwmiMJ8slM8Qa7da1wK
MuuJFKf/3B0SYzyD7qPZjv0V01mmX2mOPb5IQmdmx3tplCKW2FFUfjkz+ljXlyMy4ObOS3xGyqOr
YTHmLs225g5AUoMBJQX6s36tWW+QKpgBR4ZFscvd35se9V+Iaomm+f/7GijLGbuaMTPt++/j2lJ2
GAD0W4MTbjfC533o8kxH4zJ+GHQ0MG+J+ahaOd/YWi8eLMLrQzNN/rTGaBA+Kidkc/p08/s/X1Vv
fFT68R9fHxrnRMICglnh7hYwes9QF+ztzNxjF4Exfm4HwybLLk4OxvpdAoAJexY6/cbYlSFuDypj
10qua0Qw52F1uK33VO0yu4q0J5MeIKs5lSRed/euKeR7Y6fR24QMHZis5Z3YWcbP1dTjn9ci8BhG
t4tblR9+H6ZII05b+bYwIj74sXQwDKb+jueKqLNlfokaGzAT27gZD8fRN6R7FdO+3GpgPR4GW2fb
RS7B+xqL0NIleAYG/ShczOLa+qGIiPCg35u0L+2ttbCBH3B2jJPbPZDrGz9E3V93HL3qHxrEXvhf
8hK75Koqql37PEVRcZ5ihC9D3ui3lpZkYZV0d8JI7YN0DfkUS5uIp2K+7tZ7aY43TRKpdvn9JiBi
gActzTPWIPvQl3EKB0gxUFe6dy5aNe4r3ctv5KgRiT3azn1boEZOOyaB4IKoHFOmiXlq3rq+o+4r
7GtUt66Dh79xKPk9VCly+Wpx2ki1/CjHPTc9Tj+LyhP6rnyn098jaLUk/h6ctDPQOVZANhyLbPy7
PqOpjIFxpFGZu4jHKrTmltMfuBKWZ8uRqBwMVx4jTZE0llMrapLyMZom9+43RB04QmgLVsGx4pSX
rTs+1+QfW+ngvoFDd3euZ87737uVgZKba+WpxMCDBsrs7oecMQSpBtnp9y66V38/zONXnbQvcZED
n7YsRiO1Ru1QKOOREO+GqgOBZxcxXcg5XoxK5wpS3pj07R91pKa84O4H32x0XmKb+HbXugebG53T
dhjCuMdmzeWqvXbXm9JJ2mvy1mC9u7hcfr/hTKyNaGb4DiSKs50wq51GtR9FM4c5mI1tFFvqMo4W
+TBq24NRuZTGwrZlrO7MwsOG2ZSEXf3+N52Sm7bBlUuMwnVWy+YuScbvWkAlBVPusbW0tDMIybUA
82pgvubTYK3DYSnRgLP7uqLHJY51m90WUPW21PbNuSbn6dondCf08WWyp/UrxlFptJW1XW3jIcW4
wDqJ2A4SyqZIWb9LY423K8eSj85vPqiU/5ip0d+als+VsJhZFSUECY/w6VvPvyvbOr//vVFWJo6R
x1C2y5B/+mlz+r1hgtCcCAtqTh7DANoeOwpvZ80eSq672apoDKfjVaRZFDdMxy4ZCT5uHkfHeQ3y
7viDAON6GwfU55XpNRFimnKXwuuaccn9H2dnthw3kmXbXynL50a1w+EAHNe6+oExDwzOml5gIkVh
nmd8/V1gVXdLzLxS2zWrYqaSlBSIANyPn7P32jmHO9oDawOD5ZPP/J0xGOeJcNNjOb4ZSV8XlcWk
0mlfHES+H8yUUCGqKcYOlDUCuPPO9ALrye5zk7vTNlG+Ko4HYzvvSP2GcRWP8qzG8lPylunhNfqD
HpHVFzgSbzPu7dQBMgcZBIlANFHeA1W6ng0v3NOakqdBCUGLpfYPDjy5k6/Iug4rXEldM+/MgHUw
d5En80EWz2ai0KWX/isX/5BH4LFrpuOWP4c3b1+g0n3mieeU2TnGHXIW+6r3M+fb8LGcxhEnJeLM
CmDM3VTgRqDQX9Fpdg/Ks9trPH2cjurReRDQBq+sMTEB0rXVqVy+8NtP7Sg/6orgz9LT3tY2JgRx
4WA8Yvu8uNSmV/2yKHthtC0tkX6ovVIdw9o81VP+0vRGfMFJHck1FnECfBVlSzCPF0OUwx0LpNwn
VWthdQ2Gz1la3Y3Qy9cM2ICCRUZz0jREZyz21xjRxRbG8nCcexlcWi9+ELkZPDZNumPq3t1AHSJk
cOjtD1NUHDhi+icZwqSQMyYu5ssc4h0X7QD5wDvY1MYxK5z6zFpQbIGfGPdUQbjkI+QXTZ98jqey
e8gipjdpHKcnlUcDMTQOHFijNh5zw7T3+PMgiwllPJYoVNImeDBH3udgwGbscqcaWbB0vyDz282x
9hwYOrOwTzBMOcJnPFQtyluS8VJFvoE5rJuHulDjJYxb9J7LFzFY0wWL/UMu8/HglV8yjt8Zmq00
K8GGQv3dN4PjwSTj8ULLgkaVW/ee95OGQd/hJSJaycIScoXiUF9qJbI7NG3fhiIyVjg2A3zBGUew
wD0meYLFbvlSIBrSQsR305CBQqCJ2hgmt9kURDf004tTYWFxWf7T2xcM1nD2s8REqj0457cv6cza
F5nOvHn7ZRjU3jZDL45yMhHHwC+f3gKkaIbnt29frBCJxlB4476GNH2yBbl+Dz4P+c1c09+jAxDv
CnTnO2LugXTE6SGoQwpyLDVEuzjttQVeBt5JPOIlwYCkSMnZaMKcUIqQJPD2b3R1qHgJ7NNEtV+P
FQ+w41neFqwxR0oHZ9HGShO9MS1nvncZR04Gh0VJUOd9VpXdoRuB2b19c0pQSThjjymXic5JypmW
/Nu/zstqVHRxC6VegdpWwrkMrkoOzVhZe6d2MH0h8mvAn3owh8N+nei43JhwAm7TOUXBGAAZs61y
oI2dE8cZn6keeXQT3zwB2fc/mj3CG8gPT26f+LTcJTFhQV0/xFAArsBLDIfIL5PThKr+Kq3cjMQt
xuRsHuOnsbXLNTJeQIjWJxZy2JDdxzGWBhTetCXPt7oEEznKg29dF32CW70iUwUchLpu5uJfX5JG
ENLpy4nDwZxfGy1ptw3WpUPucxwwOEhEKGT2NdKj9YRHi4hKOmRk0wPW6psnz9PxqzFPm47mPzJ1
JrmKAyCq2eI8JpF7N6oq3kZEXK+T3rmBxlGCVQWQbAEWvx0q+C+yVAocyjSYO7fHrNcvTQtqVlqS
dbFlO4Lvxno0IUWDXiAmDuWWYj6eJweFpZK3q/SOyGSN3YCi7BIkck+Z9DwEWQWLtKKL+W9R3U4B
EdmIUbForYgcV1BsIOUQ8nHiPv6WWSb6ojneMz3+ylNVX8F2l+u69emdYNxkN925k1Mf4gmj/NCQ
Jwb+j4M+trLO6q5n0RwsEqy3gzeRFd2jT6WWNFFMXmjvMtHIHYYZ3U6bPJnF3JzrkdOphTye4di6
qVlyVWATO+fFa+wDoD2tMaPDxR1qOdNTI+f4zPn1JWcIv1WpIpu4KA5aTO55knhEcujPu4Xz2zgE
WFGmPoymMa4GLJartqCqawr+hWGSFeTO0bTLF27ML1kxfUyMGax81sTnols7yXNS1v6D0so7FTRh
OfbWWz0svWJLiuNIc7KLy8cY72MaeXTdFaq1mfybyDvkdquvwlCfgyyLN8xvUDPn3kvYUeClk/3S
5R1QB+ID+rhSp0L2l9DST01UsoSdmuF6tlzjxAObbnqAnhaGwtaP8bWIlti7sHowkvCYCiQtIJOY
gJPB1CX9PnGB8aP53JqVb+3IdvmWDPtwsu6rNERJjAh41QYO+JCGjtY8J8Ymdt2QbHept+OIHio2
rY+zmyFA7FrQxQ6gj1BS/db6TuZq1wYQhtpMM4VoSetuh6+Rd8YnChg5YbaVV/Wmsp1dLdGUYoO9
xbJFxuin2jFdlG0eK4xCFEYr+6ztgIaVywGoUBz4kwCCUGYmK1WWF4Xue4eD9RvTofvEQepjgLIr
au/gtnxyIIeeAc/sh6F8dILmQDkEBCKh7x6cDKd7Io+ZnmiTXXVZ+zWy9Yb324EsF+FowFZJmwpt
0SzUoSLxC+vizXCdBHDgkJTVK1qY/W21auDS3uiqKDYc+lprwsLs0DIeHc3to8LpEOfjeMh5/eeh
mM9VI9iEKVpDg7ZJobC5oBcZLeQOLkNG8r27E8DsLbV3fqsLCqMYHWDrAosuac/YZjY9Kjctr6XK
n0OjOrfDQG4uJXSNl+IxIqt7lTvouprILa6qAJDK4M3GzuqMs0c679YbSVOPknS+jhXSbtpc5SYG
l6EKeW148ghSooCmE9xYKWyOQECAcfNNEYJ1ygzvtSKWkyzzAJNMTMSvIU0yt4CqutrcITJTt2OY
PveI1ufegbiL/g+VxTafiuAg++CTJ+5xpQ8ZxUXQ1g+sMhc3RwvYSroGyU1kNhO4e+NzUbQv+CZR
W0fqko1w/Ctr+T2Ai5zGfUKdUaxkJ67VGBOn63XHAts9UJ1ZJLt+nL73Y3w91NkXjfj1oOv2M/qh
kClF9DJ+4sTN8EP28y6wmEr5Du9RgsaOTjZjNpO5Uyae3QhiYmUnGM5r4+OIduYqaEAMZuEXqaZH
zBO0dk040PDhYv1cGgqEiKJlVbS0d91RPnTGw+QnLrnHNft1ifI+JgPYnxty58txh2YpN+V+oGQa
SNPa2O10qyIZEaGMJBxU1ZOZ1S7TBt6loa+uqorxkynmW1eANlftAt1ZsnohO4Wiare0BD9TvgU8
86zty2DGbbENeAzzt6TpEasL1M3rezhKDQb3nijzJMNFbIjb3jcvmR1+iRfudEMQwJpZ15qZJ6XI
9K1sppnldr7LSW3Le7Ztw1fRZvTuU5dQ98wv0FOXAuC5SC8ywjnlUJW9HYNpfbhfM1LavPSskubz
jDiY9LTxC0XGscMdQ+7GRkKFjMrXvGsS3OxA7djQT/0CfcuC4YtvZube6QFoRKjLHPLTLuhqCDou
nkU/fUOe/BJPJuusTr+G2ykmVZ6DHnfDpE9j3evTEHbf4gi7Hm3raG23NgEakboKVf7dE2RMsWq8
ILj70MrUxChNdczU04XKaebJFVsaOpqka1ZtXW/SGgtOxUxJeDDDM8EJtjI+Ei35XQocWUV7Gw+c
G9slccPMyy9BUdxRxH+UA45gKwYR0fjnQJRnuXQfTbz/VWW/hniXIcd3175/GVWMBrnczwPnOKJx
11Momg2TMMT3DHTtivH7lLwMmf1VajoRRiNWhIfh4ItRp1dG9amNyHdOq2tX15zT9DF0Y9IR7uLO
Q+xdy3vqEXtfj9UWltsR4VxIKdg+Nl581jR5qOPNMLgOK/tx8oNjG0LwjT2sI6QhHLM6QxJKJHkJ
h53rYd7SRHeRq7lPwFW724ydjPs/xus1NcNVOGVIwfoLZyIoGynRme53I2T5qLzcW+sdK9QhclEs
Rzhgke/bDiZgtGT5wku4JlXg3kTr2Gmk8q7NVhSOxrSJZPA1qId+Xw6PCWwUCP0K7lGPc5FeSW6p
U0z2TRWDsEoQJaPifFI9w9rCLRbxM5ZVwJR7ppUXzWPGCBRPorj3UOgSMTMc3cz7gn6pWjk+yGLN
+JqJHf6poThbgM5ABEMbl8W3tJUJKcD+OVcBbfWx40kMrXSv4upONd7ntKseqhgHddYyc8kxSfY5
eltA0VezKPfNnH7tIot1L8rQ1AXOTVCvGn/ZauuIcZ8L+8z1OuTEBOcFmuEfJ06bE9zOrk1uZxAb
AvxZ3anv2LbNjcGmRITtpjfTTaCx1VstyHQiBVc5Kp8DMuwycHr05iaVFnlg9RwiEHHTb0QYr0JX
bqQPi65uD7aFpJUZ764Os8+4dhFx1NUhjb50pf81LQdrMwX918KY4lUuDSR2qZ0TGkBwR1cdcHGA
vKq8b01B/jO1ZNdOj5OTfintpFvXJTrFOPZPpvnBSNCt2JqaTwiQTS1P6QSsmj1GjQlxhgPKhVnU
r2oS/rqRRCZGqseDHZ9pApxEADXXYOqbkYfIYmoUWMEIIyqs7CAtYJXo+QRb1yGYyUMe6IWwrQpw
vzUTPkJ3ik1p6leElCUABgmEuqBMaSWZMFqSmA5cKg9mEtzdfuPmmXVG5Zc4hBW5Yb2RFYOn5Lm3
1LBNmDZji0NzMZbiYFjxxwatuA89y0A7sOi1GwOLR2MUt3NpKTIDHosBv5g0hwdMFrC6QQyGEYaB
qDIe5CQZIUzFJ+E9eIVRIgLSK2vs8OHArtza/L2ZMz9EcwUIstWgPIN0A7qigzNiMwscaXmaJidF
oUjYoWkepi99Cd86JJr5isyH4OJXFUC5JsG78KQz47p0GpOBHJxTbocgSN+aj/VSbEH2D8tLyu1r
fKqke1UUuQfp+zTnJjhIz4au03hf64rlMXTw03ql/FzjF1kXIYF+RvwSIaA5GtoIaJFNTN/r/Hmi
RBhgCvCePnshx2k7eaZC6G9Q9LI9DxtgAYis6V8bLb3B4oCoOCPEtu12/ZRcZ41TbJFQNFdSWvfC
CBtCQ+CNzoP1Lb12KlI2bGJ8VrlCpjo00YXN4spJ+JBbikaAPP1Gh2m0t+jsrsCsZZ8KIpSqsr8x
O33n9v2rYD1jprnUdy3mZ+RKqu0+OCOqJD92d8LmNFaCvIk04NMsZCLXNvjNoSzcumVcUyVqg2nO
tK9pX60tHBjroOvXDWHet43l3TKxgttNb5FtQ3xDDrKlxCZfoJ3Xra/HdRCGWLgjOr867u5kYY5n
rUA/uIF+xm+xqH6TQ4HdD59XtrfmqFjXiflx0OMdliOEPCPNpTmFDuG653Ep3NtStTvcccimZLZq
YnIPyGUBCJCMYgflFG+9ApBFXvHa1t6rw5mNJa46zrM6EWF3omw5N4Hx4sftCVvkxiYTzC/6b2ga
yoNyoi8IeMSRwAtukiRcYeAND6Tn0tbuq/0ssIfrId3ZTMiQClNoIi67JvjpIwIeJMVkeJVzeRVz
liGkgC50Cyuq9gIe2ZlPmahgFBBQM3J7O9oPQZJ9cPA+pOKhRPCwq+LssxFxWqqU3gP2P7ZAwvcj
KTZN/jHIEI6bfk2wggV+sQstHOY1SDk1lTtozA1xGFiWa/IJsvYlJ0+MgwCCIreXT3TT6hVZmyRp
gC/tcowACfTZtJ6IKbDh0TfuZTArAkamRxxeD6Y1oNCkYqNFnAZkDX7AG+iG7dFNZXg0DPNLmriH
tFmYhtJF0qN7MiiZCKyidv4w0e7Mhvm+knQOkxn5sQ0kK1+InUO7pJjq/KpzZpTuclE4pGa8Icf8
yawYDZui/TaDi2WwfxBRezPVs7MWbrAHWzmdcKJ/ZjncNqBrE2OaWa8YGehYX3uqwyI24Z0ukmLr
eBODiAZUpSz6rTVbj0Vif3ZabqQ+Gjl3+p63rrR3DEzU7qMPXHSk0bCyJrGCAGru5MRkJSTTJ4dI
kBIqQtidAUWt5sE1mkseQGh0XHB889xwbjODF6+iHxD6Pp8rLC5HUsHUAADicuCgXDOEAcbC4Vt8
d8mgRkDmH8re+W4lBhpjBAI6xTFQ0N0jc+UCB/Hj4NdElxCaJSKV8LZOuEAchqBDj3Jj4OlPljyX
SLYbpPynnPSflWNpJsZRgy0EcMHsW7cVcX38qSGHxFm0oN47XgL5VG2GSV0ArQwJKoAoos+D354W
WnnjFwL+oOcDsTLpOb+4ZhFeI2HmQf8wkhZJnulzW3oezCnEkqOvvqqSDZ+ONOKZxfLEh2zGl6y2
/WOHjqFPuvokJ8CossU+FgHNxl3XrQGYOWu7sTeJlyKjF7Fggk5XH1vbWLAeDIIpt9v5iF4hRE7D
A6WlhJrDgMHfSOfZJoN2SyRqsKpHsrXQrRR7RJZX+OGGdVxpBBh28eQw2jw0YsHy8lwfAGJs0vYq
TMJyV3M4xe7Fmc7jE98Ech0V+cfQbLt9reHbhGEKRFoxIpw++rYByxK5CmPRtQVztM+8O89PsnMC
bjQznduxpjXUcMyzhy65SzDXMuY7MNm/74nOKRty8Cz/djKKBT5UP4fBHBwdEp9l6Xbnpk/J/sEy
3RPTtbW4RFKlCuvKtMmszcUX5jRg2iRhml2PkNAslxpBWs06LEtOZm7E2Hk+TKXPmKGv7zPSJlI4
k7RbUOSaIZJOatuKhD3JvS9CmB2dR0IvwwssWM62yf10j+PyIbQ8EuNSayUM/naZe0cjisg2gA66
cj8zRyC4I0efKNtDoGk9cTvTWWpmHIot4CH0Bg07ggFFIRqulOFaPCMi35a563IGmKpVZavrMoA0
jq1T4/TqPpoepLc6OfTxCB66XJoQBWOizolvaqMnet6S57e/eMgoaGtHcT5FAMKgpzxwbuFJxIWr
ET2UwOSAJLD4whK/n8rY2OaCosWy1FdZEUvZURWxIPhEGx5CO/5MW/gWFAYYRtkSAS+i+ipyJYSA
GeopEi9+PKaN9sff/v0//+Nl/D/Ba3G7hIMV+d/yLrstorxt/vGHtP/4W/nP/3z49o8/tKktIbTk
GC0U3iXpOnz/5SvUqYCfNv8NxcSQuOgpVklYVScPIMclBkjq2bT+GfGO1yFARR8Y1ybs7bNv0HiT
s0lT1yJWzappZnoAf6MBDeRQw45GumsdSMO7d6f92MX1TZ9o97Z1FBdZ53jsrUUm0fs3v7kO9+fr
ULx803JNZVumsGHy63fXoachLrMc1Dvwlq0o+2aPrbu/kmHW38KujYHRqmItmcLfVXHyEYIEMuOs
ufaka1wq7Xv70Sqfq2Q0LqHe2nURnFMneoi1no7EGeRgIkS1wfiG9QQDqDYH48F1cv9iTjkMxLB1
17++JNv78yVJz7OkJTl7uZajfr6kgf0AK4gXbQCbxbyxTNozThjMcKJT4KfiowjUbqB8JQ4otNaw
P2dOXM0dDMn0NRqqndm7LA1ZcuFUYI2muvmfL6T+0haI4qfKTR+ctPXOb19mMBRn2vUNLr10VP0N
yEOawCjtH5ej06oqShsyP7CmvieBaMjwmI3N2OyLslnVTdbe1mIKrhQV/PI0pU/IVDlmue58ZJSX
fihd7h8aEEyjo/HQyq6k1RxHl86kdkpDsqbefunmLPqznSIESbMbO7P0IQvU49uvUrsLDm/v9L//
9BQ0b0/FS8HVR0HYvvvlf15HL3XRFN/b/1h+23//2M+/6T8fi4z//fJH/p9/0E9/Ln/9v17e+mv7
9adfgKdj97zrXuvp/rVhHPJfj/Pyk//bb/7t9e1PeZzK13/88QI5vV3+tIAd449/fWt5/F2eov9e
LZY//l/fu3zN+G0PHdCd9z/++rVp//GHZf7d1o7pgSJ1XEfCRP7jb5w3+Y7p/d1mQSGKVniQu/ip
P/6WE7sX8reJvwvP4UFlyksz1RN8qwEDz7ds7+/atF1LY733ligB54//uup/LWL//Lz+elEzf17U
XCEkzwvzYTrZptb6/WIQd5K4C6XA0tcxnWVb3yq8iitC6jlOY0QHdqvXtcIaLaqn2LCgSxIpsKWm
4hDTNfnGVzjxOzSM/7zTfrrRflxulfXTM728Ms/j6qVpKduTy3X+tNwC3KniqBLJhjEt3u8hXPWf
Wo0DnTAAQmmCYjinuUOPAorxQ4mdJ2wO6GFczrmui2w/hX83f6Kt7N8TEvo64lTcU04Z19U822fH
e+3xlty0yxdcmMVo2qfRe8g19zUij/WQWi3pZqhfanAClypv2F+imODaglhYlrnNpMEGZEFDCFcx
UY4le0vWzpkVF3AZRgVdV/H5h7vqr/agn9fu5U1xGX8KhLOmYjgixM9vSjciO69HI9z4SwxcO4x3
tI9vMuNWIV5B0+lyERTZvtUCRyYxG7X8QrIjbJJPVoSecbSMbDvAoEpLhq5F6n93yei+hrjP4WJE
azfUlYfjvYHE0dTlVlr1mRoe/03Yj7e/vhpr2Wn+Z0d9uxqX2axtckNLy9XvrsYZwTvX5MxsdGkc
set0597Xm8w2noRdzh8tcqBosIe3DK5J66wrP1xlfWogAPBbYv8wWRS9f6qXL7lnvcyZoXf45Elk
hxp/53j1vQ/y7oOnWvgYflncKmxey3bch82LAeb0aZjomel5Daqh2g/9AG+NwykRnqBEdBcwvgSO
vKFgyHcm0fRXYwJC8NfvgpR/ehf4WAjnE0popbR4t3mFVoa0nzimDeuAdxTaxUcxV9M2aon7c7PZ
PuVFqzduFX1ivo5yIhz7rY8t92x4KalcNTKkZfA/xPHtvKlYcp4KSUgTyU9bwX1yIvMJAkTWb/4/
XrgrXEdzS1o8rcvN+kNBRL/aHzOzDDdBSW0djEQGJIFHBdPGN0FhGWsOu98kdo5VSfpA2CJ2JxMg
Zve9yojXmMM+Yyiq71NauTqZb4wsdHadgeoyqIuH9HoBa/ym+LGWVeOnW86xHMtkYZGUPlBc391y
DFzzrh5Iw+RA5XGgzzygpXkAISI1z6jmWACg8BbG+Ni0mikvs3KEa96lJ6Qobnvx7Dvpg4+y6VzT
11vDKh62piPkI/fORrde9MkVwVGETr9Whs0NvTxOnHLjS2jWwUWpa9U3M0erEILighkBvlNvfU8y
0LLd4FQDG3hTmZhoEn7zgbnmX108ukwKJZOdRSxl1A8fGNE2utSNzcUvr4p7qd+gea3IgAHoyBMO
1t43iJ4qQvx8gZWaz9D4wzUKYTDTNvoQZ+oWAmoMA9iV4plQR0a2mqMdb3V4zIw0oinjf+YcF9PO
j/uzhsi3JrCPB9lGPB2LZP6yTTJGHrBUn6vMk/vMHB9SrGfXSjKYsEOE9SqvEAoM02fi0phgd5BQ
i6k4sBh/juXQ3JhxI0hKw89pYde4NCkkK38OrgvwF4hn/U8o15uVKAOMzIKCHdVXjcaCCQZ6KXUR
0/ic9epGUCODd9a9v53CajhplWhaxuDWR6/C+a0dcZYEkn8ISVsKTeuMUTEjiKH2N2+LRlCj42Oc
cvz1c2X+eUFga5ecbjyCMoWwl53xh48pKgPF2c5j/O4P2T6s4dYuNyuNIPtUeA1N5OW2Ha3KPqFP
GK8CxGXMPaLLVGTl9jcv5k/3DCQBz+JesZQLJUW+W510VETgT4CtlWoab992GDsggBmy6CYeQh8N
VjYSAcqYJFSHmOTGXbs8wr9+Ge8OX2wVbHrSckws75bjmu9vXZ5Malvw6qhP83FVo2Xc4Fiv1rCT
9jbhzKes/fD2tIbQzLdad5+aJvbAblcLavWaQfQNulYC6SEQb9UwMrYHNntwyvC2jY3NWwFTddBY
UKjfZGH+Ws+2ffr1RVh/3r1Z3R1pW4qUCnSESzH2wwfrA2BcAiCSDSMVnLxxSU7UDPmLbhfmzH44
c6KeDlYVbxwcy1sz6/ewGB9Ld7pN+zq5n5QR3xtmZG976xtUyWg3KY8RhtFDWUkRj6Q0NQs4Vg51
MzxvKjOnb7+EjvG1XQyeddqRiOWBjpgI+9iJuH4hl2Y+ASe/d+OcxywT8xM6olvMbw+/vni5rKw/
rbySClgt161tNjzx7thplcyI2GW5+GbhtHg+8y2VH0SfZQ81r47epp18qBkuiGzUJOEF9n4orIdx
FP2xQ3sKed9nsjB0QHUd5UBVQtThZg3+EZbXluTG3a9fsv6LEtQhG8wybW3zRL7/vMi1icdsXvJR
WQq2mMwIV2SIsXVEiQWs6F8dnHiTayQflLKRI8fkdKUnx50TEAKEOfJYsdAx7bkZRv1RTrO+cUZ5
wkFCC0/PxWqxYT82WfqJpmWGVwzFgzAT4t4ZrV+RIExJGWPWIy0r5UQJV+YCHmmmZWjtLJOP0RoY
nvuk2N6Oxz7W2W1sjQegdeneSD0eSXcgnLT3D9hdCBu1XlPIaKe+65A7jhGNjDloblKqe+ZNYtpm
DTDXnHbizmW381Rf7sDLMopbePBxkwAHt5tFVp7dzpiZGDb15cmcYVHSqd8Wy/qAxMtYd9iTUk6h
342+PnmUjtKxP1l1Siud2K/Uz6tzVJAUx/u0SwdFMe4TVxHq8eQ6pFDkU8wlF57HclPMMEzpBv+m
5rL/tMQ6PIMWOyHdFDyC75dYojbLEUgEqRi+p89+MVf3jtAPb88lHbPlPkYlNtbrsnSqJzKtZUe3
27AOKmay33j97u03EvqgtzW8cpp+gUIPj5cHHZ19RV81Ym91JWVR/8EKar34I/UZpaw+W5NGzSqH
ZBtFrdxMPtiuHLcg40T/00Bregsh2SaHIr7FWHfvB1WzhwWIJmuu9brv9Np0SuOpnUmGd5J5HUkL
7a4PeIQUaelKVMup+aoJNgYiaqHN6/qSuAedndEMqN+c08z3D4l02CY5o3JQ4yzLw/3zotZHKJSo
twVWy0GuuqBvN7OH8HTCf5kYJbCxMP82lJE8zW7xpA356W1/qFQPfkzb6je9IPn+UMHrcQTWVsV5
1kOGu2xoPyyyhRCTLEUrNlgsYOPyE4T7oqLwbmQAFHakcFlHdkXERErohmsyA0GnHD5YGMz7zIxJ
rhufI85h+zqe5EFWFVelsKlnnoliDz9yVYoCO1K09qz8ma2G6Vpvj8BiXX9HaFqz0kY8/mYDfOsu
/rh8LpcllVJSKLIGTPWucM38wKhEm0+bYWqOY+dAchE7s6jSD2NYkldDNmpCphbJDo1B69DpD0Hi
jreJBzYYaqjfGd7XKYaS87ZLdlNkipUpcZKnjnVrePklJz0sQX2dPJkFWWCS2mQ1q7x4CmwArdiG
Jia+BFrtjRpgRRHkxn2PAVYsIIIwi+YD3H/vpjC67Vst1ridRlVIJhs7qXURvO1Ad3k+aJcGOIG7
+kyC7Pe3mhrjS3BGllCx+jDz80m7iCcsM2bh3VQQKG7IxzlKevZH2YPEAyCJGTvIuy2xuenJdst9
UNowPWf12USGf/VmFSNxmOdk/GamUcHF5Z/hAOEsxPKzhe9Ozev6vCxa0zujXRLoWnSq0swdUMt2
+ZuSTi6V9c+fnjYdukDS4aBkK295iH64Keuch6chhWMTTkR/4k9Xaw1kdt1mzvBi16RsVmV8fFt+
zAkkOGglFYbtU1ZSKHToyw5FDlV3whKG5gI+f1ieMzC+ZHTqnWdhAodJMPpVid+AbrynEKSWy22a
puJshrG5q0si6P8XlZlaCsAfL40+zdKK8mgj8X+OVz9fWpFonm0npmaBdr1FLIPeNCZFio5EteZA
dIsvUa78EbCKOOalV9xNbX2Tyy5iM23OVhxm51lk/qZZKi4M5NjiFeBNzoCEYItlINl6G5pEesPY
qtzGliaTXoMKnSTJ4j6HiJsmmB7JUXpodfsM9cLYawPbZhKqZq9bTnEm03jUU1uHm2IlQP8fSt8H
oOnFC4GRPSelltgVkdpkRmv9ZrORfyqheXCF7XkmNcRflH1g4C23RnC+TnB+2xUENMsKnufGyU9l
CjLcggp8n+VDQXg40PZOoZupAcyEaG0hEA4PgtypkxhjfSMb3AEZuoE5qY0tCic2bajWhmq//rr2
eWuv/fSx8qLpMVnaRNql9Fst+8Mdm6sxdEE4qrUP9uKt8JzhblpF9QEsHDRSbV91zMuPLTL+tW04
31UpxkuzxCegoCaCZi0TaLBcbnT59Uuz/vR+csdJhyRAi/xx/vnuSMIb2MFQEIAResbclpnn26Q1
MfbWmgaNRrcykIpaehBQJubey+frEsooFo0z/ddoFxfkyxLGuHEImrtvZdY84fE4xw1aQMkC78kK
ka/W8q4IGXCWIeDoHsoek5AQI+9cfceasPALQ2mWp7qzv/zmCpc986c3nyu0BSsGg1zHZvD08zNV
iaKbRdCGm38enc3ZbddmVpGA3T8LoIMxm+fFw32JnBZqfxqX1Tpt1gBT271Lpi4aL90eMjxRV265
hFksnYvlwEkSLQP8ObYeXBaK2xlF/RVsOfSVIm22bw00Hck7OxNrJCUZc4QsIXxuwOePxnzP00nc
J3E3V2ZgiB3e08dfX/lf3nYekhlIFbanLPfdZ6vwuYQtcTUcRazi0FYi2hGTDc5cRNS9GDBXbw8K
ZZT7UOWYUiJ5PXsVA+BQPwftaDMSpsPZ1eO0olKqf9NC+YtnmaoRqqRnUmEo+VZ9/PBYxHTaAGjS
P5p5cAtCDWAcknKT25CW0MkQh4SiFoGKXEUR5QXZCzs5UzdOohzPHbgDjEsA2hg33zdFFlwDfSCi
T4WHfJZnzycURiOH+/zrd/WvXzVHDsZjfLG9d2t0P6JObsueV41vfDM7qdowqsVVP7aQTct6PsQm
7Mk6GS4NSjbUCuWZZ5/klIy01Wlkpka077z47irn2IQ9xE0TsVDeXVc0zGArpu1v3mnz/WEZyBpF
Ae8wrTrJC3/XXSwkhck0BfVGAq96a/fnYRecdH1+2yhALa/cRjrfyBS6gkCJRtZCI6SUICK1Kvxj
gwRZdy6ltdUam9KKP/z6TTXfF5rLC2QeTDue/dxWb3v+D7eCkUva0DUqPGOCTSJwwRzChmN7ORvm
iiQo4owt+7HSXXWM/Qo5ObMKjGi+8Vi11QoKf/kFbvaXqem2mauC60QK/Zut589DFJsBE1ub49JM
suTbjfHDa/SaYmpg5oLfHi33XFsFnH8/aM9B1N1P1rRPwkkjl+O0kY8xpsz/S9mZNctpZF30FxHB
DPlaBTXXnUe9EJYlMSczJPz6b1Huh7bksPpzdNyQrtsSl4LMPOfsvXaUmFcBt3Fq88dx7q81wFlC
MHAm9lqFi9vBoJNgTD2kppO9LEb+LdajGDiBVoZD3/UnYEeAKUeJoBay0fOge/vYMWRQxBQpGcKN
o6nZA7k5c3LtBpMxsel8ypl2BoffLRR6XDuIFX182EhpTbYbZFg/GttzXr3pN3fnl9JF50Tm0o1g
bmyZvNA/lQrTiIldUf7jtVUxh+hEZ9ciJXKb9eiVDeEYB9uO5PY2CSGStz6izCngVmGijtJmDZfA
A/ubx+qfSlObp8oTum3TcPupnsKpkjWwkV1MaHR7lOntR7C3+3glVeml3Z7Yl1ykliDOZ90Th9rU
P9wlbk7CKsvfFXf/dDGObemebegm07iflmPdy4YMPrQbAGOfNyPW4S1AXuCeLRr2xRrJcFxPd9ZI
bNw0+x4m+FyE4I+RBtbwdn5zb34+RvOB2dCP2BxtBiaYZf6+L5rjZNqdhVwn52T/gLqi4mGZjqTi
2cd0lG/u2otc5mBNvyVul6p40A+i0T+SCAJgPor5S0Y05lD31D6QhXTQT1sDY9Bv7pv964Vyqda6
Q/BR+ob9U7Mr1c1i9uVAC2gtH0k31RDuU4Sjl38y2qk66FqsB1ZNCBbRzBHNG75Muv2HEqnY13M1
H1sknThKasn0JIcz6klzV3gQ/WQn3qNozM/LbJjHBuH+TawwES+HgZWfM16yNEjHhe6f3dW70W+h
FtB1w3OlEb4FXZFI7DtT66L9rBsQXvXKRB9/spKqu04V+qGRNsebjX1belK7plr5QG1vAbSApcg7
+sI5SDz4hgRPh8zoNyu/uU63/378cVn32ajWI4DwkXT8/WOGt5QzTiUcB4tUb2XLk0P8CWc8xOva
pNnb2xghK6wPfuTlCZhAcDvNuCwoILyTFMx0G3p9klw1x4y3RrMQKNSJ+X6y95L16dZbMki8cElG
OTgE2L7Crx3gB7You3AQcUQyg07JGopIuRx7lyUrn5fi7daI506kQK/vo9z/KqWaj5gdky0tXZtJ
2AL0oE6WjZ1PzTEmkONFkcg0rGjeeEmAMo6EWrY+AKxNZ2iIX1EE0gDzAY6KwtmY2URfcCTVHRqx
Ozc7KiZ2vKT7skzKOw40rXdzpHuhrZb05Vb/59LqzFW+d6xhWB79JO0ufgZA2GX61mvqs64x68wm
yCzk0BXNrVLfS4TnZAYu700OwrAX83TpffdhqTzGLFFswC7am01+JdisuNPoB+7U4OfHpgwIdMYI
VAD9mGtPbNs+PpeLoQ5GQ78QhTfIlzLRr7ojrz3poDC9huKAUYvOtReh8+L7t+MokaSUEd6IE3TQ
L1Gu3Wu+fdeMrP1+3PcYMsyzjZrSbEm1Wg8ZFqD3v25c2/WIEm73sPHHLITC3l7iceUiZxYjXsPb
I8QbYOqOn22vlXfE5YmDkN10lO3ytRtt1gdaSA1JAUV3n+WA+uGt5dDj8IOZthCkblsR4dYeYoDY
c+AFKeDjX+RMWo7IERzWNTl2JmJsEgiH8jR0oDmtZgILE0myFYAk0L11wtvRmXkk/CknTb8O7fLG
VP/+1it1p6TZpWLp7gcNEV+ill3L0CKwMCC9K0TQcu6+TjwO78zPRdilKdmKjTLm8zSUL4Oz6OSB
Lq9VB4jOSk3jnPQIzpHnORDAemwigJx9nEJXsxnbEx28kzkP9p25FM4x1lqYlVP53SVV56nP+vxM
miPbdPRk06Q91TkMOew8Nx94IVx342BA3k45HiZ3QNVqKPN16imHUotgSGmb77eJIMpvtFbQGiqx
iMvtV/3Y/5hsj0Tbf98MbgfAvxVJrBJ0cGmLIcdjePDT7u0AgYfZnBqBZSiH996OzviRh+M8OhpP
OU5yguDeTS3Rzrd/SRQDn+HkfwqnPRDvWnwazpNzO3F0DrkLTumI01yvho2if4rd+U99IOUQ5lF3
qGvWER0L/8vt2Y1fbbvPcPO79lnlwOZxftrBoKv0IGdSCERUchiEUQbLHPNI6cwFIYfIOvDTlbha
u4gTdabsr0s5v2m4ml8QftQHP1LPdPYI++tn/VOKaBs5s/kWE+/jev50jmkUocM2tDfLnPFh2tGu
KCPzUgztHNbe8tsD0s9HXN1l5uYwAfF0REIckf6+ELtTbPqlKhCDkmoc3u7LqCU/+tsLVLvymOU1
XH08evaYzQ8mCoBp9mrk2vpOjzudLJyJD96PqXvgBugXNfawmm7z4H9/Gn45jXOpzBxseixC3EaF
f7/Ufowomg0mD7ddwCo+ZGcz0i1h/cyVM308zX7ib2rftR5Bdpu8ZcI6TRmDVKYxxB6VZYWvLDfu
0qjzT3BrqjufPKF/v0rz52a5jv2EoY8rXBuTNyeDv1+lLOHEpC3Gh3FVTCGHpQ6rxyPf/EgqxJEj
4iIskQaogvUQXHnMMHXhobr0eDdTfD2+egOK2mzMwcgOvaNvi7hxLg4x0xr2UcsfBKLg+TGp/fE3
Leh/Oi6vY7D12pnf/VJFFjqWhlTLvUAQ0t3N4s+yR33vTWLapgPAG6LWGGgS7sfW4xDynGGgH2dg
IZp79z8oxH6VD3Ea9BGdWsJbb+XP8iFDFrMO/AsXye0lnno0PMtktxce6sNEb0KH1pwMJH1LLafr
K9T70kf1Pk6kOvT2vXSHmdjkIvlskKl60KuIFY6Mazr2zgbHQfJpm4m27cc8OzNnhNyYN+xW8NtS
5f6hZTA++PKaD015mTwLWxgwh10764qe9zrChBf3HGvmSTJr5rCeuvcyJyPr358paz2D/7QOUoii
nmLqwVnp5wHMTKaVQPa6ip6LIiDHe43YjJvL7SipdyYMEE/PwqwfqgcHgdOAQWysQCxUWz+i/Ksm
RaBHBCuw6oguiKRz1jLyw3zNOi0OjJcqwf2Ebh1a8rJxZrwk0B7K8DYhX7ycoSgyvUAfu2SrWJ32
ifAeosFB5txL0HSe9/TvP/GvokWWJd51CnBXp0H58+m6IqXV1nTF1Ku18GuUFZ6F3TAwV4Dt41/q
fLVOpBrJQq72UXUUqKI2sj23Yqvlmjj5lqbtrLmSv3tDfulMMlbkehArspY7qLn+/no78zyj9LT/
I7AxpyFl8sCJPNNM7zzikDIc0zrimpn2qSefdF0lO8/NHv/9/vxTu4flZZ2CEUaHwO6ny0DHMMYE
gzkod/DGkuqiOwpqZlRkzxoRxe1i7UXWGDwCcbLNaOCHSvLh1dUwbfTBOhkiYkYmQAeywIhLNtEl
JBZMcN60t3+NLKIy/U3h+6sODnmJzj8M0+n3MHj7+82D0WQAj8ZaUrdzvc75cazYzEhmd6kPULdJ
D8knk1h5Dj0cnfW7ZNE+DNGUV5V634UYGHdmuXchMBTzkNNGl87lSNq7sKoFyqAjZuJTOsWHrjfn
9//3LaeM8Rwa5aSF8Sn+tFNOSTEbFuVp0OeAESon7u8JrVl5ugxgh1XolVUQwm+FVc2+kovRORC/
BTGYRhDT4F4e4y6f94kGgDSfZXK18g4kYFOT4Mrp1xsOtpYsv1s8flFl8MR6UD8c011v/02L9F8N
oq6fF1yB4IRso/mx8nBO46RBFMd+DvPDvUyZYK3XdHLNJ8itALaasBvER9mUzy6sozs6d684JvRz
KrwAvYQFvSQptyrL37QFlyhBdwZUM/hzZFIcHA0A+MDse4OcYApSLbukpGdAUaIF5WTm7yQ35j+U
kuioaV3wyei0lX/acGPEBvOgcCebOgP221qRpOoPM/eHA0lkIRChv06umuoFGrWMuVnrjpvCKfrn
kqN6rHVgCcwJBVtRJF/gHV19z1pONjGSD5/Eec8X+mErDkTkLyKPvphGU8OAsX/zSf3DAccC2EJL
wUaXhvT7p95H7Hc1ZqLFC2o5+0ctoRsl4+KYU1dsS9ueP+hbc4An/frEvvZpAA954FxBfGwN9kEn
ohIMOj6kWZB8WA5D+6Em+MX/w1nM/PmhoiNqMjYSNj01qnhv7Sr910MlmbHbVN8i4P9Ww5HFXl3h
m8zCFVJnLJp51/TlUx2LCt7OdBazYx0hDgogxM65rxtY+4tGdr1brn1EkVt7xMrphcnnoc4dupbw
NH7z/q7v539vouslo0+6tfYRYrhrQ+e/Ljk2wYKhEEReISNzJ8DJ74EuPlTtwFnNEa+KnFEgtD7R
cVbnHxwfBlNEkOut8aAxInOAmzyVi8x22hzNQV0AbMgq8z2Xyj0DCgvmfHnI6gg6UWdW18zsXCYv
UFH+/Qf5ZYBy+0EQ868yVweh1U/3vrcoGNumEMFt7pX7wtj1WfqHtehvt2mKbstgGq323oS8h2Ky
pIObNK+MiGkxueGSNdpbAnEO8iuTsn+/uF9mxVwcV8WtdjCy/Go9crWp1zBHcZfX428cjfu+ytwz
FKn8QDb4Y9e03X0y2egxhxTOkvYi1rKutPs6EGUpjkM3fMtl8uKrIT3fTi/A4ZfAW88AtYLKLrrk
SsiWfVEJe+xCXusYt/GOBod37f1V/MSEslmVPJ1BYz6OtdBbo5Mjzru7Ika1Wzbuc8c2jTEOstOA
xKExm/RxciMNV3oCccueBFsknVBbpb+RCK6b9K9PomWyLSD0Z2rM6/73J7HKCwKH9VXkM9vuzo0Y
ig/TnB4b8gGgeg10aLSmrECQ+vKvL7Jyn/W28mkmSDTLfXbiwXIAJvK7eP1y+9UUZ18JzsxOSw6u
Uk3j86h39dnGVXfC4KAjqn1M3erO5jh5doahfxi6+t3r0/l0+9ZN/6mN7pfR0oYAlb3+6uWYEgfk
mg83mXNiF2pvzw15CMqkb052EGRedav9iS+5fbitBsSDOXi7v/3WcKNoq0OV3/c6co7Y1Z9oQ+Xh
gLHv3OcIUrJm2qSdxbC37EIeKoImwZBcJpsccUq47C4VKdl/4FQ2NpKjg19b6lxNX2j21BGHG6Ij
ZOy+LKwpRoPn/69Wv9V6ETPdej5rBoG4Pjq3/1yoH/nn2C6/aPBz9pPi9CyWRW41AGpHOXh7Exn3
5q/PApRZRZt2nk61TUHRjtY1wtR+akA1amlu32kmrJQOjjG2VbL2nFKzHkZV9yFlbP+CbX0niiJ/
YdQ7H9ypT19pDEyHWrX9U2JkOHSX+nGJNbCtxfwRY2156R2hdlORGIfJWENlKy9Gme19S2xr/jJC
Kv3PpeW2UYWWxgEk6abuSIaM3NtY++71GLBybuhPjF6/aih5wxKug9DLl57DFTs9wcKG01vNZszT
d8fpoSKVzrNonDcEizANQXKa4DcC8lznLSEBYCNxb7yOqLunLnmalW1c8y7Sn0AIc5Qbu4EK8Tm1
9eRZWxb1VHoBOOfzCIn3BM2juhLCkl6Y3Xsw/2zrHWJPwzTvyVt6Wib55OziNMl2QsToj5ooKGwR
XwmTSbdZWTY7hE5JgL7bDXUjkjvPU3qg0aMAqWlBA5/xjaDv99HAsQq0ruzgheUCeaI7MgLXg9Y1
ynt9JBc0xk9aFBMEYY/gmHORyvd+gC6dQq5ZRee9W0z725KzSpRDevLG+falmbT97eWAbksEtG4k
YSbUHi5weU2817639Ys3YugASQZ3aT3aNfb06CB5Psp8jMK4oROqLPcM4Dzdedb05sv6cxLFWRdz
/1hIeTetgv28mLcI7Sm/GqM9E/5WbQ0m4hrowVe62fh5o8y4dAOLt50wrrGNSV10rECsx2FGpM9b
HYFkmiiedjcV2O1P9W+zr1jQU+4tbLuQSGieu2tamE0LYnRrAQFPEQZpIOuAR1cpjOI4TAz87bA5
PW+C9K8W7yFpNbqX1Alh7FU2LTaPE3mEERcmRfaNLvzBVcvHuIrXocT4Tlc9Jm7lHmatydhI7Ry7
P3SP0kjVGWeit43LLtnZCUWeJG9hpl29eqLNOyzOC0xBfjW5HO0IOE2xREKId+zKu9raUO/H9YVP
5oQ6t6Of6efaZZIKwSQKdcAk7p9KJupakrK5qo6oJtzrzY5RUzr+1Z7W8WdbkfDCNE7hhRppMCg/
PaamTo8xlnK5K3nO76q4ncEST04okLCStsjQ33BWMGF6sN12xM1BcNJtOaAp+OGy8NKLL6Fcu9I5
iQiAnPK68aWYIC7WC6YzYF5LW2BBna0vHlz9U7ewVksL/UkqgXiUov6cycOusuKOhEYMbePFzJvq
Tqsh3Bf+XU9ofTXN7aOaYnm89WVvHXOZ+WOorIXUnlU3yIQ6PnVEADwq3dH5bCXbi/IVjDzYDkW+
r8W4fIt8hkMqVfYTdOz9nNZp2DmAceO4thEi0ymBwdAcapqxOzcZX6hYaPBBeb19KTrwmXaft3vb
T8ftWOcz+VPQcQoxl3tCeNlTcd0hTEhc9VKZjdwiMWUknX8pEql/R1j23fYizMlCjIwY1ul/j6HG
SqLNbfVQRVRd87nNwS2vs2Od5W6/DPsJcsQDLqp6c3v/am/0Nv5aZPzVu1zY78+NTx9r6dznSWdk
gsPzcFtcutK1Np6HkaF1G7qeSk4sDHTbAPOQu6Bp8UGaOC/QEK3l7G5Kl+SIPTFWpEyVoP+PCrf0
+0A8xyzgibTpV59yOWg7SV6zFj2ANeJCYzGf0S/0oVs1DO6AIp+aad4PTPjcdYSjiVHbVQtpuh7c
GmVU0Xetfr2NrqpUJwOVvFyIQauOc7Qlbh7GhW3fuptZDQYN6Swc3LIJrbiimjH4u2+9/KXQ/MOS
mtvJJauaKQ5OjvW2RKOxuykiGeq1O1OzXm63qLDsH3naGtvYyorrsni72XK18+35SUmCpx85tfe1
awKXeFELh19XNk+EOTjPvQ1S0Ahu75k1rUItgR0ZCeMhq5LoMjXkRN3+nM6PYIuSt1mZX9uhQ5lp
FuZ2bRTjJacZ4RnTxjMT/WCLZE2gq3lCUwCgZptgwoyWC/nVWw2z4KmN05PyRsSrLs+HC3cSwMrJ
7OHeRfHMilzsIIWThEH6E+HEyC0Rop6gek4Y84k0xlTQN9e6fUG7uq3psDvoiWqXyGgjbBLgJsnG
H18S9WfyddUl8SfyMrQ7rQkCTAlonNf5FD3Y7+6jJT9ZoxBMb0ixJPYRpqFUOueDFliFTlakrb6M
fmkHXhN/Y3NM7snvQZBYuC+uOVYolNN6B8/wEhczG1EGl8ly4q9dk33m/vJHTik0yXhXE6liRBw1
YnOmyjBIZwtIsc8W09g1ueWHC7PIh1l1d60iUmeM+gzhG+NvR0b1cRKRty9r9nAQzJBcBPhl4DjT
4N0tiPHZ54+qZ/IKSuvD7oo7clLzfTu3chtBiHS6GCNJmrUb5aPmsEeO0S0wdBAtZMp1OAILZ7nn
TP1QrH4vL57fJUEke0XLXYNtHoOHqdc8xm5+U0ZycRIO+TWDRq4nc9GZlfIyIzUGzY/pMbe6kMbf
tO9Vpr8ps3zVOuOtL8adZ7ub3GmQ0Ltbutfa3iEhHasv2yCfOsgnNqg7VafVrljcc4YHdE6TB85n
3QbBPInRRahy8DUG0V02isqWwjkp9ZVjY7zgIb76nffDccfLpNdHvvcDwCHYf3LDoCzVZvuIT/q1
hO4akG75QIbJozBB37sOnfqasGLA49+aJWZ3EtO4M1taWATRnDRR3ll0IJZ6vliLDNOx0V/y3irB
RWtAmau+vLcmSEFxIUhf6UGbuSkmSsHWp1FcUuTsGBc+Z1X0UmXe6+1BwfPJVLvLELP0wMpYv/yT
QL+zrZMIglxTHJJ4b1TZg+ZXh0xWu7aCpe/8EM70IpT32MZfnSEiIanZsZfeR6l5bzaEPZRzuBBX
6NsmjTlt09hACFCA6Gjl6QzSKFzMTt3zsdsZiUll7pDHgi1lM0lui2V+ozvH1DsZCaZpxdc8Xb4y
zr5W8/A06earZ2a4dFumYEYTDtFwZAxrgLzRq3On5kNGckvcoTwgw9vzPpxe9BtVzXHoNL77CCla
2zcGdpYxA5VkwC7Yj6ZBdGvbpu9aroeuA6V/EFaY6Rael3vh3tvVD+mhEZFf3dw5pYOGqC35opqC
GsO0IV2owBvqkJMjSqfxYDffZ5iZZPfQ23U0+9KKGbwinD/zR888VjDGKfaWJPwMcONGFvmTa7HR
+/20V53NHIEtbxjqDJl5sSkhxxydlCDkpbkOUUakpOm/I8N0wpZpRiKK+Vg4PebttZICVYiic9kO
S/VNIKn2UcBb41v8Cr7RFXeA5bSSRiEj/sjTtz35PsaYhCUxTFHGAsG5nNdzY4sPSJDiLTbmndBK
teImtHPcCFJ9CN/8NEl+3kzxTFeVLR1iVv9gJd1LVuf9Zz56tGI1z0P02pUn2dKhxE92QYKcw0pz
2lO9zMOOYvZRdXiuS9HTr/XeHFCt5WBvy9reD9jMIifajg4vK8AZIu427Uejy8ChILegvbTAD0e1
pquxQmIanXYNjNfneeDHdVYuUjBl72jsu8DoTehN5D/vsni6H9CPdz4bE4ihFw6ePbmQtR5EDWhQ
1Wwh4qMPLDq5V6l2zGhaHSNYbzC9PWBUjPp0sh+3UWenkM3Ij+sPql0e+7Zng5mZ7GvcPOmKtzSq
7kTiW+HoFN/myblnSIzhHzF3D6/H8Q5RlQYrqZtmxg6I98aGXIS6Bds6B6L+G72gnbNggcLN6o0T
ZvthPfjtfOvFqD8hHH1JslfkauSBNyi9sEeMOtZzz7sHOvttdFFfNcPhaya1wEnlH1HU72JgNHsy
pe3H1Jj3XeHqr0KfukAZRGeIP/IS878/b8HnbtfZN4UoxF5o/A6t2NNY62fNipd9o2ffm4GSeznU
lfMi8ya6DklU8FNjVYB+tEkAvmbtMw+MG/g8yB4uj9ndKawOR9lXI8+xyk6xL2VopxIWDBLqzLTb
xz5ayGRZeNhiisXE1b1d778a2CCMmuWmIgvdxaFmItXox9S/OBVPh8OZFoUOoVdiAD3ltu3WK8oG
iiyQS6Cgj0VWgrHKzR18PUIerUp7tKr2gmg6OQ+hk128ZlyLQMTON43hUzb6nAvkSza4m8y70t9b
7GRb9KzR4Kcs/F4J4DEeAcB3+LdY4+oY6QOJCHqGVRteaG4QheGT7K4CSfRTlvUaZ+gJeKhRENAO
6nE7+4R7V+Q9oQqR4y5NgC0tbOulpu9obONbAAs68tSGeFoyMrqTpXsaq/QV8OUjVAEEIwNMt8Kw
uoNAVcYAy8zPaIq3JGvZXwz6raRDsrgMkW9u1u/L9Sf3AKSC/Nrm1DZdnM5vUo3tUYvi7x2pGhtd
5TXBKPGwY5xyjR2WazagpzYJTQ2yz49x+mH4jylre6y+FhkaB1iagwPcdeKMTriIIfhzrzrTzJc5
Z3VNfHjXb+XwZ6V1W/xVEa+nkxQnKmhQdA2Tj5wzINII6WVn8LYbMxbmRnZjs8uJtSVh2iUtMyIi
ROVDiPwmf/MqB5wx/ZHoWug6n+iIjkqR+bXM3h8TkVSlS08ga5iqtsQcXpfomgn3bK3quqq7J6V5
W1nyMLpVcZGZBYg8wTNSxzuC1GcD2DSX5SvrPZlpe71D8cdh1NQqSGmtPXIUIKQnac46aRVkh1g4
KqwOZTSljLR0bTsS1OG2+VfdHyksenVQJkdIMhiZ0oAFJEfJoeKxuruMMTM9XbvVtzW6GBGD7OaA
5BowZQVa/Md5hrCasOyNrz3i9ewtk9/gPlqJ7XEiMMniVtPwkGnJG5RJZzvDSSBuZhrfxym7ylru
hz5Sd42bmc854Y0677xOiCl51nV+Qql89TN3oNysOTj7uvneJP2DrV0I2jrLRWG+ir+0HX3NXiSv
qbeJKe83uTt5QZWWZzdHyp5ISPCeh2M+WZZD17FBrHpXPS2JdgnMsvdgUCabaQ4KfMRxYDEy0edQ
aaecE0oZTlNQ81EqYhhKToGudU7ZhrgONO7NvCHcYRs/khmJ5BIgb+cxNE6MnWnGQeFh+5HI3YQp
69Dy9faVkXZFyTZ43zT3T4jW5g+/sl6oCqmMzfcRwrBdIvem6NyycQKEy+eTi5Qiw9FGMrLNFYzf
vXTnlmEkkamelPXglkehHT3juScbxzKe9eJHrHH0R+zL0YVuxCowPEttx+o6eeRX1XtD3WXtxxQ9
jBZtFXYucznE5l6LTni25+HVql7iMkibN/gPxKLPKkynwIsDg30j1gFgETpJBSZHaxt3f0JW347k
8EXtd89lqMrOY9zP/sdMU1GCUZ5Axu+Us/dz+P/HCTp+/BGfiUYdEIDhCnL3bIPdG7FVrh/wBnrt
O40J29+m1bmusLg9Tyy5ZNdxu4Wh3S9uAh+tD4Vg8dctjYOTjUNk2A1lnL/kpD/vBnbIMJ4HLD3S
/6gddZVpbYeGR9JpVcRdSOCiPZT73Ov5vCoqLmmy1KxZPN1j1sIrnAkyHHNhB1VWmm92v3yTek71
7OCfXeKy3uQdhAut+l6sqDmzKMmqRksIPVscOetgn5zt6V5RqeybZisKLcT+OG9qnPHKFw8drSjX
vSheKGKcyPcr6U4u5ldUbdmur3vgA60NW9lJLyWgkpMaHWdvqcS+XxQA9yqnMzkMz21kYzhlSnkV
GBVhQXIJCQvOdpii6omcn2xn22mxVbV/hprUbLW5JsHEOOomx+QiBrkPwhTJqxyicB6QUFZjuHgm
u9OHcgssvzSl6ftYBIcMKzg1aCtjE9WkWbYvNTa2qHjHwAkFtQ/pC29Ju4JlHcCAKwlTKoG+zHI3
VENokrfMf74GFB9ym+CiLNo1SXHmsAIjsu2yR3w6akOok37occ+h9nuo1KHI8L6oS4ZW40lHSLqw
JnR7b4g3POLsey0goIbae9mbvC895OvFfmVd9zN8r4hXECXghiUgU6fHB/EndKy02+lDQcFeU75D
JAUSD+J+k9cD1QCYt4Z8xKwJ+eyJ3civreiO0lrwluO5a2g9KD9sLFnRJGD/ig8D4HwLQww646Du
5GkanWvqqcNkPldRtE8Gez9HWpCvZWyWBAO79nqfmUeEVU5Q0cjzR3sKKellWD8T8hCwAW6BRNEL
jnEwECeFpqPEUJNuTVCenXwtiVw3nwyzRQXGGyDIpbCMULLM91FJwS/3ZjsFkUWVoODUDDyfGSmu
JC7h5t+qhZfYv5CHFKBHCKRBNgdSNiUf6dkChasvamNVCVVgH8xts29q+8ROBeUz22Kpp2F95X9p
+SWdiQPHGJQMW0MuwTTodCSeS7ySZcexkhEoo6YBRy55Z2Bg8MZDw52Aalo4DYaBKQW0YqiZZpJe
ODTQPMTIYdBrOETdFzdjj6Y4ghrAW9rtfUmg9/TG2Z2dyN7XWX4ph3s1FPEpT2X7WK5fSLt576Mz
jiNCMNGsJi2NWtI9GvYTwMJ+TJf0D1odAlJxV6QaMsXpEEfZQi5DZlClEduMOWw7TdFJd/JzB3tS
kzNZvghJvBIlOkU7P1GBrbrIxMZtiaEg6NSRMQ+hdxTddJBjTy6nFpiLHpaAuuVuYRJETgzuD1q4
E/mylHXKgzfJQSwh5BNkIjhKLUjiTyt9ySFltIm9xb69KSXaJEKuK0o4m+2tJ3pEB2qVz3ooXCts
IhuHyn2SfHbyiZizkMp9Kz0VlO7LiszI9IoeMu5Fs8AhCie7/MqilLoPPAcegYl2spvUHDqp5ge6
5lykRabanCx5OJftNeEir+tWTyx1BL3T/FOb+I7Gi4M6n9RntFla2HgamYZu2d811YBVv14zsvhd
MSwGU4bR7+6QKjp7mNAksqAw4K+bSF+GbMhkY6OPn7nF8DQzahl0RKySt9QeGa+315KUnmCCtkwV
xvahPOvqEg7znenUw+yRt2oU8zlClEVqkSpRAsCrPcySz3YYveeUiEfe+n3dkOYH1qUdtpEv70ZL
v8g2Ofn0zoYuvVS0KBUKOiY+dJzH/CVqVzSPEl1QNiaVlNfXvG1efd813as7MYUxu/asGnu+G+bh
wzMq42UUL5Cuok2rP7fvziDvtbw/t4t958X9OdK+Ea69s6wSHryxZ5p71oZooyd/WinVHj7MpfJD
CyeF1MXWAr4ADxl/u3uHm/FCt5/15rnN3JA806DlXEaPignO/dx8iwkIN8wn+OjHBt6TPj1iP+fo
zpKqoDWzliuegGh8pBdDbXAstbCcgGCTGrGl/zD8QZYHNSvH0bELxKD2w7KYmyE+IMlO77soemsG
DMsWxUwoVCeI66CHRlvg1Nj1h+9l3dEeS/yYJQwHs3M4S/vzYzpUX4lM1LHMxNW9OxryvvSa6j6D
IB/6tpEHt+8RzYJUBTbU1lHyCAfFPpGPm97VzMhixqdn1Q+tzpGuexDzUnO4t9uHrmI6u0YKsbUV
71jGYRv3on7qmmE44LDhKPDNb3z/GNWdEYqE/44MNPfQZO2XhIHB/chw4c2sHgrlua/8peW5q4uH
yudtc8cuvRek0WzTujtjt7OvPMNYgpY76S91gJlZPgwVLIhibkjcMotXfyZUWctfY1oNZFtJUiwm
FYd4SNNdBy6YBE9j56By/FCV/0p8TZq4xzgxP0da9tfI7iraOqgzo6lo9pV59p2kDUyz056KspI7
I0YC6wvs3olAus8Y1z1Lv/gx+fl8rk1PnW+/Apph7Adde3AfDEi3bsvebzdmsRnGRgWF61IgAXUZ
vLBwcofOqWPTvrwf9Ky+2rS/SSpXZ+nVC7fAtCmNHLplzR63BLTc/2PrzJYbZaIt/UREkMzcap4l
z8MNYVfZzGMCCTx9f+jvE3Wioy+KsGTJZQvI3HvtNdDV1Wn5VSQFJXhs0+jNBxQp20B0/cJKTGq1
NCtOkd4VJyBYGnLH3IylataiFRHEFiddhq1sH3RXu5FuLN6QdpNypu0q5maPZLRqqwCT07VFChIX
Y47KvfNj/GWSrwj/Dwabvbl1CjDyMEdhhH2f3FrOCbdh6sUWfxnmLPS9AzmoRDrgaiUpvAqQqokz
UXkIIkj4IGJwpw/VLdnYYKpRhD9JbUzvbnfJtJa/uHlW9KnnIbX35NhN16ouShJEfZwjxHBGyYAH
dPxWifzB6WK46xFkK2nSjtZexNRe6g7Riwkm4h0EoEpQPXbOV8t1jwV2AlaVmCl5dEmJyRQDISv2
0rcpq2/Yg439h2rbn6iasGqds4jIPxzPWYdtqwKNOuFuBt7lWK8O2zHW0/Y5JGLKUeNXDDxE1Vi2
G5i96cEx6r/wjIJDqOFh7cUDgN9Ingrut01nECtdmEF7gA+BR2K0kXHmrLEi/VVJ4Kz7MTuWmkNa
k2eQ7aIEKFEc5If7V/8OZuySXlAm3cahkokDt74CJfY2SXMUQrZIigvcwNjEFMH1H7gPkiU9QbDq
3OHb0FNUK6lFqhs5l9ypHe3DZGVbzSEAKDTo3DWCXBt/2nkNAyMQumsk6HukgNBL4syIExARFZrz
mnk7GkT5LAL9FazIWDf9YHKefXHpO2ObkV2wngIrubmT0V4ql8+fKcFtbL7DyGPhQ0K7C8fgsczQ
fru2x0Al06vD/SuHrOdVNpHmcieM1I6ZrPKhylaapTJM7ad9pkx/J0fhvSh9kMs9xoobmBxb2LNr
5M8W0SKRgY+3Zy278bPM9irBp/K1IlI7r/2Vlq1hM60kkJHDZk+054pIo83EnbGRWdI9lENssme7
0Z6tMXyvmAVY3tB8sh6Om7OoQ7V3s2g/+W314KbvDDCWZmA+u6LwN2ZTO2ewyQmfVTRMRnty+h6B
ruNgUm35Gf1b127SzKxPsIzCRSX9CWMGr9o6fnGEitIfUIr/uCokdiGJoCDXGqsJn6dXaj4DejNa
eWn6KhppHcfCvbhVnD/k6Lz4m2muHYbwbyDISNerV0LO0+PMx0UutfCUA8HiMc/8/DlvSAcEW/W3
mWjAQaXzbWG1TGZ4TrdRTqTWbKbejo9D7pkbRBzkZE1XlBszxPeihPgMd4IkJMBUfZnXnFLgR2ff
j9X0WpfkNOQYwsfiIdej7oIdsIEEkDlbVPjNayyqR6x9HgxryFZDK6ddhr5jWZvQcIaKJiSTJCrM
JnwAM+745CuBKTZ1ZxzmB87hLQni7IOlddsFPSikj7dlVEZ0FSMhl22w6TOM2MDi9Ky6lLVbXjJQ
j3Xv680S3RU+g/cn+d/tvd+b1xZT/arJ/ox9dMkY9hmNCV40v/l+kISzL2XRUwpZ0EbaU/+naPLX
ouWmBR1a4qMOB/idzMnPytXkOk+ec5b+wCRvp4NasLYotHoXY6aJADvSQNx11RH0iAskZIe+fiM6
/mXIMCazVZ1t2MUxpHdJKDOgNSH5xtk9WJhRxOCO0Hfq/xga4wpjtkuU16R8ZeHPSAyHDNnHq+DJ
oBpE5r5tujrckquomKrxVtr6lqiGIQl/tLrZmYgO8OJmBII/9JTddSDVtmP2b4yI2HDqmjTAP/y1
SagLpgbOk0nwywh4FwkdAq5lqpU1p19rHfCR7TLi889VN6mN9CvidtM/sMKueSP0F5OCo5Lwl4Oy
eYipxxsbskCjbysN0a1TRf3CHVI8rYY/ljP3UzoodI3LopdBMsIUzUpiTnChren7l0FRIm9Mlnbb
oEujDSff4QH/PntJ91QuNHDezIeNULnJaSgg2yVqg8dqUGmveimZcOW9pFQkmiL1GcRbZHTgwenH
K2GBcJS5eDWTvCI2KTqMprtRPSOjLL/kyA+qIjae2XIYynYBU8m4OTk25JY+KVlsZPHOnEwwG2fc
B7sLyT5haDaWK3zO7i7FEfJa9d3HQBduZuZvXuTWg69P66E3iQ4aUDS563rMtQ2ZftZrUzcMo5ma
aJzGidk7LU5p6CR+dItQvAejzpb0x2I+4JjvnS93MC/X0rQWxlitHOvmps+weUnIOeuo5wA3QjTK
LoPwRLqg5gzENYx1DDs62AwvmiD+aYmXW+iZ9orzTn5s9SS8pA9BDfwYq5mJ0H52+XdMCOyOdXjr
BNExuTqkSzA8CpwbC8HVz7zsJSz6Q6I82PIFtukpk5+Dlbjk8NbaaZzw8od/P4E4zo71ktx1cunE
nnxe4qVQmLxhzuOzVE32vm5onksbPlZTVcVeaYmG33Z6A7J2+59CTh9APEsQR95ILhrjTQtQh/ic
ZWJyX+i3vH4sHLR21feIpFLLzU2YcO4JbK4LULJXJ2hXevzH5cOIUhsf0cfR9tG13DvBqbCgXHzK
EBA/RkQVYPeDOyhc6A4Tg44VnPuNXWBhWPD9HiOiJ1aNRmFcafE8bmSlwvG6KJZJre1LW66N9Ib7
4KrjOuwyBA8AI9xITvYm5jxLZ103F1+YNFFf0jN3vecsiwkDKxg6mbU3syJbxL3u3ppk8M/51rXY
dAiqSL8arikvHB7JiM/PkL4ggJQ+maqOGX2FgbfvHc9/wVim20+poAzCKD8nmvFTeN2iteBLRHYK
AxoWQ2QtNLqRCOO8vNdJJLDX5A449i1I37yt6h+1euuFB7KRVoXNhe5cmRz042uTuc9WEpirJsfn
qLb135RFNzEz8trUqrHDDwh+RAf9ol2HzNAt6wTAWHxzwWrj34lJdRkvVM6EDqy3j/HFYdPMm2BD
ZL21MvxBkE2HEhlaAOzEsHW3bT5oy8mp5aMWPGeFJEcd0JeI2oqpakKq7BEnkZEbKoCUrj+1evzS
m0UGRIbauyed9tuarJVGxmdGARlXtxAWAtHWXrInHhH/IfzKgYzi4aMfvZ8I8vGtauvgaqSMsO7P
xxHCVsXselNnT5qqz/08CMVIFXNlXX20cGa2Sd1BJJgfcvMfYI12z6J3TBwziL64Pz86sEg6yYIv
Kv80puF4y4Me/ymPkUTgY9WspeZDGg0Ps7NVH/vw2rFFfLAVyu9OS/pPRhzkTXUjOHBzafyUIUfF
SP+VPnnRsL8BzVvwRUkQIMLNZGOBIO5kmxT3DNg+GJzYJmodnMt0fCZx7ll64fPoUKERZDm+euOL
mwTLify7iH+NoAvk8kGaGXKbOfAoEBasOCXLQj/Z7lkwKK76YikUM5rkDfLBUvfyNSFW1Po0B5Ui
wIrKsIRQCD3LPzVM5DTGxYIWpG+BJtyeNg9vbn81NMPGjKDv1asSDM7+O5vgWB1zsxakkWDCkAhG
pPAQ+sh2IdF1JJAj/DXNAbnM54zAd54iKm6J4mupK1h6AEn4Py5dNS3jn9Ehji3XluUMy3QMJ7Js
U8c6AeTXqAiXNUYHLbF4s+Dc/YaotarH8FAEJIPwomNDidEQsdS+s0om4sJsfyG1Vxvcy6PcIkGF
ndUgQJRPsnlC7s5vTihwawBb/5bcJQk5huVXR2JHCPqL7byQCTxMwikJyito36x8ObHLBB2fJGOH
yoQYa3iL2PlvC8xdfyG4nWRQLYYJAmq7NenbYbtyxZGlyCI/zxvZJlY2gzk60pU0cdhTzzBYCub3
qexA4CGkiwcNx7O2/QDZZWRNlkZFmgs2i8g8zCGeQfiFVcerwX7EOGLRWW+2gwnEXnO5TtN8R+jz
IgyfXOc5TPuF0kFE6ic+SUKaSfOsiIHpquWEmUDocdWzauoBZnrWJ3xzTmGHnqHC0m9deqt5cDqm
h55rW3QHgcLKgYCganxo9UfL3Mwi0J4/Mk18JqNyWVLKOelv0Dp4cyhcq0BS0P+4/t+IP10bgFzm
+4lBnfpyrE8z/JMRKYqLxfDStYxZtYuX7U0YnvJeJvy69Nb8HEkQo2dCSW1uMOYXTvVVFwfbyzYC
xhHF6ELTsb6hoG6870SvlwPugmn1t5EZ0pR8UUI/0MQP3kBwZrzVEL30mo+S3FlgTYGNAYHWUH2o
PRZI/RYyGqCd4JDqYwL+7nkVeYkMoRoT2f56MuXGybjiYwWT7KcRv+nACMPOV31WUokbax3chyJn
m5CsVOK2SvfdJww5TW3p8j/wS2LZsSCSY0UKA7L6gkIjWvne4+go0EwGeGRStTXO2gXppfi+he4m
LZJoV3gIemwCHQu9lS+GgE/SoRbfuHHgfQTVK1NaEzL8ox3kMLPrnmbI+DEmfz8xdnlGZaCeJ9Kl
hlrt4cEPL8ZkmASppsya0MW+BYP4JPU8vcWd1Tx7pr3u7OSbIIbwptVBTwQWw8XO6c6NZe36KdH2
LMaXNvLTRz1Nif0O5FGvh/QxqXP9gfAuSM01qjycV5j0Q9yM6M3AC1x3qwhYeIRMGD9CWNwbYQiv
LyvqdW1N0WM1GfpF06OtwOvr8X7oqcCclhlGmBI575DcdjQcDR23GPxn0UxsVWzKPxTA1JhO8J0p
/Ci496hC9aHbCYCfnT0Y3i3yjIpT16pvGfKK3sGYQe2ashQHuzB/p5bwC7cjLraLbNQCyqrOOjqm
lcHspMGX4aWOB2wkxuBv6yRX1XGhMqXPtiG5bed/h0oPoBlHG6I/6v+evj/z7wXWLKVHBz4s/32D
vX3OKgsgds6R6Wo+TEO2C1U1He5PJbKLuXLmbwxFDK5rpO/3l3XIkcD0/wSqKRlkhvrZdG01shJ5
78NYF7tYGdP5/o16qvUzyUjfdUTaOLrRHOobXgowed/LOZ/PsdxmI+xIe6+6+FlW5p94CNOjsMG6
fI9wPEcoqE2Nk3xojrJXpZu6S5v5zWznVH2Q3Jpzmxl6zKLdyvowRv0vv8KHXWsEcF/74Sevgp+w
j0gF72Jrl10JiZtuopC/livbj5aEZMgOWNvhu/VhsPurpnm0Ouu7JD1rPYyq3gyexsc7grMb9UNu
Bo/KgloLniYPiQZIgUNIdU0dYE9HE9vCAb5MA2F9SUceSAvQFn0E4jwlPv48SMa3UALVu+GrlV2U
B1nCrkj6isFLJa+wyt1tTTQbDAjjUffT+ivRrXWkR1SIgzTPqYZCyUjFrQiDkVmzbwOltjssdn4G
2fWP2DqbS4kd6I7srekEI2I6RSGI+kIOfbjDDMJQj1qOc63uwQMoDHsR1k55UKkBcjYHjR161CJb
ciB2QjOXTVelzIfrbVaQFzi/MpncNRKeaDcovDBmLzvk3Jp5cdw12WnfurXKbPNsdb22E1VASHol
vfP9gGQKRMPAQ19B2b3DQfeDFsSgM950AitFShXYkjWX9LRd0JKcYcywEZqu1ltMaZEvUgwD4P+D
LN3fbGegINgwnSY/Y62+/6ws4z/qXVEx+OF1ZTRB+ywSbdsUmgOIYLkbqGEeq0Y84OXOtCE9u7XM
b7CKudjKzqDs1Y5W2YgHV1hQ2Whv3ba/legkVoQsiTWznXKlVXAWhPd3aPjsDBKml1aU7Me2/y0c
BuNN6+IUFJP95mYbjFzbdTwQA+Np82Y/Fb/h/Oj+VNg++u0WzNB8NFBUPjtJ9VMySj5JlUN5zOth
hzAmXqEdK3ZZHJnPTVYSF9MmKFfmh04Kx7ZxGfHeH8Zcl9fRF8eqshEOVTjCRyCqT16ziRqPPV41
GKBhumLYgP9ePOUfo6gRqpZ+dBBee7SlbK4JoSdLvVIXrYClONJvtm4O8zDGCj8fXfInyVwX/Jc9
4PXYSXhmg7uBn6nRr+ru2eyJGDUiC5unIonXo6Gsx0j03hL9PhuwX0KW8FT/LpM537vrpi+H+E38
YhQbUviTeM4KzSOAU5mZZ9fCaYlSCjVU47T93uuNi5wf3b+LJA9iRN9x5fmqgOeMJfXqf73v/uX9
zVzYN6tWxf7+1L/D/WcRUKcdIDJv/r9v7YWfr0NZVct///H9hY0xXqswi7ZlG27Juv8sU5i5OCJF
7lppEmSGYRRmDSQa8eExuFf1daZ4XSdpXRrWrsP9Uel2M7/F0HbMIMQxsauHMPKdm1WcYneyH8pA
ZDu7AhbAcMl8dDqP0Xw9JruutR8Look+ex/XuZqVbNGYEZVsOeUPvVCza9LPlJE3EtV+C42L2x/j
0b90kvIgMhAle2olBtQpNoP+p7S08dB1Z2eIIrwFTYeRPgwNFno4uHX2p7Eo6m3d2LrGdOlm/2TR
ArxVQmobPyXcUQCzaoZhrcQMagByKlJZLIhPYQuLNDWXph78cZJ0ZgW09UnWMeHFU9WvG6R6h04D
fbHHOlzZQD0brxuchROa73AptU0UuSc4un8Q7AZbJCIe6rn2xQgQ1uKWHS59KkMz6FaQsIy9J9r2
GEdNtTOa+hykTXONZ296fSJJs2xwAx4bIP5hsK+DVVbn0mh2xFbq27CCFRaHErK6AWunKt8J/K42
rl+dcrfaTkxOPzwTHqNJ3v0ej5KgavoTSgPrZMkiXUKrglViDWw2sbyETe5TSyS3pORu7nro+VUZ
YiNhhw3Fjp2fCYJfl2UQQ1qcGQmqTVaRbKngXLitbGAa1J9oYL3BnDL26Oskqdtl4/0xB/ghNiG+
PmPtA0QqP2PcIaQLBz72j9kEabQYCOyty+/R0QhVJjxnHShZ7orM3fc9TUaR1ZBSw6caZsSCXerX
KMxniL7Fphio56GJLQr0H1GOo4yLx0OCs9CutmtxkA0/0Aj6U9Tp2cVGlVC3nCzMoSiPzXgbi0nu
JfYyfdaKVUfiJCpLyAkIA8eTLNgZEy0ge2N+6AwBMMD8Veu2FPz/HiPV1VfqyciTaRXpk73Wrf5F
+dCRqLTkRk5wdbQ++apbY1qySjcLC9/uVUJaJS5LMQyTihToEblko5R1NTpr7bsS+BB13jA6xcNA
i30RksFR9dD70XA1gaewxdGOOgaIC4o2o8f1CdSddf65kF0ELQipVRKl6izS6Xto9X5b9owLB6dB
GUgRvSB1IYPKN2wyzU5vutZ8VQzz95b4hRJdn9LKb88GCsLOwyKvDtLulANc7GGmIZUtng2LAD9z
YOQlM2QHRIjS1JbddfLNrSVzHfcM/b2e90vXjC6IzBe4zH0GFfvXoME7UL1VHgt6YmKdQCjia2ZF
T3rvZzsVh8xmi2Q3OPVC4P1PQOROc/l7GgYD/Lo01paNZsVRT1a4NpywfKwCA+OuDukaLMVdNtuO
NgMjOJPFapPqwS20kOFHczZlS77kspZygsLtjqfEYcdfMBLZxb3ULv4U73ppQjYO2teYanQx+rAO
HLa4RUg3jT/SvBM0R2+gh2gye5fbPYiSqvM19GWNdlW1jTx+1PjFLWuN+zipinSdBljjNwJw1hkQ
PQ3IURpQdLd1f50g18/Q40um7yLtfpih50yKpjDW1kVIKk8/aS1CButvrpLswPRkE6UESxE1cSw7
iFxeJmJspojNNsKyXrZ0Q17QoYIL8KqGagWJBCw17k7F6DwGtektUgrEuU8t4ZRFS7tHlzMUmKjh
BSE2E8zjrhbGduhxVoJp5a8LkcI3oisJAWd0gb24P7uw17VN3zzFGzQbhLAV4R6CzzlzMQLKSEuC
o0ymRyxxS6z97q1Xak0+EdFi7lNOwsAQsKyjfNy3X0M/6mc5mo9UvMVbBodmUeayvtwfFuLdLb1+
9tjGnKM11xl2jfngtw9RPNrn1IGkNZnPfansV9U4IC9xqW39wjgwZQONQ5m5ikl6MVBKLqUffkAg
Qlvtje9m4oO9CuGujJ4zrkdqY7gvXjXZi6jJzljYckMbA14YjYWwBCyjhSRXKS5mPfFbOmb9lIdk
E7SY3M8zXCD6WDpLL0rZR/L8ltulXPqD91ooGmwGrdZaARXkUbRsgdNIjfD2Nr3gymgHYEQ8/BD0
oLyMnOc0dHNAB/U9hsWL3ZH56hVffdIwTgecXcAhXGZxI6Ft4/etpyHXThT8NXOMHa15Gp15T6Sn
yJU77Tu7G1cRtG747wGICtFdbnEZYq87Dr3/EPpy02lfNUvgqahsYznhOrEo8EQeC0cghB2ujjSd
W2G6ay9BYJVYoCC9AngZWmGsWBgGITE80S9E425L0FIXf7QlLuZ7pPtXFYtsq5roSTjTdxwJyLC+
16zgLSWJMe64n3dtLIc9PLZH0fzFiSojZQKYAnt4tM8WPbqaUx+IScY5Av1jWYuFHDuPzB9GF5ho
TGB8g1hLEIuraLw3RPLegR1lOEhtetH8EBououMOSf1k+z1a1vEi6hwNpl7AnW7wSVVTikPvp5WP
5qoD69DLD6fw3WOUjM9GA2gwWuBFcU1aYll1v5ZRTDeTDKqMDBSRNuqQ5i1J9Q0zAnw8gl3fpRQW
7sS945tnY4zdBy1hQdWCY5nXs7Vm4N7SpPZuVT38EkYW7OP50f35CTFwDl2i6euT6ycZ1GwW5jmC
tWmT/3uo5q8c1G09mhKQ4qRULKo6btt3y+2EpNTT/XB/7v6VQ7TF3hAZg+ghP8hEd5ejEuMy9+Wz
FotuPRjZl19l3oNJe4L5YXZtNRgVphz3uBESlt1X/TEVOJ7R+AGrK7HDRhOyp4MBIHe2njgX0qWz
o5FDHmWwwpd5gGG4zfATqvysCokxlsDdr0e3ChQRKSa6NgFs57Kz0EAZfMgFy+/BCcPHYsCJI++7
8ti4IGVS4dQcSU2ey1bI8/0rr5731pZL0TPbd4QHyRvr/g5jX7TWCXgOtIFypWo7eRXcNRb3k8nw
9yfn96cICL57dDftcJw8dzzmCRlDI3aRBaa0Q9ZL6Lbz8wiOp/9eofuqOZD7zcCRHQaWfXp1xGIS
ELFAZLPrv6dLv75lticP/8/z2J/YwHo4XNzfPQ5uhhe6DT2mM96smbSZNG+oHucxJ+jY/WkHwfI2
IExnkwXCWQoNg3w6Pv1wP/hahEoj0HUQWM4pQMH9eH86lQWSgDoFU5yC6PLvkE9pAnbHnpT7fqEv
erxA9AXEpXTfTOrp/sLAzjl1siAHsxGnqWtYdecP3sPj+5jX2ur+1P2Q2DVeNSkMMcQtJMM7HtaR
bLQRyHkywAAecBattGpbFlhI21BBYJ5aL3lSaafOYT8uCCt6d1QaLEdzCo8jONV7+41KdzibPsPK
cHwOAk2+Un3KjdCCbyPt1REiTLksQjG+eZY7MAbyHRxzeDg5jAtQxrqXAMORV4VcaCxGaMjKPI8e
hNT/XoVYDm4VM56qu3kGEZO4Jk2Q6cl9ERVCLFONqIBqXOqJR4BfU7bLXsNerBiDbJtMoXhBgUph
TlFt0SGE1FXXNKG+8+F0f0h4JMvBydEb9ZhFRU64uT8/gfNsfZ8AlhT92Ico23XKwObZLd901FYn
L27+96FtcUqIIxs+R0K62f27YtT/5yVEH2Sr3DQYxtMs0Srz5vuPacriarVIHFrYkV1ruUAeqXcz
AxtJtluqVUp9ecqLYYsiGap4UETb0c3HBzUfAvA/mPTppnfsCRZ7az/4Ct2I68gHx2aej4HyXunF
o+/N6qKp7xZlO5TrrPbByoHbVnY6Ss6m1f8J5Vtcd8FXkg/XXmXXrsZXZsJz/cHIZLDO36TTlMex
DHQcZAU0Uk+vHgBCwIttGBvJgNCApB73cj/QxDRbT0Ox5HUjJ3g+/PtuCatZnxKFjPx/3vDfV13U
r6KARezfN8h06i9+tnLJznlkGYgepzZ7tDVXnbr5EWhHc2szCWzPo/urEp1du4UWBeTSv1kptKWs
757sYChBbBBXOIIAH7/DPEyTVbpKUDCuYCbW+8jvNncC0f0A9EUadjQMS61y9T1z7aVyNyQjtFcM
9l68ukzOdkz15CZ9B8MCj4TJt0/81fl6EEa7dTLqV6+Zaf6gEFrfE7HTG9nOsaBw1w25CgncIQIT
61XvMvmZfI/LWyU2Q/VCbVQz5YtWwWzK4oQRtt+/TroxcxjJRHJXkUrbk5Fx60Imdc99chu0HxpL
fQtLI1v6qfrOWvOzAW/YaBO++SWkDBL2CufoQzmxE66BdqQfJZ7VL1LvoCRSyBrykje0CIJxRziH
RLpkYeYdrJS7rNKLh4TCDBYmBTsD1QPc9YdWw1KidAbukGaYh2EdEmyLjS41ajJD50gQq+VyyBVo
hkf/vMBZID6g6v0wI2xbaOi3HkFviNnAVav2hyl/urPia5r2yDZo0dc4jJariJO79HSJwTqg3Cn0
30Ll6LuIesKZWxLwky9iVEIcLMxwhc+zwUVjrw0zEI99xLiiq9O/sQz7Z4+RUeJEDWJ+BHP62Bon
C23YsUASZUTeuCvH79pN9oHuN4ekf6pNszw6BhKwVriUz1m67BK58fQcspT0tr3EybysPKA1P9EP
IsmfXHriNSeclPllqoT9OhuM0Rn3uVp6Zfk7RJJR/iQYotTtm06rG3v+zMTWbTw9B7KbK7K6ErOw
Dth8LUnU9Y6m6QJuFNhGqMHKjiKEYdCRZcgGNE8fILEcXPZ9NdQHV9reduxYNUMVtduiASXr80cW
h3obluzumujsl9KS+y6svzGhKRdZhS9XQPXLPEmjWDPSP63pTDT2yOAdBbEtTZ5SxzAOhophgLFC
QqxDhDaOKBrkFG6ChIUC78ls0bv+BscJXjVARs1Z0EtmE1tlEdVXZkwNvXg3ZtCwWjM4jo7T70jW
bSijhne4GymzcFPfVEKhP0zHHbhXtcC9DGJ0PZYrykF679UAD8pNthj92udStzCuQAKSgGiM8B03
OIFC1tGleyWxD3cUVyRrnTTYtUsBt4QfZF9khD6mwyVnjXKuuVkmjrAFcvaNjTEWKll+TZQu1mVU
TKPg5i1aUr42gSoOE5W5TqDVupp3tMQFjSsKUp/brlvDSKyX/C71zlTZiRYvW/a9rm3wmt0MMa5e
ktoElCg18cSKJDuSbRQFvNTggYhJG8uG+mXqRpRUxmTxscKYHVugT/ecO4V+k2P63WSqXHYSfkgB
XZV7bZsOGXE8GZozOqFdhCft2XGccA04ht2nz6LhpvRmtstoQ0ONplU2Ac2pr7ZFR11jwh/UEnxD
ALLgD7aZt9SadrxIJuKJO2ksCLiO037tJhVAlI0kbEdQ8BtZgcWyMdpy20Ue/fsoniqHyTLtRQD8
mMzJoJDwU+I1BsvEFkjXzraTDie/pxWIFepjmJc3jbRyGL4iX3SClQeqD95BTJzhbjwMpfxj1f5H
2U4Evb3kAnK8jQJk4eARYfnPUYX6L01975wU7VtZ4A7jRnF+Dt3wS8XGuyXTcmsgnDhPLK6CHunR
VbNWScJYKxrcONss84+gJfk+0bNTbUtsvvRwy864kNTAH3jjfqI2eqGFjc/WfCiptQkh8JbCBksz
DSxdJkCLphptRFEImvDL2Rh51O4JfM3XdnrAG4bBfhEiz1D8RCzrd7jUY/avh/nVwnlAb4nX9kMX
21NlrqzR/WvX+k+S+CGzvXhp++mbZtflzVN4e0QRCQnT2+DBOGoNfJBA8B/9cIcEszpQSdLZe7gw
u5Cvd7IGBpOlVsJunW5MY/8IPIIAhfRTPGL3MOpoT6opvEUjPsCdI/nNOwkeEUhtH+Xfg3tqI1Ff
QkeiL8ZTyFcfvaihmJIPEJJX5zdFQjoZdOymTJA/vLnG2EKrDmdGGWSqMpQoHQPosr5pbKIpFzus
mT/taXQO1bgrRDnQLc7jfCBdy8aHNJmdhMr6OfVSaPIwQiW0MKUfpx7STDfzS8j+Wtb4uHA+0Sro
GpgDZqEXHU+ZnZ6Wq9ph5hcy91o0liQCXFVngtgHWpfWXLY+suAiahSSZaDn2fMizijZg4ZBJXFO
BxT9/qEyKYR1bTsApl4Cht8Wd/ylQkMlitNQB8Z+tCGEFGGUrDRlGUen/xPlZnWudUnCjlTpymIz
WyFfMhZe5J4joiAOLRk2O6JJI+jx9ZoAEGvl6cVb4DRQn8fxo1MSRCZC99pjxINCqoK3j82b26Uw
EbL4L3ymfmNRerNBpBWT+DFf63SngFTJMNsTRJggt9sKn1OIj9Fvaxgt/N+mRHGCKjjS8NNLPbmI
x/g3DxNvU4XDJ52B3M+YtxKznbrTMZ7KtIcSadS2a1E89b3fL0NMnVZSxA/47n5aCPwgj1XPGfLw
k1LFFp7Kn1gfvvDL2GolRF9sEo1Vg54dhvU+G121jfq+oukGrXDdNf4a5V5mYKIC9vm6iIS9lRP5
HppREOdUwOurBv4mH84qY0ftS9Mic6fFjv1W6e5TZSdoWUoN44xetHtLd6ZtP8+2W5hNmzz0gqsw
XeTNkhyIdhTjTrbTa9WkNwE1uA+tdj2olHW+bWcPSvJoCU1Yg0Az7gfUXbUVkSZ9soojDIgRMD3U
rXxylFL7HR02hg0KR9VM/B/qziw5ci3LrlNJe99CFnBx0ZVVlpm8793pZJDB+IGREQz0fY8ZaQaa
jmaiBfBl1YunUinrU2mWzGCS9BZ+77nn7L02qDCL95sdYQs0KlojbVDV9nsRI//36GJzeHpatpUn
j1ZcwezT1nDvrIuh2D/sZJSLvAamWBSdsoxU+9kt0AAEuULOBZrmjibLvU1J5Mr812jo2kuPG5r2
3LjEVaIdqe7sDXq0lUnsCE2e8knFDARbZcC1ONy0JCw3Vpfg3cYmafcvThoWqyTSGD+BDrEY/yxK
Mb51njcs3OplDJHFmVEE5SLjdWuNbwMOpQ1J1eVSdgKvfyQA+nT6evSb+8iYjgGb2SyHahrIdrq+
MJziZ4jJaKGZ+UeesQyoNfLi8k3XmZwjd682AvQ7bT0uw1DWJyUL24Vu5ojkAt/a6+Wm0nQ45KZ/
Ybr4jiRxXNdUgnrU+Cc3tPeiJ42iTGysXAqF4PxFelZ8czz1Ixdkc5YlDds8f86U/gPWhrKUWdhv
7EpsBRFKrB90xBuhoCrNgp1rsCzrScAwI2yxMxjPQVfxZCjAUBdnm9H7CMy6Ofe6QhGq8giNiPcU
Ses2RqsrklY5xkxUoB6R9zeyeMc/ZOdus1yjjPLTN9mKN6qQYB1iUGc0lnbHNmM20wSvRje215IT
BvlG3kYqsjo6TXAC5KwhjqOiar2OpOTs0g2AuKPSaJ9ocTIp9oaNZQzEvEPEeFZjA91x1fwUYROt
EnlOy6I9Kwpqe84LpOooePrG4IxpfVyhogqxKBBRiVRkpcWJjRrF+B6yPdAfg+Fj89rpBW0frTd3
o8ih0YQpDLF67zmgGJGCDivVq5SFUiD/VDJ8h2nJK+JxJMdlu3IrTDxOod1LxxdrBvK7rvBc4mBg
LuihcnYttncgaMyxJv558E6C18hAniLRMmgAA9XEJlVxTGCJX1h28cheAEeRzF4G5tmj5kpSFEPy
OKOMuT4f+YyzFBpVjqIqE1UbyFwK1qbKNMyelasxO2x3HBgZHiT0YyF7I0OgqK26gSBr03nJRVtv
MmWMIXzpe7/BWIHwByCu/+4GRJOZdTFFCnSY1eqhvnfCsdfW0G6dhJwrlKnNuXASNONAwyxo0of5
C2PNb6aIjW0XcqVO9AmWb/UxypCG+yOLVQQmLlPsAnNqxVpblRGuA/r7UZ+IZWnA3sPsgW92wv+R
MkDokpXbW0PHq9dYd6/11McZjFa1U1hMZDC5lV66IS/N2Jqdhv5uoOst/eiHScjL1nK6feYx8Y0n
VXPWSe1AkvN9iPVhNWMWBUjnVVt0+kaiKo90c9mSEgJq1AzOSYr1Z2g1yBEovRunC1dm2CtXK2aH
jHI9fvaK7z0pJ48eFGjcOsDrgCvCZdKp3bENmIs00c1VoDr2gxfTCGknXqTGOXdbW8j6RFddBRG6
cetv5UQ5NlOGNL3hJ9cyBuYKdOTKDpbQVkz9GyES36D1XUkhMg4dZ/NJdDYTLq1azVY65pUrkd0f
dem0bL7VY+HFKZ+Fqnqcf8vwx36Dvsg9pph+S0fhOBlFgI/7nLpLCa8z9m2wlctMKTR1cdCYRyDb
VMrz/KLPsTmOqBDwweki6TJTICwRCJ76NKunWFS7IXnNCeC4uLn7wBrbMevx1mmso2CylGMZRQHk
AgY+Rc5M18yLS1155pnm85QhhZNsimOYc3ho1SylAiOiMNxsWYi8WIJWQ33SIAifKlATd6rBs1uy
cnI8nnKlSnKru6qQRyUPrl5njIeKk2eTE8Cg6GF45rRKmitWiVA2oUaAnBWvi15Rd11uib2puXhN
gsr4jILXpXGSpcI4Cu70IgvcZy3Lx9OIWmlLuthLGdbDISD5YeNFkuTxvO4/GZWdQ1gY9kI6cey6
p/lfro/7ozTz5KGvrbUnrPaJX58vIpf0ZlxzVHHzl4aFIs3CRQGl6Coq+x6lJFw7dB8WY8thNp8y
mwiuqZhKWvnKVRDI1goh8NQsDxpmIwY1pvqIGQS7meYnqzzh8JnQiT+OtXawVFSnI67T/Vg6QJ+w
Tdmsplh27oWjq89yHPY9rsh6guMHCg/NY0IwYEVYzCHNkAqHjVqjAkkEuuca4S4CbH+A+DuFbylh
A9ExmgBb1qBteom1vnC8BCMru0rQk1vqqUipvfD7J89T6J8xUnOWVBA5GlLYod6raIg01cFGImW4
8jxbYXun7Lbb4BVH9lXRFWRrfAbP03d9E3oIopntDuEAYBQ5Y9GXxmM12E8O3OlLRZ2Ii9M45piH
GDLnq6ahVYI5tueAOKB+UjB3yARKjErO9g0V/4orAflGotj0UvlzQw+D9zyI13ZubDQXpUyihNbn
O+4HvsNBiChklX3CCaP04uWu+t57MUsIQr3l2PngJKTzM8/wBVOSu0eFVPBg0JiQxhUiz0KD9zj4
XrsZibKgI5MlK0Bq9s7GLPJMxUObtCfod5Hmeoq+NRy2ipqO2yDvnppKPZABy+PWUW72HbkAIbPb
M4eBcheoxb6uGjLTOvcDlNrSdRbRWICG8T0CmrrIPiOiGtZC7amDSfh++IxDaGt6r3Y6kHLDF1Uf
SEwiUW3RO7CNYjW4ULNSXA/enZ0Eeqs76myYTrz/fPyKFz+r8l4wGqG2RKDleMHOgP+68mtMsmgE
eBermrrMD+NdT0YciczaDb11vIGtUK7TbmAZKRUUdWW9M9PRfeiANSV4kI3R0d5YNxgKjPqwHW3j
o6l15QtNfSBA0+sFlTmmacw1LMSjE2TWQ9QaOz/29oLkugVmsgJ5N352x5drPYgRGjGzvzDXv007
+L72QGORRHDVFYH53FUMytf8o3Ak7nIu49v8cltZW+3mjzteYYaOUyvHYCfPmQ+tXcHYGWmERb8/
wUuHejS37S+j8+gOjb/SOrsibBYokh6iOlzQ8SI7qlKs7efe5iJgyZa4sm+crn0yNJCdV0Ja64hM
zk1k4KTJGWxxtjaLncKPd8iOAZfAslo2OarmaDS2TowvcqEp4Q8sz+QLOLQjOIqPyGlLO6aX0FTj
NkFV/JQAOd4PU0wPiFxwXaq6ajE3oclPburEpU210jjOO8Bn7MK8SGPDIq7JzjeJ64nLHD3jlPjY
eksYS70wyHov3J1e1spKCap2NWKLvjqV9sG9Q1vldVBp8gBccHvPXI1Dpj0BdqCbXOrtQ5RlB6/T
Xkwapg9Kgygk07q3vvP9Q0JnobZePiHJcqqtxiB1zl1NIjeGXAcPMPIEQWdnA9zYupU1IvZQSdBU
KgwmHVP5AmE9X3Wm3LHJvEeIq1/GgT421g1SChFSgWGdVu9SIOAkF+FLxqSknkD4I25WRuqUzrif
y4WvGxmVXBFkpygch++2oiyaQYTIk989MGjXtEHj1/SedXKrHnV1M3HC3OoUWQRaSN1DkQkPCs4t
tCs0joXNHYVfRGYz+Gr6Qd0EuEd2mc+wmRTSld5U/cO8duILYsoQhqAFdQUjz8g4doqPTqctWQRh
vUoDYz3Ha/YBQCg/NTaf15pocF0nUn4zJzJz3ujQbpIaH0rNDHQ0BgxiitPt+lR8a4IuXMO8IHQh
aQ546igyPJxc6qjLg6+j/8gJ11noCp2lMAh+8ELrL6rUOJ4VEJwh6uT0fPaKMJqdqqaY6SMJ1p6U
Rx9zYipc8ZCmhPJWoswe2l2qEuCnMJZYkwmP0qCRC32s6THoRooRUVV2bstJOesUpC0cO085gXMw
9Phc9FJtV50OHsRqyyUihv5i2sWxardxL+orGQfhsggCG3Q1lVKCX2Z+tealkIao+h5LEa6caWVw
tQQLgmk0BzItPqQVJut84lLQV2nRt47iu6cDa+1WM7uYt52rTjg+at7ev9S2gDzW4p+dX7YIV9na
0ndy6POrrXL6bjx9nYaVtrPmlaokxbFgYr0pBN4ce2LKtrkFB9nwyA+wnZ1apiMF+vtQB8GKmNfX
+V41YThbqcU04enIPSP6bc6iEGST86nNNa3ck9dJduFgf/dq+aQ3dnM3Wz4Ggesz40XsTDXeV1e8
qRM0o7yIdtiLPDW3sjei96FC5BikEf7ULtfWXhPntyFFcBSojXFpWvdVgan53sMlRsugdluNi2HR
lX2yAXgPXGb68PQcmTAG4CUNC2/pZ118j/IprBaVVmpU5UPVMgHUEvNuawNQzakzXPqYXe3UOzXo
ey/QyN8V1Wn2OYAymtwEpjc5ZJPB8knNHvtTRMIyHTRKb71l0+4oFlfCmqw5vt3f5peGESUKrNE7
l9MkPlPVZhdhZD16EaVQ6Elll4gww85AweVwFDgqRnb2C+ipfVVdU/DXQMB4sMSJTLaGM2aGVQPX
cWmEerFPNJCnZQjHPrZc/TLi7sV3AS0ztriJKEHhIon33nsCUkabxrhjp+W+0Kw3QJHWY22wKIjU
n+aVINjNSmNhgRZzKDLfxCBRSFR4ucM4G3bv4KQSyArSMaIRTGpdc1zYdhGc6gS3ntCSZ2Oo+rd5
BWB4lR97HL/rpuCTMci8XaktAuhasPxXYW+vYow4ePzM+JInfktJzdoVdyXycZ0sHUBKrMkCxR6h
jH2LtsJEpIBBPcZ9nKbJKaiDEcbGgJLV6275ZOJLcaetNDvnJhwFalNXpGs7wo/kZ2V/Dn/WLKZm
9GqVQ3NxgtRappGR7MDtY5BmW104WIfv0ijODoIAvc+0i0T/tUzx9Wx4iNqOvvViKLq1b3GsnV/x
0pcZ1n6873NoK1oMczOmKlXp2JlnepsY9lQ0hzb9mXVelvk+K4cfdG28Zaa1JSnZP6ADo2VsSRsw
QPyUtuKsXQvdFdP5AqNUipXfq9gtXKIqUXd+rctO3fZ90OLpJBZehdGF0IALqruPhevcVUxnm6wV
/e3z1Upb0t/mw4BeNFhlgAQgFPo8wgKOJcauRkar7Wj999QE0E5yme5gKHjHyJaUQtPeq7LQripK
9/W8H+Of4kZwVqq7BjkrHz3Olgay7PqNKHCx96dyXDVqTK6VgnA0N7FY9qTMDVyadWw8BoWB7mow
eOwaOuppzQP4XaqXoHbbc1mgKXdgAcyRBKPkaD2SWLtzgYoswPwweeGwIEV2pUPmrEoHU6nCb6x1
rfPBS0+ULtU9ebnlX7O628laeQDzGjL9auGTBIhfcA3RVgVwmyuJfAxJXMR0VBKM4yfNcj5wtn54
tf2mOnlVgUwPQdZ+PqRmlY541Qseu+E6X+upjWu363K4P2F/pUtqHecjKlBqpGCmODlF4lz5pGkr
msQlCRaA+TtLYUOcnGJzECnTULlWaswJDl6aa9b5q7q3nnQ+RnfZBsYZM8C9VLVm3+raiV5tvmwQ
3B1GCHDoF5Xq2Bjec+Gl69wYsHinjTzZwnjNrJ4rYiqhdMKKMGZrR2gN5bFKl2mF48yTdCNBjHDy
UX14p21/SCv7ZgBTIdB3gCOv+7xbrXICvRicYfvRSED8j17OwOwi8JAGpSYviOFbVKKRsie8RQ6N
cfLjolh9dggYgllg0C5hrT0HQwIUsY2rS8p891y6Zn3oX+mnZGxpjnL1R4mZQh+fRYt2HQUHiF2z
QWxWeDU20ptXYti3cSV4sVi1NowFFF7usUOhipo8nt7ZUOGwzDMm1+FWZ529xjYjEWJ16wFsh1HG
yi0WkrfFNp1l0BvVy7y0j3X93BOXTmCcdu0R+i0TDVdpPmb72jD0e97AmTJdyp6RFs5B9ZTvdqa+
jIHqvxs2I9+0AdSDuuYJbUBRI78xYWFf1aL4wsGqP8mkLbYu4Q5Q/WgTDSEQF01tu72o5GKocGEP
CcTOzwJXyYJXhc/oS1rY4yKIKvNMDxR06JC/FmrcXcayIamr8pHP618swv3O9ZD4N4yK1lrE9Maa
0fJuxTE5zdtHZ0PK+Vz8I3N0t/o0mrPrKj7P/6oaXKYtjsyd67fyppTZS6OK4GuFhtTqu2skkW86
OBfLDGA+D1rhfu3VkPUGnT/49R2n/Q2/sTEoGCetbXDEX7ijN5TtGjg7x95X/COnHwIeULm02r4f
y+DOWSB8jkZOrYX6bCXmLgD7pttmPS4E3VWPJKjlEGn9qTMG5A2916Nfq58qW4PU0hWPGFKYI+A1
hWbhdc+0YLA4l90+dAHOzNeJ8LCx1/3KLKKUMIUYEHjrykUUed/no5QMyvcgfZ3vCe2S9phKlsSu
efTDUTgscX14Rme9pbmkrQhWYGKgMHBIPchgcoqWp23Wn+cGApNdIBxcbIuEyO8Tqd4/C41RnCfq
8DIE+Xzs4eBhaxD4rB7WI+vfY4t0aR1HSrvR+rG9fy7MvrkUOs7i+eJS4JPGKPa7Agc/+l7d22s1
1QOipuQJ67SkwO04jQ7OKJaUJN45bb4wW1t4ncvZNta++TXoc6PPf5jTxzBCxLQlmYCcTCh5jzAw
SP8kGpEKCwhXy5btF/vewJWXFMZL7LnK82BTWPi8m2gPIudqUYrCjxPe9zF8FsTw/BhrlhC1jtK7
PUQcS4k1382Lo9rZ7gvZ189m1scPuW8qDwDHHqqsq76GBWN2LGDeRsNq8TWwe4RkihqAk+o4NyIi
m/ZwdMnnEBDWMB/Qpi8ZgJMBzcZ+PgaqgvyiONW7s+IPoJyc4tnGCzJvM2MI71rKplQWUUYMwWfc
hy3VlwJgXBK69dqJA/RjQ5xtjIqhEAfI9Rx6Edelccj66lF4s/9B1fB4Ybhr8+L471/yhMQClUHX
ESXoFVWKoE/hRyeSy7RtZKYszgPAWSCiK9tlcDlvjOVA3B3VeLlLdEcsE2Z5H8R3ASwbSnDjFaHN
ng870WasflIzGTBY9stt6PCW4YPpDkKdzlcVqtrMCZjo0+Pi+CSzpTWGqCLoTBMtOhV0el0fWj9Q
IFGS8ZZSQ6xHNWVslWNOCNQ82qaSHkSWUfy7U1s17IyM9lRzi21TbFuHWzNR0S2Emdc32lvZVS0b
Hl7vBd/SETKZ0qJDpMnMeqPX97Asz2U3jldg3YB5Y3zjASqpA9NM+cS+464cHclx4xj0VSgZ5qOP
OdY7b4prN9Wh2pnQTGiIYBXJPLPfVR2Wjzxu62Mz2v5qsnNiqu0hT6fkJaCLey8zpVm2Jm1SrrXo
SxMfnDm+CCsn0J7QgiKUS8w2kGe9Vhn3edblnzu8kiKFrc0Kp6jQPuaLqTIhwIUtnz9DbcuHtA2/
xxxRVzpNOBYE/SVyfbhGvLTsrKtQV/2vA7ApXx++sp7tfKMMl16kGo+6Nz7FYAgOtO/KRzSk7mG+
+BITrFWRx8+RMAR0dbR6muIY2zJEZoVSuBHqDzOKdzAhMDT256lV+DmRwDML5zHz/H1VSm3ltlTC
QTTWFz2sHmw9i/aa11rs8bZ3ljb4G0C3jgE2rSUxnaTXsAe8oVeLJKySs3SR9EC+OQdd5u3nt6FU
EHwbvXZigsZc2tapDkriIDkqLwNNulu1S9zlHNGWBxRotBCe4ENZWxwQ/tIk5pgpCZYWaak7FV+I
7xPoWI3MqYJMffDM1PyhmuWl0UGl1DTgVtSdS05q4hbZ6LuyjCKXBFoycyLlKWdIv0h7xBWwU89R
bt8KvaXFGNACm3upMA799Car3l8PafsDiNWE0ayJYfJxRCGj6pBbE82WxO1Dl3FqB/4XITNTxRc3
dsMNT5I0kuk2bHXZ6e66clv9C2eQH1FCFxkJ/Ahug4O5SmjwdnAa7zSf5z47C8W3jES3eynJCpps
7EoijnPTVacAnpqfVmdMXp/0J43NBhW67pyHjvyA+SKbq6J5dVQkcZ2dQLs1/3+RVdBxic2HsbBe
5qxmSZT33o6wS4IA3nAYeGYYbfMi6taFNhx4jBJK+PytCEjexl2kTkzE1wge4UvDoRQ35XBAunfE
gJveTKJjbhqb/Xx/ow2SNwhlsXJTtbuZqhEgTSLQALC5usgaUnjMcAjuQZrfTOFjKkwc3q1qUuWq
1Uo1g3rtDW22RX1BTHCSfEUqj5tpYJ+fP9FGYZwLnewwZbxoWmP+cN3kAfN1w6ZPEzg3j7nV6i8k
gd6xAMO67ayWGQk4sDCq0bGHabE3hvA9qjOyeuHJXGoXjRO7xx7fKWhble4H8YIrz6h/qnTk7jZu
Q4JkdY2EGjpR81s435fRElngcro4+ZbanuZ/SRNX3WfH00TPjV2musbmgD5L0P4tUu0Jtop7zijt
WJcYOcy/YSDBi2K4GbbHyT8g/w3RFU7RoB63SoseHWh5cPH44G5JAEAxNS1oZhy9jeiw5jipkfiF
oorI7kMi/NVCtzRlenCGFGm1mx9ywgBo15kHVQbj5vPj6U0c/BL+ap600XJe3lE05Sd98IpjPGe2
IsGUpyD7KC3fflXxEG9yhPKCSBnQQtGmC0V4aJP+Man6Z0lJOR9j0ngYL62CsrzceE3BGVTt9ZPf
ZiPHGP6dCOal0UsMlvmMKOi909GcfpYpuZPD23SC7paqfF7MOv0aCaTsZsC5kUDueDuXr5h6HUoC
q93U8aOuEE5RTBiv+ROXchzGF0+bfigfWgYCx0EO3wNM2zdsTNYticdgX0kN7nHUv+VqfAa1wlxB
I06DS1Wjw8kXAyf5JWt6zr3OQrSm+DLa6u1zt5e2OOmwZFoOu5cqleWDyZWyFDZRGnPTXMZoxzs2
yiCxjw1FDp0b2B6Et5rXOez0n773/+x9wKeJBy9Lq3/9F77/nuVwOWDj/enbfz0H34mbyX7W/zL9
2b/92q9/9A/+1hMe8yz58w39crvc/e8Pb/VWv/3yzTqt4VM+NB/lcP+omrieHwNPZPrNf/SHf/mY
b+VpyD/+9tv3rKHa59a8IEt/+/1H+x9/+21KLv6nP9787z+7vCX82eKtfH/7kVV//ouPt6r+22+K
4fxVClVVHVPTaXowefvtL93H339kGqqp20BgdSGESdZzmpW1z13qf9V1Q9enP5SmKiV/VWXN7z+a
vrcdg7+zTGkav/39sf3yHv77e/qXtEluoC7q6m+/cau/xLMahkO3k/9KwX4gHc34U0q5CXnbH1WD
YAgOxrH31mb2rtHNXVPqJ7XFlGexB6C1Y+hG2CAoDbBmLauXAJqSaRppf4n2HeIngxpLINMrV7QK
dZmA5GeloHJFLya0731/xI2IHtzMrrnx7CXmh8IdhmTNJDlJYX7tf0SGSp7gCHFw5SkW6vVGfUOK
j2oejCAzNZdJEVPU9eABZKzGZVLoeGzSVT3Ga22giuxbuM50uSZ/Nbpax6vJ7FL3iecx9nnBb0J3
PtkUVY/KvwTchJTUj1f1FOMT7DW6lAqrLtKPhWTk2kWYnAiCo0W6HiNQvxTYbHEkrVkbLdbWZW91
NM6Kvabe2/6eAd9dDFZzgojIXDJaBw2/J6JX2hsd0URGllwsWa/qMNoaOQ/WNjfEpm5ySeyHytiV
HZ4KAsk/thA92rZBsYQ1/8j3C1glCM7MNYirLPDPo9Mss956icqWebr7XmQxb4d6rSKkKjtXxNdc
1z4GVmcJoSbqbEx/4abzo4ei/ZahS4lta4f/7Iq8b23y4zBGbVMk1Su2pGWF9GaJRYEYtFhSHnLS
zxq4MF2xwNQaVsGe2C6O4/YJyRI9NzLoxYaTF0cda0NTAWTGsBElMw5BG4b4U6vNHqdnasvviGZ2
SYTNClmVC1cUo+1G6u5BG8FslQkD02rl1gOdt7wOFkZElwbZZia117Cj71fUX6bn3KTmS+X2yEiT
PeGgd11Wa7vcI0Lcqm1P5oCFoI5ebl6f0q5clZjj2rpB6NAfCxdfl5bCHJoMVEN0LNrxWtnJNh7C
56wZbmxqy0ywS1vJfQSpqXHtOEl4HcbgWelw5CAUVHEsoCu1EYn1ZbI11WejuBUajhfbeByLisy+
am2YjwYXWq5cpPulmmzSfrmsmuQia0Q+CkD3PDvHo/sNGcVusCG/2PssVq89TSqO4bs+6Xa1R0pC
4qwaqMamTXCiW62my3O6D6nWKxv5faLUMEH4UGQAGFpl6asMMMv9dN/Cf8+9a1+qiFq43AtxSJAN
h01Njpw8KDnQ8gbWFNgAokQ3eL/zscVkX61dRsC+HV9xgNA7DI7+8IDT76xPVxMZCIFGrHSY7KRl
blzPXaI03xZjdSiT7NwE8dGyCYejxY2MBXdVGbjfUsPA80pOHoVOnD1mjnoicZQBV7Zhfn1AQr6p
jdeBLkWDlGXqVPuM6lOF9Mw74bdLlYwD1xywdyDoGvOdq3x1Y/Nsykmesii9A1ONB5n2Py2/hQqG
0cHq8T4Q2klFkCB/iHCQoWahK4a2C4IwXTnyqPJvrffDkOFDYMU7TO5ATocjs46lRJPGHBRdKYV0
Gh+HiQ37X99O/+Mt8Jed9R/bcbcf2bQbVf8/7KZsMP/33fS/x39ZvP2v//k/yrfh1z2Yv/rcUQ31
r/R+JQsH/0NTTtf+vqHyE92ybMZWlm0blhRExf++nwqT/VTTLNs0Dc3UNF3/t/1UGH81JPYMxzD4
iuZX/Ff2U2OKo/8snaZSwdItXUpN6ra0pTAtVeOO8u9vHDI8dl/tv6lVq6I8tQtUCux2RpLeYueN
0fgFFJK+IC2Ow2xOTpGYdskADuLXLkTRUxKS4E0O+aONR2uRqOkei9mbqpaQjlqB/aw9V519sIbH
vi3ouirwNHvrUgC9whTzLR6yLbyyVdIFe0kvJopvoWcwIK42dVKdhXBvCSpVheNgYyU7y2gwgrRf
dUmE36gMx5QgFyJWf9I2X0eIW0bSj5qqejG1BN2samz/8Kb+Xob8sez4tej4/VUyVEoO3ZKYBtVf
XyVkYR2HKSjLWC0e0j4lMBI+rqvIzw/ZLyXrH+9Hn27oz2+HsHhLDKkL6Th/qm7a3og54gRE54Wv
pSfWXXzzKZ0LLAbdUhA1VJj9xip/Ys+mjV0ug6K7ZKWDR33qxjG989x3lzeDqO+1S7pRqbz4GOUG
PcIa+o5EcIPLM/PwRGsuaTPtQ5v/P56CxvX8fzwFxkFc2RovtCooBf94RaHNDZIqm1CUIjuDaxg0
596M3kVG8iMxMdU5NrYHc9WY4Ql74fE/f6fkf3j3loXw3eY/FLC/3n0XWqZtcShcTWxtoFY/Lec9
ENl3c2hQXqGGyDMLWlcpqQkCjuZOgv3CRBXsMa7hmGgvy1AcEFrATB618BXEIcBF1DeVgb5Gc+9u
gyirCl5yPiNColPXHZSz2xwY1jJtr2Z5tt1y5yNm632I9loxxIuigxXbhOquKBuERpIIiQLslVYl
6//86Zv29PL+6QpyWFGmZYOKm4/0r8+/YVsoaG+hthp5l3V6UBFdw3XY0IgrWv9uY3jQiHFcCsxA
SorUITcWMlah82rkvhj61ZPkPYNqe4uZzhZq9DwO2mPppVDXY+jD+ZlKjLz4eOmq4UPZEj4V45eO
eu3LCMwHIcE2zvOrxbQ3HZB7BPg9e+daC/s5xBgqcmdj50AXbOkyXa73rcrcZsRB4psAH3swZGoZ
Y3z1OeNipljhrKi18tnw8MAp8SlX0NHRNF8mAZApCJAE3zoPwd0BcwnTS/h0lAmGBtRJNA6Q64BK
xkFJrhDl4Ny73N35Sv2178UVYUq5ZqD14BjyrgbE7o2PTTcRSIZb13p7JRDrgguGvNOrGCBCT8aV
SstXCuIWwxRHt54kmOSUFKc2Yubpnlk4wew0+5p7LRN/nRrtDxJ3MVEmi05zro3Li2ONK9te2k8y
Qk0ky2tdYv2V2O1M0ojh5csiOUiQP2WpvPpGfaLl8OjIgpxd8VDa9oXMkgtqywOtuFetlzxX/xwM
BbFi6ZNfDKuh7X+2FW+qa74iCntKoZvTF+IKLTZho6xdJ18X0Lexj6EUIlIGGpWvOC8p7G6DuBvZ
xkef8QT7xQbs1MqpeVxtvq2i4croIFrGYfxNGgQTSiD3ZWR9LccTKF3pHHx6i2ODcjJD+DdWdNPo
n4We/jD44atT6UfKsHU1pYvm+bZ2O2Crt2lo1PfJKQmMKWNsF8gWZiWhoWOSLnulhzM3dC9Rx9nO
VKOrZBoSUqqvYp0fRW5Ocr17G8medFCj2yG5MwrhbX6xBU+wgEp1yDtjm/LvQBbbxJiS3FdWbW46
5d6L96K801o4tghiC93Yu2azmrzgFiIkbvtQNl81lw809aFCnpLuILFIge23AJ+RTSNFRsPrOrcY
vpLH0K3txENTxt9664O20HVMwp+KDoAp7BwAUNl7RDWpiALlZLjqAjXdRmg0Dd5cg3YljpGmeLYq
GIQTWwGeFU7abJA3vTR3Q2VunMK5IXLbcxLfknRJ/KGzEYpz0xC0UYVWCMwJICIwK5dMrsrqJorh
oRLdPo6qLxaXm0efHobzeMlHnaNQQPJGizbQYIQDC/rEafMVF9MTaSYkXVg8BNeBz0966LdQDZol
XuFjlqpfayeWK8NTQbnXWI+Ugocy7cKKRcYS7UJn0oihAQo5EarhQnaTDUfJyAYA/QTjCHqqlWbr
EgkYMCNE7JlFiBUmamFkTNJs42wPzVmzmlWY8v4lzF/CnPgFInUVtTxw73uFVMscHVKec8imMFm2
NlLqXLX3cYdDsTIRFtcbS5AJnqQRzObI2gdmvKa8FmxNBjPzTl+mprxrnJSyTv9SVR4S8e7kgmFm
2UheQZBHwAniE+EO65AYclIOwQ9EzrCuimwbg1pYRgOBaDKtvsM1WBiW/qw64ToAUlvm8QVMwmEI
i72jDceQzoNrmCc8TsugS7gyy2zX+rjRKW9sYqSAFmxTx9wnToOHJEcsiuSobjPyByhpGtcCZYQ5
yPqKTwBSHAcpiB5ksY0oGZqD4zNsasMnxjubuJtCq9eqFx7AqKWEtcsHn/hfpaPLLx9prCz+N3Pn
kR05k2XprdQGkAfCABiG7dqd7k4tghMcMsiA1hqjXkbvobbRvZFaSX3wP6sy6IwmO6smPcg4f4gk
lMFg9t6939UGueuCBokB2Ekg+KHTvGC9u2slYcz0VHmpV5HvX9us8/K8oTEuEOxFyzrBuCNuSL5O
KrUkHa3HoGvnzQoU0k97zPK14Ym1VMOFYRMexBwMnH2bYVlLzZzPDW+LhTipCl/tEOoR8jIoFiF0
EgHmqbXYFTI/dQCj6T3QAiFslcAJJAkLS/ZLwkZB9gDdcuoOBphy5QREJVilvU+UGA6etQUkdZs/
Co+tMTCkis6qbWYbzdsGNf/QeEgT3v5HTSUk2HeXoUBjbAAkDJcVMIaZRctfz6bIskDcj3byFOvp
pnCzjUMnT/bjj0FsLTLypMuK1wKEoYz1znKA+uOvi9rswmXnmpn1MreeHHmbGfWyMqG+q69gHGcZ
BjZDI6KiqFdDl6+T1D1taUdmmkY1t5X+SJMRFe2rY2Y/DEMeSze/BVv3I1DAoXbKLdm+67XB6044
cE7gAc/JhLJkU99peATTHaZFtKCmigfPWrHu2BsNKeOFsqQasczaO9+OH82UuSJgpWiV5hGr6Z2X
h4QgGoz7YxAEc42ZW9gaIGRzoRSg03lCngH2kt+bI75QkocjyiY4zIJ3eo7XlpdeUbND4Npe6pRU
rDL9MYGZUt7QKQGsEVvN6Jc6EmHd4GU1x0NYSWhiTYxeK84G4MoT1t/133wr24aZcQ/19GKaxnSv
3Y2GpBNl3cALmWW6iVOX/AvNf+kU5TVrcEKbyRygQ0B8g4DZ2i99brLj2wRrhB1SWeJlH1lxg9VO
bwcRL+OesoX2FvfmCmrprTe2fI2BB0MWNUJrlfe8gkW8Ry3Lc3iRvONFKu6zgbuBzyPgZup1N3Xm
dmn9sxy1DR8Hpn46vGJuZr+iQL2MPFyfIY9ZgtUoqqW66T3MpfQBsjBFrKlfD2pFB7zYxNaF14ll
VSePin+jk7yOqm6l94SY5hLxe/A6OCjUuh5hg0/7xMzcFcFjs6ZjNqvnSCxYvBIaDn0iWYB/8kD6
qGBk0GLRUAuRwqUQe4EFbmqNFZYelS/4ZH5FdAdV+EuhsB9YKKHmjMk4kRgqkJ23s/CmyfjSWY08
uK3DO9yMPyvy2CLkRDMlrdcUUeSsA0S1EFRwEiDTIah6P6dnqtXJXGo0LfJSPHmD8oLy6LVOUIYO
vUb0q4EvplE3mXovgRASZfEcAMfEXIFHfzCcuVZ6/g4ldrXwURUWAGlZm/CN8Qhg08OoWoJlBXc9
tG8eHReplOsIV9mmA+72zUr6fB0tHGE7qiVNQ7fx0Uxbwt82xigVQkhHVblogug9SeGzeuZa1N6F
6K3V14eaNnUfluwcSmr0XdnyS5XImI+HcgePJYubkktVvvIJANtmLZws3wZqjOsu+2aDZlCm/3g4
EzIeuk5K8dq066dd8PuVIfc1fGdaxai1hnGtESuZvLEjwMWMbKHJnrXAfBiq4NCZyT4rsy3slbUD
HDGzhw37boLoN1C9blUd10Oc0N2Fx9CiatX1FQn2GytWl3bdoXUZNkOp3cea/mBmAcgiyEZB283c
IL1OYvfRHrJtnEVLrS++2a//8RKl4Vg4oDRqL2cPLw/K2gbiwoe+FzMmsKzaGgMyJ1Q+Xz868ad7
+duBphP5bZSAcFS6zuJAdp/gMcB0zov49SE+beh4XDBYLUYIeA95Khn8dggyibIoQJq48Fm+uH15
dH0Yw563Y88wi7XxKTHuAY18s4+eBsGHMYmcVBcGG0lJy8fSzwoRvt0TI1i3xWJ68ERjLQRm4Bqv
SIVXMtTXwnP/+Wf24Yhnw9ISBiI4rysWcWEeh17fIZ0g50Nd6WHyzSugfyoSnK6OchclNhUL31mN
AgpcJvueY9ERuhzssV9IS0XMdmVkYGQj6yHDRYHSDU8yDO5UUiYGBFysNdnft/e5Z62VQF0OA8DE
pFl7OjGoGEu/fu5/GFqqzpJRczhPm77ax6FlY54JACPxBJophBBNpf7Nbfg070x3wVJtCon8T1BJ
/DB4G7Uso9zPuOPBeAX0ERehvAmNu278Gdx+fTF/PBR1rak0oUp0Rx8PpdDfbfSiKRZ9vMpgjLsm
kraHuIyWvdtvvj7Wp2LddFn/OJY4q4BQZyXeHJjPQobl2sePPEILaEPjm7v3p8MYjtRoeOoOXJ2z
WXsQrg0FUS0WAZkuvFurqsEpEsXfHOYPw4D6rKPzNWIe4HP08c5Fqu/Hkoh7ABVk8RVsDYm8/fqG
nYq8Zy87TkP6vRIyHT3Vs1dPa4dUZ+IvFqawX0q3XSqw2XJ2YQSkKdAIIvC4vgE1JScC3e5Ilcuf
/U7b/ZdOg+agYJDYpn52qZg/Mg+rH7mRmn8okphoMFza7rXiDNcqYp+Eb1EzqLswfsv0msxmhNj9
dy/FHya+D1/Hs4lPVyy7xs/Ha+drd+NgHDulx3AnZ86vZtNG7vHri/7T46VhzpgUXDXpwR8fL5E6
hI31RCzq9ZvoHzW8Dv+9A5y9eSbpcUZv/nWAvJooh98cQP/mEqyz901yUdROOYIm1Asw74sWYsxM
KnlJYSHbW4jzPMM7+BHUIMJMlpa9Fy41beW1cM2jSAVGDHW4wx/whEEGCG3VV08AWC41X9vQUpXZ
cP31PdGkzm09H/G2rqFMYPLTpHX28uq5WVmK8DnnKUGnrPz55PiGNod2gJkCiHG9TEdkQYHGNk01
7hWC6ZZKhzkaHK4CH64FnWlrcm+hJCAc4gjYHDkXoZb+TR21N2WV7QHx/hwtArusLrhIfPtQ6kQM
Rf3twJYTnDOwGGebO92VZuqXlWEcPUOfk3kTFIgNFZAwo5+xqho2eQyvqeTfi3RLGgCljfS5F+YR
v8d+hPtflxQKC/B88pAaDjHJ2TZ1xyW7vzWo6pUpybDO0sX043BGLHXPJu2+f3C1idJCl9NRQYtl
+1ZX76Z3beTU6sgEJeocEmGjXApxicB3U8RDwnqtRhc5KyAfeHgzbIDkUyvfPxhKutXifF044crj
xzRCXxUayBFFu6wzBgIciMLO94zHG9dH/ip8tI6QQmx2Mln5HCfqnUydtRxAsJjhoa4nnhl8HfXN
MIYZ8fPrbNrr1tf9YICbID/MAwtsYDSyy5cSJ2FDXJfDxeMLnSxvmzqhQY6CwsFlHaTPbYyfEueW
0rlPYHQfXS/75fTuk83+dpa01I8bCxyhn3YvMpHrvnIpfQk8bATKGcuuVK70hHqSWTm0yYl8GpF6
z7Dyz1G6vxslbSy6/3hsSmWOm+0YITmgSPY2yvyxrtNNGtFAJ5sC9u5lI4L7zqqfVcA6px9aZ5xb
vk5zQp4pO9X0y1JMQlASAYjVg/8TUeS6Mp8RNpJeby1s1eophpD1Ac5q50NM3SST3XDoHiyjeCd0
GbYRXvrTi/N30dLVX2/ImYjq7Lf/LbXU/1ureDqd/9Rq/f+hqdKn/d+XbeB/+5//63+UL6//+1+H
F/9fXqp/uW34k//zr2+nP/hdbHX6UX/vDZt/g1FnEa5L3K6m8nX9j96wIf5GX5hlnwkxzNJsjWn7
771hQ/+bxrfaUok4hAzqGHwy/kNrZf1NZbWIeMuUUjOEbf8zveEzqZXNthdNl8X6U7PIpmMr/PHb
NIL7jESnJHPdMZ8tgiKY3UPrYtDqcauNwtrYleNjpwe7gO7dP5hEQ8y8Sq+PEiDINhyVN48yzSas
WSAD9L4YRoUMoaC6GjwRXKHc4wvviBcVqNHMnxykPeiHveqMcwf4K/kcWEWbMFIPYQzPXVrta2Sy
HaHVBOeMo2GB9S9lYXZXvz28v4/y39uw5/uD05WbaNUcAZWBTuLZ5yErxzgryKYACgXKH8T3OAd+
jy/W9vJVmU8amzTWCNqK9kkSZgt3iqWm/0LgSNCXlApeMHxBDwcntgZ4jpCma8s9nG45L5garyB8
4T0Yyn9u0zadtm07GiOMJYyli7MtQxx5xRgFHhAVMRyMOtd2aZAA+RgHfHBEh1oiHImwpZv59f06
W91zXCqCttTpN9JctfSzFUAd4g2gHE48LpzdVedG1KKghFHwoMSMLCg0v1mxnu3vTwc0WOZLiJW8
CecHjDQ/a22f2IAiD7NtSxBYcU3dr0HZ7abf3FTt89WZQnM0DQGH5dBQPXsNzF6GZhXKdB64vQ/r
esgOaQWZWKOQLqLMuiI/g4ZpRE1LCPzyNEGNurX2bqc/AZ+hHpiUm0oxWP7k8Pg7viHfjNfpDH5b
zXA7bGQJTB+abtN41M/OkGU9zj6onfM6z8MtOmvrwkqynWhbuNqAQlaQkY6ZK8O/JLb/V7nCNAud
HRjnDDVBtiWagTL07MBtrjYOsHuoWgalQ/BrXZre1UaT3Nli2jI04kqTP7xcEbeO5jy6qGGo/zbl
HP9MfFMQdITluYhWp982rRrfIEm9I3bu6/H5h0co+SAyaYKzpvJlnb0YjmY7mEtBLmGRUIkCSrI9
b8a7U5KhqTr5QEPEUa+bbqlAww5iI71uMEwvy0ojYS3tnFVCpNBN/Z6b2R2VXfnNVv+kifjwAIVu
0OLQuTpUsgzqjzNtJLQe8dBIQKfRXOid0q71OHe2mQ1irBIpKRS8XWvPrWOknep7FrTenasm96ky
hCur0yqiUPglE+geh6IkPtSpkR6kTb+FTAujjtDaNR4rY2eiYmw7RKXaMPy0i4KQ9YRmD/p+YulQ
pGNW7Rff3H3jfJQwRNDs2gwSNDR8TT5eXWYBq7YGAnToSt+Z/W2neNVbhF3Cyyvyw9StF2nVO7QM
HSTAc2CSGF64yl04VPuvz2SSTX0cr4I2g4rcCdWVYevn8wbdwDwJNABhUc93w3F248QkhTZxx7Tp
zw0ix9dmpuwthb576KTPooovhV5ae7ArKxat+RqEZ3QVOvZ60B3jqau7xSDj9ijGcCWsEYPpgBwY
U89I3zlsr3pQ7qsKIvtSqJg2DNr0kuQVJwqHOdnRoKK0yNsCpPjmpp8u5WxImXy+0I5RO7B1eTbk
h4qUWkOhOUKJr2ZH3eugZIuNy3bsQlSucqtU3Xvt0NhDXL/KArRMHYKgrT+Zw6Bju4gY4RWWOvBW
ucWz5R4F4RBDH4obdG7fne+p2HR2vhafWkPXpgUH65ePgyRwDbIAJEjttB+vMycPdxrbKPwHI/24
3D22LYSKIrHxlff1nZNH7kUb6NqaAIxxrY7kKSJ3yJqWjrjN0tgItJcSgQ88PbNYta5cBYFvb6oB
ols8WnQtNLjBSSzyQ5Vhm4qF5V7aXnlJGLp9gX7fvgCckG+TOvIfMwN5SNzyBHubYIMaFuIFWHNU
vKlnrsrSJy2uSLs7mhTpzBMy31uD4857g64EEoFwGwYDaIPWTVZagrnQ162HNmtRuVTtz4RUg5nr
5+Y1Wt63XFWCW1926jKNnG3Kpd9KEiMztbuFaElX2wi+GSnaVFb5cOdNdVpIms40ifP5OPt6V5Ac
TDXw6dsQs75NRnch1OeARUuWtO1rizRorpkdqLxWS2mGIfToBuNSzeVSS2gBJop5A6PU2H79rn4q
SmFn11RmbQ2jASfmnM0a6B0atRcaWtgRQByACGhHhjpuABHh1gy7cq1rlGXozG3GcTio6HDBr7+3
QQb5pGlfvz6ds0+swdmwnpoqi5rDjTo/m9wJa19v6GIkuSZXQ0os5MTaBD8ajup2iJSfTWvl31XE
plv/26Nh6Y+Ojq+CqTsOmuFPSw8ZxH5OggYiTM27dkf4vpYH7RcbsHFvKO1L1unhxi+Tdluk3oUz
/YOvr/uTnO90CtMJ0MNlajpfW1gJ9anWzfFLvmi+d4iGXL2DrAiWoXZaZD/pUqMXDtzfu7P1lkbQ
QAzz1+dwNkC5C4aQtqBrhY6W+uTZSIDpXUIrgxFAJNubazBzOlnzFuu85l8f6Gw5Mx3IhAOJdola
HHGtZ2+CPwRarpehN/dwcwxR9NCo7pywKg0yJnQ71WFZU/0EP/NNEfAPF0h/jR4jrUbHQaz9ce7r
1A4aoo7kq3dpxp+uMFYiEEXTtX59ieYfrlECW5A80mkZrZ0dC++aGVaG5c9zwxvmWZH0V2ZnhtvA
e1ST9kn0hX4oCJrcePEkDzJdecz0lrh7dKnPUGUhG/jxq6/nybajr39Ny1kSAETL7TAZRBfC9ewN
IqAGfmnr7BUBeq0MqJhoAfHscR2tK4EwRagrj8LeRccScPCSgJA+eouFXGKDNXZB4aEbw/qfG8rG
phYoeN2cWVeRWA5gMXomb4iau2ds4ebDno765gIr6RWyeay8RdRcFwZTsa6P7jwDfYpDoIifKkvg
SvfNdqXL6KdkJXU0Y2s8Knk8fvNEz/YMjCQksBY1dUqMKlv8s5GU1q3MsZ5Q4BqRQaiAvOzSghUl
HxLZhEtHLaN/+iURjFgWuIiH6X6cj6FgjH08zCxitKKFp97dt0lzr/LfX4+fz8OHdiqDVLc1FKZ0
xT4O1RADaw5Y3APGHLLP0cSdZxXDLKUEjIRjKTy0O9S+8OB/17f+NANzS6U99Y/oSnJnzwZu0Ki2
bCPpUXsDv+gQOO8Ho3uUJu6pwNHVHWUxSAXyuwnwbM04PUpLNw2H76Ojs2U9Oy4M9zgq0cZC2NbF
3LdzNEwESWwihVodmCha6DbqjoRc4A3Ec+jUYFlXNaztNctNbUkMxtXXz2Ay9J19Ftje88G2pGSA
IXT++BDaNFLc0IAhXFZpsiONdFGUstypyuDMRovE8pAoyVgt4oMPAwGXlwmQzyta0jQzcx3AOFx5
o3sRdPb1gL+PzDCa41IP2s3XJ/qpNcC9oxGn00KmR863/Gy0JHrfyUKBv4SRILpokha9n+z6dwXx
M4D3Ix1OIj5BIs99PM6zzEz6DdNfMR9D9+fS910HfK2rL1IXTkibEbJm01EIEGetA8XSNyPGHRb0
Df/Ucg7An7xvViGf32Nus0qLQDUQ4+NE/XinST/LG8culFlRDvfaSGRbhSCytup7/m8JzNJv5o3P
XwLL5HOP/J/dA2W8s8GmhQAFSNCGoDH2p7dY8ib/V95irCO6daoVyKkH/PGysHL1lKAauFhSwX/o
NY8AP3AX5mV6QAbZ2EqKX19GUI7Jx/h6UPzhEikaCO4q1/d5od/VtfQMjbIaX5ndNFElarD7/hI/
PznGnKCIiZh9Yjuf3cnYNAl8LIQyswnmpUOyURwqEhm+EkOkF6Ffv/2zl4VUgv3WVJllNS3Pbimm
9ABOsOPAj4ArouRqNxdmR3nh2yl4Wu58XBQyAUt6VmyrMQ6dH6mGKBNkoXRn1CnS27Rs/1oOKjZM
FL8Tq6+v6w9Hk1M10XJUJl2idj4OlQRQ/gDO0kWbO3RXTYJ5jxKb3xcSUErVfjM49M+zLTUgTUNJ
zaaE/5xGz29qF7aIAVDp2oVAP4UadkysYA7nVh7SJZz85KWVaSs3JdWTWJWY9Mj4NbbUo1W55b7S
M6oGdnpphxofWzv/2Xa4gutkkzkeDSpAGX08JCuc/9ZNBoxk9vW9+vxx5Iyp5TsUQWmjnzew3aFK
XXswuVd1XCzViTScBAgM464f0WYGCWR53Mm4Mm5ii1idr4/+ecdksUDHaM1iXUMqcD55GAVGDd9l
smrDxl3bg/rztGhLye2bh063zhXPXamlfquCctgKn1DiTkSveVMbV6Jq5TfP8tPIoSaMwAZnGcqd
z0W3KAmdoQMOODOy5sjNCBYKda4lYZa4HsNvdrGfPolsToRlo/jCOcw3/2yYKiNGW8HRZnU5XlFM
ICHPfMgTb2VEt53FUiVHjfnNDT9vExgUViQ3W9J0YUnE2uDjYG3ykBi+koDNoTLFD1A31YKrDvdO
NgDiVuHKAQxlX90k/k+9SmdV6PGlk85TQTd3X7RZdRGkd4NFL0QfvWt0507jBmhQfYtg2YlLOebf
9Qg+b+g4afpKTMGnoXq+yekbo4LbUbiwvPMCF0533TtJvSH/S507deEvrD7H5h2irYVyBqrzNtLK
8JtK3KePACfh6AjaTkKdT8tINQwlewRy6jo38Q+h21+TEVNAnJbhN2uQ8y7W9JA4mOEIBqFqfFoY
u+zps5Ao1NnY+M22+dXXVFNRcI0TCWZMTGXRM+nQtO/eWx8hAC1fuQvtFkNJVR+qum0o82Bw0sca
qX9S1Bt/ItnkGhQaHtQVUwshRwkInTBLMFs5wzMgsmZVVVB/0jS/tKboMh9K+A4A3w+BtWbWAO+6
9UeKVezTtN0YAkH/ZjKYViYfvhIMSzoWYPWwL1F3neaq3ybSoR7LXAS40IeqFivW8oAjk3bRs/ed
uL5b8tA1ePbpsCDLk0jruvGvUmkcUzLxrsmJvcpr5/D1OemntfL5SU3bBgelC1P8+QtTeaToIKNm
7JVZvU1z8uCl9SwbMa5LSS+bYt6R8rcHXhxbGSVZbZ+TZJ82V3pjXiOTujQ91MNB04PfCvzshvn2
KUir6Bjb5I+F7mNrkaIAEb+7NVStXgBuTQlbYQ8WW85rNAz6NdUUApgx9JghPfOKhAJF7TZEbLlP
Qefpr4zabkMEEcSc+lYQGH3TK8pLPXbponJdQavDn3c5i/0c7eeiNAtAwayXjnhHiL1s6XDwcc4X
Qevkl4Nuv6WFpl7EijvPWzJdlZEsKtMV5kwmmbFGDrsYqjy9t6HV2HWyLZ0S5hX9LWr21Q/XaOOj
GgX6JrTdQ+7XB2QkyhWwy4jCJ8aZNKeyrPMK6S5hWEKVeyNvw10t1UsLAc7boiu6i9Gxxp1TEgGW
5ORPVGExU0z1AbDgU6MRdtSecjB775eN1yXMxl0cERIZJRmmCUBOl1kFx38MZQ9SBuodfHy5Vc38
sUsasUt6LD2daL2dbEOoey4kLMsoy72mNfd+TGld4Su/UbLYXJDsNtyTVkQqIyL4Oq3fT/D+XB/A
rE2Wdby3OA504e18UzF3oRPZM9cAQh1SrUCiiJaGHL+3xKuzbVbgf1UpQB3JetgbRXWh26XAy2mK
Q2xm0Z5JGEhprB/SOFbukvTJKsdkaYW2cZB5cgXfycS2Edor13BdYOjWcQSvfaDksIo8XZI2Uai4
Yzxi12R0R77UsCG49L2BbLEVbciWhSIGgQS4VAi53IeeRdqhYV52jRhmSGyKZ29YRG09gIcrr5QJ
7RUGHfm0sWltKp+9kNq2/lY3egxQVL6oDRPplfjGT8QlPrivjJFKePxFXrjAace8vTSCfut6OLHs
2hkBlBhyfkLyGHb4w3AGrMFuGV6U8bBoFdW7kE1UPKTlPTxPjyyNwDqQ1Ak60mvwexHOAR0RZ5sz
xtFlFFfPuL+zSyeyflnQE67rqgvmaY0wiXZenqq/bByXBxmNj8K6sOFC79Naqw6+1t/aGabSCo7F
1hjVTavi+h4lXIa4ceds09yDO8hoFfvls+I78S4B8TzzioMRXNBsaK+01muvkjKWsyLWUT1Jx98Y
phZdEXMMNxYB3j+7MkG2qTlUlmmZskM4/wRWLFx74iuw5GnG1gPqgdGgAO2HAHnGaXz3Cfq8MON4
077Angz7NOenldJvc7HbjTk+fha1lUGNz2lUqlwtKxTDKjdOpNpLRAHFPOXjf+yhOfhFxHg0g4fW
TNuJKvHy9Tz8aWvE6bBGRSAimIxZM308HQm9GgEBH9/IxMU+4MG5UKt42+slPnK8PVs7Up++PuT5
8ozJloKjpjMDTcWj8wZnVnZxabumgl8PD4kgH2MW6q2xY+kh1q6+bHKcO2PQ33992PMlKIdlVUjb
nq4jsohzBUsolWA0aw47QgPqEsmEP63HJVXzm7S9+fpgJ2v57183jkbOpEODmdUG7c6zNaiL+7ip
QDLPWsS0F47GrBJoE+KrSYZFKlVivPtaW2eSVbBuUJpUNHCkX5/E+bOdzgG5voMIAAELa++Pz1aU
UeMOBrzo02c/ikx/aYDKFb6moM9kJdBG5Xfl609LytNBGdw45NAsOebZgIJWXGc6gYGzVqG46obJ
vsnCDhdwCwaYFCrfJPzJMwyKr17ymgY53OMsvv36ys/7WNCn0GKjdWBfLP+wA++HzMtN2XDp1oi+
0i4hSbIzQXFT0jYvo3UCqPzYZW2yj1OZrsKhCw6+26BVNbrbLu2a1dhMOb/Stb7ZGP7x3Hgc1lSP
0CgIn1UHMNa5csjE3/fsZS6bK6tDuFg2d8RBHQgFKC6ElrxViZbdB9FCVuV2pJ/k54ryqIQkiCmK
0n0jgz3frk43bFJEAGVzdHorZ+NVUUotVIrSnVFm8A9wDfBsm+pwHxVGiPAW7GTQ9/jCrMvOaYxv
5uDz9el0cNbkVGfEVF07rytEIehtUKhEaHS0nrOE3ZmXOd8BNQQ2GUb8x7dSRziPjYJ6kEQcdfZG
VKUUoZ+NHChF5inCfJfZzo1lRy96RPyx+g4inGRZMnQPjpG++3E4zKCa/6A+9rMm386pmiN7S9S+
w7jQfffJgFO/qVR1W3aud9CBhqXgLI+lAhdo/OXFuF6pwRe4tW2Krew98Vd0ZP2SijDTvdTeeuSK
zzwTozSkkXtH0d/ZQrN8dX1nQS5Stkl7N4RkTFoDiOWAVKe56Sq0OXjpl/FYHDW2b8CE5KzNvDcw
ZtWmSt5DXU0IuIGcRAvzpxbVIfhnbVELvHo+8btu3f1S0rzdFbZ4cgO32YgmJ4hk+FGro7cv/Xbt
IhrxJMo7A1PnLNaLFURvb28l40UWV7sWHdRF7bs/pqBRvlL6wLxqHRsTYnPylKsC+F3+ZJqZsy0n
ca+hBMqaRu2R2XJJ9BFQfmlhYoxvrI6CkmqE0ZyI+M2oyU1bjPGqJZt1VrcgvQ2Uc5scdlPNGDoK
J1yroY0duiO6GAEO9MjitlfFXRBY6nzjdDpSPUW7DvLhbhJh16Pca72dLbNIABSV8tUqvJuqNAiL
k9mscKqjXuX3fegQAzaQ+wv5IMiRaNBjHOG6lioA1wwR8rzqKSGOgBnnbmtr85q02pk1+nOzmQJU
pLZ2kUAmCb07bNdb8+B3D74J7cFnJ4vqz/JRMbI2tnJ1YUPAnDsNoLAEXto4ku3gC9+Y2UW56VXq
eT653JAQvWBWV+5tnLPadf0yAK2G8MAQw8LMEwuWoLsGgZPME500zzE3+5laxwTNNclLnYRPUyV+
RdIKieokQlS6TaBwZ+Dq7BVnTxzYLzYWpGGk2Y+2HYJ5ZLTZ0vCKH07mPgoo22uUqnOQdTg2S0Iq
mxEsbPdDd0W1r/wROtlQgnbgEZnWtS1f0mFsNywkIH1EMxNsKJx191eFW6TmvVuQklDOiz53F62D
wNoy2VSQT77UsZRD8CELUc0I2W6Jfkjist8ExE3gM4ZU12UmMLfLKAyqtY1IYlEH2iMsZrnM7Pag
t3a8AnW1Q3FmYkQPj8mgbcBApAvT6KP5aObxzDH6nW42+SwSxe1gqeupUDBz7FlFAMmiYmM25zW8
i9kodtQzQefeKlF7XWbRpdWxiM94bYPasOeuTzimAWrEBAnS5wE3eQFmx9k6Q70L2MwhlyelhEpQ
3UDkjHI8YqhFAPivTBNsvORt0IJemb+KDvyAkrrpXA9Sk4BHBZ24Wq+kqbzrdnSvlOF4JXiTZRn5
N0PaX9l59e6mVncbe+K5Yx6DoR0+eWm3auvuTdEHZ22GOic/luBlyQp22ppGSdHli7gvCH6y42jd
Zay6CYIpfGOhTfnzRWwjVfJ7UGv6sGj8H20BP9rKwnxOC1UL1WZdlZaytkby7mOCCq8qf8Djqzjv
E9d3qRhueW0PzVMx5D/9xvc2rhvBwWk1eMfBCmgeIShmpG5iRRR3dhtteo3yCC1eAHu2Ws8R10iI
eY2605pL2N0eCMTS3HYdEUEhd1SM/DjRRQ4bZSDsbRuqmBiUJ8AK1pwgQ3cb+SOA5ZrVa+g/hERx
L/RKRIvWon0Cwk+rM+Z8ArnGMDXmAPDwt5muPjMHzHTIi4OV6l5kTCur0maHmeFB18r+rqpOhr6O
jJR+3lNt4DvcropWfWxjtDdVT9wCLG6M6DE+8FJ12t2QiI1jV/Vr58G/jmHcmNJ65XO+h1HuPphM
W6T5yEeTVCqXpZnqEk/q6x0J0INl76KhuAMcjCO+T9tFUBrNTKWk/SMaAwwznUC1FBfd3vCSWV5p
zkXrj6RC+2q79SjYz4cajk5jE7wV19OyWnZEFPoIqcxqKHaAqYtdIfJiZ8dOsOrVgZRaYec3Zc4u
3Ai8u9MvXmlOplKQ0n3kHMvKjQKWS/qv2G3cS1d3KDn4HuBbfgc00L0cKWwhmiyjreUr+TWzbHdI
YOaI6XfCVOey8hVS1UvdvpDADDZBQLY2nwDvMYmZMYXaxBuy7X0Se7N21khA9CC/PdLNRzJdvPx2
pJ9x6yHC1JP2rarSfGPUerfXpl9O/4XbtiNk3QG148FKngWpyFb/+BsPi/L+9G9Of/bXP4xHYMn0
GB5++7N//JvTz1ZOP7Guy+OQ1f3m7Mec/vHZn2UjWPExiXep6SyyUWQEp+c1qBt+cdKhvtDaDKQu
mY78+o+/Ov1XaqdXzRjmm1BXfPZ6XRJSTqpLbVmlsPzUVncgIGW62J9++evvpdH+ShoSW05/1v3n
32ox+RulpxbrCEB5BBf8p68yjUWBWV9nURvt+FrgUtFS51ELrG2oifSnEnokJnqI7hK0PruOL/RK
eo7+aBTDLpl+hutXpESWrri2nVRuOzdsVpYVd4+VksM14WfIlpAAa6jca1xNYmtUz1ISFHLXaZ25
iwteWCID7Z3dx+mTXfFukzP/UAx8XUStNbPTn/uBoQOFVL3N6bdGoVwbqSeurbK3rgsPAcX0/0Yd
EmzGAAxJkIzpEyEuKK/dQ1IU/U04yuIA9OOmKwz/VqXbcRv1AQ1AWP5bvyj9WyQtwyFN7atSTaJs
7rrwLoYwJnhr+sehieUxahukbfzu9EPQiEbzMm4N1iftdWo06r3+yw777N2zrQ4lTJneWsDv1jAK
vJ02qUXzxvIWpVXmz2ML2UXz8vch8e4p8CSPVp+mCF5rue8DllxtogkIr733YAY+RBR+rD8QxeuZ
w4sJEx0ilR1dBb2ebfuQXOrMFtHNvzN2XkuOItG6fiIi8OZW3kvlu+qGqJ6ewZvEJfD05wP1dPX0
3rHj3BCCNCRIgsy1fhM5NdqmRpH/sPXD3D12HhWstNGCcV97G6F3zaHQXe3C+58IdJ+q76ZXH+b+
ecQ+1KBk3lCJ9XmXd1gIeOpwZNYXbsKoaF4A69yv0HPl0hZF+X30unpZDSmWjUxTdlqi5Hi7Vfxg
BNZn4JTr5zavz4qP0XSMRwM6KHn+EuMnBy7DBlEaq/mL7yjaCslfFVVcSpVejTe4yAUbd9rN4A1s
EVYlGD3tOrmp7kHxTE5AtO1xLTr2FV81eg3ZizR42/vR8D4XNtBnboGWHeaWBFq6J14Ji3lv3lTu
yzD0Ph4jdDW2kDiRkn2Ye0KD7xVJug4/VspEFzOzwZnhNLeLZYqrzKj49wuIHK1GuAaDxvsgBFYJ
YY+d91w5RYpmG0zOvvOug+vhvk091NWmEdsxUTzVN8B5TpdnJFF/LuPqR2FjDwErtF07aczUFz5Z
fkJyKbtvyKAgi9UhpQ5DFH7JVx0Luf0Ee02q348qxUNclfVxbvLVw1yDKWd2cmOdE9yLlULZyCT5
/K3D+8e54W+9igzQnUKeZjWXmL3HWf9Hd9Mou95ej3Ft7ufSr+uYd39rjNFVtctzvr+p1Vfp10Dn
gnnzdS152tpLh6j5NH3mrTpd930wX7W/SqQ2XtpCLXZ1E16iGLWtIA+Ms1MK4yyF7QwLrIyYijRx
tFVQSvEPMbLBWlOda6/uq23DlGeryBgrCEfIYfXVWvWjclnXWb7+rWQubnVj64lKO9y7EI5h73X0
4p2h7hAsmk4911MRwlzVcCqWsWyn2f6vkc11sGF5x1aT18GQAHDt0rQ96SB47ruK32JMLyzErlRx
AdzXn7LJrq6c8uJMqK8AuJmkDwLhrpEIgz+K/JSCTn6Yq006bNgmhaeORBiK+8J+dOEIHu+7tR88
C1S1jnODucs4rl5w6OmP9y59VX91QuLsc2/zJsjDb02vZj/7MGT3PmLmeq9xH1ZifwSa7R7uZ/Hi
6nvQlsbh3mWVBT98TNp+7oq+/Zv5F+rw8whJU6JNhoEXLqD/XqZXQthtHHIcPweVdqRJiTHvv0Yl
mxR/EqK/+3udPmQ1C5FO3c9DmisSFUAcEAOS/f1cmjIIgvZZ9bMN8awa7SI3+61fxSJ5L1iQ3I/N
N8oWGMjUxL93X32naUcIYXTN3b3vzuiY9OaduiPNS4axha/M2oB10318VkbSKNAkLKH5u4sNMor5
oGT3Pu/fYCNIlmKK/LNPVtDKogYYj6Qd92beGKxFl7aM7e39PLaFR7A7Sm37NbbW0bOlaaBOfh+b
TJnxZ0ndbMV8bgh/qIpakI2/+u0DZLalXqfb+/gSnYjEoAThlnXfz3OTGOV9NSQei/jp12UrroaC
NQ7K9/067M2l3XcaU8LpHtQey2yvQE793mer4ndS4D+/+RproPrBCl5uufk5NteIV4OVY287nVfX
IJM06q1t3HqZ8XLeYuuWa+JoIM6+j8qqfRgrq7lorPLnvQ5DuO3QgWxvk8g/4121te1Khktvsgwx
/7vLmh9/c6dCQTqrHwaLbKjqDVvSuF24nHenGvf28t/S+27SWe7ZynDMmJpm02Y+FPBNfHU5H4o4
pLpjjw5pqq3syQYH3QHlzLIUiRHOPtfPMye6GJgTzn35h0pahCIQkN2w2nDPjaXf+0UtsX7A6MnF
aQZHpOnEc/v5kI+k2tfZfzWc28zHu8BxzlOtr0PZ1P2vhvfj0gxJVwXtKimzrabx5nGjqnyorc69
aE28+jrkVWiK9fGn5+C2m0r5QE5HPhQB/iT9pAKO2N8xTPOX+bK1giBMGTQbBbIn0p1uuhWV2tAv
d366QouH2yJDFHI/jxaWuH1uVP+3a9LawT4XOB39/FZEca/x267qK7/dqi7zLTKnys9vVU4Npt35
zvlB9Y9vtum5E8xf0f78IGmtb4a0gp4uQvuhVYtPkJ4GEkbvPh5N+zhEdTfOXOc9rrJzhoPRpYij
a8Nz9OSairocextfRbfx1pmPQqJZqlDZlfTYe6OEZgQ50Eoa5b3Xx2rJPF45wWJJnwa3eAw1l5hT
PerntA39Fcoz8aHU7egtRDPLaMrgAxMee4Pruo4PFbuKtbXqpU5Q7Ftm9tlerROS/K7034GInYAs
FM/SdZJTHKGZX+hecI0dErAWvqXMNsYKMxf89Jyeif08pjYgBxk1PX5nbpI8EZh4NMLW2kRxT4Co
R5Koi6T16uLit0LmZ7x1QZZv+yaJ922WjatBLftTCneqBbfFx3mfNeXPT4aevjV2M2y/Ds2fokpM
6/apxdzMqC1YNyHm8fe+yFb3p9/azCdI0kScAIh9Hb93M+9/tZh3hTDlwuxVFhTzqb7azOe7n8XM
vXwbp/rHV+M/a3/1jScLwc4uPXxd4twMWQQu/utSkGbkCRkgBPrbbfnj9HNtpXXqfeK4u6+2Py9+
un1fQ5qLReU8lSNW9r8N8KvKvZ2DePXaNHvnfofmc96rz138NoZxcI9SHn478uu7+3PQZW9WMCtN
dBX/l2H9do681IC9DP2P/3E5v77LuXYeVUhHJq9VF91SpMLetUpnFqiK5pbFWbbrhmHY2yLtL6OJ
aZgPFPm1zJXvDeJw/3CBhV2bf4dRnGBVVugvUSHzNWtU9ZxHtTiUk0VX75oNqCsNlpZeyI+xDo61
iOQ/dhhv48w3Pw05/e08s3k0XcA6UAzio2eW5mk0UnPdimp8znvm1UFrND8aUn3ddPIwDF/dsAu/
eYSxV7EytNdMC9xdDl51Rxigu84FcxUWPS8/RzyxPM36h5WHcCwsf3geo8FcD1FgnuYTyyTyNlYv
28d5WPMAGzsk8Ms54yE+isbuPhQSnkuzaZqH+RLhTovDfNk2nlTrLumMl4ykxMIBefS35q/UIer+
me6bO91AbAmNVdRLeYF/Mu576ac77Cya23zzay8p3os+uN3vEhLXOD1GfykhyYlMd7qnymjEJhK5
d6wD2zs6JCo2nZPLp7aCLF2JMfpLc6PVPOLpeyVnQNaB9yLUjlQcKqhz981Q9kWKg5SxJ5AZ7/Er
Wqt2nl9yLQr2I0q/q9FoyyWgrf7VVTEza7t654aoeWVVAr2z4hmbJyMvUR/lVBOlpqWCgGSQsUbC
wjI5JBZCHt5Tr3nVZ1rE47qurOdwZHI0mzpqEulKo+MtmncmqneDrDdO5ygHmwf2gRfWB8B54DuK
G146TYlOCNXuhMCQji8jfx8d8R7FLP2bylg6Uk23gBbTfZIaGUlfvT5bbiIfI7M8qDb4oTEOxDp2
zP6MYE696CvPxR5WNSDP+8ZZjIV5jnqx5p0YrQIPGXEMv7XXrDYPvWa8YCJaHvgfJE/gm3D8GMUW
Svb4mAtSGjF0ufOhSPxnvR9BIBpY7jU5y9E2rV5Vq/K4OXm98AZ7h1YzRO6uiXihJC9dEAcvFeYd
QTaUT2Xf/KV0mYUAr1ef81CtedEaJQ7nBYLLQ/HUuIO4QhTCx85Q2q3pbSv40wE5IaKv73aX5m95
j10MDCJ5ETHW4JaOsgQDU7Zd3di3PslU/Ea64MOFgKq1vngucqPeaLiUHYxpQzBJW1WudcTwxUTe
OA3Q2z4RjzXO8xFwYD9yJ7OZ2XJIlfnfWlQjp1Nk4RGFHnRcua/nipnPxlAQ7E67W+NlyrKtmUki
kxQuHT/vv5GUimLn3Q766q8RP9lBON2L3qtgukXJHzyPz23Zx2cU9/W9FkE/St0RGoITJW/YY0YE
yAjj6uUpayvlZFmKPBd22TMfQN2GaJyJhsRbAh8c944alWqmQ49ljioz9IaRpOmbyFRlBeXO2hVx
4b1VSfRQSkVFwxcOugl8FufzYVkZcbzvxXgmTQyiQY9wxGmkMixsAqHnFMB7kyvxQVcH+RehY3fR
R1r8FurAhorE+V5rAdEIoaOIPOpg8R3d3Nn1EJGXzLQrTwmcz4WvrZxODW/Ap2yvG4OlCnHqQSKA
72A50zg2Xj6xsxSJgBFmIciDmaxxQ1nP3OGMjNFkqOcPXRTvdDP8IYY8ueRejNO4lmSAbcxki6lK
tZxvUVkGZBPxst1k081qFCYeVeenx7QjL1+UPH2J52/SvBkf4UIuUbf13mGJKwtbkCwbJwMIKLh8
hy2wkjLB+S7zyvexM8UiTKKKCJqJbUMlEDc2i0MsVvFgVCfi3useTMcmBtW/D5XYOgTJeKmKMluG
ftXcIO2hulw49sJCM9zIyvSN+dS4koN5YFnrPDpD+Jaw6P3w48pdEgPHJO4/x4mEfkubwt+rpeGq
q7zrbsFQ5YdcLaDMiQJrv0mjSLrMCGu0FlaqkzaHJLbygz95WSVBdbNb+6QERn/S1WA4WUNqHNvh
Refvi489AdUy95wDft3RFR77utKNlRLItWZl2bvoHW+LMnO+MabdphwfupEQ5ZgPSCMbdb1L2i7d
jW6A0BoB6mJU35R+qJ7nTTogKc2UEG1Y51giifoCXoLHbkKUTWTcEyyFOlGshOp0u4Zc6grCanEe
UVRsmRkeHFkaJ5JNbrsYCxcJFB/tYYn0J97O2yEwXiG88MLJs+wEwIF4W+m0yyorzU3aBubNaIHg
ana+joyiP06Sx8eyV+SxDpP3oLC/lWSAWtsEW0nO7lFX3fgxJm7Jz/mWwSPdY1MeHoSd2fhdKPYj
eRtmAzZM2W6snMdcL590HwNViVmJNyjvCYkBKBWGG5Tk4JTmsYixFrHjcmNCW98waR+3tReMm6RU
1UtnsLyRxvjdAGC4NM3RuXp1payqXJCqzvNvVl3WDzz3yW++ienelRMwVNVKblWm6/ddRdf2HQnj
2cIxLz2efVZ1q0IXTCNJl5uRqFcghGWOD+AQhs9kpcuHzBjRX8eMgjfHUzMiGCUjR31U/GfViZtr
mOr9xQoU4sTiyliRS+exddSqJtpYqUX6qwWnI7BsWyppcCA0e0lxAniP8J21y0qcSj8vQLAi1Bx0
IB+t7rmPUQdvxUTcrN4H622ILfMDDqC2hmjTHCy/rIFQGzyESjc7AO001g3ZpUUMVhd/SRS0ha04
x3nTxzlksOg1CvHjtWV1HQXqG4PQ9ZtfX5nSZdvaxWYaAZ7uEejis5U18t3Qmm4tCTvs510mH2Y2
tCtkTZTbiAVlazX5t6FgiWYg3L4XW65x3I+p764JTWNMYaPtibukfoZdo53tAjXa1iLpYmZaedQa
Y8Cfygo/UzLereictYOy8xrbZ+JEorQOfapHK8uro7UV+PaJMAWBKI0wY+5XFd+qb68aMEgHy2uM
RYSNWzMWw6ZG5OFcG2X8aPU1oGVD169uxMNaa+UyiIbyI8fylgkLuUpCvc/cTLiwIdbosPJxDG4U
8+STXoNyjv5zGxsaVlk1Tul9Q6IliD4BdPvPjl1u0XNQjgTYw4tL/pSMr1suKi9XkBWLffLwQ7Qa
EoSWetmTA3Kq4lIYl2awzOMMXw3a9lh5NdeO1PlKOmH+Quj6EnitdsTgG8yzngCVz5OMHJzc4Bo0
TP7b2YeNzciISrSS5cFmDGV8NAvkqXFD3sjvojfRsUvN6qI6ZfjZ86dmVhfgNByOpyhXd7WD4Laa
IPSk15Z6KdOj0tTNLneY5TuZD7ZXtZaVg4p2EGuQsU093wAiEIckLJJdbDWPSg31vBBad/FTrXiO
iJUSu3L6a2Zj0pwVinrgPZpjb58ku8gNEcPQ++6o6DXMt4JE7uShKUrzkvhiozYjYP4AZZA4Rhmk
ji1vKwWvSl6DJQ8styFDpvirdhIWTpvahkbMs3Mjqg8Am+Nr0pbjhgim/mlmzvc0Sq5B4g+klj6l
3uePjs9MwQ0rfNrMoHiMHRL3NgGfBRJ9YGDMnPCdkh5qZEiwVx6OltRiFFJteYwJBU8G1J9u2RXn
LE4wACDbqxljvpJKh0uC0hYEQv0cIfvAtEhGDfayBW2yko1TX+sK99C6DZ1V2KLODTETzVoSidsu
ANtiu37I69ZTf7gdEW7sg2++TtTGnKRPVASv1mmD8Pzg7eN67J+SHIAYHnjBQpY4Mgc4VqwqiBjX
sIs+i9ow912DTobpdXJR5I677KrK2BaAlYohtE4+wLtFUJntWRRdhZFLPx4rbHt5NA/mToZGc/MT
BYXYEKMipx6YXE1PpzTG3q0Rhm8vmYR6qyEkZzVqdvXkZymifnlAWCWd0KukzjSV5YHi69eBSeCT
n+LdoGbus90bG2IN7UqXJLAHZip7NMSQoI5H733w8odch6vuKPZwBrMhFmZlhYtYc4MbjM1r2Wn6
1RxVdxnzUoVyMP5t58RwHGfAnQ0nD63G2rHZBEXVn3sfvhd6wuM2K29wVw+5jmokEONvjU7OegTF
uakUMznyResrPNH3g9p/j72iuSHhL8+oFF345pmNI672QQLoATQr4nNmC8q7PCf4O5wh15oPrd46
mNe7YL2qVD8q1bvBo/ddXxaejfGiD7RYyGJYl46efBCLY/CVuEDY9te69+pLr/xuRXiyqE47bCZH
XqZxiQ46mfd00mHhB6m6WzZpR4Kq1RCxMiPjoCvAUyyCemcgjx9d64lXZiPwo/FHv2FewipDG5u1
1YNaELmbHcUByLXx4kVaRcyCBIcGT8NJzEdgcA0WgKzdFlVr7PsuTI01giQ2AAQT/JzZHqDFtode
hqwBpk85cldMSdSpa3SvVkUu8AmYilGv7A5fuwmJni1vfpwXE3nwmaP8tvk6VhVAsVK7dVZJ3MiD
JOOKLo+tSfIQNsCVptrYvS9ZgGTqzrB9+4Deh4I3Sa/cBhmM6yi1nCsOHxovuZsZ+soeOakdyuDO
w2g3lxyAf4DS9FEDRLVSy+LmwggkQNGr6zYe25VWY/vYdi14lCgdlmEwUA3VuRO+g6LSTbxGwkMF
x+2S81/cC7VjvVzfQA52Z9zauRcZMtRxW/so2kyE3lixX9EMg42EomiSj/HZLEGvxU2B0IMAEJWh
tHcMhGNPnp2ELy1w9ql/CZ3B/9CwD+uM6KQ3Tr/w03FYp2b/YOV9vBOu256gw2GXNX+cN3Ekuo1F
bmxKnmLQNKWny/YEz42ZRpkG7WneTwGXpCVOrQJGJwWGb25Co/u7iip2CzPjPS2JIeGhV8ONi5tT
PW3m3XkDwh7vJdVsltifbNFkboHmZDVoHDZBLfkU1vg3ZUHcrke1xApx0jLKEaxbOgmQmwQPsOZ+
0M8EdNFmWGdQEs+Rlwx7IwH9aJRIuOHW01tnJ5Mbqx39WwFaqbRYYzdCNY4IOhjH+VOT+vmmiON/
5j3Pycyfx6dqf9b9dUxnCoSi57SfeOrRd1vsIXMN+s4fTXip/h/dVCGDjzVZLu6N/39PPw9/7tpr
4H/harT/47zz7h/H5ga5NU1B5hJT2JP57qAtfrsd0yX9dnX/Wz9f3SZVuex1A+2B//MyfzunmyIj
KCX0+3LIrxEOB99NJZZI0KbiwSoC1mOZPaytZEg/NF8hSVjhPFECP0f1ML6A1JKs2dFmnZvq4Q+w
6soHPu3FGuvz4sjyUr3JhDjVXCFsvGMSNN5razpoluihuVNcL3nGPetjrsA8NcDVaEyfCuw8uIty
3PSNUN4ItWNixfA04gJLkzfedQwchbkv4PIxc5LvTrGyfReqWQRjNMeJ+ZTEhX8pQXveRxeEGUDf
MXwnThRvXE2GBz+U+WPuYDM69y2y5nnUi+TFzMxkp2HEvrWy0n3RovY2V3BrpFrCqOofGs/vD+aQ
Gbzwbed9ZOI53xu9RW5ZgQV8SYpanEOFGeLcNE6eefiUn4GVI/YruvbYxoQAayW17ifXEu8QqITs
WV9NvuudtxtJZz9FefR97sFQxd9ZNDRPGpGoPT4bxmZktv/mJPzcpu8lqwJwcI6jXCfhoWMuBdBn
1pifPmujqUIwgNBMlco/WUllXNBza+63BkGEVQ/y9R1vEH891lp+cPhLPQA1Yb47NcU67kkp8/oF
pl6wCwvV2TZWM770lf8w901Ak1B1VFoPelzUB6VH2jnpx+Hd98PVXEM6YPuQce4vgQkuHA2wbMWb
fuXo0fCt8zD6Q9Ltmw+QZuPhIrMLeX29DE1yASvofTqTjBnn0C9pV4VAVbAsC9LQ+1Qc/WBEdvea
u8Dfahu/JNkn8Tfw/eu5gijhDJv8Wk6Rzb0Ji8wANza4n4mVvzKvip+tljiF5/agdeSofdjNdS4H
ph2uA7WJj3Udx4+Z35AVnxtGfoInn+c+GCE/clVmrAWmAr18SfW2/XAiM0EhusMkrK/Ec5+GL3M5
BigW7PXGvubRqJwajUgZalTeJ9bJMMh8562w7XpbZXoIaFfRXn1P2c8VXLvvUXErXAx4feeiRgI4
7nRf+GKuqT+2L0TkrJ0TGgbz5jp7z5hzzi0xwG5Xbd9FJ0v07sl1lacycy95WWVPWa6kT2LMUSLy
UNyad6HA+sdGL3/Me/eNzbIsFmN3vLdCuv4QeCg8qnpnFcs49x9yn9kVvmHZU6TU1S6JUHBuK+Pn
KVwFCJVSMtmbahCjB/ivG81q7n0+Zvr441TR49zGrPNu3SbmuJ4rODBgHtoIg/F/h2xheIo/Ivl+
0R95XDRvRcXzoc/TJwmg4BFKEPH5rHkrmyE6xjnR+3k3i9GO0YQNXnEq9Qtmo2nBTa1Ifr+1+aOb
NNmr4oT2FSnz97nnrgUpSzZ5XM1tALeUq7rJ5X5ukzTaS6aI9lZbSAOxnJ6eXs0b5ObynFc5fuDT
iSBsZFtLmMGGR0bzlmpGuiwLlRn6dF5hWdsgLoon4Q/dY0sEem5kwyA4BpnZ8rijkdOgPj5qqsbP
g0ZBx1xbNOD05tLKvDIRKV+lqRlX4Y8fc6W+JYKOxKi6mndDtHNXTREO97H7dv7SwFW/WVVTvaBd
uZhr6cia86JmpRF9RlIfyXv/uxn7QD2PbT2ercgp117Gdcylc8FXvfnTkPN/b6XhrL4KUq0HxjHv
twPQ5TROQjzofh28fxQK8bgy1fdfDScdBsJf0SVB8+kUTCNKBq8lvDkNCQu86Ji12NZmGuyar2Zh
Vmc7rUzev0Z+74lYqIWlU8Z07o8meGshKBwPzb0b2JLawk0IqOVYeYqAVEI2LVFz3d/4WlG/ExpG
0WssV6aeqSfbG8IzIRybybfpYzcGKsUe8iWrX/UDtSXsU7XK32l9O7yZRbwibuq89HpwMIqyWNRl
E67UFlPBygqa67zxZdVcpZmH26oFlf9HQZLo2kapLZwt/9uicGHLxIxpORcQeG+uc1dmXWBrJwpC
glOL+dj8SUOede3nJtP0/xaEZF5wFiAp/keBF8fwNOI4g7H9n67EALwtdP129dX9XCWv1BbyqUNq
cbqs+di8GfFfW1nAWjDm+k9B3JXesigbXEX/W6BUQltCPdDWX73Mn4ja8exBV2/zR4HaQ/AQviv+
LNAacD9aJVg7/vcmQrhFwVPTuPdTwddN9FN4Ok1pN/eCuXQe36A6rOiqCS70364AoBEuqcEffVWe
P9UTAdsYjfHPAlnJH44dhfs/GiSgJsjGtPfjUQ5NKrBCAHE8AB7A8qZrD4PPBxlBzE7tJn6Qvpav
+RmHD148FmuPBdwtL/Ry7deNd5ONQhaMpcyNqF61lkVm3bwuaNYeS8tbniXtOnWFdpNh1K09Mx9v
KeuCtdQseQuIiXK2sLtJwb8vFUp9w1thpJ4rbkFuqJxNljeQsBr9mdlNaujpwwRLbnIk2ysDJeJs
iUVpgVaCXtprv3H8qxIQLPTMxLvCdnfXsjHtK2kObzqbdc0JF3FtgQEvXFGop6jXoEtD1HP84RrU
kCW82JdQ7PoY60avvcqKNzL/oubqdSaGBvFQXfOMFIGfoiYhZV1sZJzn1zRoyg0OcClnU6GbKX18
zWun2qRiCK+wXeuNZw7KJRWi3Ui78C5U6TaEjZ2LTEe5SQPNumCY3G+8AKxKkMUjpaF+CZpK3fhe
RHjbHLVN6ls9vEkXey8vlXwiD29IDyuMmpgN8fRXZBKAAYU9Gd+8eNVFrl780fmcyxxA0qfU5ZE9
TFWRpQkPqYI13lyqtV68I7yHxezUFGGzeiNbJ9vMpb3reSuF2NgWPrt2CNNqXKKCbE7R0+6o9p79
wloZAlSdoRs/7ZIoEotEquN9l6XqRGnz0rPXCuclF+k/ljpa57luIqJPVqX1ZS6Lnea1KePwOpcZ
Svk4hqW604oo2Tapk2/KEkQ+GCibJ3lYo5Joe9aw8NE/WxStHW1SjaTX7xUMLN2SwuiOoHL+rY6v
Bx9R3Nq7inuZ+5k3wTBWCCf4pDh70enLud79ZPctpIO/yAq427l6MZ+b1y5sKkVkfB1le44Qslji
qJ59Sst9LBHifC6isD9gHxKvk+m4GMOVm9jxt3oCQnFR8Oq8zHnX2scwVNNPXTOdtUTWZq8ghP5i
B8gqTu1sY4xhLdU5NATfflBREYatRoOhzExYv0Z1TWEkXEYEYxKMilbSVL2j5cj2ZjLtgBqml9+D
eHwoXbt4wWOz21kN8DE1D4c3L2QuPFfotGpZDuNwwWluPMOmsZZ9lZff8wGVuLwj3yONHq1qj+g4
uvvPUi2+zS2LKqiglrfyIchTVAUSwfPETf3PGuPuqesStYyVTD1J5ocXXllF4JXDpjyT9xLn+VNC
WP9kANL67+H77q9joWBNZ+cJzLvpWKDo9DF9in59qusRvE7hEY7geKpVWb/4o57FtRCFVrZfx+/n
+TWaWujtxhiIh0RSoYN78TyMeTNV9Csfahb8p98Kf3UwH9NQc1kpRqfcr+rPsRSjMRxtBFHulR/r
XMUNrSge1GmDtxzpdTs75XnyN0naaCMsk8SWaIgTpfW+NsALBG6K6BGrkhWikGviWgQE1SZ4NFql
Qap3YJWH6+vjfKxEIm0VI+9Ifg7/x87tJcswH4qYFpx7z/hhsYa4kVzUd+2YWPjpjv6TbgnMfk1z
m4GnAGAUdcrCT+SqhES5QkcKdoCfbPoo/8vLPPegjmF/ySPd2BdyfKhABKipdgJXQjiotMH3WVEh
YcjmGWH+VF01rFY+OqZESYUu52gUctdG4igVdPvDpBsegqZeBaPe3+B7Idxs2Y8BpjVkvUKs7UcF
YJsgu5i22T6KRLPOEqHxOEXSIMaoY+srbbw1fFGsbT1N1m1UphtXVfon2SnDBSnNs9ISUG+GQT5q
xkOUZu99a4ZXxfPK17bpQQTn0eO8F4Vb5Z9wqMxbrQ39w+gO6U0Tf8eoE56rNHyWg6XsU6UOrnmD
PXaCP+Z70PWHrJ9gZ3ZQ7XUFjKkpghqbcTDmKpe3JgiwCFW3v82bhgjHBVbrJewxoXUK6xUQwaJk
jq7HtXWtmU2CtHXcAybsck0GbNiNfml+0+xxg4Dmq+hBOBIFj3xmkT6GzjH6JftESHvNu/YQkkU8
QikpCkg7nbsuoaMspFL6iwKPoQMxSXOX4Ma6DJkLsGivsBj34ZOlAs5cY7yHqAatTIsAaimmFDZw
CfhuZHlKF/EoC0roX2Dkz4YWxS9O++yZdnKJQ6c59DnRoSJLLrxbt26ihJfSs+JHVSlfCiNOTyK6
iv4pdLroGyxihFbrQ29BDMDp6B9kU5D3niKJmhyRe5amOKnuJg/i8lumx+o+7q6kC4NzGnJdDfm7
14TV1NEdcUxEVRJuqatCsawMZWv1GIvlSQ0qmPjnrmr9Ev4/vLW2HZyl2YKgrXkn+1iDn+rakCsg
g/1bQL4PpYilZwbB32aW/q15o4YouWIvcR9GIDA9ZYPjr0KS5PsOU62lACa2hgPhrGfxqYx4A0Sd
x2pKQmdE7zOzCB5E06wjv+gepyNpy19Ptdr3mKD8WSF0tYgwY95YifUhS0094dhuwuVaKCHwkjIr
kdsMmLE7JYbHUai4PAW1YqHBarwaJJfVaCi+u4G0Fx0qA4fSrV89JSkudQOIqC58GMhVhmWmTugG
46hu3XfBo+Y42cEJnXpr2kF4Iq/l7v28abeoey7qKftdSZenh13FB0WO7tEHvLT0G9S4mWW0uyrU
s10QCbyiU8IeA2TcTzUVr6Pbd7DYPQOBmVxe9NDbaDzgdGXcJTJ13p1IudRR3EULdfR3cacdHPKc
z/z+CyzCjYpEbZDuIqOVp1zN010wfYK8lJL7leleCbKDEpAfWYJdlidFlldLTZq9X7QSgTPD2fUV
i/m0rgV891jeCvSR4B20/4+9M9txG0m39as06p61OQUHYHcDR7NSUipHpdM3RDptc56CM5/+fCFX
l13eXVVn3x8gIUhJiZqoYMT/r/UtonXJCDvTnQGNgSQCERTPaM/ME/V0mG/KIPSXLPpBuNKeCrAJ
bFsEcMwQzJT6T0qgOuSB54ilod011cFSbr8Yuv9xNCkkuV7m3dgwSxZ1nze7ZPTey744tsyTT5Yu
62WruEVF+zqQlG2UNcC89mORopOchN+fv82Tu3PHyfgurFtjlRNdsvLlbK3T1m/2oV6RNt7Er1i0
h4e+Olalk7wiBDR2pmCGK9BFfMTppfyEDmtF16PMZpoPxNA4SwQR7ZYZ9otBd+ChjtwPeYOlnrlK
y7o/J10zdSdw86V4CjIU50ajvxj6pB0GGwe9mRO3YA3axZEcpH1qyyVayxdtqsTFjc1X4SL+JFAQ
LYlmrQS6nm1vReKxVuL9wE9OrotBi1bqbafZt+OQm0ef+PF46ht6wJN5mtB9O5H5EQhWusk7kpmD
YWiXfAz5Th9SKL9VEe1cQ49xKPTWUWaCizx5gLsSnSSAxce8OYxu0z8ZxBbCuLeWdH4wJs/2+Xrh
5/XRa03/MDpxssHCDdV+jus7jQXEysUft3dd1p9e+VUrk89dTxJ1EZifQMUF985tQqfc1lrxeL0g
dfaFvIujSZYHPkhUYK1s5o+1kT+1ehevx9h09yCC27UVxeHWuOLjc+++4NremurixtP75ME2kIBH
lme9xr3+zlLA+ySH9Hb0rADZvvU1jOx8A5LUXqmgnIdRyz/rDlr1RqlZsqH43Mho2uaDfKJmq6O2
ik46luw9E+PsZlQ1SU7Mxh48Iy46v3m2ZSQ2ouK3EaXogSxdmJfAsU5wL7RPmguprw27GCUR6s5F
WKUGEhgjvgNJ0WqJhVKsmVe115j4OYlwMCeZvzcoQQCc+R+qZBRr5XL1JB3HUTPpAwxi/BSPn2Vn
tHu3S4iHx/tpRX76YpsVdg1AF2uEn5tWKTH6yE/WaIWgQXTmDdHZ2elGOE2zNmmRIsTiVKqn4a0s
0uTIsLE3UsNDghu4i+tPaQjt52YasPIpGwdVRFhurA6qRjvnXeTdOGnSrcIpqB9TkewyGZj3XjIS
ey2Y2DJVvotxQd5MjdPQ4kMfhJA1PfX6uCRWD36gd6vBSP9QWla/LLMifejjGOhcG65dym27DhfW
yhfDcky9x2wW5a1v+usrh9SjBvxkFAPStjS4i5C+dp2M112W3cTUp9PJCl+FsYnpLX1IZe3ehBYU
rrmkShr0en9g5i0WWSGsh7ocs21Yj82N14bDDuR3uyioOS7MOM4vRt8GN4ZeJcshqbBDFcM7TCAW
/QRpGj2FxazeNrzMteiGcA/Xgaad13gvlby1YqLyItNa07sb0OHVxYIE9XkzuOYj9KHwYCZDsvVC
oAFpbFBltCd5N5IJspp6BMhe3FGv7StnlyWmsabAk60sTfN3hOJA60Yeh1DLXaGHLu6a3Ltp444q
d9NHO83UAIk0SbYf1Aov0kkkROq4VpjFx767Ea5/YxP6fN86XXWxTMIpPAoZDEaTpjmvhCU+RHj6
0uiji7pwKeFSbMapUpJeEw8wmVhJJZGUeQWCnmYYVliZ05NfvMmoqJ8Tq5fbUofLdr2I7Mb4LLRd
amULPh5hMWPVis2sfryc6MZVYiOBuf6Wrzf7UtprMHMH1MrZa+PIFe0l8RhV7s3swxdqNcILSy3O
KA3iIdG6MX/pqdb2gxRfGjdeZTiRVlrfVEygdWCQk4s7fPjxClofpEbjllyCBl8VF9mgJfBv5g7D
mjers7LYX68V8ENFSPkhcaNHS2le6dxqKxSUKGhq48kZhgOLF/+c2vEDh1m3bgNf3hdQIGezw0eb
BO6RJYK977Q8WVHDbXYExNZ7Enw+I4SOH1ybBpxtmoKvpY0fWP16t00O1I0IbtdXbJG4zTatoen4
xSheuDnftdUii6vou8eo0QKvqXeRlh/f+mQdK+WF1vC5tjI1VmGEL7iSpM3GsnufDnKyh33QwT+c
e8s4pIAxtqEMHm0l8B0gJB9Q7y97syuPUzAvitIRj/GkjWdbTPtqIhMtbBBElH1onoBBSSKINHdP
U6WN/eAtCc1wbXHWBfYnjTtBU3fhht3wqQmSc0Z44LbiCF5mIKzObf3kYPDfVGHVbDrdRhA/iGI1
xfpTdE3fYLXirUCpKkqjExxw8mirIXT1V/phFLT88mJ1dbYdUu3UmqQJF/iSXpOsXLNynd7DejAX
czjV92YQQaAZRbL1SyABY+Sml6DrxhtXMk3JOfGaJtTMlkE2H1zxwRwo6HWM50eaa+ZpHHtUPiiw
Z+Qhl76dQABWmJRyknhWRm51+9RB+gZs3OU7hjcU9e1z1wxvTKqHM2A3d0UdwNvS0FqbrZY+gIrx
H9MgopoRFvk7NUDr9noBP7Y7AjVHqMbJADhStW2w1yAWyrTdrLdIw0IblzcqlTXgwgGdNf8T1vCx
YxZNUS+ACJa5F623tU3StemOBmcdNGhq1UWguaBxe12sI3/sHjvCMyRKglsKnmqSZZzcIXlpbUkZ
YzLatVuROc3qgWyi0rYOTEfEwrW8+uBnSbjXXI/VzCgMftS9oH/t1238ISkls7R6bJeNZU6bxPRb
0B0x2T9eeLpeDFrxoSGhZ23GUsJ/rKaXUFNDhV2dbH9MzyINrI3Zhu7JazmZMfmZj3bVlusOOhBK
QG9cDUUQPbOq/FC2ZrEO8kIsB1lXl4aww5XPSXdRtebr3ATxObDn+Ox04bgbJvkWK610kUTNsbIq
fxEOqG7CMlGHHzKevNGG3VTMeNPG8pZsx2SnJYhMwh6eZR0Zzqoe+PVOzb0lHrsJe4vp1+KeM322
GrvY3mGmIeuEIqjdF3e0gKZ7pyEHxXOQlaWOeweWZpV1rfZQGMZaa7LylDCEG3q0Z3aJVI6Tztr2
RvMgNNgu+E+WV6myXmXa3o75UD3BnDFxzPFeJfVMIoRQJZGDRkYQHVrdgmZk5Zzt3Tk9drLYtx0/
qBkB5yZVSKsgHDfETWJ2syYU78ObpVfuo8x7YmOtAU8wp7BXLA0ROqpXNFnvYYoT0bBxexR4x04F
VNWVJvi9lQZCAFGNcl361jMf6LjIyb5dlv0bKpYAylvsnpW16gY1z3M9WjMvlEDH3BW0rAknuvUn
zG+YBfzbeSwbzt8Kv9pWpE2lsJvoE093CBD2pYr+6swcFbhSRdMgWzYRtpnKDo1PrKs4g5XdK+aQ
z2GLWrpOJVNamzVEnsiHWteDPaW927EYBmgwgGo1PBELm2nDIcfwFxsNqoFwPJFjEjxA+d5M/qh9
Hg5dNN0JhrALcGu4aEm6tvqwftKiIbizyvmR9kWy7qkN3ybTdiyjDvxoPNznei5etXmqSK5E85vq
hdwUveyOII6d1ZjQKPefiLLwz7oIs0UW0DTg7LMMDCOElFYspo5RZzB7crRRFdw0zK4Ye7Lpwerp
seoasdpzYCJtdGfxVFdMSsLZZ5DXSBIeEzGuUJNZ207vyjs3MN/HbJg+JGa899KsR2mWTB9iIhSh
VEZgJB1WHFd15myjDAenCbmHpmZfx1/iqE0/pFoSbHCF6kAP/XJZCtnAiusx8FEwwgVViAdOGuEd
vqGtXbDgGI3uNQp67Fn9K0JzVkil9skGUrDyg6DcCBO/Syw+ElLp7g1PF4uOqO1HSbEG8MyoIHNS
AjGsi49aifuJ2JF2C0n1s7Rl/GIN1Ki77qXsFPUsQcyfNFH34hmjty1K4DtlrqVLFM7OrtU8MkJw
bWw7nvOhiO4ZBmg7+81WN8r53NT2U8NEpeRr/kgZ5jCU7soNyvqgCepIRkxVcBj1lyvUW0awFGar
eQ9GpzxocemsMkMLD+Ns6gtbC5NNQ/f/TOY2ONm+VsOq964Q/W5V+V8az13M2XtWj5GCMEePec/Q
7MsJI0eoH8zu0XVLoLZTD5lbDbMsrCko1d3rUOntXWjFX2fTWeXjJXKpD+Zu1N5nAot/N+O+bVvQ
REbWbWsyU9cenbB1FaTU/8h9fsinvFrJHoVT2aXFBrAEvRqtxjEx92fhJ8bOmdKRpbf/7HQ1vYRO
bFN9NG+qeX7BO4tNG4DMIbTqi8ZZYZl7KClKb9LOSePZN41nzEv40as0dajtaL1Ylo19SeMc8UZS
1ixTLh4YnU9aa5566d2FVX2dj8Y3o23sOncMD9cLy5XIl/zqWAhp31pm/GUcaglyfFQim5EeTWUf
ysip7q4XBtVay9SqWzdAsuSG3gZqXnCSml5vgwiTglPZ2l2A0mdL46cD8UcmfdS9tm229GW3aLWL
q0/Oox/P6VMR31jp/NaGkcW526IWXcd3eR2Va2wlzV3qDh/Czoo3rdZ1S8RN85m51qGW0l3lOJ9m
xEF3U2SNd0PwaRRdh42F05BhoStiJQySuORTHupqc623xIWk26f6flrC0IlzJl4aIXAD6ST5KeqC
BnZVMh9ixznnIDWwneR0lLNuf50dc3ic0tZqD4XVwmHEL8UiqqSU3cTvzug4u1JB+SaMRVZXfcqp
IK9kWxuMSlq1TKHbyDneanghmMKJbU0yM0adQRwLi3Ik+e/Fxk2c4WgPm0owy5C6CSRnStaZzIIl
tVr3wY9SdBO0k5CyU7/SJwKUMyIOCbzKWRIV+kFLit3g4K0S1gmEkAGYzk0OMNNYz43eq67xjtPR
2cyI8jcsrtOjSSF8MPkRYlgI1iHv+L6jBbqMN7MlPX7zrXgapPMymj54gYwzST5j0w/J+ITQ8Bo6
vJKMRcDeaUFuMaPe4KYMdr2Qt/jEi8dsAtVn9nhHinL6xOQcZ4Zfn9K45oAlVJIeT/PYlJH9RgsC
TAwCBegv8RfcFwFWGT2CA6Y0Q13gP0EDwyXGNKTWzfxT3MozjNbqa4TM2JRBeI8GO1nlabU2pda+
FZSTlyzFkrsmcInzqr07s36c/RGTSOPaD7VLQwefX62JYFca2ZuX4xHTkNQ9hI+dwno3QdQda9iS
ewS89gZLPpI3rWTy2NngVxC6EUVxGQr8W1PfKQ2eXiz8FAR4I9PPWWR9iq3YOkYxKHq34bztyqDe
eU40rzy/STe+QbOD2T9oIItqj10890pA5HqNsWfKBd8+MG+KYarfSd79bMFgei3c2l1gPy2XWRDI
bSKb+BTMKd48LBG9HbnrHBoKzKtuoRrKS1t3fNqmg38UUYN0BPl942tLPZImJkQ5boBumaSHWiPy
RWB2RI+Iu6jX5DamqrNgBdDaAj+B5/WIumtJQHEbSwoqgK7NTuP7Yh3gdWFzI6kaLboaRtEiODRl
7N+UTRserhcCXsiWnl10qvqCvmc7+YcprvyDoa413YwmThrFhuHcXFTjywwm4KZHo8dJ0wqfshLN
sp4TrYmOfnyAfI3Pw5bMZ9LO23llOh3gFdsr08iZN2voYezEzo6tN76HDe6ZwLdxzdKQn1sOkAzl
Pc0fv23WZKDN+IMc+D6xfUYxE2HYSNdYOA6dP6Ldz427ZvSTvTOhWEeMFt2mQsuo7rhoVP2JNqNT
rjxrdDddy6glmQgsNcmgaZqddWMze601fvVFA7sgdG2LDmXz0ezyQ9JY4aNIELB1bqatpzai5R8Y
0wYRuICojc+UGSxoT4IaqegY8TopuqXwmAEyyrQPKWupfdQHz8i/OTKrwsVLqH+eB5dIMdqqQocB
MusSdFRe06xIynHLW/piSfdYDS2n2tD40rRAApOsGHd6s6QDxXETmwbYHRxXuvuahoV2gHm170MM
FWPNz5rGUb/u81D9FtVyNOLL6wAKetLeOE30xdZbKGblhBoBl9DfBD/8Tww32ZkWvXbbdIQL7fKP
UOpJn+BKiAIysxqLhiancB3ZQLB90AtT+40s/F9/iKVu/vXf3H4nm1YSA9H+dPNfp/hdlk35tf1v
9bDf7/bHB/3rqcz5+8u7/OmO/rBfnv63l7d6a9/+cAMea9xO990XOT18abqsvb6G8Eup7vn/uvEf
X657eZqqL//85b3silbtLYzL4pffNu0///MXw+SD/68f9//bxtu3nMf9n+wfz/Jz9z8f8uWtaf/5
i+X/auvkXuKLNIn6JBzsl38MHElssX8Flu/qKsaNVfd1S1HKNmKT9atN4I7F+tXWLcvUrV/+0XC6
ZJPp/6rCrBVHwCKCyyCB5N8v7e4bn/nbl8ZH8dvtfxRdflfGUODUe3F/OopMVwcXTXaIQXIl2THO
T4kmqQeN2bKAwkkG6lVJW/3QVq2/gkpQf2qyRTTpwVsZ9ERU5V1McUkAm9ETFBLqDnYkP9BmTZ5K
yqWcfYORQALf+SBHsWqVRAAoklhCwp5PPjaSW+o3FLbVIwW6PB22zAtW5HxrQ/Ta+XNB5zA17r/t
GpvWwtBcxA5JwKiI358mH8ip0UYSYcbNeYoU7VYpKRrHpy7lVe69tAzkFGh6Vyyf87eJ0qo0S+MZ
5Va/7/zApVzLA0YoXaHhvgqHTrKX5OEuJRD8Q02c0vVxhNUma3qi4w0EbAQfPupUtT+no/qbDHN3
0rM+p+lhSlqtSrxSKDUKS1J/axvxe5CH1ok6FRu+XVWFz1ajzjUpVpmf5gDTvj3k+jh1obvBbS3K
bj+pO3/feN0B5w5lV+Okqu767fHf7zc4TPy7Hqnh94ddr10fe71GqXNmGIxY+JRVurXgJ+xk3Dx4
XY3+kKPgXGTDpWosbuVpe+uB8r5uM2xfnOak/HrdFsIyPnmBli6uGyl2z8fMRidyvdmIngZjPBAI
qnYrZtEfYH7xLVmgiLH9kcpTG942GzBPekqaVPpRwVItazdoxcpLz/DNWilLYTyyNRqiackCNbpx
rjc7RHcFxYnjdSvU17cAyszt9aGeAXDRLqv76zYtshdpR7xZPnD6GZXCCu20yRQK1dVoo78iuY4A
IaXJipQ6K1I6rUAptkal3cqVimtUei6qGe5toDRerLj8W/CM3SZQCrBRacFypQorlT6MuyTnQGnG
QGpmZ9JUqg2e3OJMgk250ZTKjDUhejOlPAuUBm1UajTWuCyklEJtVFo1CrTDOVL6tVwp2SKlaQuU
um1UOrdcKd5IFwzWgVLBBUoPh2WV+bnSyAVKLRdG6OY0paBD4IeWTqnqAqWvG5XSblSau1yp70al
wwuUIi9S2rxAqfQYCRCAKuXeqDR8uVLzjUrXx7P1d8r/vB6V6i9X+r9AKQFHpQnMlToQHUDH/lAM
Bko7OCoVIdZuuR7VCmNUGkNNqQ2xEqM7VArEQGkRR6VKHJU+MVdKRQieOc9GISJSOsYgQdEYKW3j
ZAoLNyLKUNeI+n3j0QNVt8zSbM/Xa71bR3s0j59/+v/Mz25H2Fa8+GkDCqBiZ/Vgu7/v5HqX1qqd
rYNm7ucN0Ge6bWChR7s+wv79uUvdi7a9ym79aVciGc1NRbUcS09ugNRWr3kCiblJlTL3evP7RaBh
9rV7DayKut/3CysMDGZynfHDhuszlTl8aqvq/J83+ASMrwulzP2+l+sjdC200XiI7ucNBviBVU1/
6NuG728kSEvg4aKM1tddfd9QO54PAjqSP2/IPTB1EWzTnzcUdoOYnYny+rqX7x8g9lOwJS1s/O+7
vz6by/ScLr5n/LyhL1C5IBmIqAf/+xC4PgIL87xoCjp1smvQTuQsqgnUe2ZQoWXtTi85Httdp0XR
hrB5zB51uSTWxyJiEsECGgwHvw7JDahv9aOrdN09ZnUwjc0r+bibfHadd2b+qMCRg/MDt1cyLgm9
d1Jnp7flvA3dZnjKbf/dcQP7Xc9ZhiMX2EOFsJeNdLOtrPV+1ydR/UxX8R45WvlJUmflbUbybkiY
QpPG/MKS2zyWwj/mWljcXy+k19FaL8X6esuxYn5TQktXpltnIN3ndtvXGaDvIszOY5waKDrn0rtB
+Hm6/u96cb1z20TQPgQAjDSe6/smu7NrHUBCGcpI6TLgY3g0kdS264VLjqmey/jMWoBYI3UxgVe7
zSTdeqNeIycPT+1cTUfKbyetHkk7M6Ga6AlV73rmSP/9X51GFFpIkTnCVHX9dyS5e21kCEKF+Pbg
652sMXoGv9oerve6/ivvaIRWmer9q91f/zckPTWYyia6/vf/1QKHrdFF1vr7M7QmgimkCpDi1Yu5
PpaAwGELLSz79gK/7Q8X2F4zENN835/DJP7AKfQx7eMpXBp4w0/AWzaygLqBCGlFJt8EDzGcnptO
OKAVATYF2Vqz8/nZHQSIQ1txeLUNWojs4te+sbFRZqyjQWSwzDW5bpOm2ma9ll6GzCQVTRfzqi+d
j80UFhdUGyjXjcm66dRNzp9ygVsG5PE455fGky+SszCjKRMfX50q9QCAHEXuh+utfHzUkyp6Hub2
IzSm4BhG+tIuBpNuJ4inoezmc9zpl8yJpottAwZ2qgHHadBNl6iSwy6DO441cX7RZTycSbSy1xYN
xO3YmPPFyG3C44OovOnGRL/kAXp2c6jjY0SHp8YLetEGmFGabz2IuMufs/5N4Km+1ERB3IWj8zgH
MkdeOlDrZ4l/qDoSl1O/sS49CK0thY14LQ3tORiEfq7CpF0nwI22JFrEaz1ynK3Vgsk0vCq9CfNw
uDgzfS+jb5rT9SZEpFNt6ul9U41vA3Nb1NnHxOOL6R3DfqiEYCnP+85yNLJzW36esLE+dT2vIZ/Q
Po4Qi6/vczAqyFUz1SO7qOZL0PC6XF36W6+U5WGyA7jX6gIQQnXQXV+/gOT5ENYWI0AoDfDo8TIz
TPnUjsJZETE7bCQ9WXqQ5sWSwXgL1ePL9X2jrKpv/KRnRa021gUAjzZibpqVBI31un2pKXStbErO
++tNLxD5Qk8tEyBvFEL1zs/Ez231tAoeBkfrn2jVLAm+dy9ytpnOTMZ7gErsMiBo3/pVtXFI4wZw
Jr0L3xxtAjg1CDYC9xLBHNF6qDRj1GnHGI/qYy/nU5KLe7sW2kM41mhToWdXWRWdCjR2B6SW6WYK
HDjtsbXX83NbzPK29RF0WfrwGPrjwhQU36F952dxnyRhe/KcYe807sYhjvbR0cy92acQhzjzxHZH
xduJd1rIYn+kLcr4jekZRNzheu16Udqj2HsJQAsdSGOMBBJDfrjRydLDCzhuZaS/BxrcYcgj5pIa
UnDAZE6YmycXIicdMLYf+4LyYxC0uhKqbR1v7ikChR4GCcR/ZGRMS8tzu9sW7KypOR9RO5x0W1mr
YlFujIwWS6I7kGH8D11dxDDsymwvo/Sx8tNkWUcReg0turMpaDO9bLuljzVNzvOTjf8RgEixkcDY
9n2SYMAxo2ZZ6D4SCwU7C73pXqYzOEh4tSDsPdDo5sdwoEKI6Be/dWG+IuyGBjH1ztad0RL7w0Yr
nfyVgXBfVw8x6SOFw7QcA25BcGOYefZScyiM17PcwwVb6V54O2nlvKGe/rUKSgakdoQWWm8t4geW
duaYa9U3IckoQjgsRqdfVHn9aW6cTZG2J98tHunfvEGpERtsT18Hy9qVDs5f31wzf8nWoe1/pKjz
WUyn1rXvUTzV66B2gXgALcAqutAKx17VwnuTdXpDBEe+QQezLa0aR7esDwZ+hsys0CZaGBZRsyWL
1lx3ebgU8iGqCZyrGsIVp+ZigWtbGUx1DQSPhRAGmRdJsSSylgOgxlKSkKzSSzxaIfEpmay6pYdm
Gxn0pu66eDFmdrw19ahedvHEOZbDsNRTf++jgDblpC1F4lfLYzU1a0136wMxD30+DlvYEM0q8c0E
ddH8OXHwTBaPYKod0lU4S0ZIedLevKvM/Bw3rkHHFjdxNlqHSs7gtYaEOpzzISeuciVQPMPS/iwS
xDPpUD/X0J9iH06z7pp8QAmpV3xMdJ9nypp1tbXInzefLGjpaExVaGYtb+eyHhdAgjRng2loNwzp
tibEgCavB/TbfGCk3WUTKPSwc5DTC7k2XJkCMpphsEpVeK5Jpm78RWfHt7dBzeGUCYN5pU4fpDEI
w+kYxfUXD+ACWFT3YfDbR3SBy9yu73oUYGOUmLhzylubRvMiSEKk9ZV50NH0zq24SbNAX/RmuQ5d
bLQeKe28iHEzGXNDo0HSd+QAdWIEsp2TxdvqtpSFj46H+80MtRzFxbzuw8hZj9kOIhPKFT/V949o
mLrT9OTWNgSf3MRm6Br0hCkp09Ys1prVvphhQuuPcK4uzuiQw98SvEYctpmzDQkhXSIEbVZBYWlr
RnJ3EbHEy4Hpke04PUDmWZF/pG8dW8Awq75EPSXDriFhpqXUqvpDcM7H4saKTJock43qQ25TX6v3
cz9bSNxn41IP40rEMjw6DnOf2GC6MNbGx9q0R+rqzrDBftJsKp0fOTVnKjGlYd0KwDyLZDYoTavA
S10fj6E3ghyat204DXhF5hLIf/9MsbIju1X6DFYJ4TlB+lEYGhoP3oNVMYd0EShmS5PcBvhKzAgc
/5mVDYciI+t94S9HGrT3glUgDaQbesf4K5tXrSVzmyZLvW9obYuykeiOJspEomc4ssxD6T4UQV2d
Jt95NCPPwupQf7VQtNyC5vEWLXnE+24ST2KiKkAylljMmo/oxDe3bmRkqxTWy85yi50naih1dnP0
61viE82lh+Ni6Ta9sdi1ooi+JtEOnzws88aznqkQksSbZcWNbu8YlK1TJI+DodlrMCR8817RH+YC
DaQ9TTuztu5rV7zO2U2kn3V7MN7yAdUZqQTMiXX7xL70wk6PUcS0om4pUJh8VFrPd2IHHIDR1NG9
s5rxZIXTeco2GkCkSzB7AvKSdgKNHWy03kIqNs/tBZBVuRphBqwcG7dYYTp7v38g9LU8ltbn0Rts
utcpCRUDR6MIa6juQ3ts+x4bA7kPaeYVN2nsJmvkVs995t8RSxw+NaoUZkTuoVcAn0ovnJOAIYNq
YdR31FN2DopXYMjptMqNID6G4muc6sOHLgXXbflUwlF/NlX+ruWC7N+mkxQWZC8WTqFvUajww7Dj
etvn/ds8DPNDYm5vpwpan7AGZQ0oN0TWD2thTcCXkzTZQebBsJeGH2vNrfbFyOQmy8ANAYfiGy+x
AmTVVlRpuu2L+qkoMrkPGtCT82TsSwOAZubitgpC62NkSf3s1bN/Q3LA2fFC/exS/nJQTWmfkiCJ
Hlyav6tobJuTL4V3GOk7rZEymhfDNp8HNy1OQEkIBUXGBgh1+lLTjQqUDLimSEYmX7q09MBVYWyh
dhNysltGlZ1vDQJH1oxt03Zqq+JutqM7tx+bbdVQCwjxGfObNqNNx6dGlBNYvbDf4n3Qzh7Ct7On
+6tOzbv5ZueV1aE9Kr0sXFe5j+zfC5gDZOOI3GV4CIvptg3b6M4vvlSp9NZjmsfrrOpR1ulM+Y3x
LbAqh7BdN+N7IDkR8N6HoFEgAlobNS2VlYZ6v4t1eqElickon+4U8lwVAFmtehj0RK2/Df7erGhw
IUSkd0mZjtrPG4WHMqi0peEQIKbH3c7wDN5eREqJjqCuFLiIjKfuLivccjGikF1MdgZHSBDOgl7G
DVl40yagjsu+LPdzArqy4kNBDDK/2Tmw+sZRTvhLPznBXuCEKmYsUUiUKvJMTAYHdY0ZzG/X0PDS
glOmqm8bKMyMi+vV60WqzFhQz5fR9w0/XDWVnQvrbrf59hDl1fr+4OvzjcoUZuMO+/6c/+l1wAU9
IvBuKMD+4fV9vy/oDrkOlVltUk9TobX69yv9/WlNnUInprefXg2rNedbKun/b8lMf9OSuTZE/rwl
88CUBGbXj02c6yO+dWQ0w/F/pdti+sJ1HctxDVoe31oyBhtsTwidpotwfMuiWfJbS8YzfiX6VTd0
wrLpl1wf9FtLxjZoyTgQS3WbfhxyUvt/15Khbfetc6O6TYApbdemm2f+lBvaebJJ0sZOUDzQQA7W
ZSzNBhw2SLLsBa2cCRvLidw3I0cSBdXa9aXWL5uZ1ToinKKwsk/hKAbn2KCUHN9/6Gn9h0bRH3NF
v78oFYz7Q8byaGUo2twKq7Ej01ehSxwJY3n31zsXf/KOVWvqh507LHJIYULMn3H2wQ8Yjv7Sigxp
rMi8CTZ//SR/9g7Uk//wJKXmBWYzEYsT5QahonVEJRoDSB38TfzzH/to3z+hn7qwudsVBQze/Nh4
Xb6OqJFsY3++r+1sujfr+m8+qj97FhqCP76LXrpJMg/wXENq9w9Zad7roQDhhgVvid/m6a8/qz/7
Qsw/PktRDqU1O8I8JgBG9RUDtBXvggGx4SIS9DhWf/00f/ZmVLbsD1+JjH19rocoO8JQKIxHLOp6
Tly1i15hGY9KNOJWjpaUfxcXrF7+f/pl/RQT3AhNFmHEHLeHn450DIPLnG/bwOkQj0V1oqGTbQyv
zLeTheV9z72dzN64WjCNJ03MdjutdKfHLl12FBbc/1Uf//cjRw1D/5ezc+uOE4e29S9iDBAgxGtd
XLarnMSuOHHywkinEyQE4iKEgF+/Z2WfcY6jNsUZfuvOQ8m6LYmlueb3ehiCLk2iYazlqa70B4U8
0hbFIf4Od69py5TPV0b7shDf6H3gxBXIO7RAPTE7ehP/agOBb3+Ktq5P5dKPO/EhA0Egj6IBuike
xfBLkai7KN+7d4PLAnq1UEpk3VpoidkRjI5p28cM0CaUNUffr//xC8v9D1761c/jvZUPdVKEJ02S
uP0JwA34uPuwCCTkJSnsD/+PhuIvCcXr5/alUbr8+6uG+gZPjdXUFifUPoO/2WccWkgVNmCXX+/J
UgNOeEBlwgifBKQ1UYBXNjuWNCgKgQCbrEzzwo4N3MCgsgii4CY5phpxoapx+w577yUnafbAE/vt
ei+W5sOJCxUR0kAanRwVbepdNLXtDmgw1F+VSqwM1N9A9/+355xQ0KBarhNhUJ7SEs9HYTt8Tvuh
eZE5/M9QQY1HplE0K20tTAqUGn/NOqxtZajiEd6N8HhAsYfMX1QOavH1wVqYEpf03ZCwGXKDImUV
5v4eiCKxBQAt2cLAO99AoVTdXG9nYVJ8Z4cPQT7XKGeGwCvCk3oUa3nIkj9sPSNO15tYGihnm/dQ
N5UwIlGnVNnibCOPfzSDPL/vxy/9erX3xgRfTSE46MccqOAveI5JYNCOdDm7u/77f6LFG/HVdzY3
iXtQy8eUo1Sm8SCJJBkMEW48Pqf2c5fAODzc16T1gs/chnn/Ww6a+d/0XCfjlpa9IeeuDSMWbVBp
Rdk3UYIWR27N2M3Bp5TGyqjD9T90aSKdGBFnglwE1xDFMv179Jv8DB31S9KD3fq+BpwgkeL9GDx1
GhxH6QWngZT2UMggeJKll79zpTgRIp0Uz5KiI8epCqH+9+L2O5OkW+nA0jp0gsNsiVSBVT38SmA2
ztvJe4nnVlQr8eBy4P53oSSpEw9amrWsj5ISnvxDEGcApULi0eNDF5/6cIsA7v5HOpVy/BdSh0u5
oi1gOcT21yfn7XABL/a/t0HaUU97sGg+2d4HjsCw/BcKAh5D2Hw/tSDz3L6vGSdahChqgZVvZU4A
cWZbOgTVhtG5R0ay/eZ1fbZyHr09U0nqRAx8lOAB06+Go52LwtzhDaRBFUIMiRuKr673ZKkJJ254
c9eOFAXER3wpTtua0Q7+j0nHVxbD0s9f/v1VWIpq240MT6JHPGIO8PHwDHjYFcBAx+t//tJ8O7t9
QskaKu7g9Bv2LO+RpI9KfuBkAERjH0OirX7UFg/iwcq8vx1cktTZ+5aarB7tAFMmvGJ/nr14OrWZ
CC7WK+n5fT1y9j5D6pm2fjsfIwiet2NM4J49NGanRAOQYMFXgsBST5wgwGPcwVUXiYemrZ49E31m
QGnuhtx/39dPwpwwgNrkqUJOv3hAbflXVtJdGMNFJwZfZms7zW6uj9bC+mLOfs/q3uN4GeOnAiSt
E1xTa9SX+nCMvP7zl/38Rixjzj6HyCyDPZXnP8l5fEb9JOzyefavCVtvC6983A5nu7veUnAZ+Lea
cva6JS3PclXjSU34XyKZbEz3QSTwsI8YMthhleCVPdzQMa03rWHFSgcX9g9ztj/EgEikwj32VMOn
DYSInmyzVAPQ2Yy3oyDzO6fJCQNt481tQUvy5Fdj+UlXDf8KjrK/siuXFoETBEo8cHehDflJgnta
7giRojkkI4FlxPXJWWrA2fZ5CHFDH4vwWHup+k4GhRHq4L717frPL02Cs+U5UAQzzNX4yfDKOwTw
XQdSqxdgs4U5fArr90UW5mx5FMj7sxcq/lANXbSbRhjNiBzV7vCC3Q5tUq6s5IXBSpyNDxVrn4S0
lg+MA/raF6H4OuFmvRK3FsYqcTY8j8eky8FWecCBmG6FwiNkALkalMHfIJpKtu+akcTZ97DK81QK
bNCpHEyS3mNewvkwTnBdhHAxrNKCA7sWwDhm5StnacwuvX11TIKupqM2gpHZYOEPDUJfcCyRoX3f
7kucTQ7dK+jNnPhPJu/GH36aCsgWJZBjK9tjaU4uvXr116Nwo8po0GBOcCva+pn8SmRB4aFcvfQF
qtGuz8nCiZU4u5xD9p7iHpQ/4FLHDyYEdTOHgnhbBFO9v94EufzWG0E4cTb6COZKOJdjdITNcxoi
gWok0TO09HE6JUCCj3U94TkSINLvY66Vvo0gLS6ne6V1Atp5NxdQ5QCAUbZik6assxbeeyjhBDCM
lVO4N7OFEMS3sC75mLQxDe/TqpTl17KwvrlPkMFLk00W96hQ2kyMKPFv1igYe13v3mUHvtU7J84A
BMQGApreA+qrv5CuRKl0BhSzGe6jsn8pQ/+QoL4fhhyA21xvcWnOnJBjocSicIbPH2rfexaQ+O3g
2g90M4qoV6ZsoYX/1HVQrSiMT72TyaZ5a42H0n9Pg8DZzWYl5CwMG3VCDsyxwMBt4Omk++A3VRZV
Ug2ASxY0uCiPw+1l4HpqIdn3Yrqy2BcCAnUCkE2RiAWf2ztFXV8+RWMYDJshMfX7rs3UjTcyjkTK
8xwMxLyGz2DySQJQuMuqmm1hcpa/b/rpZdJeBQZgmro5C7g42QYVNy8pD+XwIS3yuuWozMzhCLTS
0GUq3ljZ1I1AmHck9PPq4XJPM3nwMYOP0V4G5hF1fF/gCV9t0su/XF/Vl0l4qzUnEsFnv4IFbuyd
6oZLUExR+lPFmH+/YD4oh1gSXXN5t/u/T3uf/vdXX+dUF2IrdSISyszHbvJxt7GDRVVm0Dz4+VgC
mFRne0+w9H1HBHVCgzaqMwCfNU/awOa7zpLxnMDC+Mv1TiytZicMtAHK3QE1q59INNQnVii2r4LI
rEzHwuTHzoUD2E09DF7EjvDcUjkUSwA8xXdhqKz8fbGW4d/GuMyT+jADi5hMMMmqB2tXGl/oWuwE
B6jRUd5WzM0TizV/NOgpkhyZP95eH7nLTnljqcVOHJBeEtQh0KFPGT6c7wjebWBPogvIVLvsvdv0
Urv3eptKG6LqAbn0I3ynymhbDZGsD37FSw7/26wId9f7sjRUlz6+jgaZnuO0pBgqWSP7DDOj+k6r
WJzf9/OXZl/9PCFaSlk23RNMNdgdBZ1ZbhtUUk0rMWZh18fOrs/h4RKg1mOECTBhu5kZto2hJNua
i5KyMtE3hYP/cL0vS9Pu7PqoQBItn+L2qUqVd3OJzXwTjjmYrdGQ/HxfG86Wr1CD19EIqKYZrp/i
c5BmTF7eIAjDpUWBBn13vZ2laXc2PxwsUxj36Q4eW6gd8D0/bLdNUel8e/33F8Yqcrb/hOSiKYmc
cWebYI/AwXqRCnaa+HKXKyt3qQlnk5OYW0Th1DxNqIQ8VkmWfZc9ihQ6jkN0ZXktDFPk7HRo4nnc
JYF+qtg8wbtq8I4A0Xor8X1h8UbOFvej2uunXNP7MQUbUO6whG2LmnWKuokNii7j7C4RFZ01RFfU
r39dn5qFm1N0Gc9XW1J4JR9R6hY/zh5k9eNNYKeyhwKuSMBvwTeuB7zcjsDnbja3ehQsFluoxsfk
I2hEE7yjr/8VSyN7+fdXf0Vlge+a8xLX3jHiyG6a5BZlx/nK2riM4BsROnLCAgrx4WtAmXwQGOOb
iSTwVuDTfYGr9TDY5+tdWJo+Jx7AoifzMujsH9oK9u45hPyHGm9H29yffo9oUiVetHLiLM2ZExbg
iQsvNCj0cGVndJvBcc/UOGlqibvNpSkylYCMcAUT5vn39d4tTZATISB8h9JnBoA0Y3hlhUoSFb5f
wzaJ1EoIWti/oRMiFPH9HorY+DR4Fo6XEk/5NyBrQljfmBBK2+vdWJik0IkSeph628KM4xRnUqRm
43es1RXsLdPY3KRDEfu/7DwBdHATQUPsrQWO4DIzb6zA0IkcuHrGOZzGgLFLVZ30oAa0MBi/8UTI
2B4WkbCk4BDWBAZuXrk18Oju6sIUSDC2onyB5YKOd8GoVZ6uLKGl4XaDTVDOkHmb5sQDmPHBqY73
h6qjYwxH74Ydro/2H3XEW912ggtELkiNKZuCLTQgf3KbMNqas+Sgsb7UqaE9gNB8jkp8vke9Ad8L
TnbRBL81H1cpc0emkWbnqRnG+LaaZr/tDlPWNPIFVmiy6TcULhpsP081g+3P9T95aYE4gQjfv1k6
tGr+iGAo6+i+l90QKjiwQimBmq7IY/Aqbgd8yETbTkdMr6WzFvZ06MQonnsx47yC8207+gD48oJh
SSL4JgGKBLnyf0dJwTpx05AgMTh9CGqiDiUAjVO7siYWp8sJYaqbJfTsqTmK0BTDS1zBCsGipoBg
Gm/CjIziLiqaftYnC29wcGo0F0Vxr83QNc8pLZB+hSf3IFDrelEO/oaU247/hhSeoGIvp8QHN7ka
g9XdvBCUQicO2ilse5T28Cep4by2meBIVm9oWtP3nUqhE/RyDzaaTZfKM0oL05OEJqrcq5qDwnl9
sZGFDhAn6AkJbzUxB/ERyv9W2V1obe7BQzpv4XE1wbIlO0ENloOKPpe2LwA+SenYyX0TljAP2+RZ
3jO7JygQhe/cMKkURK5M28CvthmKSeatpjCnKXcMUS997gx4sTmeRwBBgd+wTTNEQAIbpvigRwOY
5+1AIUWvtmWpq8LbShn54tv1ri711Am8LeovwNcGbwK3WdBwJY2zCG54vf10/feXIixxIqyBlWIq
uCjPsjHjicGN7D4SMFaHwZL4kMNa61SCe7KtqRq2oq+9Lc36fTkisXb9D1gIHBenltc3GGB6YPrL
pDgZPxa7eoJDl4x7VAPXKF8kDG6KVI8r1+k/urw34ipx4mpMuNI1sp+nuVJRCIttI3owlQk1hN1p
3Q2Tt2cESa/+MCUxOCyZmFT0b9+3Fbw/xrFJ/rFW4EMPlQ4eCmp2Q+Gn4F2AoJwHX8bC2njcwBSq
gLBzygEoAZgWVpK/ajgp83hlxJaWxOXfX935alHBwbQPi7MBDiHbmRbOZMdkxLpcOewvQ//WKDkh
dcJ5qqkWgA3mKBKuE/1VjZib2UTnGufrymQsdcMJmhAL6TKoTAoxSyQPXVM04TYpdLAmmlzqhRPk
8pTVAAdeRD2oOdkCIvDI5ii4y5m8CwN4/F9fvsFSN9xYF3Zzmcs5OBIQf+x4k10gTwdslCT9rqJB
KLqz42h0cNNVzayeUz2hEAgu/3xGijBIQI56rvBFrJp9LkbP7zdzQtpkW/V+4a/8kQt/oytTLWBm
pmWiplMRxOGNz7IUZORgsl+uj8HCFnblqZInuKPAb/PkTVP6ERqq83DBFwcdimRnFOYk4dpr6MKc
Bk6wEk1FADhX/ES7CYUy9ViZ8hCXUiGxF+KqFN7OgWr4uLIRFi57rnh15LUJhFd1wFOSMN7CFC2Q
W5lLmFQnNVxwVppZGj8nKiHpKadMoQ4MYIFxjtATXM3+nVBeigeLFFC16Y5Bw2cfBxRVlvydi8IJ
I7TNwMNoJv4Em22/+yo6MAqeoq4e33cJCMK/w1RlWI+bFmyfFOfdOc7C8bkr88/Xl9zSzDjBo2qz
ttQtUFpd4k0HKvQddFn12dS8WxmeywH7RhD8c16+irLTREFkmZrq6FFVZw9hDduKHxxMMfi5FmnQ
BPeIwykfNnzIWfRV8TQN7MqCWOqdE1M4i8ZxArDhaMsIdHQwMjicNdkk2nMxyGS4uT6IC7vJVbf2
acDCMscMwUd22OJ688wKwJMLjCG8Fs7va8S5wMQwS0BBxdwfQUOOKKwJQticwyi7mtW3gqs03EdW
hsVaPL7U+bw1b67YdeSR0NBqw0KUqn781QBgOcPdISPzeQwgoAPyxb9UtHtAPaXDpoXB5iC2/djY
6EcV9QTVekXWetHjUAV2+DKDpMWQpfTTFkXVahptvSuw9am8k5Do+tsStiklA7mAo8B/mkMefew6
K4hC3lR7iPS8UVUJFyehy/xDMKiA/GNjsOD2M+1GT30zHjya4581rAdRq57B33cL/0Y8bO+CHA8J
L6Sgpn6ZDVwz7FYEtBvugVGiw8o2/SMAf2Oh+5eBfLXQYYlYTyYGBsHzM9YDGQvr1Plj1OXhDJlZ
0/AJdfqBHX/Aj5g1HP6NAY0+dBP4NreE4FP4eWLCm75nRcyjfn991SycWL4bEoFRi3AppI9i8vMH
MSUCth3GBOXK0l/6fTf4ocIS+YuAPhIPT2vAQSb2AJkNaXfX//6lVegEPy/Ge9nU4+TIRFdSBcOH
JI6ArSMXa+oWsJYcXB4/jKuVa/xCxPCdeJhUfl7X8Hg/mUK30KXKNn7Js7ItYaICg9DrnVoaNOdG
NTUBPPvypjsy3g57eLXLnz4J175E/nwdvrUQnahnshkJ3Jx1p1kBrmU33DAhPlAGsd2DRJZngi1L
ksoQkLEhCcnOs6GP2k3PY43B2x6rwAEYh8C3L1B9GjAnPOVnCiuoRoEsch6pisArSU2zNeD1IQ2t
w/CuMHKs9MYAQDY+1BVoCqhBF/54roYEyLwbC08cvI5HXdePsEdoJDzp+FgQsD3AyLZiPwtQtjwY
eHYhm1dW/9uzSV2ZMdDZKQyMTX9SJRfPMEUDe2XIACmJTde8awfQ/6iJKXTdU0y6I85NONTXBF+B
P2jTt/9eXyxvX2po6lzVhtCHIzX3piOeMCwDzS9R+hNKNzkqoRs8Yvr7GgVi7aaohgB+7tcbfXuF
grX0dyzr8c0+AN6ASkE46OYwv57IoOFWPOXtynG21IITmOhAvc7OUp+mtA3OPcF3Eiq9ZPzzfR24
NPsqGBesgZCltd0p7oKvKGDXH+YYCuD3/bgTlJSGO37MZwackTd/hbV5DZ7JUNDoXdcW6iqI4WQw
+aD3wcm+gsPVpxjEWVbt/FwWyfaiAS1/vK8fThzyp3rMRrgiQjpuJd1iU3b005wy3q2U9S3tPycS
4c24a6pawdajaeEqV4GiI7aVF4DeOAA1sKbvWVhLrowYlqqdBpYRvqQwX9B7JHdLuBmyANX/1wfq
7VMIHrV/ryY/iZlohFeclClexob4+7mk9dZmkP3FcAG53srCaLlCYoqv2xQ9yJ7aKi23VQYDVn+u
2L6W87zSkbcv45Q5+zryIUgFMac/8rw1YBC18HpmP6u44iloqE2aDrcGhPYJ+VPK1BeY2MNBdKXt
pe45O771bJHztGRPcprlVufAZcE1C6bYtWwP7xtBZ9dnlEaSeix9arN5uPfjhN//GTweDGvZlqVe
OHs/r+BLibx7gq89DUePFGWYtKzhsHX5r+u9WFrO5O/VRqsxklAqyRPu+eZTMcLQZesZW60J1pe6
4Gx74XlaA9WYPGVld8GUZBAkRSOFIc3qKC2tM2fjV8BE5ZCj1cek1um5B55J/PThqeLfeCBj5L+j
MePzz7mLYZVYK9R2rQzdQtdcXTHKszvYmvjkHoYAyf1kCXls0omDKYyXw+uzs3Aeu+Ji2M52/jj0
6j5IwhFGYsOubEm5S6yBJ1pub2T8zlpZ6iqMgXjMvBxr7ZFEvferLjv7TAbcXq53ZGmsnFhAR3w7
FXFfnTogR4pzISsVfhXgKujbae45WArX2/mTVPrvfRTUh7/XM06tCq+3szz2HRXq12CkZUcA4mh2
A9ejcP4Ue5aT4EbNTQD8TaBg0vcFIKmo/ghMmQCjV1raFp9YL3IKOgsoEr/bCbBm6HqbsjYPcHaC
hnCHdDJQye9KDtPECSV6asAehTXbkx8NJLuTGgluWL34idpdH5al4XcCiU/7sK+QnHwykZ3Gz/DY
V+khh1CN7QtZx1+ut7IQS1yxcstNLkuE2UeBD+7TFFwAeCWstN73604kgS0gadnc5JDr8a76aiYg
qQ8++GH2nQ04ccQPTFK0nSVPFdL/MOyiZUpvoKpee2BbeMigrjQYZWdFHMVFcuznYogegaMBb3Qv
NWXhjobxHGxtNNoRcJGAMvBQJTxLQVAEywCLIQRBFEroIYeciHUz/SHUFKp828QZYsSXFtp/FL42
dZJ5YhOUvQ81PfcrP/k0cCBjgpWItFAWRF3xMTzHzADBUX5uQ9wZbO8FYBnH96YrNCwAS1D0soqe
KPb2plExLBu5HR6vr4CFaOhqkJsxTLwuz/lxSCq9BTovP/h0tPdhWw97sOw6+EuiOu16YwtbxlUk
RzB0m+ZBBPcR2CV3Yz8HYGvVEgTyyM/WkshLjTjRCgIB4Es7T55b1UrYXquhTDY6DrndwAF59Uq5
sDFdNfI4EQ57POXdw4gOhlJ+URmz16kPd63rg3UJ429EXerEF3AJSmaywrsvuxA4qDj4xVre3ncw
p93wql5741p4twGH4e/oTv0BwNGp9495n9Yx0nQT8ie3UpokOBEi5vRW+nA5yTe2lpIHmww5OewG
UzegZ3m1VyTdlg9NVgDBmsK9YdvUAZ3gT41cQVierw/Gwn3ElS7TGCq8HLDOM0kn8rUeYv2jQvLj
tq7b6CIB108aXNOnQkI0tdLiUpNO6Go0yHHEEw1w440Ed7pMojh40vDN76qNzWMq/qn7XEw3Sc2r
ttj7UDbQDUzbNLh2BBSx4oVAXmJv5rkWA8hQJNB2xz1AgKsNnKWzGRaJk5n6U4WrKEjGvi/gWz83
TJjyNoq4LrL7ApJg9TtuwQPdDSWKFH/gWk9g5jqxSHF6kwMUUd3g28zmz2VkquC57FtWZgcvgR7g
cYwSDAvIlH0M6C3K9WNy6IfK2n/rMSIZYPLMVuoRl20ydHuqZQBA3ez7AdnBXgJq/siDkwgcKRvN
+T8F6jr8RxF6bfFvmBCwc5D6iapik9RNSz7ZAQQltWsmfLfhgQ0ShAPrkVqG32oFLu2HBknu9iu+
ili4jVOWtHKbtXXEb5VIA8ALS1iPk/t5Bg7qAz5iGxgxWxOaMTyErRFDDN6QaJvvksQZO7Qon4m+
JmMI+vvO6qkL7goMACiVZQT/qK/cy7P+3veLIvN3qQdR0LGvm4h9wINZmN30rd/rr1oCntPuOwA9
a7PFt7QddjqUHkw2rS9ywNhBmAbiIshLb36QFSk4gHHgBveP+PoRCg8gkLGEAMrWHi1KGC0WqlhZ
f2/LeagreAcsx5+Lnvv3/aAQMYvUTvSlkYxXd2aGPT/bFJMfUbG1/YRb4EYxXLXKfaj6Un26vgUW
Qpwrew+QFmwIXvdhoJ21W80AIAKeun6n0wucMf6OPB6n0k8zOx9jIFeTbQYhCfjMQSZXjpulv/8S
WV/lkEQYESg4pPcYGWrtDT6L+wpDCHn97fsGyDlqIii8RFtGxRE8x3I+wCeUf0YVBBbh9d9fOMri
S8dedcDvqrhpx8De91aMIawHAa1MQxjcQiL1jFwMiVfyPEsj5Zw1fupppqNmOjIqqIYROLbQDg4B
ZmUmFs6y2Dlj8qHLTKiC5mxEnG8psC+34Cr0W4BHh1s4Cq3ZUiwNmHOf7aHqg9lBNtynhDX0puB5
mr4oGwErHs3gF69c2JaGyzka6kbQuqxs89SqUCKNpCBP24hceP9cn/f0Mu5vnP2u3D3TWsc1aNRP
6cCSgd1VstSSfK+pzHOQg5gPu3twRv22BYEvyw0DmjX34xL+1FK38jBXvMNCmSQbi9/YXAwIc8SO
+pNF8j/YARmNK2YDVkD4gBSF4UDJpFH2Aqey7jHKgAu8VIngStBCSUB2MCgdxrNIppw8+8EEqCvg
03h/3wgim5hvLmQvfweorqlGgP/Ar/4+Gb8zSD8Npt3ZLqH9fQ6L/aY7AK7Zd7CuQYfOUYXk20sG
u60KYoIeeqMtw2U87ODK29PiCGfXMo/2Uz1ZvKdpXk3BBsjBQc07i+sJSPaaepfzTU9931zspvPq
AOklKtzhhur37a7F9cTeaGjP/XvB8g66YHzxdM9Ax9V5j2A2j+FTVRs/PzSo8lFg9ymCJ5EcCNV6
jxyEwI0/r4Anu4+SJg3VXcaqSo4bH7rG+gbG9dDA3nUMUJQPpOwIEosR2C+V3nPkgBoPsrwgw0si
bIXjZgMtXSKfUOOlyl/4alHpJzlUlP20LfCioBKTNEjhxOpHLV5ncxkiQ6mbzKr6INq0ap4T3JUD
lDYxmYCBk5Xw0ENxaqKhSosvtLq94WwwQAHaGEru09APsm4+BX1XZHBeTYJkWLmaLpxN0eXK9Cou
kQLAHoKV/yTgDrr14QuxlSRFXR5P4NRlUJYRQR8H88OPqcjWvCb+6CXe2hTOcUHyCWD5yMb3WmR1
/BEABUthgFeFo3+QGXzxMnC8jMDjkx9VGJUNU81EbikjlsHUOW7HZj+JQMEJB8aJ0SGRcK8cnla2
7MKOdc4aOG3XuQ7hscDTQX8gpK26aSM9kyeYfhFH7NbzCIAKu842GgkmQmcCmFPlpTC2eF/Kw63E
SD1TE8DTihMMhXh/AvNxzPZF0QJ6dL2Tl5F+awac8ygtxJiCzgSjl45N9FfZB7H41uQ6U186HV8M
6ZkAuggRHuIj9eN6owvB1q296L0B1g81Mk4zXGb4xhhU4G7gTZy97zEocs4mDWc+O9NAn/FNxXYm
4DndwnfVrvn7/NHivjVqzqGE8BUrwvGEX/e69OMHw5M+SHbwppzyej/hCh3zWz+NNLyv86EB2Wtr
xymBjUZrKwAjw7jFP1GBR1lxMAGc2KadghXYIDdemDfTAVmcIfmnHOKxGWCXnA1pAW5O57+MCL1c
7lXMc2g8EQWzimyIrno46gNhBy75HI0pw2d/AixppEgh9qAuFv597Zdl8KGc9JzMK3eAhe+pyDk0
iTFNolRBHqlkOKhgstONPhyV/EICwEZmI+6pL72I3Hkaea5jwHDDXqvgXLiAuMUhWVIqljdWn2kC
IpUdiv5uSqp8H1CkzBti1qqGFxarWx5CJ9QJNwPrzlKPOAt4k568tCErtf1LvXAiIIMnhio8QT/Q
vEFSqKOfsx5RT3YCuAiivlzfcEutXP79VXSH7nssROfTD2041tssRmEQDBL8vd/Hd8jXqpX1sNSM
c3nGp9rEuqKlH/BZ0W8IXGmAKBb9JqT2OW3iZOWsWohZoROzLHytdTPr9qx7WeY7WK5ME9hVgR92
L5H0p2rfatGwcTPHSa9314dwaRlc7nWvhhAaSejwR6j9SKDS39BtT8lOlfhEXBm7pd93YxZpfcix
CHvMS5TBytpkH+cOn9Xv++udgAXP+RBCQtWece/L76zm7aGko15ZxAt3dLcmwnY9aLYt40+A24Qf
ibik54QHnyWVsuLn9R4stOGWRTAF9hTY3cUTFGP9d9C9YEFH42D63YOrwVZW1lIj7i1Ikj5RXj0+
Wlo3yQ6cnlnedEWdN7tSpM37jF2oW5dAm9lvEhSOPhEVxR8yQBD8TYiL9+frQ7Xg+UjdugNmxioF
2SP/CFhQH0JKDFSxf9eSFsp6HERl0Zxg66Q/11OTjYBhBbUed0llFCRHxi9CvP0xNfvloewEGC0X
55QSrKx5ZlX9ACFcj/zu9T914QRxixZY7GVF4en8ydRJsgHZ7Ssd4fcQpRecApKTmw4oEHD31mzz
FkLHn6KbV7vY0jTyLDbyE+RB+oPOEPqEiop9FqDsjJQogRlK+j4zEPrHreZVY9SgHm0ssC0ExA9s
l5cG71UUp8laondp9NyYUcW8wfcqCOmhKCOAaSCq4ekeciQ6CYh3a5uwG+QZWkGQaEApCO4QnMh3
5v6JE1SMKVhUTCZ4zAwoQR8ArJqTXeiFYXSryliU79NgEOeWMaV90lnVNmcg3L1vlYin+UCNtuNn
hTqatfi7sDLcOgIiwUUkdRw90izFegDT9G5q9D91Yckjs8Nz36/6Nizl592iAtCIGlpVKnms6iqv
X/xRA1fhh2BYgdKDovhh2LEKNcKPxNRRX25hwSlVdMD49qCqMQoUcOXFg75BeRNs7raMoObwPiYj
z1eyRwuB0C1GoDXjoNbD/VwmuIC2xTztbdqNyIXTNfuPpScytwJBRHyo8A5Sn7WaATSvIHyIYN91
T8NxAjqzU/faMnGHolexD5NRXnTIYn897iz17/Lvr7YmxhsvrlnRnAXJ9c5vEHubEd+1RQAcyPUm
Fg70P5P/qgnWDX04gGl9Rg3r/GjiQr2AlbX2zLvUgfDvDlwqHPoC4MYz60qxF2MNFTbF7RcP+2ue
rEvHiGurXZM8mNnQyKdKy2qTWZSwVyH0CNnlQRmJl8v/MG+4yWCJtWE46ncVD3/9+Q+T4fS/1NLP
CK8rh/PC7dKtWqhLH5kZnk7nDJsfNXzmpYr1xTkiSjYpSNkrS2OpGSfc1KIsWNtScvarHnVLeEI7
IWtOt6pF5eDQ6nLlI3Vp/bslClmM49fGSXWuYGG9F6AK74wNJTJhPqpiUBdp9lVVtDcxaYGQSVCV
k///bIGFfroO3XWZJrPNg+zcMnAFdnRKPbLRmuPhQSZcmz04SDx+vL4ZFparW7kQTSCwxlRlZ9rb
DzAZ7EBRxonbK6pvr7ewEL9dqX+VQioJOF52hkAOdOoyMftc9f4eWJSnue2i/ZxMdGUlLvXm8u+v
tjYEeCOdZZ6dmTf9aKM5O6TIHW5RaluuLMKF4OG6dldNiqRsr7NzNgEehXzlwPk2lWnRrwzXUhec
+IF6Cwr+LyYE6hkFGyx8c8Lt0dvOXb52O1lqwrmdsHT2q5So9JyB1H2j+QimugKJtBfBms3S0hp2
byBsQKqN6fgRAj314kvJAKC0pRFpvu39tPG/4U0vUvXu+hpb6pETGmgH8ewFifG5zgbUwl6iD8Qw
3dbLrb8y8X9uNf9NLcWuPp5UXjlMMN/8nLdd81nCia3cCK3ZlkczexYFKoeph8zKRkohdzCM/2GK
Jt9PPgvlhmZ5tTGA6T2asvRPgvtZvmtZM32bsq4HfL2ENYI3PCZpnrxrTPDI+/deyIYZCRc8hwMp
DbJg3tSfmG7aW4iCPl8f9Lc3duyK7SvU38xpQMRnaHbyHain3v+OPJL+YgcxWoY8MCbiemNv77vY
FdlH/8PZly05inPdPhERAoQQt55yriw7nTXdENVV3ULMIIQQT/8v9zkX2foKE+FbRwZKTVvS3mvw
FE65hE4nSDm1vztNh68I07C2ve3zl4X1IXBoZFttGkkLiyg7/eCyafc9XHJXRmrpn7/8/uHrqPvP
OoB55zmNi7zYDDhW1KZphmJlbS6cWNG/ta0PDWgRDjYhSXEGIST+1U3Cf4DgFYhGkQ/NXuThop+C
Erjuecj1lENUHKfG8psqdJGLwOdzYyEG1CUnArdBLOqkvr9IF6xceBe0AqLECSXMT3EBrHR4MoUc
UImJsJjn6DGtcFYFU0A2nS+7g/C9Gcww3G2K4jy03F9ZGMG/hZY/7XsntoCtKD0jOTtZ31f5c0NN
Xd9JCdBDCQtRLJwfOfHhay5TOpUPBRtiCUZd6iV6DwpZCPNblJfyO+JRmuyQ8I3shksKcKacMgLP
DciStS8ihyfyK57cSSL2lCW5kRvIVsFQ3O9QWWRwXEzVPqlmmR1wSKMCZ+PAS5/Tdoi/j34/Dfcc
nIp3GxYqeDZwSU4PyFchsd51qmvPXZ4V/EmZnNh+IzWgpJsmLMfuwVJD2l9I0cHelJUe8BXCb1mM
f3FKwoMVxfSEJ8fwy6ZxlT6IaC6/8xBOKHty4dMcIG0lYwB758Z/5ixLj0EWcFjvti3hT7izx397
g6DmLz3LtviqQ5CM7kgJijrEUqaOvRoNafy/qgRqQt3GsAqHqcoH3UHOsA6rLZiPPH6EZh7bsmEq
cBmScfOr6qupfey8AA8/Hvf9M4P22ovCiE94slSm7/ZBCo2/s5BlmcNkMZ29HRsBcvkOyeymvGuK
oArGfRUNKcyZFYqpYFtq2rf3aQZVsg2KBSrYBtUk7I8mrsfoMwu7+ciaZk4OAi7f+Z0IZTDtbRJF
8wEBH5MKrbxc3JMsrvwdTQIVbPg0994jxLJ6kDk2JLOdPMxJi/o1A52rfBhwZrwYvOHooRqB/W43
OulmWGbrPCDxvAMtFBxOnYOxd8ehmQ2NpQqMMQ2a/hR1KDmrZqTPE9X9tO/mpvkZT9PI7uFZ3vsb
YBfhIxxQ3EzusrrIq1fLLX8v/ByKrlMo2384GWasCcz3V6+fQ6hFVeM8/wTnWOqHpgxNcVao40Jg
RkC1HStisF/HTM+/NZRnYMLqTTrdjdlc843h1PsuaC/b10YXXQuLS0/mezAPTfWsB1+MOwCES7KR
U9S0UPiMgmTbgMIR3mWxnJ4oSXyIfAbwrctsPCXPKNtKuwvBXwUKK7CdPdBJwacdp1oH2awOElq/
WsCKhq1QPZYrLGzz4i6cPal+gXnX/U5CHWxhUSqr+6AVsX01/gAxWTr3Md5iua2KB2ONl+56DaXO
p6q9jFmfsKqHKI6oki1I6eM2rxjrxp0NAdk9RBcw9jZSI5I21mPtdwVPv3wz66H8PAONVH8TrT+Q
+6juJ4o+Xg5EosfG29RZgcuCYBe1DE+Rzts3LWDeO0v69h8fh8EXXhKTPSaZnOUOVQD6uxAGP0Dh
EXo5saz7TYsCLCzuU78g8FuPwQCrC4vmRQegwrbO8Pc7yWkbVpsQ0pmPoAlmxaeu4tUbmWQy4h+C
nOJTXw51vh8hYlU8AGNgyWFC4vmFd94s76kOwwp7rCrn57bwahpsCg3lkm99EkEvt6hQZ3+eS9u9
ebOvgj2WfJ3twsSz8NeqSPm1q+B2Ckvrhs93SaaH+KE1GrkPeMjAZ94XLQQLCzXinw/17NNDB2XR
LyUsbiGMBifOZCcIgyGy5xtwkJG6hheor4Pyq5GQTvXkrBLwFCSE9rIG8PWz9S9AZ5PU9nHKVfA1
9qGUBZMSMEKePM+k7KZEV+RyptJIQ2B/6viJRoUyexZ4SbgrctNChiz2K75y1ixcE1zmVFWQPqc0
D09K+lW1g+p+mGxZrd9uuuO4lCkaxzyj2ZCAyhKZLayROVyh/TVVyj9fwSOXLaVyzlTS19kbu3Cx
VApcK4wN8800wIH4tg44lzQVaj8cTZ69pb3x78glAdDa8LY3RMSdSxqJNVRVaBOepoCWb6HW3t2Q
hGO91dmw5kO0NEjO445lKmhJUYenMQra9g57yo+L6jPsmuE7f9sgOY87sG0AFChnfgqDwTxqb4BY
9JDqlWv4n9EoEXcuYwUDbrZoJ36yczvuAnlUClEOroOwHRpRGTUk38P6/PuYwBr4eoeWmnTvX8oP
AK/VHOQSc2SYeAsXhy00xMkGIc5uEVp2Q4TScmaMXRnEhXlyqVESKSXAjf34VEWF1ADrmnqAKbPA
WTBCP34tcbaw4V16FAkhSl7nIJcpmQXwDo9lHN7DPbNaE8hbauDydPvwLoCUq58OHN7qomqBS1Iq
9JrdSNT8+/rcLH3/8vz/8H0apTkrbAl2HJy12y0n82gOWUwgSHW9gYU3pkuHSgmPYyqEPpsxKvcS
sOAfIAA1R2i86bsKlcduN0axXHnJLE37pZsfusOiMG3SVKO1CBQJnY0jNhAe7rFYZV3+uTIUuaYL
2hZdEo+hPnOR/lZjRNuNNL26o0MFVZd5srsJRkKvPhPTjZ1yAgKxU5/XUuqzhbIQyOnYJHoAwTi7
NHt9lv6c7YliJypAXxBG31GDTlW03Ouhf6l4F99DleqlBGFrd72VpdlxAkFgKsmikQ9n4Mr0hkeh
go/t+GnGdllpYSHUuASni3srLAW1fwpwwmwg5tduSWc38gJcMaQeN5zqI7f1HaQ9V563S006WZoG
Bsy67eT/b5KE808LN1sxIKr+2yIkUWC+7vebCet8ZVMt7FqXhySisk77ZEKZmcnAPtpCSrWvRlQp
VhpYmCmXe2QDxSdT5uNZjAUMWEUeTeJxhv0RufNQXbuNXhy5bggV/FZFzuvhTDIuvnTQzvtuZ+49
1jOKVdfX3NJQXX7/EBF8vJOYB1DZMTHhLD4FkDX1tgD0ogBxvYGFeMCcG4Gp2wkWVON8JgPu39AO
vWOQX90VJvkS1uy5bmOzG1rQ0q43t5RNcRlIcErpZ6Wj7qys6c2Jg5OGy2DvcWIfKjErtgPxicRv
BnKP/CfnYRC9FrYGSGkj4trnmxi+4d7r9f9mIbq7TCNdARgkU42KTjaHD9WoXiietoDw+vKp5PFn
3FhXttnSMDuxo0M2wM+HKkDaHhnbQHTPosHIBlHwt6jTra/7l56s8fwWlr9LJ2mmvJ9KVOXOnBTp
UQ9d/D1NEvvimSBaucsvNeGEDT5NgR/H2pxhL5F/IloBwED8wj7gotSsIfyX0oqRc32QI66qMbfk
PMfdl5nP6QYAX+8lqOHUggv+mSbpZpiwXJN8jj7BIndlthbOE9c/AeKSXgdz6+hY9AEU9+SYoPjG
KPNRZJc+5O49qP2yz9cX4cLSiC5D/GGLdwApp3NckjcI+9XApAZbED98jKZXbVSA2qlnotNEkjVs
9ULEj5yQwiskFigScW8EXKxNAelW5uHj/5ZMAS+vtxDE2mcB7E/g9brqhneJJ3/IYrpmCypIR9XX
yXQGPqGoyRaZNjB0NrKOAIbdJIPG+xwCtSRMdg1oMPMzLAYa8R1ZscB7KpukycYdJMpyG+8tC7k8
Qj8Vd72VKViacOeOwrtqrgoQSE56FFKdeci88sWoJItfZhUh04DsR+X/QC62i6udaeU4pz+LEepH
8nHM4St8XwDzylChvRiWbGIfLJsti6rmJ5zopfkq2wTQ6W1tukL+UqyvCw1Zo0QAYwW4M5Iej4C2
XyrnZRcV3oOEPBD8qlnfSmTb0oIgcSKGzGuiDVRBRlruaF/a8X2agYXHsKVzd4ayTal2DdFNCYBl
AekGJKY7b/pdeCX1AJqK8HIA1YDlQfImogieWxsg1zyx0zWUohvUdqsmfMCrNuh+Gshlwg4zHmwL
WZM5QJk54CQmb4HFTO01pIhhnwVdoCw4FCB++Gpf5ISBQ5TC9rwudlXOAnMMYpj2yQ2JKFXvFbSJ
UbFMG6DFzoxCHfYMwHLofQVVQuTFtqrFBNEw3ZXBoDc5GaP2CAgsnLq28NAcw6cpLkr2TSpQs/mm
6oqM3XvxkBXsnlkPFdCdHEHRx3+aemDPIj0FY6L7vuvy3kKE21TiFUldEdCd4aKCqrCiQ1QdfAb/
ijuc5QEMLEKIktQPTT5Mo9pAWAnOBUGatD4FkIKbnu2zcSLp39dX3dKic26tjLTUxITVb5YXBwtX
2B2pBw9IGv3WQnlxZW0v3CAi5+QhFbN54Mv4jURkaCF0Vw7VHWqTRbK7qRsuf6kb+0hOxCJlAZTe
fF9ar/3cQL7suYFk2HSf82YNd7LQFZeKUlhbF6YGLoJOyGjvRRF33uPYhvChvd6VpQac84bjOifi
SAJ4FMb+T3CQ8/4UtxApWUF2LJyarmlHACsTQuH4e6QlASmrG9sx/5SUJbj+0L/FU+x6NxYWlssN
qRgKEciFZWdTq3HLGWSeizzNthnHFX4Qg1yZ+YWTi16G8ePJBQnXnOtZnCEdCX4fWLuXp1dB8noX
JAyuLTE2bcXZykpeOLhccgiMHYzp4Df6xqEvuCGNavdIkVyQeM0vQcED63zbfk8hwvYQlGuI3KVG
nZMBNIx0zKRv3mxc99vLToVK5WcNJ0lQOJIt3K+3LW8es2Lt7rHUoBMVRKhjInpl3owG/uLSYFM2
n/XFIwzv3B7FVH8b4/kXNeWa3ePSsnRCRAMPkr7OY3lOpYgPlUjJI9Jbeg+3N+/h+pJc2Fn/w8mQ
YFL3VWDeKj7k98ZG4ydc89e4Sgtj5jIxTAojT9Vz80Zk84tr8+8csQlPJTKUvzqaH6LLbR7ZopWV
v7DDXIcOJUGP6gyvzhw+3g80C/lD2vbioYxwM83j1XYWdti/eq8fdhgBxNGEph3eAH72/hK1vdDo
pdpUgZ6RmR+DR5OR+zrEjrs+TwsvovCyRD40GFgvq9OZ1ufGBOHOghqAGwe+TjqabHsGyF4CHcnt
9cYW1p1L12hypKLUrKfXlM/ljmQTORCafi95uZYuXuqO87pNg6rU3LT2tepEVv8lyBjSu6SLUkhn
GwV+LC7coEjZHXA0nK45CC0tdjdm5OOkcog1nI0Pxx0j+uY4WyyR66O29HUnQJDOD1q/ypAkzIb2
U5Dm8lAqRteUppaGzAkGQH0NNYfW6Zv1IctmZkx5N0f1nVLwmpiYfkvwel05qBa64lI3iq6AVRSq
Tm9wSE2+VDMUj6A1iAvkympe2KaB80q1Y1bnIYix55RNMbmvBFdKQLW06kFoRvmVtvUm6yfdrOQT
Fha0S98wsk51h1rBubANgNt4aXl/yZAWv2ti4tNN0+9SOFIZyaSGDPgb9NOgla9jJaK/MkCwp/P1
BhYWgMu80CxjFvy98gwBrcutXFuU/ZEVuWQnN2FT1Ds/W71CLI3YZWV8iDccbjBer8vkZMngwTgH
eW6hIkinZCRYuTYsLTInBhSUVHNYh+VZzpodqyrW410su2hNPGbp+85uJyJlng/RjHMx0RI4iSGB
74uoIUJxfT6WhsjZ73YWpqxQND+rElT8XdNzlcLziEf8MNUsWSOCLU27s+8hbtOqGE5FR97N5XMF
IvU2hb4yRIJ79gjlti91TelKlxb2pUupIJ4EOaQ32TFQmYk2JpMqfYxsE4snW0SJt8vGwOf318dv
YX5cTgVK/0hmNiz+DKeK6IVeIAeB5ep8/esLs+PyIcwgFZszkZ+BWmF3hLdk10wsuZclnHevN7E0
WpffP+6RJAQZHuovZ+vFHIY87Lm7ZIFpBD3OUABNc72ZpXG69PBDM1qyBHz+NDtDsCuw9zASHouX
kCMXtTLrSw1cfv/QAC2ShlaAhZw13BxhIgRebjSA0XH931+aCGeba9YpuJZLcSYBR2k2GDVMfEMT
Zfu+RaH+eiNLXXD2egFQo6HD5L3hnjJ2G+g+wR0WMDaxv/79pal29jonQadLCMu/kZGVOHKp/wBh
gw2o/tvOFH9db2Rhp/+bbf0wD7wDeUNFoj+raMjjeq/mpNMHpsaadVsK3JV9hS4SH//W3JvNmqLs
wtC5pAZb14O2fcpPomt0vRXBkG0KNldr1hUL8++yFgDz8avc2OzcwbePQK+8CekWlOmEPc71lK+c
8Eu9uIzph7Fjs6GgsQCJU40dRHqQOMyGjfXwgL8+N0vfd/a6MXVvs3iOT03Fw9einwQFnKmHW+z1
7y/VX1yPAciIph5hfvhZqzL379okhcQ8YHpt50E5vO6S5DmAyOX4zQfoTX+lRI4h5EpYO+hiI6Ev
np7zxKNrgJSl/l5+/zCeGkLcbVGW4VswoS7CgVF89PHm3l3v7dLXnZhQQPSmqgcavtG8sluompLn
Nrr1TevaD6TIGUbKiPAND3UoMvNiyl+Ctqi/Xf/nlxa0EwskBQzP+l3wxkdvVi/Mw/N1W8kapQiu
ql/XG1kIOMQ59Ru4njcgsIeANFGAWqaWPIMN/NLHINn5YXvbEUZd7gKDOV7SQt/osyw7UGEU/Kj9
r0GeDOF9DBup7GUstehuqplSl3gAJ07Vgj4ZvhW5SL7xRsFAYySQuls5j/+8qqjLOxjgBQdotBb/
QIwpSF9jSL58A/6He1+uz8nS950YYCtReCovJdjBOO9Ba/1heLb2JPrzqqLJ5fcPG05A6C8L2jB7
sxMSMZDHA/RRsjxU+8GHXOttPbj07EMjXCA1a6pRnxkwLPUhzfrhB+39Nr8JUkJdugEb0z4g2k/e
9DzLZ5mm/g9mVb2Pmrl4v60LzknfVGESSQinPMMUrttJ3Iz2vr+murFg5UhdToH1G1T8vNz/XPih
yh81NGAIdEtLWXwXlYjzF5GNfbPJcGOKdikbYLYneJ3smxH+aQ8zyD/sLi7xptRVWLQP6YB39Ctr
+tbbCSjJki3XSlsAuSGi2KJmOcbFnUy7ELkq0U8A/oUcilnTAF2aHwDA92uiJUtL1wknBRTsiixP
xUlF8FWE2Fj32Eb19+tT8ud7C87Z/66qjvdaFZ4QuMPj1ROUbAcgzhc74ranoIPoD91aDmRhk7hA
WAV0dJJBX+os2mk2KG+HPWge1AcOfmhsubvenz/HXpjY/7c/WkehH4ypeDG2FocL7KZK4aKt/LqD
nbe3MmpLfXGiCTzupd+WU/Q55bp/ogmEDcQQmteJgRx2vSNLTVx+/7Dd2SBnAV5l9NmIIH8hcwz8
fVfzbddIuRJRlsbKiSgUht9tK1rx8u92FKP+RgWePx0P400G7biVKVlYv9y5MPARbJc8Cryj5ayy
D6ASVAeTjUyuvB+WlrATVToWoc4cq+5MQ2UfZJZ8FilYAYUS+km14+Hm5CogK/+dFJu3gSFhNJxZ
JmN9b4eaFrjnhQZhMuryNcH4pRFzdryKqRd0ELE4KRgIPTE+8nMWQaz3+spasEeiLhC2GOspREUk
OcKHvYLkioea7HCP7KqXbIigJYf8WlFZEFpCVj0ViIzRvRi9rBVb47fRF5nQDLaS0KhLt7oOG4Va
sb3YMTdtmVbgpZcwENnTWoB0cagnKR/ha2bZuRCwkX7CA0j3jyKZmqcsy9S8idhYJrgnDxHUFFFK
JqTdmWaAPKCESFd2Z6ukij4JOISvje/CwnchugoFhiiaMnXquil6adLyzCwnXxqan+capu3Xx3lh
B8dOKIJYEsyQPZseSQX1rEehCvFDsKJNPvWtus0bkcZOJFIFpJnKIetPaRMXj9WFFFhDxu62O8H/
IHWHnJCpCIuTAE5oJ/CqAO5gKu8heC5vu/i5NgMgpqMASfV4Ekwmn5hR6lOU9dFK7FmIDS4yV9Qy
lLoT4mQyfWHAAUQ/hl8bMQP1oec+DF6tHTL+faIMUqArE7+wfV3LAYOD0ySsL9BoDYpQWsNWdFOa
zluzJlxqwAlDJpgIs1mUHCGIJaLHAqQcpBMH7f99feUu7Q8n/gRgCZnYiOTos+wdBTHvGSQcWA7S
sAQOp8lWHXEuNYP/BTCBAvnfeAqPaA8GUl55YjwaH7pWgboIirEpM3EIwvI7HcZD3iNPflO/XJsA
MsD6zAKEBokNKEJ3Mq82AZB8D2pCDTgLcee53s7CznexuLzsRRdKSJWmQV2LTQMC57Bl8KsU8Hqb
rblt67iI3LTuR0AeWnlCBrAt7hXNfHPned6NbzIXimu9EuAKsKZPFnpHQLXpDo+ZsifRbVUE6loA
ABEYw1U9qE+AYQfZi4WCrTlCn4vZG0fIuXo0kITsQ22TI+WAs28a1gN5WEsYr16f6IWN4gJvbWRm
SNdPDRjmMrs3ML9RHfLUKkBZL4/VWoJpYb+7kFqeTSwAO7M66YQE9xp3w2evj07X+7D0cWezgzU8
sdHDLAuIJO00BD2AFh6DlcvGwtdd2Owl2Sk8VcMPOE3lE8FN/6FJ8vNN/7qrrw5j9RJ+OXH/TxE1
1W9N+JTd+Q3H5eO27zsnOPS8QItGJeqs4Tsrd0XCRvoEUU3ce643sBAoXEyslMLWSd6LdwXU3o7D
J3JDJl4/xHpVumhpAi5Nf3xHQNk5h7Cpf4T9pfI3GKMW0NAq/Hq9B0ufv/z+4fPEI7KNoCH93vmG
PTcXTo3W4VogXfq6s38LxB1b1sI78wC+FLzpfYgzs3Q1v72wf11Z9abtaxwzc3dKleX+1sKBIts2
IWRcv0TA4OnNgHxhv7LRlibbObVtBiKlp2N+7Hrwd3F+/yiiUL7NxP68PhdLDTg7GQTZrsbyD446
9ruHru6jLR8JPSAnMq8EvIUD28UlMpllSVx23sloaFbTudhjPU3PDW/hKAEdo03PRXJojVkTvb3c
BP5wQ/gfeCIE/PHGzsNzUUzvkAuHUHsKKZiXwoSPc+td9HeLbZjMoMWDz7ymJbjUTWfjw4IVJiPQ
oT1Dzr/epLJ9Anj3t0ZdcoNEIoC0mj4OPm4q1yduYZm7EEYazVMmSzWemR81OxFNw65Mst+3fdwJ
AJC4AYdgrMIjLbwpPzDbsOqu5FHx5bbvOxGgt9OsYHaTv48thBxetFenHUjzXjxWK1FyaTacKKD8
UEuTivFMuuhJQOu5KJoRr1Ov3nCNk9arISI5XVJWt/Uo+G9Ms6JPWQvriCP0o5tnI7rgk8+wmW77
uhMGAri+hQESeCd4C4QtbodJ7OlkX3eRBk/gtjacSCAh/YGY7OFKBfuBAwOL7zCXzd31jy8wSKiL
OxRzS6cRmdwXIFoeLW2f6Wx2jWg+C4+/VBcIpQ3m1yipvqMWIVa6tBDcXDhiNTEoUUJVA1pLdXWg
cKqA+gckJOIgX7stXnb3H2KNC0A0quFhlRjvRLpeHRp6IUE3SAcUE1d7yEp8z1G3e7g+iEvduZxI
H87NhnFA/OOhh4ivn76CIlL8Y+BV8uYRL/BW1vHiRDlbXxRzlSpC9Tkw/itsLaL7fxFBIrI/ra6a
Z9QUEN3qFriHhD566W2+N9TFILKZKiJs7h9FCF1LOMfN/niKyqjNV7hECwEzdCKCgTCXEjDvOQaz
lP2BNdmc7InmwUp+d+n7TgQwXl95otbBEWKhMPcQM5uTu9kT+p/bZt+JAR2lMaoteXJs4KIMyw/I
DtWPvPCHettHYcFXlKKXuuGEgQZCRQU0aumR6zH4hFw78ogMmOfrnVi4PLlAw65p45LG0FWuUAmG
vI2CKGYW/8ASy05QeulXVvFCJ1y8IYUTNGowHdJoQ6zngwBxRz73fdq2tyW5XIAhTDB0BmGd5tTx
1NwpkfxOKbCZsyErs73UA2evA77og5ilIRwMldnknhMCzd7B0G7tkrQQTFx0oS27XEAmqz4J+KT/
pAGiVDH0cOqLu4p8uz7bS524/P4hYKFEbiYPro3vMk4gBp5C1ibajNGqfPNC8HXlm21BhqIRYfRL
Ar7YVwcvrqVXQoCp0/wxiWycfvMVx7XooZNJwtZKt0uL2NnpikoIbLcQB4bcxTDRDVQ4/fJX7FMS
fjc0ACow0pC/WqmiL02Us+9JXbCAtFPzDkX1cge9MfEkJEouM5/WSLFLTTh7nvkC9hP1NB0Rhav/
h8xTqU1/TmlsVi4AC0vBRRpKv29YaBDe9WSC5mtF4c9+FEkTrhR0FrrgggsDRuIxqnJyhEeTHe4l
TVT2hfA57PftnHK7su8Xpt5FGTYTZ5FRvHiHN2DwBCfKL42HmzewwB0sCYGkur5xlppxdj+VAySm
yjA4AmM+QyFciBRMxg2H6VGzgwqBGsNNP8JAcne9vaXZuYzqh40ajJSaIvbLdwN363gLheuoeYIG
wlisTP/Ck8yVWgaexa/hp9q+87EAndbEyr7Jjun8JYVt1mNmdH7KlYxqhesT7b17M8CO6XrnlpaG
c/B3DYlYXMj02OTVGZVE8ZD1/usMKdj76w0szZYTDwIYZitQofwj51VxwCUj3RmNtSAElW9joFei
6cKTxlVXlqqqOr819ckCcH5vIfGmFNyOKO7NWZ4zHHYFFLs/2ayC9mjuTW1Urozg0vJw4gM6JOdY
iP6djRo4CCtm/TseUZq77WLrQhJTmcP/qw4BCkfW8pmqoY62JImT+ywcNb+tEy4ukTDQR305hFCi
xdbZd5XO4UKpG7sSpxemxxVQhnLTWDZFhvdTCQS9aKE/C/OEjeoLASpXAeG7iu1KHBIr/VlY1q6c
ctrPuUogBgzEvp5j+F2J/IFD9LGBKw27TYmMuihFHc0Nnm3FfAyIDwVLRqKQzlsvZxcfn+u751+x
8j88oVwlZTawAPpSKsXTGVjeEx8gSgyRPIk7SbmxEA2sHlGcD5K/e4jgZdsAGk/ZDsxDKM8rr6J6
F1Vpm31FJToZDtf/p4UFT5yQwdnURzrFgtf0Ys43NdrA3I4XayXGpe87EUOEHemTtk+Oneo7D1Kp
AhjWYhJkWHn5LjXgXBqA4UvgWdT17wG8bB+1hVI59L2nv64Pz9LSc+KBolWrYSqFp5Sg0McU0QCM
FKz/ULGCHpxYq5T8uZnQBStClkQ3cAaLjmoWdfycNq33t6l8P32KJqrW3gpLrVz284ezT3SoZtiy
QStBNr3CT5JsbRJHd0Pn34RVDl2cYlDPPbRSBD3C3QW6h6JNK2hTZ6G/Mh1/Pn/CxLkt6DQUMeQ8
+3cCh8R7lcl2YyK4JBATiV2fjWt6+H9eVMDd/XekUuSi6yzz0Q8PfiUHKe3IHvLpUq++vq7+fJ8P
k0vDH6ai60OItofx8B4Y1T9Bj2JuLvj0COqT3pzMRwhDNOauZRTQ29tadDY6+BVxnkYXdxvPp99g
FdhuihQ+2oL49U6mLYpmZFVufWn8nF2PMzQlxif0aEo/truUF9AsTGMoAF/vzNJKdjY9HjpJEhIA
F1jV9FsMmb1vplJsR5zfK00sdcHZ+UxXCQOqeHgH3NGHVob1XsIhDG86QkMXWFg0eWhghVc/I6cG
lmAbdA9VmTWbirbBnsfsEvBhcTL0qxnCBVxT6CIMmQdCNNSFWlxteu8CaMpt9q715Hcb1rU8FRto
Cj+CxCI/DTD/e5kH+RBkJOn2Xj57wwYYNbHnrV9uKUxf9sEwNucg4VBAZDCJ2F00iBkMMIakA3B8
ZPMBSNkBoC8vh0S2BOww23gmhm6JiVmYfZoaXgwvZMxp873VcLYTmyzPiLprTSDT++vrZGESXbwj
1Bo6IE3l+G48LzkCY2KyB6/3pmAl07YQj1wF0KYe4zKHpeuxCEpysmaAkk6m+IudYReFfMBa5F5q
x4lHMixFmqh6fCcUpEILowrdgI4dzshLokL3+fpoLewqVw60AMSoGnDzPgZ47Y8HCa9fu9UCl9aN
P3vRygNpqS9OIIK/5gyt+648Sc+rXk3JwrsCnlRbFRQ4W/0C5hW3dccJQkRCJKe0Mjg2qofSOIGM
V7wpoObQ3lFIq6y5VyytMScWqQH5sHQe62fTlnYLKLXeD2oNYrb0cScKAUw9TazU4bHRVN/J1g79
fiLNEO6vj9HC912wYxBwCKD54/iezgV7sKkHqI9XRKulwoUl5WIJg74aBJTk23fTzKE9BCzpDTCu
fGq+zKHo1PG2blyO2Q/HqR67tskFT45tTKqnPjTya0lXtR4XDmsXRchoCcBnBe8hoNqnTTObwwWt
eBB6HKCfk27DUJKVgLU0XpffP3ZEhJCEtsP43kwDFICA1jUeXu8wWP1620hdFsKHBlA/ocGEvPqJ
ipj9CDgzbJtMc7bmWLTUAWd321TUVPKsOBVRCfVVsG4OKbCkmyGDbdf1Liw14ezroMX1XlUoP9i4
qT7ZGZTCDUmb5LkfgubH9TYWgpQr72nboY77RuN+xvxXCW1qaO3Lelte7MD8JvRuOz9iZ3uTZAyi
SWG6aWYa1GohNdd+VdDgsHeQSJF2O8qERGuF9IWBc/GEAfd52bb5fBTwByj3NM7aDbGBIDsBIu5t
UddFEdoWCGZCZjz40hHP6NB8smVfPrTzKlViYW5c/KDIAwiiT2n+1rAmeDFFmshNm/vlk0Qh/2WG
I/ptBE8ocf13s6CloYeme35SA1Q1GsjFN8iiPHgzX9PtWJqSy+8ftqOKZA7eGFAvKu+zac9iiFLI
PvK9u1nOs75xTpxNj4dfCQfmKDySKIoA1mDRUzHF05tQWXG4vmEWDhJX1JPJ9v84u7LmOHGu/Yuo
EgKEuO3F7TXdduzJTG4oezIRIIQAIbZf/z2d98ajCc1XfTM15Uqh1nKOpKNnGSUAsAJ5pZJg/ngk
EOM2USXcN1Z6sZCGXTghK2Ofa0H993zyWh98I8Xym8L6Otr2DYOSnYlImgF9osR11eLAhRbKAJq+
niXBg0IB/Dug2HP3R+YXQq6cuJZGzYl/OY4ZtN548JCGo18OG0KTNHikJBnjlQyzsMBchOEwMCmz
epifSVzocCfagX4ZtMjZTsrwupfUwEUack3GTFUQ3DMzgWWbThv4EEDmNOv2V60uV5WTl1mSkdqK
R17EJVTMOGDK2xFE0pV5WEgpLtLQ9hCeyeM2fWgghA9Ox7CbRvjpSNRkbrxojfn6+6eBwJXdVGPg
l/BfsS+0bXOoXITDtomif85iW4zDIqXRcbubInsLQsTflwduqWNO5DdTPCV1Xo0vQ3OWW0+TTg07
Zkr4ypicTSPswjJvDf62sJpdwU1aD6rjBtUfPdbFn4Rg7+d9vHYhX1rJzrZf6C4l4VyPz71Xmq2i
Vbu3JifH3LMrg7XUgnOSb9rWq86y4c+igAko5xBDk23ZPvY8/ePydCyNkBPvJMuiJqyK+s0g3O1O
ljP7pmFQUW8uf39hhbkARAk8ekp6TZ7DwsIjKIgHeCxrO3r/8J6GDGd7PBdKXIKSXmYbE1ci/9Yl
uoGu3eUfsNBBF5BIQ2tbDxDsZzsjX2942sXf4H6y5rvlB9gX/1tBD0LnoN+0Y9WPQeo9ExoUFnyI
kpifYRYZeyuGWUbfFYyZoMc+RxNCLKhjLz7hkcLju6gtMh+Ht7Chwz5FGT70NnFfZ/1KzxfgRMF/
YIreoAtC++EFxs7BViWQ7iRJtNcQzmuS4B8teXbPi5Bta2K/lqm/xnNYCHFXepHJOOSTmbpnuNOB
R8GTEva9Pdk3HEZhY7AGlFxqxskkqpJe00wGz9q6ts0zrcMyPwjBWrIfJIjCT7OHI97K4/PSMjpP
/6djEae1Fw0i5O8d89oN3GnKbdyna0fUhYNE6GQSEugsCKgXv0N9Nj2IEs9kGzXR7AWE0uwlNnr6
1ng+e78cEgtZJXSyCoAbc5KogTzLzCc3IkJWHIpc3BTesOZ5Qc+//Hdh4eQVuHalvoIByTP3imz6
I2VZX/ibwOKRzqBCPjXyvo4rG/3FMIzyJkf9I78jnmnsl7TM4d+7ManyJLBWxTzCQA1OuQouDShl
jQcOuI8PJci2jKBxY9s8+KMJJB5HuV9P2Qf1/ADv3DyGt9l4403+laIKgQukNAVroN5TTS/wSYIi
DclhPLer9ZSwlcv2wipzQZNelAxGQSn4B2zKKiCAIVab040G2KBbI7stLDUXNCllPw7axOML8Ktf
TckS8IeLdn82cPETKCpV6erb/MI6c4UbQ28WKfVN/N5KOx+goYSXWaHvkq5eAZ4sPF8GrlKjTEDl
5dCheDGB/3Mg+S28SuBMPkE3zSRlAXHZ8CkFmQ/6/q9z2IyPMNAs9m0ZrhTNF1KQC5xsMsYDj5vx
gWIPMHIP1dAWEgwc79viLbVwZ3ufqV3D2Sy15uQg6zXKeHEbQnQbdT2cPrellyb7vGhPzZBcZ0yB
tPPvTCdx/+u6AM8MosTVTOewdOxtv2ZWs7QmnNwzDBCi4pUfvhNIu+ynst+nMOWEm3J+3YPfr8eG
T4maFAmdw6CK3gcoUqVbPjdd/RXwoJCsLLqFWXBhlG0FlWJ/npGrz7ubiZtyk5Vps8k8vC+W/Epf
osDFUWqIj/Ny7pLntEj46zSJUW8qvJKtYE0XJsJFUcK7D5/Fif+9SU2Em4v3YxJxsBc2KLeXt5mF
ZOaKNMIpPIBqsMqfgWkuPqYeNSrjZfa6DdnFUOYcbnQA4UwvoU8ZnBAGa+0OwOVyDVOy9PPPf/+0
kEKqUGI1JX+XNdwtu4nb28Zo8cflwVlaRW4s2wz68V1pHgYronpDY2F2+ZQrEPpjOBIEFSphl1ta
OIH/2qE/9QMCw1GRBNw7pYB2bCcyTZuwivZUo7HJh0I184TZjDXdxiHcdS43ujR4TpgnduJJgaP2
+5jBE/q1rTnwcoTAuPJwuYGFbeyXQfSnXqHgIceBjfI9CUto0NXDlziVxabqURYzmp18LV8ut7Qw
fi56Ep56uixHPz01SgLzJeUelldfUjoPWx7gRXQGUXVU7dOMvXslchZi0wVUNqKEPVgr0aSIyBsU
ejNocUz6hIf4tfBfmCAXTAnW4pxPgyieddvWr7AryV7heyVXOrD09fOq/zQ7BPLTKOlQ8QyJwDzY
N30O84auiyK5uzwpC+Hjn0fuUwOlztqCj2H4zvIOdsO87XdlA/E0U3tPzI70yn6c+/epGSbh3mtF
Dg8eOUIPVBn2+P/QuVuaZicHhBb6Q1U2dg8UTPrunkMS8D5sU0R+6tt4zW1oaS6c/VzHfiBkIu0D
jUkGvwszTPA+BUYpnFcqekuT4QT7WahhOHtQvDQCJZBmYt9zBmiSSnHdg0vN8+UpX+qHc6MwqpfN
CGeNFwHy5x1N2uIjae2aKM3CXLgwSB2OLIWZT/oMGZ+wJ1vtE+CeNrC2Krl/l4VFshbcZ2zTb25G
LhZSCAp7VWB9nzH75kYkyZPlJ0PwMv8rJROYI2z7Tr5eNWouMtIkXMEi2JbPtNBwPYdfMjbIANIt
1crkLw2cE+osm8bUZ3Z4QE8CpN7kVjA43IONcWURz8VBSt+PwacX5TMcudlBhT09tbm8ciNxEZC0
TCxsgKl8ltoCNozp0GJ4HhjEAAxN/gCDYqWiu7B+XVwj6CMh56Szz6F/ruVlIMTFBAItl+d5aVW5
UV7YUY/Cq4DrT55Yn2NPHP1DU5gPPmGT0vDLgyXyypwvdcUJ+BTONzV8+ezb0BMNa/sR+9QDXGeS
eOVetdQbJ9Z5qNugK9PuWec+24QjTirw/dxMga32Oi7MzVlOAWbD9UqHFkpl1IU7NmHewEW+NQ95
iyrZFILtYW1qbnMKm2kw/vewDU/38B4o9zTqYHParxpPLLZ9HoRPm0zeZjkD0Cl/Zj4/nRXQUk8X
0KCFqDFTRbu14XwcFUAoILnBCKup+5Xd7fejTF1spLJtqNKJZ88hZY+yzfwtK/mrJihr5b4eNuOU
AlSKw87lJbrYUSdVmKoDUYSG5iiLiQDwV8IC8QDj6Fq+N4BR9w8K9oThvo4oLJCoIswMB2plCyWj
LCbNmh/C4u9wDg9ATnYF9UaDJZtPByjfFztJ/Z+pZ/dTHJ/CELCyyRRACYaAkcXlms3k78+s1IVY
UlDuEjJP2bMe2gSuAq8KhhyQ3ur+t1WmntpdHunfb8gQAvz3imripOOhxCN+B9T2KWNtc5hKHPex
fVY/RpE1+8vt/D7308RJOulkNZwY2v69iUAmVLDpvBFD9NhXsG673MLvMw11NSLTruDdLJr6CJlm
Uu66gaffOqa8j+s+7+QZVhesZKRoHqTQMB3bM49CsAAucHhRvbncxEKQubjKEGjK0Xo2Pem6DjcC
RRsj4PEBA9Nm52m7naU+9b5ak0BZmBIXU5mf3a0haNk+kCgD45sEXhXc8WSKum+t5TAQu9yr31+K
qAtjbERLfLDI1TML2rtUAvKq+79xxHiwxSA2v7KHT+y+PR9rLre4sKZdYGNueKX43FZHqgBGIHcS
HAwJiSCwoUH5bqTK44dWRINco5stddHJEimq0/2Em9hbyoJvFBqLf/E6QMnK6nyDOLqH4MjXMYpQ
B67GK886EGn/d+SSRISCAU733NiqDQ+kLg3c2WCJ/uflUVxIQa62YxhCls9vGvkGp6B6a3xU1j0y
3qYRzoYduY+qVaOqhcjlTm6YphFG0VVePoP/UL6mtGDPUIj+cbkbSx93DiB5W8Gzm9HiKEE+xEGt
ETS+mSnUfHeXG1gKIycxGAVNWlwjy+fUSzOIWDSqLI66RbkXoOBEEHadSy914Y7S8NgQH8Nki5jL
bY4VRzZTXLYPkeevcbwW6uT0P6BHRjtg3zv9MAx1DwULiAPmAENvczJ8AeSmwj3n7BuvCB4iw644
6O610+2T168BDRYmzNVW9CaPwr2jjb8H0F7dzLnMDjVeCVdyw8JsuXBIE7UcXKVKvYlwBOurmYOd
bdroyQ+Ffr+8IBaygausyKrIoNwgvRNLJoxb2n2YYtwpHKmpaO+GNvYBw1QoQK2aUi8N2fnvn46F
quDZFFFAIlmaheYOZpGwqZSTGoY/LndpadScUwKF5Wak5ZCeFNRxQ5Qg6/kZer84boENupa2l8bN
SQN21kEfQtbiJEYIEEF86jRlBlATg+PIEM0/QyqOtBM/yjn857puObkhgfRLPtZCfjR+N+xnQKg2
jaE4yseDt3JwXuqUkx0EAZd+pKF3gkq/BtmA3wC2BoMAed77KDvZmhz8Tr7051vk5V4thbALlQSJ
CXa7fjv9UGkjjjn0W7eKZPogPCDVVQ27AEjugNZQD+nBGxTdwuWp3aQm+SsGRnslLS6sSRdKmcqG
BFBhnN5JF+m39GwnSsO4WqnpLizI/8AoTVIXlqnsA3QCe4OCe7UPZd5tKoqAvjyMS02cTxefgiqC
dW1VJEP2Acudx9zv00MXww/SjGm9sjaWWjj//VMLE6sGAsvP6sRz3RyIVdO9AqNx03V9tb/ciYUj
pSvDaEQQ9xD3jU+6R7XlbON2RoCDzIQbsobIkolCmC+t3VqW5txJE0NkAuJlNPswYPDuSdnUXwoK
2bjLfVn6upMfBpD3fTD02lOYduCykaL0DS66WXpdYQTg6H/Ph23SOkF1Oz6ZgD0Oc/rEaQFq63mc
+BzdjRE5/j/CdGn2nczA4lmXYTPUJ+IDLa/OWzgD12PjsVV3woURc/GT8AqT/TR63Uk3pb6zKIyR
TVSl08/LE7LQAxc5OWWVB3NqYU7SoBCNGnv/RHX0Cov6fuUMurB8XehkCmimmCvCT3QckS9t/MqI
+VDwhd1OAGv8uhGN53LP5Q4tjZcT8kBndoAK6fm98wiXD6TsR7wYCT3F2crZYGnIzn//FPJUoYTY
pbX639kAJ/edyoZp3zXs9bounLv2qQETQ6NLRBpC6RkcczVAwHezP5D95a8v/Xw3wGEQpaBto06K
lSo/KK9GgFhk4uolCkroil9uZmkenEjHVljFLKim0xQH39IM1mrgQl334EQjJ8o5acZCMDOdIOr+
wzL4tgOOsZZCzivlvxV76rpH89ljsvWm6QSL1eYe5pBwD4Bm+mkSVm8Du3rFXRghFytpzdDZSCbj
yfj6LO0+JsFPaarrfCmoi4TkUsJWfejlxxiO74Wk7a4eV12GFi6WLgwSTrkZy3HWOxnorcKZT8LW
HnyVR6E52VbYp1qe9ivV2oUF6+Ia00Q2w1iH3ckGcOcMZwqsTTDKe0+Q4e3yYl1q4vz3TxEnO6yl
yLQDmqggeQ8FE602cvDt+LU+i++uBPZSM05gp3NUC5XkkArwMBOw3qZi01EJEgH1qo/LXVlaVU54
p3UKWiOobiea9PpRD6N57xp+nbYQqFr/HihQn1rto4510jPk9xrOTmOO0L780xcCzwUqNrooIMZV
9qeGnB8WKfhz6rybZhkEzIpZrEEklqbB2bXPl5SQSm5PTRr9M0yo5oR99yeKO2uYqoWOuMDBDOBR
aJJM4mMsEQ6ARJhtXAcvpKD5gw7iFWTSwky76EEFpaocENXmpOb+lvjgzkfwTbo8FUvfPsf9p4AI
69YfuNfj2xAAR3Uczx8g7KyVeReOBC5SUM4ZHB4sVX+ffzmspO4LRQ+eDB9/NTTz/s+mImss3KWu
OLGdDn7pD0o2OHLC1QjGmAIshPKv68bp3OincWIKQmQxPAseGt8bDmQeoq9Jm6zdkJZ+uhPLFLhx
2yaqOUFZeRZ4bR19qEzo8jpQFf0P9m+ss9ZaXn/nyKUPovXml6BbpZYtXJsDZ5MmSAxFVg31d93J
ofU3SdMxv90n/jjV7MbSKu4eOOmn7iaF82M0oFqeQj9sE/C4S1fmZ+k3OKEeDKlkgW3l37XwgeIZ
oU1q2Ksa7ddigAQJzJsg8kVgMzo210Wlixe0hdIQCOHybwDKgk0D8YEbXKjWCpULK8JFCUobFRl8
6uMjzXov3KKqF42bECoDt5fX88K+7sIE9aQ0ybw6PkKNHF5Aonz5dXRD/Sbdq7n7evU7P3XxghBl
6btuYPMDqZPbJga+KqlWxS+XxskJesYiD9eAmkG6NUjlk/V9G+FRlwTsuuPtL5ezz4EPA6A8L2x5
0kZ0+xToxw9kzHrtFrOwg7hyizYnkIzsZvs3GLPNpoFZxVaeN8Ai5HTTB1BbvzzfS+Pk7Ockg/Sd
mvr8aA2R2ZO2DE7OY9rnxf5yA0sdcZLAMLPBlu0sT8A8gV543qVsAImkKcYrdxCTu8vNLPXDiXMd
etnombLEpYbN8ZNAgcfeUFWW1/ngUBcWqIxgWvZ5fkyFj8CDkVlCdrNPJrUyUAs9cEGAytiQpJyU
p1xodgcXXPFHlBXxGkz6PN6/udT8BwCIpx4/6FB9hSt77v+l+1LZf3L44pnbLCohjjPMNk5v5yAc
vKe8Lrzvo0bQ3CiI1H4TQw8eIsywm75Gvd0nwW7IhT/fT6Dc4P8lC/P91HcgNs0olnpbKClq+wQe
Q1kf0kzl9ZbSKUi2vcfK6gkmg2FYbGrJTXakqKDyGxLq3n9SUVywP8Pg17sLT6oE/wqVgSY5AjjX
4hYseV3fQr6ukjeNKVLzjHAY+I7Ofij/0RhCbO4maVSE238v0g+vUD6XKyG/sJT9898/hXxYdjyZ
dSJPVGX+a9Oe4aG1fA1Ho9+GuH+7vJKX4Aou1rHlYRkXfu793dWlvyeGprt27L5GDYhIGS7UW8At
zXb0pmSbJNWOgj630sFzcvzdGjkvzU8dHKYeOvECHdQVtKh/xSrUjXowd1arM0tj6JxoVMY7iFLG
2YeI2IvflXwLudV0Twqd3OQ1X3shWmrGSWuJKaqwGjCGsdcWqNED1ePDHIDlDGbyQq09DCw14yQ3
Ntq2z6geH9reFtsk04+xDPGkNoq9CsOVW9HClvxrnXyalZKjxAxttvTvOUlvE89rNt0QbMu2+wJW
F47lSbWCwlqYfhcTOQC5PYWo1h0pIo7voQdRyyNv8kE+100Fo5WVZbaQ6VxEpOkyMUAXcgDNmY/b
OhXjzhLy7XL4LH38PIqfRmv0DRQnvVx+zJMO1Jb2hfoCfX3+47rPuzmgHkMVpzR/myAZXd/zZKD+
3tZecd29ywU/hhlsY+uuoe+QrEk3okrZriuytVPF0uCc//5pcHJPByPjeXScIJegIFfg4fWvNi3S
7HXD44R3xkMzBWXjvxf1RMiJFEPwOM+orawkx6UOOHEddYBP0XIO3n2j02PNOqseu8CqauX4uxDQ
xAloMZWwU09T9S51kpyp6dW20hCqQwnqvkHyXwnppUhzTispQb0JEmjRUcJYZJtjxW50JxrYfpCV
c93vO+K7AEcRjyHE9KrqPW5Lth/D8+2RYQMuav+7rCHcfc18+67ttMgJ+LddFh1JzUDrJsC1d5uC
ZNHKfPx+oHwXsshnmg0mzqt3kbKXDkJXNzBPv6mt8VfGaakBJ57t5Fed9svwGE7sZSAx7FW7sNj7
cW1X7oO/r3X4rpJjliQwLOGmeq+yYngpiPwBEYaph6wZqw6incK9idtpJ7QaV85651T3323cd3GH
asQpEg4/6oO37AUSyT+nAJcrKflTjtcjlPrj60w/fBd4qNTsTWPR0ePA8fw1ZAAHyzhg26AeVwJ+
qS9OwLdTbgtA9dQH3OZhvlXh2X1scrmpOGo5BkIMm2CEw9B1q9mJfjrmVT4EcXRvPEDqwF6NJ287
h/AWuzJcnLgfxkS0drTZh59ULyOD03kMp4zrfr2LPKS+5w+2qcQHKCbeZpyL4OjVIl85HPw+8/ou
0BD6eKolQDICAFCbfq8KcLPfii6t+utC3YUYCjXlTRZb7z0qKcWWiqqyD41vHHbWAMkLse5CCiHP
qwEio/FRE9SgdgTTEcCbRHggdFWZGXdXrSJ+bv7TJmtL1VcZZC2PABNW6h64/NZHtHuzvOqu67ug
QTYGUzz2djqybvhCi/PzQdwON5d//dIgOTu4GXvS007R/21Nyva3eWcrgDL8Cci769pwgtrgRJPX
9RQeceEVO12mfzXE/xalQ7GS1ZcWqxPIIipQN20lOTJV2vYWt1ao9YQqg7T0dT1wAln6AnKeRRse
5QCUL4yOhk2D16jtXK1W+n5dK3+Txl2oYE78qA4hX3PUlYrF0YzlOPxh46gaTiMPRgD7JggO4xnX
GF4/wRxSVd+GOmMR3zIBN/ftZLgf/5kYCDN8ENxVxmrXAyacf1OczjPZ+NxMdM1NeWHIXchhPjIP
nz5vpARkdU1BQOvzNtxfHu+lr5+3h08xlbTgTqU9Ue9+aB9/QQfwdNatTObSx50zgKJkLFHAm46E
+ihmqN7kWxjO9Nedun0XS0jys8ae9MPjmbYKIDh9ivAIsfI4uvTjz3//NDLeZODZObXqPctzta2n
mgSbJO3IlSvddWgelBegQpOQo5jGhD6GuaXlDZ7mzs++tWesWpmE3xfqfdeUOYdqaWFGRe8BQwHF
iJgnHkePElXujdLVgx6jxxh/aM3aTW4h0bkCi3xOAmGmaTimbY/yQEwOKm+9O9/aaSWVLk2NkyT0
wPtI1mQ4hgEhN2yO/B08TV4vR8TCz3fxgU2XMx4ODU7egwYEDYjewDd2YyoDY/aA6GbVfun8c3+T
h1wQYFUQ5JZpmv6Gz5oEmteHZXeWb1SeFkXykLEkly9DAFZgvWs9mdjjpCGPCbf5uWH+Ce7tqh92
iaUFvZ3b2aSvNjOkT55ioe007sM6zOtDkvPYf+6LwAu/ttiD6BGCEWmTbPK5njgsClB+PU5e0Mze
zkrcCYZNHWVVOW2g5Vp8VBWM1UXXjkfFILd8A30dQjazz6b8BYIzsfo+QisfgsW4O5qzx7BNdHKI
gn6Kv/YNEeapnquAFNsoKVT97PFO+V/yNG/KGzjM0uYnT3xbvPOAqmqfplFkfgzwOSrBICnmPPlL
RLCmgXdMyqowOCRSwUv7jsigod3KNWIhPlywpIbKxVyLbP67BKRjm8XJqwIhoe2If4gBst74VfFD
AKe8YV2zpuqzcHVx1SdNxhkLeDSjIERJeCcpb9u7sO7Z92bs5qjfRTHTSbvnzCcVSlMMteDLq3sh
dFxr68HUSrBGsPscalpPwwDHLDpE10nE+i6gEgXnbCAK/dJlxO9Un81fws4EAAee1Ycv92ABwOu7
epRTbaaYRjm9J0V+SzUeP34Bh9P+OWTRnQHUXjB+K4P+bWL+9kxwLAX01y+3/j8k1O+ilv57X9Bn
ZCJITt73nMw8vc8mlKtf4zHNvHLPQ2+IDo0xpb5hamDNQwr/7XBTRrLi+aYf0+kUVU3YPiayhRKz
16cw2gJLb5p2TKjObIcRZulv1MTzdC9akbQnZqs4f1AkQbffhgLSscVhghGV3OnO8Pktn1QxHlQH
Jj/0KPJR/p2IkVb3bWYqDA2cqnDLSkEp9W6IjUUvNii+YLmlQ1DwrbQUv2Meq2gI9gXccNRPAsZM
kZ9J1GNyS8c4qZ5TCcLtywC9q+FJsh7XCMi1DdMHjPtAfJg7PFa8cWnb+c8GLwbTEy9NXf1jcoqs
sxUdH6JoU7ZZBWGBIqsr7zi10MP9mtEoCl+ChgnQJbpCQgsbgIJw21Yd/ap6DxJ389RJsWVEUf81
G8Y8/yPzpPEfkwHCkW81DAtBMIVWEN2m0K9KDxGbZtgXQ46j43cM/20OEE8J2K4Gd4vvqxa4/EMk
PKC+Exx52m1lS1t8iQmFp43FUwC4CMb37oTxJvkPq+lcb5hOjT3Stk6CR01Jz29oqYPmUOVhJCAh
aDIIj8iAhv7tSHXibdCTyHzgzTWs5WZEecjse+Q2flc0oFo9iT6Gpng1n7FdUNHt0oM1Wuqfcx33
PN+HxdC3h9LHc0FbJYl8tMBb6o0wOHGTbRcbEA62IVNV+lE1E4ngDzjMeB+F3FfBb4ISeiibTvE0
NPs6HUM9b4YKRkevcRgF0XM0AGzOgSQrpv7UZ1GMOllY5BzjyOY8rf5ueoVbSarjMN9AszaJ/5mA
0RfPQ1REwf0kkuID68gC8G1FDMxvmrO5u8Hq7APzl85sFX4rMlXMB+jKxMN2Sk0HPnitk3rEZqpp
CEZM4qe7ABjAcgcYdCr3cCag5MAH4PXucji4nisQCd41UZfo2scZHFPf35Rl2Um5rfzMa+7biabH
EW7h/TbNRN/cFwzi/zcpNGPTbUvk9DWIpp7/GYBi1O3YKLh3kwHdy25R1ETMKe3N+huEsmmzqzyh
xI4L+A7tqwCaTbeDqUpzwwLdag3VsDrcCwN1n5sm8ATbShbXxd1QagODvi7o5p0pkso+1DnQPQem
65DuI3/izUPZ5vUrEwk4QZUv5N8Gm/XwjMIh5Hzg5w3xwEcNlzR2PwoZ2/uYQ0xu3ESEYAlbOgPu
Equa1U8aL29igBJbQ7N8R0cvaqBnOjeAfqJqQF/SKdDDc4xcCYO1sEos6hTQaDV2m2UheeMtEJHe
BuzJPh3BT+kTD0NS0/TGrzz2XqZ9Xz7FEU3rNxnVUbIrGpvYL1qVXfkVsuLY0VUIusKxrHtNv+Bc
PydfGzJWxaHAm0P7Hbp6tew3PWy7hp+wfCuzV6WHab7Hm6gfAcDIy+gQNUJ4e4EBpruszILiUOpJ
sB2MATWerYIwivYIKZbfk7SAgJqJAsEPAi+P6a30K1bdRTNkRLZhA6T7z0TWnXcPwmAM1H6de3G2
act6yO7nFFzNk43DorutdFHV+Q1qwVn7F/MM1CA83oMJUbaUv6Vl0P85qzZO8w2kNE2666fKmp3v
k2z8E1+D4uUm7HIU+G7wTItb2C5J53KtBLu0FTt36SFO4VEssvao5gFPkSCcSg32ZyZ/Xt6qlr7v
nJIbIDUq1RHvVdqp7R5U6WPt0rGJ0+sqVy6AXvisMAPEdI8gLU94PFOwU7r38HqcrFxOFzRBfRdD
D3hqGeMkoR4IOG8beubqiFx8ywlWTaIfYVF7C5K52iCt2o0e4h95YG8zsGe9iF9XPXNB9mEqSYON
fjyGPgoSqOJ4Gxj8im1nxyuLKq5EcWNpbjyWzUebi+QNeZ2XO+w+/lr19Xzd/s2JxRUnxqaflK0t
+iMbURiFciQUgks+7BSxzd0o+6+X19vCQTo6r8NPF2YCnmURilw9cL/sNmEyvnHIHzcm+3E+j4GP
iwqn/VLRVZj3wk0tcipqWtiEFahsnsFmHALryBm0A18AvKo1ntbS0DmHvZzOFR3hfn2cZ+BNYxXt
8q60N0Vgdwnx1qr9C7V4F3QPXxYwYTM9voYVrCU3UPBnIIwQfhhkK55FGf8YIadweZYWsoKLwQ85
7AmzRtoj7zsNWx8WhfQcvJwEa7oQCwvBhd9DUJ0HwdCSe0Ly45moDzfMh1CeAUqZvj/banQWsNd2
lRS7sBBcQL7u5qQ3lvTHpk2LPSRaQhDLQcQuxjXu1gJ2xP8vLF/Cn6+LywemcOGwRZ3uJ8ihgujR
3IgseqSRnXbNBEp7mfFTiQPsyuPD0mCeV+anqJKB8qYyYf0XHN8SdRNAHLHhm9Sr6vDWaB3iqROX
/Rl3SBEmd2MKlfNNHUJFn6/8gIUF44oQD1GpvRRi2Q9wTxzkIQ2mNLsLshhK3ZdX5OLYOokDLtow
WY5H/z40gBLmwxcb85P16Xbg0eOv+5wd2WaEoAs879ceWJfG1UkeqBr2s6dJ+SCwSAGGL7Y6gl4L
TbBumIpew5k/FQmag2jcj8sdXQhzF+Kf10lhu+k8krGPO1zv406ssKNEG1ZE/vcALhSwpeyh0rEy
sktT55wwtEg9vxHcx1OJJPlWZATOu34F96eV2/BSA84RI4+9vkSFwr5aVJE9qK3VDGUnn6653i58
34X7S6oFatPTjMDGb05bCPfjBrcGll9YAi7Mv2Fh2MmUTUcAT7KYbxqK6jo0WmOWZBvQ28LxDvoU
RRJtCORWoz/zqi57uNJaLtdQwQuZyxUR5kU5QWkj7o+DmQnkkmpoL7dVv/UTqneXV91SE04CGUgA
5CCfB9SZ4daC63gBVA2KB9Hc9j/iBApUPy83tLC8XQ1hxX0/tL6yx3Tk/I14XfnIFVDnXTbqLWoU
5YMf9/3K2XOpsfOK+ZQW6dz3o1C+erA1xDjtPHyB3O5D0yio4k/VqddrysRLw+fkCdGUQUVq7C28
qAHfg8xzOpx1qwA0WTlhLuW//5AF4Bbpg3dO7sPzTVmApHEWr2KMHFFfuBV9dtsMbb77P9K+rMdt
Xen2FwmgqIl6td3uMe3M7uSFSE52JIqaKImSqF//LfXBBXozoXXg+7KB3QFEc6hisWrVWotM3/m8
3iCecZmW5RtCXiFzlc3qxAHQMMBAezLY5wYKlRsDOHKcNn8wYLde3jBfPr42shFw8q87ZPCeQp0J
BbM8fmqDRh8vHz7HdOzmgKpdRhKOYKlHtSzO9rKRYBSPxi75dvn7q7X8JYa22wMmFRdjosRwQg/C
gjd6qnkCwDjVERIL0M7mYjzWDBKvW/0IrlNhNwyA0MQbRV3Lx2boxjsuwn90mrxH9+qtXOpi16x4
RYSHEH7I5i/dvFW9cS2k5S5i4rV5mmhUb8JsoWIXg6sgag5Lh4fzP5fX0jXEampvbLeSUcVIqLFX
auhvswRKRXNB+O11X19HffP1EC0uyA/UONgliFmyEZmoKNvUjXL9dssdiBYZbjVn8WkiJv8M/nD9
Lcnx3Lnut1vPDUCggToYRnydKbJDA1R3s+QgTb7u65bJZ3WFI5xl5WOVgml0Rz2Pto9IYJHsyqW3
woFJ90sbgk7qUWgkdXdoJsbBlZERh8sTcPhiu1VAEpnI2O/HE1iR2ecsF0o9GljmjdeHabzhSRw3
i90uoJesFOUc5l8kolGpwkfiIwpcuyrAcHZaxLWwIrtxQLPeQ0/sCAfJifcoo6B9N5mSbKyVaxqW
HROwBkMsfsm/VDF7nyXho2qjZAderBMIM78NDfD8122KZc0QaYviLk1RIASr4g2NpmXfzF2+q1OQ
fF03hGXSse6UX6hoPtG+fRKx+tmX9Xschfi6OPk1/fTGZYgJuG/0dI+nkE6JgnDeTLL7gCLhvTEB
x+3xWsp6MwCBNk+WaTpAb7D1jjLlX/k8mONkVlKW7Xm47MMycLGMakT1VJ8EBW+pWfqfFDns9yk0
UT5etxOWha9VEdT4wuIx7MSE7lJTZj+jZg6Wb+3iBcX95VFcd58NmG8CA3ot2uHwIm+9p7niu96D
6CTLvK+TBy6gCvHKu4kmv1Z6lrTof14e2OHdbQC9ygu8RftWPIJ5RClQakSogyco7Gw9mBxBkc0i
zDgqJ0Tz7EsVojlDeuPLhEh15W9SPv1HTXkFqeTrFGZ9YrkAnnliSKSsP8sofGTYq5skhXrQ5aVy
nDUbT68Jz0RhJiQVs/Zrj9rejpLiY803iZpce2EZfcNRV/OrMPuiNcSrZTkFB/Tfb6GqXD/fusd1
l7Wp36vxBHmTYac4nlumBGEbKk3RRgDsmoB1mYcIecE2Gy1fep2k6JXJSPRsxpl9ubwBrs9bxh6P
feLX9TycWMPaM8nIUu1QuL1SNsMnlqkDCFfobByzLyIu50cD+TF0TbB049Hzd49IbBh92AfjWJeF
BlIRpGJf6TxBMd2nYCWlaIljR/wTqAkur5RrrNUY33jfLDV9UARm+cKQ8DnQomh21AdNBBBX7DAE
VzaBEBtTr70hwaaHE6I38ruRILELgFbZuKP+fmBJahkzA+Shiis2neYmn++8cQx2Ao+pcxriWr+8
Tq4h1r+/Wacph4+YPbF8UfFikOgO6SOuqU8+pME2AkTXCJZN9yW0Hss4mj9D1wCQUQm2YHNXhW3y
beA0pxu5AQdChNjo+Qx1VdK32nwx6HjM9hqANHMTz73mO2mgknOsUBCVt603i/k27KqFPDQzmIEO
odc20x1gECinRzyL85vLK/t3WyU2vy8U6XIfZX19QhCW7UWJwq6HLpKNffv7pQKI9b/3jac5HtUo
UH+mQaOOLIseJEEKfOLL76lFnxNIKHMlgo3RXHto+YU+QpdrXXmYi1mSOzUQ9MlrPrAv7awBYLm8
YI4p2ZB7rucxiAJMSSikd2TZvhfiw2sE28ui3huJeh+aiJLD5eEcc7Ix+Lxraw6URXeC0FR9IwwY
tKT2+vsAvbsbR9/hhGwUPq+CBvowQ/YoE+g1QX70O+kwAryIvytaUA9enonjpNlQ/DjwNFiJUN4B
uy/Z9T2QB+16uV339XX93niIHvJjqMTn8wOcdgRFOVm+j0Ds+v3y111LtM7pzddNUqtRMYSvvdb5
LVS50x3N+QAJiZl+AJHdVruxa42su9+oWYHYsRlPckRVGWrc5DAGmzvgmgX99yzAzBlrnxHvgcQ1
lOTRXsXQY32bGYiA/w/FT5eFWEavPG4apsb5YRpRl155C8OU3TE40/3qtAGk/OlJ8+Pyzrjsw7L5
uKY6TyOD27oHZxeeS+QmrNbUU7ts9a7+/b1KbFB+A2bEMfBzfZrSIjlA7uZX2iRgTChFsEcOSu5S
gj7jy9NxbJENqTdmMENYIo8gQ7Hyp1RgsslBlD9CNGbfoROgraHXLIP4/eXxHAfOJu01WnvgOIDc
PNoTg1vd6vI8gEV1w7O4vr7O8o3ZiKzwRhBRIVu8po97yJMAELP8vvzTXUtlW/zS+cCpc6Rc0rrb
82qIoAUIf7IG+wlg6jeXh3EcsMQyfQ55tmoxnQ8szOjdqyo+sAa87pOPwt/lEVwTsYw+85lHS8N9
4DhA2mwkWfavL0lWz9FjOqutcqkr+LDx9tC3MODfqc2DiaPvAouFDnmwsEKlQACywjtyq8hA72gd
IE3thU8ekFlXdyITG32vZF3K2lCCKkz5sWqEOnaZX25s098rZiSx/ABqVF2xMB/QVNXcQuOCHaak
uRV9kOxMmoGI2OffkL88br/IHakAYsPxTaI4hmRYzsy/fdVkCf2TGPp7mUZPcY96z0rGH+rxA8Bb
W93WjsNiI/M1ejvHFoCWB1OgOluNSB+j58B7HJJKA54n4o1Eh+PY29hzk0whqCEIOekmSXbQATjQ
dS3RVXq46tTbQHMZz/HkNxiA01ojiYnknIRc4THJ6v8svOqPl4dxOG8bVc5SXDlZtvw/FzRABUWE
4WdSIlZLvPzOmwNvoxDj8HY2xFyOtKZBp8kJyeXgKY5N/rHtEepcnsir7N2fdR5ig8sn0PqD16hL
PgOQ6y/NQQ9ybA8FgBYQYyhr9V1BpUvfQSk5a150N4TqI48IlMAOtdElKe8DMqQxu0EzWeB9gnQu
CZ9ZbGgFEi6QgJDfIx5xNdpsCxZ33T7taTbSHZRrmpwAQRdA/Py6SDC24hAAC4OijBVa9ZZ6znYS
IGGBWuy0RZ7s2ggrACEcyKi5bumpaqPOHMNp7LPPJWuabKNc4TIOy9noOsgLn3M0Sfjlx2zt/5uK
8cM8bFJZOQb4A7/YxmQJio4/AGRAjkA9Q2ot1tkuYcNWQ6ZjkWwAI565DJlSspz6gaI9gE3etzpi
+Vbu3fX51R7fXP0q9bjQfh2dJg7ONehdsN/+NNO7y8bg8PY2LhGK5quCkIxOvYweV0wOrpNgV3XA
LgOX7YFZ4XOAEz1owDIuj+jakfXvb+Yj53T+b0NfFQEzQBf9SZMkf596XbxxqBzNn5CA/vcQnHkK
WHdgfhqEZdVtXFCIyksPONkDozyXz6QtxEML2LjZQ3qtZncFUNXeM/B48fdwyLz2c+OZSr4oPin9
ta/TenoRqH2od0E1LcGVz2wb3GgWUIVNQ8ifAwJ+g/PSmRgt+o0HpPx/2oUObIuz03WGLD8BmgFS
5i3hDxBkMf8RaECSu2kZi402SteWWm4CartRRtDRe6KBaD9Obfu+AmvMUeam3DimrglYfkJAsRxx
NbhXiDfOP1WeenSXV0iMXnUmbTQjX9CO0ZRBezJMZo+kQ0ZPqFY8JQs4La4bYn3jvTn28ZQsXQgG
2P+GAUo3j1AzCe/+P0awHAWbR9F2DVWgEzFfOHKTRylMcNsCZPL5ujmsodSbOQg2th7N/PYUc5gu
eoo/SIii3KA7cKv1ynGSbCCipMMqUk6aE5LF9KYa4BNCPLT34PMLNjKHjrgvtJxDs3RVWIKN9ZSN
abtvDD5ciTjahX78KW+I/HJ5rRwnNrTeIoTxDCCi3j9xbrJ7pmfczCUEGja2wjULy6LRSREDF23o
KUw6dsOSwuzDTJNjwmpyqFe9xMvTcER9NquwGH0vTiAYjzbcRaJzDR/WKNgBd1stP8ahNffDuHkZ
uXbfsnIVjtXUBil2v17Ke+Lr4F4wXNYjiDI2gj/HtvyBNpQB0ZKX3WlCH0mADhkvQaUg6fuNbXek
bGy8ofEE70xZggGihrpOJXXyDf1Z3+Mhio+par7OxRQ/5B562S7vj2s+ltEbnkWB8A0812LEEyid
8JZJUF05X/d5y+Iro6HWY3h7amJxwrMXsnioOF/+tuMI21hCIYeemxEvvUyW8kgkKQAnGcOPeFiz
m6SSm2kBx7EK1rV747amuUizus/8k2Jj2RzQZ1gmN30nfAaRv5We47r5WBYfpl6JUErQkyEacF+w
UakEJNz9QMJjNC7RhjKka8ctyw9JWs6Awvunhlf695TNATooiSAbN61rsay7vI9GJDEDUBaYAk8Y
nVbxjyHBvrcy7jfCBYdPsVGDoU5IM7XwXSxCgNkhvShWg1hfxMn6f61Ebv7ynjhmY0MGeTKBKQz9
HTi7eNWzNQ0cYWOWhWcb6+XYDhs0GIZ11xIUuV45sFiu+Skw+M/ln+/6uGXdYVUVeq5AEZWJoDM3
JK+yX0Wq8mpjeVzft8w7hFpwqTpsNoj4xg/QUKDfQMm4lUlyLf769zd2Fy486GuvCk4CNOK3fPRF
8LWgRZocvDYQ4+11a7TO7c0o4ImmxkRp+iByUvyUZWfQRspUt1HhdxxWm0uYTAPOTx7hCVzjHle+
DzIc02TJkU9LQQ9ghS3vitHru+N107HMu6rrpYsR7QCLXJMXnnVzvI/Afb9Vo3JtuWXfIJoLKxVQ
xCX5UD2TqZuLY97IcAvX4/Dqr0mXN9tBFYTxStoG/y0joDn6M2Pz9GV9RC7oFb8uiLNRgs3AJ/RK
58EJPTnAEMiunukDhBn9f9LM0LtIFuX0+aoNsbGCk2ErfcRQnMEnCYK7VW6YJ/lWmcJhIzZAkHoG
jMJNA28uwv5H79HqH1OG+iYvZXdzeQKOE/z6Sn6zI6GnkA7kfQ0aYC9uH8EiEOgbnqDH5x+BtqIa
nUYiD+hh7kHFv5WUdBwzm4eXBeMCVlrin2TTNseqpUW/izzGfl+ek2vZLKOnXTxlagJJ22vOE2oU
zeOYiTu0XKvr7NDGC/J6MI3MfHHmLE8A0EZFPNjrvPDUhu91TcEydD3WA6/YiFtwAEfmJL3sjg5e
uxuUKjbuJoct+patT3WJTubSx+2HMsU0Qa09bcx9mPBvLTj0rvO/r0n9N8erB8g/H8m0nBgqiOic
CLwAhbymNt3h8l47zq8NFKSaJjUYoMT5NSKZij54WkPqsEKx1Y9QrALJ3VbLiWNTbHBg08RD6RE0
I72yWRkQDr3mt3UZXlf/tsGB4J3IVY22/xMLuvE1+2X8iR5bVMNAeMc3QlGH9dmowCqXS5FLD2cr
0eae5/HCd2WTpVvQDdf31+V7s+eQieNZI1cOmDRPn4Vp9CcIeLGNDXd9ff37m683ns94p2VxNimf
bqVA+9IRFBLgk7h8oFzftwJ11eR5CQ4G+CZa1PqLbiGZ0e/LeMj0y3UjWLZNUzE2CSKHc4ac3oOq
Fggft5I0/7n8eYdd20S7IIspE5qnyykAI/HNouYfExmgZIFX822Ezt8rT5H1HO8LVI+6rvRPplIm
PjZhPHbvIBQAuNXlefx1I0Czuyal32x0X/tgmPfa4QzqOPYYx7T7UITXAX7wdfbvrwsoQSPVH/Xn
vqrmr2GIbAKdm2hfDu1GFPJXb4ERVo/15vcLVYE/FmEnFEbBN6179n6C/vptksRb3Z2uEdYT8GYE
OpZhRrViD03btzdK1d9An9/dBGzrpLoGsCwZVEKMyYR3Z156/oE3dJ/NUF9EMeya6wFrZBnzlHec
M9bqMyoI0JNoxJhq8A6R9P3lM+SagGXMRoukGAPSnTX16R2SBk+sbsonkLH/c3mA9bj8US3EBCxb
nlihJjr2GADJovuwoVH+PI1llH+GeAJYbKrIkOQLm6VX3+Yd2UokvV7SfxvXurzBNTV2ZR3IHzRc
aqj8xID/nVQu5NjfkhTvQYXe98mD9mfbFXEfHIfE1+EPFlbTDEB7Twh7jCBAMWy1/LtW2nIHtJ1m
SPH4+gxOnHjagdm7/AhCIP69XdRVLX5gxLY8AgP5MuSOfHKCYr1Cg66IC72vqe//uLyZDo9jgwCn
uewUmJnGc7g0/Xvwr81QNeXK9BvJmb/GKvj9lkcwY+XnnSLiO0iARP7QlKNp4wcwo0V9v8tp1dMn
n0c0NEcOli+Q/l03LctN6DEfaChCfe4hgIGmMg7u0CyIh3DjJnBsPVv//sYNxXGNHw0K45NE1ldO
dX/0OPmNw5kdr5uA5SWE70ELLA3Vj6zS5ceh8+ovULPaAoe7fr7lI0TagtosnYdzHDLBjsZPwEcV
1x752vabIjqurbf8RKgNWJ46Xp3Vii8dkXE8ajDgGyT9j02HHmnRQAHz8nK5JmT5hp7DcphMkwcS
5PKgJpRsJwEcxsw3M2cuS7GtPZ7R153w5iS6foxu+rzpigeoHVyXufZTGwzIQGA1FBGpzqRP+wcj
ePk8+JvPt7+GSPi6dfkbj0GvExRcZ3ChsOBOQidSPod1xaJ3sfDkr5lCDWHj8Dp2w4b+NWDNGkkp
hjOf5xKEdKhYZKSfdwF0EK6LNBLbwBt/UO2i+7PiABEx9OLc4kzl+1mjzHf5TDnOr020y5IEzaJy
vUgHsVTvqEI98TMYy8CISrq26r+iQ0/myK2hiQ7PicuDOk6ZjQlkI+gjC7Ainou44PdlG0CzR7Gv
lz++Ls5fblCbfbfHtdQYsLec+2wJ7hXRn6bVKsUCKtMk31Tqcw1jGb6IBjAiiLw6ZwMFOyoJQL+1
D0N2NxT1t8jk6sozYBk9GsdA7pHR5qzCVf1Z6uw+6uYF9G/XFeBgNZbRq74c/DLw6//musCvRnav
fZ5RifTN5U1xGIuN9UP93p/FIOqzRDwR70IkO7+wgKdi14erYPPlURx7YoP7Jk/WsfR1d36NzCHC
c5TSE/cqa6ddKoarel381Mb24QKHIhMf6nMomuzYE7xdIDle79JttJrDQmx0X6gM8oOSq7OhkfmW
NTOEKDy5leVy7cb69zcXOxnNVOqoruG6OoEHpL/smhBqZRHkLDfuKtcE1r+/HYIO6CbpZXuWEBWC
aH1tQL4ehOSqhDb2wLrc45b4eLGQ5mzmKX4iDU/v4rjacCGu9bFs29AkbauAYvV7gHy9tWS4UCDt
/gfBbNcQllnz2QTgAhN4gXVog4GDmo4S7PsHKHttZdBcW2CZtZhNHUFtqz2HHqMfZAj+jyaUdKOc
5/i6DbHjUVuJYenrM6liPAQU96LbGBpV881lW3Z937rKQxHEfo3Q6kw91M7jKvB/dvK6CjcEZqyI
PfOloIMfNucpLv16xwfAQ3dD2oGn8fLPd7giG2EnS1zWVWqKc8WRzTIesDI6VckdndS7JZ2uSmph
HpYlQ+wjn1IkxU9hA64rP+0O6ZU5XnzcsmFwjjdJLxd5Roa6v5vyoSM7YGWQ1bpujSwbJkMew2NL
dVJp8zh5xbDr2fSjK5r38yqefHkQR4ATWbZM43BKm76pzjIv+F215sn6oW1vuES9JWHRx66U8nh5
LNemW0Yt60jMCZuL86ugQ5+lv4jOzUMxiNPry+DyKA7XYfP8CV0hlQn6Y6TeQfVoPA+0tmikH9GI
DCDFFgjYMYoNjosJRIpQpsIBjsDtPKlkOjS4wndtDKT55Yk4TNwm92MSUQBEKIuzyALlHyePgVE2
RqL8Ku0gJOVsKx/6vJz9RaEbCE1goC9/6sZ23Pj1js0O17+/veGqYPFlFcuzaUBiQHH5vxNr54fI
Sr1DTS36dHmV/orVxSQsE4dI9uKBlzv+VIm5K/dVD+6bygNxT+YhKGgTXux1EfR3TZGf8i7+fHlU
h9nYeDkUb2cjU4Knh6nFUaCq8DgNAEi+vnNM65kPSL8tGzbqOgiWI6AxeNfKWVQ/9DImd2Ss2pu5
acqNqbi+bnmACmJYzdyQ4gzUTBjtwQKBljBOCYuu/PmW2TMD/h3JVHk2gVT1Cdx8hN+nYwhy8Os2
w7rJSQSdKh5X1ZnhBryVcCfwjxJy4FCYTub0V7lyVV4eyrFYNlJONyCABtcr6t5eMH9Hf0O/D1Ny
bU7GBsqhmI6TrGn3wHnzVRQKZPQhCmFDO5b3103Asnkx66T2QZD9wPv2ccrQyhghGbOx0w6rCGyb
p7IGCTL1zwCQLjuZFV36RAQ6sgMwCi2sTh8KOvKreoigFGdZvlkmNXoyLxFD5NMIKosxfIEMO3uE
6EL+z3XLtZ6DN14MQKYsqdJCnBs88EFROFID/eClnzcqn+tv/ctrPLBNWzVVgpzoCNuAjnysxue+
gPJ6YkArct0MLPOGdNKMCcjuIfP88lucNyE0fwdZXZfbDSzjRuECiW/ZTGctRXNrTPy5IVDPA0d0
t68kRH7HRg4bZ9e1WJadg6a+nUc+VmdR8mX5QXSXVPeM9ZH4NBf9UP68asVseFwcdCUzfqweIO17
Ev5kwAq/qcHlmIONjKtogMTkaMhZKQDYmMpvS1l+7ARSMNf9esvA+8Wb5mlKsjMxrF7Q0RBSnz8S
MDFNd5dHcE3BsnLmV1RnPB3PYjDJNyi7jQejFKj8R6AJrxtiHfqN2cUGSVY8M5dPwDS906AmOs41
6jc1NJg3RnA4cmoZNppQ5y4DKnl9n+niLsTGVKsSgv52eQYOV2gj5ADZ7sGmlskfTZL+yqfoia30
35Xv//Lp+MlfWVguD+SaiGXfTW4yk3SDPIc5REw/NpWkgAcUpa5+Xx7Atd2WhYO1CRrltF8+Td70
AXWict/79XQckKTaaE1yTcGya04rE6IbMD/3KDo9KB3F476lSXIVvN3HC+/fpwlCbHHC+DyeVSFK
TCGQX9F7fO2l/QcWTi8mj5rBfKoUZIxojfAJYpDFbUr0FgLHsUI2IE7lhkDSJzafMrZIug+JMP5D
UPljvGHTrgEsm1Z6JpAnxgCiKcE3rAmIL811NHPYAMucedB6/lAP85kHTa72pEvSbofn/lXYGHx/
ndUbd9EHGShx5zA7VyVYptGDo8Vym+djcmUp0ca9EeWRIgU30KcYDW/P1ZKFvxDnVP9cZWE2SZ4J
y6SpdGc+QUNx2TPofh2qPgt2AcVD/PIQrv21jLghpqFtl2fnhnptsVdxq490Hq51pzbeDYkQAkHF
ST/zCn668nqw9pJNpViHC7LBblAe9gmwBfq5z/m7uEz0jVDJEbGm2Xisrp7gL2GYjXCrErysdJwM
z0KBbhuECeweLI692rVsrm6aVH+Ieoj4NTI9QTI6ExvDrtb1t2Gtu7rSBjotXuafY9AV7WhryoNq
2u6xSYvPUcnJRo3Esfk28A0iYX4Bu0BIsBYV+yZDSg/48HgjXnLtzvr3N9bHp1pB1s7kL5kK9G2T
TR+YGPs96/nXqw4vscwbVOS8RQI1xrNijWhYOybJPZRJ9HK8bgArCldZExGwHPCzTNo4fKfRwpX9
SFXHmg336loi65I2E83nLMD5epWiNKjn717jphG6ThtzcA1hWbjuRhCPt8acMxUD5z8FuvNuoEPR
0GrXqWwT+eM6s9ZlXZVB6NdtspwnJA5uVd5+E3Jp3gNg8wVElVs9/H8Pn5gNgtNzWfgmnPKXeIyq
ep/Fwt9n4Jn7FnZ9eAMeEXUvEZRcZSBACfz7BDMWJymKOxz30yC/i6gc8904yuX2muPFbEScRiOt
V+Yhrr92gDqFQbPHcChq6Cxc/v7ft57ZDHm8bj0vV23+UrHgjKIrUrhpoz4VQxVtWKBrhPXvb0zc
h7DIxIZIPy+8U9EhbHXMf06899I9wSO/+3V5In93VMyGxTFC/BDU9tkLIW2sPgmaqOJbOUGWc8NI
XANYhk6bYZ6QBc5faJL1h8wvyMHXW+C0v1sGszFxqkvqAldqdjZx/U21+mdTo/QZpmUI4NkmHaJr
Cpadi6UbRNl13tc+64vgpkEFd9wnPtoQD5c3YT30f15KLLUMPCRwIIvm/FPY+78FlLSOSAk+raV7
YFzvINldHf2w2zi6jtnY0DZT8HKoSBGcmQcKJ52F/8zeJkGz6+OWWUtf+Unu18E5G/3lF3R++gfp
8S2Ai+vr1uVNOEqRym+G56pK2Bdgm4dgXxcc2n1X7YNNaNegqwoFXJmDdQEcLFJED5XX7bIZmSGN
F81NDXqZsYQq1+XhHCb+B5rNz6IUZXt67vtq2GFLJjCdgUSvgIDhdW7WVpnvy5bKrhnyz2CKkw+Q
nvHuOwPSrusmYNm2rJqsHNER8SK6srmjHOKCAYcmOVvEVlrCYeHMusYzGSV1FBjva1aM3VMT8OnA
02m+M93EbxO2xfTj2grLxEHAqEuVDeFZeOA+BfdzhZ63ZojrnRdE7OXycjluWGaZORcVWiyWHGim
phQ3BGTGu2ii0XEZxsdZZbf+yLeia8ey2aA2qcN5GifsDPR3ITJYjMVeQAX41otEsffbTXt3rJsN
bwt7wIFL3ghosfbRwRiubyA1aR6Av/51edFcI1g2D/1FcErRVSGyxyOAecl0GufU3y1huby/boh1
Ed9ctVVDvA7todGZFqgA305QJtF7o+q53RflstXC7tqSdYJvRoEgDgcsy89fOlWVNwFOw2GVXokg
Vb5PULHZiHxc67X6zjfDAC4H1GreixcIioob4LPZI3SCP+Itt8UW83eaNJ/ZeDZapq0CZw7uw358
oRQJ9Dab3rEUlaAGOp07pb3ovs78335Gq3dDj67tyxvl8P823R14idOIlHJ8hp4wPQqOnvAkZVsi
Mq6vWz5AFd2SQWeveFETADxQDR0PRTGow+Xf/ncyIKyaZf2VjieRTqR+eO1wAA0LeC07GXxbOhKc
0CInHkLoh5RQkzPqnmswLTMwn/4gORj1sqhEs1lflJ/9Kf7cLzU69dLMuw6Xw2ws3JT6vl5yPz5T
PCzaHW4JtNwPeNNseXHH0towODEMcYkG1uEZEsQrs17gjzs/AVz8uoNh49+qKM+aMe3ES4WBkl2/
BMtOJS00ay9vniNAs8FvcYnWtVwE9JyVYO/Kgtzfg1FtPKgSPF5gXP2l/WTY44mUb1ixa8EsZ+GL
bAjYWBQvbVVEKH8FupZHVqGXdWNGjrvoD2o7wvB8zUKkXyD3tOOR/pQVdf9egtuwNkl2WFII1F1e
PNdcrCiBJKqEGrJfvJASZz7JcrRSCOBht/yR6/tWiKCRFpzYnHhfWdXchmE0Pi8eTz9c9+Mtp9D3
aOtORaufQ88PbsdEv7wuz3Uft1xCWBS9ydhMzyjggtoOcNC6b66rSjEbDifLZvIqA5sgowdNd5a8
123jbdQFHWtuc83JrGqgNwCD6EG7s8sm6AYVc7bVu++4w2wsnEA6FlROafQum8u6+Z2lkWQ+ZL+F
L81xlh1Cp+schw2KG5gUVZvy4AdZtZajPEfE13sdKNmv2mEbDcfhmLqmL+lZgrr8uypWl+rPXrX1
+x1BxR+AOAYyvibFe6th0Ja8g3D3ENzE/rIM94OXyOKQTyybr5yMZcgCnHVIM9beF+iEU7CAlO28
3KW0lfRwebVckYUNjdNFH9Elns27PvaH/4ipUUG160EvZZA6X9Jm3CuRwquzgQUZAo0WaSzvIJFD
LKb9WBfJlnt0nUDL7HlqVAOWSf9cdVCOOKBPRz/M5RBN+5THdIPSw7V5lvnrKawGgTVFp6Af7zIx
5f7NhBImuDnDCDL2hvTddVtnY+d6Us1xalL/LNIqTJ7CArWPGzOPy1Ze3eEQbORcyIIyr4rS+0qH
up8P3ANsqlAtJ8fLR8OxIX8A57JWgE40lC/Eh4BVT7v6YegSD62o9LoeV2bD58KYdEjpQOyLxT57
R4I6zk4jH2a96xajo40z7loo62YvNRDENErkC9dhf1y1QW68IN+SZ3B9ff37m+ifQHQEdacOjJG0
InxXJAugf4lKr4O2MJtNjoo0APNng3Pkh2x6jMcyKG6zSXtbIqWuCdB/T4DRhoY8DJqH0J+CJ9GE
zcf/4bnqiONsFjkgodq4FwyhSFg3x6hF/2NSDfUNX2nGG1XOT8BlhruUbjXtuo6tZeJZEaUyHmf+
heihExAQrSKxM4FPog8eWs22YKWOYWyMXMNLwfOgb1BpSprv0IVh7zIQ/D5lmc9/XGWANk6uWEyG
zZiLFy8LQUuqk/I2e9UBKrpig2XK4Q//EKhVoIVRvihfxAyEp6mQVYcGgDoo+OEyR4fRdTNZh39j
I4Yo0YWhKl/6Ba+7rqzqg2DlN734145g2ThEdiWrVFu8lIPx9nyRHwPK4v0yyc/XTcEycxZGbMiS
sXjxBQv1wwK61mYfe2g6uYkhqjNvOF3XhlgXPgQJ09If4uYBcJHpMWur+SaGHOIjR8HgRsVb8rCu
02vZPK73thdxWrxQQur7ShfkZoRg8F3mD1vBsGsm1n3uFcaXoe/JFxYF3l61ku+LcQQH3xj8Trtu
i/jfNRPL3Cldkjkfl/KFFYKOcL9wj3uQu5ePLSm9j5c33+EibbCcWpQgM+XIU1DoF5hYf+opy69L
GNtgORpSNCV4XfKUmbYb2h0UnIH1gyDe4m85K9fvtzJ6FVr1deYNuKPSfgh25dBF7Q68hP0WJtbh
5all4EhEoWOYLtXzK1eoZu9XMeBmyu+akn97pesJfC/f8Cau2Vi2LkOACea2r55pOTBAubPsFKhw
q0zqOFA2Zm4ePD8EWUD1ki7lcCdKLZ6o9s/Mb39ePkyuASwTr71lmUBlXL34JD+31QJ9iDWsasi0
1ZblyDRQy7rpCOFxXofVCwBUt50GBoy1w31BPk8IRLt8k/7cNY5l4sNU1WlbN9UL3gbzD1ApsD00
g8Z9ORt6bjLwA8s+/z/OvqxHUpyJ9hchsdnAK5lZW1dW79n0vKDpjcUYY8xmfv099HevVONuJ1f5
MBqpWjLpJcLhiBPn9DfuumHosesVAhh3nvUNdDDToPacnxWrnR3Ha9kVEz6nfB0FYYI1C535MxhI
m+Pisg89qAOO17fdslgmgM7VY7AkYR/8G/coAgIt9gzmeHFoPKkOSfEJlGZ7qE/bm+4PIF1U++4Y
hvlFBmhYBIJYoAm24QEkScEElSKhFn3v65rolCCDAEJfQMy9tIMG9fWpWgzUpJ3TDhnbfC3GF+3H
42kepuCtR1b2+frotp3a/v4qmBCU1LwoHJ6tIW/TqBmqFNpeOh2Jl+ycNdsntom9+oTKgY6O+nx8
oWM4HzSBHEURFQ9tHO91KduWyHACfAWdQk/rNhMoFb4XUKWcw6m4XF8h2+CG/YdN4oDLrGAvvnYL
vHP5OHsBpLA8il7r2z5hmH5U1W7ZljHPRpTKf5Y1p08Axuxxqfy+WP9SnjeRdnncrXMTSfdfQHID
cXT8PllVmkzxGus0XuJQZANENRSK0YK1wk+7shrpqeakmI4jauB9eUd7cPhHj+D8kmx+RpYvJL94
0odI7jbe3JdfKt8PCGTnXFq9j5zel5uwDeQda9XqFFIAdUHuJwR3zXqPc7y6TVq5bsAY6NrQlSEP
ft4C3pkKEnh++6FpBzQWfi9oLMPyeNMqm5BArpWzzGXCMz0g+0Oo0ic+7on9WgI0Ew5YORMgyOXa
XgRImg5gafRAWYI4IW0gF3DfqWQ3ZWYxJ5P5Lm84GRK0HV90QD8hGInSQk53TiH3Kj0W32pi/3QM
eTFRq+ZrUXB9oCV37maPdRUSOiv4/D2qvncCpAnXd8W2cIYDCnWXFJ1bi4ucyE+gov/Jp0YVhyHo
zxCaAJX19c9YrNgEBAqiolZTyS7cj+sTWJNpunToLbxtdMMBuWtEEjXy5jJr+H6WiOUfBziFz9dH
t22I4YHcxg0oqm/iEv7mQnfVt7xKvG+QlwtPm8Ueoy70v1//lm2dDFdE0a3kDMnKs2KZxwg5w4lv
EGalb8xSmVK5PjxNkntBfQljUFS7AQLZHI3daaJ3j9TfLSQykYBVPXhVHbTJ8+/aEOpEL3FVtkcH
6ko7+237wha5v7rSwib2Zbi4PCORHu+imvgPoWinwyR2Wff+vhHRHwjAaIjWZKqSZ1bkD/6EB2tD
0Yx+fZf/fqIiE/4X4upFoqXoLv5GuMck+eD6Dl/SnAnnsFKApNcR3ek32R5wkf9dLcn8qATruXum
xM3dDz6gsvoUO84kTten83cfEpkgQM07kE72Y3epHO8tauyNSKu5ydNWzu+bidxYQIj+0MpFd1fs
5EH8LEq1vptVLKo0cvNpB9lmO1WGnVcD8QcQLImLjxf9aUazDLj8kdzhe6SptjNlGrcndKD9nl2A
EwBd8TxSX6JTLd/LsdnGN14VvuzXfF4qdpFo7XunZVNFh7oHg97OsbUskAn9Q7dm0HRh0l7oAPUw
OoO+hys8Whq4xOsnyTIDk9cu7MrSG9wyeZ4hqfrGbaFBFbRTsHPX2UbfzPGV21AFc3gfbBFIFORd
GqExYEh9ssw7dmAbf7OPV+MLUblkyvv6EocJno9yAXPPAc2c7k6C0zb+ti+vxo8aX4nV8XgWaPmd
ukGCvodmpyvUYsMm0i9vIPoKjidxQcemfCiI84iuFnHy1uCFxnuwBNsBMu7pOHTYTFzeXuQc849j
ubL3YdhvyO34x20HyLDhcKKguy6LFnUeGZ/CuuleppnJ++uj/z0zFMWGAcdjh8ys14TnipSVk/rF
ECdP+NvaHnPNIIdy53kgvTlRMvfzVx/QdPc2cobIBP+FCdTZim4RWcGRcB785A7a6tMRYlLTwYl3
wRaWHTKBf1SpnoPyPDxDGLz5CgWpx1iu3Y9+3s2zWA6xCfnLQVapIdVQXkJkVxJoV6tleQ5Cnt+k
seVFJo3dyJOhCsgUXkD5MIYnxsokPoi43ysx2ZbIsHINqXU/HiKRVQ7e07PGbS2D1nlc813xEosx
mhx2FSsctEvL8gKyGvckJ+AtfeKqcyTFuzas9xpQbFux/f2VPwE3zdY2GJSXgqr2SQbEfUpaRLbX
jcW2Toaxa7RuOu1MgzOa5SADMc3zXewmuknbpt2Jli1xlAnoU95KKrFMIpsJNAVl5MtHd+7kg8iV
+Mdx2SfSg/rt+nQstm+K1cY+kzqup+TZj8WbLSiUnXgzaukcAF8p08UZP0YeE3fXv2bbGuMqn+uF
5a3wqosEKEE/SOQm538hf5CwnQ5eyxEzMXt+0RKuKPUuLEl+IF74AC+/noF8ukR09xxbZmHi9sKQ
Df1AivDC46F++B0TxmzdI1mxTcG4zvVaMx4lrshE1KE/jobhT2+W633ixf6zH447N6PlHP8B3pMQ
iQP/SZspEvjLqQMk5+RsVNy5bGN224vGVKWFYAZwvLImF8UFB0NJqbzlCAc2laegcUL+cNOx+gO2
F4EJdSAeueACU4Afdt59va7B8froFnM0Kez8RHIslhYXMU/t04i2nXdUdpcZJYKvVeyps7fepovu
RX9IxtIogNryVD6BW3k+xX3SnQG8Wt/5S17/w/Mp/nx9TrYjbFz5xajRCMaVuKDKCD2vwqWNOlCQ
HBQ7i2Y7XoalFxwushwT7+KjWe4wc9akKPmzQ0J2UfaWOZhQPulNslVkDS5iDZE9D2PktN+vgKYM
tx0rE86nPcmqxR/JJdaLm+E2rKcU1L7a3/G9ljUyAX0Fi5cQuU5y0XPOQdu16qRO9ZDI5VTrWe91
Pdg+szmaV/ehj05JoOzr7pKjMRNS6I2824TcgvFGiq3IxPMx4mouGCxEhxocgC1DNWuKlo+5C3Hw
ZdkVp7W4RhPXB+Gzaun6pvsfFGKk4itaVNaHVpQjJFrY1+u2YfuKccPHjdMTv4kJkq6Mfec1XMpc
R/Wvser9Qz3ehlaITFQfhpzXtvG9C2xxAK8/tGWl8opDXaPL6vpMbDtvWDn10KfRkQSJ+Hwhhzp0
dapY9MMh7q/rH7CZoGHlgi0JgTKSd1EQl3mm7cw/lkQ6eykey+838Xl8VH09DaLLVFUWZ78Kl8e2
6/lbNO3sVfZtn9jiolfGoYiT90IzetGOYv/QqaD33GkgWoWWjT1+KMuBMlF6VQL2cV0ubVaAyeJL
Urvhp9+U43Rm87cAjnLnHWeby/b9V3PJIQaC7ofRvbgA1xx8UEG/j9v4POQAp9y0339w3FVBFAYE
OWOfkKQ5+nXj8SenRv5hJ2CwHCiTzm6OhHKrRLcZRUZDvxFoVwBJREU4+3LbDAzjBgpIdzJp6IVq
8LnmBdhQ6/HGntgo9P+7AyD2FL2KQTehCG7SapH6rtnaoK//dts5MszZ5QJyqy7vMlHN/ksVu/xt
41MICoBUIW2X9v31z/ym+/izsgca6f/OgrYBjVCK7jI3ab9DHfDdvPDHmS35MW7EO1fqf+cGFLjo
ELuXAHbESflPVONfr3/eMksTtacDUoxQvxaZdhd9V1XdMyVyekKSAvK5NxZ3IxO4N089Kq5lVz1t
PdL5qB4LCKHs7JPlEJuIPRJHayWquMvqIPw1jdVwcvzdIoFtcMPIQ2g2QmkrFpexUFGRxlzD+Lyl
3esstI2/OZdXTkRN4MuMSU8uM0hG7uLV0fdQLsmu761t8O3vrwbXkR81fRg3l7B0c2gXgMl+gYrX
bYMbpg3iLE0FdbrsN8olAQcgiKzjPYyvxbkGhmnTNfLVIss2k0OA68Ep2yDd6P4gj+onewLbNtMz
Wew4ygphBLbgy+z1LSUn2qGs8TxPYCp6mBtCuzVFWZ+oOkV3dN9FaV63Tn4C7k3Vz0WvWvfD1JSl
83HWE9uL5S0PIFMRFhVoQBCdrs3igOXBPZhfSX+nwCGhjsvoJ88OJJCco0sRil3fSQs6Bg2M/z0n
xVrknDfwAaoEfyOI2+kXCF1DTCfKQ/1bX+l3QkRC+PGe05Y+54PaYwm1bLSJ9SvzOQYko+yyCMIE
942OwruW5Sn4Nm+74/xtmV8ZgWzI4i3cF1lc+lBDBTbhk9tBmWZneNvvNxwEWUnfItXWZn1Iuxcx
tc1XkRdvISRb313fHouH9g0X4bdk0CQY+YVGk3/yveYDl6s+sQEedGH1bbwDkYny46WOEb6WMqMr
YU+C1W3qexHK7I7KRsjpnBTPD2U77SRELKfcJMoL5cSSYlEdGuZYdKQNYFmcyfjgToAVrV3y0I7O
HlGsxQ/+gf4DQZUTEcEvI1Q/0cSjxfcVZEg3XkC+ESiUdB4F0NwiC0gEFfVSO+cwZvGNB8wID1i3
Is5Z4jZDvzGoJnTpJvQ9uI+Jm0IxE9TQ10+ZZY1MtB/IeVnYxqN/GeepOlYFQJ6TvJEJLjKhfiHx
IWsuxvYy14jUZkzFeYPSLOc3IYYjE9/HgGovGuDdszlGItKDLG3jsQ/XV8ZifyZ2z196iZ75AC9H
vOWfdBCr8QNObxk85aEXq8talcmOqds2wTD1sKkUkXnjXsaILW/crdJ46HKwRe1ssm0q23df+UK3
XkhTei5wGz0lb/JhZDCHKpi6r0vj5+o96KXjG63C5M5Da23gt0vdwTHm+VuALdsLoudxxyp++4m/
RM0med44s6ptu9l9BvHl8JY7yKE/eLWTBG9LyuLw19jShaz3C1cacntzQQPy4Puh+kaxAuAvGgeu
m195Hi1oP4sllKA/+2Aw7O9oXZb65Dj+LN5TFJegXzXKKR897IeuxEdQDc/dp8ArgnBKqzXo+id/
KfNoZ2K2I2A4kxiEgKEekYiUweyfVOcVF8/lxW3FXxNFWDFw5zWD9C5AIwX3o5INzfD8Xr2diHOL
GP6yKyY8b440mwS6Zp+VBwTdHG5ivkkJSn4XvfCCTUe2xg8BJY+Dy3fyR5YFM0F7CmkKCCbUMhOJ
lG/BVkDOepqb43Xjt1zvJlCvyBULQui9XXQc1OELpdDaBhW7hP5xr1u5sy22r2z2+souwd2r8Aov
ogvSR85d4c0uNKmX6bGAcveOa7F9wnAthehiAGxod55AjXI3teVPPoMTA2HtXknTcqOb6Dw3AYA3
5Bq5HVIHoN8Z3UzFeXEHKvPxMSdO9zRE5Dbqz8gN/rtipHR1KFwEyd6CqvIDVHsi+rFWsrtNaCVy
jQeIS9yCzUHQnWOJroSUcfAXOYLLdudg2SzFsHOvbdQsohHuMafDgU3hm8qNplNIw+HBrwTume5N
pyGCvA5+c3/9MNtMxQglxpjnrbdE3kW2b9Cr/UW3y7frI//9dFETrUcCrlce4AUhZRJ+jZ14gVCl
EOkq5+DH9U/8/cdTk6xPNWikUC3iIN/14vqXCGI6vpeD6veuFNsHjIcC6PTqyIWmGHoEtJ8foU+J
m8HhZb0T8drGN4y8otCBH5a2yxDLT/4RQQzhH50gv7EuR02IHs0ZgFtiWv8XPegypndzs1sotW3x
Nq1XPorWcxvxjiAOFfNcHpcIz4+ErRDgLXG97gQolqcoNdF5TAYBBVuYOmuOVJskqG1UPi5CFoBj
VHlA0oV5v6Rq4eK99rwv7T5j/t8tkpo8fivlgztMfZfN0mOfgGTn58rtnnC7vGuXPk/nnCQH7YyT
SucWPUq3HWvDD8yM5yGk+ehFDCjinVgIfolTv/Txjs3/PeSjJq3fWCd+BNKf6CJ7EOLN7i+RBOEd
b8VzhKTpTgbBcjb+wPRJnrhDBW884x13QINFcvCHpHvqinBvHvFfIwtqgvoKFyKSrJT6wlyFblxI
xPOiEg8QRPfSKoDqQFA5F09TtTMli7Wa4rUVoMBuMSjkRAqQvx2qoPGcUylRk75t402ev7DvIXgV
olokY8AhUxz3Gk7B5XstbzZTMpn99AIYVj3jPAd6dI8Nd0TKEzRNJA55s4D5OJ1coT/OXv4VceDT
/0ey13YaDE/hz3KaJrSCZFo7/K0rJnD9dWMcRunMZXlboAzn+V9/hMeeNyY10uYjU+imBcfcY510
yw6yxbb9/n9H52LkXVgodaYFEjvpyF3QsbR9RXaOl+04G2YvwbsXsXZUZ8E6sDw23bvCc/PjCJVM
IUp2N69kPnZA1NzkZUzgn+u7Mh84DlvSQoqnj8vuew3gyen66JbJmHg/4CVV7Y6+OqtqvgshAv8w
+2PGwThTIdLQqq+OS7eXOLKcLhP6V8Wlk4sQ95COhft2VMBmxR133/BA7TUmWjbfBP/VC8SccRmI
zCed16SrOz6WZb7+ur5attGNOGBAzq5YQa+ZQZsjPqgxdx4CT+/9dou/N1F/yLEIhs4YdQbXQ33w
+/KHrMVT4Q9ZUuyWxmx7YFi4ZmoFWG6S57GF4haQa13q18iZOwyNLLetkmHeOqdJ69Twv1Wnxrux
Qfvp5qpuG9ywbjnJnoWDz1/GoPoRavSwyHEPX20zBsOy8XyXaygj/ayiYUlpjxupmPl3URQokDRA
wCYtJGqnLZi4PhnbB42o3g9jfKnTSD/O8Yd1YqCBluhpjXVSHrqFfkIj0HQk69572/I5E/M3AiRZ
ehHy6dSvfmihUhGXbymGx3PpKXf4sV/2cNh/f1FSE/nHBSlllHj8ZYvD8gT4aLBYwF8+jaX/pcb/
ry+gJfAzifs83VAeBXCOYe01h0YzBGAAhThJDDpn0hxmP4nv/I4f/CLeA4JanICJBxROUrX5MPTn
3+5ynPEmRyHz7vqEbOu2me3rUD0oh85vWnVGb0uSVkspUq2iu3wT/IUgx7FGAub6l2yHwXAEGwmh
5MhdPOseqBrRQClGlT9c0XzPl+Fji5PRhHuNL7ZvGR5BDqKfKgKPUK/imeTLfOh5fAmpfy/C+u28
DijPojZ+fWK2JTQ8hBsg+S11rs68A50sb+hPRUCV645Q6RoSF4WqXfU021EwHcbYLxryIvB0YO1P
w4jrp25Saif+t62a4R1yNkUKvab6WYYjwVkAqc2WbNgMVuQBPbhd+GE729eXzTIXEyRY6bjzlgJh
ze+LQY7tcZbjHlTBNvg2xVfHWtRDC4gHKDU08/N7dONOaVmioHP9p1suThMeGNFyIWFOEVdUkTx5
tJCHAUQBcGeD4imvZ+9y24e2H/B6GmHvFFCnVWdXxVCOhNX/v1u6cuudeM9yQZsQQXAaxEzJbala
XaSUtdORJtDi7vxdASrbJwzTz7187ofJ6c9cdBRazeDCRpYfHftSF+tOM93vYsGf+WRKDJvXYFqf
i9Xtz3kz+eOdK8qWP3HowiiA5RWYIj6jHR5k8imtnDkHCaQqwvq7Kwt3uDhNl8v86IL+pj9xoSPn
UOcL8vjXt9E2f8NDQKMXcvbhzF9mPXQnCaqIImi7062cEZQYfgHQZBRpnASQcTxE0ZYK7q6f7ULm
z9d/v+28G44BgsXIOkPlOXPKwE1R/vk+lq77aVpBNL903bjzkLL4HxNUmLtMzQP4AzIorWQLMraH
ZF1YdWAdzbu7rUoH2rBYHZqyW7u761OzOAqTBxDcRNhyhgibDK56inWerylCMlmm18e3Pa1NiCGL
dNQ6DA+EDbLVSp2VNX0DmjD/PM6zRrIYb+1Ikw/E85aHCLRSt7lXkx2QJY10xmHiLzGyLWnoIcAE
u8KOsdlWbTvor/wSJL+LpOmCNkOFMHk/hHnspCQAIeTx+qrZxt/+/mp8IrtiKAPWZlPTkmPFSvEA
fds9cklLEGeSAvZOyNx28IH6bMV4cLq1QJIw/rHdc9r3f5Z9cvgdIojQvTGGM+GHUGn2kz7o24z5
ZXXwZ8Crmghw7+vLZZuQYf5y8Em98iJ5jqEkqBr317gU+jt4uatj2K7NfQ35zTut1uJcwlHsWKtt
jwyngMZZsrgDZdlU5f0/IuqHIRUlCR6uz8niM02woUriOQQMu3yZy+bTFi2KUTXPTuGTHads+f0m
zjBu+jae8gpnTKFTJHAa7xvQLHv9VLafvwWLr06w74I1JodgyQuqqJ/BptCdRFcPj1C53VNnsH3B
iA2imQ5xLsAf5QReUH2RIbr2voGCtVie81Hl4bvb9sEwdV3NbQu+HTysJuieAfoFRmBJBDl6Let+
Xf+GbSsMc+dR7sSlO7JsDXL2BC2y/JGuLprtbxveiAz4wIs4ilrcK8wNk8ela6vmM40FuY0jlZoI
RGjZ8caLYmw2QRMw9yAqneA1ff3XW4zbBB6qluQCNQX5tGXMiio/z7RI7kJkau+Rrn83oIXksP0T
JNZuzNGbsEI018yJqCKeocOiTiuna1KgV5AOps1eCG05vX/gCInOB/x8lilVsqPn1P1PpJYJaOrn
4bZTZcIFIxHihkLkl039TIrPsTuBSfPAG1JE769vjW0ShpGruGHLALq4LN8eTP7YnxG18DNabfYe
zZsx/yWoNakBBa9dCZ519j9dlGoVIj+gIaz+Fkelyly5untyahYbNKGDDPxqkL5aeAYCjeAweyt2
vuhi+vW2pTJMHIyDkR9PtMncRcZFqiGPk3ZR4xx64eyJZNqmYNh5RIuxb1q9cdkUHwBAXe8DWP7O
dWHbCSOGr+QwDiWYwTI20A+MoYdRowb82OJm6qJA7Hhb2xSMm1zIZaQFB7PZUk8/WJin0W7zgO2w
Gvd1h2iwaGawli4UHDYA8opHN9fA8CIuuC3mNIGBbSXooKISfqODhDGuCQWZXqb5HneUZQomNNCF
DhFbw6gBepKoE/H74Gu3Mig/d7LNrp9TywaY6MCQ8ZJXboNzypfPPQTdD1Acq3cSLN62jX8xZxMf
WK0gH277ApVCOOyYivsYcOZ0WHt5v1Dun9btjRCGx2lc1GEgOF8lKNeP16dmW73t769CkjVsA89D
ZTSbAjIcSy+PKui28QgKAh7gkNc/Ylu/7e+vPuLjJu/aIWcZi2b5kZXo7T60rNzlVbe8EU2ooLP2
YCrsW5F5yvmuNoYnwOCyLTO1vQ/FWrG0DLrbALXURA764P9p69Jtsjn0guM6jzNNhYbGGrDc3Y5n
tK2YYfLKA86NNCHAKgESo6nvD82XqOuEvnHbDbsXbjhGARXb0wP6u6kSffcgYuI90DCf9565lrNl
gvl0NLdq5WH54o7Q18h9cODlrjsfonBXtd72ie1EvDpZInZXNPrCAfsT+sMaEj0PQ6jvvbUrTjed
XRPAV1c1rQJUc7MGmYj7Fo9yVak9dKBlm02WvYI6YTiMyKFUY/s1niELlrA+udz2yw3TFuBhSoKg
hWN06geHROJIJCSQrw9uW3jDpF0W8Rqq3CA/W5ChYH5zrDt2qkHxuHNCLRGuCdDj8Rgjz4y+iHih
j2G1HOctsSSW/JJDxFWT8aGAfALcst55EFjuchOwxwmgLsio4pZt45/z2rO069ziiNaWBkSo/Y4r
tKV+XMOyc48xBkYSWB5ChnEBhDIWkNOugFq6QFD4eWWIHVADAYi3f44GVtzdtmGmxWO/PIWPZGqQ
02GuPffSuHUdH6YQnfk7a7jFuH9eZcSE8UFSZahkE/BMAV332xyDZlJPXhDLtC/Dd7Je6odb5kNM
OF/h6KAa8N+LStA9q5ZoPs5JR7/VrPBvRJMRk39P0OT/2ufWFhAN9YdlqxLlq9OcnUTxf4kTAaMo
IKZZytK9zIliOzXFv3sGYpLzEadsvAn51SwKvRw9o2NM+yMekeGH68tnG99wDu7gEBgwuORZXYnH
FZ3UX0MSkH+vj/534yUmF59yilXMBZJpW30cCsNpoeMfQz9r4Lar77X6riv2o5HVXsu2bTZGkD+P
AfAQDuIVDpr6KO0Y7fI7kGU6y87Btn3AN+4ZQOtCkLzwLB765RlCAijrlnKIuuP1BbONb3iFQEwo
TYbIRnSupPekqORD5Dc7STmbVRqmD+kOQejaoZiTL949+jSUdwLYJQDhlVJRyrmqjhAk2rOav0dj
xATzJR3ElOJ8aZE9b374G7az0mt+P8GEXP1lqhMJNQG6dxFZJmfi+sLAo61Smr0UKLc6IwRvtc/+
4S2aHMWdP8+el58XPGTd7oCamTeEOxeg7bvb319FHsyVpRypbEArSpLpUbPOuQujheElroX3DFKr
9wG42Ha+ZjkfJtivXSv0b6KOmLXcm7J4ZTxItUiam96xxIT6VWPSQ4PdYS96DfVX4C+h+EGrkieH
rljVC3QB1bAzE8sFSEyOPx6F1ZAEUXFWAnfEnKDfeqMD17EkqaiXf6Fb2hyh0PXGG9gHD/ijmyzM
hPvNCop90CBH4qeJiDwV65g0D9JpZfTp+gdsx95wEQxMM67jucXZBfTuNK+ftln5VH6bB6jx8Ek+
eu1tDJXEpABsCrr2YODjmV9Df4lLn76b8hth/sQE+2lk2adJI3Dse919lVABDe9d163V8fpKbXfM
X6IEE+4XTy3XUzBAD0IjVdlGzTu0cLqPLtRTdr5gO2QmyM91wFjeJ2WbcfBmHUp0SNTt8gt5M6iS
t0l1buL+UTXzMcmr5d8Ij8XrM7O85YmJ/PNGHVIy+rgnpPerB3AuJJ/yrZ2w6AGpAiqEHTaIkxeJ
J16zH90MZavrnw4ti7qFta/8UdXlONGkaLISlBOnfInKd0CCi/vro/89OCYmKjD26JwnTg1yeiTN
IQlTNKBWkvIelIOXruzGnSDVNont768mkbc5yFe8LejnSYeuuq1MNTa3ZTOJKfmbl7l0cHPzjEKI
FMnrJLoXs0d3frvF/k0aQPT5sxBhAmLfMj//TuFsQQ8vix8QqUhH2vD0dv1iYjIBOqRp1140bdbi
C2IQ3+e47NMcMIJpUt0J4JajUyyf18X5OgfubXGdKf/bVlVbg2ML8iQFeZZMvKkD4XyJlq45rm75
0It+visHMPKGiefuXBiWM2HiBYVSSTOKOXnMy2X+EKPh7NmTw7fr59o2+LaZrw6cZiCLnpMgeeTe
Qt8z5ge/lgk199tGN2IED0p2IhgWLFflgk/P9+XYfR2ZB+W826zehAF2uc47SDzC6gMfShRQ+Gvn
tJLldOPiby781frQHBzXaoJX6dqS+KnK2356r7xgah6vL5HlLjC5APECkb2qKo6yRed9hPKU/qy5
i/3QbbfzlLL4LpMQUOVRD0Znv8kAgKmqQ6N8/gG9jOPnsupC50hCP/5022SMEIDyzvWj1ivOutRN
mUK80H2a6Qr5LCh5FHtpNYujocZbgRd4r3ctMlLgqvFTBzmDJgR5CvRgvtBEfgu9+uR5e6BJm4GY
b4cmRuNCB+0mINv6gyTj9BQ0u+RBltFNuB8D8HtcpoicaVt5T1KBVq9q+F6cYRvdMG4X7O9R5QTF
uXIUOaoJ4hjSg4TF9c22bIOJ94vJFMeDJMWZVfmPeBmB1Sb0blR4GYbd9H7K589RDpjZ9a9ZDrGp
8atmXQ4zgd7f76oiIujhAE0O/haIHlA1LtVtmsjEBP6NTUfXOmmh7LlVL13kcI/7TAgWYzcJAbXv
9J4ca5bpdn4J4oiC7KIf3kIxt/tyfZlsW24kAlyQ/JZxomqQq0fTOxkhqVaHu6Iott9v2Lf0EJ4k
7Vpnv+nJG+YVaQtQ8QPnwc/bfr9h2/WAJHClUY7xiB+/1IoOyK56lNPT9fFtMzDMWQI9Q4ZRlOe6
DoPgDlTetH4/DZ3T3aGZaN2rgVu2wQTtqUAsA0NlMYt71qc6Bolb2nkquDHYNQF6qi2mAox/bRaG
c/keAzcgM1ln/f36Ktl+vnFvC4/nSROI/NFH6S+tJtWe6u1pf9vom4m/ulNZyxkPE9RceRk79Fgn
nhe/K1pweO9EohZfYdL+5ZUulrgCjAKgVWgPuYN/5/l8fdnK0ohEmttszST/c2U/d/0AW5s5CSGn
nUTdz057KPNdXyfbNAxbrpBYKWXLqowOqO1UOFTHBfRIkARo5kfmdxBcvO1Dplm7HcKOcq6yfJH1
Ia96cpB9KZ/WBu0cfsvDz9e/YztWhnHrZlwBp67zR9VN8X3B1vzfKG/L99dHty2XYdqhA8KUJQwq
YEq9X3xyEicVMvxQ4zI6eIjY9nieLLMwMXh92M4BVJRwfFVbyoMgQ8vuknwGduP6RCzJYxODByoe
UXPQ8WTeOjUzOmen8R2YWuTbGvKj/3SR8r9EXtu5x0iDdNmFi7nN7E0iQM1W3uhElZlYmuCrctzi
EvUFO16flm3dtn17Zfao5NNStAyXh780z1BPzr2UDmIP52Lx7MH291fDd/nc1NiLJiPtIl6QEOVP
fhlBcwD0PzuOy/aJbWavPqFG2nV8XJPH34JBvCX/VAuUxwC7+HZ9iSxHODAs3puqSftDXmURINF+
nDt+uskmT9qpHqUvbhPzA1/6f+dBuZNMweSUmatnqDh28f1EhL7tQWMi80TTDasT1XUmoKB8bOEU
7/qRflgmEu3Yh20bDEN3C1LMlEwlCOnC5kQH7R/zibLjGgJQetNGmEC8eFaFF4yq+p3L0Ikbf3b7
rawG5MPRHdDGfJtNmGi8DdSk0d6bPLpr/kN1JSSnFlR5r0/CYnAmcV9YcLdy1rzMJNIy79UyU+84
IFyudszBNr5h0GjuBzdmgIyyF5bJUYxeX4DjgSUfb/v5hkGPUGkEhwwpM9otw9umZHE2I3WwB8uy
pSr/4OtDhDMu/4ezK1uSU1e2P3SIACGEeKWqh+rBs91dfiHc7bNBTEJMAr7+Lrwfblu2ihP4sR2B
SkOmUpkr15rb8RG6buJhLdSlLmRUh6w+uOguj7UPQQlX1uUDraocgqDoJ0ddet/kTEuvFy/ty1I8
B1HKPiRuI6uDyoiz4UhsW2NYOKGsSvoUGeyg6Jvopl6Gtn9oIHSld+69cZUz0PtEosTez10w3aZR
K9HttXjzFhhhjTT/kiInho3PKSi8BCCdz5UOiq813hsP/Vx/YnOOfiFwbX6Non0MslB0/d0bDlVG
c3/JoCou66iGtCNP9VU0yK29sOXiTYBexfzEaXrkK8ggvzXgtlwZUSavCI7hit5YeYmRiXnw0MQY
7z5hJmbP9wPPL1WAuyQPypPjqeZLOwZDueFcLFeVCdqroiBkczDhDnHb6G7O1l55NsqD5LW+dqEz
sTGOxdl7pheQkfYpBFZR6VF3Il2fUIwv76M5KLd0DSxnzVuN6M21Po3Qc3VGjSFmTWNZV/fZXPks
Jr0DL8C87hCC429nxtLE6vmJWMIx6bNncGnS6rp0pDedeFsFW5kSS17mD3hetqDzDeD4B7noKk7H
co5lGEIM+HOaolGf5mK4r3u1sw78y72+WT3BdZamEa7K3pkc0D31aMtcWb9a2hwkqT/kKHZtJDJt
LvuXhb0Za+mdIlJg7X8OkRCPl4L8iKLhY0aqL4FMSMwaaJp1a5emLD+AvPlON84+f21C+dKa9gVH
t/YzaWj3TmYjS5BwnIeNz1uOoMnBR2ffVbTExICGy2Jc2lXMCIFK8bT8AEt0EQ9eUh13XT0moA+5
gzaALhvwyGgDn0opjshRbJ2G1Wb+4rdNQB/K51TzfESJSclz1wEY1NQgWr38yy0n2zV8gaqWQDrB
HD3KPHlEY/aVkErEcvTvo0Xehyl7KPstCgDbWTPZ+FAlBbE7rdWdnoG/G/UUz2z4PFRKQ/MEZ4yF
3mEJs/feCvDI+fxjrWlenqdtEY3gwK1omkBOAKh6EpVLLMukmuK8oFsKiZYHpon0m6toKvMmQXYK
RdqVGoKIj6Si/9X18DyEkGtWYG+Yhp3CwDhcvzvYEFT1Yef4/47nTQs/Qmh1q2/Rdr3+oaWLLGQ+
V0P5XPbtQ43L1K2hTYJuxn8aByTCEFp631Dg4Rsu71o/3xL7+PsFiHzV75MaxNK5Y0r4KWkQ9Ygk
vKYFEq3EgWf61X50+Sz8/f6jJsyvC7q6mkTevgP5Xfeha9uCvM9F7Syxw1rq3F4e5e8njpo4v6TJ
xrxQMnrUFayrBTNd7YMq7vLHbStlvBMUeDp8x5H8BGjkyI9Mj+kteM26KzEimiO9G324PJBtFoZ/
SLq6rYhCM5gauPMI+Jv+lEdCXO37+jrqm8unckI6Zj0wJ22ZOp9aaAhN170fTPsg6dRk7oOWiOdq
MfGTVtl3OgJITGYo+CCC33pt2s6S8SpIFkh0h2OZPKLFJR8PKueIcsQ4jR8gcrdP+BF17t+XiUUe
82vilEjzJN5yKENWPao15tl4edgmYbwMZFM0w0gUP0mZPgkXYk1dNH4FmGFLFtoygAnfo8XgDeWc
hKciaccDJdEjrcPo9n94mFsMwoTspck0+sjsho9FH8J/oClynsC+xoPknMv5x+XjahtkDTXeHFeJ
1s4kA2cJ6kxTHqPClMbgXX5WEfOvvAjtkZeHsdicCcyb54DzpfOGd9Xcv1QJr2/C3Z7DhOW5WeNR
HQThyR3r/FlUXvkEzj/1WVUVaASXudhkk7XcItRE5bmJSPMGaPRnx5k/toXqPnbJSsjRgHg5XMkC
CtSWP7fjnD8mVfFTsC1AvG0BjcueAlIyTBLsbrJLoo9uj8pLHDrNvA9ZS7lh9EiVTZ1LWvZII5Ro
q7oTeNhk1fW+7TesXS5cdMuYdC94zIBl3UWfzlmUO0Fd1ETigVuZdCm0Qd7NDJqFYNtGXMI2GQIs
S2/i8IbOV9ot2fgOrV7NAez0eR4DAz9u1G/+HtRDB+V3C0RvcLUsLNXv9ACeGoRy7UEOACl2Ijjh
nZTF+127ibsTfkbneqy7d6TOf/IZXROiHVNA8zc7jWyLZdzic8SGBKBF/Q7wrtuugGjUMmhnF/6W
mvC6FG+SqhaT+zgvEE9weeYdhOvOV8k4dO+28+u2Oax/f+MTqyyBdhpZ2ndERckT2PUzARrhKdqn
aEZNgJ1mnaLZQL3HRPHuxa3R1wL8d/V5zIp5w99a3iXUhNmxkuUrRbz32HFXjCMog2Y/ufdEg3sr
9pZo5H0sBtQRbjXIxHv/GuiiQYLay3VGLu5oVHQlAzdbAAWJyz7AcmGaSLxkmXjvzK33SDj/wDvA
FQewhXxume427jLbvpl3vje3oFwrvUe39vpjFaGzOAsgsHH591u+bgLsyhRi9F2LBCBkytQp1Qm6
yUW99T6xfd3wAsOkeSvHan6nm8m5L6GKcAjA/nfc99uNW54W06zTVhTP1AHosePKPznrq3vf1w2b
V62LPnSw3r9MRTUd8sUPb7NK0Y3fbrtzTbldr4rKJBkrgOuQFHVJ8AkaYdG3oGccou5gu63L6LGC
yOi1OwfN3aKnl33TWrfqjRvo2JyIigkc2Lp10Lbu+u9n7T1d/rjFGky0nWxaAZ0L+BgBGtTnopi+
pkm43A8M4g37RjBudE1d2P/E2Glg42c3KtSNaKokrgXZ8mN/TxBQE2FXUvSUlnnk/MgAtbvO0Ysg
Ju++LcAJ5OFKOyCp+NMJy3vXbXZuiWHhhAbI7IcNeQRsfeZXSSBZep8RBV6Vy4tmCYdNpJ1YPBF5
LXEff0X1QrMvtFtatBenP5dx3uIEs2y+KcGrUapC/SCHcy6b+XM6JPoLGPGDPm4rlEg2rgDbIIbN
E+Yg6PZ69xE8PUVM1ieQKHz3VCbeuO8lbaLtZFd3Ucp995E6+uswIqVRTjs7iiEY/Lv5uW3eA9TO
+0feMWBqeYRsUBwSJ9pIZlhOr4myG4Uek9TXxXPachJPfinjIRc/E9m9zFnqx6njVOAkDu4dlm/x
Ntr2xIjiVeQUfSBwvOSqxvVrT2hb0yvP77ybyyd49U5/plah+PT7sskkqNPZG9xHSKxnnxQjDriv
6y3QiW0CRiCPpi2V+0PSP8JP0Z+CB9EHlTGQjU9ZU37ZNwPDyFmfhW3dYwYqrAd0BIC8m0m14RUt
y2NC7io9T3IA/PFRRBX5zjodjvc1KK7njeW3OBATcifCIorA9MdOJBQqniNkR11HOfd1tAw3ziqs
sGuRTGo82aHfg/WNizLKWD4A/S8/hnzotopdtmUyrnRe0arxtctOiQo0CHkB2a178Grs+/Gmaadl
PQZRja+PifM4K995RFo++Lzv6+uc/v/evvwNyzk3ae7I7AR+CEZBSAOtvPHUK6+GBDLW5Srmc3kI
W1xj8tqh9TGfp2QSL9qBIO3KHqydovlC1hxVrdD05ztRGzcKqcMx8YJ7kABv8bfZTqlhxnwcwHnn
O8Gp6le1iunrr0QinlL/TEG1RVNlO0OGHaddqYYwzNipo2n6nc2LfI0ykn26vHyWr5v4OlW7VZ0t
C/nXz6GMBzVARB0bm2O5HExwHbQLS2fQMz2ttAqFs/zjetWry7V7vdK891w+5F6vbn38z77pGLf1
3EQeisducEpYLm9RXSbvgGWpNjRxLMfZN815kpWbL654AXMskP21TMCWkoN+/8syVptQf9uWGGYt
FiLQXZGJFyZY9xWFKPJaAoe4cV/b5vC7Wf8HEnKgMYC+5EnyRB+RUXRjWlJ2iLpkH3IPyO7fPMd/
eKQbSM56wQnxTH0nZQ9axgEVvGMAusPnyxttM3sTVqdSr0GWdV0lF0kMj5A5bvv6sLZHzHWr4wGH
Sxf9MyJR/VCM5bfL49qWzzD5dEAYA7IBdmJl8+0X+Q/zqm/tuEmaahvAMHdwgkxeOYG9TSbwXYTV
3xK3yg++ixTW5SlYzpcJtwPGB1yWbpe9IDsDFjeHzWXcBGG1Sx2Omig7ktARcMElwIOp478m4Kq8
PuQdaKb2TcAwcloqiZ5KH0tUdVMUs6qo+3ga0UFy+fvrd/4S+5mMd32o3FWupXhhHSHu0aFTOsUj
SaNnJ8q6Gz4VYXhw5Pz18nCWHf+D9o4XmvkZke8QiwyxC0YW13fLK2/tutk3gmHzc5+zKCkW+Y7y
4VlpvRyiaprj3NsMaG1nyjB5F5o9UDuqAFAiSO4iB5aeer6Zd7GtEPndoUR+LgsP+cPnEWpecZ8l
TZyXHvuI8mP1dHmJbBMw7LpCG4xekrR4qUiQfeqb5jVsk2BfzsvE13E3L4kMtHznkiaHAgXCVycB
fd+un25C6kgATISA+vhz0UoX/M0TcPLMK92tF7BlaUxEHRryiVRhDgQwm9QtH0QICEaVyE+Xf74l
iDKhc7Inozsgzf0k6+mrC1G4L4rV944DoHTjdOTq8ii2SRhXtyNIPkuf8adwpuKhKHsHNEtZtGHC
tq+vB/f/Y+X/zCUUQ8cxip5SgiYBRxfkgyabnIO2r69/f/N1zrK0dUsaPa1QxhlZ2QNj41YTvMW2
TIQcL/yonGSaPA0zNDFQ0/9QtlDJcVY5mMtLb9tgw3qFml1CxzF8EkX4RQt/QU4Ah59WGGGqM3Zz
eRjbKhkWzHRLfMh4qceqJVA7Fn1TyiveINW1MQ/bAMbNPJQJgyKOGz1VagiOgey9F1WpeR9UkZqg
t7GJgBUsm+hJpkF5G3W0f9WZ42+gnCyRuIl5q8a+mv0OCtaibsYjTaeP2n8sEGbwQX+VTu4eM3DH
Oku2L8w0cW9D5FZhWonwmXa8u5OdKI4c5eVvbRTtA6vSP9BvIfjyM1eGz9BGp7fNEpXXnnIqcPXX
W123v2CcfwkFTBAcA49Lpnte3hHFjmII/svz5sPAPxDAz/Sov7p5AGaP+oOs+S0J0P4GAvfLx9li
lyYibtSDGiL0a70EIwKBY5asPBs5cCoi6B3neHkQy5E2ae9c6XaD10XsOa0YeZWa6Pd+iArKvrjD
hL6pRImWFX74VBfta0bS7Agcxku4lPtI+qmJdUO/JPPzJedPSZ4OT0Pj3rRQqPuyb3FMe+9ryQnh
xfecc//kTUNTxaPMkq3D9ffF901Mm1gGl4XzUH6fK+C502HsjyV63HZ5K9+EsnkgESyWei6/12NJ
r4iXdXGh2y34lKUw6psYNpFxHg5OVHx3uxJ6Jml9aEd96+dQrfCX6aszVjdJG16PGXtY9Zt6VW88
wCwPP9/kquuhCzwMkyq/ozPpe9d1t9yl7zOwM+I108djqq+1r4+tW72ulI2Xj4LFD/h/iNV2+Ljn
lKD6ouPt7CNOD361qRAoHrPAPXTZ9CNb2elxyKt4BaeWyXDNiN56k/zdf/smx13OkomqBlxjEMp7
TJvhMJQMzXBp+Y0ilRYA53lY13mu+cY6//3W9k2A3OBNzVD6ij6m1PkmS/mBZT25Skj/uaVkCxtr
MwEjNHDTJhUgK6nvlIJ+LksA99UB1Egu75rt60ZE4HiJT/GYLr6LSLZx2jr8Q4Y64Y/LX//VFPHn
3eCbWrWFWhDYFE3xfW4AHFyPQ91M17Uer3/ZRJ1DdL2BPaCvXh/KZbwN++phouGZZRCakrikAmer
Cfvvt4Vvwui8MCKN41bsBX1zWXFoag03Bf4574eWMtx1p/smkq7jc024Vv5j16+pCZEOB7GgFBZW
W8RPlh0zZWwTdGZQKiPyyJvsu1J98K6sULi4vGG2NVpP+pswWnoJCZHzil6wHzq7m3kaXmdORgkk
oUmxlfK0TWEd/c0obhmMKlwSeiJe+cltAWgDe9EWJt/28fXvbz8eUS9dFD7+S4eVs/lHkeAls299
jDc8EuRkclKOj3O84bvc+aYZcMM1QE47RzDMXeccxJA5RiB+k8SJE34AV3N/bCtAyC/PgWMh/mKT
JlWdKoqh9CpGT8ppT4zeEZSeZUivJDAPJXPfjw3dwOH8PUnkm2A5aGDToZkDenLhH7sK7/rOSw7g
5/iaMPLfgXsbMZTFD/8Bm/Nz9JGFFfnBfAayUSetmtjLU3qgWU+/JuW8RR9lG2hd0jdnK2uV3w9i
Kr5P7VBdDwsUA0cuobRCEDosIBe7vEMWKzSxc32HnqGlmTFMkM63TJTXwEw2j6CW2op8bBMx7Nwd
qz7sGXFfyiwNorgtBx13NXch7AH6F8aHrSDINhXD1LU/zSoFa8D3YgQti/KH8JaIoojDDux7l1fL
YvChYfBRyCOoyuPabyS06tyide4DPe70VSaCTkB7t4PMlPuClHB/Yji8d6uRXP7pttUxjF0EUroJ
rcvvUSXKT1M7ixNrQVe0fwTjfk8FStxd6+Tfqwk0gQLv1xnQ7lMTbaIALEZuMtCNkcp0Dojhi5qK
62mmyyEYvEOkwhNYmRuoS+iNYMKyzyYqjgR9MfRQCH8RYvRulHIgqlIrtTgbXsTiF01tWrTTiaTw
/eilTx1ynXsp5MFrh99xv53QATcnx7kYl1VzjFzv2n5TprYoqOJTONEfPGLsqZnBxsyhnHfFQf26
YRyWE2bS0SXTHHkZTOLFmVh9M6HOe9X6dQ02VNBmX56FbV8ME6+yuVPD4vGn0UmL9+gi79x4wb+d
b0CTkG4ude/0AEG+YLO9m47V4SfmDVv1StuvN2702VWj9JyCPnCUlL5wBUrp2PE3ccS29Tcs3Cl0
6jsQFPkODtr37soHkenROZGgpV/2Lb9h4aTTWgB06b0MS/+yjFwfelzsGyfUYtzMeN9DWW9MQ57T
B3AZAq9EDm63tgEVAC2NXfo9ctWW9Vn2wYTDaWg6YrA2OZfeIOrriqKj7Lj4nG7MxLIRJhBOQoQ3
6dvUeekitIcnIQJb5XtVGo9ZtnUT2cZYV/FNeBCNoPbJlXZeGqjWvf/Fyer5TgcYcrCV0LMtk3Fx
s5nWXOgueeHjWH7iU8B/OhlgvJfP0vqVv4SGJhBOizr0nGVxXtQIifasUae2x8NMO4hAe/SibHgM
2zDr5N6sUw6BKdHlnfOSoW5yQJccuAAj6MyL7l//uo+y3w8M25ZuQ/uy86Yz+Oxa9zAkedJ9dCY/
3wL22TbcsG4NlT204hTOS1CMqEhO+eOUOe1xhjjAxqVk22/DuhX6+YZGanrS89L9aLjL73d3lvmB
Yd65t4QVul+TF9GBLD3wdPdtmNDi1zXE3UgLWSZgouB4PZCIBgnNQcaY6Bt3qPR/MyzarrKhb4Lg
hhk9SvOUpa9tDqItCNSxmx4wx5+X7cGyvyb0TU/F4qEqGeQQm408/6CcAtmlGXInHXOyq8uD2FbI
NOmRdsAWjySPZ0RryAk6uskfHTAKLFuPSktoY/LPFSnw/bItQgzRLORpVADkyy54SPM8udW6Bl9x
nUd3gag3MvOWVJzJRDfTQc2sCeczcknsoWm8nKC7cxkehmFoxQOI0qsc4mZR3UNXa05adiyLvPc3
/Itt2wy7F2rqGr4M81mBR/G67pIPTlry+2wUWyPY9sww/E6AThqyKtiztAZd/i+4FnJYG4fatl2G
0Q89OjC16GEzQ1jS5VisssBQTChvdenrqyAR42FKxjq4BohodDbOoW3PDGcA8YJ6cHuxnNNcXzt8
uQnac0mbU4S4PgEUzQ++KNLsu2n+wNQJN+h0M6avKc+jazcKrlwdjY9VDe7cZtpSc7IcBBNbF02J
UEWwJC+jB2gVhA2a+Tj1YfFp1nW1j/3LN0nqoqHoQAc6zecaPIWxQ5HOhOYqGq2gzL5xoC3HzQTV
ze5S1Av1HKQuHUgDEWDJvzEXU9rlgUymOjYyDhGkKHlRibMU1wukc8AYkAVbnNW2bVin9ea+r5Y0
zT2S+nlMak2udADozlAhCzDO1evlKdiGMEw+rRy3Bbu/85JDb/frL1EgaH80j2lG911kf4DpiqRj
jPYolQvglav+kAzQ/zhApc/xtyDjFhM0qeqKqXDzognIQ8X4B0mKL0mPMrpI4bfoWrmRbT0eRKhO
SzVlT/tWzjD7DrnYfpY8euG545xnL/zSlYn8ohQ6eC6PYAn3/gDT5SnTc9Py0zDVx6ILrhQ0kGM/
09crXcnlMSz7byLqOIeYlt+7yVOI/PsxraQ8tC6kZWolwn1WYrLXSSXDXvoJORUuuq9xndbHMEy3
uOtsi2REAcCEeV2RBCWEmMCTPEIM8Jhr+r1aeXXjCJCQjc2wLdT69ze26EOYYECXAH9pay2vGzCN
xTQN02OWbSkhW5yVSWPn5v0UzLNPHtA1Wxxn4g9XPdl8O9i+bhg6LxSkrMaBASNWuMVBu7gaOd8q
WNlWx7jXVR92LFpI8rLaQVHjuZ5WwUMvUNbbd07Nqx0vHjfTETmlKQG+B81MkCCYj1BM+3R5ANv6
GOZMKkgp5/PsvAiNcugxkUHenPIBOsEbM7AMYELphtnP/03DFTU6dn/wqeym+xQxsbrZNQMTSyfd
sfAh+9Cc28nXN0tRklsn31LutSQ0TCQdA+i6ZvVIHkTdPRYjiipaotTIkv5qbVJou9A/7JuGYdAE
4XaUSUc8E5EP2bVMl7CLo2TQdCNKtG2EYcmQiZuhG9Y152IK5fcQ7MX9kYtab9UILLZgstBVIvFI
XjvguggLcZX4dRLzMvTi7eS0bTMMWy5mKdwIxa6T5kl6RPaexBIcOdeFRn0bWnHggiHuztUyLLvg
ZEhrEqWvyJc5EGbvnCB7WBwF2pnL+20DXfyCgbzxrMJxIG1GwCq0xs8EJFZo43kvwKNYoYQ9D+pU
0f7z2FYx2IxuL49peSj8+ilvhlSaIsiMuvR1huY1iKW4H9caAoz10n2qkra+WnJxO9YOhEguD2g5
cyYAj+KaGjtR8RNdPPARNuDAaIpqH7zPNwF4yqGD8BZFzmtdOEtofxC03Nof209fD+HbtVKu8EOw
5L2IklefEU3X6IX004+XF8ZiLH8A7WpR1ZC3ivK48JYfgLokRzrwxyXdhPLZfr9h7mzu/ElAHOes
CDjRBzGyO8gsb9Hk2X7/Ouqb1ZELwJQ5pf4JRPXRgUGcFi2qyPIuWfRz3woZxj5P4LENYCBnAogr
7YoS6sysvFKVN1/vG8EwcaSpBUNiFyleEX5ynbm8WY+/k+Q7b6Y/oHRo/vZa9EPmcdK67X/TqRQ0
OkSlC2T88fIcLGGgyR2noGnpDUyTs+zB9YQwNolnCrZnv11+5Ao0lpeH+ft2ExNXl3qUFVAlEK+0
clmMrDI/NnVexfVK1LJviNVnvTlRkUtlL9qKnEtw2d5Uc9Feha3kV1Wjt3DZfzcJYgLsKhlmgHt1
2SvA5OozbUuZx2h/2EccTkwUnR4KXbky8U/rie1c9x8aRNkhCuD0Li/R3zebmIg5PdEOuvEtObeD
/x1tyOmBBoD0lz2Vx7LdbG2xDWPYtphq4SufimeV1Oeq1vnt0JInTufyFvS7YmO/bZth2HcB8XLe
qYjnscuDjn+viqAqniBXtRU6//2yI5Fh3jOvoVVft8CtuOEXBZHEEzTpokORwwk6I1gtiB8dHCHk
y+XdsU3ICNUBk57bCFQmr1HRqGPg0/YIPia5cXXbNsWI0zUtZxZWFT1RvJCOEAvk/yQCLJ5eBKKc
DKJFG5b+9xgLHb2/m+ESCJ2heCfPTQHhmlK9pGJE+FNM12PC2AGN7/vqwKDW+X0k5bLRnySR56Gd
gPL2OkBKlnaLDsA2D+P6ziLCoPs+ilfVNIVACxgkPRs/yA6hyqN3ngidq65Pk6vLe2/xjyaJXFE5
bYSKGfxjUQS3JOUD9EmL7rrx0Tu9b4h16Df+sQCR1ELwrj8DzDfl110VlDch1LjZ/UzITnJCYrLI
6czLk0Ln4Yn06FiRYzncJ+5avRXllqO32Imp46oCJwg8VfnnueAh+laYOP0PPGK2rxtWzxG7El8k
9BwA9TH88F0yBneBM4TOVnrKtteGnbs+z+osTFAcSYc6o7HbkH+TfN1ttmzSElrQ4MQEwxV8CIa2
KOpzW3pPFKRY1/mSRJ976M8fwhTILu35936JF6nny+GzZPV8nWTFz8unzbKMJkQOj3T0Sei+Os+1
zI45V3dBROYNa7F93LD8qtAzpCBDdqrS5ptqiT6M0SaDg2V7TDCcciABFDQ5OwHkVcVkrJKrFT1Y
oiN0V2aXhKuLfmOJQ4ZiUeMLdlbokDigXuzfRdVOBVViMsl1rZxoKer6nLh9e184g/q8u4WBmOC3
EirGdY1a2xnA1BkQxHGB2mRapXTDS9m21rjVOef1HCxu/pp4NRLCkNcGz2UHRbSNV7Ntdw3z1kr4
FZJf4ZmWye0vte7Ab0+eC4HefQffsO6pERJo+aw688FDsdHxHZbFWnF6s+/7xj1eOTMIz3L4J8J9
v7omQFDnN6Hj0uVp1wAm7C3wazz7oiJHp5uabjMof39GyNtvnH3LtWqC3oawKJIRVDKvvqPdJBah
j6ojD+UYdyNs7eBAqvPdSNjmgbJsuIl5i7qZs6KSxesIMY14bKcl9kuyxIn20+PlFbOEVibmLe3T
EAzYLDi7zGkeyzYN6SP01Gd6pOMwZocSiu1qY/1s01n//sZ3ADI4hoWH6ayZxXjU7OcsKCTnoWh6
eTIWAzTRb27Aw2xCB9erQuJKHQDPSKajL2S6Mw5hhoU3jQPZuIyws4/JXBE6fNZRqm742G75ENsa
GTZOoYeL8MwvXtFC+7OS8KzM8b+PKcLPfWtk2DhJinKpWSFe03oI5I0sA5rdhk3R7QxtTRicz1Wx
MDctX8FT7d45AAV/5IvMNyhTLOfVhL6lqoE+RjqXrxIH8+OcK9ghdJieG5ZmN6rLtzSkLEfJhMAF
eP6BbKik56pBt/SxSwdPnsDzLIt9rsoUYCVemoLUIstfQZOXXtVUNp/ceU62FF4s58jkgAtk3U68
atk58Tv+SfUlqeNs4vo7yEXBz3H5LP29BEtMCBzzlB+WXeSedFZ+WZUW1pYFt5AflA4/DP3wjneP
dao/Xh7NtiXr39+4D6duw6ogc/YaQAKjBvV5OWYxFEyC4+Xv246WYdzQVeuD0aPlK5kJVEI0A2Qw
nw/V0nUvuTPuUwQnJhNcDkWcAl7VP/8qjbZzNN0NfTpuPJVti2SYNxwfKPNAMvvKQ7Esh27qlilO
RRnt8+EmCi51QwBoy8I/+yPuQQnagDKrhjgsN9XbLLesCYKrhiBJyyrzT3JZfqRT8Ckl9U0CiM3a
A4O+1I2Fsuz2H2C4thoHPI8yBGtIcQd8ceI5Zd+cCZ0L6FXcVUkhJiiOQuS+klkXnNOuQyt5oiHu
dTP1EIXfOLSW/abr9N4YhQIflkrQlHhu0SVyWnMKr1GSZVv8txY3YoLhOPicQLlVt4hzsBuyqbsP
NbrzAIMUp8tWt757/oTREhP9xhOSlWHp5K9sHBP/CM3g7KPj4f7LUA3gXHqnAKDCGdW6LXCK7YAZ
dr6qLGudeuACRKoyFVl+mucBylSaJeeR4pdAgmkrd2zbHuM69yQrpUNxGao5cyFFxYMGcKF64BvX
oe37hrlHvEXbriqqV7RwqfdQ1QFpNRukOl/eHNvnjYCdQSaDZRAdfPWa0huPZQT87nUN1fsNJIrl
+yaybXTmrBhy3LJFlmMbMlb80xClNtJ5lsNrIto6KNeMFRXFa1AG3niFppWxRfqgo/QTGaetLbA4
EhPSxiCtHBLQkZ19LXmKbh4w6ukixkaDpupYZItHHcg7N24abZiMbdUMm689H3U/LcVrniRzGMto
xROwEILux13bbmLcZNdLztoecbRWSxO7Qa+vhxTFoY0Y1LYx68TeOK02jOpwobI6T4I6J+jCN+pA
07r5BnDKlsahJTYxSeMGUQE+Uk7FmfboYVi9FyXDQfWSXUk0Lv3qsBfgRna0s89YTNAblIqnzkNe
9zS38ltXcjwDIxC6bwlv2xbNMPWiRW5hBTe++n3wpV0j3QTk2v/Dy8B2kA1jDz0v6HNQEr7SiDiH
tg6ewqhtnsoCitJ1M7Dry4fLMg8T4YabfIJaOK3OEDl8gpMn91Wv2UHoZYvs1eLgTXybAgg3bFtc
uhFe5fVVH8zdLesT8LvVkiHRTgCDgiQJFGEvz8hijybYrQLPNhrgpvSV+LVwIDPbn0ZfDfWGtdg+
b5g7weVUD7JjZ5AP5O9T2WdfHAgr7rN1ky2Ogud/kQEKd4IT/rXr6uiuT8plC/Br+/Hr39+YOi/V
JNEh8W+6k3Tg3Q3TnT1EhBg3OfVrRItQUgfMFJtwB6GyMCvQYA6hi+lYI1DdalayzcK4xtNlGMBs
Az4MnTjdHSvdqTmUKErxjU2w2YRh2xFYnxC+AZvidq68LdHT+EEC7P1P2c9bh9Q2hGHdYwuuzNlb
stfcVZ36OKD5e7hNUg52gRhpOH/L+CzjmJC3rp/dPFKifkUR+IdIVPQN1agvALBuYXAtbsqEvLWu
kw2DRKkxyyt+Q1lex4nL+sPAZHfTAU2+z6pN9JvGG0S3Wc/PrPHYHUvcAF6DRpCOvOw1bPMwzLqV
NRq6soSdSTi099DAA1IindNjNbQ14Kxtv/HQsW3I+vc3Ftg5ZUlLGQXnpSLZTTcWX0aX5I91B/Lk
yzOxWIcJfkvQd8HRRumJGGTzEjE1RPWaY581gdpqzbUNYVi6G6RhIuQQnJg3yweyaDB0tkm/7NST
/j/Ovqy5UZ2L9hdRJQkhxCvYTmIn3em50y9UT4dBiEkIIX79Xe57H/rjHMe3/JbKAxhJW3taey22
1V2t+rkNpUYJo3Ld+sT7CSpIXemGeefqQIVZWTk6pAXCoTkNRwZhR4/S6QHTWUCC1FKz5cpiXjoW
m6tAsUlKfB99ctWqMunq9Q4gmjZbdfIr6G1+W+S9RcOZsFxHWivxsmgoWKVU2ODHOJL6Suh9Yb+2
2LcgcrB8PrU/nWXn0axkqYT9ZsB13F8r11w411sAnA1UvDLB259tH59aw/yubSWWLRY3jpKwLenc
IDw2o/JgfybtiJY5cFiir66pb13Y6S0MjnmjS9vhAwSnbxHYDXeDM8NwkHF7BAmnlXevm+elhTr/
/68LAPJFAYoPYftz8UGfaUHnB9uSblf4it7GAcy27HIFOiFrDbGIl761s9tRVYOdlyPWe//6N1w6
Txv7hyZxXRb1KF9c3hMw/5UV1Io7jzHD159/IVvYMssJDRU3Pq+oCdTcfNKuXcbvdsZkWRb5Rbud
jMHNlGHgPUDjcEUn5m1ft7G9MuB16es2Nk86KGx6jgDVhrH6JGYISd7VMxR2Dq9/3YWAeAuUs7i8
KteCxbzgw5xZXkwfh0a/N/CduzrpzCHIg+RaUfi/jzXdwuUcNFQIxqLPSwlUyxnTWxXAs3ndPQYN
NFZf/6T/XjK6paMzlYWwTXKOyGL/XSP1zWix1Fcs5tInnNfxL4tpdI2xZ9ADvIR1RPZ/CO9KXJOp
U27amYHaK3f9f+8L3YLmZD43mgdN99NAKTrX6NaD2dQcp1nHOx/k+imcoNT2+oL99y1At/g5iXTb
BILjwjd9edeQIfx/2Dl2tTt2aU/O//9r2XqEyXp2bfTimxA1j6YczzJztr2mVnnpE7aXQMCViAFJ
eHHJ+qHgFFSELJtWcluuQreguWEEKUcVJcAHJOA0tQTc0CaSN3lEulVWNU6PEebH+YsBUPUgiPOp
nWZ/JZi8tPSb6H4JOiJ5jXYPBkN1eABAOdfP+ZArdaXm9N9lWozN/+/elmdCmc5H4oXW+peQc3zv
5nqfT93R2HkvAgi483q68XO28Lh2MbZdAtr9bBOKTrvreRg8a4ppl1+vW8OF9doSwymoTHvW9P+3
Btx1LWrzPeJkcdt2bCFxMogA/BdWvETQX5tQCyyCbje6gN+6QBufbtuoGCEA3P3ETMgM4QjX/ALR
eHxTJYtugXC6KdZWaSTtf5jbfA7lk+T65MKF23WLgZsnolmbW9x6GliGOZl4ykM3v8u7cwJncv31
tj1m/3tkgQusLYBhEAqZqyQdloXdL2Am2L3+9EtfsfHZA1SqqIuge3GeXlHtOOwwRf+uEPIpGSZ2
JSy59JKNWXOrg8UkJn4YOAjuSI2GZ27KX/lAXEb76Nvrn3LhXt3i3YgY844uNH4wtf/0R/cyX4an
pJyukY1esLatlmoOxKPS/Rw/oIL1j0/KMC2hQ/H6j7/07I2v7qp8XFptwDe+oo9XDSWYEUZ7oyYc
3eLd0MKyZcRc/mWRZfnOyYUcWDRNTYqsfX132ydsjFmDMrLrAodhqB6c9WleiqXYU8PVlSW6tL/n
pfvLL/O1gsIBAyqwqvmXP/urdfGrtlfF1S8c03/xvvVgboolOmq6OFeV9Fw0ySnUWKGDAN1jBMgx
lA6vZK6XvmZj1oPARCi6tFAYGiDlxRbxTYg1vyuTq1Z36UhtTJubkFVVIeUDxpNMxnBZgYF3vqlj
R7cUcDYE2CromuJryaIGkws+5FnDInntyriwPFsIHOdj3ZNORidjCTmIgamjHESxQ5P1Whx2YX22
ODhW8mqAtBl7goQldmACPd4cB9cAspc+YGPQRkYrn3LPnvABACGSvF2frRtdnS0LlZ9eN7lLLzmf
5L9MogPHQuGTNX6AdjfuVJ20dyt1VTrJeN29/opLq3R+9d+vWKeoTioXfHE1zd/2VUkeezkOh9ue
fn7rX083Vqo8qfLgCwLu4GHtYkDV22tzEJdWZxNoFwrILb+K+AGQVqivdEOVAlX+caQ3agZRsTHi
bgzUrA3ir2qkb3MG+kB0TG7MDbcCqIIxVkLIEUz6tcJcbDe33mU3N/XpFuHWqlpDYNUGX8a50ne2
qocDGFo+vL6xF2ig6RbhVlm0MnTFw0d4NjjM5Klrib3LRfzsat0dcqZf2NLKTOTisMTkbnIYsyhr
BDZrgTmFhc7tvtfjlbj/wlHY4uAIeBasmUv9K1EBS+EzlrvYnYeIqquIxEuv+JfBh7xf+kT98nVN
eTpM8xsR8wHMnhSTla+v6gUPtYXDQeMgltVY6F921LVKXZh/hmeSu5yv4Xt6lc7h0ms2Nq+nyCkJ
5c0HrwR0Q0KQHYE9qujzlzVA0/G2b9mYfq7jMRrLtv9p4pymSojus1eWuDQIMElbjtN6TW/hwhW2
5YQbkqZepnXmJ0YQC2rgGlKQqZArV9gfSZh/Q3/oFgmXM7hB05PwgedxXEP6k0SswJSVnCpcOIkr
xWdGiqHqTmPhh/FUJG3uS3BZxIBW7BrJ9fxDDIlufEpGByWVfa6iWVwxxEsfv4kCyriJrAx1/quu
FQSinG3sS7zWxRXDuvT4TWhvY8P7Tll+go6KH3e2XEaKgSBmbqv3bGF0QwdwDaENP8k4kG2bqtGu
3UfokzoVp6uCBOqVbbzwIVsgnSFxpEPW8tOgowWkW7HbVRgheP2sX3r45m4Aggc8sxi2Pom1eY/p
z/kB/b9r0LNLDz9b8V8+1JpRTNokPWAuQUwzjgPV3pVa0ur967/+QtFki57jq+QQUpjPE1KoLD1j
QPnJVCR/62f1vktCDMh2a9WkcX+j5jvdoumsYMM6ekV/R5itOIysju5vHqChW/nVkK5tOCYYKPLG
Fu5NUihwgq62H9WVXuWlHdmGBXWbtF4z9tOWfABnguzAA9LS7jZ0PeUbm7aQePQEDHs/I2iUpqSB
8M0Y0HAXOddcsesL3oxv7BpldvRWJkl/TpiHRt2kj1mU9cFojiyorumH/AHL/MfVuQXOxV00h4i+
SZ0uIAsvPqKc0ud77P7Q9alKBO1ezKwhavcF5EKLi/ZAd3SkvmPtPI9ICLqxJ/coyXd5xqFu+Vsv
vFO7Qk3x+onROQhPBa0nisByrsf3jPsR6DUIBXR4PLqkKD+B0L9vtMuKEVprK5oi41icbMFrAaB5
5yhmCyKWj34+GMkbcXCmd8HhTDoZXjksF5ztFt7ncpD8nbUOTwRNBlQfg6zq7YdK0S8tvU12iv4L
3CenugNcAnOmHXeZXN3BOAx80HNI/PodceHIb+nqKqh+VEuUAwXVJJZ/NxPHELgui7i9cgldesEm
JhFRBa0QMU0/kfTH3R7cG62/nxe3XKkeXXr++f9/3aJKz6DEAz/+yawWeHzn/O7/I3C79PRNKlLH
1rpc+u7rWs2f5glEKqMEudvra3/pBG2uG1AQjusMlrJTTldxBKNoBEYSWR47Xu+D4SqI+tJrNrfO
hDkx0fbB9DvqhzbZr2PgktSvKpzrDOdLJs+c6f7z6990acE2948qJawhJuGJ5RH1dypRpsp6HbT2
SiPjgnYR3QL4iPAWHgskWWkXu04NYKOsB7gxr4dQhrswXCEABuZSF1T3Kmnswg4EOlcFfxDRNAp7
kuh+iGoH8y1rBd6OspKHmz5+i/xj4E3J86ZD5reK9/kEtFkEJY3stodvYpG4ikI3aK0gQed/2Aie
qSF4w20PP5+dv6zIMMs70RF9HBqId0E8nqdAaFzZsgtnYovxQyNLBbwfkwe34qbMKRhMUA2/hrS9
9PTz///66b4hYyOFEKfOgJkKcfiaOsev3F4X3OkW4qe4bUXCxXA8C+XlC2GHs/LROFzVR7706zd3
QKApzxtH2W9TzKA6820VsYdExPN629AgZRvz52uXzBEKNg9smH5Aw7Day5y/B+HHNTaRS2u0MXkW
ahqg7oepbw56qa5yX5VGFB5F5sfrh/PCC7aYvk63ydI2rDmK0hR7QtVHq7sIEOpr4jcXNmGL6Sto
VU4TZgaP3gV0R8YedD7JtTGASw/f2C3La6Y9CNmP0IsAiYcgy/3k4ms9/EtrszHcajLcdqpmvzsP
EiJTR88ySoLPo6PXsFSX3nD+/1/2JWwxd+sQl0ezAPqLpB/5xEjmxKYjd7e+ZGPEzKpEY149R81s
Bkkk/CHKFgu8LRLJ9PVTdGkfNq5c9Hli+5iro0vMsDPQMMhWHNrbHr4x41yjOEzd0h07xPh7rlGd
wijc99cffmkHNhbsiVsDo31xtAxtOFkAB8aBAYLaLHgEXn/FpcXZ2HAnp3YQGAw8ih46fB31//R9
dBu8mG7ReCyMQO2Kwf7jn34ug75zanU8ZXNN/nn9519YoS0Yj4RjsAqQYh2hEPKZUfGRCetBznGV
yvTSCzZG7CFhU7eTHY6+blUKEjHMjSsISdUdTurr33BhC7Z4PG14XFdN3R8HDVyJavAKm4Nl6Lan
b6y4EgNAsT6ujtDsfv6z+gtHY+m2h2+sV4OiYZlJ1ByJdwfBV3SHy+GarMKlpd/YrS3X3hLf6qPl
VZdahSg5r0FITYP5xkLjFn4HEUBDQenSHM2IFoOW69t+vsocdmlfN9arV60tJlX7I0jRgHUPbbNb
xW1c2nQLrTO5ClRTYHGcrUf4Xnj3MwtueL6AXt/b/15+ssXTmaR2cTFMGtf//LVwnB/OrnEhV2vj
l15wrl795V+M12sUNkt5lCWCZoD1CXf5bgLJz/71L/jvDSBb6rmiY31fuA4kn7QwuyoGBHhslk+v
P/zSr9/4X4mINg7tguXxuJalLHy2GhADgan7WsH90u8/v/qvBRLVMOouUPqoZHcHZtRo1xQ3xg9k
K8RaYEbRBRLby2r7QwBAn7l4/jSevePrC3Tp12/MF0VziB2Vw3AULdT3rAZB4gjK9K+vP/3S8rP/
XZuhMlDMmoLyaBd5YOdLB9iqu/r68b/08zfWK6VFmzY/72+LVkc2wMJw/xgt9q9/wKXnbxwv5NjW
ESkGnu+6n5B7Y1nvr2Z1F1Zni5qrdDK2QTC1x8LPX7ki/0CYYtq14VXiyAu/fguUY2COg+hrA7+r
BtAIoMU/kvI2EneyBclZ5sDgOfP6yEO2hmnB22H+EoLmmN1GYku2OLl8Vq2xFldz6Pogi0VcvFsm
FPFe39pLq3/+/192W0DKRco61kcdrc1OOHn4Y19ICN7f9oLzrvz1ApJ0BUMjpT8Kiriww0E68l4+
gdj42uk832L/rvOSLVbOJXRZBgoQMGgiitQ7YFwkcNWH80xVY0dzd9uHbKwYQ/ckIAtSDIwwu51T
01c+zYfwOunFOUz7r+/YWHEFFoQJV48+Qv/u0TqAUsjZk3kCaGGtVlAB007Pu9e/5pJRbEy6q+WE
BF5iW4r5w0DdijzjatfywqHaguW6yk5hHTB8yTlVPatni3NfNBftTcMAZAuWMzac2OBEe3QBODX+
OIPkRoFs8i+COOicRzJJ1JGjhJeia4zKPdL5m9Z9i5WzcVQjCxuaoyQiPJK4TR5neaPYL7qK/2ts
OVoQUWtzaHuHc/Vn4Qseiiy013ghLhybLT2czRPuSq+6o/WIEzs7DfdTk4+3HcotRk6DcwmtM6mO
ORhZCw/q/LKDyPrrK3/pUG7sd1jzCDTaRQsadb9mUN94BnFll14XdLn0go39gjw9T1SZIINUwEvp
HiPhmCnqUsr0bYgmsgXGEV+uiUKMguUHP/ufmzrGh7y+QBf2douK83NVKQ+SbhT5fZf9uRPgxz7f
9vBNAF30/Tq3edMefTPv/2wtFVeD5wsrv+WAI2EMEuKSDUdGxyrV1eJ3Ppw+TOqqyskFH7OlgNNg
iZRgRMTJLKLyPQP5zgGilcFZMPFxGqbqNgMQW/uNIsgDz+cwpcYwXT6u6lPcXu3lAx91Xu7/8DFb
9jfpyhmhFtIMssjuGzAIQ//Bwm9+tmc5qD0DFcMvzFjX7YGBTPreTJghytNVrBIKstqNEFqaJdTD
xJ4tfVOmQAP0+8pibdK6alGtZS5RbGeqsqJ7FCuZfkvXbumPnRt6dS8Lq6RG6Zt5Xuwr/GKpv4AW
uV1UZmJQuqeqxU88OMytsl0XLmWZYZCuKg88Luo3kHeYoBYaTWt/6AbNngbG9RMbu+FoMFzrTg5x
9gMmkKol02VQ75M46l+Qfs5fSVeW677IV/qdDLZ8FzMSvh2WnO58wsL3vuxWCC7m1Ydibsm9DbXG
25hNMgdtmGfb1gFJg76qv3LegMBXBlrtNdSUDk6rlaDMC+wf9S6+l+3sDnMX6d9CK/EAiVY534H/
6yxYZxL5jxobIO0EGG2xwWA1fWMhNY0VK3MMz+kcUoOm4wDIrygpgBtjHNqHLlqXb6Io7BckQuKd
xZDUASrodo9GNvZACI1ZNQ9h2FS2I5RlCnFOgNFlfgcceXHi53Y+aEg1ZkyBAp6yJmlFmJo6dx+L
si0OIA1YJzTbaHMqc3RWc2mCZTdAVBFhTsXmtAix7zxsqv06iOrERnSrUxK2MccE0GgPZBhMnEJ8
pntX9AQDHGRN+gMmF/y3EVM2AsAgVSEABBQWBYYJt6PpoTSCKuGwPJJkxRyxzZfpbdd7+SAYUjA9
JSHbqVgN9s4skn8CB0Njd4VQ9kR4E3MgnECKcz8kHf/atR6zxsW8UH7IA22/JFgFeo/kHFC5mXjz
nUxNH6UyKKk8aSPMJ2WT4AV5ZbGTY953p1Ys486FrnzRZqK/C0qX4jhUam13TTfwaBd2IF95BE4E
HU9iMLNZR0FCDkXTRveLCNQvNQz2xa66eAtJFo3BpX5p903XBAfQIhQPJaD3nzrMS4HOnFLEFc5F
zX0wzTiqtl6lTFepPD2aIpRPxhMeviMrGt/PlZrF+ADUIvX3Q5Hnv7uAnrvfyQQmKDZI04HWBpdF
tSRAyMihdk9xgjpRNna5fDOQCb8lAINIl9YeOLKdH+PBZ0yh5ZL5NSmfjeYU7JwTmzCEQ+b4Z7v+
Gd0eSsN34CQYSJpPXvUPpAIKBMDyKX8SzcoVwG7FylJWqmnaDz0anjvuHfBNhqom3tdRLtungEN8
8lAUFWxbmpL6oy0F+dRg2tLsmcJ1kE3K4++qWQBMoNIy/IwBxvuemKHU72pf6BwTVbaFXOYIdfMM
RcLO3GsB5eb3fMEJihz4jSGKAtBiMuco3FYIDcG7rGrZ/nABzDaTyFpHlU0V9MTvadzn5RN0A6hF
6DuNZmfyKCzek0iAfwqDmEWZ2pFGaqeR5+pM99OEbcsNuDJAh+bifZwscbtP0Nsd7wSbsBYyGsGV
kucxKe7kWtLmDhoCYwcUGW/uwnowLMVEGLtfQZrYH4Ihikcgatqe3OHHToNJoWmn+ZzlXOTsTaV1
FWfg9y18Goehaj/5pteTzqytozUVzRTxvQ1X2mYKs5aJ3RFSTe0bF+kKaS7LxZEn1vYfqhCFsdRp
t0z3DXE9fVz80kdlGsxRDSx3PHmoMkpbsGVnNQvYz2Io6gUoDm/tmApVtMlXkXQtchASgPHoq8Kl
Nz8WUI+1ALjWQj4sZVe3fh/FcyTmdGV0Cb6h2ApfDDMXzj12lELivKjWhZ/APNuRZe9m3qg5ZVj+
+RCskL/4rtA/mH+poimHI+r7dcdSF9SuMakHftvCa9hCfCAhxLP22pOxvK9W30BbRI1qfeB09XrP
dG1sVsZJTw8zpUZm2ngjdmBDdOIFEifmjXJrsr5T8wCwJBIuZVLVx6vN9BwMyz7CBesyw6pm2AFe
VczPoox1m5nK5+KBzjFfnwiI7rOu4Kw4cNqvd2WMY/AdQqh2fnCJH+wBGU8OwkdS1kC3Tph1Oul2
Cc1uaqYw7lOMZI7kmYKt23+ux0bbu4Qnqlr2ic578xwXcgDVmh3DGb416HNyAhRpTP4po0CHz3le
JOIfImRAv1cQm9YHlydwi/GaVPMdyImEewhKTdsVdqTW8bcvkrj4hGqTcgfAOQqPCdq6cqn0RW0/
Gs7Kj2htefJpSvRc0zSxNTMtcmjgCatMVDaJ0ipSQp2QSwwxpr2LZnKZVlS7jzl1ur2vDMZNlp1r
AFcFDHQZQDEzaZGU34tEw4HELq9IBhwqiz+pxeXNHsTSMPrcF0F/R+ZoJGmFa7Hf+W5qPgJvIiPM
rqhS3NcjSNR3NqmX8K7AxeKf3FB342NMI1Dv4sQ2D6qjQ9+jriltfQ8OEqSZhOPmywC5GNodk94U
GU7JwB76ivNh7y2d3ZOwBKKxoBgJ/HsgGuv+wciFfmfCRAIkwlPTjJ/WunbmxEBrsO6CecYviVS4
QnOpw5jcY6Nk4fZilIiYMlLNObQPcGChcp4uRX2+wsLecJkWxk1qwQ0C8vFDY+dkPUXS1z9KCAxG
dxrYLLOny9zAhy7lPOxFtazmRUw0Tp6geNAkP3jSJ9TtdA3FoZOtoeZ3GEOTN/czbzU5SAH6v++D
oGuyt9NqYp5B3qL3416JTrtj48LE/dORKXyc49bSpxyHungQwNG/YAmXKryr8nAKl8PAAfMLU+Qx
0SLvVDeu8bsKJGHDFxa3jXqnCC/857wOkIfsuCwC+1a6pm13GLJkPfKqKRiStwoSAd0juEJG9X4A
mi3Zs1ZGNoextvVyRzTNO5sJqPWuGAfUasTv7dex+Q39qQFQ5a7sffXCUdoZnn3Z8DG1gZjcN+kF
ogsRJZoW+I08nu98JUL1oUA6PbwRoi34ySxMMMiKadsPPzAaM/2MCqBMn3WhS8BsKMiC3b6jE2iv
hrKJIFgIbgHi73PR22Rn1vNFOlSWs4dlHsFlMITFktw3HF2Gw7BMXfLGVkyC40YtLfEPQgF/DS2u
LkZG2SzOf81pPDrwvAK3rcEJuczxj6lZJziJsu+KCURMSQSlT1JrKw9dmUcnLlse3PO6WeTON52h
e72C32THclrCDwgQBGPkDWQ4WcUwHtPAw2A+cJ5VsZeEt/wDOTNovhnCbnHJrhi77gdwjUn5EGre
vDf5XHaPGv1wAYmT0EUn65bGHyEUomWHilmFrjzqgPn4qwHwasg0M8H4lgZhmH/rDcHpNKIc3Z5K
BRIBlvTNxyWao6ciKLu5S7sesc9pKj2c7hLULHkTmCI6ubDn+t4C6MYOLEFlutzlTteJTj0aZLho
lGqUsuniFZcT6E/CJTxUxHo+Q7YNPPHlruhrzV/44Fr6aZ3LANg5jKvUz7wAzeZpwKJFn42YIdSa
hmubl5nqGeIk17J4vcNN7EkadwrzgqQ2CX4di4NC3IPqlQbfXTAYeYwxxnZc/IDmXdqMEPfMoBmm
4JosW4ZcZkObQ38CU0SEpysZl+gTMs0wP0z1ysg+Bj30Ny3HvvguwVMCBlCPMGDnpW/bMYV43vIR
KlXV8Kz1WM6/dRWO8h/XC129o80c6RRs77J+TEwpmqyLpmLZV+BuKg+IbY1+ERWPyj0GNxvyG7yp
1u7gA9fiiTWhQa3Z5GH5pqixQ6lc2nF88IYBccVavcYfGA3l+EOWYT3uw9w2/IHz3k8H2XR+yXgH
gcUnFpXC/VYDFnsXj4Md9k27zPPd0DldfTIyDovDAIUMsyOQwDZfZA/ncx/QEoGQiOYRyQf4hfh4
GGSFSPSO82n5No7wwT+KuQkLkc6lFNUBYf5UfHQ24f37MNbTekqa0WAOp5kQkeCTcv4hQsBPcHkt
AcIS4nOb3zkaVx/yFWHj24oJmBRvQFT+1RaTHCTGY7uw2re+kr8LR4EWZAOmgTI/N360KePInw7g
7Y7sx2qAs8mKeurlY4J1X4u0bpFQoLbnyrvQl715DNU6tPtyDklGgwj+MR0SP657jit7TVk+u/DO
JUmhMzW1yE1JNDqbjYspK/jcddY7YWqEWhbBCt2ZiA3FKepqcMR1pXLkIQI49pemEvsDzp9A7QM3
epo63yLEGxHRr/s1SvoveoVw+51FYnwivUOQCNj9CpvDJUQeFKY/6GNOrPzk6x63IigAmimTje71
SSAJPxQtB8k+kiLzA1QwnN8rapJRpfCA/PMM1r35zTKJ5ktC4r78UpZR+D6e5dghB+nsY10uLD9R
Oor1MMV8Vne6KHBDOB0nGS/PoBoNQbTxwOf+XDqbkw7dJjw1G/yZ7s2jRwR0zEiQbWAYJSE7Yl38
XkpRqH3eDDF/RtAAiya8hGPmi4kBlWpq/A2yPgC0MsmFXN/5jlYKF/gY7ZIij6ddspRJ+xHEWdHn
LpyQqHQthyPglM3BoYjZ/EauofA7/Mbqg4oH891T3j3bmfTiLap+qnnTAaz6Bf7Tmq9OWsxkxhAs
+6DagXd3iI+L8Z0OIKD0plv7GAObcwWWobIFOcQZwjjiRm7zEHkS2rPrE5R7andPaAHF7NmLNdgN
BgY88Mah5pdXNMtxDLudWta23asKru/r1IuufdvlAiUNi9RKvoH8FNmTQPkx1RiTL6Fg7IFD5bEU
X9gINMcPGF1iMsf78FH1Yf0UJGyRe+iDs2APK4N1ri1wQn+8udyPweJ+5/rsJfJpABObgH8Gw3+w
lNWuAx9IsLPcgKgHQGf7K6/O+qGoE0MOWBYjlakuSD/it3RNp/fFDJnzvaTIoGwXWjBLO9ZRnRYU
NPvvDbI3ma3h2oSHBQSeX8l8Lu+E3MOqWGCaB9Kel4H4wvjTlJDhwZK5ntO8VQht8zCczQEC7dOw
B9y3fFEgl/gNN6uGHQZz0ZRGcoLEq2lx/X6DnMSk9nE8Oxh6lKg0RHD10CEZqTJUX/i4JwmZ5MEE
E46T6Rd4Kqh/mOiggFk+35O0/LhGPrAoX6igQahBVrA6dRLM01lVLaU8eJgjrHExsEngj/PfIMhc
nAGnp8GRK0d8VhSfiY1coJHVjTir+DvuEUa3/Rg+5giCTkllMJChHHTQElsMOEU00G8xh7bGmfJT
/VY0UZwf84BNw47rCOaEuBhyPUU4ih9dRGqLUr1em3RsYlybiV7pfO/A1EjvBjiWPXQ4KXKUWQ8B
4twGh5Iv1uCHQFudpT5Bxa4Au4zOJkrMmDbASem7vKfzV1eGOCds7Bf9sVsKpAuF5FADKATJUUEa
5BI/OY8yzcdBjOIRtA1jfazKBkNdtpoR/EKTBO6qmlBe0syj3NdKYH9Y7MVRmbzeadedVaAkpi8l
cq6HIG8sR5ZpUBgCtoG26fksf/YIJXdMEyQWINoxRzvX4i4BSunlbCUncMmxN0mICk8KtAsYaBvp
xmbXBWwNMg787A8CPN+yl7qs2lMHDqUiwzSMecPJCEotcDdihF7lBc4EwkJmHnjZh0MGvXC4ls5C
akY7rMZi9PqEoJ7lu1a58kvB5uKzqofmGdHh2ZMkRn1SUJ+7h3Ti/LwKlGCHgM8RooIyICeFvLff
CyRLR7FU8Xhq4WbhtvJwbsDxErQImrsRnvkRIPPwCcxV9uOg17ZPS181v5rYj79hKnH9WPoZ3HjG
l8N5FxDUFctCSqSkvvhs+6n+MeSz/aCKAdraYgrc96HFnZlOpdRvTTCsM8ZmeJFJivETtGMYA3mz
1OszS1yMWY8S3U9QJ+gPwqASq8sx+UxQ+zjOSYkdgXJTfl+gSoe6iaJ+3xKwg+4g2rl8a0xQI/jp
mnjNqiIH9yxEVs5OztbkrZjjMkjbipj3Aj2bR5CCLz28Y1i94ZAXqXarOp9KgeHufQIejvYYIgVD
GUW67+XS/x/OzmQ5bpzZwk/ECHAmtzWrypZs2fK0Yditas7zzKe/H/3fhRptVnVw09GusAFiSCCR
efIciBwdj4hwpzb5jg1jXZvCm7qdbzj1PjIQH4ZOSi+2XlBzVoBlI7xiUWZ5KgRHhVPrtD0EVoFC
ToQb7XpjOW2FFhPzmka3j7kFlGDbu4KgYEwlxF996HSPJBFxtjtsWs1abcvpaVrbIfXzo6Oa5gX7
7F+SwkcKLlatKd2YhEK/CCpNnvXAqs+h2+HAZ4lodmOTxj+cZkiv4xhOf1dDH/0UhOxw1DiotrGn
YVIe4Kx3v//6NA7DD8eNh19pHxLZH43+WEy9/8DE26fOLtt+Y1WR8guS+vw519xo1/ecSrvRCokZ
GCOu2i5HIzfbt0OcPtaOHviUFdTZ2TEaoqh15vbXogiUH3AOtBefJ3UG+o/iM2MQxguSbXwPtt3V
mz5oq29WMJRiS+VBRGVSWtrPZtl1Zx4m1ldCBfG5VWzxhUGYxzCyh7+0okofBVVswUZAFv15JE6p
neLa9X4aPIuTTZhUyefYyPKPhieqb16fc2rg48zXoK7F+S4cHT3elP5gu+/8JImmYUu0DGOcgkKJ
drnKk3FTckI36KBqSb4ZBIWlp6mbiFfWYzu9cj55x0q3NWNLhqK9hDYFEwX7JXgSqdM479MuznFi
ROJ0ZN6IcWdunjwnWmFVl7K1qmsrLH+bFyakm5aH7OJGI9PyjVALm1+1PZ7xMwPgBxR+yvgFYiXr
I8d090G3jXS+njVcSvjviZkqbknZuWs4F9cW7Sth9+ZLUYR6QHTStI/J1AuCYLnKZHZE/bZeh2NV
9GOQHqE68J2jQ238AxW7tbdLLTjPN04RiItShaG1Ew6Vj0STYRVCi5TpsOdqLS+eeIX2lR4dx8Z1
lEOSAhTYaERjxoNOlOmTrYS6sukGLpldUw1k7yaX+4yfxbOSCdfZUsrAhPdG7D5GQKnqHfQjwyf2
dHzgNmgeRugAIHx2POJsGeprHNc5ryfHVMZuawi/4CHjRT9ssgQ6e8fxXyw0Lh6yGAo2eLDjEg4E
m0XiTZa+5wYuGtBxqvuhdGaek7RrzG3A0YsHoEBBp2l9/9yJvDuFkFAfuaeNgxq6FMiUlgNtqTZx
6iVW0HyGpgMs66AXyrMAP3siuEiAlxNV/5vYevNddC3u4OCoxF3rzp+OBRQVBfiwnqOwKsqRM2Cw
Uh0q0tjpiQ2k/XsisOVBHV2Heu1hjhfDTV+ehk7B6/cTI/yU5ahcboF7RE81sc9t4/DihQi92s4e
wgPCkZ1JYEwxf2JcfztljRVoheOk+8TkQj86oxLsKzxi5Zi1LlOaKrbz4nkRq+1Dw+lvUHZOPP5N
4T8J3wbaQcGAOBVRHSEn7RL3iwJBeM92nc8UP6Fl7hrtMVDV+EUYwnB3uSiTZ8Y8/Q3FheJT/+kT
rVZbDImsmf7UViUOgMFFw16wtPHv3OzrZ1Af2YOZch94geb83Vp+8mplSf88eyQnVgHcla24JysJ
lGcFwaPinW+kOKy+4hbVs61ZeQWubBj3k4MiOHFm/OgMlMTWHHLlYJQeJ48lRFFuoLMGqlopPpOG
5pT5adRIjVQlWbd2zNND0mfWzywxtY/sZcIPiRKS3uLTn90yJXga6i7lfpGCdzrWHYX7zZCY/U70
nbcrkoGrWDdLljj3Xf+LFVjklBxSME9OqIeXoE2NV88OlR9a2vhPjlYTP7EFQhkvg4j07mTWDRLm
mkcM2IN89QO56OCKCVHSpuNbVp2leg9+TlToY6oSuoE9WfPExkReV/tgKHl7SQnMNjtFnTdKXU5R
dUzNDG8r7xG4LnM74vTUtDgicWRyxIxlLZ5cqJK7Q65W9SGrzPpsJxkSoDgbjf3AW5eIhlDU4mse
Kl2wB71k4wd25aemG+xTosU8KNShFu/cylKdU5GO42ZU2JiiEJG1EW3aunPhUhz/qDrDeXCdkAdV
XAqB5klkGZ/bdiy+D1FlUQPrUr+tVjxut3FalJ8yBzSoW0JEPmyQpHW7nWdZ4pwpVECOEGz9ikGq
/PJNo5l2Q60FzxNh5OIYw+SwN1wyfJ8mHuxPZD+8I7cvR4KDzGJ9gSzQbs7czP1TUPfZ3iOen1MX
4Cjezkfk0d0Y4GGsDcpLVbING0ONtogKOcVeWOr42vVu9ZGCZG3v1Fb+I6/zoNuneFZ7wQv3GWy4
82jh7rw38jCHT1605i7jjZPzHtN42qNMmz5NXRjou6hUpos9xdxiReWRKStN1BNLn1inqzblsK00
XfuIAH211+DO/lQPBWpfdTo/zLH8nKJTk4eapgTxj26Yr70krAkXEvSyfsa5ET5OZMf1HbdY7O8s
BAf/8iP8VQX5hmrvBmb8hewLrwu/i/B9Bxvlg5C3YL8HsRMfrCBXfiV5Wzd7V+jGtCl8ExRD3nf6
u8kheLoxfX2wDqofWMdcT6bXSrDfTwpsD9GmVKHFRNLSUDeKjTjMweFyfyzhv4v32tjgJHGnEIpI
szQ6OXEUfdMUK/8L7cK02iKP4h+8Si/FbvRyu720w1R8j1v+jM8UPv7OkuJoBZ9zyta4RMHKKnj+
3aMdWsVXzSdeEbhOfULFChnH3rCSE1uNx94cp6dIKc60X5WLUuxusDu7PiRDGIf7wKaCdBPyrKE8
2nC+KY6nG6eu0/P4lJomLwAFrtxZUNiDSazIAi18VjxDIy9Dvom6ygJKiE05qgHHWiqejRQRwA1Q
1eS5m/g4XSHyuGlMi/RDp8bTK2pfSf+kTZ54FpGafhW8VT+Ztl1/KZTCaTeB7QQKuNNImTbhfP+Q
+k72NedJshP10B5J2tQvvcjKY2UWZBcQJ+N/FbztpBjG70anqcH73CfltanDZnxIAXP80FjkZz0Z
yfgavp5fuoHbfhcOaMTgUZLcJ4LOMpZm91jgAJeA/H4nAuIhn/QffsSJDZVv1P6N81T6P/Mh9A+N
JTTlGEdTfhmUcPyrn8rG2Oex2nnRprYc49R0pT3hr7lK9qu2gx+e2mbu0e/44CJPlWee+hNP0jEl
AFH2STzfRN6et1jx1Z/SkAvWbUlMl3aXfhpDsz6pdRR8JzxdfuI48X8UlkpGlDxbcIWIh3dBbUeJ
vg1JFz7lTSZ2LQ9t4zsp+/FMqj1XNraqdyiR6zUyRUoCTCfZeIMVvzi+KE+pVxOss3ql7091pMI6
EPBq2dQdBfenfNS4+qAhKHf+UJfFqS5gjNkNLaSCBLXdEObs2gK84vpieOogVY7fp0hIRZ+VwFT7
I4nQ5NkI/NL5FIwKCcO0VZOvcZSwIXGKYQjqG6URFy0sYnNHmkh7n4SBET3YU+e132hCbU76aPsT
eRkBVEOYXuJ8sZtseM3sONsqhRX5ey/vyTK5gfDcRyIxWrZ1m1b7mk2TSL7nhI7yk1tEU7hTxonc
MSad90feTcRjiJCH/qNrJJwnvDpJ/bvBCL36ppjYjR8AWrTfTcQIgAkSpDXaO7D0JbyXBHrXRGaN
Rdv6/6t4mhVyTpMy6SuhTBLczomr3FJ1Lz/HBMoP5TSfQoHNUXun/SXMl4S207yk8GZ6hf+hfhGk
N7el1nxSR0Ns1kHWJIhsm5p9VxLMOec6ILvLCOhBEMYATpStWwGZxirnJnV4gOXnUaEibB4CHD/3
lHAXlldmpQqNclBSgwkyovCJi63e/Aek5gKOTFZmxPsLXd474MhMGPS0Msga7rBBPWqBnqcUzQ0B
3pzNGyTTQ8Nah1CUGapEOODyD04KbhbOtT63iq2d3JNOXNhQslCjp9aAw6LcP3MxWFsQaN85cz40
aHWuA6Ca80K9QcJbPPE0jYq5M+Wi1kcYzMY9jMT634rn3tPZWhqDZNLkBzqdVCJlvJDBb3D0v1ta
Zf4XOoilXSWZNXIxc7rNxigMHrovltJFxkdVmfI7NaoLQEtTNusyRT27stWLQJNTPwmyrqkK2Gvk
jZSNvj0i/zJOgBFv2/jShEk2TpycB6wN1B7f6Wmc68XaKXr+D4V1Cx3IFFOiV1rTsBTlwRhh/uiN
IMOHLH9BFdyuG4LMLQUVmJ9YZgKSn0RHvqlh0Nl2fuu+G6I8+Xx7mhZW/V8Sjfjkfpz7yVlzB+vs
1Alu9GC1dnvHNBZW3Zh/f2Mafky+z2oMIlqmsjFY3q3ofYAyJQFxbpF1FRwy1VSOQ1yOA+D1Ui1A
s+gW8MoPY08szt5NNS+Tezj2pUWXLN1vU1QQhjQ/C45JfKvsO4wVmOHdgr6l9ZDsPG90cwhUn8vV
mzh+51qaNNWvtxd76eslEyfPHKilknFOgcLnVQup8jD8jKq7tYK/BVT+gEKWKaZKI9ZLw8s6bg//
h2+GT4b52U/F38AIPoHz/O6XwQn9s58TqqbrxiTZudX5KvzilF2Ebt7t5grgFFziqeO0uWOGC0si
s03FrQpAtEk7avA8XBDNjglbB77QTrdHsNT+fBO/MRHhJRYJSHXmGWz3rVL/yrXszrW6sOAygRMZ
Fk8tq0i/jLWjfUAGsOougiQPQeLGJKJ0ewALNi6TODlakAVDpGuXOFDFAdCTb5L50vpq+NiURQ7X
vy3y4l5d3tKY5t/fTBdKc2amQRV4GXVKAmI/Dz56uIdV43WrCGN4lEs9eCHkIU3FJtY8fTtijZsg
aX7dniyXRv5gIbIyo8WzVinMsDmjMw/dxLCrNefVV/Tn3vVPBgJ6hHjOyVpZCiHrMoJXGevRyJtz
7yYJeVCj2CrJPeKDpa0r3emgKL3JrcfmXDuUH5cE13ZJfLf0fuk00SXbboM26i07bM8knYiT59Er
qd5P82S1QdwRFU2/gIw82U52zKqVjyeZ4MmoWh2kmkZwy0kaqvEhTAFmcE/2aKEUUOZoIqbkZoo3
MKSpf/RaiNT8DM+htMv3vEqRT7xb/7ngyP9Ll3Eo2sQ3GcfMHdRSAw15QbtPu/Jh1osbePfYo/L9
9qZe2AeadMtbZLOFUqjN2QjHl5Lakl0zriQkF5pk8CSHQ1sPs/bsDLCxaG31K9GpK7j95QuniSbZ
ui8sTwHE3Z5jW/lClg2cdq3628G7W4+51IN0o/tG47pKU47vDDG7DBGMXGMLf5AdEU25PYiFA1jT
/nlgiZrzqswgTy1dqAkdOyUxmjJVRvtopysZQoTM5GRFSoIIrk0vGKID4mynGkQybw9haQdJpg4K
SuTAO+tzalifLTWqtuSsV5IAyAxOMbg5KzH0+twHIUUejvtFv+/zLKyvzN6U917U6YrD7ZcgWkbZ
tQe2IA83STysY8sVshhjCSl0W5ZjffaT2N7lHqnu2ZFaNfOqZLthrWQkgZLm7AdI4RF5/67cL6Jf
mpz59zeXtYMWpmW4qIa2RBBKPfH25CQ/o9ld3nH/FvaNrL7YB87/z37rhK85Z8U20O8+wJYal013
xuN4WcAR6g7JO2iQvtexa9yZ96WpkYx21ohrk4lcmKdzrwU96Tyfo20tFyu1R/+c+9LOssIb2Zj+
lHyuRTE+eEX6RVXtep2fJKsoikJT695J6rOYZmE1C0xjMS/xqn0p0zbBPaRQUhPjW7T+D4t38Jb0
Qn3n2F9YWZmxqbJcO1KsJLwiXQO8IxBPde6VK798vvvfbHrg9NY0h4gvec7mhxMQAvYNUD/j8+2Z
Wdg5MlWTcOCfNKxRv6RBXm3TmSd+HKFqGsbgdV0Pc89vRmCQjLGrrNQvYqqNaAtpfF9uYxOWAgBK
I1Vmt7tZWoX59zfdjMnoQ2DVa5c2BuoE2Oj7fyjsXWpcMl4HSI3ISN/6ZINF8gCyiUIVsp2UMtz+
+t+G9AdXXuZtqiyn7JpOI0EdB8HzUJTxJoJ/d1YumOogIaAcnpI0cbbUs5Xkn7jvy66/c3wsDU+y
bjMeHDtGRdMHLl03/WVyoiik/Iyw9vX2+BZcVZncyemUSqkDmwk0VTt5SEzltdKLL2Y4WVtq676l
unaHrf2P/gscT/Nb6c0+6BK0qnIQiKAnWkdsgyZLNg1pnQeRmu8EgIo7c/ZHw6Ef55/9+KKKrVZV
W1AVM5qwzJJz4qgvKLWOh9tz9sdVoQfJ9I3O69RBS+iBm6LYtvBO7wCIr2I6o3nproYfvBkHClz8
TeVTyRSCMtmLSl2VF6F5yewpPgSx3xh8vV8NL2XQjrsmau/NzdLsS9YOHBJWyMGkdTdt3wcBJS4i
Hx8H4jf7dbMvmXyEdlTvu1BBbNAw0qt9SV1w80zlEcXsdy6OpUFIt3aqkJoIIwBMm9iwHkyV/CDa
Ksl+0DRlzbXKKkiW3dSNY6tlQxcexHanaBLlpzKh7u72JC2NQPK0M4MCaEF2IoAkrDMQ/VHg5dcU
8zqpwJdu97FgBjLzU+Iok0NBkB1sGrX5NsS18j7wQQmta10y4zbvqkYxKlovvfC1jRTzqPuZs25+
ZN6nHMAvqDGH1sHR25sswEGo0xgIgs8jQl05Q5Ilez1ZNqptqA0wh2R4p7SW+UGfEKNdN0Xz4r85
UWs/BdtjFw6DUIGTOSD8NmlggstY175ky07rVE6f6xqbqO6sfTA65WYujb1zISztH8mQx0ynioRK
YqBfAdwEoo8/E7ZcpdgORFKyYbcuKXoVNh+vZ9pP4CnpDh2se0SvC/blSOYbm1ROp1XBtxslCo++
gL8q9KuH+UK743ksTY9kwgOJwAL8MpunqCag6yqCSN4EGnHV4sokT0SnRFjq8wFkT7iVoefASgwl
zZ2vX5ggmeIJXolcaXzVew3ilIILCvQ2CXrmG8QL65VdSNcwaCsE/3TTe01GGOds1YsO9phHRwMg
/ToLk+me9BIYdNsKLEyrkw+FrptUcgzRHU9lYYVluqcyHGHc1So2kS6cd2nSUlM1Ke6d6fmjZwcj
pWS9OpSRVNS0tD77q6lZv/dr49IqRC36KTumlnpct5P0fx5DfjO1buP/PqmhFgcXNQRHqwYWf7v5
pZ0kGTK0+4mIxchVpsEZ9k5ECTUqdpAfzPoeefxSF5I1O1qjqHHW9hCecRm0nvFDUIizmepmlXg8
iyEZs21EnePMBZ8bK2ejAiOMqcr0iuL59iQtbCWZ/MnvbYTiDeG9QjzxuY8oeKHYN12j5yhg8Prn
AmdxN5khIEnuAQUfS/jA6TYa9fX3XNI/pkvoQLJkiH2bLs8KA2br8JQHM1peHBF73vdhd+imzwV/
tG1jf3uu5tv3Xy86epNuZce3exgNA4YDkL7ctb77AeKv5icgVm3fl4q5huWOfubd9uZ6NurOgQhm
pB+hB/GOQIrYAyC4J0K/tOSSfcNGoPZGOZ8edQVaZFSsdl/MpD+3Z2mpecmqyzkBbpJuO2sgtcct
mnzBdwoke+/O8bTUvmTW2ghevS4SPj+JsLWs6JN93IIauP35CyYtCyQCLKzBzowGYavK+gBmMH5J
46LR92Bix3DdySerJIYe7i5lFP25H436ZwzFUr2t6mz8umoMMr4sDqBrcmqKe0IYu971dftN60Pl
oJir2AyFK2PM4qghlzClGsVcVAgDiB23CvQ8D+s+X7JqdBWtICFq8Zuj0slJgHlm+6gPkIWt60A2
ZLcYuozH+JkICaDdCekPgNfw1UdWMH663cfCNpVhZSym51LM0Z1T8KEwHtkU+kMat67xudM3J0Qe
N7pVZWN39j3rGVYAQZjnnqzcggGYkv06bUAaJBq8Q13okHAViXMMRfRsRnCb3/76eR3/cI7K2oYj
ZaFBq2r0EPYHLfzokaUtCT5rJpGLwLxzs82XzJ96ke7m3OomRa8puAIyHp4qLX6y/OJdlnb7mSSi
rOxDNa3KkmAP0i1tQgVXKlpIX2oe7avG+Uw5zTpXUkaS2SlEU4jwIe7oU7S0cxNIv8p4uHNFL6y2
jCKjlprAKnxjlEVbYbahfvpk4cNsTP2eSurCassYMtE29dQg2hBsKpWyGqM7KSI5lHH8DC3cQ1Sb
+9u7amkkklHXZhFpTd4zEmUgR2tG0O3FpWFtocVYJYMAH/nc9xu7y9KsK4w+V15HZy42L9BcaJTy
Hix4aQSSVZdpoeVGNc0ynukk9l7W18egq5XnHvKf25O0cCrJKoUgEvV0oACexShMsTfdjmRhkGp3
dtOCzRnS3ZwmdRYIbaD5UgVNoMECHIYffRGcKFs1IVKk1BvWiHVjkQy8Lask9huNznzNMl7ALowH
Knjv0Usv7VvJprkxQwivOuXVGAZlA5FjewAtVR57v38RQaV9UHnZ3R7JQlcyhsxE6tQUk8vCUy0j
Xn6z9Td+MOwodNW2XVfmUKn0xR1DWepN8sp1C5WcMZnVYqcxOhmj/yOwYvhnoudBg7dMFOsilTK8
LPC7pu/zMvY3IhdXhJI68OFrg4gyrEyM6RDwH1pvIMXdupNXbFXj3sNuPjT+cHnokqFbiWfYjakE
iD9aUJQ1KaA+I0BiiLRAiUJDTCXT7bVfsEgZTgYRgmFA0elf/Ra13yDmtII7SiEnuK596ToPh9op
49pQz3EQPZUadNyo6dwTaFw4sWT4GDwrel1FfnAlJucdizaNSHY51sEte3udleuSlYeCYiC4RLtz
3zv12XOC6bHoyQfenp2lAUhG7imGQpHHEFwhcOq2cL+Yu7FAv6Uy74mgLByJ/wKMlaLV9ZGTioSf
+TWL9K2Xd4+T3v10S/tzY2Zf1NS43h7Nwl6S4WOTrc1hG8u/QihTPnDihp9yPQvuOFRLrc/nyZvL
Dz62wqMYFQsui1CUPowx/lS4m8lTXGtd8F6GisFda0E004kztdqXvoF0daAAc50pyFAx3LOuLvxx
REdwmrZG0hAZsghhrpv8edreTE/ZlQ6MxwS5yRG0x952w0+KT3H37dYXNqommbGT2AqcUxr0d6Su
k3cwhIF5zG2dcmbVmuln1nWj/XMQbQTDZmBk0bVGCnUb9vHBM10Kggd1ZXhdxomJyO39PGuy6/8U
k+DU2lNXm+1uf//SHpXsWUA8iqvZRteyQqeKCnJS+zV19Ktal5Fijiqgw9RFdoWbIqGqVR8/gnvL
7jj6C0ssQ8XqAMotLcrVcyp8bZe22RcPjeKhb+9FZhYuNRkopsV6XzW+E1+byXM2FXGaS2UZF8tT
uw8ulMX3YpZLA5E8cQt6pMIoY/Xs12wiSldRdZwgxK/6e4jSpR7m39/YmqES5zNGRZxbbcz2FLxP
J1/Xz6YL8cbtpV7qQbJmJe9gx7CT5JpH3vvGhfkV2ra/ERpJ97c7WNipqmTQowURDWSa+ZVHS/4z
bUa9PNoj5fZ32l8agGTJECo5po9S8jX1kIQIc+yMakYPGpIyXefgyRAyWLKhtRxq2Dvz/DgNlbf/
DzmO35D3P7hgMn4sVpNKmyxjOOfAn/ODnpOujzaJblBMtfFjqgnOsOv20zMlDJDLbPpu5rbUoS+v
oM9VQ7iN96rf1LEJRZFTpPyjMPRRAeqgti9/dm1cTI8m2XRy5xSGA/+0UvHNhwWBIvMkNfVip7pa
qnwPJxiutDZRniNRZvE3mOAalRof3MHgqMUw2oKygXfNdCBGVgkObFLUgYrPM+FN627SqoFAtKlc
W70TH1vYOjL2bWzHIXGnSj2HafJsDWC366x/WbUtZegb/MeDm491fK0VF/4KozMgJIuiwAruhK4W
9qWQvIg2jGpYYfLsGiatuQ1dVfsAd/m4afLavLMvl7qQzh8IyZElVzIVQYvW2o+6ObNWqUbxns2x
Ng0q5s7fHEFmAyO6P4ruOjmmB4W89wVKyvDO6bO0wtLpA4toZ+UmNGNt28M6C7oxGyiOu73ES9Mj
nTwzub7IulT9nTQpdeq8LHj6Iju69+T4fR/+wXRl6JsOY55IYaqBb5NN9LEM3Q8iGMQhSpr3pR+C
BsVYdnoJq0dnFrD+lZP/AFXCBDlc8JSljFd0CkS50IyoibXTO/O5TrrxrJrIM6+bBfldkQ2Tw0bs
rgPCOZtigPVYCzof3YAgvINTWJpoyRnxLL3qcqVNrwbVAzBhWJtIoDFt60S01wwCcaJ/bsJBHYeq
QG/vmuipD3s8Z48yBda5q+17XfzZaXBkVJyTokCgJHl+bbtkuJh+djEVzbnYcGkhWwE44vZI/rzj
HRka54C8s3Mf75mQwQdvfqbCfL0uUuTIwDgYXgrUVLruCl0F1TRmira8tk5+lfIA6SQwqsboOle0
V/htiq3RUNYYRRnkg86q88yRZRAh4ygV4XjttdB7HbzC8JggCrods3bdO95xpSPBSw2oyksNx5ay
4hcls7Wvbhpw/itGArTp9hL/Oe7kuJJH4sQUcCMhk19jj+yp5SETGYypdSbDDYmY1XxyB4jVbve1
tJ0k6zYUpxW+WqbXwaicSwEST2xxsZBwWNe+bNqdb5oakiPXakSzE+7EYPhrigr9++3m/3xyODJC
TlSuHqHGkl0HVb8EgZccssx9DTTuyXUdSDFAQ8szAMFJdo1D79VwkTqzOii514YiHBknF3bCQM+6
Tq+RY2ZHE7aIB79DHeP25y8sr6yNqKJREiPnlV6hJrKh7eyy/YBGyu526/Pp+e/ry3Ekg649dB3g
fRzPjui5vAqQ9KAt0woCuOgZLsEHkAWwR9952S+NZf79jSMxBhQjt1lTXUNotjdFGP7Iav3z7ZEs
tS3ZdS3sGN4GltnMsmdbj18dy3693fTSFpWsOXR0hOOh1bvayHf8holaaa0ek+5uMeRSD5INE9Ug
S1iF1TVFzAAmcrLYXRVCWD7+vD2EhavNkYzYz8tqxCGsrqILn4LWeDb75hE+0a+KuUo3D5VQ6YJ2
nByNnlArr7qNprgGVRFvDXPlvfYvrBzqPii8TO1VUzXtqxW748fJH8tPt6dnYf5tyVMfqA41XN8s
r2HXhzu49r6AFUPCyvPvIVEWDE1GyYGcUrOC2+CqBMqJO+5bktQnfJf3bd2eJjN/HfTmP6C1FqxB
hs1NU1FYo4dCV2xHw9NUkMjdlGFfBNvbE7bU/vz7G0u2YD4a8rEtr7lbF/ua+3Mbq4pz58heal2y
ZViAi8mp/JxzAr5Cg30aQ/hOgczKr5cMGiUBWN68KLvmXDUapGUbM4chbN3USLZcomWKpEUznsNk
Vt4JlS9lBfHo7caXNqpkx9CCTRGJwOw6QRmMHotCJU+f/EXQ3bjTw8Lcyyi5ps7yGOmr8jrETX7y
pvi5Qrlh3QUgo+T8WRwgLztexAO1Ca3rZkclQnvo9uQsfbpkxTwgBwEVWXlFPS77NUSZm2z0lsD6
uualt3YfWZGIqiq7Infx0gZJe6nVSHlY1/i84G8MakQ7yda1oblS4a1t7DbOj25TKStnRjJXVEAb
fwzs8jqq5rVvDHTf7mFoFlxdS7LVUilHG3nF8grP9PfWKM5zCrwW3Uc7Lz7ESnhn5yx1o/1zfgQi
AA33cHmFRNnfWoHxNU6ab8KqQJfH3UekvvbrFkI236k1hw6Vp3ADWe8raosQWhZdD9fjuvYlC3YC
IpUKJMmHWIck1TEbcdBD+ABXtS7D4bS0al17tIsroWhxqeokfZ8Hhrpb17rkSg9hKXqzNZMrXnRR
bzqrRQ1KRM06rJ0jU661sY3IAqIeV6eGHvF9KnqrvqDEEn9c9/2SBXsTQpVF7tkH6FLrvZUH7fE+
BcjCDpVRcL01dUOtjtrFyuAUCpPDjPUK4+qXZavbGZ27bgySKUdqkqMMpNTXJLRhcu9dqqa3+ThT
5a7rQDJox0BkLM9KtJNG4xo39iuR5XtpyT8TmQhHxsPldtdNmsnXm13+o9FM8SuObPTFGioDHdOc
LhHSLUdL+dn1eXzQI//HukFJVq0mA6IuJg6eayvawUNU6aGt2pfbjS841zIkLjdRv3BTK76GOfjH
AdLhDZR68PL44kl1o3uMKQt3v4yOmyVJu9gOud7S3EAH0LiW6GvsYKnX7iz9Ug+SfSvIzg4NuoHX
FM3NaGtD8nl2J1VpNnZUtHfy3n+uFhaOjJKLxsnMdN+gYLdD/lE5FllVOy9D6+TWN+CqRXzoWh6K
09eiTFA72xCV87QEP6eoYFb2C5sg8fOgQLJ+j3hqadzSuaANfowYCZkARNQstIbc98Jp663S3TvY
FnaIDKaDTx+2fIRhrjGELc6LXYOR9bY2nAThN98nh+7FY9Z/vr0dl0YjnRCl0hvg0vLx7NXwQvmQ
dSPUB3OTlX253cHc0B+CBjKyDqFRS0dahZeeSNRtFHb+XoUA7nbjS1Ol/fOiT2GZmPXEatLyujqz
OkO5uQNeP8S7uMxVsWtcX/t1u6+lgUingkOYJnMHjrpSAH0qo4Dtla9LLzmGdNFnCLLUrt41V6Vq
ang/UIhKD6hE1Mp+1dfLULoyLSNtVDPWuQDa3Xv9iwUZ8p2jYOE206WjgBygMyQWaqb9aD2MarrN
1Y5r0/pcBvaHAdGlO/0sbFYZOQckVzULGDAPs4jCAR7VZisM6NKLIXi9PU1LPUjGTQ2I7vm56R7S
vH8sVQiT6jr6nA3Rvaf9wi6SAXQjWIPOLTsVqvX8Sz1RqLH+NSlj5qgw4RC0+Xq/aJxjqtb1o5ne
jecvfbp018fAksd8cMYL/GvVO7zq/JnkZH3HVVkwZRkyFytW1DfD5B7iIisQ8wh1PHcjANM9pCBM
23tHxtJelcw4zV0eN2YzQiDTeCiAaX3z1LtG8LW2XKvcjPqIxEKgReNft3fU0rgky7Y8Zyy9FgJX
H2GFS2oFyEYVkeL9EGmnQ8ZvFXe27sLyyIC6MhfQmfi6etF4inhWP22zBhWD26NYalyy8NpSDegH
GuPi1Iq6wZX/4lX2h3Vtzyv15jVr9QOCp6PqHUahaid4w6MjwiU/bze+YNAycC72QxEGqVWcjS5r
ST7pk3LpswrVLT2x0+vtTpZmZ+78zQhG5KkHl7zWIZ5UxN1DslwoH92b+6UhzL2+bb3uW7UAQYcW
bYpmqmpeRhy7A2zuz+s+XzJsD3GG3qsLL4TrDieLSGzURV+H0mzre8xBC1Ygc62lYWgUWdeKS1r2
qFeYUbgnFdvNOlbeRh/QBF83FMm6IXHz9KTRnINTQSRSTkl7MAP33pN2aSVkW+4V1dYrb7zkkfZ3
6EP0ISxjnwz/x9mXNEeKc13/IiLEIAHbHJyJs1zlqnZNvVF0P93NIEAIEAJ+/Xvwt3GpTPIFO4cX
UiLpSldXZwB45v7PX+nABtLBBrLnoSpgCo+K6REGa18MR265OxuzsXS54zdIJKvgxlvHXLwBHPW0
3YL0rv16K5CbHtbyuvAj2KiHI6gONUw7yxoSXWzY+x5u6645HVRLywZeLgdohz8PRoD6Cw2/jfFf
Wabu8mVvQo3Dng/SACq9VCZ6TgcgSZHILLxZWKs93J/ilb3Cll4DbbyF30/vPEQ5uOkwMm1hohX7
sGDb174VzAHuOvCYbPUHBfurE1ymvwD4vJWArRyermeNT+rkDeqm+gMs1JsnJoE398plIYFgkEIC
Et6g4T5xQxLZMDri5TzOsgnkt6xEnjQCzAUEWfv3vnGyYpnQXsC8qEHrQOZHiQ/9m+Oo0y0F75VY
sLFoEfSAYNRRwd8uH6cH2AfDNc3r6UdoQ3TnXV9gQ9K8sin8vg38G/M6bN0jnGPqeetCsvb7rVhm
Odd9URH+ABuGXjyxQOn2HJm6dD+S0cBb8v43rHWzBOKbgAv4REkIW6lHlSnYJQEAZKL00ATNRv1g
5SXNRqMxzrMUXieYZaMaOKi4wLYH/fSXLtq/jQm+LAPWQCYC6KDr/S96PdLeufAS67gGTgcuH006
3zwO716gK4t26GFUx2FA6fAcptxR6sP3DhY+0/+qboYNXacnqLBLSmH7BnezkvyhXdge/evzkNLz
UPbj9InE7iz/QZ7RKPg0LymybHrIBlRzXHMI3Cs1nsrSZOXT0LJhnxRFRKzdpHIUai8i47hxYQUz
+LyfEDRbeh1rs29tJxJGib43h/lFEyVRn9RhAGb2CWLxbglcMXRm/rs/KSubLrHSAg4vQRgFOc6D
luFLl7JksUa53/TKlmjrvQGTR90IHkCXCFY05w5WOajjhvJkCgATqxaXJF/OWwTt978jtHFtqY/r
A4PD3YPqS3aBYZh8iUtlduWB8NL7NRhzl0d0TGPnYZLwGKxiHBvOpkT/+3Md2kC2IO5zTxuKc2+A
95MXyp+varuq23pbWhsbaysx7dzAQwhzXOU9PakC98cgDTb4oe/Pcmhj2eCx1mf9HDoPC38T9b8P
qQnAYC9/cqc6jcWwsXmsDZK1d6gMppaji+SAALN9DHL2gS1vzYsQ0v3VujZIVjznzhjBPTmrb0g7
ppOooPzKUaO53/jar7fCWbQdwd5qnIeu5/+YOnbh8+j/CZfbfa8Noa3xFjECq9ohhF9mB7ttbpC9
Aq21cVSs/XorITDtlDZuWjkPXKAwL4bxc+rMeG0Y5QbCe2XsbfCagV0vqCZxdeOLqk/gwJS30mLr
6rDWuhW8UUcHCPuo6hZJYGmjFMry6VS83J/ZJYZ+P9PC31BrwnFKH95bD8Yfvy6lMeJE0Gump8UJ
434Xa7/fCt88TKFmnYbion0ovx4Eo3H+taHCBDuHf5n3N6mGiTJIoxlT3Qg8DA+kq4PDwvLZ9+uX
r3rTuAg9ApDLUN3gaiMvJO/JOQNJbF/jVtBqPPJHijSwoctB4fo7bSkMdFNn12tXaOu6RVnr+rBt
rW5BWxQf4VjsJBRE6NO+326dvIpGXVeF8OhVMVR3g6psP7jTkO5CAIc2Ug20vGKOfL+6MbDZjtpF
TX4COfLsks1XyJWlbyPVgo6biY5+fSGifAkgU16FcLYwsJDt4XJ8uD9K76epoQ1YM7RrctDclrNL
foMkUHoFwCOCWzu8DQBCDg9uFnZXX7P46LbtFh9k5VCzgWywP6d9N4wSt133QnCgwV7zYXEFcZAh
OUBl3P+4lci20WyynLkp5CwvYCqzY0Xm6YytcOMFaK1xK6q5TEkduuBZwYDzD9145tiycascsNb4
8v83UQ0vbDzFjS4s0SdU8yI3/AdOtPsQQmFoRTVJscNN3lzdKjnJ4wTr9bPvRv/cH/OVwyy0jmJP
prnjGAR1znN50AxHsBf64YGCJHu638XamrUiuzMwRfLCSF6WoMg12FZKQcxnwYnmLtZQwT4AlQez
0bnYYrGuLVjriGZ1VpZsiuWFQS2FBIgN2JIumMhAmFNm9j1ZhjaqDQIa0ACp5PxY9UiSeIa9hPDp
v/vDtrKmbFRbpaBlpzwxP3YB+yLrvD84fFOka63xZeDeLFiBytKMy25zMZo/wVRYHvx+p8hLaMu8
VV5Gsx7JxYVlcOMA4eNbNm9WPtd+uRXHnW6hCQ5xyMTE4MbqCWIJpWBbpKaVTZwtvb4ZF1b1sFiN
4jzhUfNB4b6vh/qbaKKrG6otWcWVxWlj26K6HoXrmuYCl9lvHthZkE/4h0zxt9nD632+yzyIhMyK
bEFrl1RpgCkui09keatv968fK6ZhUswBGI3VzWs6/SBIA4taNWzclNcmwYreCrbd+VSE7aPRRKYX
nnfI83jWVaZO2jrVXZs4tOn1hubOyoqy0W0sHmbZA6jxqMU4eVdsgREKZEL47nlXJNtib4AYIi0e
wwa1nVofCIMdLfCGL/satyJ5gnYiz2cPq2mGyo6YsUXsRd+Htm8oXH8jxVTV3swIs6aJiC/VwnLZ
98utSA7iEOmjQ9RNxlHwkKZu+q31hnLjvF9ZRL+ZhhovKhtnbm/SIG+ZCK6CIGrGpDrGy41/3ydY
R3OQwrR6bOGHLpDOX6oRpkxV1W8x0Fc2CmpHcCQ4CMpNniwbxaKH3rGXvGyTKfX/bclWZXVt+Vuh
nPoUJIi2bW/dhAUEi+f0U9NvSk2v5Be/odhmWdChzVrcd8CiF+D2VQs7FfXVH/enYKUDG78WDD1W
KR7WbkHveMjqRcoupM3Sf7JsLJN9fVhX5qCHSjBOmzwJZp6eZJR9WoQlFCu+3G9/aeedW7ONXYuC
stZxPiKPGLonocVLhyqzIf4jdJLOQxU/9elW4WhltoMlXN4ccFMQeineq9obDxQ7m6Dnn/oSqP+N
mF6bDSumvTaEWlKs2xsJ5DN0KPtDN8bfhgxFhvtDtfb7l/+/+f156EU8j+v2piKk8TUIU21czJd9
jVvhLLXswpH72O4G4EQFB0YYKh+FuwV/WvvxVkDjnZy2g190N1E4TX1gXpY/9LMCEnLf77dCGR5E
2giu58dc4i0JSfaXaMqnDTL2yoZqI8+qEL5Ybo9AIyP9wk0I8UmahOX/8ES/dbtdWT2/Yc9yLvKp
d9ubN8tvEu+3H3KKO61vNp/CVrZUG4AWNa6bxh5tbxowBhCZ9R/Lu8qj8j3479TxB1RPdqZ5NgZN
dPkIuNswP3JUgoNg/ApxaCBinPYgHDzV774o2EJuTJUuM0OnLky2RX+p8zT4b4Rq1lbBcGXibSSa
gAaNhlv4/DhRwEqIP/zQrfddzvE3IunGDrsSGTYgDZB8WJj2fpbwV9mh3huSoWq3LO/XWrfiGi5j
PVD5c5aYMiwvaRCYk99vgcDXlpQV1EY0o4iNlyXV5H+v4Kl1QHZ87ar+h9ZYvLOIN2pYax1Z0Z32
skeAZMUTnr2+pWFwm0ZyMePwFTq5u0l+oe0KCmlc6HBFjbp4C9OsYuTT9lJd+QQbesZDX7YTbbtH
wTxmDpCxjZyjGYv+7LUsTz9KiP7fQm92t1zRV3YUW9Ctc4TpcLzmicydfD5ORvnFWc9u91FORHuf
d+27thcod0QbUb/voNgNNSXA1LrnhpB9KkGhjUwDF6Pvwsa4iQSv8DX//v+wWV8JDVvSrQN9tKXw
OIJraYm6MWdOMx2zIu83isZrE7D0++a8DtyonWJoUyTQxFEnrwvJgWVEniIZbXm9rC0qK7qJGUib
k85NeF/8k9MOPhTdXM5QQm66I60NPO/dsGjP9+d67YOscGcydgpn6LzEjEvKv2DGtIFwahFApet+
F2tzYgV6VcH0T5jeTaLMCdIv8I2q40suup3QIjw5/DopleepPlKQU4qYk984mBIXOvN9pOrQxqYp
RgPIj+dZwpZ6ZSBhiRw7W0+HK4eRjUtjFXdLXnN2y+mcPuFKBxewFKXKyqnZh75FXX/XHNhSb6SX
JTStygx3LrclT5JN7F8xwYz56772rTw8Kvq5ABi0eTRt/MQVBFViSGCd9jW+rN03QeeIoh7JOAdJ
24Fqe5oUcJOHuO3Dv+63/wrjeufC8hs2DXkU0SOmOGiAY4XJggspm7Q7LZdUCaRMHsIyR8Aj5ogd
/SWg7XgAZOQ2kNA/3v8JK1cmW/2t07NXzG08PbIqeqh480EQfjTga7LM/zeLn314WtzvaSUabSgb
KzyIhUnlJ1FPh88QX6Lj1RFe62y0v7airWifGLy2a5/2N6+tUefqANQCQ3fijgog+ByNvh7OhYnn
auctwdaFwz48FzBKAZW8BXqD+co7hh7/tmu0bDgbU2Nrgq6jN526n0SGqiOVeGvZ17h1D59k5tUG
ul43f/D+HSItDkKWf+xrezld3sSMZqKO26mlCew8IFgcgzLix6jU3W99ZZJ/8xTlxBmg0ZUmEO5q
4XbDo/iM16jmqTBDphKKLOt+Ryur1caxTfAcEHHm0YR1lbxOY+aJa90TEl/2tb/0+2aYXEco1+dw
Fj2gvjx8zKq6h5FbsY/KH/4GIyNtysflVbE0pGm/4lGikp8Hx3cduXMN2ec3bEQFSTm9KceN5MGD
Omt0LJCd7HMPC3+DkMHxpNCV71yrogBNBM6bh6GI/9k3/NbJ3eliIsyFiubhdb/lAXDrvtj3ZMBs
1JjqvL4pU0/fdGM+CpkXPzKQ8b7v+enMBo0BImrSIoY74iE1uTjpMO0O7rzveRf+wr+uS8gH+qD2
xTRJtZOeuECNsSTV1hX4/agCv8dqfYw6VUGN/0ogddAfeEPrv7weONp9Q2Od17Oqqcv6FkMzixbE
pkVJcJZkHxiQ2fJnpHFUV7o5mm8lCc4jntkvtNyZKjFb+0zGuhRcSecK1cX5IyRrg6XKEV73jY0V
r2KUGHnTpjBYRHE0WN43shJOM/dbX0b490SG2UAxMploaDl+O4lrGZyi1p/IkYtCPWSbouJrfVgx
m0cj7QwvDaRJmsL8mPMQ2IOodp5iJXedusxGjHmxMI6aOdQX5QzlnFcEPExttl7wV74gss5dySs3
4pmP5rscqR6f5Q0WlQSeAXIDFrWE6TvzYOPGFITlQmTE7FZV7gVWS8dJUgJ57uhpTjV89Hr94/6E
r3VkRbLwe4dGpaJXouhtyRmjJV0d6pvb16ftNGgZmfe+x4poPUkBA4RYPaYx/KO84WHBwBkZXXMg
zEfUbSD0cr7/RSt7U2SdyJPPumlqxhjlgRGAI9xasvTgOJ152Ne+/+veh2KJUl0vzA215OZgNMK7
yLZYd2vTYUW3LKCKAnauuSkRPeB5qwMYhAn2EjTRUzsC1LTvG+wcm2YTi3u/u0AmaAQrEVyyvSkX
s7FlU2hkT+GtcAkqU8SHKUfV6dzPYosYujLBNrBsCsBEpWlHr6Is2sMEYMV/FOXM77uGxkaUpW6b
ws8mVI+yR+udCW7ER9Z+v/GV6bWBY0LB8DrNaxhqB158hfPcl5RDaXqpG4dd8NjHTb7R08oWZWPH
dDvAy8QpzC0gzTOD3MhJmLw8ZGJSu0rUYEf/GgfeNHQ+THj6i+qbD1OJBGNu1b4KNbMtQyvhwCN6
dsNEdfGzp3uVzI7QG5vr2thYEbxYfrisyUgSceRG4IcUJj/UXZ/LDz4NmmbfSW1DyXhRUVlkDQaI
0n+FoOkpwz/2pUihFcFRLhfzd8WB4GJTc/I4PLCvnl8Z/vX+Ul2LMuuUFtXEh7Ds6TXPnSE6Bk74
mUaOs3OCbaiYhFZeUXoBvabTjFfFJvOqp9LF8+WuX2+DxaaK0rRlafvozaKCnRMKLtRDxnG/9ZUF
ZLuEcl3m1dSwMD+8Gn+A8DHKA2sD79b0ZGw2png5gt85M23YWN4rFEA8UKAIBQ8moOCeMjbzQxHB
f8KddwLrmO0OCik9mJypQjwyR1OQsPNPk6h3rlMbQMZ1VRPKIfQshDLVkbQNi7/6Q+V4W0/sKwv1
N/hYpBzA91IQWxlUgA7RYD6/Kn/fn+q11r1fdznTgVbf9Cm7Mpin80vNu+wCTxa2ZQq2tpSsOM5L
LE3Hz9k1pcjrdIANgrXVt3AGwWTfF1iBnC8Wc7OrsYzwUin07J8g/7xlrr1yoNlYMcUynQ55wV7T
R0jUDbAHZz1cWlXZ/g1xiDk8OhOZtx7EXxVz34kJGzpmYlQbo9hlV1NPbXVQIL6VyB8HBkOF2GT1
Cdjs+XPRNFF0mFJFg/5gisCcnQYLHIpXrnCePViufKkV9dQJvxKwZDqP00/l1kR85CCd/kyREPnQ
Vp0VEqTJo3/kVV/Js2iKmF/Bmyl+eDmL6i+k8dnfEoqZ9UMAua2fKKDkH7mqs/Hg5q6vYX7o9frZ
gbD/T2b6cDjOkk/FQWfMjw9A0JDuaZgzmZ6NBJImOjBWM8oOKa299KRYL3JcHZushQlJCVQy0PO5
A9zlFd8SZJ+mPtbCB4vbaIizM/CXQ3WOirGqX4JZq/iFkQi1HFOpMD9WwRx1Rw92aQoLDJ60R93l
qPfgH7w8QBpveIbKH/5dCeJ/mQXcSp7BikTmVitR6BflDn70MRA+MEUu03z8NM0gpP0MayfMT6lo
IL3v1WPvH8OoHv+WOVRRTZ2r71kWpdmjqZiB8TCtWwCduQMZtQFq/dWxcgatT3OU5bmG3TUTX8sQ
KmVHHUWZdy5J5kbHMKiCfoPLshJutvYdFzMURIDQvXKo8j9zAE15P4rHhm75vK11YN2n4E6nWxJ1
DBebuj12yGHYKYLCcz8WJjvtimhbAy+Aj2PrtoZdFx+ESA39qVlUS/Y1vmyEbwqa0oWwYSBLfRHA
5hwNQ+nFMH9f5kX9Xxvnga9FMVJ2XUBdJmRpcAhpRU5+2LZbOfbKjm2jBKfegU5QFLJrQNLveQ54
JnWCLX/wtem1tmsRyGzGYaMvucPK73kVOE8eoLk/aazIxhJdOfZthKBXZkUtZhNeDYuvvF82Uy+m
gXvIIKlIu1I5+/JTGynIh6KGpCgJr0IAiBM54Xyr2SZ2bGWkbB9YWcphjGYaXiMK8krXAvqWy5yf
ew/GQfeX6kpRwYYJwsgvhq46uljQRJHjmXNnpp78SVoccous+gjezEMm/IL8fb/HlbVlowUjxcuQ
If/6f0O28OGDbEs4YK3tZSDfBB7qwbHx/ZTCXpgQ/+QFUNHIjNoqw6/Nhx3XQxDRjqfpIzFGqEPA
uvbHxAN9jinIJ/eHZ60PK7wVfJhl2mX4BMYAjZKSQ9wC91uAr3Zh05ntB6tm1RdqaKPr1KG2yvC6
431yIDCXbWCK1ibBiu+U6EwX/Rhfu1b+j0xgmoYGdNz7w7PWuJWJTY5kdOwILv6xK012yBUV9CTa
cew/7+rBBgzqKs39PIQYwGsabLLgi8NQn9rX+BKGbxYo4WzJg2bU7OC3nB8VA7fuWAAOt/Hwu7J6
bIAgUIhBSx2CHy/5QgRBUXsB1UFVdGd120YGgqHRxQGswi+vlSOdoqQKqEx/2F/8t8GBWpO4hPaK
AREEttqQQ1UH6aGLfVNgBXEE3iYzrmduU9M96RhVHWzh/el+42vjb0UvV3Bz62rX3KqS/SnHZjhO
KY42vxXplpHfytlma9VB85Y0eMGIk3wZHSLMZxNL/mlK61ORbYJaV+LMdnhlGtZoIXwhkwrXhQOD
gdvRgQzBzjmwohgFtNrTrtQXHS4a2SlaD0v5vGsObEBghyu/M0D+JEHtzj9wDWPdqmbuqYSi6cbv
X5lmGwIo00KJrIlcSG9ngTJHzfDUVlyKSHtB8dA6wbBlMboyDzYMkGipYAWO5X/IIWp9gLuH/FDj
sWGjxrP2IVaqnfvliIrjJB/hL98BSlephxT0h1MRNlvO1mtfsHT9Zsszs9uoeA6iBPbs7IxbTnOO
PfZyf67XGl/+/6bxKJY9WDJO9gTSOH0SM48/N8Xc7wI+MNvf1QPoLMjiErup7uGa7oH9cQqdLbGe
td/u/frbPYmSC+6sQfKqqyt9ll6HjG1kwGuNW4fwwu3l8Rj7+WFi9N8Axo3nEiJ4p33DbsVvDv5I
1LVdkGikEE+djCBe2XcQs9zVvI32i0aPQEji9cd7/neoAqhjXZluX/DacD8SN5PhWdygLg7V4ams
9GEKO+/cKD097PuApdTzZll2EAYYAJppsHuiCzgzVweU677db3wlZm0VOuTPXgvZnybxaPMIq3L3
m4gmfRnYAlDd14UVs6nMPQFdoSaBgDs5ofgQH5gp2uNYIiW938XKMWbD/UxKIHLeB03SuVCb0YS3
Jziq8T972tJjn1XOl/v9rASCDeqrvHDqwNBrEqGaZ8Mh+1j4m9no2lR4v86zkLCkTb2iSeSieyIV
7hxCQi6ujXeaJzNbiM70pRLhWKQwhoRNnl5et3oz7LsK2LA96fpTiBQ0fRSlUx8ZlVcUOHce8r/B
9mIdtqHnIc6gvfkpEjqGl9mc73zCtBXoiHCntBeIscCDptPE9B9Tu0m0WVk1tiFqBV0ip5U9VmdM
2Pcg9vr/hsr0xb798zfoXl7MWS5cgr1hseEsodnae5sFlrUfb0Uv6fzSCzuN1mWNqgQvHXppBtix
7YooW2OOyYoCou5P+YEE7n8p0CFfBrdiG9nbyr5go/WC0GWwjnbKZEFtCGhrcCyetI2etvUp1sbH
itq0SlFWqVWbVCM1AGvghpoJp92Y25WKio3VU6XMoYRg8qcc7M4HNXTsnCNfPAQxa47ACvQn4Pfo
0xBtAkHXvsc6jeGf6Zh8DspElPJ/HpC/53gAa/j+bL8/H9TG73F/1qavGiymSvX0GGnsD2kNBmAV
93/4Gjec+/28/xHUhvLBVYA584yI00ENm6vO4zQ86HYeNyp177+yUBvMB9XfKCw9kj/Bfp4mQRcu
2/UzD7I/tEydL0O+05Ce2sC+dB5KSaD4mCANKJ4kH+VXOFN4+3An1FaD4w5rwNnyS8gI+hFQlU3+
oTVbaszvH2jUhvUZ3jcVtJLKRI6zn5iqZc95TLsXz5NbWutrE21dkcELMkGTkzKJnPyTkrhxNKXr
PexbRVZoS2fWPqvdMgFrVX6AzZZ4HNJ9qCVqA/umks0olRoNGjUKBkrTFyDot1Lq97cNIIR/TSUq
Ghc5IWq4MFD+4MediCG4CVd/hmdz4vTOoRRbfO2VSbaRfbzw8eBYan2dZu19VwAplktikf0Ea9v5
9/5ErPVhFbq46rDDDq0GNsE88CbrX/o6eg7LzXNiZRnZ6L4ohfESDLZEkpJRXVkJ/QXFQXm5//PX
Wl92wzcJPJ7xhrk3zpCwPutOFfxSL8OiKbiv9WXQ3rQuIcwJ9etQJ7lE+SMYVHP2AO3b2fryTW9b
j9moWjqBn4gSYOVDwnEbU7k2Llbw6thv0r43Oe4eUF7OS4zL4gN+f1hWjprfxOCapjHD2OfJNAcV
vxkalyUHQm0EfuCoW0dIckzncjPJWzkSIuuODEJR10Nh0VyWVEOm7MMiLNiF1XMLO52+13/c/6y1
MbMiO88D7gJcrq+eU9T9g/QBFLnEhuj0x/0OVsbNBvNBt91tIkEw4QCBfX19JmKwHj9PIyXJDHL6
voVlw/o0iwrSILOBWAjMLpFnqFMMAP7O1q07M7LhLiAz11c9aicAYBoyrSilZdPGNKzsSDaaz+R1
h6f4cUhU0QC2zp1hOkOZd7y6BEri92dirQ8rsAFm5ZnHiil5zf2EQsEUUIZ/Otntu1RRG9SHUmmm
O38cLkHRO3j7H8u5PlEwRtTOabAivBuYVw11OVwnwf5Ui3xqu1OGl9poPtnwdIAfb496WuF9ek28
laeeCo+TjQlYiTUb0qchJpi2xTwkuLsVB9NDsxAI5nxn61Yky6yNAIeh+P0mzf7sWiiGL1vF/bWz
8tNtNB+enIrIp3RMXmHqE/SEj6Ea/F1IU2qD+UDPLaIscvUVFQa4EksVzAfgQ9Nv+368FbyEz7UJ
5qy6RsH8l67j/pgtonz7GrcOYzOLxi/jbkyEMD88Js0BiesGl3xl77SBe+lcV12JAsK1cxYgtFtw
5xCQqTz7DSS0aT8otvEVK3uDjeJTULygIheA74c8v6VpnH+Msm48+GqnZCS1YXwws+mcCpYOST5C
4Rp490vfQ31s3yx4v6YVkw7HSPnNmKhxeRGCW+25cFBOu9/62jxYZ7GORdqh9Dckuiy/KI+FhxTg
pgsf1ROFJfgGdmYtxqwA5hRPEXXuzAmDeOQpBZvlHBfNRsl9JZ2wcXw8GLOAwiziqgawPYWnj9NA
PkH44hLx9NNC0Lg/VCsfYeP3dJbDe7ArRxClwXkjaYA9Tm09nq01bgVyWjZlOOepeyM5gAfhxA6v
Opr7frkVyAqvoK6fOfpaLeg1yGiTIx26v/c1bp29HSTHlCbBkKQ1GG8XuJhz90ZTgKI33tbXhmb5
/5u8OsebdBYaapKoqeb5mJJC0xNKm+1GGrfWvnXyggTTu0M5GUQvXvrSavyqm72XAhvR5UFQhg5c
43RJYfmSNqJ7oM7m5XUleqkVvaSG00XWeSYhmVQX2U3RE+RxoAXm8uKU+ZueDWtDZMUv5NfzTpHB
gIkMSLr2dHoI2RaNa2WDtrFcUtehX0NCPumClNy8QecfdI8bZTvvLQ3ZgC5PZdr1HILLfQGHKBMW
5FSb6a9dAWBDuUTvch+geDx3a5AAZpjdw5vII0+UGLfZMrNYmWkbvaVmDQeIoTcJiLefWBY9L1w3
r6q/OWTLyWllkm0LUgifgG4eCCzVYbFk06gDkpDuE3mggRXFBCYlRQMlFJQA6RmyKLArxEY9hg8o
R70saqlzWO/bqG33UdO1ppmU0UkkxvKDkKgfGDP5O1u3zmOsJVl1JhsT3UASBa914gEKKVso8bVg
sCPaz7vW8cc+kVEUHxeNRWgY9Eeahy/3V+taB1Yodz0gvuDPdQn4suVzWgo4vLQlg+VBvyWxuLJW
bSSXcdpRToakT9JJ/0wFWAe4gcTXRofm0udKP9z/krVurFJXB41I7SIMEgKBrkQWLvvWMR2d8gLY
90aCBbSRI8U4aH4H7lMb3FUFPqcZxQEkgPcNb0oX80fSDGN8QB2jKI8SykvOoYoqfpZhrIvPDh9R
577/lSvzZeO+AibaXKbKJFW9sIGEO4OyXn2rVVVv3K7Welj+/+Z8Tf1chrDXxgNnGpQv0Qgsh6mr
5jwIDmHD+1+xNldW9Ht+43lmwB5vZFWfONd/SNgZP3Qqespwt9v4kpUdzLdOcqR8HPoYckhATNEf
oLI0DIe5adXOIoANAQsgOTcFMO1NOIPJV+WrFIr5W/fQtSGyIh+8BGDXM9MlVQvBRzkP2eU1D4RP
Zvo0Q6fx/kyszbYd/6U3+h6hmO1IxgxWdKI9CycqThQM6o0tcqUPGwkmsynTdJ67JI8H+cGDhM/k
wgZt2xxjrQMr9EXO/DqKPWA8Op3+yVlcX+gQlceBAZB/f5xWpsMGgAXQXXEkVMcS2J/lZx71+qFq
AJaAYqZ/NN64D7lIbUU4VRAZj3nXQU2md45d1UVnPXRl0jZQab7/KcuovLN/2bpwwqEqVI3ukyoa
vKPq5/LEA5zubNTzMexYkqk2PcfLv+53uBKHnhXtsg2dOojLLgl8sP+80Pvu5cMWyWNtYqwg13iB
6AWpTZIuli7SVOWBBZiYNHfNmQ4qPe/7CO/XbVEHveFes5S0QF865QR6VDQttsBQa19hRbtXDo1T
T56+5iibPXlN1F3BddJnFz7Uzz6ugy/3v2Jt7q1wj8ZR5iLW081000HX8raYW6bD8LVW+uhK8QUM
sOf7Xa3Muo0em4TjZQPtcRT36XdUA6ejT519yA3ArH6dDbxMzCO4ZV2StqI+pPBRPgzxTng4tRXi
cin8kssJNeo6DR/UFNLL3MLGYt/ALGvgzQFLCuKXg8qxW5G6LA9qqd3nC0ViX/PLJvmmeZPzguco
HicTC7qPnLp4ex1zet3XuhXLVdO47WiW2000YVoVBr5efKbut76ykf+GEgt50FVZgYFPAQmpCrwI
8Aai6+OU/XO/h7VVaYVxzhVxinSebxwi02Im82Fc5EjuN772860onuRQhUM2YXAw/hROTWV7rkrQ
tsoMitz3+1j7ACuCGfUgOszd8fW1jC+QRsd1fu5q24aKTRJICaKyIREN0rLItAxSC+H/9jVuhWxk
/NxphDckJMRVpg3H+TwJsrWBrgyLjRRL+dym06Qw9K/UaRCdM7gXbhk8rrVuhSw2/oAUuZoSk8Hg
Ed6C4WFS/r/3B2Zl77d13VCmRAVOLvh4z6ji6OVucZnqzjkqwvrv4KDuY73Q3xBjueemUWTQEaxV
UohrduHVH3cizKkNGZOtTCF2hSWJfU3B1lt537c9nlZCi1hx201VCBmhGr8dYgLsHA0+bKSiDKs/
rON9lUUbMlYBBAP+1TIRUrr9yQtb7DwFauD353ntE6zI9Zqqq5E3TAk8kl4qCMscBImzY91tqsu+
fzMNbJCYbEYXD3so7HZx+qcXpPIv3tZud9K8jKDNBoeDK1DL4QzC9DiDSRL71cYafv/bAhs2RgJo
8/K0nS4aL/lHYiL/ODnFcBroJqfn/RiEhciv51pQ99xphZfj1W/I/sy9tAJbHoN4f3LWWrciPCKk
LvpyngBAcPkJrtxZf/aj3pvP99t/P8gDGy4mna6MRO1OF2gIfoqa/Lro0rMBCoIT37IVX+tj+bY3
J/8USdr4jsII8RgAcRCTfkbIWz4HYvg8cPxx/1OWAf/9/hDYonDKgzxv3cXTJW/C8BA05K9p8J0n
GVT1Y1Pg2tUgQjf6ej9fBcD3108SbZDGMfRBLpBm+LRI0C7vOSlKgzIMzotZSt9v0d3XurIOb925
7uT4bLp0Spw9x/2kYCiz6LDrnL4shOW+3Yf3DmyQWWBySAJMdLrwCNEyFX1+aguzMWQroWjDyjzV
iSmD396CD+X+seN+/3+cXUuX3Saz/UVaSwKE0PQ81G2f7sRuPxJ7ouU4CUISer/Qr79b/iYdbI7u
0rB7IA5QVRTFrr1JomXUXZZANvPOnd7hLzZvnKTx1EM4yHtiopQJVOD+QTZ+DJvIfgKV5eu6Mkjg
PrUhXq9xlv8JOpQ9wkeH+QrL09MKfNhgr6LZyQeBGws/qhGY9bF9syEU1yXbaZ5xmNMP2o9XzkjC
YuqbkfoP9RReoTzyj9DhrR4YpP7yF7GO770g3alzuWZk+T3pCtN5vQdLbcuXERgXNXbPcz1fiiZ8
2ncQ15ZbN20D6vUlDOvgoaX8K1e4sEQU0Iv7QcVltZaj1ywANKvuggehK/Rw+CruQNWLl+jwHHpx
dgy1y2ysGQ+RAMkamEsFqUii+ce12fM71y5YxzvLW14tLR0e+3y5sKL4uD07s/ivMtZfInJMSBM8
g/8NiOjlaKp6mbpHPeF1sp1BsrNx6t7fBEf+YCPLIEcQzD1YAR4LPScE2rX9yl94USQK8o1CTe+1
qG7eOiXHhttW8pWLyFR7UvYNATrLAAq2wf/Smpxr6n0xy/r7FncbxODo4NMcs7FnxTKMnUjr/JEE
6MFLVfZ3RPK9u6vDPWwSOR6ZeaFNgKDVxPQlTWX0uwdGkx0fd33d8vFxBNE7M1o/A4f5ngTR9Gdc
TuzP+xvx4379iyPd1iGVU9oXTZfp57YIHki4yY0veDf+0TAhsB0syz+KHp0SKEp1l1kM52Xs/1rM
Qh6XafdZ2REDbFxaQcjqRUiTnosikp+IGsk5rQIgc5uK7oBDXENYhzza6aSfytR7KvQwndt5q3YL
cNkPfpRf7y+mIwuLrDhgIOjB45qXz5BZ7U9oBUe5s+kgHYOALy9rlIIp5tBINlRNRnHc8SiTz6oe
/yL9ar6ggmgulZZfl9mYL/dHccQ1G7LW9iF6HbxcYz7VpS2m6xjiZUAsaKMZQpROJi6PSbowm4yO
hSE0ZOO4eJLBmn1UKbpB53Wml6xRf9+fjONU5tbhD+bWJRfeop/nkOTPwgfVFTqnSppU5cy/yqmt
33cDDW9e5E97FRuHzdnYtlmOqJgxUTzpbOofCi/P0RKvwwvUQg+atQ1qkwNvomog8hm1Sh+IHjCu
iVHnp5gcfMRhNqhNeijLZZ4qnnWB0hY4j+tzj977B5Rd8h3GEofn2LKmZGDF7OsQD8XlIB5kEb1B
9Qm19i5Pr03FP943Add2WCFgDJvUb/wUu98XcdLStf9LZuxtmANocn8El8dYEWBc/DKOg6Z89gnq
ICr2xisAyWqLBcEZsChKr1XejGLnGHUcDTbgzeTdEvjgJHvWdAH+mNcFmMmmoOPi4f58HPtiI914
LwV+NS+epTIe7qt4oNU8Jtm5K+v4LfWDYK+K51g5m9OMLV289nCVZ5AHYBSAzuXysce7G+gEaU6f
A5945BAIkdkCqKLO41YOKagKFYFCALh+6LkMipf7a+awMpvYrNXFEgy5QpdeESKfbWs0xoh6+dZ0
ByUzQJr53/RpyUuOfs9CP4JU/s3U1wvSwWjvbdv1+61kXy8iApVJhdWZgxo8g41EzY29NGz3tHeZ
rZXxKxmWkMkIQR4k0b8KTMN0ptrfg/m6bNby8iLqg6wEacRj0WVfN0nDOpuSYpigKL3Xv+WagOXm
fSdl4emowRZnafBtNJPHL80QFcceuZiNhIPeSpQaQctHPvGvAaubU5Fnn+7bp8PTbAicWhbQB4GO
4pH445VwoGX7/kR8/0FU4rEm4vH+MD9a2H+RWf6EhsOZXhOctU8FlPlA2wzqNNU8pWFenJD7L6cO
LXUZrqs5CMiApt2jNXCYr42PI2vVUDlsPKQKCtAfN3qeummil5iwf+7PzLH7NjxO5A0AMXlbPppy
3u4soOVtymOk/8xGx4GYp8bbYIyfj6Q7f4NkK35cMYdjP93ybcA1o8nLfyxOuqonCMeGD5V/jBeD
2bxmUq3ZuEDBBxSwHJ3KI3RMACmDoEa2tPNO5utafMu7IRCLOwi0GLE+LVSqftwSAljRsfWxHLso
gyyHIhu+zocN01eAbXy/d89hmjYcTug+W4RPEDYkQGMnwHvWc62m/tzMuyphjuhna6H6gdfpCsI6
uFmT8mUe2U3l4cccUMu83EMOOfbAhsFBaGeYCy/DPHSxmhOyQpyfuzBy1yptM3tVG+iLjmQEMQ8z
aPr5JErkAGx7LoE0/Z6anWuM7f+vxtAQTlnRvoUxOC/AubGmf4NzNr2McciTQ6ZEt8V7NUTbe0qV
ssUQxRqFN3TG8jcN4DDHMjMb4YaGhgld7rH3wKryoyLkLKL0c12EbxpA6u7PwLVI1jHd53XZibnE
DHoNtIKq5HQFt1p4yYVJL8fGsNyZ9TENh4ZV2AiZRt91xmj7AKnNcL6ArXhud2oorqlYfk163lUR
zzCVlCPu9fH4pwAZ8G8hMLw7gckxhA11K4Om7rxS+UmQhY90Gs9dW12CbA+65fA5m/CspHM6QhLW
T1reP5IexTFP0GhnF1wf31KFV7YqNMPbFy2wPIJBoEgq8JzmKjvWtcd+Qrb5JAsYwdKQukZRf/DQ
tYeesoM/3vJlNvC2qApjklFMp6UbHuqs2KmKuvZ0W69X65KWXZj20F/JToThwasm/r9jMYGCTKpu
x2xcS2+dyB7UKCkAl2tSyfayMv8MRe6dX+/6tOW/oy6A2YHYWqJpkSxL/8a0w/W+2zpOGWK5raZD
KrpuXRNaLw/e+tT35XVU1amaDv52y2EBVSPdrLGpIe8TFUQPbbRHreVYFhudxhQv8pq2a5KnQHKS
LzHf0zv6QQn1i5TXxqZNZMikaLGZS57EV9Cen8Ak/jY/yYsXnuedxNphlDZELUxBKRT745qk8fAS
zt5LSMOEet1O0c+xtTa5WSxSAFC8bk38pX5Y/PkBZOBvs16fik7v3L9dM9j+/8qtmmEhadbXa8I5
ZRcP5IrnZgE3dFWwvU55xyXHJjdrSx2zNosxRA29a6ZydYXiZ3rtqeivwCR/DUgpd977XAZluTAk
47JMh7DVSZkrn1pA2/eig2szLBdmk6ghMtmsSQsu7eu6pOVDE+FJjHReelpkWu/4s2sKlj/jEcZX
gVkRQ9dPBZ2ucV3sWGuMPf2VS1iOzMBwNvFyO+DrVea3mtTjFwX+pTOk2eTvEvof9Ub+Cvno37OS
Fjt4HoeF2XC2WvFI+JmHUX1IKqKOGPzOAYi5rsGeqqLDwGzys0EYcORGk0nQN4tqqwwuVdecKj+6
zpq9gCJgJ3Nx7IyNbkuzSWYpk0FS5Hlz6qVcH6Yc73L347jr65vdvfLEoWClRHKH02eZvphh/oP3
H+5/2WG5NrQNVzINMtwQOxDW9Z+tFyXBgperjH7Umd4hz3ONsc3q1a9vx0HgNssg093Jc+XlCUQR
TzEzf1Sx2kmzXQtk+baI8znQbbYmdSoffEHfD1m443MuG7V829dDMRLJYUHyU+mD8dV/G6mdCOv6
2ZY/k8agjJpv+W5doR+U69lcA7zq3t9bx1OKb/k0qcJCT6YkDxuaCezKL6maHkk3fACc5Xc6srd5
M1/uD/XrLaY2ri2CSBoBIZ1JqCrSU6vRN7QG12yOryUJ/70/xq8Xi9oINnSQZB2+aFAkrNV36Lt2
5GSQOh1KZaiNXgOBZ45SZ+cnoJr9JkNoE6wDnXeM6NdhiNpUZ3FXhqEwkUlAxBhAL53lLybvvwwF
bs7KK6YTHiDLQ0YF2dX/uhvTGvLVceYn6dB5/knXnlBvV1kO3Y5d/dojqM19xj2ZlWIqggRUcMHb
enugF51U1yCkeicsufba8mf07dGcL76foIjknSBzJR6met5LAF1ft1xayd7UIl2xQlOTXsmqlm8g
Qws/H7NTy6mLajJ96Psl7sqz8J5FupRIasDcff/zrtW3vFqBiCMOUyyN9lG8a5u0epBxFJymdNda
HUPYADWTeUsDYRY/KaB1AY3Lj9Cg/FC1x6qb1EamofkHlCe0xz2zFeQdRypmztU07HZgOrbXBqeN
XBuK+wjONN7Pc/u2B0VS+gZamtEx8gdqI9Q42qDBL05gQBS9WQZMiW9WDhqU+zvsCKY2MG0G2Zye
xwlfBwy5x9Gf/M/HWlmdggn1qfvDuJZp+/+rY3nO60ZDExe7XPjfNvYlaFCp07FvW/47ExHjig8j
LdBvea4D6E1Falx2vu6yT8t/ezHPetYaXy+Bn5RB8VFmSLi65iD/ALVRaGvrZZp3KkjWBk+nU1l6
147Q7Hp/dVy/33LhttAd5Kc47m4zTn0i0CLCyHbhMc0xXj5qo9BUr3MFuL+fKBL7b1i+9N/CjtTZ
jok6bMfGodWUhuDS9MSNxCb+XNfd1J6Cnsbv7i+Q6/PbMfrKNAFyG+YmL+NbP8bBN8JGCZWz/c87
1t9GmfmeaoFbzaMbC2Y+vh38YaySfCT+kgwBAar12Cy24V/NYuRgMYrDObqNfkPGBDRt0FbrK052
SgCuaVgOjBIXYYTm4lYY/rIJaJ51rdqkY22zk7m7RrDc2B+mODVFu1UEtxJ/BYKwdlD8DdXd0SEs
XwYueRRRmImb9GUGSjs07oRUjFcwGx7rDKY215keOpBuNbR5NAHaOvLmrSq6v6aV3ZZ8L9V2Gazl
0XMhsjJdoNOsi5x8AG4KPMZlA/DdIUuycWQcFH9+pZW4qQ6wSIYXorCUfOfu5NhkGz5G2i6HbrxP
kxSvo0YL/w0Zx9+WSkWHCi/UBo3NC5rvdcXmWxpCHEKUKMoS2NL1/to4TsufAGOempdgCWgysgaq
ooilbaAv4PR6Hoo6PXbi2AgxH9396DQVOHE4yOX9VIefu6kjv1X5wd4vaiPE+nYuh1iNNNlElH8c
x8AO74TrX1d3qA0NUwOrx6mcp5vJAaUXHmh7xkUkaJFeH/yAqzfz1IvnOZ/ed734+9i+WI49l6ap
kWKQBAoVzUnpkVxZs/jJ3FXZQxjlkdzZG4fvcSvf5gOqn14paDIX9feCQRYa+jt7BUrXxy3HFrVk
wxBmyw0kukX30kPvSsoTLcCPseN+jhFscJiKGM3SrFhubBohIW/Shq/n0nR7AieOq6eNDevDciy6
Yl4hIYSWo7FHIN/KPIzrd3hJMucGf9zfcUcgsbFhflwU0xym0Q2qSzIxBJkqMzW4T71mj0LGNcQW
BF4dqSTuAf6Mapr42dhC2gwgldJEyNK02SlJurZjG/nVCCNUbIq08KFlLjzsMUqgsX8rg7Kr/j22
StvArwYw/rTkMbojk5HirapPcW0QRVvfsm5X1dG1StaxLVkYBBqdDji2c2hFT4VOgG3+I8OxdD02
Ccu5SRZR7ve4okjBUBYmK0OG5skw5acAnVjeTtxybYbl2nUT5atfIMNhvBq/pBpF+wDNG9+OTcLy
bcAkly5H8Li1onma8Tj/3nRdeFrLQH4+NIKND6sjlHZ0J6JbmvOv/QRtobQuitNKAZq9P8Jm+D/X
7amNEuvZyFnXIaz6bH6/yS9fNhhdVM7vs4X8cX8Mxy7YCDE15zH6DEpxA5ohfZzX3rtFq5h3sgNH
fLKBYIE3gMSM4Gj1edOdloZAOdjn5FL1FO9xoorPGRK4Hbt1TcXybsZ9gvcmvdyg1brkaIMd2glE
OoYvxyzWxoWlU1F1wi/nW6G6sDkLvKLf8hSo1Z3vO1zbpkpjEGudwkL+L+evcYg/B2v4NV4Pgj6p
DQ6rozyIfL3dfBn5JsUa/J5CU33nXuf69ZY/4wUUVYAIdRNh9FM6euZaxHS5eqIpD45g+bSMB09I
CPIltPNwq1bLfEEJ8UMq6zg55A02OkxykQI6IVkymvCrDjN6yqdK7NinY4FsWBjn5WDKlUU3SVAA
P0NVuC7RFp6P86kb1yE8OIfNF1+dQe26CNAvrVuJEiHwzBVU/7ryIP0ztSnQTDuC9baNoBwJyqrw
NJOhVReQIWK8Y3uwLd+r348XMK2Y7sKHforVcNWVV+vvceNTvoc+cMRVGxYGqYFMGGUQucsBsqkV
fzIrf9crT5y8PD52rbPBYSneCeKpW7AseAMvz32MMlmGB9Cds8FlTNYhXSweqmLFVohuG9DImh7a
ploWCHgbtcH9nXCNYXm0RLcOimMpJEg35E3amvLSR6Z89NpdNn3XVlguDeFCM0HLzTyYIfhddeVL
X4/QB6I3EXV7BuWYho0KGyUadIoonW49OtsucoA86A8l1clDs+79lXIcPTYybG5qr2BR79+k5uUX
1rJgOnlQCz8m1E5t/rN6UkD/BSXoDgnIhE6mGhb1+zr67d5jpeOgtuFhvhwH5ncNro492uZABwji
M5rVjy2n4zWnpHxsfDH9eX+1fv12SW0KtBo9YLnoZv/WckFfRINewJEiSvkplLfluPBTDZGIMw2G
g0XlnzjQ0hn9eabD7aUY+nc++lAxDloe+qw6KBdPbZ1MsO6DOJ154W3MwMKANuf0MhRTtBNOXBtk
+3ugo3rIY37zW1Z/AgT7A8/xcbld8E0MIotsOgjfpzayjDXh0qJ3DWMt4Pz4xCsS88e0D4AYQoAU
/TFZVxAd/jfSK0JJAepOfkMbcn4yc9U/hBK0a/etzOGTNsbMTMU8D8Ljt03DgfgNf9tpPDXe/7gj
ptgoM3+hGTTha36b6cCugmQduM4HP5nowY5mamPMZtU0ZTitIGGOtqfeMdQsP0Ws25uCa322kPzq
nGXLGqw4BflN4f6FPjntvemoPJhJBdvCvfo68VadrQE0oOtKgS5zaUNd/iaGoW53XsJdO7BN6/UA
ORhjaDeGSZqG5U3m9fQ4x4o8hyXZQzC5Vsi6akNJgKe+LPkNbW9QQGgL36hLHghxrAIfWD7dZyNI
s3Th33gx5Y96WVBvZGrMn6dM8L3qpmsS1iE+8jpCmFX8VhsVn4oG8SKaDrJOUVs70+QQ5crQ8Xrr
ZzL/QyDKCfRPGvvHCjY2hiwNQTSlpTfdVNwDvVnPgN2Z3eqyw4Rs/Ng6zWaOG4n2Ywi8nnqIGp+J
oV+h7bTs5OKuEaxcXIRBxnM0z97YnBUXTqBBmW4nKtVUHHvptVU0oSEOGmQ9FlvDT//cN6AEDOuD
DNjUhpCNUNcFj00f3tQixCWduv6T0Zm5zigZHMudbF40E44Q7U0LtGeA/aDuV4o7O9Rv78dph/Xb
rGis7QZd+mq+9Xwo2lM9inw85+1UHnsGtInRkBOVo9IrVr+vw7etN6/nkB7sMUUr739jnB8vVFQN
C28t9fqTRn3jSqNiT/bctTbW8Qt0IOjiJhHeCIp6zyYe1JMI2cuRhSc2aEyVnU8XIbEwGzjNN335
NEXzHg/Lr/2K2HAxubbzQupqM/oRPWKtL+UtxoP7OViqY4GT2JgxMNtm6BvmSIlr9TcpQK+08t1m
e9cErMO37eK0QSmJJKyAOK00ZZ2kHfVRIuuO1VfJT1AxElZTPGxtT21UfCKinvPzOhl/787z64yU
2EixXrG6L7sMtEoN5LHRRfRcZ2P5xdDhQ+dnEfS4cr0TRn9tqcTmPKvTLgIDmc9uBGr06IKaV0Lf
RKph6nrMWq2TWHd6GlNN1ptmM7Is0KNH3lvqid1WMdcMLE9uBaPDknbslnpR1OOsCUJ+LqGN+v7Y
BCxfLlhvylz6PmqfKv4I9czxbyQRY7wTRh3maoPGglKpEBAT/7b2PbSUpX6p2yE9kWo51PRJbNhY
C+VhYZohuI06nv6EoAM/hUuk9hqSHctvo8baqmSChMGKTKsa24tsgJq9NCBI1ocOMWKDxja1jiHX
TXhjgGuYCBQ9Q3+wU5LYmDFFeVjWfQrjgUud0BOYoxtwmt4HcXlMIJ6IbeFeZdN1JuNuAAUICgz9
2pwAJgJZ4sQzGhzzMGHl0tDUpUXkTcFN9KjN1yhAnyp68DpGbNFMhvaPMDMlu43TRo+yeOVTQNvy
9P+4TrpcwPZgKcIqKgMMkaX1u3Rd0wffy+qkimSzY0SuISwnrgXhoP4tSGIUOH/MCW9EC7kURa3U
n5kilTq4GTaAjGcVZ204LTdRskH+pjkgrSecdlW8U+HZjrGfX64gI/ZfcxIqEGixVqiHpfKrCht+
ZWJevg5Nh1p3VRT/3o96vy4kkchOr9Ey01KGBzJB0zMDa9psQHResOn9j4cyAn7ptdrruHbsjg0s
42Wg4wJalLc+EM0ZTTXy84+u67X05af783GEqZ9IzLKB5RDIASRrgOqEzlR6zXO18xbn+v2Wi0t/
5pBG8sxNenK4Fg2wFHFuzCU4+nJMbCIzvQBTbEBtcQO+Cy2s8VKceQTxqGUGfu3YElkn9chkKL0x
Wm+SzvV7g+zvO5qXj0EQ0NXwX7slzCtLgDXX21xF4o0QobrVU/qlE5jJ/d/v2gXLx4mAMkKrliCR
BjdCM7Ti/AOkUy64G94fwmFFNqAszSgy7Tlfb62uWfQE7SI+vh8g/3MwHbNBZT4E6rXfjUHCYJzM
oywB4K7fufL/Gs4EjcP/boEKTUBIKeYHwyZ1UcY3F0biZyPYV7XCluQc5xfVAE0T+NG7YytmZeO6
xNPiIPwgSSEpg4aHRplzEJvun/ufd+y5DTAjta8NL2Lsecpf/A37OMEMzt4uHMu145Zrc09n/hpg
xxmFOkZhovn3DbTx+djPt47uduhZ3JQwWaDK+yT1yzaZ5PoN6NFwpxDm+v2WU6uqXLkHRpwEu21O
bWTEbWqLdccfHKeEjSEzQHl3YJdNb6wP/jU8/GcuIc+aj7+lIOQ99YS+HRTQU8cWy/Jv8KdBfjFb
za0J1ja4xPOaVebEorGNgHUYI/SM3h/IccTa0DLJax2DZWQzKojuFNpLeAnSyFJOHxayCzBzrN1P
ADMQzKBuv6S3mk1/+sV3kFKJKwEfKU95EvSgBV70rvj15uK/yBpsjFk7yLTTpp8fihYytMSrPm+9
KXNAcbfX5xgNbveXzuGPNveYSTUdm5Kn8uR7FbmxPCTXeKXzm5hM3Y7ROUzaZiAzFTSLSFqRBKnc
m5Ty9E0G0sOd2rfr45a/Q5o6ZSsKlzffEPGs23KqQH8ksp1w6AjBoeXwslzHlIQD1qflzdsRZe+r
32XTSVdEngo+XUATCN7beLp5Ph4+7m+Ky56tGMARJXs1pSDLblHGFMD8qTBXybxWD1WAusL9UVxb
bx3wKFXk0TgxkuCdxlSXIVr/GUE3f/Ij0kQ7R7xrd6wQMCvZ+fO6GECig/5THRXmDfhIhmNMt8TG
nZlp7ReVVuZWyzDGTTDSQXH1oOd78C5rw85Uuh3uJTO3MYSk33kUChwwQkf59/t74FgfG3KGq4ee
oqmitx/cXRD6JoCHVXv8+A47siFnLSrJVZ3V9CZ5JZNxCcqLkCgnKIYX5kgG/96fhMOQbAIy0vVj
6Qco4Mmlqs7Q3viOR/P2Qv2DmHFio81kOxYEj4D0lo7gl83RPTz5VZ/c//muPbBcfKz03HaZF9x0
qtffZqaKf0ti2kNvEmhU+W8OZ8YQLQBrjp++dR0AUH9ZY6hf3P/prpW3XNhUK0Pjf0ZvdZ4+a96D
ER1iJ+ectsf4XAmzHBjF2TrQKNEl2why++XNFH5dBDp87k/Bsfo/wcyiyGMRUYjf0LZ/Mhqpf1si
Fzn29e0sf1XLKeSyZrTKEUnRAghBGyggUbmLYnP9dis/b6E+UsRxTG5owgR9s4rUnwFpxkPvKcRG
lxF01S4qWEgyFjEqOSTSkX/22gLynvcXx3G20c2qXi2OxJE8irKJYfjTb5rSP0xlJPAmaE+ClgUD
p85Jl314CtK9y4XDXm20mW6FWaosj2+GcZJfdE+hYrfiMn6a8mjv1uQaxPbnXPHZ20Rg0IxRUKj0
zNGj0kF9CSfd7sQM1xi2V/uUxrQT/KGtJUBaoKq8tpLjMXMFNfn93XFkgNTy7XFllVl0QBKONJap
gOJ6yXGw1RsaLKgxqYmC9WDHDV2jWX4+kwqa3ahEJhxf5xP5g7fgiZUFe0FTyHqmqQh25uWwOhuC
Jkq+orlrjFEPC8MbiPTQa9fDvo0oXwp0fI3D0P/FR5By5RPbSRIdB6GNSWvjAWJxZRWjGDPyd3od
6gJar+CXAW62TZPMH/wdp3UYho1Og/QCBDzAXgahAkLXkwyCip94tbZPyyr3SDld09n+/8pxTYks
V/uaJO1ULd8iHAO/NSKi3Q0M37F6npkO3983QkeEs+FpvO4ECFqpn+QsE0+yS6cnFnl/Hvv4Nuir
aUB4kGT1glJDMffxW5CxeedUEnnMom0MWjEKz/Q+7EwpAxrqlJTqnQDPk38C/5v/on1wIZ5HDy9s
l/vTcW29FRPITOCVLXZlnGvw30MPA7QIwy2ipv50fwTXblghAclF1+UZiidFiDcWdMHS4MMyxNGe
5Kvr+1YQAEvEVE91G99EmDWfRR/l/6JbeE+f3LE+NgiNLAUxKeIm9L9AjPAgPf2dR0P7ZoGs8M4W
OCZgQ9FGLaJJiAg3TT/rL3PPoAyA28dO5HJ93Tru09qbChCdgf2qicbnCd1N0D2BBPcxX7OZzsYZ
D5cBulkSuLLvX2pliPfHunp1vxObXL9/25hX/lYTnqdxKcQNGhveH7xgqFZ0ohx3guyPH/qLmoVN
csZF3ISDmMEvv0mLkXT4S0g0KEI++ivIWuZLKsgHMwwfDBuuka4fVqhnxSKIT+UqzWlTc8my8mVf
1cU1XysRMBH3F9ms+D21JBz8tn69ofMPZq42ZA3dpdNY4uRH8z6kfkmWQWMDrr8TvhzH5A9Ov1eb
JeIpiBpFohtnlU74OD3Ws8GBkkNMQYfDdRzqp2n9CEDSHojBcarY+DWWyriYkNgnfcbyb5xlf6cC
2d/My+XJG3ZV3R0SL8QGsvE0njN/QSc8R9qZjqq/kB5aEW3YPXMDtBaP2VdThh95DMUVqDvlDxOK
lBnIugGf9JP7odQxWRvvpkWb9YCU0gRggfHWQlITbE5r/X1d2uaK3qB8j/7dYYQ2YVrf+D0oVNr1
wRD6xxhO9RnsAnuFItfHrUQAhVu/J2UKOpMfqTvEwM3Fg7LM5f4iOQgkob5uRYx+nfq8MfCgdAzl
Ofeq6eR3xZUNgNKE44c6Xv/Fe390Ghf92e/CpxzvjffHdm3QNuVX9g+RoTVQ+YihhezQvC2+mAkJ
Qh4D2p21bOeFxXEm2Zg4DwkBsO8rFJDxdKlODID/Yqm+U0HbnTV0zcPKCrjoSoYuJMwDahL1RXcU
S1ilkH2Z0vdRUHy9v1yuiVipgYhAWtx023KNpkCBmKnHpfOf8ij1dwKSy9as5EA3fhfzbrOFLbKr
FPA+3D/23gJ//fXAxsjBkPBoMw7bdg/pfAEmNLhsHX/3V8f1dasMQKA2rqpoUz5RikO5agE8HeTz
9aHEAPpw/7XVsYmWYjQABuHyvLSPyMIh3Nkc84TA5lQjZY9mkKlhCaDRITwNRZ6ongFfrt7htfd6
f4V+ff8LbIRca6oUPP+aJVuHgNG9gmZj+OLT8X1Rel+mXZbBX7tDYCPlako8UIRt4zQ9NL6mK+Pz
p3Zpn4d5l/ratdvWuc/LrPblPLOEpGl+TdtxPUPc4fP9hXJNwPLnsfclBHUM+0GfN2fV9+2OPFUg
GjxIMhjEli9rLSajhhVrNIkkBZj8jBeBp7WJmvNS9H/dn4drkSx35nlLxqlmLIF1yUu/veoDV7Wz
SI6P2xi5jbZqzfXIEtkNzbWOxd+iL/doblwft5xZo+PVG6eOJdB3aE8q01/yo1WXwEbHzXzQo+d5
LNl65bt0OIPj4R3eED+2U/fXYeKwwAbJzeswllrAjEa/ggBJab41CoC2Q3trg+QgNonEIAthQOiK
O/kjewn2O6Jcy7/9/9XBTHyAabvQR5tV6hdoPV5RMAqrg5HaxsaxeQLv+wo1hxNX+PpIUHxC+XyP
tt4R5mxw3JgxT6uew3vD+T3o7QwIecGqBkYmiGKfo2H3PPv1eRzYxGqmGr10bBG0x5r70Ivw/PM4
dmiZMeOh6kkgLAeWHGpewDCDIiQuPxY1eh28sp6OWZCNihvR/QQZOkQH5QNTnm5aS9T3jj1bBDYk
Dg92MiVri9jjBfQCCfiPaBXl126IdyC0jtW3wXBz0YJTc1pp0lZNAEsKv5pV10/ZvHgP913MYUg2
As7MI1Wq4hQuJt7NCP/gNQJh1fKtANS1DPwdoJrD2X5CwYE7YFqhMJ3gUfBzb5DMlR3gDffn4Pq4
5cl1Hpp6aQmidAWMwYirOFIuhNT7X3ftgXUKzyE0d6CbgU1Ote5xhOUCBCrFWpo33bSJmt8fxjUJ
8t9wBDA2Y37PwAHThPO5zcE/umbx3/c/7pqDdRJzr4I+PVtYIjITPxFPre/nVoK9Iz/YlQPOCev3
F20fNONCEw4KjbMBI/Wp98WOHzgWx4a/FdlS5ihZgfIMWoPXsdVjMiFlub84ro/b53BIMxA2bHxq
Hjjtf1DKQFb+27GPb3736pRBb71RfT9h5Xn9oJWkp4UdbGcJ+Jbbvfo41yqNxwXxx8QzuRYjAGjG
U92ORTpCgw1xM7zsW/Dr0KToPXkZjZFv6hl3ch/I9fdoG/trmnYZbF17sP3/9Uy6go0T2m6TFBio
33yx9i9tA73C+5vgMH+bTi0u26YIN8q5aoQHFxxsPpogm57DLLjcH8I1Act9fbyNQ2ITcVQPeHvk
Ex6dOvCa70zA9XXLf9VUdW259DQRAfTeIB2ozn7lfTn20y3P7X1WEtL5xVZ8mT/MGVhrh/4gs2xg
Y9oM72iVkhxSGhFIj0EUSk4Z+mGPBWcbyyZzD+CfGVxyaYTah5S1eetvOSjL10M4xsAGsBGomYRi
TRHXpvqLAOnAOex3S68OF7NRa4SVfA5AdZkUNX9RQfmSZuBE9Pk7OeQf42aPP9th/zZwTUVxP6UK
5jOWWKUfnJ2i0t/z0jsmrBjYypl97pMKqRZN5Oz/H2fftiQnznT7REQIAULcUtVVfbLbbrdPc0N4
fBBCgAABAp5+L+b/LtqyKXZUzI2nwhaQUkqpzJVrfTMLmB7iAmJHVy3QP7BrYJOlULUITlraL1Yu
LP3/CHA3XCtyHFckYS6yiQGv1DdhKlT9nbfVnp70luEdv+VjHgRdPVMc6rgEEIa2EgiY1alnp+uE
LPzI8V4ymakToPJDUyYAfgdOwNYIRvOfV5neBabpzEY2aOpSpCaYAKnTII/D3ranYLWRhHBhaQNA
2WVdjmupcfxAa8hYNuo5Qxal5nu7239ljD+rOb4LTSN6IAukyRfork6aihfhyZh9H4ZRNb9CkQXF
IY6y4vtcF8nybq6DHBKCTJc8Lp6U9iHXdeiTFvqRB/AVzcmwk7DdWHYupA3i6IU0Xocv70HoVEWt
TSFFtodN2Bp9XY+vjlMRo1MXfb/+qSUd9O0h+D0hpX5duO2C2GRMCsISwOSAp3oBMKC8yQPcbq9b
cMHvb57RibBwpoCN4zZF/Qj4vmEZzpcH33BHF8MGfvBkrkKEkb22YNW0YFWqDBgEFchCj5cfsWV5
x+NDxnHhTDr/xKFKEYgoOjA0IFy3EbogNl3ltQYfG+rmNUovLGwoZLDRJn3Vq7sINrTs53aINNDn
q1DnDMHIGyj+yp1Vs0bTf3FDlylNo9kXE4kGkwGKIKBXicf3Q9G9iVFI6k0aJyBquPwZG5Psqmjy
JAE57gg0xgqi1+jQPdpA9mnXsr3O2Y05dgFt67W/0S0YEKlArDdbqo/FsqsmsDW647smqFs/W5E3
dgAW0k+645RAYeuycbYGX39/tTFUYHChYKbGCjL6nQhGclN4mby7PPhGNOPSow39VHhRBipCodDO
Orfq2YDUKg3QRh6soUaP+b78pK3PcA7tjJUeal0tnkRZ+DEsmHzg3XQdfMR3EWvz4I8Q/4aRSDXa
039T0FT9v9e9unNeVz0uClMJI9ncNwfS6fBmmRnbWfwbhnFBaaKlS2FM70OfrX1UDHJZfrXLT7c1
uHNRNlPuzWOFDYLEwEdzC9r6JUarzWXDbKweF3GmFz9EM/2UnCgo41TI7hgnKDbTn5yEzytp8OXH
bH3EGoq89gCEYw3gwVg6aOIYCjQxNlMvj5cHXwf5yybnwswEOqponowJsuH+0+xXB6qGt9rw2/1G
l633X39/9f4cdSdQljYw02KXGFXGHox0ZdLY5+s+wTmAmaxENwECdtIGYV5Vjm9pvJzXrHJZXsnj
hea/3z9C+XOWedmMw8Aj5q0BTcDat4Eyxc4kb5wBLtuZDOKe1MPqBhw8jS1uoKnM6M8pC0l62Uxb
T3DcWDJorcsxQHuhV3cAfiL16wPOP83hTql3Yym5KDONplvkumo8IByiVCTsUfvjiUrkBXmwx6G3
sZhcnBlpOkBRFDKnJEmCQzvKH23M9qSUN078P8jOSqhC8R6hUFhH9yTKbwXEUg9aAyw16Ie+iP6p
53wnv7wxHS7mjILfaWiDlp1kzBsfHU20VQGosSIq6xNKVE27kw7YetD6+yv3oxyqmh7BHqim+aOM
BnafoB+ilt7eIbo1Ja5/D41e2hjzrhqZfOGRzj+j9WgvE7A1uuPddCyLZKQYfZ6kTlXSjId9dMKW
bVyvVra2wmuAGRZALUokbY+VH5WHMrmyy8J30WTDkC8Qc4CUGcBV9sC9xE8p0BvHy069ZR3HqbOq
RxvhaOFzXSHfaVMk99GA2unl0Tc82sWLVSTsTWYgsEBI9MBxweVyfL9W3K92AxcNxrvFwxcI5BuQ
8QcFEcSiDEhFShAr7ZhoA0qFfuzfHUDmizWDzaMThTi6TbyvwxKfWANY37o9Jf6hiKLnYgnv+xxA
iEbVOw/emBuXEy2be081Glu6BTU+5PeA+cwb+ePy1GwN7nh11oaeV1YRzqP1Ni4txNiB772OA8R3
2dDGgaIfYFlTNJyhBDbyynsY67ZIvTU8vvwFG77nAsBk0hg/GtAgVBbkxSRdkWZNfddRAN0uP2DL
RI5z28IzPZqTwW6Vl9Uhs+WQQuu3ur08+kbw57KiaYNqNvBl4cn6w0HMYBw049rAQd95BDer/WN1
6zNcF5/MomXdNmcFpuVbkqPXNZ7AbHX5M/4+Czg0f3cOwIxsF3ktnEMtrTlrj+YvxHRMPpZDbva4
rv/+DcRlShv4lFQsW0CTCb6Mx5kl3QKF3ErsAWi3xndcXOd81KhEYhtc5vpmRkij5C5yYWvwdXd8
dYBqdIODYwfxN+0G1Alp/M4uuz05f99iiYv+mtE0mNG8bM5DGHzO9NI/tcjvQl+mSnOS7NV6tmZ5
/bRXnwCOsqDqiQTAPcmfB4lCOQV4x4vInkTSlo2cU9qwIa67zKBabqKfph6/UDPuJdi2TOT4sWwL
05lRRJBfGm5Ewx6HQD/Cz3J1HfQFZv3dPB7yPBM4xv1TBK7Pgw3gXWEpr5PUJonjwMzToOzLwVzB
A8gUzUyatJTRz8v++/dtiLh4L1l3BudbieALldrvmF7/wH3UGyAtSJ7AIFe96UDjs7Oj/j0+Ji4/
WiagSeSvET5b1CkD+/N/MRlf7GnwQV0f5TU4/vfEIzfWrIsHq/Q4F4FEZFD1YG6qJrCu2Cl5W6Jp
+KrsD3GRYGwhPeTabXMGqdZ3NagbFI/vuCq/r20SgbyOg5+4mDAQNTGTUKS2TYizdG1GrvxO7HzD
huO5lGl8qYOkBSr7FAJUfysqS7/H5S7pytbojlvT3GtKj6zxsUUZzoYokFVzGO8sp63RHceGwgXV
QZSjez2apxsRBuxQDMuHy46xNbjj00JE4ChPUMhqC/bTRuhZTyKwZ14efGttOi6tRw4ZtQnRF/FU
dKtLJA9lruxzkk/FziM2dj0XB6Zz1a1SHQDxDC1NHgjXNdifTdughzKdIKcRykODsuZ1ksvERYax
uqY5q3D3xamszwSbZMpHQFNBoHYdWJv8gQ0DnGo0tQIyL1zA8lp6yfse0sXXeYKLC2ukpn2TD/TU
9GRMZwnwbjbyvY7tjRn/Aw4m/B7t90gyVf3C7mGqOA19cE4VyG8cr1pU8bqSXx3SM5pup4ogxQRA
z9oxH+jjMIFmugzt3nVx6yscf46XQrXlzP3TmMzvwej3xEr7ooPw6+Uv2PC52HFoIQevtajxnEhp
lnfAxYinUk/1zXWjOx4d1r0gzdqlB55sdcg4CpADv5KvgLhoMB0B3u9lOKWVNiNuC5W4mdaj+qp3
d+Fgrb92XusCmaW86tNhweJswDq2M/rGtLpUaJBeLD1jUFywPkreLeKvY0hsf2zULihm6xFOhK0k
zz2Zo0UNi/MfQ8CPTeZlST2Iwx+uM5ETZoNXuh5Ah9OcdQEdBqWB24qDfu+GsPX+6++vnEtnS9xC
0XkNXZCGCXPzVSTgrVlTYZdffyMQc8U12y6Khg60/6e2a9C6MUXBnFJbqhpqCWH1kzPG7xe27DWI
bX2P48mQkjEoq2JBZS3Ug6hBvU1CWSb1123j8hdtPcLxZtT2KaMcX9SEmXmM4vhnOAl1UuvKuvyE
jf3C5URTvYo0UQgAFATOD5UCDWE0Qd/n8uhb7+8c0orVs5wMMm/tjBMNTI0RchjyKVkTAZefsPH+
fyDFKjVN4YjwqGoXcScYgAXoLKCny6NvRAAuUmyYsp5mDNG2zIW64QnTn9gg2jTPe//cWPBhXX7O
1lc4rt2sDREGAcWptFFyMrH9CJmX8MrBXa/uWNZ2/prfK4Z/dV6Phynf7dTdevN15l859Yye3wnC
BriZB+iRVAVGj2R93WHmAsTENM9RlSO1iokoD3Qg9jAieXjZ5htr8w+A2NhF6Bhc33xBwxeNoTgZ
zza480QzXxcPuTCxKpxjr5e4dlhZoK4AROlNp7pmZ143trvIOYzJnMdkLnDvtH5yu2IAoQcPYfCu
f1Sxpodl5j8uW2prjl0v7oNezZDUPosCyehjy+xYvml0vXjXPcAFjIWWVk0H+rJTW5YBAJlC3jTk
SqZY4uLFKEE3k99xfQ5b/d1GkAMPGKS/rrLNH0CxqfMXXAeAJVWBPaz9WP/lHq8b3PFc2SsBUmnA
X6pq+Nf4YFucxogfrxvc8Vzbd+hCaSzAx2VRHkBD9LWc5F44tLE2XbiXrYFgB90zQjmwlSMaUmmF
bP+cCAAal+Bhks0OAGBjbbpSmQzCOVPn4VLAWs8/G1qMtzELvl1nIuf41Y0/zQEQhmfb++TGcpbc
etYbr8KjkNDxX5VUkB0Et9uJNFMIzWY0eNdeu4d/3Ti6XNhXBmkTD/0J2S8Z2bfhUn03bf0OhDyf
uqx+d5V5XOyXBSlnFJo++8Vq+cM2/Zd+2JUc3JhXF/mlmA44LfL/nSsDmHPfdFMur1s1LtyLcS6F
j7TKCWWpPA0TyBgiMfR82SwblneRXjyhc5h5eHXm8XdUA+VoNb8tNSjPe6RNLz9k4/Ry6cso0/lS
0ak5txkkGRltxI3orDp0Lei8Lz9iawrW318d7VmXCXBgK33mBdrHUxLEuHLE3ZXseiAN+338MMs1
84lOflVqmVPVwXXRm44cFxf1zoVmYxsKHAeulgiMLGPXIJki/jERuzN+/sR08WzleJomcr7OUo4n
o3wwMSxYfR68wqQcusy0Ga/Db5LAPX2rovbjKgG3fdSMkFmdv1kf3RZXvbkL/bKloaIrYmSbkuhG
N7w4BtOuJtjGGnWJx6o4qoMu7DA4K4OvhnXTkOqoC7ynGioizY67bWTEXQiYlGHSoczYnE1tT8S3
R0nI2QbR4+Cx0zSMbyeUi66zlnMeh2UX5DTy/jfP6GvKUCIqhbeD3tlwOBcIpq3QuAf0yS+NODoF
lhwM5Eu0E4tuTYbjzSzry3Dka5UC3V+PstcPYU3Q6T3uEkFsPcHxZ/QT6K5u4AUg+e/T2UexPQws
f1OSlr2/PAEb/uxCwEKgUEMUippzNRp+QBhaH0VWDV8HH9yWIc90WpR1dh3BDHEBYUyYrBH5ensN
8LSKobWsG8TOZG9Zy3FrAk3mYC59/quVbZaqUMqbOQDnz+hd638uGkwhP25IVzVntMnZkxjRYDOs
DDJRGF2HaAMRze97uM1tWU2ggz/j5B/ZG2VE4IFEBhD8x2Y2g9zZphIM9ydEkrioMCEqlQ9LW5+z
GepzOQciT4+NOWkamWe0gQBu2I73wxAVN+Dwb3eihI0pcvFhbbTo/yu9sCYAb9gIGVxBwe1bQCV6
58M2XN5VxxRBArwQMmDnOfLIHfGn4JxbdbrsLVvv77h8i0NDqVw0Z9kxcciSRD9DzSI4LDLXO7vK
hkP+R3P1KkbAbSqmIAnH3QpwPW2HL4gS7HE9XYGB6o7+iri5/DFblqK/r7QssjpYOKKquREgzWJg
g9EL3ZM93jhEXIhYNlRDFZmuPovE/6W9+Zsp1cvgt3cdCx/y3H/qQNB2+UO2ZsVx/ExAa4cQeGU2
gt9UThm5H9XUfvCuhd2gUPS7rap+0kk89vXZVm2UH1GSDvqbpY/pXhlp4xtcyBgZu/+FuMIPynM7
Wnryp/Et1CDM82UrbSwsFzHGQ1VPQavJSYT2PQ/E56pTz6vWAAdPywhmm+se45zoZlngfCzRZzX3
872w4T30Ib3UNkjV5MTOpzxQe80sW0Zbf3/lKwz9xIuesYkJaAdVFIS5EC/5FDdwmMsfs+EiLmQs
A3PI1NCRrGTnZ5p53wOSXxkoulAx5JkgsqhtfV4JXp9EacKPTY4Wk+u825XP1Fk+8iFq0B2TYbP6
LoUul0dh+jLeCdG3jO+E6HzuoC09YqJbD/cwlvN3UsbdMUeOcecT1iXzlzOKOH4NBIAo6xih9Apj
YLIEWpacQ7/8XmNbvDzBf3sEA7e249fMGyI7VdilJLodaEbOlR5udBk+rwvpukc4B3qYjFwtS0xO
WoMWw/SqTDOs2S8gqcyOSUvKK/rG1k9Z/f6VM8huCduwxcEnEhHdehoMi563C+n622yvoztuzYJ+
ASAaJQdg0NRRjDivh2iabnPW7nEd/83Z1kc43txmQZ9oQALOM4oCGWQAzoUuxenyLGy9//rQV9ah
OYQKhazqszKN/nfmMTsN3GbnQAu1s1lsrSUnWgc7gISOe1SfQ63P2UKeODpOujG8z8NrchSriZwj
m3UNukCQPDjLHmo+cw/aEDFmy5egN/nLZUNtzYLj1rgngeEe5MlnNTbiRHSbPaG7/5oMyPoBjktr
P9Egn5OIbiv9NRNgh+n0HpXaxpu7qLFKtEmFizzGZqg8FAEwz43u9ky/Nbrrxl029AmKnucqGoy9
m8GzUh9UFYtreMhgGhcaRkY99SNYmH4xv5l02tYtgv1i2iX3/Nv5v47veHAIjU4O8c/6XNH4RndZ
+X85LrLmuFicsVS1y85WtOEJLjhsnk2eRBXyXEv+WMriyANIdwQz+aeW8eerlqkLEaMeHWuSQ0RW
9RJVSirQ/uO1TO+Bxbc+wXHmtjHMFOPKjU/RqQF7FZ90bj5RMx9AvrVHTPC3IHmdE8efFUjkpQSF
zpk3kKyzJi+RE/ceqrjsDlQM83FQ8TvGxI/LRtv6KMe3xSCXyHpedY5aWR2mJjuoHNwxSOcAhojl
thMZbD3GcXIFYGucKVKdbZgdstx+4EUIdt7lvIg9xcWNR7hAskEN7ST8Wp/ZzKezHaaDGiJyLLtk
SFuWjzdXGczFjxnsqyaGSuhZDEDDCRBMZ7R9gyvsk7eb89/6FOfcnm1iZg9KYKeQi3/agB6YUkDU
gBYqNurl8ndsbF4ujGxGuoWAm0uf9Sw+ZwaQBL8v9wiKtgZ3zm3QugPYTQ0CnGQxh1mAFruRu/mQ
rdHX318d3FW80I5znEerTBoUTORNnVzVpwv/+0NV04cWVzUgn8ooaPUYRypHy92Gk40d10WOgSU8
XxbwDwKKa9/PnR6P631+vconJvOP+2DcjeDG1dZcxmXKR6BkT4ugn3XvfW2nUaRW9cFOJL41CY5H
h00LqsMe62fl6qVmZVUq/L0+io23d2FkGaCAUFAHgfvgNeOR9qb+IgX0yRLoIe4cSBvv72LJbGFi
CBeDXWZWeZUhpekVLG27oeCnqxzMldZUTZDE6B/HTbQKgMQhcyzCtCMkv6b4iJXqcoyRLPaQ0YRy
Bsdt8cQmwE000PxoD84+ReUei+vWVDiuzPTEw6JJAGwRw0/ToiuHm/F9NEAD+LKdth7gePNaJFQs
Al0yFyu/CzFvFAKdYwnh1p2luvUE5+DWIR2UEn11ZiDpPRCwan3lq460jES4p0S5tZycY7v2QG5v
K1y1JlAiRXddsjQyLZPCXgMwWmfbOaihY5HFuS0CwFxmkEwL0NhPMbuGHHsd3fFm0CkQwf1egCAt
n+SxAk8RGpdwL708xxvWcQFkXp1DaqqvfJCXiPCzD9TsgXr+NawfeHkXQKa7ZA5M55McZCVVl+as
06cA2hM31728exqboqfCrJb3i65FBFONt8tY7UYUG2eCSzUGVnUZ0HHxTmBBOlsEMGuv5kyK0wSa
gugqeoXVSo4jWzv6decDqzD08DMoc4yHZWUDuc5Ijhd7ahqYH8TlGRjKY51VJxUsOxWCrcXjuO+g
q4D4HYbGYZBSVZ+n3TTx1tCO19J6yaqa45QUvf+OzRC2i01y5eXfhY7xuYyzuARM0gz63Cl6O0FS
Kc286hgVuxCOjb3NJRkLW0j32jBaThC20Knt4LJMAB8bmHzv3rPxCBc4xrO6J4E1yymPx/ZlqTL7
UST5J4hKetctHhc8RhjJgVmuyEmW/b9m8nT6X4vyVSvTBY9FIQDRqkJNY8mpgjLTqr7Rkr0waCNU
d9nCBvDflQJR7kmA3uCw4q+yGcTVusifYrRdX/6ErYc4rhsG2Nz6EOE0CEtRI0Xac43o2LpJT/Qa
fAX2BxdNxn3QZcwCk0BaiM0YleWHuL6K7nkd3XFiLnUbBWB3Qf+7AY57Qdv72Nn3l+2z4cYue1im
hPByjsS2kLMHaAgESOt5F1K/Nbpz8g4g7YnaguDVu+SdmsCVGVl5DZH6ahfn4EXuty17LQENb6Q6
SqnNOQ+iPYTgxsJxwWNzMGeRKOPgBNXdByGW+9ZHVy8dP159rLgYMrGKB4VK4qoHE6VqRBGsgGj5
+fLMbuw9LoZMsaLuyIIKFcgl1aGFFtKhj9VzjDLDTvi5MbsukIzOVc2mIQOrDo+edY7y/dheRZ6L
2XUBZJyH6IOx60V+SH7MAfglfbVLf7315uvvr67BrFFDszACQcUW9XrTgcerkSCXuGz5rdEdh62C
YipyuSKi1m7edWPOPM2vNLpz7qogJGUJvPxJLH77QaKT84mBkfPKV3cclgBcVUYSXfIaJdT7uUVJ
fgKwYacav7UkHY+1khMIKoB8WXto3Zl77Z97H4QaSwmus6ts7wLGQPjOARXuyGml/dUlsCoIreyO
S21MrAsYyyJdTmGHPcGCGv8pmNR8CCK1V1TZGt0Jlo3sOKIboKkLWk6HJR5OwwjOjuvssm5zr1Y8
4m8D0UO0PrYqVPct1IjbFLtOe42WONzVxYYRoPRUtCwrWrVjxbe1Gl7FU/n58ttvLBy6muzV27dh
GaIJAgKo/3lU6IGwdQhAO47by14r05b1Hac1TY9WI4KjilivwCWiqMs8xcESXgOlWS3kOC63Yo5C
KEWclCLfKhUXN1F7FffYOrjjtwOoxtuOrW/fF9mtygA1XIa9UtCW9R23DYMpzFHvAIv/DOqMik/k
45JbL0UysdzxrHWNu8VpvL8LBaOQnTUeQ4eFKAAtZAtIo9FoL1HqY339AHzYTrizcaq7eLBFKJaY
SKJlOqfPy1QdZ92+yXKCMu9e38KGtVwsGItixlQHzQM+yNsWhctmqI+Lt5fM2BreceSwyGntrUcX
ehiSR1mByxQ4T/0S2V0gyIYruKCvtoL+3pKgc5kNnL6fbTb/iuS81xGxNdWOL8ulIXmDCy+kk80b
afhJi+Yoq+J5Xro0GPbE47Y+wvFnVTMUtQIP8dsAaiVNyZIuy7V39j/kJeughvoEpGpUk3vfBE06
kY4h7keX97utl3fcGfWyegJ7LHpfEvbCUdW6ybMxvr08+JYPOO4MiqAZAEs/PMX+8hQO6qXN6nve
RHc2Cj5dfsTGInUBXug3XXRQIfMpmjCE+HpQm+I+BI47PnZFpZqdJoMNM7kwLxv1dMmgxX2iofwB
scoqrZH4vvwJG1b6A+BFOj8SOdqP1mVKyMp3MAJoy94Fyx4eastKjitr3wdlc0fBPmVE8ZYG0v/U
8o7eFGos90iztz5jffark5O2tqigrw4y/ti+Bw+8QVZ9/YpVsfOyobYmYf391RNCydqFD5CS4WW1
APEzJR/yMouvoejCyeACu2TXgtAvy7EZFe2jreMf0VJfuUqdExl4/y4rIJl1orH+qmN4GZdI0icT
OP4u22Zrhh0/DttCx4nAcZPNzSPr/LNV4YMZ+Y4nb5ne9eSl9UYNiZ1TlycWrQu4X2djUuzcNP6+
UYNi+veJFWNtKivBowmrnIe8eaQzbtdVUj+uu/TYd82Olf6+Rvkf1F95Mdh4hhsL3/uY1Zp9q2LU
ldCEB9kpiNTdXJ6Mv1uLu5CuIaPx0EPj+iSj4HPV5D+84rosCvqsfzcV+PbHkPYRDmUC3okwrIs0
9uUetnFrIhwf7v1KKrsq4rSJ/JpM6skuLyrhb4asGFYw+87tbGsaVru9cmQGsXc5odXvpMrqPJXx
zwBNSX2W/+irvYrY1pc4h7JgCKjp+iWIhx6DBNQENP+xUiE3FTsWV8ZIaGj7/UuqkttxjEEHZjuW
H9oWEua8ZALMU0F+5WJyPHsCWZeWDBJITTgvN9kgflSxyk+XV+rftw3u4rpoBswkVL8g8FbHb5Xl
P+hcnJLEvFwefsMRXGiXJWOf8wDbBgroeToI4N4mbxcIvzHHLgMYOHF9ungl5rgkXyNp1tXKwKGa
slY/JUh0Xf6IDRu5AK8GQVESgzPrVOTlBzA3AmuAEIbn5PPl8f3gv0zZn5cS7mK8WiWrMDLQIkgR
S8bfK79iCjwaltuTKebyHSOV98xJFXcQ4RuQUWZ6Bnu17fvpH38g5GMftxT/zxn6Pmgwjei94+BS
AFYyqXtUhcvqFHZAA2YNZONMyPPqYKNm+EXqxB/R8emFn+ba6EcJ2oI6tTn667KmZfftmIGbB/0m
yY32cQtoFTO3YQm5PjWCte8QA+LxJSib6B3jAUk7b0oUysPD8KgTRb5QKvXtWnG9g+h82J5VEtmP
XdLQt7wNmx81vtg7QlAqtynA50XwXlAeZCecl1lwDCMxtt9NUg/iJ6c1Ut0CCmAzqmKFLI9G9bGB
ailoTW8EG4dzBw6S5yWom5eKokcWfFvgAajr6WGQ3P+Xqbp/0aRUJwFh5CBt+7o4EKiIoFolRgOB
z1j3TWqaBh01tplBeyhGHyBBGiNtRJoZKdMw74svQzkMHwStQFIeWsUPrATPSqrkssjU+IknUk7H
7KgmNr4FS4BYQORWgvSOVTRcnngXwr4eFCftQUVqehGgFPieKw7KTtVkugUutIAMmcHu+AnS16gP
ZZVl33idLA/MC2n2DyS+O/WG5mH5gFvrGN0IC9MeRB8G9yDKCu4lyekRbKzhF+LPtD2BNMu8zAF0
HY5lvXT9fUWW8k4GHSBLiRIPmjbhcGS9tGMKhl0AMUVlcnUjUMcon/H3Mi9lllXZA4tMcesV49yl
BHChT5BZQGVjDnF44w46VeHB9+Y6+tQFraApkF497MrQmtaGVTWniU0knEd07YesxN0+NZovVcr9
GCIEXkMhMu9PzRs9D/wsfROLtJ8stDRMGyXvq0IjYiKqxyzVoQiLg8r8bH6Ws7bP84AXm9tYLrcU
ZmzfcI373oFOEiyAYMoc0Gwfo8PzhshZ/NBgkrlTMc2eZg7SvVPZ4b9DI0fw4wwhiW8J9ZYghVXb
oyn0QI+kn3r/rh4NHW/UEhbfPYjPiJSaBi8JcKz/jYRZ+FHANbsUhOPBfcmSYrqdOKXkgzJBENwM
WHzshoxUhXd86WVwg2ywfZKsnFFwDHj5GbDIuLhNhjn8Agaf6dZEnfiB5kfWPFNc0Z4B97MmNWU5
kO8anLvmyMDHigbDxUPzHA/wxxY0CQfetN2j8bG6qiX03uSxr3/ORg//LFlXPhZ5x8+WBXj/TtDg
THsYKO2KXr/HRpdHD0mItpl0afr6vg+q8AdvVwnZLuQPc83RyVQ3OjuItkeFsejKd0KM7N9eMSnu
fTn650FUw3C0bV8Gh1FbXISzucRBrJZpXtLEJPyXt7TlcAwtSCLel6TD7AT4Rw/Qp6JvsRkAQkTp
eEcmXt+FizYn5IWCY8bzPDtbsEyntFth1NIfqw+VsVEqucqaNMyHnt032pT+O9n1nVpS0WAbkEdk
Tjv5tgnRuPggWj38qgrqYQGBNS8/QptIK8hteP4/4YQ64UFkal7u5onicSCGoPZGzBV6Q7OWqXvJ
elgr0OABP2rFV/XhQvbPbUvYfJBR3X8SUR8/ZwVXH9FAENf/Nlxh7QP0IPgZtCrt7aQXLotDPvvt
cgDSqHgTWLWcc1rMAvJiFHpKhxky4j8NOob/pWhWeze0XvKugmM/8zyCFZW3Lj9bjOpXprHFEhLk
4pQJ8DmmGdbSC4MG0L+DmYvzhG3yNoNU+BFV1UB8GiQNivPaDB4dq5h62ZsM+9rLEqxrpsm6Okhz
OxfLXQe8yXQOi24F+yjoYh0NY7Q9hjUqZJAzmHr62RtqMv1U0gZPdoYe0InWyRyfxcjHt1xE9gU5
MBAFQjytfwryjEmQQ5fFmPKI1/NREywOEvlecqiooh8YzqIxlT01XVpD9uQxAXbwji26/2cgsjrh
hqm7YxIJQ9PMhuXnGrjY5sY2NGgPyGR43keZFGZ4Cnq/5qlGWowcSNV1j2j+6pMjmC97+yYTJnoD
TBn/OKPb/uuAc+8cQ9PqELK4MWnYTOU7C/6+NyELzbMXjYCmKmCWXxRIIc/MyvYrKzr2HkeXPdLZ
9yCOs4jpJZuKSKYsrsh4VF4QhLdTCAnjt1agA6NI+VCQ5YWiKZe12Iyy9VECRCbfQ+bh9Iyx3tiB
lFmEF5l58ISbuVeBnV17z5SVGbkzXmx7BWhC3ZYnDgnbBtxzAU5CUMT5+RsmQEFXlYSSm6HwOPZS
GY9vlB8gE0LHSZvbJulKfUIGL/9sRFTWwy36xWf5NRxDUP6XFWprdwMfm/i5iZuwS5VAsZxkqJyn
NI9aeA2ArR/rsKVvgcYr30HwK/w4WNjhppa5P/07Rwl9sJ2dy0PSxs1gwRrc9tVXgdXjf2x9jrcC
mpX9RNqv++ll8GwCxacfnM66TANUym4QukA9TiC4ekCXZocpo2N+DKk3vmU0mONUk6Ly34J50k8e
QDUXUfAVKSjKZmL0nudiiNqHTs0MFAee/AKs+RDdNBBO+sGSuf6S5EWbpIYqOR9i3NJmoHcYfeDe
5H2F7DbcsWJD1D3wpsPLMzrqx74lw49GVDM9RKQp1AGh1EIOGch1HkoWVU9aey00072ZgieOhz32
YBxr/gF2t9kBhMrBs10mHEZMRyo6ZqFh3+ZRDx9igzWHWj7QbdaK4s7D2XZndWi+gbwNAYnNwEFQ
ZBXpDw3YG46sqYbkmMcJOzVJW5K0CLK+BjUjSKzRLoHTM0lyHNUCmY3/x9mV7Mats8snEkBNJLXV
0HZ7iu14SLwRbCfRTI0URT39LeVufPRHLaA3B4GBw5YofiPrqzqCa6n67pidAIgokxQCpChVDMtP
qgQEpDGcCFLIuL+tqGc/gqK6/qMTOAt7qo3pQIeJ9tezhnCYzhCIfGUnfeLPDDJNUEyx6BuIv9vm
2hlLfDcluQZgT08xw1SIVVJCA2jEtSlwHAQRzJ9khl2HCynELVwSJOB9jKsTEhqZ4YHG3SvhyG97
uN4htFmPT2qytJjuRo8mZTTgEedwJoLy76WZtVdq6sYHQGRnEs64F+gvqEf7l2IencaviwEBeIJa
dVS4o1kEntfkQT1ivN8URvzmFnN1NztZeYPrnSxQFQXQMyeGo/3EzvssoC3Ycy4117z2ceM85P6I
5lkaFNjVwi/7ybZCwUVcRp3ltdZRMIcfp2HSP1nZ6NfazU0aJrlswwTB0Un9OE+6MmxT0R6wcxgR
8GpvuqbwkEZAJ40UvEX/8puVZvCTBTLOIpIlZqydMaEIbul0bUlb/4w9Uf5qADe/73slriDIQW4m
zABftSAoTAM40fyWd2V57xnK7iOPzK0djsg871VcphjiKHs48NFVegqEreu3JKNeGngg4SqDUU5p
GgjLhtMknYPNYGXeVH7WGslPaFPWxgUBFtPxeTUmz0Nqpo80j4sHBm8rIQ8zowVHUMPMQdw4yRhq
k+cRhJ+bJuhjHr+DAkT+BPVa+c5J3dy1sUQITVoCx9KXwNMdBm2Vr0jG5/cWE3YsyEwDiaJEIL/C
bJ+LJyEGSNopWQ4SN7qq/cYnMPT5o9umD1aRZvc5xpVHjML0CAWQUuAicOylCZyh9nEvhWYgqAC/
OW7yBJLMt3bK6bsjOvXsxqAKK1pjercc1/tVZZweqF1nh5anyI3TuX5WUlPfYBpUt4p7P7OUFQ8x
qhMQBHvqqU8ARscx4UkwNJKSwDFm7DVWQ4KuvQEWUlTTS1aCgLQW4/SBgsaWqM8KlBSVY8Sv4Ooz
362RTt4ltZEBB3GbZ8hq+gYXg5IMmAh0civ/TBdWs7oZ9DEvFEEi2gANHetxvErcWh0odYZXPtXu
i2xQBha9Mq4d1G6XZptXd9xN8u8JYCw67Hg7BhkS2+/Kwu24hPxEqMWYHIGw4IC3DO4ty4DlCDTw
6Fd9VQOpWWMqK+vAu0wcFYfZJGYI0TYQz+uguziFUAc2X1K0P3xUDuo2VdacBZ2NNm2NS5enZjbH
I7fg8JZLsZDyAf97bxOQXqKpYd1pjD1qn4NU+N6RFbyMIs18ESsLyZcUfX/HMSqSH9A/wH0s8VgT
SNvrHoqWwejdZq5uCZfY9DopyWUh2uklrnJ6bL3ODTEl7zzOhjfetsVQ37RW3V4haymCbCznh47n
oECd2uLN7Eh8EUsLux0zqz1msVOHrRTylSy5UWyiqkooYY9OI4pPqofKC0B+2B5dc6RXdVuLqw4C
n68Wvumtavl8javL+JukTh4NPdyQqAH+SBoB7jJsgk+yRP60kDVNfiabfkKsi+cycoguf+LW3MrD
DqqTVpj3aRbUACBdQddG3KLhhOMmNfEMvxLwD7WLohYsUdOLF4OwEkNbJfZvKhYHbffSRPMOet9V
kdMLk6iS+aIRMMeMEvBzeul90sbcRyO6OgAzwY8aOrQQripA85vQBCV+bKFfgbIK/KGXerDGHy1r
5S8A/3uk4EkVR0WDM+ZohJ2QE9bcxrgOu285fbPqBErFrIyTS1nXFcroidnfYJ2gALQs1CxVU/UP
CR3KG0Rk+4ZqdzwOMJ/vo5PAPaMhn9ph1rhAFTkeMB2dXxmu3YeIDxgAvkC5RAxfc8wkEr9MSWY/
Fak2WuhS5CS7FGZLxdvgmHF2kRhGX4CFpVGMHVH+otqgkP6aQj4l5EeBHuexjyGN41PXyj8s0guE
tHk0HwczJpMP5OyNJp3XP2dJi5OKPAtS7RJaKvw7wTingWK5RSx06mpQlY9WhgMXMcflazXZU/lH
KrPow5bUqO+WYij3LYmh3Euni3l/hblNGJtHuskJ8xQzJuiUcXyoVoCV/CquTdQqGKs1499xYxXu
hWRVSgPeUdZd2rPI69CopS2ukiKJL4HYRsxNmyqDjuDYLNmki1y774lMvxfIRFGWliIpsu+GOaQZ
yKlVjOFF0PSOaQSGxgJndEDh4etUZfaLa8AFgB8HsRHlKOAKNYuxTbFOc3pfWQNSL7he6V45cF09
XLTtqrBwDevBqQtG3yF7i7IZE809ci6rRl10PWfCSO6RXXiMIoCa9fM4FlDfKOjE+iuLWsw89jVG
fHxeCFmHEABWxi2FoCb6VZC/8C46i3TsUgELz66cbO74MzSSFl+ZJhaASmCwgFhwidAOaWLsQDwh
Iz7EOBUlmNGZwt6ZFUpP8IUpFunGK8RrkcV1c+vxTj0SsSTnkCRvrIvF0bWXfToo48ANXSSh0oX+
ns020n5qObSO6AztFaxll9mFg5ylwxUz94xQeDjevi3S8lEPSHF+WiVmgO+rzhXvlpfDHGrk7SmY
EmWeHio6MII0A+7zrnIqEJFPplBolw7Uui1YU46vMKcqjaqe0PwSdoY0WPcCoJHMo2NxIVRN73Uz
zrGPbGN4icG0iYyFVEu9kdUijgw6gFXMB9PhAP1BiHAmU+xrV1mXDq4++rCqilG9mfgqY2ABnv9p
zWllvtsYNXSuncpOgTONbQsXWcZxHlHiHXvl4EZdd6hQKTdTAs3BorJ80TsGkv6BX9QWVyHyzIn8
ktXA6iipONxGPPa0DHIQCk7+0KELAAKTgQuMpmOUC6pI0GEK6LhI28m8eXGGHv0p7sIxc9mp+lFn
hD/FXsODDAX2BYkzcpnVBT0WucJARyUTdIrimHZjVI5ArZmxUaZRPonkVw91GSB/s2ni3lU7Q/pK
CgzUocqABXIwACPhk7oI+pF4N67XwPKWc5Me4wH4K9hiMZiRmuENERxnNB0sUB4/JV09/1LESl6Y
Az5igGfljU0A1xp4Zj7kBFKPV1JM/Z1MmHsXU9mNgR7NKQlJ5lUXDFmp7XPbtQNHILaB+DtGS6hw
hyIoGdTS0xxKqRnkj6ouv5ZIvcsLbhJ40X5C3xB1SnVbeMXkgcu7kVnUu0hKe3jtDATxcXqPWte9
A2CSHxNWf8JtoBowuVGj+ur6LsCIpIlqjBpx2BFGY79CDxZ9RwnLt5zJvc1IjhaD2fKITGR6I6Ob
v8cT+qmYG6Q3MySi00POYhL0s4tKsipbyKJYpP5M547cmJMw5ksbvepP3nCUTgB235TlqA+ewyDk
2UmnhBVYrlP6xEAxe+1omV5k0koCauY2eo8g8eBePd870NbpwniM0WvpS979INXgRG2ZUmgdgezs
OR3QtETHlLnPTg/PqvlIcJlojVe1IdDq5aSV14NGA4C35QiyhSUDAR6/P0ygub9EEG/uhjb3oBg4
DsZ1nyZAdEysRI2WwB88iQbf2EN3M4I3Gh9iuHJ6kQ4YggLZklx2EkHZaBhGaAYo8/Yc3SdfzYnd
Xugq9X5Z8ezd806Uj45yUNJSdB+7rsp/xDM132QjUOCjnY86GfFPX6Ffgev5RHdoeLRui5ocgxvq
YI49A2M4MIGxMyBPQD3y0lAxC+QKcW34SDTUN9h48s2om+Ypw/TWN+VMcYppITtRH2aSeFZgI1t5
HqBDcWs5LH7luLAMqCoJtB57gguE2IkxNgvl78CurHL2+6W/XmQg9wvkYMP9SttwfAeyJf6EG8gH
5upCYL6wchvEsgSZtj3UYCCTfWHEEeSDcaZbz8xK3yxz6w0DO+mr5KxLMGWESzQfDF06cgqVXjC3
rqpQzNLk/mih9R0VOieVP+ISpkHXq3dBWYguZlDJubDCGTSDdeSyItc31ZR3RtDhbqALSWOY5QGX
KNN3SgoGNZVRq+KpgG0bxxb4TfTKFPFelFuM1UsWd17xMzOEcSjMpkPjrCyqu75M6L0BVEOoygx1
/2Dr4Rs4WXhgdG69fKai+JwyB0dVWjpKdVbWYYohfsyTZMVBylksI2wmf7YGRVUg0Q5Dk1l6NkX9
3qQP8JU1GImmWZIoHqxaX8bI52aE8W6Ev7VnVNJF1FiauU9ubybtEUE+k0cxZK1YutNTDKcxOs+D
KDp9MEBezoPcavCsuOBBJwaUifDtAmD/b4mJhk0fY+ZKtoxXUccT2EQ94D+grIO4Q9Wh/oYlLe0j
qAS1V8nczfmfvpxBx9ZwhUoYjTmzf+dy6N+Jl8hrbeftz95qEGyrRqNedptcvsrJ7VHxDPJXNTnT
ZxbH5V0/o4k7TUgYkbCTAm9gkKCe0UiaTExFGhq3k99SYgz2DdqS2V1bW4sXMiBikggELJPgX0Vd
9fedVjiJzKRvMTcR63OVeb9S4OvAgmbntypfUgrbqZ6NHnmn346SX+PcQoKDQ4MXSaul/4hyafWi
14rrGESe+g0OH3lN68ryyUgQckJUW8YjePzQu+tUj7smt27lTQ9JVB5oKdFpqWOAftvCQKlTFzV5
lEnePAol8h+201l3VgOZ06DsDfN7CufRPEEbSQz+gMRNXqb5wH4OyUDQ0UdvIe8jXdr6AXhxNJkr
7pLjoiX+Ehuu+YbLv/lRSa+Pqjapi3BA8mFfigpNx7RVtESbUAxgapgGmwxHD3oXmRu2s2Y/IaiG
uAYxT+jPZrk1tsijbY4dQgUYWuWQIbHH1FZ37SSWBCGQxlWEMylUUkVm5epSVzZCQwOP6EvRFHhU
w5mvDa9jTojOlKH9zoUuOLhM8j/gikheMEoLOrKs6HMgpJB8/ewIgmqQOlZ7kzBUsZc6rfLLyoEs
JDpG7hEXQ444grq1+ibz0a4OqdFleWQwwccLXIigOmpAcbgnIrl1l7v8/QvyoFKpNEEFbAO9inuE
Oq75xWB3tyUr250b9a0r7xW2wcLucc4A0CDCmhEGwP3WkHNo4KnH+QrVILPcXOYy6YFIjVIEiZPZ
Ob9PX0NvPfgKyjAXIlHEbNyD7ZIPyC38Vqw3dwA+W9u+wjAkhR2j34BrJEfqC8jjvVptmfguAtXO
Hf0GooSv8ElF2zF4UoAkeCvfkb+gLTrexaW8G1N6FvqMr6krWkuOqq+h+OIAKYY+rvtUmmfOAPE1
YQUuZUDqlw7OYSDypiX6MKNq9SszP5RglTj9gTfgEmz5+5ezHxsDUDx150JulPnUQb3PmyKw0Orw
DHY/j3vcXBsHaU1aoaysg7ISYHqOLlgITzOEIzt38ZUB9zMoJ5ULA65YjQtyTBgNM6asT+/Qv2ld
+Fr0iHg9QQkB4cBy1q2PQdlDgR78osxauTbzi3w8GEDTn/6xrW1a2TLoQ0ZICdhgqlFoLeEy2Vb6
ZykZummnf2DDJtY0Fo6AiC18t3vAbNwfNLJCZfQ/HAkC7t0jtfUOK7tGBQ8UaeHZhz6enlGYNsE4
7E4jbp3XlU13HgRq8ql3D4AQvVWyWCTbUV1IUGQwCu5nlp33JdZEFn0qyh70tu6hqrOwiPtXNjg7
Q0Ibjm9NYKGJbLNx8pxDFcMfVUuOiGRwaMMUzmnn1G79xsquK5eWZTPCceOuW0ZUIW3PZlCkeQsa
7ayjtGaxqGXvpHVFbDD5IQmovOrnguwFiODalPL76d/YOEt0eb0v7klnSZwPDSw7m8Hj3hPU8LQi
OwLnW4svf/+y+Oi6lsKNA9SDPToEtdeJq6xDz/W8R1+ZckUAjDHNyT2QJLuMJ1R+k9hVp9j6vKu4
jE3u0fy16SFGK9GvPUzC9Mbwo4npvAPH3NqclRUTDCSyfnDoQYOA1y/UWAS2yJ9P782GF1qTVqBr
2U2E4/Fry0QXyUGVDJCnpx2/GVJjJ7/YeIM1dUXfFLwUNfAHWR+/tzEultySnMeaAGjCf89Ob+QC
tMdA80IE9FmOy9ed2r1puY2v666NV7aVQygmnpb5iyKGsAmaniOIqeWeUt3GB1gzV2ivZ1ZSd///
+ByebUGGZ7K+adJ6j7R06y2Wv38xL9VXTqMrxIECHP0+9bBHWsk5MErcU511jtYKSL3ZMDc3ancB
MNyPegq7rvjlAK2KmmdPl20j4rgrO457ZvaQC4GETQ9WUWEFnMUvMWZXxvmpgSffcdhbp3Vl0YXD
eZ5hvPYQO6Px2y088WmJpNyB6m99i5U19+mYAr62bJSncd0sbpahM+GO96e/w9bDr6KyhTq906RF
yPfAbd8ShGTcQ3yctfiaxSIGD3yC+78FOO+VQYHLudBcgv55q68NuUpkSXOsTvrpIWkww8A6KIue
Xnxj29cMFpk3pJhJ7e1DC4CZj2bfELSoEaYW/zj9Cxunc81iocZ8Jkmp3UNH1fVso0+LOAwR9YBh
FKk0zixgnZUt27ROFPQVMbhYAQGIe8TWR/djb/WtbVqO1RdPkXWNC1i09v460wVwXjHzdYDgw85n
2DieawqLrGTgVaUzP6Cd8wNjJCVuEdkeD8SGK11TWGjcB6RJZmJxUd3orL2hSybUoDNXkYfTH3lr
f1bWm1WJpzmw0AdccpQhijPlF7HtBbhT3auVt7ZoZcHOSCTDvQxmywtcsuoOuqKp0+1IOW1s0ZrM
AldLOebic+AibY5LIYJhtvSyzsT9fgm4UaWtySyAYMAFP/idMDSdGPcxb26IIe5T2/nVeCIkSY6W
+h7v2cZerakt4NlwT9J3iDCJmaWXuCHuDzM9j94RSdB/jSEZtABrPOMoPPSCJoZupsBFwuH0Udp6
9pUh50NumK0z4dnNrhijpvVYxFKyo9qx4Y3s5Ve/GLLVA/UkBcdYR1XxA8vkd3uSz01nR+h+v5U2
24k3f4UH/jEbsRZHyqxFfdo18EMjZGz6QkODrDo0rfn7/3+suVG2Cvmcf7NhiHP187zds/77flXe
ouFfuhxhtPeu5AhQh6mLeidIb32btZnTuJlVnmLQHTRvQOWlLGxA8xqe9+wrC+caDVmjh4VnZPhQ
BgA7Jj+3VbXmvYjz3G1Sl9qHvB0h8cplGXDXeUxS20bEU+cd3jUBhisaWs/OwMARJ55pCzcI4OC8
E0k3dn8tlMQTMijPcNEJI4OLC17UC6M6c0LPWhk1nYd8HvqEQtCCPWUYnAxmBSTcWV92TX5RKxdX
ZrF0DrhSdvwMUzHn++4190WOvmk1K3uZ1MJsSNZVF0MrMqCErCuGi++dCL3swz/s2Vol2bjPYphY
iRfhdfu1XbLqpZfQERVCTvv1vG1aGS8BxiH2ZAUkHxCeERJKdWEXu2+wdXxWxpvb1QjG/rnHPonh
frLn6cbq6nwngm6tvjLeeGg5ALkSq7em/WpB4vp6NADsOWtn1vQXRJMpqccaq3NZD0fcrWehdGPy
cnr5jaiwZr1wcmXMwIOgqTkvCpeTW4fahVqUaOsPz+mVb1rNXum8sVFr+gsFqAIgsA5+C+p8digS
7kWobZ9Ov8nGMV1LHpVlNqQ97q8RPUv+mwFHGkyFjZEE+kYNeyeIbqQya/6LgSSQXaHG8iNjUUR/
9XcnFt8BnZpgmmSoAws3d05ZnBfUzGUrvwRtgNbqEr/XIHUCDjLI9AzIY1+epxLA1xpIE1iwi0EM
LWDP4Nx2fGPoO4y4TGnzfPqjbH3ylV3zsQWbKqfYr8FCbQiYAsZaxLzTJDQXE/uHa/of7aMEXGxl
t3zzzIWcSCuDSvFDbzrXLK3uPWSao77lDb3GbOF5vbe/j/Lli1hm4glNAPQGugcElFmOoS7b3VPT
3jhfa3aMeOxQcHGB1RMLqFDT+IDBhNDGuTZTaK3JxLoAWu7HWR9nzZGRsXpkRl50v0glJ99NEaVa
IGTOc1xrlgynxQRQOY7dLwFhlmA06w/cr9rheY++itmAB6ZVX/D2Vz+qH1DP437uASx4evGNko6s
8nC0xgBWt03jMxsgD5fLyrhmrIgv08by9pLkxQD+cXLXgkdlh/m1lvAEQ2HK/GOw1vUXBsrWXdoz
i96qlaMhrZ0BOgVDABWsV3AfT/DG9Vn8r3xNnjHmhac0Jrz+LOElAAAWYLG8yHbSno2w8j+iSBOm
iYhrZZ+YiA5LdFRwFO5wZfO08EPsv8TWz6wCeyEV6AEBsPwjs/6oDfmdGPw20/Jy8cIz5NB3TsSG
G1sLJEnELNwJdfpjIjoBDMdD7tPR8/gk2ZpNo6ydOdND4Xz2c3wwqROhk4AZowJ6r663p3v271dg
ayaNhmiagXrF/SgJ5khUJz5BtpDvmOO/3RZb82fUUDjsPWkZH7pBfu5KMzDG6tFz69QH/gTozHQM
esfZa6xtvcvK+pOp7dKqSshnXGC8yFDvLkNP5LTxb629Mn6oOZW0wJzeJx3UnWqmPhgAot8xi63F
l79/CR6EO9zK3Fp/ErshIV2ems5Fd+bq60S9bU0DIir2Z5pW6AEugxLgttjxWFuPvjiyL48u8knr
UePRZ3SQWYg5G88D4Zvos7PgGsxb2bKk1GCgjiafXJv2EbB3kNVhLuesaMTWvBlgtbIT1zOqPzz1
GiRogO4y87xAytasGVXuTYl2OvIJRobhvaRmc9enlN+dPpEbDRUwNPx366cxdaA7ERd/PD7cOpZ3
C76jMfwLJcbIaeaPTXzrTt2tbJPWn1L3rR3PI4FnfHG8X7461cKBlCCnH0mfYfgpB3Ijk6CzOP1m
G2eKr+zYgSoPhtFH58OocycgrRgDTK/uJIdbi68MGRMaM9d143zg9n4EwdtkYFYu26kDthZf/v5l
XyzwBLaQM0n+6AIgfb/SpfVql0N6cd7GrCx58IjW8dx5vw3Mkvnj5JoYl8k+z1t8Zcl2Sj2BiVv6
kWKS34/BNBZU7bQnMuJhB/43sWF8ZcZzPnNvGfP86BfGT8HZb2pCR17b1U9LAkk4d/QYzzMmXtRk
nWfcazBZU4OLZaTW9Nk4bgEUVgJa2q5DBXt6wzai2xpIBpVLu3aIQX8vPcUsE0ELAkqh1G0OIcxy
aK4wm7LjZf+d0LA1rKzljXTzXg2fdZG+dZgWLsUQkcZ59NAQ1u2e3NK/M1y2Rpaxzk5mparh0wOF
2lWHaamLZKbA6RgjUBynd23rN1bGbbgEDSmmJnRzhN/JZZT5zdLnBQu2Mm4qU6gHyWaKTHDGJCCY
qM9DJrA1pMygTLkaPG+RWXwzu8OQv5zejg2PsVZAskrbNBOOdTs3BiFbObwrjKPvRP5lT/9hdGvk
mFaWB5yDnjAydKmhMzZmfte91Oo8j7GWPZJV1k2W2U6RTJrjNDcfSct2mmd/+8P/evSltP/iSStu
6jFzyBRhzvFGRZ4/hH3UhTqofcj/hk10R8M0fPp0fDOAPHM4RdBE8pX/stfZ39i7NZis03r2LIxZ
R0V9nZiNL9lLSp8yuZdQbtjBGlHWpXy2vBib19X1t1KKK4Ng5lSkr6fP1dbjryJ0Cc1w3DN3U+RJ
tH7LOD0iDt2BhDScRSV3ztfG4V3DyYCsR9An+EgTEaWfg4DI77LzcMxsjSNrceOOGe4ZHzYx/YEN
B2rtsXJv7f0qTBuG6D0q5OKDGhkisyofQGxmXSo62Dt19Nb+2/89v2kXF0M6YGty91Okd5hJxBSa
74jzQhtdBWvPKxKWYdg4YpPG2EAy/bZ0Eoenz87W9qxitZCS932Fs2NC24FitNTGb7itF51efuvU
rEzbklMtaYLljfapHl8d6/n0un+pdP/hM9boMScHu4xmMCn1Ip5IZF6DyqN8BceNFZa3Ikh24v7G
869xZMYotNNDtjhiOXCyUhy8cW9rNnZ+jSIbu6KmM27Fo6l67kjpp/VHx19Ob8/WYy8n9YtHdWpQ
KWJMZoqgJjf+4QAKisDNhWp3nMHWsy9//7K+La2CQBZtikCwC0jLHxfCOHHe7qQNW0+//P3L6q4L
1bLSxaER7AgxSL8gj6e3ZauMWoPFMLY3zA3Hyjmy6Q/39n4KhovvxaEO5XlU9xga+e/D9yQ3SzZh
awSHiqVXh7V3pq26K1uFiDWIbbSAMU2HVh0z1YACK935pFubvrJUtJl6r2bL4vlBG2/0zMRhDQ/r
lMvBGAjvlbLLVD96xo5X3Gj8g7NltdHgsm1q0FdENhuCTFaPhTk9jb0Lzgrr0ywkKO7t7ybun3uM
PJ4+PxuOfo0XE46dYK4W7+Lkr6MJ/r4iyjOK6dGP0+tvfIM1WmxGHYlZzxLeJgWHznWX77QPNkqK
NTysHqHIjTHdKaI6+60q91GBqb809J1TxKCPsnaA81uPv7Jb3VDXdSZ8EWu4yaarMjsvvq7xYdpr
a7AXV1NEHBZZDQskk52PeZXvPBNq59tuPfzKbj2TN1p1KCdy7T0nRlviTLVix7g2D+vKdIU1xOij
wPGAMMQf4gYoD8yBGeAacJqj4fCrgYGeaGJBm+6BG7c++sqgDVtkmDLHC7GkDCtq+lV+yFLux/Sb
Yg+nD+xGHFgjx8wxbaB5B4OYFNhAzf7oUo752mqnMtj4JmvUmMfNJq/Q3I001KdAaXM9EXvHfWw9
+SpnbpW2W2h5ThEfbhz1QLtjE+8E3w0vsUaI0YX1o+yxtJ1Z0Tx0weh2wQARKmgz7PzE1sas4m8K
Jiq3MXGcuEDs/YMJ6dPfc2vd5e9fIi8gkgAdKwSBhBWgs4+/s7LY2fCtpVdJ8gSWDtO14RzALQNC
4TGwVbVjXVtLr0xXO4pyyXBMmhKMQI+Tu+M2t9ZdGW0iemsCiYiKiNtGrTuFBigkztvolXHKKhZd
hSmLyIQSuDcWYWnuqWpuHL811mtydK9mhY0WdXoAeY5f9+8OScFPu3f3smE7a5xX62SVZYMqNRL2
78Z9K8q3hp3X1FmjvLoxF2bdLltuxEHft+EEDo3TW76V/K1BXgKUXk5swCFKiL034mU2xaERNBAu
/AqExsurnjfh3F4rb4+7fuMEraFfkE3nlaHxmV2j9MEv6Y/D3gTZ1tLL37+YamyC9w+UaVPUgxe4
e+hYdHqbttZd2aly5lTyGeuCvdZn4GtDz+68lVdmWtaunMD9N0VNf1lON/aZacda3cidG1aBnHDp
3txZMszo43nPu7LRQoIpCmWUilpQ1Yw47IfT627Vrms8l8L5svIEC+ur6k5eZLe/zQc3uDLuwVS0
c9g3nMAa02VJTmYHeo0Rnd4msWistD5j1xNzL06/xMYxWQO57BxICMemKjJtkAdpDDSke1dCfzWv
/lHb/w+My0uAb5pBeaEDegEigjA/1LfpIfHjJ/3txr6wgyD1v1/ahu88Xiev573QKqS6nRzRJMeO
lf2RKRA1nufR1vAt6JhWrVfAo7mgnoQruIr5mS5gDd1aWsnl4MQqAh49nJgKGd2rrrbOz8pWO5hq
7xRERbztb3nFXkUeRySbMKMPzvTTO74RRv766S8ezG5BLiCBPo4w7ha0PLn1Gg/Yub2m7tYJXZkv
GIJSQQuEVe3aoMolfRGppD5PEI6tUVpg98UNio0Nqr27BATys/v99K5sPPYakVWptuvBxIiP6oHl
hF0ulJmnV94oCNZoLDlnXDY1Vp6G7mrhIEen4nlCJYgu3ac7g1/y9O/8tdN/2C9ZDtWXD+uVjV2U
JfaGPjSH4ip5Y3ejf2E821f1Ib/ij/X1pft0+re2dmtltWPB7KYT+Km2iprsm7Xn3jbO5hqbJVJP
gLM0QXsRLF85yL3z9McALaDTT721+irGQmGG5QXH6rP7mBWfbfZIqh/nLb0y3Jn2nJgllh4xFty2
746dBjI787lXCTF0jL1GgK02MhwRjaq7yLUMoEtxXrm3hlgNpl1UIAVBHi/5HbOryB7ZzpP/+5xA
Keq/RxIi2FMD/LqKrAnEdYDhdyApO73jf2Pq/x53ULz8d203nzIXXJUq6n6AruituBwujYBFXjDf
3Vc31Y0bPLDjr+pj5+f+fbtO10CrabRyQZZqh9yq3/G9BdLrewKKrQM0QD7+xHfitrk1jvktC+P3
YucdF8v91ysuf/9i0TIxKiTl8KUefIefF8TzS7eBtOxSBMhq2qkRlx3718+srLnxYjVMJfhjS/6c
tDegZAzr9iE2nzN1ASq1nZfZ8E/UWw7Jl7cxvJqwXkOLOMlU4LrzUXqLagD4fSGC4HHrWwODb73x
wU6nG8HjayvmwSzqQAgrosX8bdJGdPprbm3syhPUJpHciPEolnzOk7AHtSu5b7Oz8C/Us/77ovEE
rpKStSqqSBV5VB1QKu98qq0HX7mCIS8zKROFBCErvbA17BBa8A+quZoWCunTm/NvN0nXgC3Zs8Ho
Yjj3xKA3FPTlIH+qrkmenNWvBAnYf7fHTTqGYXf4Ss4DYly4yVn9SroGa7nQ0m3BP6ci0OBb2WWd
vANZK89T7qZrPJadEVwclYOKQPYXJF3zTdXWASIYO4n9hg2uAVlQpuh53C4BZAxME7cXN64GPUB/
DeIwqnaS4n+nIpSvDH2crcqc82Xn8+HeaiBl0ToXXW3fghYYjI5meNYB4itDb0CqxsD+iLsHTNWz
m2w+ZPmOaW2czTWrV6GTXk7FBKfP3dL/P9K+pDlunQnyFzGCJACSuLKb3a3FtmRblu0L49mWuK8g
uP36Sfqbgx6e0Jjg3BQ6gOhCFapQSGRWuAA7+UsHqn2vKE/XZ6/JWYESvSgCF3scMftp/umTD7OJ
+UQ3dSV0W2gXE7HVNjP9vIBKsfvQWYaI0g2t1NykpENZb6lQiHuL3JTxQ7mvM+SpCCzZMAHxIMwa
NBLcuhf7btc9FW6VzRCmAnE/Li0IDb34t+/t6h56KsCqDBrWWRAZiVhmHVk/4Aiys5pR2bqqOK2n
ccbQdIlK8skudxVgngqpmpI2dyBDjQIsqU5O4NyuQW3YVjQRr2KqsMvG1OIpmjTuI4RqLH6xgh/+
9AQuyH3ZQkVXDQ0Exa0JxUNtN9/BMP0RL8FeJTQpdkWjiq+iLN6iET/AjeND6sXAz5tgcjrbKAFZ
FUUMyHmLg1kD6nYLj7CGzg2zUX6c8g4PQDzTNZQmaftKeMq0zquaF/hQ7p6ycjl73pMDsklpunPS
bFkqkKqhPkjKPTiml4pvgBFCyu3rdfNrdhYVQhXbTuVbPXKq0/iQnCySg52B63V2ZPl0/Qsa43jb
6rypCr3RojHEFCZc2Xh2ZFWlvFgA5h89sAhH6YyHqde/o7PR9v0333GXXNRdgcLZcQ+8uAX91/Vx
NYlbxVBNDpDytMDiutW5RJMmg7YFm0DnDVa8OXkY81/Xv6PxVm/7XW/mPxQtzyAdNEV+tXxk0KJK
QH8NvOQD3vxfsmo0fEZnJqUypoRXfedI9EE6/hPIc0iBBIHpbZJucCW1Np0b+IIhmMHmfkiZDIf1
fN06Oj9VYjmesznxoSMYteBSzp0jH3/0IGK+Prhu2kr8tqkfxC7ERaMmBauYX4Ro5uwaWYVTjZJN
k0u33a2+E/LSz4ZNWXNYVfFTTQUdmbLNtnFFWK73KVpxOUDGEmo7pQtxoMcSmoLXf4MmgFVAldMP
BFr3+A3Mnw648Qqr4itnd9QEv/n7wved46nKylX2FdSahs38336JQ/DweXk4+x/u7eMSfrGABjf8
Do0Lse3/bwJshnID3vziM5uygvg2uSBKr79ft5HGg1RGrrZkTUwyjF3YN8l8m5pO7rpxlWh1ZkJY
uWJc0f8GM3I49iaaMt3ISqhyAak14lc4w1Y5fB7iA6zZtxOreCqCBu7/Jr0sn9b6ZjXhQXULqITp
Qu0xs33EJnRYoVAads2NLwKDd2jsoeKphjTOLQhL4VDsp+NDUy9fCCQiDEWOZuYqpsqfJ1I22MKi
qn0orEuRfi7rz7s8T8VOwSEgydNh6JbeN+xzLPctooqZsvIgruM1QLNZZMdaxhFg9sfrU9ZsXips
qpeyTCGUs7Xic3kaHIseoD0HzRIGvs5Tmbj2keAC+aFoC1AZtNwkta1bhW3p32wATm6xgsZY4phU
Xxpw2eCZoEeP7kwNy6xJ4Sqgypqh5BqkDT4genJYGvEjxuP5o0PT9XZYYnFMIL54c92IOn9V4jeG
ugi4Ejm+FXwUw6dg3/sojyqJ1hYdJA4kjpp4fni28vYMLReDS+nsr8RvQSAUa+EsETn01fOjRXah
LPdtwCpiCioCMapkuCs0vF+7eZ7/VLaz/rpua83EVbwUsA14ksbgOLN9X7nPgj9BwNaQyTXrqLJq
ZfbYxYuL8rJPs1df8jUceGFoG+jG3jL6G4eHmE7diBzNlDmGnkj6UDqX6wbRODrZDPVmYDQNUjfY
Wh1gaoTk1IFmv1l119Tf66SJrn9im+M7RYHKqVWKssjmCXOHpuSRTrfO8iP3b6S7j4nAU6m01h4K
jjkY6iPIMJ1IPoU2mY/dYnqaojO9Ep5N0WVQf8KdS0mh6NrOEG1hhlXVeaMSoV4wOxX048ZoDv4U
6R/XwzNAEyGRbmGVEF0KATXuGTvYYH1gYJUrrfaYLQ8cfEFFtRr2AY1t/oOkstJU8hLy0bbwo6bF
kvbTujOeVBBVC7gB1BXxC2hb0Ad3ENN5GPzJdNmrMb4KpJqhqoWVdHAOoesBdMTnMQWXBCMGr9fY
X8VSQb3Hl66D9n/X3I3x19UpD6L7UAW34Fs8Xg8s3Se2X/YmdltvbTloBAC8aR+L8jzjOpzTTZ3B
AtOxoQ+ts9K28m++QT08N2+YPQIj+7ER7FClZyjaG36AbnC1Jh7XHDrVDMotQfphLYtzUQY3U9Aa
wkuz8fxFz7yZez55buMl8E6ed6cZcknQzgwRycekTvflbhVZldZt4o8Eq5zZtwVPwCpmek2ms40S
v4w7BVTB8E4xYHeB+MmWn0Hw9brfbGv3zoasoquaUnC76ja/GS5Qg7GXP9fH1UxZhVS1VTFUvQdf
kfnNIF9y3O+Oj9eH1k15C4E3SwndwDn2SvRd8/XUQPWuja6Pq3ERFUgFQRtnSmdMefX/4fl9vfxK
6xcIhF8fXWeQ7f9vZs1d0EC4FTLTOs3HdgJpVOCHFfB914fXGWX7/5vhrZmVS+7hanSJLe+BkMEH
Z5gz/74+um7ySnDStIca9xb5Y/8hwdVyyu/j5nnf2EpO7aER1TgtlpPW0wlci0eIGR2DwQuvD68z
jJJXuTVD7XXDTTl4UROAUsdQLOlMosQkKB5am9YY1y/TJxCoRdVY3zc0N+y1mmmriCm3BHW5tzmj
4yX3PtgroKP5zy6LqJippcV95cRXDI2y1GVxmMy1oQbQGEUFTbWQcyN9m2Etk/koHfHLW9cbPtN9
14gqVKqBGgdEo9FMdemPwfmnoi8Suk3XrfIXYvjOTqiSWFHQ49jrEFt/lgqEpdAW+Za3gRuWPrmD
OrIdFha7yUTzo/YDyEpPq3frOB5kZqDgAO6/h3lu8n2HBxVOBSY+v+MzbvLbtoee5BgKy4Sm1S2Q
EshWtubjuK19Drkv1+uAQ2hAxOzv2+RUFqt59eqaliNuNN38yV/KIOSF/6MRjqlrqQsLJZpjXI5D
AwlVgm//8YcMYiymTpHOMko8d65VgX4JORbaj+EaQ928Dln+cN253k8tTAVU8TXxvdpFNHPCbyFR
fIbG/TlLx/tyig0wivctw1RcVecUqdVNA2qEiaK4d5/ZEOxKuEzFUOFEtWQN3ixFzuAcW+4dGW5I
rhvmfaszvhnsTdqiJJhmYItA1UFuZzzmIt29nH9dH1tnke2bb8ZeKDR0LLlVTcH4QbDqn5XHhmpS
N/T2/zdD44VLHFQOkvnincb2SzG+7puyEp7gVbBmMmJch59l8WuZTLoPugkrSZYBemgFBAPb/anP
PsnGUPPqHFuJRzoDXhcs2PB96lhhT3EcmIX3M+id8gItvPLrdbvo3EQJztmvx3hZMP3B/RYXd+46
h7TbVX8wFdfksJpxe0Dg9CNgWRWLJu58iI0FtmbqKrwp86YCzzhk9ZuOeR8WtPqdFXhmBHz7zvn7
//ZFLpNSkq2lwrsPXluDlhYvSg3hGWCM/+ZEpsKb/A7KpoWHTESc+eRIXNoEbgyBbAEapGo8jTL7
MeaBSS9M40wqzomNvmjcGR1kKKFAPHpmeTeH3dTg8oWV84nHcmc1zlSsUwEdQDI5YopSJkLm8rMA
197Ay+i6v2rCTcU7LT2UjvF+D2FByhO4MXH/mOx79sxUoBNoMFNRbuu9Bh9q8ewWT9fnrHNUJZS7
JE8hXo9dPpDW7TIDVxGMyWFM6z/7xldjuFqFcBfE2RhkUMOuv3lBf/CbfQAipiKeGnfgQ+PBLFPd
RDirQF/LOV2fuWY1VdBT74EYs7cwdCH9MPUtCP6awCy6oZXgHdCJYKNAResES9j10xFiubuqSKbC
nqA8UiYVQS3WABkQTePi4v4ldQ01gSZWVfATVPEmKke8aJqS6X7yinOQAiAzOscR8hSGX/D+jRJT
UVDWANYAa4FH1sEH4iYnQX736W3vf3PwPqud7mxTCtA8OGcqGmrKgrWnxZy8pGlaH6ERdhBJkh2m
Nq3D2vXXS15AJrtt3MMYQ50MFx4mIlCdAyiJuY8r6uJFBlqD/cmrP5f7mlFMZaCKvaEtfQ/jUi8/
UKe9zLV7vB4Omo1CxUWB1ihtaAzHIv1l4vf99NsJTKcwjTlUSBSuTUov4cCxBCDxCces7cLCEV+u
T1zzlBCv6/+dKvOyW7spQTrrpfXbbQjeqchQyOGfwZuPLJZAqTVQmPcOA871tB/yg5Se4eyqCRgV
MLUUuDSsISYVsTi5BD55gA4nuA2KS7X6hpaEznjbp99UpVx2edx5WJiums6la4dMLobTsW7ozRfe
DD349jqXKTbvjNx6aAAR6OpcXxTdyNv/3448Bu5cLKjSLfEYi++xia5ZZ2/y73GLnI4EjIooGcf1
yYrth7o8Ag+RB2Jf3aUSTQlaijiGmkSUrReXPdj+pTdB4jUR5imp2G8h3FoHWfWbN9y7bbb3bd3U
Z8dq9HbuO6po4dQVEoJacEffSs9Bnh+SmhtOoprZq+goj5GCpBkiaIQ+wio/BnYfcmaoSDXLqkKk
0rjpfNZgWZ38aeC30/Q1BeA+nl52eaOKiqq5m1f29sIkbu6E9dOnhmnrbKKEZsdtq+fby7usyUOR
9IcYytalqRepM8r21TcxZDux3XXbSZd7v7j1BP2xsB7LA2n+2WcVJUYTW4pk6RH9k/OB4majxguq
fSMrUcrEbC0FxcjYDNuuWvH2oKfR9bF1NldSa9oL1LQDrFKUApS/lzp7XtJ9DQAVDDUmNbiltkzS
9je0uvecnXNWimScwPCG3kK8cwJqqU9L95iaNhXNRqtCoSqQ18skjYcotlZAzob0O4WwpGEdNR6o
QqF4BXEkuCDOUyTJQ2+GxFfseGtYJKwIwQZfG76jWVMVF5W7woaifSYjLtqL77Q3oLCK2sXel0FV
eBT45Tx7zvwhAvsCGLW9gyX2cY0zFR6FK/ccfOCwkGv50KaIt4fWux4iMKqEZ5FSL/PiREbxVIUB
tAPGzDfYW+c0SnzOoiCwCPw8lkUVZjbUyK2+FYbcryvIVLnBoWGtdFdULJljDeFaZuw+DcbmoebL
h4XWzsFNp6ehddixmcD92ozUDvPFdkPBV7FzzZVky4u5Klwfp7tlIe1dO8zO99aizq57HEaVgO7j
ms2T18iIrX3o8/lQStPLTE0sqOCoaeqtvhu2s+PEfpRiueQZ+hjLzpJPhUcFPWOQO8HwfvyJcu+Q
zMXx+sascSoVHFWMI8QVGjgVb9c1quG6Ry6Mz2J1oyuplieF04oYW6h0bpr4Axn3+YmKjrJnCg6p
LBiitC8OWdYeYj/YaZDtp7zJ34JRqAnKGk4SxM8O+iQhLmm+Xze2zkuUCIb0EUInsGS0LkloZx9r
58LlvksTRpQUK2IWdKmbArRkZz+lX3xnSXUkNDXRNG9tkHf6j0SNTavsnd6CD+K6/yWolvVcLS49
lL7PoqBYvy6CmUg6dW6jBKp03FyA+3aIWqTIyZfnBlXU9SXQDK0iowqrW8nK8Ctciq5mW4TU9K5S
k3ZVWNTqdSRtCjZEWfFlXu/tZQ59kEgwQyWvm7jSnbLKZoDKO4afAXU+WFzMp1mmqaHW0U1eCdQy
A7NPneAJWjs3xyH77KSQ7EmObOcRR6WTagcPCsgbpUkKara0Y58sz3D009ll+/+bePXB5yzxUnbE
zZLPjy2gtaG0nOF03V00Tq/KBxZww6loMG8hvDOgkWdiJeehnKFwtB4JennXP6P7EUrs9lNS5ev2
MsmxPgk7AeHhvicZTAVC5W7iOpChRpFmAVwwdnYY1/OpbMWffTNXQrWYS9Rpf2fuHEV+1+xT5GQq
Fsqv7Lmd11VGqT0CNDq0YTfGhaHW0ayqCoiacpkWQYqGHFjT5w7yW/ND2vYHifuHdDbEq+4b2//f
+KWTdbM955WMxvZDEIA4PzkN9XmN+5BSk0K0Jp/8ByUVdIT3AXKVBB3LRIIbLxa45Z9MCF6NW6qC
gWXWVGhMWEPkNyA3n8vLGpCH636jm7oSthVtpkkUmHowPwX2XZV8rMd9JbhKLsVWV7piguVn6+tC
vrnO0/Upa1rgfwvnNys6ryLr3KRAKM0fO/m5Cx5SaHRR0YUO/VhXz7E0QZt1xlFSLe6+uoUI+Ke9
3iz0mfbfy8xEiKIbWwnYVnqgid2sU60/eekgB/5pjWVw8H6NoCKl2inNeRljVfv6U+d8j9lD7/8Q
5JVJG7rxhjJek6tUzFRqtWhmtSjjx8Q+Wy7YSnGd0snq1PXzvkJNxU7Jqm8JTdCuGLvHIH4JxMVI
v6CbvZJpkyGjiTNuMevFT9Bf+QzS7TBh09Fu+Y/rjqpZYhU9lcbBWKwVPjGA8iapPrfLzWLEZunm
rwQujp1MMMBpo4RKXG7/aUj6hY78ZJUmiItu+kqVvIrRH0iByg+Q1Q9ikd+DwXqsiYmTWbMxq7io
plybLC0RAJM1Xhaanpj4UwXWZR0AlV+q8741UEJ46snYOBRfcd3+g186h2FqT3XufL4+vGZnVgmn
FlIkYxDgYMWc9EiDMZogsHp96PcXmKr4qLbzJbPsUkaF8zgKtF8S1PeA4uPp+un6F95fYKrCo3Le
WvY8Irr6sTtN64Jr4uTgDZZh+Pf3aapCpOTge2vSwzZlNd9BwQTPpKGAkJaHFAhfGRfhkC+h35fH
67/m/aXA6fvfiT53MpB7BKiwbFbzQzD7zQli6ya+mfd3VMo3G75JOpO0qsqqreI3aokuxF36dCgE
/zAVw/eWkRtwJ2bH1vMNWfn92KAqv9Sa0obX0h4ixj91FoA96OaVwwn08Qef71NSplyJ7wDi5wDK
oEXW2yCLgKxgdgh80CLsWw6llM6mMVt4sMJvIeCJw97DlE07V1qJaVYWU7V4mDgQSsDCyGNC9mnE
U5UwypcOdBv7FkOndgRF3ptAmvBxmmhTMVVZlZSNK9Ar6fvhVZbNs+OgTTuNhheZuuE3x33joKyK
eeIzGEU036BqcvTXc0x/7lpLlTAq6PzWHsHqG+WShQxgj3k2dUs0UauiqeJN2r7YmqnEX6PGnk+0
2adHQVXoFF38zOrJliEr6yOJ1w9FPxhKW83erEKlfOSt1i5h7NS9r7OzC8Ttdpvqm678dYuphOa8
sGzqWhT8Q+xUR39Y5aFzJnHo19yOrq+p7hNKfI58WBbRo7fTMxfMQl4ZllPGgWXLDDbS7GGqhp89
IipdsV1LNI8TP3Dmh0R8TumjFZsQnLplUGrobOmSyfawTSZOcnAd/j2o0j8yLzeMQmv4GRo7qRgq
iTc7ENPDUrcMV7ZVH2bDJa3FvlVQYVScBFUvJCIrXZtjseSHeL3rjHuwbu7b0rzZEyafyK634UZd
Ty9lzB/swLt1XfntugtpYldFU+UxeN2g2DFElSwPLZdHiTeU+4beftGbmUMjdgR1NkoTNCC4/WTZ
9vK1a2arMCBPNOlchVH5XYxWa4Hs5MyyBJ3neZTkNWiWEzq3xXHp3Sjz+GBYZA2UiqpQKiqAsCgZ
KumhSaOu/V3ELmiRIZSIS0eOy4kaqP3WbaDFUNxct58mMlSuqcF1cr9f8Au86WcVL4e1Lw+xdx6a
p+vj65ZeScHt0LdD7rvZCy1aeZckC7sRTmc6G2u2DhVNhZWZbbwmgd/GFEp3zgmYp1PSJocSEBuv
MBwuNT6g4qrclBVN4uFis57IeMdicOjycj66S/MAMUEHl5I2JElmZroP1thMRVpNeJdD7GbzAur9
447pSXT2867lUIFUvSvc0e0dbIRBf+cNya8hIPvoU6gq2zfMA5jNt346AwisqJdjYZnoxzUnBJVw
KvD60eMLq//YQ3ax5e+6x2uQZbg0TX2eVwrOhOboTiaWf93XtnV5s6eUhe97wkJMsJ6fCPmEywHS
ZthhEuDdIq+eQ24Cn+hcS8nfidVmdZbjU0t1l9LXqXzwkm+y+0roI/EM7RedOykJPGB+ORTSq/40
NIWqpVzKaK3s1+sOpfsBSnwzVg9pHlDIxtLl1pVF2AZrCJIUYEBtbPXskA4m1j3NVqWirrKqk7Md
oMlWNfE/LqrLT7MUztFh6MeszMsNO5bmMyoCi+QjpyDE21749Re2Ojd4fPqJudWpLGJDmaz7xGbM
tw6GN8OE86X+MzBwVSV98bXl46tN+Kl3TWQoGqlTqqKxypnaHmmA0g/A29zSP3iCBxVkOxyDlzFh
4TxCtB030zU6xWtLPjfysU4+BV4cokl6JoFznKyXOofIxWJHdf/N7YOIdmlUseEYuCSc8md/pCFL
7cesMumz6gyz/f+NYbjbJ6U7LKg1wb4rGLtf6idPVmBKZq/X/VX3BaVeqEiJB1MzMgYEU8pTnuGK
YiF+fDPV1Dvwmnvf9n1H2UMC4hQL5y0Ce3aPshzCZK0tGLqEDJc9h9c/oolsVWOwBZYPUqP4SAtS
2GPWpb/ibDS9/d0s8t/rY6qqC6aTV092uoCSYrJfif+VtuvndNgnSUlVDNjQ2UHarRi92Wg5M3ty
bpNhbcKc9N7xunV0P0Ap+ql0CjtN5hGYLfs8teW5ivPLmMT7ztEqJGwVc01AYDpGArp8zjLcJnZx
sKG4u2v2KijMqT005ksYSPgcT/uC3ALGj/+h65AY7KNJcyocbLFKIfMR7AVuf0r95kDm+JMcfrD8
JvaTE7MvHjNdtes+pcR10ozdUIH7Fo+TrGPQL+e+qx84Gb9KPHFe4u532fn3PGWnfbZTgry1HQpY
NJgRC6eIAF/ODpXLITKGFyjXP6AJPBU0xvt2dZochBir5N3TGDQe/zx4U2eSVtDsUipr1mpxxoY0
AciHAtbZuM1pmPllHXHlaZH85vqP0MSHih8r0nXtZg4PG8VtQ+4C6+ciDW3JvwitdzYPlTLLdRxc
FVKMvd6XxyzKwpuv8337NbnrzumpOiRPn8lH+5NzGwHCdHi1wy9f+nNxgtQO/iyOl/jjpfywSRSR
0NRk1hwVVCzZ6q5OKoe/BBW3soQYK7uDzFLHt9eEhrSu8QoVUzaLIEsSDz+6K53Ig8jXIqQhVjVr
peLJhFOXBaswexst625cIp6lh4pmO4dXzv+UjwQYRdQ8qfezLV/BxDeLH7u8TJUotNvZrSd3wCNl
278F3yetOS7UE0Ok60yuRLrHqmYZyiX7LRdALN2skOHILcPUdYNv/39TjXhBG1uZO24bZJwNIdCW
qXOpmlTYpjB5P8WqhFtdELc8yEAoQHx7CZuNebIofu+zu1L1g0ygTXGSxOOHQ3YTHExwLJ0jKvV+
Yq2rKMcM/GnWKRvH0KmPY2Ywh+YsQZSE3eT9nLmBSH9PwkM9ml28mB0FKmI3KH80YO6vqQGBrvkV
KqgskH1WpmkMMqYqc0HJaxGreO3SriOgo5yM26DuM0qdL7PFE0vn4bXp0Y3o784we41f/odwy0kt
AY2ZFWw4fnAoh+pT1rSZIbXp5qyk6gZHQ79BrykS1K1C0LRZ4eRNkKgt8r2f2D79Jq6cYM14E6CX
2dseCMOeITZ9kCYWAE3qdJWgtZZlrQVDN3nAUQaQhrp5zruHrHq8Hla64ZUDe5t0cUp7DA9CyHDG
W1/60HhLaO9T66Qq1dYEIEw6WBi/rsV5LrxDt5juCnRuo4TukIG0nsYw++Ci3bfJhY8Gh9T5jBK4
zLUsYMAxMhplIbjGg0QcVuvlusU101aBZaMVi7zIcV1b0jhsqHuy59d9Iyvhmac+qtIBtm7c9r6U
7s9sMLVVNQWvoyTUsSFuAfZKideEd3a34C4Mwib02whexf4EZ5lNb6N01lHC1WaBNVcdTD/iDXTr
JKcx6I7XzaNxdRVM1jsLd/HMX0S8gvYDhKfCUbZHWvsntyL73jBRVbPQk+7c1NvqWgNUpPzu0DX7
IvU/qDJrHKrW3SIJ8SnpXV4t8E2cMg1OrzOPkmC9Lgeti+gFACNNCK2yMFgehuSxFabnOpp06Cjx
yp02y7IGP8BaHkh8Soe7Kv6DvYx4D0b30UTu34uIN1txL8u17yuYf1ifBW6zE/9PEe88gKvgsp57
drmCBgPqL4BW01t0d9ASNGwLmpmroDKvxGvDuP1fhGHys41FcL5f93zd2Er0VpPd526DoBJsvOVT
iS2nOdbrPqgs2nD/zn8JVK+7rLCXyGXjz7gll3giBqfUzXz7/5v1LFfmdxnFRd4k15A2a4gS5MDQ
ebpuGM1uo5Jr1Uuf+mOK4RnICojkB9EYRtYcz2wlrzaQAA5AG4A3jAXxo3rxxd00i8OQ9OIWdGHJ
KWtMeVD3KSVwq2klC4emGPA/uChfTkkBUeYmBJ4jZOR5n6GU2JWeX+RNAs2cDq2/xasufp0YqmTd
9JVkm3SY+rjhN7Z9LaueJX8JsqfWOWNf2DN5dKL/7UQTy8k0MKzyllMa8JwtyT6wD1GRZE4zEKfH
QTxyenbTiofOz0/7Jr2Z643nTwlAdXgZuF3U5oAGOqdh32GBqHixuCp5zlPskV2F5jiYFdwgDuN0
XwYkKmDM8vMsb0i2RhnUwTvufGGBOF+3yfspiqjosGrKcI/VYAOWzR1QviFN74IAopTVrt2GqMCw
qUpdBzfVWE13DtnwEpCXsdqnQEL+oyg4Jm4ylzB7NvgHMYoDctM+syjBWTMLXOUdIgiG8MlLXj2O
jGH4XZ1bokLD6jVu5oIjfIruYav7kLJhJcM++f4GT1RwGM9Km7QeNi8Mvh0PUNHUiNDrhnl/eycq
3Va8zoK7w3bxjLMT9z1IypjmrXFFFRmWxrJKLXtLqcEzihkcm+Jl76mMqOCwiWLWWYKJr86LU39v
qzvYZe9+qOLD2mp06dhvOy7OZL7XHo2e+P5eTlR4mJNNXgIphL9WwWFy21z+N/d032sropJpNcXQ
Wa6AM9Y5O6wS9IM7iwGicmkJQmQDJQTgsruXqe2OM/d3+qESoPZYLHgwiuWk62OFU9+Gs7zu4brw
UZLn7GdVxieMPMLDbetF4C7OeCLQDK4iwEpWk2WdsZqITbvEfY3zfWehTlT8F3XT3MsqskR50k9P
cZ9AorS06vWxGXlmenumiX9VR1B2ywwZc2sBR/nyvZbjTeO3hlSkG1qpeVcyeuNYAOhAwW7g1OxL
Bg6q62uqG3pbjjeZP2X98D+Ur4uh0dc7mXct3dDb/98MXSdD0/adC6uL5vswpY8rriivz1rnLErB
m9V1Yo85ogeHFzK8IElQ5IrrY+umrVS4oJFgU5ZxnNqr9cYnyVNd9zfXh9ZNWwnNIgggdwUl9Kha
ujkJg9KV473vNFZ1aOVimY6OmnShArsW32HOUmPbGsY7RFO/Yd+aF2OTUGMgFdGVlLEDfSBsA7Pb
/d0VzWWLZuYqeGvO8gUUJFhXJLpyfg7I84ijmDEX6YZXylyRcRvcDhge6aIc4xDksiFabRydk+sL
rDONEqh1VcjaowjUrexKQXLdsvq4b2glUMGwC46NGFZHwqiTHrwVvWF3eb9VQlShQI97HiRxAZkP
sgsuM5sXOx9CKxehG5+MjUhNsvaUiE0Hl+ee3LBaOC3WzkM/PPj1A8uBzz/tM5ASt7mAKOScZcBz
EDmTgwPm9UtXu8REmKhzHiV4gbNunCGYBBBU5Z1XdhFpX+tAfvFMNxO6dVDSq5t1RYOt52/bc2ru
1vo7ReWLyP3/SIUqQGvoq3HxtpZnzYabmPefxjY7yLg1nH7fb90SlSSrLyc5BluPoytf17wJQoRw
HT/0FT20nfXRZS1uSZ+vL7hmN1UxWtjg/HJeUFlClSjcNjlUlr6pB6FZbVVDsCPuBL13DC5JHSLF
UPoH2xAdXq7PXbNR/Ec7sBt4XVVbOICR5Eg92Ycx0GD7UpiqHlhzf6nE1t7b7oiWgP0/9CB0dlHj
mFZjNg+wC5fPQZ6EE46skIUKd3c5VOiUUwx2PW4vGoCs/rtD7x9aCeF6KYsg+9vVLlr0ZnDzVJvQ
55r9jSnB61g1S3Ifs8aZeBxft+yCzQ03Z9lOoR2iYqbA+vV/Wyk4eVcOjsbVo1W+4Kxm71OdJP+B
TQWF67ktugZ2S+YnTxTrr37tmOnZl2aDUzFTmVWUiU1hI/yAFDGbLgGepG5JgGf+haev12NLsy+o
VFpTLatRVgLtQ+cHAAhhGbQb+/W+2FLZtIYq7lykTPm7revmsait+bmpSbkLbkxUbJRME6AZCB6+
tDIN5qjzLTGeAqcD0+B142g2HhUcVdqSBxTA2ajf7jGzJYRAwOX60Jqt4T+QKEwyqUu5RHhy/CyJ
/QkYgbOXpZc+bfadVlRkVJ66/WBDojaSs38gcXeuEGfXZ6/zGiWA56QKVsB6l6gGOysH4xRr+2Mx
0X2VoQpvamsGSbK0WaBROR9FUB9kRgxDa2auwptaey05lOYFqOPG26Jtj1Ccf3TXnYZRObO6ekZR
i0Qb9W1Fv3dD3o9fqnHw+J3j47JkX3mrIp2kXczxJJYmSjpkk8Cv8zCx6Ofra6vxTJVAq6ty2leQ
KQKkkSV3rug4eHbZbTW07ZPrmXBgmhSgKgwuKBf42NdoAAxOSLM+XADVLNeDi0fYrWX4KZr4VVFP
cz/QMhO4U546drfY61G2pkeimgdUROXUsrDUq5yzZbugGi8DBqeDcw7mCQBK56aokkPjUfFpYt9c
o0Cd7vcoKXmQccaHHGjT7Vyw3bnZ6IZfX3VNulERUUFjZQmd6+E3ujyXOO3uAd34iE7kFDore6mc
FUJpEPK5/jFNEKqgqLFzs7kvHYFDFL30cX+s2HqSebAvxlW6rSKw87kdyBDxGMCc7KGyu4O3t+Wh
YqIGwPLAAzeLKLGd27WqXr1h3cc+SVQFwnFMxhXc/iJKrfQ+26SKiroydTp0Vt/+/6bFtPZyaqTE
4PnAjgl4p2uvfCr79uv1RdVEtAqH8ry1bGwJu2QF+qjNI4qVlNTHfNkLQSEq5Va2Ls3MnVFEdWFF
cCHEwWLwf01oqWgoKwW8k5QwznbXCVDXg1UQQyNLN7QStWnvL2QcQInS9/MXQe0PPDbsb5qt2lXS
sAveRxxPYXL0CJK0P+JiLMYrBGEi3NfMXAVEOUPniv9D2rdsyakzzT4RawkhQEypW19sd9vurr5M
WLa/bXEXIEDA0/+BR721reKsOtMaoJKUmUqlIiPyDosS1v5LCL7DBqq2Gwtu+e8m0ZYo8wJ9wPg2
SlewFqEl+k7reAXBXrZH2wCrnX4w98CJ5FStfx6glma8D4LHNrpr1BZAwfb59fcPn1+SwW+gb6qg
hw4Nz0zsADvRzt3kbz1gW/zpP6AosaSVv5ZQMv/ooPMG2jorqsjBQ1mmk41Fsu3w+vuHWXRVEbo0
HQCc6fMvRQugYVduVDdsnzYuv52zKJl1+PQskzjHPyb+VhHOEslMuq3UHQJ/nhp1KIC0asMjkJdp
9XKd2RjeijN7TCMNLFoT3eEKuUfhDSGMqv66w8nEQfm5r/q5Bpgr8fpvlQxumS4e0nKLFMay6iYS
KtCo9CCWqYPGQzNnUTx5r1ctjAmDCkNIoGi+PvHr7NCMsYMTxF+gw5RvFYQtFm9Say3LONSOi//u
pM5adabuEc9zcQcwxOaTucVtTUTU2CpKA4n8PyNf/eG0hh1cqSf/+3WLZJyxuq0laDLxeQSdMkl3
2j16hO0FIBGXB7CYvomL8nSnHJdUME9XHXn1vRH6JPrrTioTGtWEIDVnRYpoADiOD6kEr9tqlLLk
lya1FpGRJpUQ6qDK3/7aS+3cAQ2l6f8gmXvrb+GJbKtjOC/wEL5y5uXPKNUs4wrCMJulEptrGaet
jnrWcsY7iFuzvaZgHc/Y/vKu/v3T1MRBsaya65yE3aFh+Y2j52MfbWHQ/r4k1MRBEd/xEgQFdfCn
/q4i4gFAtx108d6u++fGKdtmENYskgj3aSz3HBT3Pp+v8iVqoqG6uhilavHPw5BWexGJ91lFhykl
8qZZyg3WDdvKGw47wtpLv0/UH8iVpuJzU15Xf6EmJsqfWTZVeYDXJ1KCFMor3mWab5xStr9tHK5z
lqil9r3uMI6qiVUVRLuiia6rv1ATEKWCWSyQZWFvXDY56ORxD/GXrcuf7a8bPuqAdMRNm5G9lVEJ
JK1XoS+u22qGtn3c8FHFh6Ac04G95Spt0XmnX0la/brK1E1AVNE5osnKlr2FScRj5U1BTJdy3F33
9TVwfsjEiqZLAzx0OO+OX4OCPsPNpmna4Xj5638/WqkJipKy6aEMUjnvdPReQKF9uwziBi+wbTzJ
Fs0OU7F1QFl2wARIBUsLSWQazL8AAWpvArS2PalK9Bs3HtvXDXeN0tDNVK3Zm0MgW8G74ZWScutK
Yvv4+vuHLahEgX6erp9/rmipuPaVjmsltgKx7euGy2YF5B4AXErf9dBBkHiO3AjAHbm0G4f33zMb
aoKkEuB/Cyai6le9QmpG9CdGc/ipF6rYTe4WM4blNDEZtLypHKPJLxqI2wfili9JdIMCeQueSdbt
L5uqbQjDhXnbNmVXkeZdivKp9cbwl0+neQ8kdfb98ggWZzDRUwqCMwXogqpfYxl0n3QeseO0cDd2
xizf8a6o0pjnweHyYJZtMeFUc96xjBEMNsngpetryHL6n5TwoRZ+JbCXmmiqxWnHfBBT/sNr5vF2
YHl2dIvh+fIELHZrUmrVuoyqslDiRy+CfjcDTh3PytuiBrB9fbWCDz6nOVWB1yHsEVY+zRnVu1Sj
IHj5r/896aQmpRYJhjJiftq9woy+T12183hzQFUYxez8Wz6Xu8rxrtxmw7sR4SYnCMP2lUWqiMfZ
/ZQ7KAWTNt8hsdtI/iMsyn973alJoTUHCwgahde+ttp76arnNkAjXObEonBgsf2rx4Jbnec3l1fP
5ibGQV2nQ+YsSEZf6Rjs3bC/ibLs3e+9g9LJTTQ2r5eHsVmA4e9NvzQZATf/K0ii9iWEbGPG8y3I
u2UOJvwqjSDjB7wOffWccofD6FGn/oEW7ksLT3SSrUu9xdBMKBYKKC7t26B5jVL+T4Yev6yX94Ps
PrcB/afI0xslt97OV8f4iw2YvFpBRwZc71X9o4/AVHmadMuf1TToYh/Qasg2LM02yhrNPrhlWLFh
9nFEvfkeePsrzy++tgT3cB2SLdoRy76bTFudQ6sIIb7+0UEcBwT7UscgUQk30inbxq+jfpjA6AkP
j7ai/kGi6LMfuSQeuECJsRl+FkUO0WuIJF9lvyZYK6paBwfU0L9HbiL3ooP2kmi2DnXLMxMQBf+e
B6oJMzjf8/JH0QffOJmfhZCn1bJWqxJz/hT62TFLMnTQ+Fc9q1NT1hDvun6Za1r9EKDhRO9VNT7y
xHOu6lmg/+HWmoqGkKRp3kGBDVKnquRgLZZZXIAUYmPv//Qt/sVHTNwWqSsCOAaL3ideHgN213Te
7wRMyCkNblIEM9pUuzbzX7Kk/9r5fCNeWgzahHO1YQYCnXXUDlSscZk39b6ea7K/bGaWPMIEcEEu
CYiWhC5vmd8I+g8Pp/SFhakE6UKftXcskMTZ4BuyDWU4f1so7M0kkzeUJqsQGq/uJNGeRcui+dSP
kkuyy/COtHEDt3iqie5iXdg64+wlP4E0L4edUum3NJfZPicyfe7aUqc75W4W6GyjGXFB6EjUTjd0
v1JH36zpmHDGr61qP+fkaZss22YKRjZQVE7oVG4f/cTbv79jTpqhYR1J/2VTsH3diAl68ttKSYb2
Fl28ct8hMcnxEH3547YFMk59DUh760YR/ylY8Ek7+uugxy+ZHG5UO351+uueT6gJARv7KCwSvvAX
sPm9KIgQxm3UffUyR+zbMnm8PJc/vd1/CQQmCqzikNtrWOL8nFzpgoO3a8POJbuWFzk0d9k8VbV7
VD4fy+8sgYi1F2dAZTpxB93syHtW4Vy3R3foxwIEQehZAHlR5pEiQrjifuY+Xf6blv00kWR5m/Q4
ygv905264NQmbnIKm0xf580mkMzrCR+Kapl/lgzUMqBuz09h53snPlZAnqI/+HjdLIyoES1+QZMs
mH4GCPqxRyNvN7PyOiQZNZFkCdACTgZ6hheqCy8OwrLb1WNVb5wYlnTHRJJ1+RRV45g7796ct8c5
0MBqZhG74e6yZfC2TTZCAsmTyB1UqX8SQb0983PQ2egt4k2LQiM14WTZpHofz3fuy9AxvaOiPkLj
0I27gu9A2vBcd8t9MtZ49q/BIc/Y3hnm/yEd3th624FrQs34wMtyIKP/M3HCI7L3RzdghzSaH9Dg
/sCH/BCCY2e9cJUBeZia66QVqcm0JXNG9Ny68tx2ed/v0tQJlmNVUVyQZJTWG7Oz7JyJRguQZ9de
5QfPY5r6+S50627aoWlZbuRblludCUkbFhJWdGqjZ4cF9yKbHeAPHNyxw2MSLA8dC76pIr0p1LS/
ylFNjJrMQU1eMIzX8pDEcyr9vSPEllC45SpkYtOgjeOVNBX8WYMdJ/wHPNPz+KaTAe3XiMSJm8WV
0sVSHqFat8yvPBp1tJGArZHmL9HeRK6xRPnB3Dig6HJb0M5Ub2AQPZQeOaGWfbq8drYhVhv5cK1I
IbBBGugV/0rHcB/AmFlRPGWRuysG5zppLWqi1pBFJrXQE3smai52gVudew/h7vIEbMZs5A4J99OJ
NDN7bkosCm2HeT8uyQYxve3jRu7QsZZAmHXRz0Pj/0glhKkqeiV/CzURatWkGr2kVD+3dXM/TmA7
SOZrjxcTkeYPEJ/Gm4d+TpOEx1CPkrtctFuiXZZ1MQFp7RQO+arP8jy5w7jnhD34E5irL++oxeFM
PJrEbQBib4N+7lT/vW+6M28QYCdCT7MzfKkLIESFn84bo9mmsjrGBwfwfOAEqyAoznVU9GqXOoB5
7CInu07DnJpqkF7jVk43BdGz8EAhna6qdXM2Pl9eKssxb0LUxs7v+3BR1b6n4fLUK/DqhziTT337
+/IAttUxDnlnaVyQgWbVvmJLsVsiUXYxdZPw13WfN5y3HxUFPWOF/++Et00zyoccRY6NY8hmR4bz
DsqDykzeVnuUwm+qSTQ7meAeyxNonM9lvvfo4H1uq/E6rR9qgtcWd0hzVK6rfeOy/igd2t3zwL/S
5UzoGjQskm6udbXXY3GYI3kzdVtZh2WTTeRazRvGNbLnfYaqkiDtL2/mPy5vsMVATTIv16Fl7tMl
etZN6N1NUqdx5BNvp5jaAvraKkqmMiQXTT4CnR7+BOBRO/WJESds651WbsoffSZzaH3kvSIokDUy
qVuxy2oBtUrcmsLGy49TtXiBv3GVtU14/f1DOFnqsAwg5FPtxxZQK+4dHXEk/nUUktSk/MKNe5wz
4pZ7RsdEHKKR5Y9Vt0yPeTcQZ395z2zmYPi8ZG3RuNFS7msRFscpL/yXKQ+WjVc92wIZLu8q3cos
qcu9aBk2Cbpccbkk32jDrstoTO4vkIiB/ddLS0iFjWfmhE9joL52KhWxmK9TEqcm5q3oZwlocFXu
K6fP07jwHb4LMihwXWdFJuitKgMvAVUovh9m/pcmL8Y9m3s/jcmgN3JLm9uY8LfcrUH17HBx7tjC
/fwgCnTsezFomSO569wyA/9e6DhNk+2LFJ0MzU7IeXF3w8wciMwVVT3yK03OBMqRXqTDJHL2zNTc
gDuzaZdw2EVEleR8lVGbMDnmum6a64o/L03Y4wpZRd9rkfCNkoTFZUwVyop7I8V9W5ylGqY48PFW
3WRX4ktMhJxemqhVY96dk6RF9VK7OvmMc9PbglJYrgAmSG4ulZwUDYtfxCmc6BgUWhJxM6ek1Ttv
9EtW3tT+PAcb5VGr4RkRoNdZL0Dc0v6o1fBlavyY4y7diPKQtfW9CMF3h/t2Gj02/RatkCUTIEYm
gKPaI2Cla39UwdooTCRemar7QPDbtC4f18uo125RXtlW03j9S2YScDAZtD/IPN8HzfKZt909QB7f
53SrVfzv1oba5b/PmKifQqgCuOk5TLMq7iXR+77ItmKP7evrIn44wQjv+rSoOfKjLBlTeD3KBbtQ
1NWwJUn99yPANUUrVVqB733yk+dRl9N7OTu5812hgDqncR6yfL7q8uaacLsq9MqhK4U4E5f8nkun
QerRiMPleGKbw/r7h1VCKxSwgXnqPPPRa+QjWfqCP3V1w8LfzdwRtRGlbZux/v5hGBo0JYeaan8u
aIV3g8z1RhWDOGSrzvb3Uo1r0pDxkKdeGvbOM2p44ZeQ5kFczUzuq9n/HUxpsqMLqikzV3QXqc16
v7c63n8LG66JxxNEoBhZ93KfzHpMk3PFWPKQTgJvZrFT9WEECbhGdk62n4mfd5DnA6Zf/9BT6mQ+
DFO7vXs/9M3SvQMRO7s/9VgHfRwmnL2qgqaOiNGWq/w8lhAEKDyU6qqRf5mADCyqfanyeSxijXa9
6i3iIiftwaF1JqcbPkKi83tYtHNexkmXB+I9zLmHeDQtkex3DqhpI2iToogV1ad0DhIwiW0c+n9/
qHAjI0qJrpO1o8vsXU7B7arUpMd948jTn3IjTzfCr23HjfjEetU5JImCZ5XpYzaN37nCW8WQ1rt0
nAEC7MkxifJjkGzdLizTMlGGc57nfiqc/MwxrUQ2n2quvy9h+ci7/DhU01bmbRvHiFu69Rg0uefh
rDz3t5LBJz/ARdh3H0Aa+liKLQ1Qi0eawEMUhYPaSdrsLDLxMi9Ve2yygO8vRxXbx9dD5YO74yIy
jRBDI89l1KUxZXkRz4w/Xf64JWSZXGwy9wPdQbf3vRPe/Syyf9ZPN+Pw/brPr3P68N+DBV33Kkv4
O2nliWZf13pl5153rLomGVswLXkj0yIC6Ss/sgz9tUzz//kVf1zSzVKvbfmNzEQDOI1ogA5XUvkh
/Qe5z+zfhG5ebUFEbDZquHg/UU967uCfEde/CTZO8VhXj5haEzvB/FTB4y9vhm0gw8sDhygmax/p
Lq8/5emAexwynnTK2hgU7CXUrLYEri1rZmIPOcVbY9FR/oycLgJ+GEHEd6BDenkeFps1wYYLRa7Y
zR5/job5i9uEt8gNPwce3cBu/D1Zc02cYROIjPWs0GdN5tNSFsG9XvH5MwW3LQv9jVFsS2R6ddD3
Yow6cgaeydnJhZNdL/33yytk+7iRiIzCTUv8VX1GuQMiaGM3x9rztgji/p45o6X/304N8aGJFMuM
BaqDb1Pg3a+HUukCCJg5X0Z/PoluyzdsW22UHVoJ8i8ZDtOZLjQAv0nSF1UWB6Xuk+8R4BT+6fKC
2aZkOHk065Q31NPn0hn3sg8/8VI+5s70UKNRfPXAQbVXbrzh7llAOB9aNp1Ju0AJjiQoC22+Tdjm
Ybh4UkV4+i6d6cz5uPwvdOT0k/gp6LA53qOS3ZTAJwNQ8mIp5wR4kMurZzE3E38IZjw8Kmgdvoek
KOLQCZs4rzdxvxZ/NGGH7czSMRsb9h7x4ViH0x7QhM+8Gl67dkt10RIZTbgha4agHud6Ok9tf8vK
5Gbpqj/vkS6BQnC5RfZnSbNMRc+EB7Ub1p33vqZZa0ZS5HjgKZxlONWdPOWD++5NPjs2aqtMYJuY
EQh4q1nQD5pAi3YE1Vawb6fgyZuru3ViYlg23MdmAEZEyKKRsGYk+iwWQFsSJp3dpKatrnWbARhB
gM06mZjsovPieHHoObsW/MtTrb9kKd2YgOVt3zURiImXzFENIPXZnaZ4NTIt9asbiYcx8+6owMLl
8q738xz0VtWRJu3Ge4RtbkY0KNKQZ0WDcdXYHQtC9oqwO+HLd7aFE7TtjRESdKr6MtPleB6z6Cxz
aAW3JNxq37bEZxODqCYdpqHDhzPhJIg7iiZfWUQxmaYfV4UWE27odioMnUGO516UBA9OVN1kUO86
XP667e+vbvMhPdXQ8CxJkI1nt6wr9IJWT8AMfFsTyMvft+yuSRmnG9xNJVhPz+1UHPFQ82V91VWV
/23Gu+tGNmTZ3/8gCyVAcgUL1ZmwdrhPC1J+w1PDFq7KErJM3ripw4kRugU/q4ntQV25q7pqiN31
Vjh7ez8rAZtu3pAAHC+vmG02hq/7gku/WIbwDCh7g6a8skCFvv15+eOWaPgfHjnogdfSd9V5Yu0Z
6Kt/VsfmvsKtqvf/HxJt2yQMpwYgrKzTJFDv2RS800Cjr4dMyf7yJGw2a/gzDwpOZ6CXz7L0nXwP
DuDutRGOeKGRM+0uj2GZgIkodF1ArUbcC89tixd8PC9xUBbp79d93LiTk3FoIxaI7kyK+Zm4QJJ7
CaQpLn/csjomDhByT3yu2qo763GVD22EvB11/atOkvy69f8Pl5xYiE5S0p2BLyx3g5vKuNBOumOR
vA5+4JowQK4z6pWl3529aYACkZbqq09ocV0C+h8YoK6BpaCQIE6L3i/jYSnbZTdLof+5vAWWkGHy
yamCePOUdd0ZnhbjOP0B8G6cyXrPvfoU5uGnNfdYFcavG85I3ZU/g/c58nqcb9lLk4gHV2GYUdxU
Tn6sZP7NGfz7pthqgrHEEBMEmAQkJITBwNaQjk6r01xCEdfnt0vlPUGX4CpaO9cE/WnFRTm2gXfO
/Fnu2EKWOIVs34aXWPzbBPtJvHZIH7TT50Kpmd6NlWrdne816Bi4vCkWNzTRfm1eusJp3eYMrMPn
wZXBYWzaBqDM8evlAWwzME7uumwSJSQGQFegvAXWD4dFniw3l79u2WQT3gdsmpja9aBY7UmNoohL
ABNXg2IDRgIy4PbyQJYEwQTzQaZXNgy9Duf1bkPD8XvkZ9/6FuDfq1NMk4SOibnyBoi5nAPe3ZYz
SDrqIHvoUdy9OqabaL5ZdqzrauWeuZ7zBxWJ7FBzpjYilm2VDBcfGB+igCXkjBYgUMINek+r9vOw
1Pd9SDZK4DaDMs5s11uWaqhT91wmo9/Emi/ljYbcy0YeawmKJq4vw0M6CzpKzgrRKKvcBznJMZbI
m3pa793Gf/fy/kvOQHJ42bIsHmhi/TIOgjg6+OQMcSPvWzSXcA4Zuu54TMtMbjFgWxzFxPyFOco/
6TTRN1RIj2MRHmWrv64luamhdwOvvl2ejKWsYaL/uC7cSQxYvaEtv83ZLOLKC49eqD6vNRqcxpAR
STd837ZwqxF+uBNkOnKGKlH0jZLmjurgKV9AX4SrweWpWGzZhP41c+EAYtbSNz0HtynLvg1u8Fi2
dKfHfgN4YNuU1cQ/zCDCG3nKk6I+q6r6VEn9pQA9OVq2Pme6/Syb4LojyuSpg5BmsPSNs5wVBLXv
yVzxU95n0fHyOtkmYfh804DbHtyx5Ixi4pGLiRzydvq6bnOa4FKQ+f3GSWLbb8Pxk64bVSXZcoY2
eB73unJPCSQGdg6qmxvXQEtsMUGAsip04Lf9cmbZuDwmvXJuG8cb/nd5pSwTMEGAke8UTRjWy7nz
RbRfiEoO0KFvj8NM5/3lISwTMMGAUPUukxlKsKhSJGJPgzI7Vr6vT5e/bnEJEw/YCyjq6JIsZxeX
77aDdw+MnFqt/+ct1UZF3LZIhlc3XQ5sUzMs5yQS7qFOAjTjott7PQLLjWnYFmkd+oPb8Wmoeyod
eZ5mv/+cZ+0raXSxEZVsH19///BxjRr07DTudJ5Xwg7Jhq+Z2CpLWlzN9f797aKLkH/qjL/1ff2t
COaTS+m7joYjkctvv916JLVtgeHRBEQd3BkK/pYF7oOLthk8UHxdVJ9unHg2MzIcuW3nhAvPCd/C
MTisdw7QTD3wvj4taCa+bKm2lTLu3qxPR5ZmRJwXr/+O50zgCqEakh2WAfQEm9VUy0RMoN+Q1Ayi
igCOMZJBBhUzgW7mV3T5/XmNuGomJtBPVLIdugljeDP7vQ6BuHErcv92vZxtH6aWg9vE8OHVJAC3
jO+96TB70MsTxTVwtSyJbRmXp4bLjRTR4h8mlK9VGTgHi8B7S3SwZxF0RDbt1rYdpl/7DHX7AXNg
kd7XOrxxFIRQJkBOMMzl3bANYXi3Wy5BSKqIvi2FvINdzX4HIuJo527RGlp8z4TzTaEsM6BHk+dg
ioCpD+5dPt/h2rxxjbH4hcl7Vzg9T7BK9M8S4f+vtyV/DD7nSNXBPrPh4LY9Nhx8KHVe1Fp4b1lB
H2bp1LED2pONj1sSdGK4NtCATQWmqOktp8FjFJU7j1Unhovemv4BeLhSaVRdeNWLGdgZ/h1ydZNP
Y9qy6o02Y8ruaO319fc8yt0tON3fLYqYhHi1I0HwGaXdm1M30LfY5TSfllPVMnQ/xJCt0RII5YEk
+T+XLfjvy0dM+J5IEqHKdu7edJTsSgRg4LQONYhLp2zcp4gp44DfN03h73GFmDC+IG86n3RB8xYh
kKw7VcDSJGg0dT0eaySJebRFeGAbynB/ARrWjE28eZOYzTo72Pf64A1BgONKOeWihnx5Df/uRcSk
0ku8Ro8J2g/edKC/zjQ8Big4eBEA3+xnmtGN0oxtFOO0V8QRrEEL21uv+tuVGwDMNEfW8M9hT3YE
hf3Lk7EtG/23hUd96uUtm5u3uS3jdagZa1WMya6PUIXIhmOyKW5mm5ERF2Q3dbpARestWuQ+Fc8U
D7YiS3Z5/Suft66FNgM34gPIDkifgMvvLclUrKk8JTOLR1Qx0dUer/PhiBk55nfV8pkAOUBhmet3
lXxTfRVnYBiv1isifIgUVfz/k9QAffDvnUJpiIZoTkrPNaE3IsyO4TTedum4n1L3oJxmw7r/Hr2J
iZErFfg2SupFry0QVT8gzQmMZCtZvcWra4l4JiWfcrtUdbLI3woc039eUZ36sXfHL1G1lSj//RQl
Jlhu0KGTZVBFfktol8U8lSdFo/PaGHt50y1MDsTULyX4bOY6ynmlbFlYHY9UQNthBzWEbJD7roaC
b7tDpUoG3xAqmvq+onUeVTtK3cGJ4kC2flveyEEMJSojKtGvLJ2r/hasbGNwe/lP2vbRiB91NHjK
CWswWUUNa2466YKbhy2Tu8Ukb3Fnk+JPRl2bu6lPXocsSyqoLDvTrAHtm6bcOw1g0axR/QERVbSb
QlG1GxdE27SMIIKroWi6OZpeoUjk+Z9Yjpbkp5Esi7ruyOdGAGl9sYg6HZtXmjbyx4CA/i5G9D9f
tSsm4i4Yu3LCk5F6lU1div2Stq46DX3u89PlASy7YoLuoPEK3p9I9a9OUsVgaNut5AcJXMuv6H0d
bL3/WlzMBN8tzEuXEIC1Vy+BKuMPqqcw+co9Top3dDgE4vt1s1mDyIfrNOUiiQD7bl4zT96vx0aW
1XiGZGAmwAG/+QxiOTRCI3eoUjRQLpTL17ZI/0RxgfM1U+OXios4Ie6uQRLRJVemKiYwrwC6aA74
UJ1p0v9cK6RrVqRadphd90WIZ0bnq6rlJDSCQKRykiTay16jUkVPCsrlTzJY5LfLu2MJ5SYDYCPE
EiDOpK8O1m1fTM1ybCL3hhZs2aulGTZSFJutGS7fjjzK5qpIIc0bqCXGQnUO3sIccIl2c59uMY3Z
hjEcfxLuApaSjr8UYfR5yMtjGoZvOt0iT7MELhN8JyRBSSht+Uuu6KTeEvBYpnGf1K7zeNVumPi7
QTJWDDQLX+ZGfRahgxRf3EwLi/NAP18ewpIsmvi7cJG5rps6eHGDVB5b8KfESdslMUM+RQfK9z2k
7uK2qbz95QFti2b4PxfZEgxO4r+MY6+/pEk1vJTBNG7RA1u23GT9kzxnUDhP6UsolO5OTJHQvV81
XRZoXU6FPl43i3V2H6KYoA6riAzzgy4g76VaHUdA/G14h8UJTcY/0anFlzlHD2ivj+tGSPAQjyy8
65Jo46HCNoRxRxjo5ESMFP1LUmXOi0ulSLwj9IBmf4lHJL9EPxYR5FM2lss2nOHvUgEAyUaSH4pu
5I9JQutdkmTuXQtQ8VHUzPt9eVts4xgOL4MIj7fVmB4KVT6pFu98GZV3ydR+XqZNoIvFgk3kHc3K
XNBUp4dkQi4Khiu+W4Eul2dg+7hxJQiAdSf5HOQHPs7P2YAbT0n7rQuoZXlMjr/Jndu2m2C15aj2
CocfYeJhraCSyHu77v+vQ39wDC9zA08CnPaCAyT4kessfelZqtwN17Atz+r2Hz6PYOssfB6Kl3AQ
oJeqS74Mu3rVht0YwLZEhmMPjttEf3jAZC9e2in9X5CTk7ewO2/zPmsJUb5xggPOCmIpL8hfClHo
z2xpWLQvap/N8Zi57RZBqW0ihoePeIzq5ykoj5lMv9KUPIbMg+TedMdHcWWg8g23BrMyZFC7oTqC
pFTeVF7Z/x6bITtB1AkgSz7zdiNptG274dfVMtWu5H55bAoPdP4t1/GCHuKNPbdsiIm5mzIGSus6
KY+T6PyfUCLwhrWtmz0xlpf58SrHMEn4FOizgwolpeMie7lzZTadFj1dB8ohJvjOzUPoijU1dsJD
P9GNgjzBK9PodNm4QlnuICb0rhGgWOAOliihuBDWOspOac3K22AS2T6s1Yz6lfZ31y2V4eRhK+oC
9Z7yOHf5dx+nw0G6aouPwmJKJgaPMK9sfb/BPuTsIZ2bYDfV0RZEzfZxw7X7oRVoWy1gSbqlt8M8
yCN01rfs1HKnMUn4EsrC0suoeIE8XR03A/1TCQMJ0GFouiVekC149a902IKSWUKICbirlj4IhKrL
o3SjG126fjyAmCLBHW2EuOaG89kmZbj2jKzZ7TstXojMbsBBsgefbgtq21ShadiLnsCbOvvuxlXa
sj8m+q4qohQk87nzFAiCAmKNVgP0H6N/4spCsom+44x2bVRGznm9dq5XzvXZbV76A9X9Dun0RjCx
RCyTYq9dZk4LxdMD64c01sg+5IQO1e00xLIrJgwPoPyBDHXgnPOyvk+1uyuRCxbZsBuK4eBW1Smp
wdW0FV1s22I4PFxd5E1EyyPKrHAZIUVdH0ZfT9HG+WFbr3XgD2lD7Q8gOEAP+bENl2nnjqw6gsHZ
O81AvR8uBy2Ls5g4PF8FQePNYXmEUGJ46/LIO6myJzc+cIYxr5orz3VTFzYquGC5wwtUvZfBu3PD
xeHQyBiCnWBJ+qaaVLCf103JON6BD/dAf4lopgau38dp6b/Uka+dHS8X+nURTrRFPm05XkyMXpiV
y7BAC/LYdTr/3NHqWxaUh6Rl6clpcrQehVuwTwvdCTHReXhS6mQ0VuGZruKhKCCDt/coSHrjL84J
WcZpcIdjO+obUA9smIZldiZUr6tKECq4aK8Pl/yGCHFEHp7GoJ57wCXytOThVhXbNtD6+wczR//s
SOe2yVf4yPdy6KfdHHrpzmshlKO67Jj0wRYW3zbU6gYfhvIHJ/g/zq6kSU6c2/4iIhACDVsyyaEm
22m7PGwI2+1GzJMAwa9/J79VtV6RRGSvHBUdIjVc6erqDNqhCZZhPvxF1p8DNps9xjw+ObIiIVf6
y+1FuPYha29gZiLU6Dw/wGnhs5jivxlxvvejd6QzqULaZf/e/s5KIcTW7nPwbFJL1PRBNF7ysKIL
eAzFuQnGk6jHrwBrf9Iwyrz9rZX9zsbvxd1U8K6DmpemMvb2oLRn8CktvGrLm3TtA1byX3tB4GFy
2Gs5ejvd5T+GPL1zPqxNoeCSVIlTZwe8MT7zwknDQZYvuqTQ7MhTSMvmG8WvtT5YiUE66sw1wsGj
2JT7zq5oRfZck2waNrLMlYVlg/e42+pm6l2889bxcQn6HLntGNVmOS8ih7dXuiXqstIRG8I3IhUc
UjPhQx1NfzA6Lj96EchkI4Faa94KehVPjh4dLzto1g8kFF6dGWhaDkbdt1ptQT+HVrgbIdAOzpTN
exbPULAe6nt/vhXfTsLGeE40YiFR7g+qa/rguEu1JYt9beb/S9u4tkTfkKU6TsFiPvjaeQkKSIqC
lH0QsIHfWEZrw2+l/M48MK7wbnbQovsd5JqCiq301uis7Eq2E61Dc9fpoT59CHB0mNx7QU34o+dW
f0snOek+iMa5XjZ6shYQVmR7gTOxmarsINz4ySjUske1vNK0OfgUSpTTvVew/x3Nb84OiEgQDFma
HZTiw77M6XLATZXcBY52bQyfDJhYXIKNHAooFfjkELt5KTWEGTZO8+sJ986KsvF7cwWRiqXEvjSD
QnxICnYK3OrUibzZQ3Vqoz67Mhc2eg+ONUnAwXk+sHJBlVTqAzbW4+ijFp805rvLebyxfax15/r3
N5PRplPuzUGOWXfIo1n4z8AfT2VlDnhzv4tp7dpyfBPQ6jlsXzHfbfeErB7Cyk4C13aYbc788+0j
dSXObVW+lnhJi9opvGqqootESQhSnrp70rId7uyGFena+F3taixb2VWRZOiGzL+zeXgIlvR8uxcr
m4mN5tOVyMshweHaA6QRVZnQkR8v3+5r3Irv3nhEjG6sDks68A+1zJZTmy7eFoxv7bdb57XqyhLO
gBieJgeav5/GZOdu4vjfnV4hbdReTFPJ6YQllFcK9kf91wzANlM1G4+q7wYBmreq7qNTZCqdhDr0
Dv2dUvbquYNXhA0hddj6U6vvCTZ8xzqrmV7owH10w+fjs6qWD6Wr0Q3yXfdb/ir+/za6/7dB4SNW
RAcGZnGlS9KvuEv74sxTuaRHXVfeXxmQ4HMNUzrvK+vSpdvXI6mdDq8lWTpeiEy76bGb3TQ5OFmW
/2QV/tsN4GKJzwULUvdhwDU3/smHWcV7uH3in0mQl0no13XK9jJO6IFxANqSgc/NvlumdtyPMxvE
rsx9w69kb1QJFSTPkiNEipAxAlHF2vZY6rL6XkHKqzmIeOTpjncwnNiPQ07IISBJPe2bkSd0r6tq
+QdwDvHDmzNShmPc9d8XH++Tu9al5lSIiX3KEw9eEKJemheoykCf18hhEnLnLoXb7YMK8KFgFIsO
p1nMzhkU7kV99vLARy0lgf91WLSDS8O+kP2nJW/9+rcXj7lzIFCt9A/JTPWfKtc4YtoGF66IebJx
9h5HuWrHGj57IczBSvLSqlj13+exFM5Fjd4SPHaE5OPOz0TMwrqAR8wjdsLqwxI47XxIoRjimxfG
u9kfdgEUEuedYAuND0tjxvzojEkrTrHuOh+3LTctko+86Xzz15u7nHzqF5oE7Q5zTmEJWAxPfsL8
YQ+ho+FQECANp7Re5B5TIPmnoGlVtYfuTuU/U5BdfUjyJRnwJUwJnf0oFycnLwBExkW4zMCd7FhX
i+kR6A1lgI/OZ3h/1JCxh3ifwF8oXiwxakpkwLMXPE35EeJB1YMLy7IRLlyQkKj/jb2r9U0qU2yd
Jcnq4IWlkKY6iSoZy6MA4EpDHIe2mOWA5gSZGiQuZB7FfdMYJ8zcBvqdoZc01C0PTjcr9sEZmXiV
iQdbDsazHvaR1HNmvGCn85+JtPPnaXb6c2aS/uOSBFOLHSmjdeh1WmchPJTyS4UEFI/cyu9gdyah
RX6AUHVXjlfwP01/qYyO7Nusp7j9txqLRP4FZxvi/aZwAXnlcwqTA59qTCfHrW4M53la+mPS+P14
Tienf3VQeqouVRBAqrdmzeQX+1E6/fDUArbFQlH7hO019bw/jLIx2LkZNJdCiEtWSVjJtP7tyDZ9
8sU8m6f2KjAd5vC0q6I6F328x0JHutxW808oZ89/KkaD4rFlBlKxqN1kw9kFlDE7Fguv3ItrPKVD
vNQg+HIMWhLKMUmbXdcoMXylA1RGw4U5y6UojVH72uVe5E+L+FzNMAc54Vxiv+C3ELzwUY/uiRiH
uzsGqfKvSe8Gr8vcBPGXaZLFEua80R/0zLv0Ae/wZIgqryIjZF11TB6nXAnypJGe5d8NR3157+Sm
zZ9LHqsh8lVXz1/wEKa7F0c1JNnjQd/93jWuD1P6UjVp6IGR436qhn6GPKU3CnoMXFMNYUscjOAs
fL8LeyhCpmGqC64efRU38N9q+499XMt/Yp7BYAX7MFTFFCk7vONmzSVe5tbZ5Xhm+ppoF65aQ+/4
QcSrOu4+kjkQkHjgY8GHy5AuE8SW5sDIrgkRjRU9MmhBCMx+Bo0staS9s9OQEupC443YSJyeBM/9
aOpPaa8kOTpEsyQUSb7802MwdZiBjujuVa0lC1nrSX5s/Xj+SIhH230PkES/Z3PvZDs64WYPTc5a
fjHdoH+N0M+CjQQouoHBhpekapcbnRw8X9N/MQ66j8akovIQJAZSnXXZLsvOJzXWjupZIoewk0WR
/4PNq4OBZe+KfsdGH6X+wG/yJQsTqWh7GqVbjx8mP2D0Ssie3CUaCQQd8yjw6p59cJOhHT+LQvEf
OAiw7oBrTc2TgQZhsutkPcUfYfUGjM+wKJgq6bacZSQLsKOjlMOHbZfz3vPxhhTk8aP2jJccwbiC
FSQgjuybA0YXkL84VPqDw4YgnsPOH3rvUPMyNXtVTM2XbpEosZaQb3COGSqXAjtknfehT8v4CLVx
aPGEBey1XS/sGzEOUUkgd3KIY4W91s/w0L7sutELYN5gpNL/ImD7fu8WMfvhcObOkefo4suA0+Qb
8uW6eJF+v7ifJrzxBOfJmLrZlyTOvH1TgW18nku/xQnvdN5wBEV+CCKU3gbnID3dzBc+Oq1+lO2S
AS8IbYanoPDmGBXvgopTkre8+eTruCXf/NjAbQmQIqiyi3p2wR+XxkPBP4Eum+N7ZMZWIR196Are
ThcJ1xKIoqbUeEfQDer27HTdAmTVBINdhfOM4uQJQRIW6bkAkw2Gle2YmAENprDxmFXPq70rgGO8
LG4wNThSqzGAppDA6pply/9UY1YAzVbGTQsUUoNcJhqXBf9njM2/PjVw6OojuFx7+W7MjGofIA3Q
/KvkAoAPLMjb/GuQlc2F6KT820E1tt/VlDLxYzBSfzPYGdrzDEz5eC6KOujHHeg4rH42Ey7uYicr
1X72M1nE3/Awu1RXYUB3noBxz/PkAoZYzB7GfuBlBFs2nM5dkc4iAku6mx4w/2X/LJR0HqiiIomC
ifR/4CGDemnYd10qd/VEMtCL5LVIkKUsUEeatAMU1Qrlw/SHQLqhjCRZ6i+T38oGD6BZljz4bp60
h9sZ+lqWe/37m7sYkABXl1ekoRwC7I9J7ErAZHL2aepbuvGJd7N0JIfXv7/5RAAf4XoguAQEBTwX
K1rnX2nRlJ/u64B1RYK5mUs8APsO/aJ6tZvw2DZFulAw3c35WG4V1Nc6YZU34yzQRYayC9jJwzev
Srq9UO7Wq+faJFjXpNRjY56hlHlwarc4Ser9W/aeE2XlnGzMwdoXrJtSSVhZVT1VB7cdslNL83I3
oTZ4pkm6VZW65vrv3AFsEoMSeCfOjaMOmvvuGVYCaqf8yTuyK+1EmWo+3p7wd+sUQtoMBjYXPBFZ
mh4GvTyPSsswL8kzyABRzEqUE7Y4ICszblMYaOBhbwzQnzSY8DbssOnsFiXfuJa9W2VDL66j+CYo
ZOKzFgxcBcABAjpm8jxX3XNF3X0nVHegOVIyaOtsYCnW5saK8txJl3IZW/SlYByK2sWLC4TaPlAN
GG93+XChS1acK8OLxshaAX8ARww+5tUBksD9xgpemw4rzltUuzq1zOmhrmN9orAMAjRYVNXY3HlT
tqkIZmjh4Svi9GsgzAsR+sxJf74C+TBFG5f+tU5YgQ41Z5LQpk+ByHHiY0ZhrKCgjb2xptZat4Jc
uLAGhwAMNlpS57+UAtY8xIEU3AU1EdKmHeDKq1vqXTeRyYcQVtkq6MFDF6u4C6iLD1g1kdz0jDjO
pA4xpeolwTp6cVKV3sMaRutWJWRR40SHAoNPmIQHJiftVXR5ARjkvvHnVkwXcsadlC7qUEvHR+oD
rqDhcsv+aWULt+kFEClKTB3gUm2cvt5JqptfDYfkvY93t3yjByt7q80piJMc7gIpZtg06sOi/Cac
nfqUJsNDxsWHFio5t/fwlZVqMwpK2kF2p3XVoUKevYtdDVm1XtyFOcVEe//dW8dUzapBOnCA9hw8
BdKL4VMdwmbgkAWbrzxrXbBCeZ4lvJhgC3mYFFOhnwFL6bB6oyi7Ng9WJE+AYnO+uMkh7qf+sYzj
I/hdz1k9a4D9mxyiq83GtrpyDtmEApB1h5aX2DOMn0MMt33yl6gW+c8sbc66GXBT34IZr33JCu7G
VU4jrsFd9vIs5c8+5o8dbmY9NxEFuCTNhvtSQptgAA1GP0nMtU8AccBtEnsV7fIyymqRbgTKWmes
UB9jOGQNCd47Te1frmxNWrY705DTsqSHYn7m/RYy8V1YlJA2u4CruFVpP2BPrBak5nRn0vyDjsVB
9/5LPnqn0ZGXIlAbjxory5pd//4mL0kyquKuRqbgagUQuNNASTqsHYcFp9uhv7K0baaBl+LAyNLM
iRxH/coqGQEadS1rddkua/qHzN/yoF3ribULmBYZQtWVTgS9LXgmdbk+x4kzX253Y2U3Zlb4e44H
VrWH1Wyavi7OxMGNb4cn9smLCg8ud/vbn1nrhLURZEmX+CmY+xEgVjx0hdfsgywxG61fV+s7KbtN
K6hR4yaVQRJaZ50+jo3rfkjSKfs6M63wWMbz4129sHV9gXbwdA/TqqgByu9z6+lul2Rpd8/rq5A2
xWBQ3Dctkp0oHfnON3oIaTxumXSvDZEV6KnrLmPR+MnBb1X9gNTcMWOo4dWahjM800od0rTM76Gl
oid2mj40ijNorB3KGMnWayvatHxRFPi7jW1rZTnZAr8L8/0y93C1LJK6+BTApP7Q9Xlw50RYKXpW
a9cxMSYiiR3vaZnnGCT2qfp6exG9D6PD6FgBncPtu0CB031FRRus15gPhdMDw6Gdpo0UIT0pD/2I
ewcUfisI+yVH1pQpApKhgukHO1IKpja6urKL2TQEDZ8hXRZ1HLVX2TUok/gvePUXUeJ38a7ymNl5
I8wBb/d8bQ1amwDTtEtU4zrRnCP0l6CIj13WTs8DjDz2KJHH0e3vrKwOm5SgZJeUY9bGUaXy+jB6
BHAMDf+T262v7Jg2G4EEQCRpSExHopuc84Ri9Q5FMX8PY756d/sTKwNlUxJ4WwhCr5JosDo5jdpv
w8WgeK4BFXRm+uv2R9ZGydoReiire9C/i6NlIdXBFWT5ACZNvnH+rnXB2gIIhHSW2WCuh1SwMFBt
/GkRrNt5JV4Qu3nMNjLMtV5c//7mnI8dJx49oK2jVhfxzqkpLJVlldzZurUTQOOUojA8OVEeswBy
xlyc/VhsFRrWVpK1EZCmz5GnVFinnXT2xmf6eWFx/mJ6X963Udo8BLDJXOb3mGRwQYqPseTknNbx
lm712uBbAS2yTOrgug27QDVGhjpk18bJFlJ/pXWbcSBlx4NJYm+CNUj8bQhSfU7ytNk4y1cG36Yb
QKmiW2K820ZeTqtT7Y/q5I3ZdMp0cec5YlMN/E4sscdyKBumAlcFNeYPLFnw/nU7gFdCzCYaqGCa
MrglxhHRhu79vjiVfX3WqftXE5NubEUrabut9csyPFJnxkjgHYZdw4aDo+hD3uWnvIYo61V2DfEs
03Fjc12bcyucy3KCeHiFPrVj4+0N8bM9wFVbfuwrp51NNKhm7oqyROuJK8+tGL6IrMwiWGmGBvCC
nevBRuP23Kz1wwrtZFmqLmFJHLleUu3g4uvg7SirN0ZprR9W0o54gDhnouLIp/kvSFTnIYSsfoyU
Hrmf/oZf6xYEdG2JWQE+gW+XTR52KCwD+S0pRP7U9KI/u7joRkSR5M6ikE0tqLO4k1PlyChOu3Qn
+i47zUFFd6p03fsGzaYSFI6QhASzE0Fk7KPXzwKXtfwHHixPjMV4zUvau/z7hLSFfyGNX8I4jMTR
lOhU/5TVrJKHMsNr97kYYzyzw5oL12AxAcNz13LzrLO8Ysms+9I4Ee+J+VNy0nyKhXEu97VuneWN
C40JqqWMnGySuwSt770s6zawgeL9y5vNHqCsUotLa7Tu5Z+BlkijZioBhQGPRDsAZvACyvjVvHGi
r6xomz+Ac4oCz9RKJLwqPswxLQ7EnfrTBOX3XZvMW2IKa9+xNgCU2oOuYB5kHcsY0XmOnQWyrfBP
2qjArxxfnrUFeHksx7hE+4n37ExPGZKq4OPt6V5r2gr6Ai/3kDJC0yrBmY7XexUGVbGxUlcat6kD
eijrtNMA7vDsq2uOpv1D0/t+t00WKEzZA+6Gppn/xTUvQ3ty70wWbLFfj3eQ7peBjHjGNKT6PLnL
IAQBBMF0ZynZpgrAssRjHigi0VBOfM8qvuyGpeUb2c7KeUSsEMYdzhgmiYwm2SIB0XqWwEgt3evt
JbOy2m2qAKBJhajaGXCsQEfMFMcaFr/dUh3SLt8I3LWFY6XiTSlHWXkGq5JW0UDgA+B7h9IbN5pf
GyArXp1pgP8XhQxrVwY7nXwfUX65PTYrh/X/zLve3FAq0ZYNHpTZPhYu0J7IatwRJZ76EBckHF2x
8Zm18bGiFgyQxslddICqIyBkO9llISNbV5X3rcaEtKkBPlInAHquzY8AtT32SRLFhfjsJ/9y/8CD
MkpKZw8f+r1fbz1DrSwqmy2Qe4zysRsBju1GoA+Xh44Wu6r3HrNlazdamXWbK+ANflm6KT7BS4En
tE+Gbxlcrf3469/fzHo7SL9xe4xX3b8Go9pxgGScD8hs97dX1Vr7VkC3EsKyjOCXC1SEhoADLCgg
zAU83LLl5rKyomxeQL746TIafKKd54eExntE3DFT9B6eBlaUFdDKDaqkzDBCCSUPVTHvgoXvOOme
u7k6tOTOwLZ5AXXuBl1/nWITL3tmvtWLd1/EudYRTBWDeUg8YHzIc1v8mf0kpPV9xRlb2Ldu2xLA
SbTdkT5sUNRQW/SY9xcOYEz/XZjI3iD47rpiz3RyRoQdYlze6iD5EAxbfND3Fw4QFP/9hBCwpYxr
/Pg+/1wOP8f6RVSfbi/7taavm+ybsKqZHtOhR9MqgNW3fOXy82h+3G77/c0AT1T/bbv3ybAQcNL2
vfkK2nZoirv4kgIl3/+2PKW4mAPtgc2g/WdcID9XnOv6wP0ZTHS1cVFfm9drr96MzCKy0cth6b1f
uvpB+Sfh/eWs2ifkcnt01kbeCtd6cHjucvSBgIXEnE+mflF1H91ufG3ovf/++FEKKseuR+NM7ebu
ezv/e1/DVowKki9BLJD3pDRXD2ouQH5WXfL3dutrY2KduVkbFFNQYczH8keRlqEJmp0vNmAeK43b
OLSMdQmvKgy4mOsghP3tuePzQ1FvLfe19q0oTVyc6UDCs33DvzbioXL13vX1xvG01rgVp57bVUht
EEuxC8xZ8WOpI8jxRXcNu405WxplIK7iIpktht+oQvyTBv0VeLHF01778de/vwklnuZXS5gOoeQc
ekIjDrhnV2wV91fWug0vKxsiPDli3L320eEHz/y9PSpr7VoBCsqKV/IU7bZz/0k35KPPt3iba01b
4Uk1HjzyAk2XrnxW0LDt6Zax9NpYWwGqx2oYQZ5CXum/dnhACfrDILcANGuNW/Eph3H2RXadSPo6
FDwsi4Noq40Nd6VxG0VGBzkAx9QyZL2PSQV2DTg+1ValcmXEbQRZGogp6GcEvyTla1q5adiraSO3
WPvhVmwONMhwT8AP5+azlOnJpM+xdx9AV9jYsQ4+2gR+vZhPlh+L+bXIH5aYR7eX+Novv/79TWD2
me7AmquRFV3vgOMpBilrYhv77dqQX//+pnE1wiiZCjReVsXJgPbuBVshv3I22zAxrSW0cwY0ndHX
rArACwPLk19ES/a3B+b9GpqwkWJTVagB6gWYUsd9LgIU6XBlakwHFk2Z6zBo8t/c3dI9XZsFK2QT
2MKlNcllxNwy3sXVlIUi5eNR5vPWw9I1Gf3/gA7BrcAdl6qZVFNiLroDFwDhVsM+kD9y9Wtu3FBB
nSW9q44mbNyYyYSfl0uO9Tq15yngYZKBHTFxsmXS/f71X9hCtD3tYtoHGdsH/EMpzDmYPk4QvK5+
TWQ43Z79lQmxcWLML3kmof2977NzAPEVeqmhI3O77ZWVZbu/M6O5Lx20Xc/Og3BeG6cFGeh3AYMM
V+/y/C5gt7DRYQWYk8VU4jOj+sVrEV6DO8OVvNw6ClZC0MaD4ZEP6aViwb4cwa515csyj2e1sEtb
t19vD9XKBmIjwlogKTRxlIzKpDAfTFzoj4NZNoAaa3NsHcGsW1qWKzwogcvVDPvW6YI8amcizJ7I
TPxzuwtro2SFNh5BG8eblQALaO6PMILOTsGceKFbOssBv6D+ePs7a6vKim8O4zTOKyqitGU/80Wa
Y+aN424E/4gM4AH6bjw99pRsFPdWYtDGh2XLWHM/MCIydXmCX9QfMS3fk6o/Lv70InOyVfRZmSQb
H5bD8QD8sJpHEOKud6kAY5pXYx3OI5LV2yO3ssj+H0gMbisGJDMeQYOge/C59M9lU2QbOc1a69d1
8eYMTCG9F4P9wCKXz+5LEBdmOLWFlPdhZ4QNDIOIz1SApMz2Tqd3mcOAbPaOINjdd4TbsDDmdj2R
vPAjj3UwggPV86FZHPX3vqG3Euy06HLpZSKIREHo9OA2ZkHJk6ZGbSzTtdG3Yrx2oTkLUmoQ1d6i
9wn+9cg7l327/fNXYs6Genm9UsYvxyCaC3Kc4+9pXT+mPNi7C32kUGwaIVB5+0tr/bCiG6zw2oE4
fRAlgwMOciJ7cIHdf+9q3AZ3kaAxPQxMfKh7pEYeRDVU5hk342LLIXRlD7TxXQMqZBMsX/yoz/jZ
ZeUfjy9HAvNb6iwbfVj7hJ2BCwjrZ8rxI4gpifgEc/nuaSaFc1k8j36Ay3zjb6QGa1+6/v1NQA8Z
Mxn4vT5kYNMPrMkPeS0J3NOzS3b9x+0pWfvIdTt885G5GfPGL2c/agcQjdzhczzxj1mdflDUdze+
sbKmbO3ZxPMMXmc8PypNMH5M/bZ+oonBC8rtLqw1b8U2RNuJRlqNnaOI+9957Hbfg26Sr7dbXxsg
K7BLAqo9qmd+xAaYZCfEnyKva8BJZ1TonYLr8Ra1ae1L1gGuwRZeyqQrPyOxfe518BAHE3yHq/rJ
9cnG/XHlNLVd3nsRx/PATflZ5OpnXDYPsAj4jILG5erCSAL43N4etZXv2PgvAfxMX4Cc9XmAkiD8
yyA7qlGUJUei+495t2U8vDL1NhDMzZGyDaz2orak+UPbUTd0EpwctztxjYF3bjI2Bgyo3qTwxkBf
FrgNfVmQN0eZU5TPuEQV99WtbRxYCf3aNvCFvuR4IDvNjpfAsw43mdsdWJsFK7inDpIyma68SMzw
9UyI+2vCQTEMY7EHtDAyxj3e/tDaSF3n580uoqEcAWlvoi9yWJbQGYtqNxdTcqZXuYLbn1ibaivK
kcR2fkYLc1FeAAKKybNdkfIv9zVuBXnstlOfTRN+f2CgaeKA/S6F9+124ytxTa24rn0pEndRXuQO
81cXkqtTNn6SU3dWxRDd/sTa4Fintld2QedrJi91k55mWcUhpIW38F0rjdv4Lp0sJm5IPF4a6Bft
yiHvdnMCSZXbP31l6djQrngS8SxI22Nehziqq7HaccA7D3TeLOGsdeAaHm9WZ8oZRDWmob/4ztMQ
/+Vbz3Fr7V4n/E27uoKikaoafkkk+ddlrIoyw6v7ptS2bTcZz43KY4wLYZGs4O/sbzlrrf3u69/f
/G6P+RCyHFw0rZxwMPDgU3dumTZEq0cq18a56S71kj7ScXoF6TsOPbH1Grf2061AxW4pVDCI7iIX
nxTPREJk9EKrqWFfbi/HlWC1sVltW9HS6Kq7sIZdnKr/PoGAGMAbrnG2SCRrK94K1kQPxI1zt72A
1P8yQU8rdAp21goUwdt9WBkkG6fVd0UGLSPSXowu2xAefybsSX7fiWUjtSCP7pTTXHeXvoEYPkRx
fg4+3bqEr4y+jdVq4kyCBjah8b6dj44r69Ps9cNDJ1m9m/2s2wiulSmwAVvCYVejQ9FeRNMW424B
nMHspspz//hp6/X72/OwcvzawC1FIcNd+/VwqR0QAwjFlc37Vrbt2STeI/WCy32fuS6DN+GcoEKZ
kob6l7EL9qytfxRT99DUDIL1kJEKABO4/Z21QbNO4AK30L6fMnMhidwnegzbEu6nwRbdYa15K7R7
iAEZLSBJhcyxgFbm4EGxqRpD5RTpRg/Wlpd1Egdghw09NHwuDW8fr9fDa3LNYSWINfb1vkGygptB
iMDzM2Uug/ORuU2YVZA81+y+yLaRXJOAXnPJenPJMwmZogBKRoSPG6CelW3DxmwFA61IVWHbIMSJ
k9DrfQiA06zf2DhW5tfGa8Ws0WxQVXtpk/oV1L8/V1NZRcath5q1n3+d9DdhUJazN+g+9i45iYt9
XPgK7xubra9UYGwx1wpuGWneCXqB0+mXq930CNo4DdIob8TJ0ThHabkRzxI/+J1rh43dCuZ5dubZ
8y6Zi+tfSY5QgNkBgf6zZ9WxlsOnOK1ea8T37RW79jkrrOGzWTft6NMLrgWXuRgjTtsnrvsXF86U
/+sZnAEgzLpxVVibJivMW8eTeoGVLDKEBv1TPK0/LX3QbFUD1paZFeMarOjGEK+56Jz/M0H3zivh
GpNC23wjBtc+YEW433e0rTqCfWrJsU+J5ahVBehIu+V38/6xAY/T/y5kTSCJ07hZe9FEf4e090O2
lEfcrqCMCHI6T+TGu83ad65L/U3AOLxr6NhipOplhuYXj8qx/82L4CH4HyRx6zPvTzi3xV+Tyom5
57XNpQCuJNSD2+yyednaEd+fDW4Dv9J4HGUGQxvE5WhC08dVaPIK4jZwZ75rxXIbAeaPDvXNNDWX
LO9+j5XWezXWd+lQC5T8/zsJMwvoWOfVAOcPFEqwl8tp+oyK3PcCUky3A3xtAqwAj4sZutpBXV8c
ueQPCaQfH90y3SLMrLVuxXNcBDHkfelw8Ybgb9DrNP80LPW8ZYewtkitcIYCci2adKgu9ShP14R5
aPMDKzBOonny6Sbp6/3UgEsrqllRlZBxW/TFlXIx8FdfCB63UIMNoeAtvkATV325azpsbFhPcGmE
dNFyGecuCMlcCJi/qvuyKG4rk81B7MRzUdUXBkT8LmWL+9X1Sz+Ez3f9+3YHVkLOFiXLyq4PZJVV
F0KzYdcaCDBB4zaG288mpWxlNmyUWLCUY0eDrrp00/IBjjG/r48diMzD9aZ0Xy+uvXuz+6kZ2RkO
2vIyIR/M6vbBLYOngUPP9772rcDO+DL5FaSFL3QpoetcDTDwwxNtlLSQ3Lz9ibVRsgI7GZ1m0h5G
qUmcj7rtkwNSq6fUz+FyWRav933Eiu90YG7vQRvz4kLk8tHIpPmCczuOcggL72GVm26VjNd6Y0U6
C5IEyS0vLrFbv1IxnK6vEdc8pAORcWNSVjYrYUV5CxVlBgZQcWG5nkJCRbn3B2eLkbASGDaqzC/K
adF+nl6w4X6AbMpZBcs35W3l52vNW+c1VKBl33d+eoGqNYWDbZPupJydPwDg1vvbk732iesu/DYo
hJP1jHv/x9m59cbNM1v6FwmgROp0K/XBbh/ah8RxciMkdkJJlChSFCmSv36W52rwzey9gbl5EeA1
7G6Jh6pVVevpX/KS3u2pFy0i6iap8I///g/8Fy/gP1vMdsHdviyxf/GEXmTtfo/Cf///+9Vf3+n/
+Oww3KrgiJLxl6k070NSvmazIv/Dx/4v1uZ/epKt4+bmGeH4C/T/ZhPTQZChjZ04KYw8/vcf//+d
YJT/2WcGU/HJwW6LHG3BYND+3Pv7VdwP7hZJDGb49P/0Z9j/dqL4v/OL8j8bzvJ+LeKmE3dUwmd6
PEgyDtkr+ufdaA5ydoxXB4TLhM6tzGm9wtcdI2HMo8gCnlvWQDshGFDSemG8b2q4kGy65UmR9OHo
dbfw0CxmFPALmxmasQ6YJsBbKfJpxYqdTSjSPyHgtv0k6GZM+FXyXSXbYVDGF++FMrP+FZZhX/om
qDh1H5moNwMayO753vQUkt8FlvfVsDcVHNy4aod9NZ40eR7S47Zk4rLrIp/xQTUxw/cssVKvDU1o
3sON1zKfkcbb0HEG/72y7hA2VmkFGW6ce+aetoEnksK83cnqvquKsL1Rmwo0TIFl1u4JGT7HOS67
h3tzNVF0ps4qSc8Yb2BR3oqCRvlSVjscp49jHOX0EftAtD5kWen9+oiA22YJ5oiHZJ2OaEAPBK5t
es7VU0jovK3NPuOyyNrULxmH7XQd8v7Tw8rCHkfUIUU8w6x8KN93NMC4/Nn1kyrh+u9XGdbjvCJ3
XA9024b1UfkJZAG4GY/wowF+YHUbPN2nUMDES2I5v/YwIU5+wjDToCfTsI6Vvu0n4D7YsRsTsc03
1vQ2/2fGmfCkWdwy5kvDVMXLczr2uBkasoYyFOdkMqmLTQXb/vkDHvdynxsB8HKRHNZdFqx/xbA2
T+/KDKi0uvKAg2aAE3ZNng17+WL6uBQ3KRDT4z+XVmP9uyYdftUJITcq3w0clB1QB/ske3R/udy5
X4QRiSOkX5ba3MEVckBFohqyrpiaMEGZ0hcxjTHfTiGZ+JcL9BwnpFB1Wg5Qo/td5OGxhkP6IE5J
tDqFd3oHqtEb2tNr4GZqjEvMP9FSRfTaJqRn+UdJ2LDzI8/huveYpCKbpjuSizz/nSR8S79AUZvL
f+3LpARraI8+7he2GrZ909OQxDs1+2K4NQVbDCxX947qz1VZqkTboysops2ezHiFRZU4d83zvZrB
QpkxfTg3di243g7VmMr4WlPWU8Anpon5PwrGzT2/hwe96x9mtVckHNKOgOXcytXQMDWpXDvMN/C0
y6k/4iYvYEOf6FwQcpLVUsX7Qa1Ttje+7gbASMkodfUupr121SkHUkjh/XdDflP1Vm7kACPlHu4L
O6XVz8S63rG7LuuYKA8OunmCF8u6Ul3BEZT0Fg2mxDwWRiXubPiybHfOOdGtJ1mCgXCvE1rU36a+
y9MfpCexXpvaYIlhNiND4z6szHt/mXCqixEhTXTpG7wzyf5ernnS7e2cGdm91nmg6x/Zb3YjjTX1
3j0uXZ0hf1YeuxLmlCuoxo2RqtdPok/6CRQeUNB4aKWkYQ1NmvbVfJQ1+ISfVYa4UzZSK5NhTAkT
vfY3jMJEf59513X7QcMzPV5UUSv+a5FMh5e+TKftsA4wxfyincW1upYw5t++71AIqktZ5CicHXwf
V/O9y/riPgWJgT3aaWSzvXZl5VDnr7cx+qGZ1mIQryWsU/pX2M4Th0YDO2IWdMVhCCSkZyEdZRt3
/J5zimXT7R9Bf8EhjsOmYRXWaJqY/S63qJTAbJ91Sn7ivRD9fRizlL5Vu3DVQcJ5fz7Q1Oz8ELyb
DXgnqRb3I5ocLpbjwGJN2OyQz+0yDWZ47msuzCmLMp1Q12FkxSDyuIX5AyQHluuD2MFuGG/LPNT1
FY7FKwwpJVgdyPblMvQw3t/gAb9/JIQl/ZsD+UP+G4jl+nkpKhb5lwnqvlyoyPX+Vw5LYX7oIhvG
f7qaQvXLgaawZUeEVyRFNaxb+QlYChjBt7WeJfmhpkAwUlyzHudyunR+frG0TsiCfoC86HQD94ht
eWKEafEInbOPz/D8p3PfJmmQ/h8ftkGBV4FHZw6KwTLhZS6WciPHihpatcvWTQNrMpjze7Dpd61A
YbQigw9mKvtUXVYDikYHCIJTxaestjXD8tzdbq7g0ChxFiia4GKcHR3Gx9kh02zngDEeTMcq8I9e
i2Kp97uJmjV5d7AWWt61HkN/G+gkdlBHOusIO3VWU/+0p10Ar093NUQniOQDWlYzUg4dPQzZVKHU
P1dqJefKI9Gcm3qQUeNBwC+lEM1A01yqZkdj+7KfYUNgaQVCFSli9RYIPEjUg8mQpI73hhnvs7sB
7enLBjwCwYQdb2EC/3UiwrF29Gc9wAt/bhILIMDf1HBaPaIJI63CAVMKtryVm86BOmNZqUWjR7no
Mx/XFV5DCDpW8jkEPkEKGrPEAVAQ9/jbV7NLbw3pGE5pC6f5qj+jsZF037TJVhtANhA1BbBF2W05
m1kO68Ep1rlzid1UtipPliG/jLWc8qwFcg23TjMX6YSmCvhAWf9DdWE+T2nJyiNHw6dix4hzj7UD
mmebKfVqzJuVIHSPDegAET4HwNvlwKoVffhVz0tPWylKmA5dVL0n2CdFjAsqIdLOQd56R4h9WZWi
iWrcjH694YTSMIqVwDoLthaN8cx63RiaoBEKaCF80gVhjVcb6HNe57FRvNp3esLrC/ap76EK/ekL
zfMKl4qb2GVLqoofSpGbFZPc5Wjnc152Uv3B69JMHVdJ4tyQATAbcuIDiT8rMB5/ZzDLgJ1aH1Lv
9GGmZZFlJxwZcSxaCXofe6HgJy3zuQfxsDh3gJHM952aeH/lIFQsBHVcD9YHDkU8tvtxgB0wVgKd
OBBwFcXlWgXLHQqOSTLieZAlLO9MUQ+8UG1XckPyvrikqNzWMDCoRuYQRFol96lxiAFnRCW+wzXV
+tEBenQLRycPjGtBtU0fJS6B4jyOIa8PiB491jruEds9gajj2VXUiDjFofa4ej9qONIMz3zq0j40
Pat2E4+alD92nw3FK9ZkH3/SmNG9bGs1lp4dNt6BhNVWlQ0RVI6tkMtDTFMmf5el1nvZLCyB51BT
gm0NkcPtKt0ePCfm4mAoZ9hppiR3oHUClzGAnMDNBkfZjudjJtH2URL+1611rr/NvRgZoOIx0+Y2
AwK3Cie54SKHZf1Yjskf7uovx33OROj2pq712D0kTmn51wSVKdNoMdDFHbIcCIisrYcEHfcmLbDa
iLE0dYgVsPcKSDJ2zh/kFpPts3QSoS3s0J2FJQ/ip7n/N8deGvkoY0oM2EbjXEV/P5We06OqqDLs
gN6hxe/nnPGcjM3cmcolDdjoO8lv/T5k8hEdUSZ5yWQ/TD/C6FOAR2Qc0gID20FYWd0WOF29voeB
Zd8/J3qKdz0xlVJND0/w7MXZWM33fBu5xkhCNyoqbrNq3+h8Jj13g7r0vFbqz8oyZL8HONikc0Bn
jiztelnxH1ClVok3s9xMI9o+483SFRtwprhve1Wcp0Faq46IV4xyCO9tvoozGL7p5F6qUKwZaCzU
MoGWmQAK0wXVbNXHVvK07i0gKeF3EkfAfpSQoz+YWubuuZLbyDYgvbp6mNqA8zyxh5QCPlJB4NlY
QGL4Fe4MhzF2xJhmw0xxL05RVDsYyMIOSHeaTe4RkKkclST4xREEMP1nzFfYsrcVzpH6Bw4jPb9l
mA4ayM0sBN3dETxPh3N02ycW4Yrcl11cb6uVI/+6FYjCVXqyuaGlOi19smn3PBJKI4NcOkkMWeL7
ONxhkiIOHBu4HJnqTookdT3eCryjn0q5m/xHTJXC6yQgq/ztR55NAXlYrfJTgHAJ534msFU/zLaX
4EQVlvdVU8BIlWIzp7uqAJta4Jn2obJ1os9VHxGoHSrXJ/lbyvdxehptb6ar6gmn71aBmvcijO0y
cqrFXiHDAqAtr0Q7OdRRi2aiZIKJDfhmaMhqbIoifXkA21RM+cEhwkX8IjuHMaMid8s2N5tPnHmc
Cp9OFD1oSzE/w/4CMQdGqhxzyyHzo+byCCtVi9wI4D4UjA5gAdnq3OWmXPZm6kgZ69ZKG4p3h5Mh
/pwQLtofjkgwWzFijojj+9iLWrgjBWRrG4BJ2PmyvQYXrLjj5RTZP0osG5YmYvcv8GWeU12AGlMS
IuEEuWWdYk8UCK16bwSMFYNoliIDiKgp/FIL1RYDX/wnAysMHWOx9Bnu2aXOCSkbfHcJ16sUtv1j
iksqs/wDiCmTPqfbl71wI3AmHxhQN3MzjxnvMLUmwZpaD7Utay8bcLmBgD+KBUyGjz0OO87xYtXb
cpdu+dCtH1m99kOKLFHKQFrpB2/0JQxiYLLZIALo+rFHHc9cFMNKy9EUVgzpN5KG2RB81bL4Gtjs
xTB/JrMGp6ztVhemvF0FwcALknDMLn+r0oktK9BfZtAWAcO6ZE8xRSZyoQgcwZ4oazeBvc7kCgDs
GsW+NZKv5fjQ9yGQQ8jBQkGknk+5uqt9aUGc53GA0H1aE0rHDwabzC62o8b8KKI1ztLk107ZUt2V
ga92OptsGsTbVmYd9umsEKBoMIHGzfzImFbWNmznFbpnJl18jYgvJB2TX9UMGNOvrtbJkj2i51Ek
jwlDVLci/fREy6GZPQWTDv4w+3c72LR8nUs17q5RY1TxGatwxzk+DmjZU001Vqkt7lQma8R3spjn
JGn2dS/+dokAhjBSaCOhXYkCJarNIN1Qe9pquL2GRtd9Iv1ZVdEiWUq4SMpwmnsMZN1N5TZpIIms
tgl2/oosOwdAsmZON6R381KcgEoM3UdNUiFss2wxnc2tn2uPBrxQgPZGTloLkBa+9ojpfwjrFqsO
KpQ6Odfgx5lXtDlEYLkUslfb5HTbrz2WVwzgAKI6ThpQl9Iv1FYR9+Sb8F3Y30zFk69SQa/NenUQ
odZHWJWU9ueXLKvmptcI4n7M4HiZ6oA4cSleiI5fM7QA6yBxa8bUcmRLnC46/KiQxnUPxSYJdhFw
AegLA+CQwbXPK11s9xtPFD+XAPkhYjSj7YabnKN0e52iTnw49ARKxtRSjAL3iBJBZxKPGwOLyLRd
oCLcy3TLsu/ZnJoAmtzAY9IWEbSsV9b3sbvSDSdjf4DsuKITA5At/J4mpsWm9I+F94g72jRsg6Pn
aoWOgZuSeHhDIQ92y8uOvKFbL9uG9AubtYNPVWNzH5dLLMwecmTs8AkE5CwVHWLREn0qX/S0CA+/
ExIfhN6NVSRogu2eleR9ySkyU4T+knbIvZAKdawFsSrnFHUNBHOvpsR47NaSDvHqn5SoWueHEQFy
glFTULW+7IlxpKy2GTmm6A0+FCS1pWX1mkYGa1ajszdswhXqRtFtUCkajfF6XbQrQlXUafyw8OuC
8GDI2xwtlyVMVeSQYFZBI7IUHwHHdrwsUovx2iMkDj+DmwDa+gLxMYSC8BHUp8pmefpU5VPYwxE2
BLJ/H+DDuVRXUncwBT+qRCHTPq/pXA8B0GzU57LjtuZbPp8ykDoKf2aW2gDVpCRmXhqLC6KQt3Na
wR4KP95/R+SMu6jVaul1ddw9jOXSc5mB/zbeYB/AqASP0Vq/Hby3qdNtz1O1iRYho92+YWxoJPIN
M0RwAGmmHNKnvh1V5lN+k2AExa+vG+fF0+ZlWVyLAibzS0uTHnHDAag5TEku69b54oXVi5euHaBI
HYeCV7ZDnagHRg7MvF4cdxrE1K56QeswmnNGWF3mHO9lbpBHKVQM2WiSn1VBs1NVmNc9I75rRyom
+pkMYremGdYe4WJTKpdTeev6FdkvDvVtmZ4qkEGG3xpwR3UpsIi6LwQGZ9howjhACPG95BjFaQG6
M/25rwhh8OfDCPtfsNZ5mryCdNu7AgX9zUxgdExupCdcdbJTN5Yku+u+dfnol2/eTJv4QP000QPK
CXrb/olNgJTWYWp0gjaWE3NX5rjo6iMqcui+PM6LyPxjhosWu6uut43ZBnB0MYVjR4mn/LQUdBlj
WwPqxX/D5Dev8DiWWAzrLT4wDtN2z3nIvqz8J33M2SgzQDFr9Lq03uTQryiEGGw+XbnyD6lZjnNK
polk3xHF7oNGsobp31P15RCCyqCOy1mJJNJ4pFOv89BOyHeQKWUbQpUZSYS+bhAIYGyjkFny08BH
lBLBMQVe5z0viK9fAIgWw0c2uyW86GSbwdEokQD0Dwy+0MWbkl3NP7XAeAa6fia7wz7eg49aP9dw
F3c/sFhlgEpf0eoBQlNcgBkc/W/hcG93yK1drI/BWqxFxGFjTR44AhJyw2kZ3O9J5LiGsqlIu0M9
ihrneNfrUR+6AAQoMtgMQLzWQyKZ0LVmhsr/4DkSGtri3XroaT5k/vg1rEyQpVVyglkYZuLD+s+u
Q1GcdT0MxW8SoYF9h2X3aKHLEJxX+6XLSnCy2tKNW3VBNJi+znLj5QFoSIMbbEXI28Q+HfBgITKC
NUssKdtEIne87+bV6wvWrD3RmA54LLwqOIheAShVDiDscMeRYZhb1A9gtZRm6RJafOHZtaN0ZjzW
dRLfu06KX/3o8KKE1Sy5ExqGLGszZ4khmIeGHSpE9hVIPlO46TawtbzuSBXvKBvEQ74ppA6ss/LC
Z1ZCAsrX7Vex++p7F+fsB1Lx4iMnMJo/1MS5m3XCxAM0lQRX1ZLKcwHzwbn1OOq3s4VLFsET7SGA
4XZ5nedch7bTa/ZrzYN7nnNr7xXpAKPUHiwUqD6eri0qZvYEUJA99XRWjxHwFXrcx3z/C32b1a/g
zOXFC4UdJnJmCFPjMdsX446SKxR0oAyr31udrbc1BSb2MHUC2tPOY503o1vkn5Uk+faBWYSvou4K
RfcE+Vipg8BmgeJQ73o5y5jU6zmGPo2XaoONMCYcF9BzM7hB6qa2XU8u2HYwXkI/C2iQ3abl+5QH
IFcXDOhDXygWgBPXulwPGXSwj9WTcKGsAE0WbAPQPuVu9bVOl7X8muDJ3xa4ofyRgE+m2PmGjS3H
HVIerWDDez6RCoO5Jd/7Zkt1NT9qYuHCTQ0XTzAyAEDRs1zQB4BK81cCZ9DYkElM8iYETh8gHmZ/
xrTCkYdIqL5Qgw3cYPo3MxppUQSbd0alAXB7sEb1ERuxSA91iPmjRXWqeMydgNtZPk+gQ2You7wq
GcahoVsGmCRF0+0lGbexbrIJESDCDr98t37G6/STmOtWDn7Mb0suOkywKCK3BqNxXLeptRwmsBm3
/1hc7HqFdK4VyjYm+4G0IzBQ2YKZDtUUww/ALLd4iBDh8sOGcFoA7Lrq/r5Ia0/PG0Wcfa5zOLJC
hikx6gqAh/UgEq+4/nDQRw+nPxf6/G7wGNpu0oqkr4hycZ/BMZYj0OyBSL9hX+IGuJaVejQ5ROyD
RushbaOS1DawQgRK3SeLzNsu2/Hu0fGAZmOel+a32AIkFD64bDqhMJibW2ez8I+6qR4vbsSw782K
isbQyHIc/QNPvh4VRIpVHLJSshsGk37RlqUrr5Tl44vwfLanbB6xaktOkBjqsVD+1oFMCkjozhyG
UmRI/AGHAH6mXsS0/DVl6L9VrDAaVqv7Sk+YggdrsKbDkJ/GPfeh1QkweJdK+/WeGSyUmx4Rjn4G
4yF/nKq+Kk57LOvn2a49qh3FjCi/HuzPdETjfpvrfbhTDHDX87Tj5r9Eb4uvSzw36rjhxq5bRjIr
2y4SFCImsZXAS8sQHeimSBJwQ2Ou5g1G6T1BErHsOSS2SWtIFRD7n8HJwPJflzF77HPHgQhFteKg
a9GjTMKS9BeV4NHBArky6ZEJ7Qc8PNxyqOQw+i11Hf3GVb+4+73fmL+tUMDU53Q1/hsaueUVJIq8
eOJ0x9ZW6CQZjxuSPvxxzSpxVpOdYI8Ti3jtpgnfGzGT+ZbtfuqbFYi69Ied6/RvX6rijx+KvsNt
Z/tsvG7VAMACBI6BtAPi/LRlmM5jrdQZOOupkNtwgXC5dz/tigJDExUg498MdN1/k3WlOsA+NbcX
SlaAfKE35WqEQAgLnUc7AqUNMTES9g3Q8mJql9SR7W1Pyh2XpkLPn7iAzhrQssB6lbboONz6w7bx
fmqyUqBuj29Jwl+FikC8QyiS6SeDolvA0WSSHDhKMGhujOXzb1QQcjwsxEzpLcHPsEaJNYT7wtMS
0j3ubNS78NFIW3Pdda8B0V4ANhMiWbPS3uCycix/nCnOc+TbXwc/bsd8vplm5u0tJwKk+O7r8Doa
U42/VKzEzwFR3vopFDgiN6hMkmv0Gh8rW+B/2ERd0Wtcum59IAWH2eXKMF/ul95eF+bdO4ZgJVLn
OlkQkDtP2bmoSP93NqKEko7a79jEiaJkytF43aLM5C7IAJO6MQY5RVsRai4wWhjkCQYI+nNLM6bg
HpwVUZ71muYe4V/n0ssGi4xPjN7lzyliIdYQDW/uk6mktncZuqpuOZJw+bFoEEOQVOfZHUbrzEsw
0CpPBVjsxY2Yh5r8YdZl6zvjQzqd0ERYITTRE30AyHkDlA3XDmrHYtPTEbakuPzIJnBfI1RDx1Gm
C/9RjBJJCnDGFNnRtibzp5Aomn7CJZ6ao5hlaFMY/z4L4FEAox7mRb7sKQrKZxSrivGhgxGnOyec
qv7G27UrbnSx17TNIgllO2Gm8UpQ59I3WY/ugNMS8eQewghm9A0IzpHdrp3Br1xLOAscNvRQkHua
uLHEGuGJOILIO80HyzMR7zuBYGVokNIP41HkUPTPiEKKoeVZriQ+mzRPldjFR4qsrboE3xnaDgu6
cRDrh94/zL6CUoqWhAIHJLLq+moQfE/f3FwNmJYo636c9/MQoq3XlmU5xt4tugD1nywta3WGWJzG
X4sfkZaYUKvQqLUy9wNuH6CY17X7NbBaXQlkhvUOcgIuCbesqT6msN4bkUXqGpNE45AASdmmcK8P
HjGalgKncdXJ5d82ZKB4ny1c3db3quqFUe/Bsmycrh4I02y/3yZC1GhPi4kQgD99lLLH+aIx7nqZ
EmLCDueeZS59ozEhDkgiWiOTwV9RTpfp45CnVdpajfanz8miiP+A9FogjK8qqNdFSOLSVgKpi2py
GJ70VzR7JDUGeyCRtaOQSM8rxNLlAXHMlB02/9XCj1yXv6msW/1hn2qIdEXdMVzkPO2h9qJYKu8A
QnIciolI2CHT8La/gfFy/TRkWSzPnYvmMcOa74+5VwHyJCcJay0KIFAR7Qg2e1z6IRzhH4lCqnGF
sTfpVIrlSaJ/H/0KtF7ekOT7axlT/YkbgL2Tepvi86wKZOXAWit0G8tAUU8vJ1TEBGzwt0ZvlMGF
Siw+fYXMN9obUkOsvA1oWUnafKMTw34G6v7A93K8LF/B810fN4rp4jJXrwiuuu44Z2s5v9ut2nBr
Vl3xmlcuezJLMtHjtKBvyDVODTU4bClVBa5aM8r7UbvU4+DqDblamYn51cRhuQ3VMs3X2ZTrcKl1
B5Fjz+duv0EvKuyeDYYmHG3Ra2DdMa3WDLzpBHyIBmFMFg9q/NoK4EfI6YBodEIUVRZ0PI5FwaeH
bahKlFwcwa2n+ACsGeqM2dIYSNPiVsFdAIbzeE/jkW1wojysbErFkUv0StwU1CHGiTC8f4UyWf0L
41TfC0em2CwexfKnUZTFjwIgPfFWofT0d2RqfHCqR3VXY+uShyQtM+xCFA1x701dZr5F1BEqtB4F
Gu/l/AUWLjuvzBlwnN5CTBj26n1SK4u/ZNnlvG+xtrks2z0zPMI7YOPXWe6Qho9oAZrlFdVM8NDr
UiXlbUY2O/1F0ujqayDw7W/ZvuFgS4eE2dcFUsAEubKsk5PEYEh52sIAAc7zoX6TZK7VA69r/6tf
ExdPJim4/65Cuos/op4nAtlZlwk6t8ReVkCQkzmr3r6sDFa0D2Vp+rvYR3lFoLdvZ4hTffUEhhRm
oQ9z7ID0aHkNU+GrdwUp7gWzFmVLv/c7vdn9OC23yF42eYys7IeTEVRnsJOgOz17Z/C4E9RZ+jPg
SIjzst0UtFEgIcJ9LJMpObKdrPwwQaT+bsGNL2+HmVF+KOrMvRfalR84hjLEsmuVbEez4sO1JFHb
LVoGACeDj+fRIDXtjkg4VH2beNml517tFJBSZ6sRbWo9VAr9aFRp42HKytXeV7qDWNysCLiGe4lO
hPGo1oSvx3wnfHvaUffjv2fkiMk16YYvgXCB4vSqvfZ3Sbarx6GW/jcm1gjaA/YdTeMOvT4bJOjo
6CXQLm7AudtYPuCKwv9FPRwLKSL4e2A+zFehygi8zNytz+jqqi8ZSt/VgY4kpS2T3RiewPFavkc8
laHdFe8PihooxglCuj8U8fFNGtEe9XvAqlxuPJLn6ajKcv09Vzv7tsMG4x69wfW/OuXbtw0dRM+q
rurXeZrBHwVBh7wDEIMIa99F/EQih7oBErj+aYeH0BND1v2vm0bJoXrP6i0MQ139HZFg07OWeZm2
KBgi54bAzD93GaA4WhWHe9AOy/1LNpePEZXlT7QKIz7r0OFygJszkgnX63BbIY44cY2uhBsY3UWU
IrwpFkJPO7CF+lqOlXEUim9dljfVAMeNFOVX36JkoxccLBElKYIgC8lVmARoHKl52yoWfvAa++2r
KZkftsmhHKDGzZxBYh3FmTu974eaefFcBRCtcI4md67oxo8JjZ23bPMQVLedkw5NzqjXBerdrSII
wA4TMSO9bItZ3YXbEvByH8X2uxhgQ2bVsn+HNs2OW0oXBknZWvLDDjgwwd4pPzbH1vTUYfRlbUWk
iKMREebxhjAqSZtCL6wPjCg+3nPMBKDm4TiuflRQ2Bsyqy/dl5ltPXY15UWLFVehiaX36giCPXoJ
Osgfj/kwrO7IEfGZFq2AS36CxaIdL7PbhvveyGk/QXQnB2h9jqFqtMZwiCrj4X9xdCbLkSJLFP0i
zJgJtpCzpNSsKmmDlapVEMxBAAF8/Tv5Vm1t3a1WZUKE+/Vzr+8rWKOcsXy4BSfkqe6jpypByDZT
YycZ4AnhOVM73PfmVvghL4KT1YLOiFAUDLmiDu2KGnwIg/2YRcWTjud8TvnFCjuxbTBuvzf5f2wc
YmRAEc1m1y5sXbNb/YV9zVa4yVem1OWj24u2uDIeVvo4SOVlB/imsnlYon7qThNrTg/55mRo+IoC
RsRj8TZEPHhuFq/XxsRuQYz6Ep3c3oZ9z8k5f65hBC9ZVzpvwCyu2RfaYmxg97CfZaOHJvWg6KrE
01N9HzdkFkKO5Xl5QujM7bMfhaZJa63EOydjxIR9Kyk+0Z/YZ8IE8Q9fM8I1uYzhl83Wo47TLOKh
a612SNabVLnzlFlMykQgdtJGtsHDaLtRgql/OfGVInQZCvfSoBbMVh7RNNDz+0mzycG6jUAjQz9L
t0h4hEexzlj6OEF8cG8pq3V2+eaZ6s1d6vq/NhqKZ+zk5N+0aNypWmL+vF1VloxzrGE3DqV5p0No
hzSTG8NOqyqrf5TEWpxH2MFh1w9ueVziJvqRthD1if06mqy6NpsSt7C03mVN5gf7uHZ0n7jcmBT9
blY+OA1Tth0L6fOzznwOVpvN5dalyownLuiCASRRU/21wlhpZlA2JwzCpjUmWSW3h6aIZp2sJPvN
OxRDvh3QufheBKxCYgy17oOipDYuTH7bbRzr/lrlERO1SE6/JpIZd4zjrZcli+y31YTVRRZt/OE7
SEpU1f66j+iUTGrWwXuRVUV92LcOI4tuDcV1YgPlt6xnp/rr9pZvj4me116kzFsEt8TiaOuSZapz
vlo+uPVURzSY5NsaMMawkXJKV27e+YjaQrelvb6XnO8chjsOMme6z60GXCaQYvjj6AoZkDbWS1Wn
mOHJSYT13dzGERPYNuq+IEG9c8BYsOCWbHgI3I73QAONeDsDR3HXlEEPMdME8h61vf87BZ1zzKw2
+oQvlhZSa180h9UJmFuFos7Ebp5Qho7wxNXvIQccSiu7r94HRIQCJJBBc6L7pvVfUZ6Duz6IJEtL
Ld6WhJk7f4gW6HE7SFI/xrOd0y/S9EXe9o8jri9fWO5ksxsnE6W5Z6LUDMfZuTG6YTsVR4joSZ6z
ddDzg7aK3DvF2sFACiVofjzq/cuqlvFLVHr9VagFAxFPPMt1/Hiu/rVyMmFiDXJ61avbRYdiLqHZ
Vm3lz3UVKYIl40C7O0IaJg82uTYaabaeOnKwBzWBhZv6KQ7CW7YYMuSeTEftJNHEeZGhDn/HfEbV
rl43Q5xDAwvl1GVzFbNuXifg59/eXE4yySWJZGmGrjUcJrJM2ei5bDFLS5zO+ydYAEoVPYTrXzDh
6Ze0l/KvC4qowKJa+oE+z+ZLk5Vze+hZOLtckC9uTJAM2u0KQOGlThSo6JTjFH/2jRWCE4YuanI/
2YZP0pnuZhG3vwZPQ4Em3mqP89+C12M9RJ0VRqcb+nBHzsicsgywebVua6MYQeaN3kVL2KemNNVl
8rL4lfvTfc66yL3rO8f69LRl7X1fC6o7yTzcv/3SDJnJAvVnug0pF/dg2TU1NNhRcczjksvTksWR
8UZEgb4Upb9vSwiEUCmyULN4a7/HsUKvs+LJn5mz+OOXB7vmH/tlGWmF6ibcz1ZE7t62/dsC4zDW
bP04Ot+krJrFobV1pjOGt58GwxXJvM69gteHX7Fj9dFhYALwOluL+8Uz4D8Gtio+tAvsnPaFRoSk
roUI4iwef2nHHn67o722u5oh/26MaqQXT8fB08oIdT/HDnQNmXyg/KEuagsFsHK+uqIcpmuf0TCi
00Qbphp3M3DS/K9Rc0Pvu9r69XWLOGA5VPkm18CZf1urXx8RyxdGle56H2x5f1cGwa1JaPzuT7eM
xU9FasXXMCIwJmTjM5tdZTdMaa0sx0oKRq6HAsDmfZn7aTi4ttuvp1Fb/ifJkFUSgnSlI4UiMezc
2Ae0bdnuGlU65ElXU+DwueEMSKcmH7/dxZ8rLp41G9LJbbZn2qThTqP83gXr7eDH6guejd+wyUS3
y+sR8XtWSr9UqyPvIHUGkVpa1d0e4zlFYQgp8DS7DDbboB8TCRZWpECeVqJ6ne/5lCVg7zAOPKFd
5/+zvT4gFV1TzYwVOX8np3W9Ye8CJlSJ8Zfgd7AU4Y8hl+RNu8v0OQybvN6gDZM0XqsOBo1sYfbo
On9qZ9zoqdb4qaujPs2cjaNLVcEJvD1Il3rIqC4mCr+6XL1LUMb6g4N58xLVRdkxR484M7E3DHah
oVaIaumQqwuIssssiNId+ZjkYgjO2h8NEsbZPypYrNvq6fjY+re5AFQWMIJftN23P9vh9BDB/16x
nGSc81Y4/BCAIttvwBM9JOz9XMo04//2sGYsfrXq0jpMlXB2SoTNw1Q0XXw0RYjAIDvtv8WyQcXM
cAHgOTBa7AenYUtASfFAJHPFT18A0cekXytqh97rp3tYZ9UmwVYQDe00uVzTijuPuXokxzcU3fJP
6AC7M8dCjB9ju71MvUJF4Py7VsQVvlvtxtE/5itaYMmQaN/X9fgOV9/dFbLNnmIYiDcLqI0Hz+6b
wwSb+Gi1NTMZayxPpnc1oHEYfqv4pk9n4QJl1M7LvfRcjru1qMaTENVEenV7W8RjqiY48coa7y6f
BueHFUA8VQPnTrsvPBctcgygp6AxEEadsFrPajXiTAmrm33Ia6eTygrm/3xrA3oIVWQnwhqmT6Ny
x01Z9FHfOTTZ3D9zvbc74R8Q15dT0E3U62xEqZyUZAl3P1OJ/w2i0fqJubC8dMrLSqQtCp9J8RYx
mrNVRc02VwqGJXIm/V7Wvgz2loENSqbQyn+YneT/fLaxvhTYZporvQmvlFAzp0IR0pY2tWO+uU+d
4+wp/zf3u1+eFX+yd1C/8rfK1uq5q8feOup6Cb9rQTebaFBM+M5G/F2aYesPCztcvkez1vuJydaD
09myOEhrQdheNiKbdnmweGdpOHeSmGMp3VbTnYbJtR9V501DGjWLOmnQsxqzb5fbu1pQSZ91m8+X
bqnFnQ208l4EuPsm1cgBs+hSFAy3a/v3rGE6eo891do0051nr907oEz9WVTB/FTrHqURQ9QJQCN4
w61RvrgA2OxtAIHXu2Ea4/vM8UR27BhVq8RfGhtcSth8pgXwZ0PTU2VtCgasXd73kTmN39I074z0
nV1RFfFuYUs3JDa7tSbXcIyOYiofmOVZ33Iw2k1FMboPHOxipwJPnTWBcE5qlrH617lF/t/YiJro
WIpyujLEYsNNgdAQ6VMMnXhAo7UuiFPALQzELZdAiFZ9DluOJNiwTiPeb3GsgY3XDNG7c+NQnF0X
NDQxiJxvFNujhgKJoSk2wq3FJa+olpiXTdMuD8ftvyWH6GCQDkje12P4a3ZCemI+OPNQ20X0aGft
ht7FswZvRPVQJcEUdeXRUnCEd2PETBQInvGgay0MRcpgHAmX8ILwWTWN8nZ10WcP9ugZ/1T7LPym
apBDuxxGnAnVHmbdBBc1d9vz5nnus4cactBM/Yv92ioI05UybUnRq0uEU8+z72kzcna1oCSGb9us
pPNLU1Bm/IYR4xYrK7PyEMfu+EbNutyLlb4cnx3alUeTVR9k5FnoJS2fr7/N5j1AjIa08To9pnVm
Od8+PhAQVexlqptHj09d8mBONr0Hwxanzt+5p+IPKdmvmTMN66yoSIOqvJFGnLve+ABAhQIJoz7J
/czmUsGCzFyKN7DkQj9thjn5QibUAvoilemp/iI2DA+pahRfWzSb+cktsua1QHx8jhq72zVN3L1A
trnpYG15d6L7nx8cWwTfdtXPzl0Q+WPxzi5n+x1lPAr3zaborCeLPfBn9ug6C2pJJLqFGiDPCufi
y3EMiW0vZuyHpjfzauOacZxlS6q1i16wINTeY7Bx+TT7wVTkfYNS1Ykq1PQc5sC0pNSUj8uw9A8O
o/ynLgN65nIrRLdHCPOGZ4CFiNzRBgQqvncA6VgszkYip3ykzKWCKjdDuxxnyJtpi+gWJx2ff52y
i7NzdtlUu9OxqfxN7mQ/meoIccei5ImhhMsgtQSnoMvReWpR0ZXplm/NeIAq63Y2Dh3WBLilsnnj
Hfss/bB95tdHZx438OykaG1+gcxlD3OkffE72PCKYf2smffPQ1QIzmQ7+4o7i0azWbarbi19scbY
fJeDBOkZgmwlIQn4QhIJwr8CSOxG8ln0Hre5vfTTo6eidUIOIVLu2Mc174QTeRjP4QnCH/bmMZwI
umK4C2fxf3hknOM0aCd+OFDEHO8GjziEZLB5kkndXtkTypGVCWZxbovvjpa7T7x6lUB5sBTva1XU
6NHUlx3TXj69u9Bpo7/EyNQnilT16FizxeDo9ha3FLv2ybfshdsi9Ka97vFgHKrcw5kacRVml6Kw
zQFCgcGaJdxnbUgIlkwRD3KteFQcp9+u8GPDHSdsfm4rBia7urNHlP8BHBZrkFUf5mXajghH7mFF
NL+GAq3ZmzhyaEpD9agKz1hMxGbmzK/1xA++6EXUb/jaibzZtjIoTgVfz1vQReKqVcBArYHduV+C
uHuLTKmvhNKX0HKZz7fhsUf+3aoZEifMOMddBrdF/ce9xsABQ+kptEU4px7V9b1kKPirQxR6ErCw
QJkUhGfNguNbTi6qbmdU8StiHdyDkwfup1c6+Uc8gtdQ//JlF3VQfC488fcIC8vXzBPg7Nx5Hhfu
+pvc4vKk54gW0v0W8K4Xd4hR/uDp8gF1vmNCgGjnfOhMkERQ+R3RwpO4M3UmX2XNpxRvinHO5OLx
3DNAZzLbT3otUgb2wb9Cdw0On7mM7/s8t463uOVf4BiUZrMrPlebjispOtQBPEWZ822RyLtwIs/j
lx77+GIKL3yMJtmcunzJHhGb43ugsOCpmeKGksU3jPpWe7AOfePL13EQzeNg9dmxYq/mv7G5MSQt
yt0+KpHeGxyPLYAAJjYXMy5CUBAsf4U78CxVbQH5YsZbInrJCKdhVnPIUT6rT993R/2i7REBCTdQ
fXJCQjRlaAxj3UJ4084fmwDMoKpzse/w3/wEDNfhN7sB4wmuAt7zantq4G2vNd1wSsvKq915bkB6
SBzUP4VkPBoOQ32OhN0eRSiBhXSTfykbDu7EzoH80x3r2wDHuxVfhsE9TUFBnC1AZH5n51r/saTo
8GxBrz8G5NIfrQrzws6Z16r844fleK7yDH3EcOYnXEbQf2ngYQM41IhdH3Oz4OkWVegmnnSK+TDg
wI0vqAWb8+II0qU5aXrqSyQleka32zx1bPy6nJO8bop5r+3JiRmAKa/+LEvPMMQOwwi+JFzj7qBu
TPw99Mg07Mu+iTSeEm9YdyGG11/EPtrWFZ80ZYEdKxHtaORH9kqN8yLe6FbXf868aGZ8XIDxP2Ws
YTmxrAIdPcRFlpTWgGd4q6SMTrFVSFyBsSjqq24Can4fs2+bbMMN98yjScxnx+9K+zQyk75UOCVw
R6pgZvY9bJzLjhD/leyaVYlkKBAklSrz7DTRFSOOZ6EN4FPaIEKtWPsHiHX/P6vKY3ndoiaL2c4Q
eNxPMWxtYkdgPjvBIuXlQQZ20GBoCc03yx1q/Hq6zjEEQEAMh/lWD8BZGj5eYifQr2aqOy/BkODs
oq0R2J7n2fxwKc7zPSMA5yNaA5qnEurDonvMSlbB6/htEa1NM0pvgoNg9T/CNq4ZXZmq6o9tS9SH
0r7BX79WNBX+3Gd7UZULE9Rq8Rv0jdgGPPWElb02BQlGZlM4zSRdZypLFlCka1ToNyrDYjlCuHrH
fGVn+25FnXjk4JE11oGIwAbZYSwHf1tQ1HK4+ILpTFmSh6zLYbgry65o0iif8COJuC7vGBcz0mmh
naPENiI8zZu6qZ3OrWNRcAxpZxtPpR4LNn4sMVTisVjjrd6pJRofV0Dja9grdz0qjaI5K+B8jsUl
a/Zuj0EO1+0Ah54TrwvRxI9+QBWkLdzcgnaXrEJM9750qWTnIeRRVxgwxcCgdM/SoFrS4yhEVdOj
PffU8F8z+OfJxP74T4i552iB1P2jsDuFz27XNz9NNq2fGZx7f/RXr1t3rar76TrkLc6koo52LETX
D2Y0GB6LjL7bWksf5TMv2Sx9oh5h5sght6AyIWieKU87/xurdPwfjhKmfFzQMZ90NfTXSTRlOgti
oZOFq4ajFknCTzVJ4MFvkJyATRJdKFVXI3WMRY8jclXkZLZkPKvPsSs0c27lOf4xx2IkPzLCW2xL
XjrOk9Z5gCCrh/weyAIZkC9hWoK7DFG7SUW/wSOAnGSnjvDQlyhWobrBK0ODztt2WLqPUTZ5/2Z3
rt6VclHqcHR3d9mmbKqiLJ8j7r1itM5s0o4Edrix+iLqj7nVFFflYRNOMLWU1BUD+bUMs19L22gR
7NxauIe48deHcJhr+wO6N/T/qzQyyaOXjcM9o/Wm2cHN5V+5wnacWORKcd1BkprlzSorE/yQfjNz
MdEpzhMnWmR5ESWppLnHL4xGFftVqA4TrYJ9ASiU8oDWmDMhXOwb1rP13T863cg8tmPsqF1XZPpi
By73bSZc76VeCTFIZmErhwPBa49ljdoqMNizVMJGH3eNu35idb29747g/tSyVv/d0OiXhlDRIpGM
sYGLGx9i3FkYVjr5EJMAG7dTV6ZCm845Df66RDvHAstFNRfAZzhkc2ChEdvdnstvbt1U2X4Z7B3G
k/Vze8O6q9QqwX/vVuJ8/wCE192uApoWVxyYot51+B4L3DXVVLzEEM44WUgsiJNC+CB2rNEKwj2+
m9bHao/zOYnBWe65SvqHeF7d5tBJXIkJKRh8ebGu8g9DEM1bCSv/zhNs9/fGUCIxocVIdGpKy5Ev
ku2W5RvWfEddK/RgqBf+5hp5w3LvhxZii5cXVYekQhGdQr3M10xMOvxrppoSYW6BQpQUTczkuwyR
HEAFLvz/NxqUWACxkpHRXSL8mCtrjCv9EyydEIeetbfqWHD/MmoEPdF3XcmLyLiKfpt0BOPQUKpy
rEihxOX5Nlq9K07eGIBEJVtD3sbtcjXOku8tb9T9N3UoImvSwLHRFoedhwzZOTj6X0sMRvoeHQkt
eI1EWN4rUJsZu4mn51cw2o29ThE9364G6BhSLq9lfsq3PqZ/YE7Yf0xAGS+O09XhftKlXI5T0JNf
4btZx1gXi/9TqU3gIjYhed0JUa7xnumcRAhwoEb3Cqcnc+Fee09qjNYz/HYP66qkvLhdDWpB8oE6
2mJz3jmqh+bTVhYAZR2ig50jH/7pTNhDU1ISRWt0t9LI97zgVT58xQA6p5ErODu1U1Tg3B1Hq7ty
dGiAOm27qnxeLX94zpEc/yPnfECnVKE/3IMGFeg/IYYtuevGuvtuGbmzjFDrqXxucWcyCOrCLT/W
QWezTrWxZ6RAovDC5ZP3for8lDBjnBujIPXipyDdynzXcuTlT9xWyfZ30aK/P6FwrvahcIk7B10O
eos6zh/EkXlXxFDFj4z2gqPtzKJ+cbCxb84uCDFEn5uYMcdzWUlHfy/GZx7ic+O3F5cclugPvdLi
jyi0HRQT90s15cGxwFDmr2DSt74kNVkzD2sqKX/cq+Ix8E9NZ7z8i2AEZ/jnIwQFGXMuDt5bb1NG
3snGrtJ/sw+613dl1zQ+UyNGNp/kdrlo967QpPG0VRU1TVL7xhC7krdT/dSHeG3P6I5Bcx3XJRAO
ixRAcyVQzWdXQESTKB9s1ZlEA8bpzNDifzUGvfDegFxFwHtqNN5Xz/zu1mHOm+8TFa9UfFhyFWaX
2XfG9c5ijFLcW+Ooi58NhsBd+bop8D9zrNMNgAJUXfM+EsxWfkSD54pfpdbayxKZcUh+uHkbltO+
qljgwzhUh31kzibnONSn0pPTUKL8VSKw9sqEtZO9yKI0jkljp277h9EYbB9Fu2GDO+aEDBdRmYDK
mGLPHucyP62KcDCxW3rcyomg9wLiHjrlHyqn2ba0Hwq/50ZsAkEGFMrOGn8Ms1t8rlselXfxSJGf
zAEVdX+sZ8UjPiMJ6XPZ6sUibLhdsvcbv0U6hmyL/MUvHaYPu2zwW7QJ2/bH6OJGE2buZAAVGN8H
MKbxxNQeTT0zneX/ss0EppGvDrj8MLpxs18YYI6vANhR+9yrYfTuoMoCGtesWatDYblCPvOZbE84
2ny5JySGrqJk0vcSrFEgU9lUGC9VKLyXyho0VbNTM8SDD4jzU4/gaw5ZEFUcDcESn5rFGgFXBgP0
XHn92PyKDL849WJrO/GZmUdeHLUg3wU0HtnsGtZoVtfBI8PpwdXVWp9sGKXt0UhSgYadE0Rdvpe1
t5iTDGXGH31e4rl/gowrex5z5zbhntdtyxIfvZW/AVrWPke2NQRrdWwjH/c84QUN4yOUF4aVnNqB
I4/hGGgtuApD2uW9bsGX+MvYhcQIAUy4/XgyUx9XD0HcmxAQqhmGKJ11KLf7uc1YPoXibDNpzcKb
csX4Gio1Wj1UuHZYtmNeifyn33CT4h+es+hh6BumSK2E1eOpUlBRa+xQWWPff8VAMkSJa3Vw+8zs
lifT+rAvnba2h0iBp7OvMjId4SGL/WgzDN32Mf4TKqrBe2yHylvPdhPhKF8mVzL58mbmjo4V239c
glYgDqTXimRFiSv3slHyJwtDROguGPN39oC5RHGGw4tFstsfh2qMU6e0oWujqVL7dpi5JNea6zYd
9MoArlRjcfQ613f2JAmg7RF1IKtrNhGUfnA6nybPGYv84Ed1+coACEw6iFkfhLNtrn+VazuBxxhE
laSYBponrW7ZXNyI7l969uleZxEhCOviIPVGdR9/5C0YaRoXC0jpti1sNZqKvH9RQQyZGC83PS5s
DJKZCofG4YrNij2BNe4vUlmhsvDR4wYsZ6bzHmvdt7SuBuuPskje2Ru/s/6IZZvkxWHeshH0LnFy
4EIjt3627DPoG1kO662lNnFr44NfGZH4sbyBCMxTsqQkQPWd8Chcv0SiOPMpt3r7VKNMvd7OxbtV
91yBuQ3SSUrW0J3DOqeJpG7AsRYHge8kGXP/dyblzZU9j3nFsmbTD+jrfX3eosHlvyYQdAe/FVwj
aSNfFVPP0dcWQVLPU36WY7ddlwrqMTFAP6T6z02WY7RcbN39CckBs3veDHtcHnQwRhNTPVKW9ozg
Cn00JbdgfTTY7uMe77qDrlURZjLE5yDYhOypMluZPdurq+SYTiuE+2GjWakXprDjOrJCzq7sgxgC
bT4zFebeRTOenQ9FvJiY8mea5WWMG+xwFWo1A8um/QmK0QMywGN2nxVL9BlvnfVNacZnMnOH1LtV
4ZBk0n6rm6VxKZ2ybKE1WTeS5XjAtDUc/RBG/FJ7lpDv/aJipmwCXzNv/1SYM95gnomiW8W5MJS2
YG/QEomPXf03aiOltb9R655k5BAd13PHODu6FW4VQ1ZFd926LnebF8AVbGqzrey8TpvNdkRzqop2
cS8BVCC27QrSqPit1mUqHrLwNqPdV7qLGUEJBxEa7wj4dFERT+NjfqJ37tbInDwPY6/3jMY0bR9b
xA4kCJsga8MdXpgGYMVMQ3UIIiUctOipw1IbGekML3OFRaNeXeo0w5Dj2oMTVbu5yyN54PyHPVOr
DTQBLUs/F5icaR94H+USRgKz/AKECjAy+wBmSdSTfJfgig6nOwnZ+QFNXuhrNy1mOcS1aMyroTu+
b8t802lEnhF3bagZR1TurEhtW1y8dU1mi/EYhaOlf+W+4iOAs/U9IGTPC/Sl8Cb8EvPYbBTRvMVg
QpXVL19mASG5yxSxPfuC57F9EzU12l7KjOni5lv+b0wdfHDR1tZwdaED5dfEo919jksZ3mvSpeZj
axktj+OEWv/I0aPtJd1IyMNHC9zQQB37cXhwKF3B5Cll/1vHjAw3/m3j76yJJI57HpyuZyhbdO7R
J25v/NSAG/8sgW4LC7CWY5pRhH9uw0xEhvCj1jlJtVbbu11265bOoxUGuGMKK4u5n/zuazF5P19w
5az2ZYPG/PDHQRapjtEpTjXeYXEUmzV8evk0/UYLpfMYGitocauWfX3Y3G5ejmTg9Rh35vh1aB2G
fRMKW3lQDvPbHaYY9Yvxq/9vE4CmqQ7nDV+imm+mTpfByJqF62djDHkv6IAwcMVNmIsqvxU7d8v9
FmuqFPIPKp/7HC5FNN7fZCrSAJdugDcnS3k749X0jlh8rR9cd85ZEelqHoiOwPutOwBS7W4IkVBE
qJ1lBXZdelPTHXxm9hdd5hDYQZ2b9ooNsWupm2qMXnHURlyqrGbdUkhq6tNp0IgpKLwhSVf027eQ
Hg7BB1RYbJToknw5MfZyc+bddoPPrIOmSKLMA2JDgOJKIx0v/q3pi7BsoD3myTa2VLZqafiH3Lfl
THBC118xJncfjhWsr60VOl+lFbh/owA57scKZTyfS7p4bIC4xyvznZmacqQbq3I73mJX5A57YQx3
Wzs0cOsAw3OqiCZjEAmue1wKpD9kOHLbNqt5JL0UP+lii8o7uuSLQbuwgwkcNbD9DD155N7zyVg6
T42f28RCuuEvzNiRs2PsGH455P3Fh4JBgnuLleMgLKn535Av51NQbvJnJffqOSJ06IE81vWfVVIX
JeQekpIy3/xwSZH7hBK4Y5WRFEbgy4PYgu3FUcr68Qpr2VK2p8fPOeTjezgRvZYwPc/3Qx66fwtm
z1vCb32bnQaNd78x1KYD4Rak7JXlqXcLTRKCyvd25XEx9luun2M38x4HTCrEjRFhgzO6ZgYs+9Ft
duEUxk83BResxfVtm1eGKXq8wE96OQKP1UIVEgqV1x8h7/d4lkRLnvVI8g/URSmuXRjS41Y6EOeK
uMj7qmztlwmX1bpX+XYrZTDxyrRtMiIdnM16IP7E/DaajRIwJetgg2IW4cLTVBfvnkfwGY4YiUxX
Fzb+9jYP3v2e8AeSMXP7t6e6ySXfsFunhJBkiF8YwmCn1KRkMjoMF/uhzx4l/8U+W1oIa36uy8MX
xDHCNNfslz/o6qMALGWUvwULRckgbMJtloE0yFMny8jfURV2w1025fx6IZk+4hA2k7FupQJaYgu7
/drFjOwRa6sXPk1cL31see9ECM273G+ANHQRVu5/XXcb2W914xwISCzBfKKbzdEjg+CF+AZ6kIQZ
j2fdGaeODzaaPdkyG5/OBwswNasp8r4R8LVBfQUKwtdPepY7PtJYyeo4rlVVor/ThVwxjiwBx3HX
v9gjgVCpJtH13qAHEOwXsf2FBEPPtjmToQRQ8W/nfu0OTX/wjRrap3Ik9/TSlmM+oY1wpZzpRqnC
RqbF5NoFMUdZgBLipUU7I0EmYxyGZGQF2sqc+WhmnzF3kodN/3/Ij5GaSHxms84fa6IS2AdVZMbT
ykwXq8rsNuEBFjl4BcsOioORWagPaDG5ogHUoJQfA36gZT42Qg10WKHr/ZtYNfEchGHW7aDVRHGZ
jcjHF6vMy3NoAuZmTJ/Nt8ubFicKePd5E275MBDj/B//uF13g3OD1BQ0Ad/hTLREgv23qp9ABGX2
xtALsy4/0qqfDVke0RHo1ER7WpMS3LD0whZfSw0WkNVaH7ORmKEdUTbWt4ko6FOnFeYryGj/NwZU
a5s/2kWDt3rGvQDpSo/A5yyxfptxifDsC0AJDgWYOPB7StawAvxGPBwhLkn06PLdLDx2WTd0aO3F
10XQnpGlfWg2QIhg9z+OzmS5UiSJol+EWRBAEGzfPOjpacqUUhsslVIxzwTT1/ehV23WVlXKFBDh
fv3e46YPbf+XLj0mPthVfim4voeIuGa0J3JNQLsKSSMcgS9i+s9DrkrKpeDJJxoR0qYWDGdLe5Sn
fOhKcwwyiEtrMcFTypBtH2XWYHgAVmO9UB6G/qXA6+iclY5og8uqS6pLYXwSllEYchNsskQqoD4m
h8e65aHNf2DhBSdoLDOEN740sue9gDZVERkgyFHl8a1FVEFF7bSyHxLmie1G9FhCGDgRWsOR6TEY
aPwaacgi1z9v/LlALw/xh71NqARH3UelwJtLlm8fqqh/8yEEbbs2bOrfGPJ5hEEReL9j2aVfxcIU
bqx0ro9ZSlRm4ym3eG1Mkr9Vbjeaf1ExO81frFs0Ty1hum7DrbLGcMJu6o8LEe3qrtEtq4cizc1D
yxBuTzCq8I9j46+mhF7W8gWejnpGvc4ZBhUpgXbsB6wWNvwj1TYbTPg+6kWfG+Qw5hjwhw5Moxx9
yqLRY3wpAZy+1k4Y6QM57CY9ulWBH4ptmQvLv83cPXUY4Di8+eVw3/OGHb1pJOZe1szZmWRLhjEm
Fu3fZhnJd2CJYsIPacfZYqVEpjBtOv+bFuLp5wbPM2OuZVBHxNr6SXfJWD6sAvm01Qk56y0hYU/f
U23Y4uQjXfSHcKjt38qe02Mqncp+wASk0fOLgqp2EkmXHXCksFHF9pB//+FnoJIllKKeaGPzNVgB
APeiaz2iNZcWAeOnWMzmqByBFlA5RZbsUaZK6zrhA7/aiMVPc1d65Xc3lmOwU8KLyj9WPBIx0Sbz
zhngzfJYDn1ZHj0ijskDsDVGL9CBqs8GtOUZ+xGelApeo7OtrcpuDnNn4/nRmBAz6JkkyvaLNPUt
6lZDY5x0Tfvkjhkjd8J7AdG+SsdvkYf+TiQBS9h+xvTnnjmY3f90IxXGVpIeG0ZrkzigbOsEez5r
HPFZTNkRqRfwxCYCKvwbt2c6HAOSOmsu1C+7U+FFdQOwz1Gt+pbUSeA6i9Z+Ix7gvuF7oGCi+4qc
R8/qx3Aru5DwbVCTwrsOnemGQ5oseNgqvxPpuU5ci6Gck+L5j3jbB5Iys2sRuYrodKZO2vmjGkO1
HPI6TRXs6LWkau0qPSVenH8j1iIUGSj4uIhYjozZ0gnke7kE2BcHCvL7mHnrjNW44pcUPRGNcAgT
TBVpGN3cAGXky1QMao+MvakwTYaB4FJBFbiCgmEU5auyNafKWTRAQk+kJLbmicr70CystwBwKcEa
uHXANLtNKVWgqrZshsIo0MXlAS9dk2/hMYC1mETc/62JxOt7N8Sqv2OGgybrkl84KGDkyMDNVO5H
kqPEC5vcvwYqS7hIwFqSacpoSNa9MPJ5zvzQvkZjhtAN3nBNwdDDKXJmvVpNzwUkHTXHCd7g3ifh
3FXjD1Bq9w1+LqGKLHLJYccc0R+J53J853W9lLvMhFx5JOTwv+I/jIbdnJJFqZDcl804NHl/ThOw
fdssrZFMQuklzDZqoduDxXiFB11M+TlyFlxuhcK91vWZ7+/nsITMGfYNQ5HQ4UYBG1VQGckqyj59
UpTpJsL5/iRQKrF4ktzaEucn5tF01M2whm1zhCUtn0CnimLLrcFBTARjdb+G2Az49XRY0UswZc81
kQmsDQZAw0bp9e+a0BcxN54hXG3owi3ItOieL8gqgihF4+V7bnpcMZKFGe92ljJezepQf69XpNi4
7qCeYOCoByK9JLv8EvgM1sPV64n5E1t1egT8imOZssd19p0S1PJKlPgMuIjy6iCmfoj3QoRRga0q
j9tDETXRfaTdf47qcHxL/IWa0h1M/TjKVt8Sm9MBy18E9sCRK9YC8TOVW4zcyaMcINkeIFLKvzoa
FGTExopeixrnCDWx5D80YzNSN29hZjszUt1j2A3zE+dnVj8quehfUVY4f9wWexgEwHmVvujPTk3K
9GYr8skn9tFG/ELGkUAMePWhfwxtK0VfqkqiHwaD8z60mfbgDhoDUssu0QPKNodEGafQjYeW/0k6
uaaeG6poPvNB3jgySI7VMsUq41U8BVDtxKnIW60ZqrgM9yR41wFMveJdRhiVEyLjFL/Pg++RRe04
ILbJVGMbpuClUmLu2jFpLZN0mxGIOldOzjnoRQbfQkH660cBEAr2JnU4oo23BK9J1ccvxTTl70GR
RM4maf114L/4yYdZViSD7Fv+Wd3q8ksMUBH4d4PfOvOJEIhWPWiGO5/h4gbObtVx2m3lw8HdeA0j
1AaDzyvFuar3SWnzMOhA4+fQxAHurrqr5Otch1ZyglqDG82o1c4TKcs9JSKBFMD4Pf+2+2EB/MJE
51N0AYaOrtDJa0WM/bNgQUxz0jis0ZLRfrpd5qWYECqFxLRRvsFNGRUM7BNb8ndKOt1GW+V7GI+t
AvcakS2+8m42OWmgxMFeEYXrS689rodsmTnlCpDjXNCN5xVHNXfxS9WuCGmADByJ4JaQlHH8mkkx
OtCUSCmJLRBqWAvXwF/YVt20d5Grnb2KmHbu1n11fyguONuZQZDwrTiWn0eJBRQXI3+aJsIJVHDn
VFu0dd6TBv/PpxXMdAGJNeItI0SS4OKbq39R25YRKCtXnqADo9+FjINZ3OD1Wb2f62r+13QBvr8E
4CVOdMHKbIj+DKr7oGmvSatp63Ru9X+gxfKCZ54F9s2LV885Pm0iYvQsRCDwIX7LRbELASJv/W46
pCr+nGiKO8YhzDGavhW/wsxNvyRB6moz2klqs1FpVJeINOxy1LxtZF2t2vnjTBk2I1G4dFIZRNjy
ODkjNkUMwlBK2OU2xJexmjp/Y9LejQ9xh6lt39llkG0Y1A75DUs7zsd2wbR1koCHx0vZdBDXo64Y
SQUvSsxnVwqyOvhkUDb4y7ktjk/AS12vXF7WZODvIvqK47EPBnRvElHNGYQmvsCqV8u1wXOgDnOS
j+Gvup9BT+llFfBsT7SIkt3gjedp5HygT+TPSBGtzzplxr9rKjoY9AqrBsYRret4fDYNnUWsKfn6
eeE8aPBbYhnUrDh4qHzjzIehplKaqRnTK+6MdubzTJPqVNEaeHhCMNZkD3JKsvJ3wlNI7i4DtPa5
VhmKI1hULbdRRLlGp+LVqrkqL/AHgwoJcvPsugBbL5wzZfzEZzC1nO7UhlvoRm1wd9McWwL+zU6c
WEZcJ+0WOJ8C1ROOPE02447AIphV/7CXTrENjehbguxbG34AsJI4Hk+6t0sjdkYU/dKfXHihPmdN
vJJFwtAfaAVb9j88Viw9mZEMgzHbaYeRvNkXWITa5oGNWFn4Ms68rHdjdwCLkzhAvcXayeV/7lOm
IY8RaHZ1HVGTrT1oJNobapGsPRobAl4FcXgcy+iSuXyCLmIGBmewnaYh70rCkJH5hWIJd9NWKqK9
5ItShqjtKRqxjH8UmO4i8iOtkCegO02L8ySwl+pbLIK2X3JMZh+NLBkd7/Mcbg3W+Chv5aNX9ARI
1YLnalt4hQHOn0yAcA60T9LCiGgaQoCG3xx5zgATFUYdSEi8qy4uZIqHYeDxwy4KaD8wagzM1wz1
A9GSyC7Eg+xkguzfTmXss0QgncKvTK//u5NOpksiGRPpUow8WV14n8KCIcPyBhYR7QaVoN4n2cB7
DD1KOremHiD2Rpmx7I1MEY2xNiqIk9dwyjz94GM1Bxlf9a57yUfl+vYx7fPU+4SwFawuS1xsZIOd
GYMaCcW6PLclD2B1Z1Qy5CGRNToPiVfXt65YO3NdG3rcORMl+D7bj9XwG2rsUDyNDKWz/yLkEbSQ
ecqWu9vACz7NtcRRzbxN6htZec4RUYLCeo56iG9P4KgKvKuiLd1bB5bcOg94BkAMl27hviq3seen
SLqoZAKyTYZLuunrjYvzrDmFUJ1QgkmJT4doSJ34rSoiVX5qUc9uvM8amyIVqiBWDwxNwYOMK3AD
gwAh5dMUtFte1rk+T37OTHG2/CHejTabFEE4uPW34TPdYl0Zhw/uTpBHQaz7Ai7DRKe6gVFIEikB
3hyeTYmQhvStnfkbj7iIzQ7lphGwqFandr9Uqji2qY1sRAx+fDEONv1t4ojsF9o7BQb7ykiFhEpi
P4amkKMl90rvGOlY1TcRYG94Q8lwkEzwLjEeykJvZuuwx0MXX70qlPnbDU4Fw5hdpn1xlIu99MCy
pKPvTMFsykrJ0ovfRVrW2TvyiEWsPmWxi7VXGDEIJBgdqeoiJ69fCDujqKBhG3LelxqxODuMPsmb
GE7auHNTMHsf+aT78DQAiqQNLTS9LCiwtmmwkkbQ5EnjRvTh+MAZzqH6xtQUM0UiwSgKljKrzFXT
1c8hH3gHWoeqLICGA1msJvCyrUZ8A8OumY0jj+E0oD7N7LUa32cSucD9oqSJ/hHkSqMLMVDyU+uS
D7zNVUwtAuqdHAoshujGlGf1FtIs97sKuEnBTcrGp2FDZMuZzpAZPeu3LBOs6wl9vNNvdRQykWD8
xqAhNoK7CstlSzGCWwJ4p9RtAKzMt+fnjsA3gz6r4nKSbLirfkRqGe/Codbc2f7BWotkBXK02VrA
A38lIVfYpXAZJIssi17AANTlT1LmWBFnBpDimW4XI6XLkqT0gFdgcC8zk3dgxHBhkS6WgTaCQ1Ef
QYH1WURfNmuPU7tS54Lvl0S069hfSSGEeIwGY238JCj6jxk4AuupCDKkDq8kQPMfTHNdeKGmmqtH
WY04dA5zi2GEF7fiN/oC6Ut6d/qU+FABXxxOiAY88S0OX6b9xo4q/dzx29b+xqEo7Zm4OpgS3GmJ
JuiCQ4JK0gT0tBu2dfj+tc6CyezqXKi53CMf9/OuIO7pnFFcpvopMcVSdA+sQ1DmORmLIci3DKeB
ZmymOmLqIRh4QH1diELErwYlqP4uuhBLG+QIEbZP7GFYSXyYKeGWWpqJFbkerl1IbMgUUQJEEqBP
wjheartbicsLZ4kEjDmfTFoTyRbK659c0IPi2tH8t8S1ddvcKsL0X6YH+XKOaFXar25pHf1eSVaK
7jSg2+46D5gzn21j6RJahru8kTd37P2om9m+FDGcgA9p1+F0jw20kUNLmkB0+JIkh+lczX17MvCA
bIgaPeGMMDRddtMztcOVRaskWxrT1cnnaNVW9q70bFn/jclCNcy8kaNAAh/yNqpNXd1jyGRuu188
vO7r4pE1oJJ22Q+oJfgI6SL2smEN6msjl2F5hFmdFFgeSh04WIMIfOUn0FD81wApdZ8NLG/mNHmK
3tr5tJv0HyJ3uz3iNvtDNjGq9c2N5sYcxt7zXqmq4bcJyZ9wq/k0JJxolJitjPCf70YoN8mzKpHU
PigU8xWU5dTNQSDwOOA2Y/onmCj1fITZhLeNBtvFYD/QP0+bIHUwPWVZG9DziK6xEECmiqw0DD7H
4+NP59dCpIV1d62h0g+ujTDG8c8KgnRDOVeaX1iyMsTpFfWK8wCHBvmh2X9O0tAfr+QR5I1YFpwP
oCqSCAo6EudUxNowLGRKRMZ9wwHj98fZ1kBv3XkhLyOGpAnu7O4hQoSi4o9vKWMutX5CjtqA6w9X
3T6Yv9wgGuh5K5+jOYP02u7HQQIccZkbBTQFiLuHlkDxQsB8vRnANfvWAdhd6DHHT9p8flX8a6Sm
ODmWiyUN+YKOReXW38iSGZPckRHvacGDiaZCJt/swmpO9B8VMWA72NBcvMMUMiTbaRW06/gnqJNr
B9PE/6pcVjsxqEL1my9E+lw8dyN0cmtPJtjeWbXXN4e6I8sMeAfk+LloQtQzFxCT2Yz45N6boKn+
+W0bJHuFa7nk7naS+m84sptlxiyIs57XiDTk5CJOJmOOf6YHArWjxSokMENQwEdkmKk+wu7nRGNd
meU88L5yCEclbsSbGmqGYSFxdXGpfGZsZrLC/tAMtp6IwUaJ9Sh1gZvI9GXQH8klwY12O7/pnnWC
8+hqTG/HFAyB/UVXkNk/2s4q+30k5JpJ0KgAO4sZ586+KDKEJMGSp+YhGUfAZqFDNXNTRYpmxuU+
CcI5Djw8SNY2nstqTv1do5ymv2Afrv6xpAv3mOSInPGWSQ6besliokBSeB7EMXjkm2lYEvfRA0C3
nHH+6+TG4CVrdhqbAoZdtRAvIC0ukpMNMSw/0nAQv6RDnmzrnbFFn38KEJPqPGokdxzl6Km/asvG
+x1NXTvdgQp4r11djmqPsDYVbyGsX2YGRc0V0g0DdaNyowAHRF51xGdIeID/WmLpkdvxo7I6IyTl
80VR9I5nztm0eaLvoGGPesx5IREt/1XkDS04biowEyHa6I41e4xidBbNzl/j9UV50uWU0sT6K4x3
FtQ7mmZaMA/UI41pF5C32jH4zuUJLnMW3wi6h92zIS7ZlHvEN27ROa+ZVZiF6SLP0mKwX+A9VSeG
rDnQfEsWqFez5j1nBlixOqfEwwcLPxlNeeBmJ7tD0KAK+Gmkf46m4P/5UaBZ/NNsNB9qqAKgwEye
6eS4Xck8uQWLd05SO+AVmsZf3H+9sXH8R3UL06uag55das3CK+OzN/6GuWkWzz1g8k8sil2379qZ
CkSGBb6ezeyY0d7l2J7Y+kBLgZW1WtJ7ZQ90aLMzktc1DOcKvgZtf2EIXv12FVxKCupC2fW2s5zw
LqBgMCCF6dse9Tw60yNDBCVOBpuL2bFZwMpvbtmI/IgXXdyZG0XeNU5rSt2EhvJ7nFavKqe1Yz6y
pUv1HbIrMjtqDnl4gTWqpLLvuHQKY9LkKwkb8zCqinBJm3aLf83s1UAHU4USUOkCdl5mV+sal6pH
D8eEkoRQ0tb8nHZG5JLEj2gUq/+3127MnHs7Wq77ZpTiH4E32v2KWG1lvTae5NYjG64QhTGX1Q+T
3U/1JRnaLEMUg6FkMabN1/snmdDEIbnkDtQvFLuuE3uBS4XTPNWB3lL7hj3eyrH76+Bq8WnE2KwB
qDyXHwGXP/FrFkq9U9xD6jHhAPVQRzX5JV+MAQyknhCRSVmVseEsY6ezg4e9f6LiIQVFPeWovRxc
2M5OqWh2W0okc3Mg69sPUYW9CZ5POA6fkqDD+olMXf/GEp5cvKaKfMd7Vvd+z9ZERtds4gktRgUI
iUF2J3Sw4qSnKL8twNSP6+Y7dQ1kQPU+OMxhXstaeQ7VO+voNny2vDjIciivMCnh92CVleG1o+Jd
LpVK1Q+xGYibqvVSfcUrGv+EZPjiAwsKbcGqnZK3pElb4Z4Jvtre81wAEnvP+GMPj/kwyeoyhXJp
3gVBNc1SIpiw2wQgrrdLUsWcsOvZsMYA3GF39HFNWiS7ThCoBFOFuIawhfPqleGM5qPz2M/3KCn0
vWNnJH4giTMcfxfCHWZ8BWKhKPJA/xbNYjXDvupCVd7ZedXa34Mzlstt6GPPAaBUG5Yt0fT1P/Yy
AbUzOHmdR9TSkq46G90C93XrT9AbTGMo+iuvmeZ7l8xrmgJyPzt2JtEUj4DyUZBmv4JBz7npzZ/u
5CLba5ii+aEJSFlvVDn44kSH66wgfy/BV9W7kMD9JHL/Y9KnXDY0w4IEagqUjAbIhjv7gZVFkKgQ
kzedIl+Nb0VJehCoo5QdhWGRHBxqkexIrHWVnJBX/zL28vp7RufKOtSe0mMHd1TKYzOvFmkOXLRt
zX6N/wOyiTJoV7YfkYUBgWWm5KHFNenKYTiXWAfNUzFYXn5lRRVSjrCjBo0pUdILbmu1Gt04TIjR
Ri3MqFOSgvI/VcWQAZGtQxiaMBJ7sxtrbKo70EdT9YjRcckxDy+B+5rIYczP5EUxmaL3Ox0bn4Sw
FdHMIU79f5mLAf/CVcjgBt+B+hG6Hn8SmPn5Y80mAHfPCoj0VWG5jN9QwavsEOVuGN81ezMq6mBq
Jvd3p9iZ8poxv/kytu10GWPGwrb2IR07pINSRMndVi3nRdKJFfafChXcBJN+nhY/rH8e8UVNX6pD
yOLrCPO4f6lCKratZsmMfdAsBKlfaIQI2uLqSXqNC9mxIT04CBP/DQ4TK5Rle1neamhQExO6INUv
M5I+AHKH8zbrcBdFLfugkw0WQAZADMYhNsnAjsFy+HRPL0QH4+pECoZ8az95Q/1nRu3UGKOIfC27
bkx7cRWqg6yOPQWRAYrnepTba0Gc+PFgdjyFmSkC9lf/pbDs9VY1jjNcSIpyVIxO5sYnJ4VS+yrm
WoFkrWAywmQGpPYtRkoJJgYL0DyX+Hm+H6NitF+DWSEAuliivLtTuJxdIx5h/5DmExqscBqEpTw0
WhCHzGb0zE6G3oVpCbEHFz+CS0ShNdG9VYojGSrX7B/R3AubS9Lring/qoj6vXF9RJneIdu8A0Ik
xK5Q3XqdaxiZzc6e2c6yYQ4OW28T1wNxFy7pdLnDxnUna2ts1hE8FgrrTH3kvz17DxiQ5+VllSN5
rwof0r8ZanjfCE6ahYWkCrh7VBZN42lm+Nk9tJZX2M/Sm1UKNyDyGS2pSgCvZ2de/2SAvOQPctAZ
MzdS+OpYrmoSubIu9acLP8sPLjrIwubSk0Z5ceDpW0cnycIDyizMQJffXvAjZrsudwJ1bcTTMqgH
Fo4QO+nEWpFNhYVCyUre6ZpPztBcTFxxmDA/T2/oCCsaTTYGTR98dKb2CgvK6pdvcJnjoESnqOoV
z8v2Txx47Ddk4FElCXzysbe79IkikqRrUgxjyk1Lvss9JLVrih2cgxjjkKrr/tPowK3tfZOYcj8P
IbUt1kv44JDhoyrbZXExRe9VK3vrOQWC55yItqHkipEk/y7BrEvmMgMcy7DO4fqWJs2H8zjVBjth
ArLg0xCEb/j5DO0RPZfFCZxDBlgLAzFHH3HGOWDN0n5czERWzAoy8WpGPzCfLLVVT0aT9n+ljnTj
Rx9X8GSfyoJ58J26xnQfbYNueso0lkJMcJRG24nwlGx2eZuutAQxzultodGYYVzQC5ziQdNtjs4A
WbpjJxVLINOczK9L6BIJRIE4jwrY9F9wSbvqaARv/JGNyNwD3Cr4cfCktd4tyQtiXKxa9q7NXI0z
612inPFqYgiCYc0MFn0NXdJgx5G/dnJm8khedtQj6gAD8dj5w1frhc8MolyS7YTnutemCoANJ7bL
/NzKJsejT631/CiW0Eleo/Xw3gNY0NktdKFIXlbqM64J7QP3hticekfZg00D+L9o94nNk/IzSMKq
fqt66BoHY6QfPIUTEdUNXX7c88wZKB6iApzAc2sISrMwNkOo1dlg/2WIjGuUwBIuuBHYRH7WU+ck
N0ysRJkz1x3V2zCFo3vPJW5Xux2s5Rg0E1e4aDpzLe0pyXeotsjOk5tSohPILHqg287AwgpWiWHO
ZpcthnOWLmqsF7KCncLCqv9vZplaFKRhSFlOB/uCuWrWdGgpNaWQwvo/EeF0JH7tHeUv+7Y2+NLo
5Rp+8+024kkB2+kJm4DyxYQkQS55oOSI5Ify32BblfvEcQFFVoAiTfaN33nNHsdEJ/fw9er2qlNF
EJS6jIuXnXjsj9p0gFdY8hs3bAHoppXZnFVezqaNMeUxMJw0mrVKRZMfZOOFyb+iRWUbfcAnF8VB
fYegw+tj1o1Db57HBlIA2kwOx7NgQwLVhI2Y86GQ88YftsQwKWpbXFT7VhjeBIoGKzJsn+wYgble
nCQvmDNU8httr+LFGg3wqRRPVfwhakgb4BUp6PwON/CaHpmZJxoIQq8lt66HpiPhDZO69OpntgVz
UHERVFyhLZFVdnqjsMAR3yscplVyHBHGMD8sk99WN9vYJnhs2IAR3kD+ATtLSMdiivGHVux9SPgF
dPAsVU+gYmbvyCQbRn4BPoPZv1cJqE1p4wMmQ1L/f99jSfLXupIUdPBzHYHAbY2mKH67rH32nPcm
s8BT1w5TSWkXqGj7MMPYDvLJ11yEM1Y5yY4NuzGvBZ755A2MJAZxDjhnuUNPYLyyWdPw+HYZKsvd
4KoJ4hk2lHfH8AFT/GT+nY0LqX1kiAGJYLRrehiPwA5xPovC6g2+Dq5W2Q6FexOjN7Iuyavz2t6g
OvBl1YSku71h5yvQg4aq7ITcGzwIas/xHacORzf6DuF8SCjOXZMMWhrMgd6A4I6lGBoWRxaQq75w
hvmL88QXr6VELItEH5KVrHIB82IRFvX7QFzcf+/idRQes87kt3LJie+WMbYYa/kFlQMaOT4BT7pt
f6krZ2KztLQW3suowUCyw4HjyLtve9IbNvCa2SRJS9e2p8yFT/CwBHkH1gys5H5yW4QwvHU+u/rg
CuBmX2ZRentgAYiyE2PlCKPB+v2foqET1tkIO3lAokFsStrFbh50WvT/uL1y+8lhMMMa3Txx8v9H
rj041jJjBxx9nk2CmTFiYIjng9hj7JiC7fD2EtFn/oLfo9JrR9VOkaVXKbTzpR1+MxlAXIMkjuzR
spQyieOeIPTUqGfwqjA9T0K5PGy+nZzXJhzc/OJjHbC3dEhE6mhco/bk+6lCyybjEUXNyY07p+2f
VvqZdwv1GreD21qVPwrLiLha1ticKsBv8X/RXEgDXpvsRb2mPezhs2cxOlu1cSabM3JSD9deT14E
MWSwc/USpaC9k43WVk9tGk+rqqxmpH0296gu3HTwr1ebceHyay/aiT/YTS1tFdUHAqcoC03tcWYl
sda/SKO4utwHk0IVLCVl4hceFyl/Oa5P97AMJrNQVd0WZxoAXb9gKUAYs6uHBVSR+p2HzLKHLQui
ELibsHDH+4DdtDhPbNe1ftsmx25TmYWcEKs+A/1MBoiBiFBD8aPq9aYrZ9TevRoQnY59BaOMyVvp
ZM/YjnnTGeGTZR9YM7B8sbmT5SvzlI4frJMMs4e8Gvmc3DEO/bcg8BLnrctLsB2AKOw3XBpW8NFU
df+WEVZlqGsVjPKCwmFS1i9pdYpEjWSqJzcrL2x4xVdFv4QpGlWK+Rrq0mTvEvZt95w4uUd3XDUL
6QTqDHYxvmFWa8tqg4LJGI4pKmGNYzUMrXmCkuTzM7LGlX+8lM1jm549nqgWWParR3YH5aTRpSZ1
AgoN3Cd7nAW5VZwhoVb1tS9oA5g9y3WtLrMs5q+G6gQ6rIU1JWSsXm+rYInwSjFXri5ZXw0OLpwZ
tN2+UHUQPPH2UOd3/tDIo49mMx4UNwTIz6AxeADYZitYTj/K6qvDFoClShF8f6vSgq3H7AHHM8Ou
WyTe2TLijpd3GWx0NqY9e+VxvW9KKbhvG9vCr6poKpn7BhlunYIB6hIfBITogNFHqspfVRqnH3GH
wkaO0gJlSTXeA+f+Ih9vZ59zzdTuPdAjZNldmbMIWAKhZNkPYXc2yY0H5G5nuuqkC+ozpyP++Ms0
2t0vwHhzwZ4v11rYfdBUnpNX2whxCEMIbu9FsK47GmEBxSazId5BqK8BiAduFZHcnGJ6OyBIXIIh
I5/5OSJatPwpvIyAm2DcvVAVoOyQfYq9/3MeDQzSP5yROZUHpIpFPJYITLjpqU5yOjG4aNiHWLHE
p4OwkzofvMZD9BMx9qy32UiK5x2h0p7PsF0XtlqGZRfjql6jCxyU7fiXugX4CbtsZDqxBrCklvsJ
+CuE+xoJFsCWgwKaNqx0LYPhJyRBUW5YC5SM/9nwbMp9741sSN7gzFkZuFTBK7OkZa4AsHeJtqly
ix8TlRjRUjRR/1TilP7G7UnePoL+9ORRs8snS5JDva/jyWFj2StkQWAIf3SSyivwOcgk+c3nWaRA
0zyJnRVj8TxGJ5YdVNiShrJjDRYCNJprSF6dnWaTdfUxXPOhT658Trhx+RRbKtH90ML0vPLrncx3
RHquurgunwE4P0n3wBZD1Jc5XKUkbsHYAebCHFe4HU81RgYbt0NoZH9jxNrUpxiEHbuGZYP0SwYi
VJeQw4Gxdwdhm2guy7ZJ9s56ObLBhfF+YhJ22rUEU7sHs66VZ4buufqByQ0hqaRkE8Zm8Ia0fcE3
iRkuSCL5KRyMRfzfpVFsZVtFzKVbbNDMhKCvVh9hnYvilJ9kB4NhwpS7DC08XQLV4o5b5Qvytj6o
ycwb74x5KKGKtsjzLS10pndRRKYGwHHf19/SIi1xTqwkAI1caCgxWP0Ydp0zImCgAU1VyS/ltCgp
x4YQ4A86YqAv4xilH4voAZaSTnRhMUc4G7Caeom8qMiN0p+KYbOttmSdAqIwXFaD6aH7t3Z0YNMW
oSd26XEa6JJFJzeE2eC/bv2R4WEOWQzzFHYAmZ+swVcdW7/wSg1kdvG/jN8Mtq1M/6pdxNGzUxR+
8MvFBIOyyfRs4YEjO3ea0rcoB/EfhjihrxiOZF+CqlmweGFrg4P1quoWIXcXhPSsF/arOTMeLzr/
CZAY8/z4vyzziiS+08Bigdh2LguR+TrGKkx+TXCmNN05v0LJDL6OlvAx0hUB8Fdjufk0c1k3U9Tc
eRXWk8zm+VGopuh+a6MZ1DqgJS9DMLy0Z+YjHkjj3vJ+rvNgnwzhejz4Scum22YCc8ausNpMJ1F2
3sBWIdeZ+lPNTiJl7SLyRgXw5bRplidqLcf6q7y2zLl3QC7laByY37He1L49AZ5kS095XLLK4S0e
6Qfiv0xPQJRu5liO4j3sIevA+awMjqRsaOfXFI5w9ZB4DcE1pf21SS06JvUezUu41qBlJqwvjy+E
ZTsEZPFbAdV+VS2L5JkiGaff03B2Rx6A/uP3dtH8VXriv8hg80e368IhQVIJgFMp5WGM8KljORWo
GHNue49srK3oQPsedy5LE/36xrXpQ7eAZv3i5atFl3g8Y6tkXacnvEYfUYichy5t0g+AWJjmmnDA
kYZ+v3R3Fkn51TbGO3IBYrvkW9bRhKy/wz6hmdnkCNc05mbVffwS6O52JTo2O0yhbLnsE0ZJb3am
gLPtDHvBa7PFGTYKuJqTL5ke/4+lM9uSE8mW6BexFrM7rzFPOU9KvbAypRTz4DjgwNf3pu597e5S
lyII/Lgds22R10XE9MXSszxy1tSWD7sErIFyiDRwMTEONwzGsBdB/nnZsWCCW54L4cRnw0Yl3bvo
gJTXdTbrhyZN6SRjh504rzELQFaLS7OI+6TDFQ6C24gRM5+Vu38kYO3pFNtF1Jxsep/DA72Eur5r
8SEEGFOX4qnC4xbTWrnyntO5I8TTzLazbv0mJx/geY2KzVEkXxOd6ew6YP2QT5X25vqmyjnobmrM
03BbYGctd5WfRtkllEuQsUBbxB9OZAtVzYr9+myX3cp+KldAQeyp8jVZLM08w/98Iv20sjayHcTR
qOUGwAY1hjgQoKHTUYB6u3DJ+wvuCW3Iz3HNJn2AxxsqEBqmXShYq0OCKnoj8kDAP47q8IvONHWE
CmLa725ygivPutUhiPWe3umF1MGBM3YE60DmbKnuiDrwMLXtBCCxI0AB8zPPae+K7cm687t2Ss84
olp5w/jMd4FJuP9DcFN/NzKfuPcvFus1d4lEdpYpOPh7v0YG2kLikEc2uvytJU/VQ1OHrr9teomF
BzXf1SdglYP+CRlbANK5AiPwrxGX6zu8VwbBauw5jkzsA8NgVhUPQZtldJQB/eBfcTYjmySXaRFK
sjWF7U/jOX31Xviu+wnRrTkRHSjap3lwOu87wcLUk3Co7BjZCtt1gZxJ+3ze7VXpztkuNFn/Oyk4
d46214pnwyH5NMQh6ZAVLmwYWpfys4kDnaPOVoH3VIAsB2vdTkJ+uhlAjE/YmYpVhIUO7dIP1Xq4
rpOcC2DlxCT2lBiil8zoCA524gMZ4yqOrfe/uycSEQ5bxSNa/W3jABkFgKx5dnw7fcbPy6igJCDx
/WoYVJcywEaJaXRdzTfFyvwnhI2BolQiJab+H3JTO4ylFrbOBH4we4Kmw+LQsHe3v1d4mKFbIKLF
yPZ5g0TdiknKi4SJCRuHegCUkIyPOfol7ZXUsA76DKhApVesOxMxyaXymSHBwlCIUeCA6fttmuSO
95jxuY04pl2cGbu5A1vxh4D6OL0kemkzh9dCKfMvPccTMgObyconERUUk/i9ehg4ayEGyOpcW1NC
MWIUCusKNIPfJRF8QhDfrgv86hf798Y6u+jJHntsW8uBWr4ktZ5iVO+Tg+/5rmZrGTwGpN67Y1/l
4DcTiWQaSC+xz3DwqWQjg4UHUAIPJiJQyBCtJ2Lt3HXoUSfd51xaYGTCRXcrdvZzCf8fITkpzEE4
lasOuNOGT47jlW44p/zgBj18ArLkIZ9WouoNRSUhxLuwa6yOi0j96OzE/AhvOe+x5rNt15ykxJAV
3Ce4My4izexnyrh8dx96pfMzU38hn/o85Eu1QcgCzksyNm9z7KEwClJxq9ZCN+CGqFny7hILyg4p
vLwP2YmsvmPScO8mARhwPcxY6uPct34WplhctUnCC9j3K9Y4eIYHlXVH0dbR30kQeNs1DjMLWu/S
c+kYQ/0lWuRtLOAslnc55pG7rI3hzZpojQwIPBwHyEfMvBjZ2FmEs6OoJi5bjqqmYFezcQP4soBH
1l2TSQslOIUaxrumWV8HiYevGyeWeeB/q99knKcnwIO6fREpmTRY/LTV8Kk0hVHYwg1tu4viMr5p
Rrj5QTyxPrAd5RMqsSzxiEUTH2sw8mu9JX7ApSIK04TrXid6Fb1l4K1fB8yJ3YVlwhhhubcC5H2W
aTHSYIxhU1G9ltKxtscxjetUwhXxuRMPC1c0vF85xfRjTyvvNmUpVV+qPnG/OwgI3QEL2+DvOa24
PzIlgS7lVSdqxpM0cnu5jYpR+s95FYGA1DF5kju63iOx91OHWMgw4MuyAV/ACwCXVZwDcrQ9XpzM
6g9BK1eDMSu25gRlrY+Cx167vu/Q3xoAVtyxGh5AIfuEAbe8F5LuzHBFj6JWbvzNigZT6QYfcaWv
HraSagUvd0N879SrTDSnEzVWeHMNCHpoLkFERMuHPXXVS8o9BnwBzEi8Z+NK8IsWpisXf646cBMq
3hwsTuJiazszJ19V80vBZxqxZZs6N8w3nda9c2bhiKnsRDiypeClMvzDASMUmUWGunlPAV/c3UGI
Kcs3q044XFspUmc3LZmh8Jn1THkjTYtXiwPFTM6zPYwEgegQa3TCN9YiAz2QTfSin6jFIhdtw2Au
o/vMD2rAmtRDawZPzG1ecop9tjP7WDPA3SH8+d3zYg8wT1nBt7xzyAPytlLgC+Q1jKyccmSvJ5KO
j1oG3FDspEBG2A2E5GLYdhTXq5+KSbjsjxLoPW3iJNqWneo9yS2DYmwyn2BzpuqOx55JM8wcDFSy
0hzzIDkqXd/QYMbxiR5iRzocb/xLU07BJSXdYISgSh4+sXL+JWWW6z+MkSxzWdAWHntDmdnfompi
Op1HXKbXpBfE2jM9crlKhAvzEkGYIfx3BQvC388SP4DYJZ6djM9uRtT+TmH1nH9z3rb3Uo+KBa6s
wxdjDfJOI8qd0GUwBxQ0NNk3DC5Bdp0CbhGPIH3C/JS2Zo0Ze0Gf7SvBf2CHeTIiyrBvu1TYPAHx
5cD2sCRUk/hWPWvkhuqn1YERehgzUO6JSmyKDmgEbYe0e9Cm3jAnsd+iU7YGV7kFhRL+TIENmJn2
i+yz9sdAb7GAuv11EYKIciBYVXLWtkyZjUPSidOOnWlVkGMBrkjOrxn6zAPGQHNn5rt4DdVoEIwG
28NRRc1yQb6ReDtdCXJRq5WSAu3V4Me8RRvOik9aZuofQo/wx9aX3hr1VWgtVdaji1ejP39GcnWw
5WWxNjOqhP7Hkb4G+zRzlmny0y4pTykCNiGevV7y0VLMr7rJqdqpe8xPINw8Xoi2HJ3p2cZMWT9m
sL/MX7JZWF8KKLXdJwnEteqEZQxW1Hk1WmCodu+yvC00pT4LqGGSFlAmta5g0g0Dm9FZx+aKTM2C
gbGTcooqXTqHrV5D+W5CTcJ9QLaiOrb/CZJ2ECXWcOBOntA2PtcoyjaZ8GEHcz3qv3wKORuC6xn7
Q7C0ZlgjBrUTWgj68F87zzzSRGqfBFve+JAGRSiOY2zN4TFbJBGXmV/q1xoGTK62WieyyKn63yQh
2XZMTuf/9SpL1MWGdqHOvXH82vUdYUquRmZaUucHu655y/CnFFs+KO7uMgw5h2xriPIbOxT9w6TH
5y1DkqhNxQt9m3hlpamgt5rn2XXYEnaF0/0Ks5ztvT/bYHSDqn0lxmQ0PqSUtVXIlgVKnsMlBbBU
FLzkgWH1hgAmf+GGKuVDlVnuI/FpNWC0saEiZkAO+/Ewp0JwVgdR/QsgTvNkUKQZ1uG6vCbG4KRF
YjEHv2qwQlY68vwDsZz6pKouH16UTcWX3Ttk/xeZGvYVqwWIpQh+ExrJXPWOtEKRIznnuMpuY7Do
Z8lDSnSNY0AeahsBCPCKt4w7qrK5JTQZxYIzTosh3uI9pjnjhhGyBfRu26H5tpMJLZpiYchx1abH
PcuXDQB3JgeFqH6sJzJu4PcMJnK/snxmRDoqx40TZILrfIVZCbxt/kJ1DuKncVKYZqbDDXfMaig5
f+CG4p0n2UgMN8Nqz9Ybdi7eSTvS7xm6AUwdSudjoqXgfn2O34alaFx75yaciNh6mKW2SdkL634N
7ebHcIkSWF/AEzD6w4Xm541SKv6xaeqsk61D29rbwub43rqKdcAb3UJp92l3SPpvoWXDDdzwI2lK
QO6lbJL4CZkKhyqcnjrgsCwnZ4B2Vejk38wzIOQupVXCS25oIb65JzSHzIaHv4ZwScQuvNp5Bl8H
kxmY/2f2sHlan1kDl+19jFNhfEFI6Tsqhtt1kgMCO3lXtBpFuwKbcD8/k6pniMAy7Fj3lExYw5pj
d0qfPxI+2ryT6WiPj0YBMvwJ3AEAN9+1g7NROzNHJAn10JqHZ16rdqc2Yd+5GU5HySvvMaAKQjOJ
YQr746g2VvOrljMx/M3YuipkPGLSf7OSNM2eoXRODNRI09g4AIAE6Y2kZzVdethx8HDxGWQGZ7xf
xvO2ngJ3QSwca/vGOMy+FOCY6E4LG+T5mY063arKg/m1NRR8AEyGp1gYXI7ubIMtybCN2HFAsBI3
2RQe1j8Ual0YmeDZsTOcqQOojuA2Ux7l/vbcdv7Iyt4pTkx8OYUBXPyC5rqEXZde+xY4BNUJVVtf
SSjBanPcYTL/CgrL6x3kGXQQf0GIqXAlrr62NXgxLCU6BjwhxmobIEL/kXgGd9WguvCioogLkQiq
Wd0RWMk7Tg2mEkyCHXg6dsjt2vMXR91TimubmFFRJYeGFC7GN1qn16RT75XRL5euHK/mvbQwDHRO
Gp/kXNu/MumXNf3IsA/f/aU0twk4lLsKAkH3E0Ad4u9HUJsFTmATHgey6SYH8nUQKjZi4sdMLj//
w8ksSrEmIMRIWAa5nb2J71K3jp/Sk7nA58oLK36q01n0e8cq/KKgeKZbW+SU7YgPXrLOoZ7adriv
o4briedZ+FohGhHxpsmdZSMy08qesksyGrCrGV1IVSLRmJZYHqXLNNKAJbac31W6ZmjLmpw0mNEp
pXCtph0dlFBUBTfTrRiepOvWZHaMknSE/uBEL3yc4EraWVLWqytfdjsvY5+3HxaJQbwCbm1tKgId
GqoQ0sjBqrhpABW2X2C5Yu8vusmeDwkp2Og4E+tIDipkXDog9thfCVshYqt4565OkjdEoaRD4leO
tv/Biee4TCQ0KDtMw0R9+D9SdqxYPU2T6h5DxNqfpdTGg2vOYusuCVAP77MRGOMuDliPbXKsvBHc
Kd9Rp7Id85UzRDXjxnU9/cNjGmTP8GAX9asYuaqeYCVgYCI8xS8acRhZn8yL8o8myFvGicYLWuCw
+NVBtMCHyDyS/bKOHrXunPKIicGtHgzlmcG7TQGH4kgv2CyD9LAkS2PWAYl6Vzrr8Cv2vkD3YkNC
jLpwMdUNmXDLy9LjgT6UDvPKsxsZ7EQpEFB102MIMdC14HRcPGy96rqktuPuU5/T4Gecqf8IYF22
S/B3ZlWQPiHu+bzPUINBoxRtNh5Aj4iO2CKfOISkZqboloRHeqE/hVFlDjQ8fRQ+XhaDHdUcrmmX
I+aG/K0OxVKhFvDCU/E9DhsOXbZJs77hUyJECZlryrD6d0xh+HEorI/BZNln6keA8/pFiZMRJNIA
GzbSA4fLkib4fpRni6+BubtdIW+gRwS78w1WZlVcXXhDXHi6devfQJRTlyyjYu1mBzmkkYGUNg32
neG/5RWC5q8i7sy7oiuFt006r3cPtvaos4SoveAxrVzkDTKcq9kAqouNFPNNTTK/JADuwbtrucH9
vJR8VvRZoDjBc7H7d+Zcrtgqoe5+T6Rs7I8rM+GT3UH6w5PF/Cgxy3+5Xm6eZdfwcKhB4E1CCaZc
3SBycBDjvLQ2A5TZYluoiWsrtjLMI0DO/7tHrkCcKrOxDTUY9fnLugGPhE3DDy+qlfW9SYHo/YG/
yDKlgLD2q0QDsDBt5gVqQ4B+tfXbpvsttcovbNRSawdlLaTEFWh2gqIQz4otIHwf9NeZ5MwO9hoS
WWgvmBkR6hP5kchQXwayqvM1gdv7Bys8Geks9grON0Wl2OrdIy2hXXrOdpjm0VMN4Min2AFwscd9
1ra7pHC5VVUTUJoNRbriNcNMK3f4qMjixa62fvMXlG9uBIsAYy/HFj6lTNVXwnoY9fCawrHA1sS/
YdFbCKpOoN8rE+C7w/0CnBiGbPht25X2CUkhgfvnqPT4ajBsVdWlo/AVPIPTwusZBObAhm6S9TIM
D3qjDehS5B8c7hcuxozvTUxf6QHgNCZfO54TcV944CG2sENp1wKmW15dqAL6DIGfqz61NOMIFRfj
IzHO6MK0ydkaWxZxQFv6TK/KYFfcsAXQlLB1hc3OgT+dcvlcocPxintq7YkxSbttdANy6H5YQ0v0
TzAx+Y+2ywJ9Z7ttGjyFI/gRQG0roGTOiBsQ3FzbjCA9TzcoFSXBkx6vTujNhPuYy4rH2GRARLAx
+FisyYnuQcTw19Azgc0d95F5uiU9OIF1dzrDHVste8otuR2h8Ph7WvkMrHR6rPqzxNJMNfwwwnIi
ksNkrWyL34+fF4zF8aToh4sxf30ntWtd+Z0QtceTHD6FzsQlsFEZ/uyMAlkUutrU/iPHDkNjiJVX
gJxsyW3o2gn6Dc+/Ts9dGljJdY40HTmFYVFxS7EQQbfAR5Zskeyd3zOZiJ1GIkQJ7nKicHJaAzy8
4YnYzWwX/Lchs1rzVmQRtLQ8ws5bUVt4Jta5Th0UUTBG4mjiDUohaQPnEObRnwIrYLVdxsZ/00ke
uZ+iJgxxlUYGL0gCxaGOco5dKUEBbgovr/yzimzYAy4uXb7dJMKWHC+Nec59FwXf1qmzn+epm/j0
43HkR9+SgsH/OE0fvVoZhHHLTgpD0qLDo0+NDcMdkXkSHJPRwRYNueRb1uWaDAJe9VQnGOUOynSA
aHyqIDx+WGVMPwbcGrK/hxzpQH4gBFE5ABYBlrG2CJ7sWBgGJ3wRLTbl1FcvBJ44yF0+qOJlmPHY
/j97ODZq+RcTLqAtbRgK2qNZvRyHZsHynkd4si+0PupTUf6XpfPpCMB13WKYI/0T9rxB6KQ806xH
wtBiiUH5cEiR7H0CQk5xa8z7i8FOwA2gcORjya6hB5QRep/K8ZL7WAzpq6OFxtjmQZ9Ys4vDxC6+
yb+VryjEDSarkhsiGx2v8MmJmprlcRE+yH5x2k2n0P7PsbaiR6wbdMSUTDAvJgFdsx1GYUlKVjg9
GJji6EjSlKQ45Tg1NyOyYtg36hlDrQgjxzwvSIywTvoBBL3oemcC8ONL7KenMC6xTYlCdbcIB9nw
4M4THw7Eh2wvXBxHhwEd178nHzhaB1c72UTFez5iKvJBY1OI1bu/CcmYGC26FPm2bab19wOwgFZf
ar4MXm3E90PgMVe2+cyGFtgMj4oK2+kroNyD8psyww8RleTcaaAeS4uIoM9i4/9qyAFgka+JqavL
NyCfnHfdUVs/VhWmEyKGng2716s1yKKxpdyOxom/iRys4dyM4ZpY6ybWH1MTME03AG2YGJuRETAn
WcNLOYsqXjkWPIaZU+/q1TV3SUw8Vr+LEOCXs2Qx/9NNA0betmf1fZjyjBW6R17pQ8wjFBSw807z
N2rzGmmV/ljxIciK8CfyJaHawemLU/h+oEXPVe7bNPUNVhMd3DlQA66tDDfhNiajri9W2rccSwCd
enygRHhJXVRx4GPC9LSg1cXNOoi9BTdOBEiWcE77Nscg9bCl4OB7tAryEt+TM0flV0bpHiIrquxa
rZDqVJ0r7OvupZTWyHZU03tRPOjWW8PmU9qr7jIloneLHS7uEJnFW7zymEF5pjhUE7TXuP14cJDx
WeEV3GaLC9lJAv9VazI+SmrCqTBK6EtdTrrLuxaOEZ1B5tG1VwhNYK8JuJkXpDlCbixfodRh+JDa
wqLkz6PPbxmbRHrJEPsneoY6xAObQXW6NQNz6b7B6+U++0WPTQvNkm27z8vpvSKXSqQpD0K262Ew
lC81Snv1alEcMP0OiZN+NAq3GQ8ck/hs0WSBfTIf1B9V25PHmZl1iYMURSsxL7MFKsG/SpnewA+e
Syxg57D1R9o++Wq67mOIFzuUm7XCuLW3gkC8vYXoJpmzu2FkZSwDDWgWrEDyFvejdhBrPLUUF54F
76FKatN3d4RJeb7CgNcLs40yEpM5q+qEKjtmEpjmdYP/dFdBLT3YGBrf8dBRm9RpV51zH0GpJCqa
lN5r4Vt+/buJItp1wV/mtyYNLRasivSQ66nwMkh3cqqT72no/LT0oBDtk1osydlrJwt0ZZN71Zfy
bSUOXHmj7BuXFIIzxe1e+1wHvZ+8lbytzGfZCXQRtuN9CFi0x2YXvKUltB4If+uwKgeb//9YcZ39
hxIW+ZqZom8RONTCEvTfMHKJAJagsR+CxvD8BaJiNhYqfBk6Qm2c1CO0YzTjKJ1hbUu3fx4s0Ve/
hhy6yZWnaNLZzg0byrO2smR0vbD4XiXGJHDo0FBl5FArEyWo/JlD4/HDMA0SwM4wKPOGI6K0Ziz9
PD/WFt9JvsZqYDPJ4VQgs8wsNYImpERr6SSvp9GeCW+Z1bbyzkahsd6o3uMKRqLBy/4mZBmSgpUO
Rg700wQei0v0Kcb2nJN7fhxCP4zoK+JO0ExnlmgmszG16az9BBSHwI/LqCnsZ6utnC7YNLLqrM8l
6ZzQ3S7hnBC5oAAHiz8/mKb2DvSHBXW3c7Ur6yeLzokG0oBDCxeRmtKK+bGWkNtZyMUCOXS/kL1Q
84ECm0Rat8WV/FOzhPzu78q4DiocVricp2DTk4mws12aBvlnXtkL7B7u7C9JnmYzXqe++VRsKlzv
Rk+qdC5V69DWU/Os3ooU/+zG5lbm4EMVREPBn8CV3WgVFerIzW5son2aLawpt45yMfvvWw9H3FPf
Yda/R1bvKTUie2TGP+AmvflPHdJ8emNyWaJ/roTruu1pR+iuLRdOm0QN791LRmoIvKtgrOCxIcd4
q/CntveatpTuYFRg2O3pVj1H/kg9toYYJgjm1JAGtyAcZyJCGbb0Nyfuun8kulP/aXLzBYOmtufy
Icaz0W79JLRyYjiUOJ5SJFt6yxdT3azaqv7Sk6TLI+W2NuRbkr0UzBqEqccRy3xymhSnSL3NXdir
94FG7VPIxVXqtrveD60v2p8dGm06PsIXmssZ1rZ4F/HHS6K/gHkxV8tDxo8x/2aZFpR3yEI2wTyE
cCaCKsmpD0fIBulJnxabk07H0w/ldiVJ+pKRiUat3KOrBBvk6FK97CcIhVsWSd2bnU2GZ3DkiECh
Yv14X8gOloogP+GdCXTOfOWGbiYGKR11/8Yqn54Kj1WwYLfsyGHPFjeKaJagHSl+IBfUid9E4xTo
uliWXxT+xBrdOrEi85LzXAU8TLY1m00/dWMIdJqvaxONONxvvlhidW9mNnW3cag8mJHQ5MVPxq7N
e20n5hR8pjHMjSgn3BJtI0so3IhJED5E3dgInvB1KJPaOPTEZ36xLQkY4vcYI4+FQiCjeUvwhc1N
Fw0YS4YSWDofmhNCG8IDe0dwxv5mwuLLKusiARTl8nOj+qeIftWLSyQDG1McbCQapzlizaNm1Q4s
/xUMkXwhFtAjoHM8t7ZvvlpAvumuxvKqD7QseP5lxAdGTx3+6XqDGUngv/CwKfEemO88aaAJ5qBy
aR6uINoQ18mHO9Y61Sfys5UAZVDEEUBwVv8wBczXRsnxkHHT+RiSrHlETNTY7mAGOlhv762wjN7D
zvE+4bWlbMx9aAgojJV1zTO//ZK80GDmx3YiT5brN6Sv6T1EFbMSWzDvwsLYWphxvkciqST/WZfg
OlB9zU1FsSBhM90nv91SeeFWZGnxvPoSXujS5co0NUiG1KIUV6rG6LLAIMAVqumT+7LW1P96GmM6
t0fQPZnBh2AoN/jntsK7wk8pSbN1CQBwPXf/iIBOV4Z5ylUWTUMCs049/VjOkIT7TCECUVePKfzV
F/AvWZqpWPEn84sgnVPnFQ+5l6KjbDqLgoMT1bzml/ZGqpt44povlNbxDR5qtNL8VASiO/Tp8GJy
afZp7TZfuT1YmEoL1zyQdJaP4JYnIjHME+H90mWALqhnmO32jZNS1uB1Qvq8d17e8OgVgqsI0SNC
HfsREMg9Ic6Km3K4/muNc1A+cO9ziNWFAXdPVm8m/zRj63+mRrZXiqBx16liHPVpImNDqiN1fYLf
2CLOfK1ucmZGntxDRXbT/ApHkR7NTD/GiWLDPtmUIfaJM+8Brzr0nt0ShqP2onoc/MrO9qWwqmsP
pVXD46ArceMjQ5NEDf0u3zUSr8/GzTAX3VIoaOnqg0uzPXCJKt7yzwcvXeNXIDyrenIOceQ1wxmh
n5gJaS704HpW4P4U7zf7EhKEsRF1abB7XsJS6rObO+EHvIw23lGyzpsDsa7GB8uV6MMQYSo5jFp8
mwQvymHL7TquzoMWlf9nWTu0+B8WQj7ibvTHHWXwwj+FZS6tvcWTwPo7J4q8uoQo7KB7xgd/TYW0
x1+/SnQTe0fqQ8fqylDg+PiMrFJyoRBzwZ/13z7Cd6ryFxt2KAum5uuybI2l37N8/WaCMow2sg/t
vx5soC8rdyzYH4kXfAF4HQDKLDgI2XKW1aeQDi5i4n7EE0c8pIKsi6wIcULLobl6aNVTEPSoUU09
sOyNXHmZOizdl7jAsrmPAp9xJXcxT+0hJvTsbR2MZyy2lOU/FK1xv7UJ+/pGTEZnb43qrU/Hctrm
EgZTdc9tiTU7yV4KhaBs+PivuG5R89bMVL50vUchNbR/6w13TPdndpmyaY617OTmdpLX22SpKWNa
wnqKM8eqvmxVRAWTKRc16JTsQtU+q7hu71mrVm/SSRW/N9qHbmJqp4Q7Qho1z73JQkG3cglAOSTT
+aSHIb00BfexndVH+Rt2hO4t4CJ2sbncmFNEAxKhIHwMMUTD1k5fo5o48x/iGfV0VydswdBogyLe
Te5SYg5KEzdmCdG3mHZSjOLOLY+8vH3rW6ea7sisNvq1yBuPQHGbtrLcsJZVDRZDQOhHJm/qZztI
Ou51GFmKoJWURf2FAaqwXg3B2+nBh+/TEtAmT7klyE8JoIzqHjkd/neFPjfVdpQDYM/tZce9i88f
qF1jbpmdVuXeScvGYpET2Kz9rcmK74D/W/4xw7sJMDOboV1Rb4keV7OLEef1Otl95gRKIp8cqc+D
X0BBBhNmE7/cGngPPDt8T+MdPTuZ+2nIKuppC4YnC+iKxWPxYTtIZLu2gjL8ai1cQd4jguXy0BUm
Fp98MMpH+6F74+RFUzK/scOKzEGzDwN4hcnbPRItzgnTJkzJd0RRanFaDMPD1jRjEPF45xkhC9GI
PD5ov8/94zBFlnwjc43Pd4NqbnI6XOPggxomhw4azh2xyw3qI5Fj2iLBMiVRkW5KDFV0Ugri9wyE
kQu8gaLw3WxPSXaLUJLqvUvUoTlRzKnLRyFCyZ9gGiW8J/TnGbuZW0AI+GxdoRTX+rmZtkwbTf1W
6qEcLsnoV9VXGjeWf8ir3O2CHXabnKBYbDfdQ0kgz32chDMPd2OTNtUD2QGxsLLJZzaAzPYRTghb
RZe+ZFX0MTswXfdsBKib5teezAeKe936FauhO4Pn5Dh+c/G7pvO28n165pmdSraxYYYRzE/H2ifV
Sdz0rSQ0FPw4fVqLx5UwNu/npeVj2tVwr31MQzPW0V0wpkrsWW1UJU61hLXlfgKmtdJNOvWU8utl
l8RriKEPv/i/kFacfm+ZtCX7bAfi9zSJ6iVgT5MfSiGHcTdkBUa7MEzRBgMD3xVxb8aVMTWR+rVU
oUBb8oUmCVWYgboL5FRA0YC0i13EqBLfqzTy71XOrWFfKWv+pibDY1LIh56sUTgRZ99RDlqQb2FV
tzG8p/GGupH73hEN5ZyrmO5IR6DFIyQRtNra3pw9tEx6q30l1R82FTLouKxZri3QihHd3dF/PWMc
A+U672G3Z5EeT7bLvhouQEJFtWjp3oNAx3YAjmXDq4afDytQe4pCnFVzhIZqTGso+Um6gp0YdSBI
yOy3mlMbUem4bzQqIbEPWEX7vsqibj+XdNOe4fgyUaes6+It40Mn9pEIFI5Gj8XZlU43hYMRIZ4G
8WrdLDIZiy3r6lFutFdmyQEsHRH8AKcUnVvrxRUTVOrLgw5ER39xyxGxgYzqfogYmWXv4az5DZre
/EviAWMhkBNaDLRUHL1u7pfehees+Rizcj4iUIfDviVHmu8XXdr+iXeXjd+Ji9GD08TAlZc5dxfY
eHH3LvxOz+8K0+JIUbpl5j+ZyZnfoUJCkeGTNdOJppD0Hq6L0z5zOwIDLmc1e2eOjcRjOSMBibBl
1WSTNhi0lbnHeuk2pzCAcAPYjgqVQ2wiZkHiHS7ZmE5b2V1mEYPYsjivo1NqdXNDrqylxXEjs1Gm
V6jwOX6FYWhSjAh+8k1k33dBwZr0mhv4k/cL9ZfLXWSGPnyAargMwC+5bu8Cywq/BHDZZBN02cjB
2KiyOBUz66m9AFCw/idZd5/jdb7w4xp+JxGxPJ74sfjVJoVMHwjuR8WZkrluOVQqEM/Ad8y0p9CI
PA9vSdO8LWif2IBIBhfkwnmDcMELJ2xq1JjyRQS59RHC0GuvxHzj+hpWWT7xibD6x0bd92h5UR2H
MK/UsF/4YyjEAL+L89kCL/MWumS54S9hsT/wjXXLG3f0yN1RKlG3PEhq/sICRX9k2KQOmHhg+dXj
OHRBe8tNaPJbJwtmtoX4ZLOPlnoAetljdoD/xNWmrobuawlaM+5j2phH/mJZxY9t8Wqi5OMyH8I+
9cW+m6XgVkOFp/fqBWBO/jqtjZWVPWluHhcKRuadNfpee1QdmtRRlpxaG96XA0UpsyflrnErI9CY
x5oy8oY3yoFmjfalmN3+H2FtmH4E9cKHWOEpwsM24Io3IVD9c45Dx5wsaWXpbkQrHf5WaOeMlSnL
bRAjpouPHgq2s8MSD029nEX0mgwW7ksXgEZ5GSurr8+eHXb2jtWwNR5wVaH6BUHatLcqIN0dUPsn
N+OKe8FDGd83xiUMDbr7x2m52CoAYPceu+zjLKtm+AqqocQ/MsrfsqUotKtddQx0bb2NnpLcngCk
P5fZ3D4EtFfwm4dbt+cnMR3rSDQ/PSW3K73MwVRXxrG1LVvhPrUoAF+a9+BhwS5+CeyxbR6ZIZx7
P7aEf/REwcXMA3X5U3Vp9KmRGi9Eq0NQhu6061iwvvBKc49ZajnVnkx9uAdxWx0hJMxP7Wh7BMBq
wHqeDr/R4saXNqVs/TwvY/Bn5o18jZzJOqs+Xn7DRoXN2kihtiSTUB81PZOnvINidLCHyQ84QWzh
7do61S9NOoUXrQlHb4t2xEyasUR+ssCqeNBI8/CIzSnb1w6dnoCzwwPVDrhlqmi84EsdbJqp2zC7
B9s8/I+xM1ty3Miy7a/I9NyoBuCOqa2rHkiQ4EzGmBH5AoschHme8fV3galbV0qZqe6LpFBkRpAE
4H78nL3Xjva5Li3uBlIR150Cg6+MI38fNvNEXCWyvRU+2OitjmNArEMpyBtVIvTaKzDk6N6NRoQI
Knh4euJQGePSR22HT7CGw4ro15DTimJq+rArKqN+9APBwAD6IEyLygfRgNZVy84jWRVVucKs2n0j
6ssC/9xwVoaVoDZnpcXQ5xrMG/D6xslEOmeVzxR4zWRgBoJC0m0xl04gwoV2pX3vnMIEvzK2v/nd
GibxQkwqAgZhgIlAoulYRz7jMNoTXRfHzwnDQpZVhZ+lVrr6PuLCVHcAD5f6iK5eyxStL7Dytwko
Im7EoNnBypmH05RzmFyDkcF0AX+V4dFeHWNaHxSMWeq1ZiZuUEagkPZp5WlDUx/hxwlPhUl9tSFp
vSYVwRoEedRbqv7mMUjzuvHsyIFKUXNkYxW2ZVsf9QRZrQBDKauViGyFwUeBgd8lxWmiyxDUhu4S
Zwf3qtSkOaBSxpfwGqTQratqyJ6KqdHPdO1I/Gzgz7wOc1WQD1bZjP1s5MgaUxCzz4udjb+K8Gny
fSFjgiUhO71vKkrDfCjZvH0HijwJvFxCxC1Me8nq8DdBOcfnruFQwS5Av6jiU4OGBQHiAW7vuKtL
bXhjiArFb/bVj4jgh70vJ2OHLSnf4/yJp40V4Ctzh3RWkr2kcM4+KxVcxa3IkwHtJKmccq2WTm3u
A05+yRoRnRZvgpjB2A6ROylMMU5FmvM1FF3bhEWZ1zhneyyORJtWQ8HVbjnZERY5j15UJ32DmDqa
/SM+gdl5cWyCkZ4r1ltKA6MhvHKKbT89wZjvSFlhzk6vTiHZRbXIsdfsMvoSc28eraCVR/TREKlr
YdwQZI0UZ/y/suhTpJqVhv24rGI6jl33bdB4UJ28rqadMJehcQ3JgTxSjIqja47+TCo0smWvr2eM
ryX5V/6VhMS8dWH8JBcgXPGVIDlnQjQW1Ye+HZ8AxcTyoqYxpg5aEciLiByJwDPBGHJjSS7UtoWk
C8GgmuuBFoXSNwdUc1rDkUoaWIWjMp95VAWTmggALlPc7mVSaCmxIWj4SSMvhj6iDfwEPDUgIjCZ
6OKKtntWRldBL9l5M05SToeKUTrZM0JOLWrdrFENu9mCESTWFNsdspOhLW5Wg8VkyJUK8iNxhjC9
NlnLObh1I21WCHqcukaWjatwVO+KEznCc/pC+rBSfpqGpudVla0ux4OhNcw693VlMchxbTge9Qf6
xR6DXUG0MPOCAftsyEOOWztwDXrTyy1nWi2jKIiM01pxpPNoE39BXQDpQZkOJnt28r1rS8nsyG7U
WjL5bMJ5aWfFnX7TNUNR9/9FAcp+RqQGbveih8GoxknLv+Yf/2o6BcXH+tdf/vtf//vfX8f/Cb4X
eOSnoMibf/0vX38tmEpFAeO/P3/5r3P0tS6a4rf2/tf+/cd+/JR/f8nf+v2nuh/tx5++2ORt1E4P
3fd6evzOMau9/wJ+//In/3+/+cv3+095nsrv//z1a9Hl7fLTaGLmv/7+rf23f/5qmPf39+PtLT/+
9+9dPjL+2rr78vHzn/7+0bT//JVN9R8UsjZNGmEZv/4yfL//X1v+g7aKoWu0RzXH0TXn119ykjzD
f/6qi3/oFpADVejMaG3L5luUusu3NOcftm4KC8IOqyVOEuvX//uO//SJ/78r8EveZTdE023DD9Z/
/aX8cWHu7wh/pC50Y4HgawAVhb18/+vHY0Rzg9/1X/U4jFMhLFRlVhl5ioFtiiBWbY2Nko4x0pae
mZSn1JqD5qqETQqfw13S+E7OUlGEQzm+onDkLJSZw9eRmRZDQ9IYQ7kzKrGrjiyv6RHX+LD6w4f7
+zv54ysXf33lQpBwqAupS8MQ6k+vPATi3gjGbJgjDSZgmUY7kqk6gI1TNBk2Kv8IIZGm9h7iaLqZ
genfZHypgxkopuUfJt74fnRKYiEy6z1xroLRK9C59GtZIrsekwAFdlHdaLjMrzJDtGombwzX2o1c
0kfv39dNEkAme3gyAjaeYeAY+vfvUuf2+On6CN6caUouDyMWTfz5+lScdIjKzGAjLy+qmvTyVAoN
GspM49SA5rRGMbVhRyYWUA3IHpoTRj128zXFWrTytXym/VYVe4sxKqbxaYPnDSXX8ubUaoQZpSCZ
35TLIxbUAYH19oasqMj7+7fBTfmXt2FzfwEnpLOoiuV+/uNtxsTUBBKs2Nve0o1Nri66gzwq9wAI
SIsC4LiTBmpivfWpWPR+Os8dAmM5cfhVtCsn8XqbN8gKERGddCcQL3rGRJeUHndEY/0c2/R3mLbQ
2cQqi7XRj1ZWHeLQcZijtXr/qQRldCW4HFXQUrpWk3KJJbIsjmZEvXJeRKBRvE2t3l6I8KQ9u8Yk
OR0cfbi1Edq3mK7i1lGWbK24jQArtc1nZSg4WSIvPtv5/CJA5KKpK99FeJimml9Wz3sMlLmLLXqN
F3ZeA3yY3rDgpGRuMo7y61MUvocl+hxUrhzcR9qNDBwkse2K+Z3WzIfWauEFAr29Yv6K1L2uxSVT
4ifSYNp9njLPk+1A4o8qL3qJBODvL5uu/nTZpENhIRlew08xHGn+9IxFORwYVPu9x2NiAEpgBtD6
9tYBbroNw4oAQGeyzrritdFzazYGEkN8LUMZbDRV6luGzrv7rWYkzSaCG7vXGy5UTv5uWTj/4VEB
uvDTqzVURxWGBFSjsaoZ92fpD2uZZhX0v5UMQuuyls2sDh5nn+kolgAFpVTSVVlVyg4rS+WJavhC
cud4o+pcuKe7BJ/5wYo5WSLaM86xlr1iJ5Ibum3aRrW15TTSNbtc+YyeCaGLiECAED14uj+Yk6m/
z0qv4GMb9U3h+2uB5hJ8h9MeY6sxdzUoKPKlSQbOFavYI296BR3LEz20W3hJ9prZlIpMxgk3ZeoP
G9IIejzpjo/FtI889obK7aW+oto0jpM1d4cOUllbqZHH43CMHNV5Ggwb/VazFniqDwQdos5DBrxq
TO09QpjMVFEWa2MKuxNNmVdRWAbadaM9UY24qKBII7TCxqXDXd0KbDV8EHZ7CFNSpBw1OwfW8IKO
e31//MxaHswYNV6ObgCcFUqZnsO0h/i12cy1H25Tnbs+0ZpsY3XR2yT7ZH/fMUwSeuFaJKdMC1+Z
wxTQpQz9WOeCHER6Bh7QTAcAA2OZH0+ajkCOWQpqVUTR9Izh5hMCVD/aBH+ckSbO69gJGVY6Met6
HotNTCG+A0xJdGlJ89dQcXjZERNWk2krqIL00LKATKEYb6UD4bq0H3rIVV6bTd9USCHQ9ayHWoxf
LVFfAkHrZoj45LW0nA51l5Kot9OtWrtkHTZ6pUdrIBRFXVfClp4zFppLbxcC3yTf6To9Wk2nr1Ns
YyQ2p/aWei93aUE0u/su09lEmkGEeFGMt4H4QcuRMVOc3ONx9I+Myi4wj6ZD5XcdXXc+6rhKGy+X
ebRHPPVyX7gKKuKj0i6zcCzkalhGb9iCsLCUWGnrGmA1qYpbE1u/h49GbJeOJu+lP5kt08CsKOob
wY1fgDCZqBLmwoUXRffCid5gIYGHzq0KP3SBanbMLVfPAT3I+SImzV+JVuH+W9aGDE8ZKj9aHOWg
kXeGcJWmfRul/2FJEj/vJDzkVClSUEqplqGr1GR/3EmmkNPF2PXoIuAe7JQklJ4K5JQj0vQMTmN6
cOgKTU6xl8S5rYlGWhvdchTATby1uSmR3rP3wWiOPG0UKJ3AEu+rsCffywKrYZs0p8iEAMfCnRCm
vGGjsw6IXMwNg/uOwiDurjhqwQcm+VM7SU5SfuMBa5S72ZqeffV2v6s5Cv+nXVSXf13gJPJzW+UD
0AXL8p/fuyljK4cmEzFKyk86uQPbmR1+G/srTHLhoRVDfAAmkAgEkBkBkl4/aWvbStrbMNK5ZJBB
/oPIAGJHA+wQvL5uRY/6AMAfiFKgydXoV+X7bOmfMJNkp4xmxO7vtxTjL9dP08llNB1dR2Lo2PKn
6yeQmxhw8mMvZT7PrtbBNZl2Opok5Hjl5zQDu89UZI+QG85U50D2Ty7MG6/FFGaPUPa+yh6pT1dL
iP1hnXl+2L3gTGSAsHBp70uIKE1tJ8Z+n0igomGs7qRtvaHuDVelkfymFdAC8ZfT/8lUcOHxl64H
qzA31qWyBsQWRW6fGdKNDC6P5HMR+bvUr0qsfg66EZqMTmsub+hTSjoNYTcme5gsxAAHTNDbyewp
B5G+1OTHNlO4RQO6hDuW59ju/EfZv4YMqP/Dp6r9fGew40khpdCWQh6ux5/vjIkaAhPgGHqcLyq3
QqKE9po5BUHBuUffk0GDP9waRZtunaZg0Zz7Z0cZN3GhVI/jtg6y+lhrtHm0VO22mN/Us6S3vZs7
JTk6zQaKk8QsKXFj149d7bij0OSrUXbXoalcoCCDxwjwa+/n/VOVZgFxEv6x1SLNM4pR8+5FZ5Ci
esfYt2GzYpmf6cE7ybDRdAN2gNXCpCKitOnGjRB97kGdqtZ9GjDVreLt2GIqBAinbyBW//b3H562
3HJ/PAMZmkExYTF1YRwoNGepgv5QN+CfLzssOmJL/AE72jh+VhKG+TGOeIigVGatph/ulU6iP1Vi
XitNhC/TeWCgKfcDQ+u9RDMPHHQ8/v1LE399aaxyjqqrlmloCFSW48EfXhpoyN6aexbtAWv7BvXw
KQ0VwaRdfFey7gSLNFrz1qo9Jx46iWYHgnjAPIc8p5I3kwCWc1nEx5ANczWXM4N7weDfeQbSUD1o
fvAZyUS+iH8vyjwYG0M25bYbQyprVa4dVbW3SIDo5Q9Y91BnXpaQGjbsWO4Ju0zdfgn/9ano//5t
m39dJHhnKkdgB+ka4Z4/3c5aJ8rWIu1l21flE4Gh5FxbNeorFIBO3HkM6WHYxYVLcsOxIGrzkPpi
Q/yV9gJPDefwlsGE49kCNekyqKNxrK24j7KvVVSefEt8EOs43NRS7SgEk3UXzoQIm2vUf9a6l7V5
HtuFzSgZcPZRfyQp7BWCWgYwmQIFlWuxTzOx7/OkfXamgrksUxs1c8iMYuxppPZDnvWHvFEmhN20
x3omAXvpGzcnyYtNV0oanA6knd4xdJJOKNuaUomIJxuqh2A6CWMk/5ZM8styBBC9hjzZVi3PiNsP
dZjzo4EsBN/F6JlGu7OmksSMKddOf38RjOVD/tNjQeuBZ8IxEMmxTlv2n+89kHaKGDgybtVWj7Z0
Cq50UGEYir0fDOW2LgN9Z6E4ykHdorhaaAt5gd15Xlmh05/yLWFlGyQswp0BMzBCHI0j7q0rDfFn
iQARSkDMcaqk7DCY3gFMwdO91hr57FRIv8rQCkAuYb9wSDxY0ZlDeSc0jmz0rVxdEvTCAP4JOpp/
ZFS/DioqyEIytvFNYOOV+YacjVIgbK5d0R+TKQ/PejdAWEEutAWfqa3xmzJO6lUYDjqRM4kh9n//
GZp/OZLwGUoTnbEFq1Q3tOVG/8PzqynEt+IOHrcDGgxvlphwUePtA1U8xYglNgUoJRjz5qsftwtL
v6Bv4YcScQFkLuWYZ9gk4fI5nl5V+nrU23I7Qe1cm0tSfKM2T4kVzfusi8meTkrMjXhLtw0d0kPZ
dGi/SEPYTDk+fstP4rWMjHmTgDNfORhLMNz5OrM2HJNzFDAdRxeByMR/LDt/pwCkJDIMHQk6C1fT
seDZxZVcqa9DmW6R+g3nOWAbRL0tXbY7uZcNXluLQ4fi5C+cGbm+Q/cOkAs2/L9f2r1WFCoKJ2j8
y45PgFLC3/Gr+f3vP3rBrfqXG5gq2SbCUeimZjrmT6UGvMt2ainOtoaWamuQbKi6Jz/xQizcbpjU
EceCxJVd419sjAfuGPBeHNEXa03PnZMjAHP3IGD2CNtHqJTSOJS67l+Qq8J9giDERJGDTymnEVlH
hwbOyNR9RYzpCSc7rpnwQtv3MR3iz03U1qRBN6E3Rwj6dL+OkLGYkpYAAvXGn+kETI6bDAC+dHIA
Vs6ksv2N+IgJ7yUHgwxPbcPYnromyL9gwlRPRX3EOQuhBRstcJksKlcMW+FSSOt0f02VWqM3WqIB
abDMB8BXZw4N7WPTmOc41vxtKrSAEYSVbSZMCfuwGqA4T3PtAQD96lSzdfvx3iomImxPNhRlU3P1
Oq29PPcV15mEfrIKBi0ccG4+9WM297TYm4ZkV0Y9q7yexyMM5Xh3/0TrRl4LQs1PURmTp1AfhQxo
rYSc/3Kl2OXVNJxC1pvlsSQ3rXy//1dhdfPmflaXau7eP94hUGE8WzI4qyh5MFbTCOrDviRRrnq/
v0crVjfDCC4a96m/0wlw5HTCCWhA3X5FrmB59x+Ehud5EHZz6RVTICAmsY/0wk1NHuuGHSg5Bb0A
V+0jm1/OWlu7HE/+5CMJoWty1MPxs1oaijfOMV5EdkWZzjPS6ODGzBF0dpv6mxDf15qMRefHRQmE
iA8W4m8kuob2XLZldrAYZ+CjTXpEmUlzxFHhKrj21lScjEZD9AcBaYprPwzowi63F5Hw10HvvyQc
bYfc1h7bSD5MDLo2qO99TFUXWc7Vb86wig39ojeDfcJO9ZsMw/4Ifdha101KV4OjGqWEZOsZozzy
TP3aFqXtoT15gPpjuRyhTnM/psDS1HivGLm+zW28IokxH368eqTwgZxrNOl0xu6PSWs4DjkuFIS+
43wIGeGlKyvF1aLocL8yROk9gP+0DlYlMpeiPHVlhUHKQJO7vjc0YIfi3wJ57DjxCPvQsvelaI1j
m4943ohyccpPXMYLbzy5kj1AZW6Nt1ynUQPDB2JQyNLSLRcU1JKNHi7LWfSTlCegT12yJp4QaZob
9rzRRXFBPGOZ+VvZoSNTupzkYqvLNlqk48WoUus3skPjNavUWSpc4cZY7JWl6XipoJRHjL0nJJCo
VALeQeOoxia0zadKIQ0YgdzxfrnspG7oWVjvYxLrj8zAIBCghFVbW7uoRXdVRXSMqsl/mpJdutz3
97ux45yxncci3JiYjcmfb7NDhlWIDC19x8A9PLeO3Nyfk1JNfRegvrYvgnaHxLu5cuNeNGY6O61K
sSXXi8oymd7UMGyO96daU8v2TDeGJX5Z3sQ8caMPsj6JpPGmVGo6mWXkw2YJsRz3P0JG0LXtTO0h
ab5I9dzDQHhKMwSaAOF5prvkezXzM2K1f9IQ/O6KzEL5NE+7UCD2cHQTAhIHcGyQctPIhINfi0fO
gAolKjne2o6ZZ5r7nww/hLptU1jZKTqQLEwmaD9+7mUGTYVqZGRtWdPooQzcOjAzXFNAzeyE8g4w
akYSmIM8dHwr2RFMfpjMwq83iolqpqXDUtpN5nUmHWegmHqredyGwQHeL1APjqxbJ8eAr+ZWtqb+
L1dmY75WSxJXWMniIUicDzKCX0DXFEdrtiEyAdi91fO3lKG2G6lDeXCqCi6DFX1O1X4+GyWKAXRt
iu1PnwdpM64c6JEQlwz0gj2YuVrlomebkNyNwQ5tB/evpKLre1lsTFG+aR2UgZ6gidXsIO5lm00v
tGS+98Iotj3pCi5tCf/oG/aD1dECRnxnH7MIILZBQN0oO/UE8eN6L13xE4o9Zs+XcYHX6ZOC+Bor
O2zSRn/QiOZcCx7tgDziEorw1D8Eo/FYmDcf/wPEGSLbZhwouBlMFal9WD6luqI9I1KS6NYi8XBv
H+i2UJCDK4+1PabbkbkGJJu0uYqYKK6mTgl7vmu08wkXRBs5MTkndB1wlmlPWnQdccOcwgiLHz1Q
x1OS6PNYE/t4f1GqDJxNnIfQoP35oAfm4mts3Ybjglfb+GSmsRzgUCCp0lNafvcFIMwGtQcAska5
9Uz0IBkMpENyUqYAMcIrbmYFT2IYu1ag5zAL8FQs64apWimZaU79EAU7XT3b8Pv35KAr2x5v1Evn
JJ80wE5cWAokoVwjen+7Ee+jO5ASs2n01hOpEpAQ2fuwbAY2MX1AskHhziu0tJ1eWUR1Ey+3AZ0p
zmicf7zJ+yJoiPE3VOb1CqqM8pgPyDFm9aWMRXOEN7dwmrW1pdWtRwDTEueuC1CRU0H+gqqeLOKd
b9TOwZnZ1w6k2HhRMXOsJD2p+4+KzPALXmjwBgr9XbAp7tTBtI70xnZ/XEStcVyz7nZYjKod48I1
LesVQQj0DufyW5PRzh4Lq9li1uB166HlmkyW1uhKjE3TobOy9b7bi3FdNFnkEXBKeVJMg3qkhkAD
ORDIZrJqO2gVx7Yn5GYcShg/VBXFIHtMBWxmczW1m3hp3MeZSPbM5cHzTO0FGstnU/UPkaDXUpW1
5NSBL9aB+sDy04VHFPs+ImY0E6nYZWQRvE5x9nR/Y6XWv3WhOt5qGGnrjtxBcv2al04hEFgssn3M
uiBHx7p0Q2SVmAX4ZEtA2ysFDTg4Ej/wCp13qiXdJ3B/06aqrG+5Ll4zmb0ToBa597+SFqgS5RjX
+6G30LDHSvA4Juu2JbdV156HEWSBhednGycalbk6UxCABhCV4YKS3ccmueAIK62tXNZGTcrp4oS8
CmuO3sIJBQMr4G+oCUOPRQ+FSKWEN6po69ZQu+HvHT3iWQcXbp9JNoVt7nUgPJJuzkTUySHIc2Ur
ypnNKOy/EKz6tUhgZMteeY37LROuYCVpZ30ioSfHhtwRmWJI5zTC9A5ArrhzqxWfaHhsxmx8Y1Uk
LXBArTH52XAlxRBIV92Znhn39g5vzD6V1nR2jI8OZcNqrPrukQiltW6VJfIysnLLwMjWWAzlQZhh
6/VGSuR8v5uQiz1LWbRenTRvhURIK6HOndLaDtdARPyVXtka+8Dcr80aPZKlsxK1kP/gEBIHpGDW
BjRhxec4m19RW70lehyc7NHakg8s96bgIMKDQf6lXWQfRTxec5qiDIsIE9SClANme4WBb37W9WCd
FETtYfocb4X/Wpg8AIVETYQQO/LaMuTecMZ8T+fE3hYNdVHofMPWPh2jkKHmSNtzF8zWNorR3cwz
jCn0P+jQqoOOGDCuipsGGoJ5dnwmLyBeU+iwGQ3i0YEo90RVSl0d6vg+k/yxrY0raKz61JTq+4+l
HrPALtEI3A5tRoQOALaiLCKKxOh7LVXyusNO36XJSCKmooWeGCHwqdg8utnMvoqIKBuCCU60gA+k
/uCZKVuCVcPQOgWDPARJho0dO6J3/yoIkh+LxKK30eLqI+CINVlXYMByn6vgknmyDz6GRqSg4DKt
SK9XEJ31XaEMKN05v9IctzcOPkFWWagyObIab6groM/aWumL6VMOmBqwgPUeVJlzGgzjmy0++w04
eBIINJoeCVLsIg4u9Awg/4LiXo2OUexn1nAaD3m3TpK43KeFU7gJOUSbsIKLhPW2wCBXRwAXupwG
QboJ0/k68CwhWavQh2X6UbM6YjZGY4fmhrURb9iqTYz8wqZv7waj+XJfJac4ufL98gCHmHmx9UY4
lDwTB4QHEM83izW94TSwTNdmNoCZXRyqqm/2VcoWLLJcWWetnxCoXegI4MPwZNnBdl56Qfc/0dMi
2PfLNbHVSO7pDZbvKQdU1IxFeZw1jF51lm3RFyu7WGUSa4Vt5xl6pG2scEh2eASStQI1aBWFevJi
mBnXO8adzMfO5412g0x6Q3pK231UoihdbWmN3O8lC4TUejZEQb8RAaNPyhdFPYud2R7TytGwABK2
Y9rO1oma2Y3nGblcHn+a7eoTFJ4F2UQu9bh8ZXBtFGAfZyIUIKTxO4iLKNO1w/yq1NT6SdCvwVA/
Hsc2fU1bWhYcXKRnE0I8icw4wBt9bbCHIZKMfExspe8xf2H9MXrLK/1aMBYLRb+GvJDukxIfyYDQ
+5QpwyvNVA9ZKU54Z7gO6P6eFMwMCD7eIc2RIjguvj/AhutBhoEXgFHmSiHiCL/dS6U0O6hy/OAN
+9uuHF4BokSXoMk9CQFkmxTpiCrNdHZo2s+B3rGbz+JKXy4YpfU2pjTRhXwkqvq1Xa6kiOZXRP7i
QnH9mV4+EwmKn/vSLocZC69hih3P0MlhnOE28FX2lXasx9p4mhqxu9cj7T1dx3a+R9OobsvlPkJt
GqI5LyNKWfNs5I3+POFFf8YVwgLQ2dlV0Fbq0RHe/NBm2VmKt1g281qa+XAt+vH73GbGvob0icQh
/jIE+ct9+6J8ro6oAx8qW3WOkN0gBs/X++tQYv0UTDVCRpBk0QqQFkipHZND/wQlYTc3Fe2QpaKz
p+plNjnHtpxCD70sPxHhRbGP7GmP/91LHar7+zny3kgvS3MRTwzJBmay2AT+QPm5dDXScaFeLTN9
tMKU6bNBcRP0X4yy2BtSgYliBfsQi+Lxx7kJzMJ+SqpvwipIBmPlc8ek6Q7xDOqOaY3nW6Ukz4IP
2CY/VjGj+dzOyiZTG80VDcQ6TgPFJY0SjDscthVd1b1mGswT9vlxm84VDo8KTrEyS/8I0hpERqUf
knR2+0lPPw3NwF3vp/ozrEFxxfn3Yhtkpy89JVO9TXYIj1XpgyOh38vygt3bIley/jrXpf8p7+Uu
A2u9l9QxCemXIBYAqUGK8mq95JSk85IrPftIck5uqAHegzH/EmzAkU836Q/dRYOnBA5/1p71Vvlt
inqGwog8ViFKIkJYZ3lBVHWL/MD3GnJnjqRtFmtzcAADQVAGIRUtPCR/frxXkUydvYkW69SxJ+pV
2a76oWm9YlYlj33726CBOe6UGNFMq5qULAJv+wiaKkHTCeCuhS9ZTTdsoav7CCVCgOhNPSmifn4h
B65/KhNamLBmCJjqDVaXpDVW/XTiUEpPQcn3mdKYz+Pyodp28hlA03yln7xfTBE7RyA1qDqBKa+P
lPWIif1szc1b5gjh3ZdPfi/FefNoiSs2mCWGgebAPE4oOzID4owa3iBsHoShdadpSs5wM741ON+f
UlwsbOlEAxtDcmWeQDWbLekStYAQmqAiq2NyPUFyOV4JhHCFHDR/Br//jXiZtaEHzQHCpEgZNNTU
IMRerWe4JAkN9TFLc6/rJ0DIADB3HXJxBOnmFouj7paEFvEqwm+CMe61dFjRfz/76E4IvtIpPGxq
wbZn7QXMQWYz8IIjIkv22KBNrxoaz1XJcbap6uZa5cU3JWibk6rWW1KYaEnaKuPA0Cy2IJ3euqHB
ot4Gwbq0DZ48klM2qcridq8HcFCkm6Lq6T4oZrYFbaHQHWrx4+FE5CgxzcYjHCb8l/PGqB2UdPp4
sTmq9gPWH9x9tPFkDIcVEYKJAwOxrLUTy5MMCIG6FLWtl7Q0mAA9FIf73LzFAnMDy3wx9W1YO/k1
x3qxUuoQ22FsthvmyjqleJMiqpg/hkH1Aqt/sBq99hJ4tGui0VQUfzHnN9/+ECN1c8QC+FDBdfei
svzaBn6/ZX9vX8a+u/lmRTETPxN8rJ1B233Ar17bnR6c4iy7VMwFb/fjmE7G7DpUjPc8mx0vU8Ul
NrvXEEEP8W4ih+/K/mSww67uu4dYBCKpXT4MhHbtR6tm4KyIW4602tMbSCg2bg6n97ecAw9AYevd
0L4jSKZaCMUTuZTfcf9PbldU9XYeBgKUKppYKPrVS1+O9RrVzv1jTFv33lDFKUP67yIRzPUpecS5
ucpN6yjBIrzcFVi48+t1aeZw/2a88noqAop4tJyp5lgPBoRWHk9rkbj7zUspdQo5s2t/aE7uv5Hc
Z3pBi16HmibYxV10DOttJXrj6KCHC6bqlstyXC/gfT8VHL8YKaSksJVVfkDs3xzKcH6pK9+4FIGz
y7EsuONgb2yhlxvRAQtjlFE+/Ji3fgpMvfRK+NvHueR4pC3JOEMVPNpF2j12o70SJs8rd6bjzsn4
2Tbtq0W0yYaWirGl4KWd0i0TnbZ4KPStxgxmZSTVQ5QhM+ihSeZiOAo4ausyLDSvbcbnAMjWrYjB
hvqx4aIuJcx26RBYDgxRc4b5GZYKIWYGRm01C90x1x8aIC2eCe17+0OqVHGa2iqiAD8Vs6Q3LdEf
sRJy7OaMw5yidoFZSEh106tgGXtFGfVJE7w2k9+vBforMu8H1oaHeprQ7sQG+Td3vVfaGmcOHDGU
dWJVLb19GALdJQ8k9CwxsKhwBKkJMNygAzHWKXPrwlkegywbaY4b8Qku3gNt+W4jF7eNkX33W025
Ghw9VymEg52lZ8UFQzWlXq2FO6kN4dXh5W9sgsHWsWpbJ2LkVuOsOVvYnRa8vBCdW0FQ66ybV9OP
adFlNiU7DsVV6EyP/GjtKIdFFrHcUvXy+GGLsB+Q0AculCps8FP2MpeZcakzf0Ou+3Djef2gBYsE
pS7paM0cCkN8e2BKgKTTaHEHIAge+oBbW7fBQQuUY0HLeqeXklFNXUF7I21gpWL23smWMsfQgXO2
eLS3kgAL0t+GZFtH9oO9tPXtRdVhDHg+7geL+z8seDFnQk2elD4n/w34u6sQQ7ch3uPU2b48focl
5exDhdaHNWr+MbV6aL0o5pHeGPwXyiK62Ky8zVtLKsaezpezHfNvcCqaq9a9GFqZXbIq26URqLLS
jeEdPE5BtL73yDLp9stbNC3yhXSkcIehkI81B7CNSBOxqo0BWqfUk2ufdd9KEqNWNITTa4hdfm0r
A+7vFD9DobOmjoh6V1GlGUdDli/MTkpP4KFfi4DTvc3K4rIvMmdMxAB9ZUjORJGMZHWrkM+TtNlZ
SMF1c+I0HCJ2C3ajOWxRFanbiTkXPXNyR6IuLiEmaMUmU4ylXiU9HXiHp/l9siHzIHwEFpTJL3ji
5x2yrZWpFc61yyClL+2+vW+D3lLLENs5qVhWOqA5LPSz5eNDozAycCgTTjMwDt7kBMa0sFQLw2qe
tf9D3ZntyK1c2/aLaAR78uUAJ/u+eqlKL4RUktj3Pb/+DKb2sUu8ykxc4b5cwDYMwztZJCOCEWvN
OSaRmgebwvBs4Ez1rCuOtqsS8YOCw0oyGpxdUdPPPSfz5mCacPvZoP748AebwmY76MeVvvQNdIY6
hxqUwvw9Q6u8yFmlL2i+g4duoKoCz5pDJwATS1A4uIc2WHSWpx+h71AanHVGxBRojZb9Ti3N9IB0
ZUeGJiUhaaE8IZHUglkTSEjgr89rSVkKoIq29d2rmucuI5OmIYJ+Se6Us6T9Q+YvIGGHLsX6/M0J
NUD9rlrQm2ifPdMI920U+MsBONN5sJCMjs5QxyR0fsuEx+xVUzF3aqt9Jx7EWdf5uOyVKX4Y07+T
fA5WeFV/6cBc2XQXipvS+/YkdpoOyAhmjL8sEqs9xtDdNYSq4ZKCMH0AdQnhvN3VInnoMjZfnBHu
YuDrRyPA1yI3zuY8tynoN4vcrd2VPgaGaiT9bfAxvGi52Elu1O7O6wyRNXdhJaU74viq4/mjVmom
sUdF+miktDzz2FUR4HEy5b/sCJLfcuAtH9xSWuTwWnd2SvQoBJ98g8PrZ9Eow5oIxzsaC29ZgTgD
zyYtctm1+BqZ5irxi3KZGRXB1iEev0qNc/4vDk7LuNpIXcA3UfT6vpCaU5E2zt4NzO8teo+Z06P6
i2M9o3c4JCc6JsiqMr/Eppq6qwzBOcPGCFZqx7trMSsTwOtZq64UryV5iWuROjUOoaCnUxr+zHLL
WxPN185UfGYrSB0A2Bgagz9srHaQ9yaQxcVZJFvk1l5yBnl3Pkc1BvWTNienwq7lfeub32Ulpseg
u6TTjNXVYNDrFbqgdzPP9L2nyfcU44cD++JFP3Z0MKAsz6twrrOFjCrIUbKGq+18rTqvtEOCAWrm
EQN6BOxfoBbIOr5p1nuZ2c6O/QLWoLtzlwULMZgHpd1R0PIYMHW0IiKXYMAsyzjyCm+VeAZC6q5a
dz6wXPwlK5Ypc98r3YxqO6Waik0Kva2FQnAWVWUdg3dU5cAQyrtAp8PZyFCXs3LE1sa0XdsKBxdn
CDYUDP7WRBaIe/gdIE+44d0A/MvFJwH6bS2r1SfZYQpr6oEUXgTro7bXUlzKhigcVhS8mhXGNJXO
cA9VvUBCaPAfb7VWb/Dd5/tCyzGjwYLPyMnVSeSxKdwbT51eyE8Q7ux5L5dP2Mj6p9xgNPnd0mRN
sZum/gzn4DuJcgO0SPaXmi5t4IxQz1Sjfenqn86bsPOQBdpEZjyH68zYeHGS7hsvSJaFhUjT4Jt2
XigAR8Yk4fr7Vk5fwWuWdwlexREXsqSCVW7twXzGzo8NOxg+52w9T8Bdy0UaOD9NGixLVjR52WXu
51YBFtoRgmEb8sosbXvRID0WqSHwtgz6AigdXQFDwivMQo5eapkocBoLzUt3FKlYX0e7iFLHT0Qx
0VvSk/4xQyM4B9Jkj98VdIE4Z+d1qSCQ9IKvHpgynKvkKXa9p6ztRFMWaCrfbXgHd003gDbvze1Z
+ywPCspbWOhgENvdeSyycja7eKAIP/bqybsk5Ib1FS7tD99omkUBGyhFWhWkdnXn6e5hgMDMUHwF
TitO+peir4e93ChzfAYcSFXHObaBkW/OspPWJQMTRQ0RPIOu72vNEidfk6DvZta2Afe7Pc+R1Pe3
Jl64hUxdaHF+b6k+ajuSbE9HNp3FcbaxbUf/RnOmb/OFATj8i+UNGcwzCi6aHd9XAwJXB00Fkw3m
lJKF1omYqXVKqKXnqOoRqqx6LDtrTl5MSQiWcE+FuUfW9urSwnz0G6M+NFGtz5thXoZPha88nRUQ
keVh5UH5RqwkvVhBhdMI4Yohn12JvjqeNQ6gEftjoX8+nwda6zny4tFWwgnhfGagSDCKpUBTWuWy
y+25Uxw8UDt7eApzZ6jlZXC2uNQU+U+paJ+VvNFeiJV94WieL4ls9TZ1hyUFBpQyc6Uu3VoOGJIZ
n3+DbyWfQa2Ls6Xlihc2IznWXdc5VKN2mjSkz3DbBJ5eBc9CqO7qvvpiE4f2HGLPgskRLuq6blZY
vrUDW1/SA+xOv5MI1J6FhnEfOlpxssiuQdsYrQCbNKdS/imbZQJmGcdvZWQSEaIUHHJFJuhRWnpV
CEBSWPWeHK8Hj8gxhfX0pclqeICIGY6FD6cOANFmcNwCzmnxkgdtuR1obvRjlyMMaE6xL+vinx2K
pvvzh04HOcynOXxUfJf4Oz8+Kl37CccejlB1qA7WOzQM88FKYZGVwJxbwh1Uk0Cq4SkRBfHlis72
a9R05ZF28Ia2QdhobCCGrqqmQdbiNvqBZIKV1Ev5S6I71iag1tY6w/u5FU/hhtHm1/tKtVGqCuJE
2Gd+14r3An/qmCT2qfCiRa83o1sg8EgypbQPhhHPyDDYlAX4S3PUT4Qe0mdDR3KfU7XeJuoobWpt
bWsqwFk5Bb1q5FSQTCdVMOehO87VsVWVdXGxk5T+KEf+U3aWpAxQMftBntEABNI9iPRek0gMFuO5
2K/LY+1ZX+FgFLRv0zddF8OcKedsDNk6xvVQrsBW0xzX2HjYTc8RO0SWReRZPqeJVC5LVx4/3+oP
AFwVBn3Nux+qHfaqYe6YjvZOxUcOnzhMYEZuoA0gz27u1cgttwacZZqeMDtqjv/HsHO3gaRTpApj
cy5LqnlsUYXOgAMqbCz4hucSGQTJmDlB0Fp5Z/F9BjeNmzl0DQC6wqIGZDHca9+XD7DzjJJgIgHc
caMXan5ILF3/XAMXnumNLg6RQE4LLSD8rDU8/Ryh3/e+MbxHqksRbaAFFXU4TSx6iz7RtWVdJWy4
FM6yOBbdVQgCi2S7MD0p+uDNAKfyuc840iYaB8ycFRTe8KNk1+1Cg6LzBt78e263LPPIX0ZrL7J2
4DoyLRCAeFb5HftOR4iLl56yXsI/G9UHtxtoVXJ1IjNThJeKoWzP/3zR08iAAWTfdfXRdxu0GyJ6
rwUijqxx5Tc9L2HVR08xwqRDVIs9RgJ7NdQ9eLYRXJFz9HHbs8ZOQW2Z6Cu10XAfjJVQFxrzvU1T
q/mE1MR4EHZorusx++b8x3ly+9YaPajicRzAPlBhAVrRNrPBK8qWTiCp6h1hgStHcqnlu9KYeam3
J6ezfmqdxtmOWmkX8CHmPrD8dUhrCmzC0m+TJ7nFwoG39gd3Iq0zCQtJBeoe2FqybbyqJ08oqZcK
bMIS29hchvC8Oddzh5IDoK2+Qx3o5nyM87e8bn82nLvuoYARpxLpCpgTyijsWVFa1rKxURAIE8sW
pDOAJBSe0BgenVzD4e98i6W0wKTeu4dkgNBYhnm0cKnRzDsKFk+kspCzK6nuMgGnKBrohkhoX1tL
6C+gHGZDM5JhCAM1qBr2dOQfm1B9UAKAxzqWg52PXWSTejGBpEVvzyJJk1iy5DuVZJI7eVwEfTfa
8L1Sty4NtaS+Jw2pLjrzWBQNgVF1UM4ZCsWiGMAH2US+N1lBQrSXVauifYaiMJyqJu5mI8ZzXaTp
VpOH9sH0aVz2tGWBrR/yuIJhq7rhXS6TEez55SGkZvRLi5dTUNnK1McyMGlcJoBkZYyFiEB1ohON
ql6J7891Gbun9furGTDQ6lkWxFgdnJdz76DlKAFwE59fg7Tg1yD3rI7eGHCfuWor78BXa2rVqviE
l5iEcLBS89IyAOJwraJwMZU5briCys4pEf/+cGBHxOb2rIwjhltameP2nHlQzij2DcvYSNVN1ER3
fdtSvSGUGvzUwPjV+OLnEkIYvzGjO+m7bklUGAvjkebp18wNxiv1KUWYgT5sY4ZPia6v5QjKUBLa
B6kdux3wm2TEBVRAdd8/CSeu7yGrs/azlKvINp+lWIZwQ000KWhOkCK5OBe6W6tmSXUDaa/SGvhk
QrBMzZ6lu2xZQh2FTYKm4CvrNmTZ1ZtCMl5MOfwlL8C7gchhLHcZEqGEwHePes5RMG5MdMgWdUpX
r8qTmzEiYaPAy21giUej4jGJE5u8oBfC7Z5tw7xPzQK4JbuCZVfgRarKXiDII0HlvKU7709ggHKy
15Bc53VloeweyrUY/4Ny8PccZMSdH8pPIsX0S0gq71A36bXq6lGt7aWKKB0kCXYAWrj2nUk61vw8
DkhNfvTCpdfp8btcBS9Z3aO5c6pt6VX+mFUywkftH7ZWq09O2u4jygrPsT1WQFnAgcgBk3T7+wDL
DCqDWjt1FA58qjlZkNGBLvb56HUdIBZvLOstSMp3K+zCQ5VVX+LRz4g8oZopapdzH0Nc7ryx8hIg
CiMobJ9m8jAHbEKroHnLcNUuyTOvtrCboLznkbcjQOv93LNp5LQ7EU/msj1Qk02ZWkgK1Acp1R6k
FgoxpDd0taNsvLay7xLLA+EwtCXgQn0BvyQ/wId8t5ofA0jAb7ZX7oJxt1RVHIIGu8veKn1YD+Oh
0HXI/uqdIKLB4s7jlspTH9jbJG2/05juty2srFmrC2kX1U4wy2RqJmHDsqZBKfrlPAUVZxwgLf5E
rcXySqcYwY8/jCYknx6PlC5bHGuHYlRTIYBKlmlChLvlbbqQ7f1ZhXiWbsII3UfoJ/FQujlLHjox
J9MJHR4/YqM/IK3yecikP6RtuWosWT56hls+EOs8T334yhCbq2XT46UNay9bU6ANFu2ouOgMdDxu
WJer82eMV/RAalqqhhxIPSt6GNpdPMqIC49NV5PXryyhCkZUnfbkWUaJSTecwREpV7VSNXtkuBU7
tFEy6xYkusZIj/dUKsjfys2e8AxdfvbHailIBa5jVbCpbTCcUhD7c18xkgfXPcrCzhYlBCp2FLQt
sEvG5qj97aVwUzuhPgJIrF86cstG62D/YD3kcJwWFKXG7mOdofhBeEVoiuIfC6VrVigPtS+qxqEl
6jcSSXCbxPK+oyLGod6o1j1gexLsCRIghBFQmpYVySySgS6ZufbDrcQ3UieCk+IJ5YWG+jdb9MHJ
ct8UUnzG3Gh4YpV1l2goc5WqlciifT9PP+1UNDh7I0P5JswiPalC0LwbXxuuKAHTtnup9DDZUFRU
Z5GSB/eZmT8peWXPUYX/1LsuxJlRPrUSER1sGUQSczgYBfVlgFcfGZd6apLDeWYqiCDHXrC1s+Ro
f158JEYiVFIogX4Q//rnTHRc5HUR/gca9+HcJY/YimOrMLGRoSOeNTRDF41Zo684/6GDcUcLArG8
9FbIpb8BclivAlkpdraoKQxKNRr28cUi2G8OztiyDErOOIE9I1FB+pKE3SeHKAClfSxIQTqdheDn
XQcMPZK7zm6p2meHLWahom1G9ucucbQMCSIWbI1i9S7vApTe4333rYSOGGzZCmMJOEQMkElXL+yx
q1/3ypsEBlOCf6ukZnbIDce8h6BK2aCX3hJ9zHwyXCYAlaQjR6FhlmkwrLRQk/cplN+5orKdKGh6
zXGAsZhSeL4buuA1tdzoNCLrZ6FouoOCazuts/35swpt85sg4HvdJV53rLUelcf4oSo7dox+RJmz
ykttn+jNY8hG93S+DZmA27XMUQ69NZ1wN62Dx7yxiNhBR79MjFkbJ4RqeqZ6aAcBydwwvWVgkWtB
4LFGKFhp3DdoJ8dPNEFnyISGdlFaNHDbuN2nihJhUzbJTJFq7R4C1YPfS9/9MoxfW2fh92Q1+1qV
Pfm57S8GsobQ9inRDLCPdAoJrpmjS9g2lWyiMJFfCIpL73yOrMLs3bt0fA3GNyCz9X2okeErF+gy
2uEJ4RSqV4FrUreVo2wHP8d/t5qJqKLS9Uc+3MUD7EC+H60eMAN0cvaGKgefQhEEPPGxM4jHUoL7
IaQkbeQHVjJYm5DgQPlaSwrO4S6hO0ussfpSNNsgSfp13kYvqKnp2VmYJpzAkY8lKbmzLit0jCSD
s3UptBiedkQXX61SncNgFrbJNvKHQxRUAJ9+VT2wAQ2vZozGKnMeBseSnuMcXnWsDtSHAaRY4qeu
qHAoFQR5ozbTRX2XoCGFa9AcmR4Z1YpeXiR2xA4Vafi8VOv42RL5oc3QtBqIH7dx5otT4aefSrLt
ZrocPhNSExzDKDDmXshZhm5CdtKk+rFVMf/YdOLWaFEMGGAyHRUjeAhxKTxn3gu7ZWdfBpr/j1PD
tlfnkwHCPSDSEsQJsAkluV/jWJQ9jJB64HrLhn9ijiqKGnmRmiS5h6cyFtJWsAD82hzW2ApWUomP
PZH5MLmQB7ZFGnMSpTchGV2/Fg0g5rTti4cEdMqvK7QI/9dpgIRC2JI+k2X0NOfl0qz4Fp/HfFs0
yYr8LnVOg8Zd24EarpEmLMOo/RIUbfYoxxBBwKQczlsjy7GsY6S0kMMy9IwgMrtZKwIC28FJrQmE
add+g7uF0w5hXrKx4mgi0bCMrbVNqUCfl8boogl99T6se6IDA1c/2p2xQMVWb9jgVosmyj/3kSUO
9hhjNdbUzguZ+uZhmprZce/vzIKdzXiAJ4kh2CQofZD9iBO8RCLqW0RRAnHHQThvgRFbq6hAcU0A
U7c6H+JwloiZQcXjwbfSVx21mWGU1T73DtYgIXaB1FkaxlYXDsGYevXE/uFIUYVAFmxIQqLwQpg3
+RQeiVnEfaVrtziqXVesqEdFKIgpJ5PIehdKsrSklBJCYdlVsfz1vFWNq3QXSHGzThTbXtbiFDQU
jdRKwPSVlXRsE77GkYmFxSubORI7JmLSq/d6+glSO3wtxaPvoSfPWmdW6HyJWFFi1ZphBCm3UhB8
lx2t/paVxRwM4WMp69YjCiWKlyb5PjgTfmgtkcIt3SWf5GS2J+XayIzImZU4w3ypQ1bfgirTUXCs
Cb08eqo9nBolrxcejtkWwxrsxqheFADFkPY9h5USPhjSjsbaqfLD+F1CUDIjXMbbV1XPoSdmL5rQ
rXAC373rcgnorKP97NvMOIjKaWddl75pnQfYi9KAQARlmlG3K4IqXVDHf2vjfPSJ9gfPCfP12W33
/wbl9ZH/9V/Pacy/prSv3/4v/z8xwWSc+DDPLjDB/rtwR7JY8hsYbPxH/gGD6eq/DIAWNpAJQDus
rhAf/qGDmeq/dHyjtq3BDcH9PbJ3/qGDSYr8L9O20ckpGNbxlY7Oxn/wYOxY/qXaQtNNGZwXSjpZ
+b/hg/3uP+dCmqmZpjz1nUcVXfGSE+2qHrvbISeoR4ZeAHYwjjfogbobWI/fDd//uc5IvPjgj60o
ikp21GLT7p+wv28SMOEs6qPmo+/iX4P017P/AzLs0kUm2AzR97Gu5NSm6UZUO6DX2lZJgmhXK4Gx
BJpNZGkphlugi9/Mp/+5o4l1vanB8xd83GmGpd/Q034xffeltuzPH8bRH+7ldxTIf35+BEF8eGCt
ayHcU0pj5fauNAs6lJCwp/7utyccBABcAdhbqrsjftR4gGeaNMsElzvytOtX+PObAF73+19Pxlgt
K4Okr+KeAKe517ScvSon8dMfUWoqNO8p2dsvgU3VY339kqNb/T9u9v99YEKejrCGROoSvsLSouFL
DP2s4BQxDBtZxfLg7DXl7vp1fge2/fs69oRwlqZwMYF28pVWTUMjD5A6gUsDno5bbDa3yFyXHuDE
k6+XdNHZohgrVH4dtSsH0n3ZyNgTTeeZ2KJ67ah19fx3tzTxT6um6lRUUcxlDNg7a9q57T3YfngD
9vDnkSzs8UF+GMlOpqiFsAaTZmV5NxTQNzj2X//DLz2lyTtv8sHFisE7N1Ib2xzIzJlql1+oMB+K
1I8o50U3Rteltz5ZWrrS1NnQeezdYXa5Vf40OLhLTZIfr9/JpYc0WU0iLOxhojrciSTtCy/Bzyd9
+bufnqwkdimjGXT4abszkb2b8ZuUxbcojZfewGQpIZauctRSYtaZ5bIaFWVjECEiY4sQjbhgJxc+
Xb+NP3+pxJQsOBimRYYP6UVa2Z7oGLxxsI/nKZJVt721hly6xmTWyZE65F3DW+7ouFGARD3fU/DO
XzChmTfe9IWRZI1P8sN0QAVLrrAWWUuzUerHPq3btW1V9aqhMP93g9WazGeSrJBbeWguHfxcnR/f
W5q7p9QqbtyC/Ds28N9roDWZ0hCVEeGbXCBx+5MXYa4yWHDNPEp3baK/0TN/GazwYLbyzpD66MZl
L72dyWwPRU4nruOq2A5nfveCZvtguc1Ms6QbV7j0biazPPEq048A1y+xOmC8KXNrht3bIS2TMfF3
w1j5/fWjWqFbVgrE165AE4tbm9xI4lEb70umiRsXubCaWJMpXxpW2BNgzlxxfWPNITlZlqMC769u
QZu8hxQ6n5v1+CIIj0kArjsNiuRe2zhVmD92A1q169e5dBeTtYVdG22oqrPwbQ77OLK2nhHdYN9c
+Glz8hH3ApKA5JJSjOWUO8HZFYumEdx4Ppd+fLKK1ELyc2scRSmG9hnJqQnonKZf/dVTORNYP6wf
HigtO9D5dfzQW8dJaP4LAhav/7j+502UOVk5VEckhFXzyKk5fVLCek4eN3qK4fX6z196MuNlP/zt
1OFqxSADc2lUNqZPiaZ5+e36T1/6y8dLfvjpwC20QAIPtETBt8h9vBdsZpPIvPFOL3znzMnKkDf4
X0PNt5eybey9jkj6uNynlBdm9H3jeZHV7Y0rXVjlzMkCMWbpOrD97WWCrSzbUIuckUOOh1/cYI79
Ts359+JtThYHkq2yqCSjZBnlxaGoRkdt69C0Lr6JRH7KKYvhVdphg7oxYC89usk07pU8NjuVlBuK
Jj/qxoWncTf49Y/+gfyb6y9/nFl/2Psbk+ks5K4nGqE2yQ4jfcizUmNnIpCMkRTOBnricxquD+yc
F9cvd2EYG9MJjvwuJo8cgKQff5W1fB3X2t99uo3xIX4YxhoKW5IM+WnSLrFpf0mAzis3XsSlP3sy
uSFeEwvRs1v2WFT3BOfWG8tvrRvv4MJrNiZzO/ewanZSy1chbH46AFwbU8VF2y/SFDKzHW+uP/sL
89yYzHOcYY7vZ5wmche+SW1tipyMuVwb3OX1C1x6SpOZXlJUdWyHw1DY+Bvql1uva3bXf/rSI5pO
7bT2WzPhb2/QEyVihlChb5eDQvAj6oLr17j0509mNzwat1QzXnJYq+nW6ati6aWldmMIjUPlTxNt
Mpc9B0u/DwGNNBcaAZJr7Cvh/1ggofm7L4Q+mcmyS0Moq2Vz2XvZsNaUPlqUmmPeWPourBP6ZOK2
WHMwKqrmMvXN8tHSZGme6nK7kqEErIVu2vMIkPNBlaXhxhUvDNczJfXDfEaplaPA4YFBv1lUGf3u
2N967o/rL/vCUj7mFnxcLSqhk5k+/npYPdrWox7faf3XtOiB95qLCN22Hd64jwvDSh/v78N9BE7W
CC3jSkboioWCR+GzVNNL/7tRq09mNdALG3IDL8YxjOprMcTdm9BkxPbXn9OlA4s+mdSNT18FNhwf
CPmBvv+ixXFlefj9I3EK8zvdXyBYrZoba5Q6/uwfpsmZuPjhaRWZ79Ho5XLYi56Gd/9r9IwAdNYv
o637SJbkqtjYL8MaQ8WcAt8cS+msm7cLc518aldiJc/FIpnbi+DGR+XSy5usCXrIaTDAB7LEYdjO
/MrWofgAs7n+cC8N8cmaALC7xedgmcuWavW296ME2EEZI7JW8tP1S1x6f9pkWfALQQVdJU9MTo6x
/ewnuGeILin0VSWHy8DFmHtQrVvHpwvTSpssE/DMSh/UublUtVpam5rhLg3XeJOk8H2Qsy+lU5v7
QZNQR0tEil+/xQtPUZt8+HOGp5U0HKpM92svdbMcool1s/x+YeHTJguFngdlB5eMHYvp7WgohKtO
055ENbzYffYasleK7OTh+p2M7Y4/jX5tslakjp615ngxzfkMcwEwPeHpkVy8poCaEE+ELeYRazha
4j5Sb4yQS69sMsFDgbAQsa21dFt8gZUNITMYDpBJHgLC31tDy2Z12hyk0v56/S4vva/Jt5xGuuJn
Fu9LdoxZWdEd1X/mYlhe//UL31ltMmNrhUggz9bZKaANAatvUYkoJTDaBAlev8KFvYg2mbVKblRj
LhsLOozs1C0WhOXNDe/OdJ7y9MY6eOEZqZNZq2NpS1yda2A1xe6I4tcDU4757/otnHHof1hm1ck8
RU8n4wjgKfl62QKdqvcF9kLdj+4sEcwhZeywhS4duBd9nf5U8RQD9PO+qcGthf7CqDsz7D+s81VB
mGSBQHupiJyWuB4fbVmDYcgyb4uHRNbx/ZX2rI+BCFy/5wtL+Zkj/eGKUkyorS9zy16HG8RogSkl
Nx7nhTVCHd/ih5+u2iHwPMGq14UFoNA4Rnlco6DNagz/seQ1R8euorlJKNyNm7kwBqfQXM9T4siX
2atKMRgI51ufQYOxu7mjoSfA/H79kV26ymTt0zSLjib8BOQZ94lj8eVIH1XzcxrLTypElusXubTo
yZOnN7iu3CQO92IXJExU1pfAt3c5XE0BAXCoHWjQw32A5q+RE+z+3efr172wUIx95Y8vzWiLNGMb
SP3dN2AYfqKVPAvjl8i9tTO7dAH19wvoqaJZ8cAQVxv7hcBShYA357WTUVoILHU3xt6lYT1ZTXs3
RITZ8I6KvGNXVIAUo13+lz8+WUxLlYgOq+YZ9Yl50gvEWsIwHq4//0tL3GQZJSlPA3rNbxd1vCla
MbcaCxEuFvrrv3/hwSiTJbRIvKYsFR5/5w64gnBix9Lx7356snq6qQEnYFxKLHC99zD3MXP0obK+
/usXlkZlnI0fVhOUerqRZPw6KIZ94JGXl+Sv5CJ9ijqxzmQXWyzt2d7fXr/chfegTCZ5JEieJZmW
Sa64Ki7cIlj7YdRswtDKltcvcWEmTFOHDN3P2PlRGKgtXnOWfi3g3qgkpJgwym+87kufNGUyn5XE
hZ+GNWOJWmEOGBUhmYY7lIwgPDFYvuZN8iqGrYImqLLFzARXd/3uLg20yTxn7x41hF6Yy0CMTEBV
2wJVvrEPQJLyxx2hMv7vHwaD4StoejUeXelIiKEjMA2Dpn6JGHizejyWiVJ9a3G0Eg4tjd/LoIXb
lOCisDv5xg1e+Awok1WAakhaDjnXKoV/F2FSxsRJoFY2Tx1voWXlX15msiAYvSq6dDxreV4NWroj
5No3QzyuIcw+9I8I+UowT9df2oVRfwajf3iuUaU45LyzbDqEV4hcwvzZ7Zu2v7FCXBjx8mSFCDM1
RSI9rso+iVcC9/s6qlAy1+RwngZyKFd/dxuTsScMSR/yhLGXmN6WoCVyx0CexcGNn790G5PR19fq
gMaSNbTCcFqL+qclGlwqwaHOjRtrw6UXMRlcide2gRzxpAgnvysRgwNIWulgi68/oAuT83ws/vCe
bdPJbUMwqCxT4NfuIiJ7KvVWOfvC8xGTb4xaaGHlQu5cunhnSLmXvxF/R2StqqZzry2kGzPjwjMS
k9GE0NJTNY/LhLq7g2L6HuMLRY083NA5XJjgYvLFwazotdCCWDq1ntOepBzKWvmqWfnI8n0mO/Uv
rzM+xg8vIy17w2/C8WU07tbsLOyG8SfNpEUTkYLTGIvr7/zS4xr/9w+XMVTZkaB48OU3k2ypWSY1
gbiDQNRCnrx+iQvfaDH52PQ0gQDMsWfNtepTbaX3RlYtDM0w5oD561mhAPojKqiU7fvrF7wwjsVk
otuZnmPl4YgxuI17QBdLKkHk3wpJuvTxnCaFYukh7UIJ7SVogznp4cHSdBxCi2pOt+abj8CRKItZ
5nRikQ2oc6MwXVQoEAUYqes3eP6a/OFIKiYLQa1JtD2EYy+FTh6CBPEiWxtNsLP1H4iIsVk9kwQy
C53PPmGmQn7uEdvnDbAY+UevFUtNdklYDa1F3rwCcSMJ78agvfhsJt+lMMY4pNacQ0iBPxaCfHKz
3jgSzjcJe8xwEu1dM8grR/sWVO1JivrPqSo9Xn8qfxzKJINOFpg8gYWCz8teV/lRJI/NsDFv/fQf
Jz0/PVlU+jTJ6moA0g/5Yeu77UM4EL7n2UBl69DbmUZ164hy6UqT5QVij4viT7XXJHQs7Jb8nxg3
XfGmAOxmL3P9Sf250Mn9TBaX3IsdA6OuvW6Tn0ksz0r1HcOJ1jyo0c8uOPqM1D43bozWP05HLjZZ
YvqIHGfK+va6NrwAtLh7Sqvixifrjx8Vfnuytvh9UdVFWTjrPiNFPN9KXTfXs/ubjdJLr2OylERB
D7yr5vfdUNuUQ3GKiFUxAYPxBQDobdyoK14aupO9QwuyHAIClylUBUvLY15iA65vLId/LhrwkCar
BYoCLZc7t103Uv6g+tmaZHemZ0n+kuLdewQhkfqHunaGsPTGe/njms8lJ+sArBmTTAKp3oClYmUP
FtTSSwtsUD8m5HRHm2vLTrS8Pp6N89L+fyyIhj2V7ak5+HW37LOtVNe6uJOGciiDrQeOE9qxyRnx
SYegEb21dgr2TjZNBVaigl7mPu1oKC/KGALPNwTFVoMVU+qEQNnbwRGchVaXJGtbGuoafXTbEh2F
gfgefJrWzIqqrApnl6btiKXtvGzkeFl2CAi5tjtBYETi3QuidAFWWm6W7/oCg8yzmVk9H4SGJJPi
WUsNwmpaPK7ZTGHZNDmORZmwdgMB3l96d4i1Rxn0arpG4+rC9zaNxNsWoKXKR4dyWvs8IjXSNd6v
SFrhtGz9Yd5nKPnvZK30rDc3UALVnTekzvb7yGmqHHKdxj4mWXZ8tHD8ybHjzgciW3H06X6aPGBA
xm3P+VZ7xZ5EwFOtBYSu0LrEagIXOwW4pgpipBVS/sJ5ZmexPO9NoD7zFhMPHm2diJwqpbvtakJd
DsFQmiTyeFntw5RDRts7c7PARbo3O8yx39XA0AEN2HIbwgAC+kprZ9YH3tB8ryuwpNasLerMNO/b
tALrvCDyVbWrFTq3kheGc5BIM3x+gtTwla/i+B3miiJ71Slu8SMujKILn+TEwtofY+Z/kwth4662
TSXZVqWzo76qG6fY1EkmnwlTxMlw8BSCXpKFq0Z9f3Rjy7BPpqra7SZUNZ1K8+D3KrT0fF/ZzTaS
pSTa4D7DzroIbBMmoFuWkrUPq8aEt5m4HDazWawNegyuvA7qupv3jZdW3gmsSOc4ByOEuQLGptdE
Zj2KCjFLuJMD7qZfijqzI2CkutYk3bqTR2XZXBGFY7urwHQavdonau+B8K1cvDlbLZEB8S/NTG3U
b1oUcVKc1Tq9bgps5KtZGM4GNXUayKbYtHB/RorvtJj97MJOZ4CzBZ+Cri5t7dHsLTzABHXoRC/u
/S4C0PNs1WVUh4sEV6akzb0kcu0fIlPClASvtHI8iNpWjuk+0mU5UZZRFA0szI6rZfSbEvA5RQzl
rXTbz50vR3E5T3yjDtHxZr6tf1NknFpE/HhKyy5LDaEU/A9vZ9IcN5al2b9SVutG2sPwMCyqF4DP
7nTSOYrawDgJeJjn6dfXcXVUdYYqItWrTrOURZhCIukOf8O93z1HYzY1bZex2+aR51jaeWbCtGMG
Pk7SEYKr1VlewctlD2jkiJOZs54x4dQmgFWWOMtSfWdD37AA4RcTDIsHxq+7MmUl4HnztjNcDPEt
TqxIe1vyPEztg4oZWuzXE+P8brzJ3DJS3gcCNqvIuR9ZTvvZ8+Mn9k1vLRZzf0bGB396HEZvuHLw
0RK53XMIcXYpA4hlbf4KlcwIvWAyrS6DjgTze75RtdS9N8rGCzLRpIVgi8ZyAE16aR1IwMzFMeju
PiiFffpNoDmy0QNnMjNMrjRaqB+1Oiphd3ajivUY252SGW3XSPVFuRuyduYjXzd2zn8fLVNf7JkD
JBq8yQSmpJYRfhj7FdUsOcyw6b24mBkCh1XjHWcPUzdChqWS8Icdd+RbZVoVZGt4xQwadbpndNLR
AXAv5TK4jNxIs5qfMU0sbnOIiDgsb7XK1QyMC4ebNI5alxgzIEehSta6jHWvMoM2amZkFzqzmvYK
Hcls/wjLQRjlxhBuVz6aaOkoQ4UTA6763RRLobMeJUOFmANB+pAL6wGnkBHB2ugWw4ObxfGGN+Pk
asVU5r6WA7YDDmvU4XfuNw781UkvcinPfIrKpvZNDfhlstXbulavQJishrl/0xuiCcIxqcd70JKh
MAkeG0VZ/EhTs5ncXZbPMDUZwexAHMGwLhg3ARvWeS2mHxNqmj84eZ/KzYJpBo+OU3NXNOFYh2Ey
pn7i4LSNnyJhNKkNULsEYx9nXgqar8+A/KRBMejd9CzhfWuHtEA6ACOmnSbvLRvT0KFJ5yZuw70D
JhuPfGfadbpcx7VBHwfdAFPms+jiOAUKWbYupUMkcXBpUaBJQANIBCIUYJJ1y82ZX8lBHAfL7PY1
f9jQou+py3e/nScHtBb0IjsC7Zr0TpW9CxpQIJTZ2HOucGGRN3bil3oJOxE1NH7bT9AVDMdOzhhH
dAv0aKhiP40oKX9b2jaNUFRP7mROvmV4Cbw2Ds9h9z0dQJeVq0Z1V6lDPrOnvYzQnrC1ioTl8mkW
ShjUDKM0zCf800abVH4sIb8zCSBFdGXHQ8tonmxm2wCGF51V1PsFV2YJtGCq7eZzksK02rWEKcZo
QsQIXXGMTWFZFjQh1SCGEeZCWnrrJnqhXhlVlUQv296ei2jDOBM89hWqi9b8yvGbIDjwyjypXh1r
lii7dNkP+lV6oLSY5nDtpSCvKjSigJZyI+/jd0N503w3DNniJethiUoGMjMsM+ab4QCqbgLhlhMx
d92dcwB4YVEnpr2qEpYn4pms1MhVQ6u0jB89C2/3qXNAmhGZM7dJz1u6CZpyP7P61DyBjnLbN93l
1Rr8SnihmfhQtESXrpIZ1vTbXHkl8GC8e6n7asWVu1wYc/WMytcm5cxo77BVP0GCqsAjp+5VlHZ9
uAnA1aHWZxo2tYyDMAPS4eJ5HAfMfPpO3NnW38DCjv1zijcToPk0sHShRckQ8jBhSkTPOxpOY8Tf
zUSp7j3Hzlv6wCgq6xvSILIQVy1Q4t6TtI3bnZ5GGFuuYAwe1Y0F18qB+8hmF2BJ1eddY0SZvW1T
VSuxLWrZF76tQn3eGDBP4NaXkQOxva/i12rBtbLWxxCRDh2DMsW1kNXvuViwPkSVBXjfQZNRrsZe
gGRFv6EFgyaBEC+hFr6JuIai7/aDavfGGDfGAfRVox3sbk4OaAqHz4aJ6WRTYkWxA9ulJc3A87Xt
HWaeGk5yYToS3V6UwO4z2LWO0OW1J8rgwPgYemdIH7x9X93qtg1Mw4xG84vkEyhXLQFJdOqlGy4o
MgYKu35SqSF7cCZ+p74KGOLiYk8xY8M5ojhtnTSDYQSYZiA051ObVUFCAWZeEZF1lnPGUPWn1kdT
syrmEsONZrY4NvV08KadDtyi2WoOCJ91bXpzxhlr8qhzAFXToK8ZGXcgG9UA8PPBS/ZF5o7anQm7
7XVIrQmOajPkyMBtM3ks9RCA0dRjF55UjLXMKhsZYs5yTbFvigIwY48+BjEg31juDxjYpzX6nDbd
oBFLEPxJu224tehJeq+1Pb/LKd3odnFdaCnHyFnSm2iTxWUC3OHRN0LVDf6Qqwnjocl7FEjbMGC3
okCTV7Fs1t2o0jWmj9lbRv2uKtJoYgC/6D64foFpw8Wbz6CUyQLeygGYzHGZF34oL9WXr9xLM7Ri
s4zQAyyi8lZ5PCkqPdc8+2p2jVBby7gJR2xzYa5nm4GJ8OI0TVkq1okq9PfJYllmL9U1sFHGACQs
zRjYhXohWUwgORbdMVJzDYUEqK0iXyclMIKKSYjDIphUYG8YsTx4wzLglqgylrkExN5yjG3kquvY
8wZvZyvXzAHvwEc4aAxnM/uhm2jEht6G5TlEYaYfWF29KiDnMYUk07KhCKw6vaoTQRWPvj6y8D9d
N3Sgqa07dIByxqy+b7Vh/GEKTctXXaN0nYn0qK/eefDaryHKdJQg01W9AwzW6E6TYDd/MWdL9751
rUxgm9ss/2vlDikga8csrxGuenlgt+vLoLbdgSNugeIVW6KGQFQWQyT3C37U+UHKvtT3ETCcOJjl
xNvmZECB7ywXEiikNDLHVMVr4JWGPcr6Ng4LzcWQIHqTBbyzFvZLGwCzZTrpd1u3teiKdO/0gKO+
Fe1qTSCu97Kh+1Yl3cI806yYc+dcpk9nIv/mHbLAhvOmHocPDOnVy1amS9l86WE1o9JSpjuc9XIG
X0V3iauYmextZdWGIAsyyutpgLFr8SnQ7cRXW7zRPIRNNehQXEYcXf+r0uca4nI07uYRJnZkO2Hy
qWxbG1K/pTGXvyWtVmmXMVn04VMQTs4om09W+5sL+7WS9VcX6F8qXMOQDDwTkbYtW046GsLK8ahV
I+4QqALuS+fEv/lC5rUE8Fdf6dcKV5GncS3tcGvAh7C3agZZ4lRBRkgi4sMhuoPJsaHQZ/SzoLsV
NruSXeR1qB4KL17VDaVMy/EFxGK4w3G/jcVtnUPF7N5mtbNNHDuX2Dk7qEKk+5tcqv4z6/pX3/W1
APVPdXJi+IVjjnq4vb7BcY9gBGV7CwMpPLdzFMQ8LJndYTZ1/BRY2cANWRs+MswEEHFFhLZE/+7W
FZKpvctFUGrD1lHxqgO3r4eAI+NtrZZN0e8GW/frAkgEwlRbPqSE6CL1YIuRqu4RS2VJz4SdlaP7
cWrDo2YMe/S1e+RXvuMy9Wr8GOxX7gd7kFGpj8YR+dzgjzbEqW6AogXYnjh1/ODM1DPCE3wqX6kP
AM/rdLnzRA65iMgPELsOcG9rHi3zFHOtB/0IPDL1iwSfhdmR1AmPokVpltwrdVu5D+7wo2muyxFH
+oWvZfsYXfR6N9XnvoiOroGwKS9R//C2TFyI586P+wijF1rppWFPb+8ZuwxcuNy15ZvhWTOSVQYw
w6lXjSTNB2jcu9MANKN73pX1R24PQRe/AQDCkeGtmto5sFlv8dxlGBOGiDiMXF05skAr0orXLOdD
jSEKn2M4g6E8pOrWBi6nex9eqvmYJ1YQ0n23zh/t+dy7h8rOoSnmqytPoHFSXzJ8XZobWTZ7h/q5
GXLZtdkgDo55Pwx8BciMRfaAHEnGNwbSG9bewFAvWva70cS/qar9OhA5MM0uKHny0RFi1fYnWugL
P/5Qg/1sHwTwNKl+07T5u/Xgl8Kq63Zu3egq3GaG2/pVhnlrkcz2wSrChTsCPGrZFhGC/25Z+JsS
qPtLpbXVWEinhuunZGLLvBPa0CT4XmJZ4RNfqkrT4etw5phIJ3J+upmbzCKUxrz0AuF0Ykvsbo0E
d2kRpEmxtOhlkPAtpGcjPATNMQNbbCG865IiY1H26mrHQq+h0QQ5BcjLb4SjT/bemKKS/qSc2ZVq
XxSwyF7TzNJMY992JKoyy9cnYWRoKe2Ca89qMOsB6LReZOV0akdrXhVAWblKcFIV1AmQ1XAxnUoP
vXeWFuFvquo/I19/tSL9UjN2Y5jL9Vyme0qHeeNscFl4n3k5NYQCMmFxyasmWTu7vOzb9hkDNXcb
GMsYjdsAcyhEzXABGBzqqIVYgil9IYxDIjvxqWCm+ncr598t978Un52WKh94YjjTyrlzw6vMofep
KSK4fhSQ9mfvMBFoSrg5/eti8N+U7N1fSs8hgt6uVFa0xxKjap+a3hUZ3qXrRdrVs5Np/WlGt/2b
z8l1/f+Ld+HXEU8qJy23jSbeZ4Ncjqm30uyOjawKq/2QIx791z/T3zVsnF+257SvvRLqcby3PcX9
EFfTSPdvxAvryYoL3hieVBnuHDFvym5Z/euv+jcfyV9nQLlSg2do+dnmSsfBpCHGC92ZYIaCF/iv
v4T+N80h55d9FezIRAVKj/eJZ50AH946gLTCvtxOMlwlcMTKynpoRudidMOrPjZ4x8bxDKrUj8T8
m2/ir9uptudcX4B/2tzNbpyMklv0zqDkx43Cbvw2Ng7akGwAVgROO2169qzE+e7pTaDMj/zqi1+a
l8YF00D01oKfGo5s2JN1I5X5akdHj9LPz9fo/xsU6fqFPspqbhQNt/Z//2QmRV/l6q17+9O/QGlG
fXLpv5r5/gvjQvfPPKL/19/8tyuoqJsf5+rrP/79o+yL7vq3RTQPoBX9/K3953/8u+6yav097+is
Pt6at6h/+x9/5g/gkWv8g5o7KX+hAykyvOtI5h/AI9f5h+2SiRM2jEhXetfY9h/AI13+QxjSg3Vk
mK7hok/5b96RLv7hCEeanpTMZQmbqYL/+unv/s/HnRfubwlBPxNn/3dVkPwPb6WwTZqe8JXsXz9B
TiYMz2ISfyMqXEJVA6avoeniQPVFNKHmY5i/R5FaxbnnD2l9p+vTaQRG5wsXrEI8vioHhvQiD2Vo
HHFInGeT+nze54/oLX6zXv75UPHze/WEZDaN6IVrUEb984cAA21FlMhrEOdcyfrdJanSrVnc1VZ0
yxVlay13HRb2f3o//3jF/q3o87tSFV17fcP/tG5evyrvnY5kzbYAV1F2/PNXTWl00bCSzcbw+jXm
wBXrc1CapwjhTkYZnj13bbTfO+LMVXowetB/5oOLajfFg67WHZVTJIR4yH7zff15u/rj++KBErbh
AMP7H0etppXYH/i+bB3GLAfVPNLOBdhk9NQTdXFahXtNWv7oWr+Jwf18KP780Dg0tBzbJpMu+fWX
k5CsaFEW7txsWoB2VdXtBfgGNu5bEqFZMIfQu8Oe6HwVAqQBe1GHXQ0WONlyrmYWb4y/IPfINRUU
P23aC9rM22Qc7xnKfQC2/1p+oXd5Guz2JiEEj73pLm8p5zmm8WiK1ocogAEzhKkpAgaU1oXQj9Ra
r0XYQOQ94p5+K7wnpdOt4S5uk/UIw4q5C+eJvWHbOQ7hZGywdn1rWcuRTt42n22w6PUKcfYTf/ye
ljBHj2Pb9HEgS/kp22oP0xnjsTvu6ikO6IHyN4jxNNvNrR712BaNZ6sDcGyEe9nNXObt+QP05eQP
Vb3BDElFGy6SX8V66f8ugUXV9NeH1KasRAOcp9RBuvDr4HdC3F3PvIiKjn0/g6eNV3p03wxHGVGp
AMe5YuY7LdeZ4fOEeEwiPcVUKZ7tdF3Sv+oOlgi4AaaRPz/pnGbTRyYqytY3yPb68wslJKfklhbg
DmmwM6qdjj2V4gOYVuvWO6QxzYZLPgHr3WYJtJiEKttCDaqukR9ka6PaTPm30Dor7gNiXDeVb8+3
uoIrHmgK07p6SBVkyGCQtyL/aPsV0/gdp9IpaMYNLdHW2GTFvsr9q4HP2VvOPqQW0m3m4oRzmfxl
lm/Z9zAYdPmWKbViRHG4i8u7HhdhsrfSjSYujYIluWcDp2e6COTpzJavPa7loG0rLHjocnybEp37
WKlDZm7h4YoKzcHMlXBdeygUD9VAbTpoXTCnPSac3cTPU0W72ToS1NXCe93Zhupy1T23xFC5MN/y
0KnqbGTrybtvlm/59IyKN1J7agkWU6Pq6hpW4WqpTlNJW7AiCChy31EHfbwIb5MO57k52tBcLV9G
QfsZVwHO4N8sJb/kkVlLro+PB1zPJuUC04U975+PF1MU9xwvXJDwkhPiizM+eDXIxwVlHE4MU8MH
SFgLJWA638icUWSKt8pYbig03sezdrsY6Xag/W7PrDtTRPnD5ErxZLuCWv1DgVtmqlE4dGvcEuuO
kQl9fLFp22T2V03+yzDFzuvvkF+tOqvEOy7A+5u7krq+FlrcvrW1yfM6ZbRwLbSrydrLvpy683MX
T3uarkIKffG4nXWorrBaUzoO7UZL10xpcIiX4R39YWHttAKSeHRJuvel3ApxNpB75Q+ac+dlGxpm
RnaTppsqWvfApvOVO9GrpuSNbA7mv4NEQgSWpQcUdal7GpvRXFamd2d65yG8c9sd9O0cwHb9JLoH
mMFWettwvZa0SRz5YqqPrp6CyYPT7VRrWSyH0gZKLNa1kjsSLlvZfJvQ1lRc2v/12/tz9uVPy7WN
PY/0s5DERjg4/FLPUm6cxNJBnl1ry9uUtw1tdyK6qjB1OjiYgcKqzg4WOlmAWOJWsOyhO+chFrla
6/N8MuLyQrv/BjP7O7382m/S8Uco4SbYZn/gfvGRDeFJGle5QwN003Y+RoIq68xaki2dZfAy5s4a
hwyj6RxtewrNGi64vNXi38STOCT9ul9zpjINg+ORdOFBWr9m7BOWZkspT23cjkCC1+YDGVhOv40G
3r5FPu1H/WduYDBQAykyZypZrMKebiCHateuDsOU5KulZOmvkLB3aRqUtfWOE/BGtEROQud9GnGL
AhZm8r+G5grU3++0lHF2506zRgdW7uRnhbbHcMNN0ly2lSr1TcR9qE3dDUzrIkJmIrkGrtPiXNtF
zidKy4MsQbSbwZtMdFqA7ck+ZxlHrWIAIJZF2m7wyp1woselRaOCEmQ9VAsOYDOxAu4m1cQnKsV1
ttGHFP1yyZotQjfyozw/xSOknCxvzgmeKNMZHkXOvLCRhj6qJgYSzWlDX8NddwVtuKIOUcRVo9q3
9RNXqSPtc+3g2DyamqSjq1+p0o21S5O4ei+NuV9pbeWuCAV5BGTS+EEU48XQhHFw6dIEjadlx66k
Xuoysvc4K0xsGOuKo2O85/Ys7+ijJ/cy0VYl99QTvsDAsJRxF2bSuJOG+8TQcbqj91+dsmIgNJKj
qustMrodwmm/1Rq2a8tNgoQBpK2U474Tmn1gEdogf3YvMHP7u7Gfn3vdRDwyNvsZcY2f2UsH+yXy
1pgybiMTNnTOp+PiNO2LSTAD0WR/Zqa72sCN6+6dpYYFH3fetq7jbQHQ7TY2xBPpG/09nFt54h3y
IyfqD1a6K3WzgXIshiC++gJ//tPUGwwmqDE+aUnLuaRTXwVud+DmoXjvQEXvs7AXV1eXAkipWye6
5zXPUfQ1JH0SkDwBExxR8nOMsT7Vof7s8mZskp4gklPGb7M7mzdzbhebrI8xHks8Hp3LYDZxryD3
8qcG3+0BY0cSmEWTbwuqMXAsnL2HymTD4t9WCanOUDzYqX6w8rqlfUT0SG8fOMRtGzr/fMapxsop
PkQMTfF2Zey+8n3JLMtf8mRndvGTBX50Fesc9Iq5uJdDOqyckqG81Gm8rTmaJpWciM4J5AFdZ0vI
vfKSYVSCQeCdTRm9O57oGF82DD8hdrhiP/S2miqWzfUoOYAEVBkHjyJEODSFF4sWsQ61H/x5/9KG
+ByEzFaVNzyDDkXepZl4qyVdYK07xq5+GjP2zzAtAGVfgZwzVtAQ39a1wF9E7biO6RVv+jJGN5J8
OS44oypEiFWM5iapvuo+p51p0g820mandFVf0+4/ZmQ1yF77U59fjxXZtKzb0tTXGQ/bQZWyOWST
cWfgRmOP6vOjbpj5UTKQFzSuxWJTpfCNca+u4orIT2hITvIif294n44eHKpDlg4tlXwtfyjL7Vj2
3Zly4sTpGXaDZuWSAZ75c7KSdJ9PDtWWRTsQUTmm5aLDxPDwxczOJSy1Z7r26ponSVeyt4IBWjiv
5EByD6lS1TCZpOer2uHYc9Vlm2ofNcuyDXNv3kQMlal8jHeIPJJNFrbdBm96jM1D50xOHG9LMIXx
vzTZYayrgzyqX1yphQfXtI6s1/paJxDiT22+KqKMbdN8TBiFrsL6ZUgFJ+PoJim/kH3INc7fV6JR
YkeL+0iHr4+sPCDfGIFoMp9xmTBXMkzxlk8pY84p0Zixu09Vam8XeNd8skonAFI+bX+iyiPoz4zR
skiO7dxSj+UEmFTVim69XLrqUEN83RghfH1Uzn7VVbhMQ3LNI49AnmaHOBG8TfpVpoCEzOJOAYmf
okAmQJDXc4bCByD6laRRm1dWS1uWfiwafC014/AeNhJftkc4mdXKqOdhJVzaHfM1xxA3WOoVvW43
YYONukdvIOGhO51kHec0mtjNvnSineVpr/NAMGKiHew3Y8spGZK4qvaJ+vk3LEPQYwog2kULW2kY
LZ6mSija+yDMHGd8YdkmnxEXzUqZurniarcxhu4qzphMv2vqbZqD8J7TeBtN/RNHki4QUzYEmoU9
MOyqcmWbzG7LBa9QWWPps8qZMKFzNNEKRwahUnQ2MsDXcKGpv9KW0iKLypKce/W+bbCFNYZD9cky
HqZ+/EZgUaL50NbV2IZ7jZYrsRcOVk2xB9pD9qho2yDvdJxLxoZCe8yz+SkBAK9aZ7kIGyc0dyFw
QVbzOmN52XS1dXame2ItH4sotiH5HT+2R24UGlfIEdcKyct413Q2hHw8g+uscbg5qqtvM3WGVV4S
4GzzmzQ3MBxz3haNiDhpC7WuojYEoNrsPYIZq2yw/Dir8AEsPoYPg1TYSTUhmRO3PsvrgIWm2oA4
3xBUeSrXvYEoyOuupdZmY7rVFiM6FhqtC/fxMNg3eF3DVpg3GAPNYEqYlHemFgNwZPZbjA0tF08r
iWxo8iU9K0YE/Vhzxda1wu/NQIkhFKO3QyXAGe1LUBt/AP7G7YWXFZgBsSzui7eZHHBmgV8/zpk6
Jq6J3L6e9lPm6oewQbqa07KlzVxibxx04Ovupzdb6SlKl/DYfdqcQU5IvvvTz3/inJ0ssXbXSqXz
nHf47TtczZ64CW2c0LIKD94gKuw0qJQXT7sPw7A5FqV4jFND0PpqnPPPX1KOq+eoHpqNrreMA9Kd
oMZCYKIxuvymu/7y859+/lIn8yOZZz7zy3NttUO2Ksr5hz0POpX5RtjrrsmM49hEy8qrEQTXaapv
OlE0BGycnahCFwZUok5FQ8J6ss4GjOSVVQB/cUsnDNrKEBsCbyxndMgP8cTlN4XUcFjCelkbdZ7u
Pcta2yotb6rG8TaSoRkMeA4U+oQt94bEZnEDxW+LCKE80Z0waHpFw9Ye68Tx7epYioEbqVe6QRQl
zS0/6G2YeMNuiFDDaA0BltaSDITMmgqGPLkQkmrWqnS8h6KLtBunio+JNvuTKNO33rPDoGpjyGgU
pnbJqCucZQWWvjF7LEih+qNXD6/kuS+6iZcSdTvKkMI9jl52dPFyYlerx+84F5tLFMuWAMeo3wzY
Ls+sRpFvVto6nUVyKTnzPFY8u/wExXgwe+c94zW4qWovXE8aSzWakL0Kk+iQF/NETUx+Tm087ryy
WW7J57l+ZxC5xdU0+CJ16mNqhoHHmDunpYz9m/DgCasFK60myoAJr2Qll2I8L7N24ka3nJzKChlQ
KjgpN5hmmA06YP+YjlOXbp1Gby6p9E5u7XD8GjWiUvmy6+cIw2LVOjepI4pdkpjf+/lVLi5WrLTk
IamqIy+ShbwmkffkkNtVct0i276/TaXVPPbdzDNOlklJ3AX5XA0PfW0+toUV2FlWr52OignhLWuD
Z5L8Li7KRXlnVJL3MyTmfUFJjGN/aJOzbFvfstSz6YzTViVeuvIGqmOzykkdceudBGtLyEh7WYtn
XZj2zoq/p2kdESpRO22+1VzKjJOubzue94Az2Fa25ckg+BZ5DHrUk3hDuQ0/cn5ZpqJZ972vifHO
Q5O5E+F8Hks9WpvhcbSUS+TZ3MRZvm8Mc1NYYcPlnOb+aGJHH2kCcvwcfTI4xK3KgJjmTRuJljri
9ZaE5HZJZnp4HbwNOtVfqavKdbGO6uXS6ncY5ip8dnSnnZJ+OYfsU5y0m9kpT3Ndvxoxmsqa1GSJ
g9fnkvqyDG1FOapugoW2URC+ut5wQcJ8ZVUWBCvyigLUrJ9xuq/GwYxXBPqqdTtUrJdW9wMBlGxJ
86CYxPDhvpsNHGTjG3P7ZRCR/eYMpS6e4MapR84X1HXSQ4yIa2mODRW39JwRLYvnXWvyn5j6iE+i
3S0zifTYHQ5dNnyriAS23DADIx2f6S4hcIu7u4jXqqlmhMFG/84BFQEKisjulSPfgQeFeJEYDuiw
HT95yYh7s1ZjgDGMj6LvniNjPhVFdYgL812QZlXA7maLPMZs1xfeTWpekzgx3hAF7ENcKjZ52Rhr
Y1LTSovEQ5+Ml34Eua2XHBvS8Eu1DT3UkS3YtBSTDMPp55d25iheOfnW0arQX4Cw+jpscD9JsoQP
YfHKSfmEH5MAqlH9WL5ik4i0SBg36Gp5GDnlL7ncEEbQO7yGtGa5YWUX21Sjn2dPhLS/JbP1YkcE
T8mYUNFkbXTdlZKcpxLtq2c8OsjzN86/Z0t3n8YiPydkMrwwfDKk3LkV7jaXcNw4lTtzXB4Z8Pym
3OyjW3rOGrBoTal9hV2okbiJUPktHwYCHHos781ooaauVn1TQCWummdTppdK6naAFvthzEoV5MP4
boni1FfFcGjDnDFqbtCJ+gwddQl18y5z1c6smpJxjGXg0vBhwUMLFONyOztuX8ixI4EzkmLlFNoX
2Bw+yDbRr4huekzBr4jeRRrej05L6VO+JyZfRXIJR8uyt2u+kYcpTS/6WK5J22EM1opL6SloMaIj
65lwG6disVvq5T2byzDo9QfPK2/Ij+K9cv0s78aNRyioBd4UW/nedUHFL/eZJqlw8fWIct0yR7JX
RrMT6axze7I/yly74Hipx4j651DcajCJeWBIizbjya0QwRqd9yRthezHupNR/Cg7npllwci6OMah
6Ek6R+Y5acl059ZTDyPLr9Cp+a2IiSVMai1K46Fg945zZliKZHhsYnXRlVsEps2Yiu2cdcAffmVk
z4wSbQybY7PBXz9wp/Bb3T5WnbUyCZ1RTuN4E1v2M36KDwuscVAaXb/q01ultdlqyeqTIN7t52J8
Mzt71c0RGk1jhTRr8ZFpYWhQMzVWlX+jqk7QtH3XW46WrsuyMZN3mkU9b1KbRgH76ZazbR9IOfM+
9hM/BjbWtIzRuZqE/nMQKMxKwSQoH7JMPbKtlZsF919pGfejXlMqF85pyGMEYMMzx/kfHXmsVTiM
/PxdtIYitx/D/Gmi5eOrNtmk/D/RMORkc3rnMOUd2BaDa7F9tjOslHmbMq+OygqX25sjtC9dGe0q
0ihiCA/zWkRbQlPplnQGDyFKVsiCnKPjHLpunJ+U1LvAK1PiSwTGPZzYUxfheCS6f03wkBjMqasY
Z3IWNR2SGMhYOjM5Uq6n2aBOA4t0zlLXv0Ie07ZzQEs850XYbLNyef/5oodmvU/a6s6VIKL6NLpp
Z6nTTNlzcwZC4ZTRRkW2t0nqFjtoxWx8NKWrGfg5QQkR2Il5YYSLSIOGdNAwXItbP80SKZh5VBLV
V0Smebbo3dTN7TwTRXeKr7m13nKWpgJ8Ofq6jc0ETqo53+xx/u54/acmUBN64nthqe9yOPPUY0wX
D1bpJPBCv6tCPCTFcCFLcWs5uGwH900WSNr0dOT052z1YWY4sia52bg88DhZGVDJzqmF8tWsP3oz
Y92KuX4k7QE27kux7JrWvoksHmhKtVxWCz9d4s8O+EglgeiiKXruQ/WVtJTJes6Mbdqe2qqjfBjG
P1Bsf+Nj6jPu8DYs/IzxWHwzYqLzcXKoGuu73Wo/zK66kyNIOGcAN9aMS7chU4S2vf7K9U1ixAdt
8b4TbLX8Dbl/CkV8JMxKocv1pvdh6s4yp0RhYD5dkV9nZqeE7FYjBzZrambXBkyUE+sLBemyON40
Tf5Sb0uqBUYXr+veIF/G1SSq2s/EyZ4SvT4o1QThoAikRTj/BNntiidtxgBN/f7lP5k7k+TWlSxN
r8jDADgax6QGBNiTokT1msDUXKHve2yqFlEbq48vwsIyojIHOUmrybO4L+zpSiLgfs7filGcKvHk
ZAg7TJONmP1rRwGaWi+a/Ympic8sXtibAuXVDn1sxUebAbAUhsmRF8uvsYowsmSgnG7Ybiyn/ohv
mjgcfRez1o7TmJNehjUmzGrFGhKsmwAmcSKY3HxpYn7wFADWQEwu6CPfjXTd+jh2/DGGqVGJvJ9H
7TrnLIhm/NQhNpmKKFynFZVToUvXhlSUX6MGz9t2W1YE5UYu9K1i8mrq4ajP0Q3fmzYDangOALUL
1Jc5YxmMZG+u0dXSqr38jqq4ZPb4XpFHXdhxjB+lHnybJJASGJHBBPnuHCKaRv7yaBrOucusCL0e
bINyrPsknr9ouMIRUO6jNptX2FJBBIVFndrQnjUehygor9M8/dhsttw84TWwYTPzqfZr8wXdvkGw
KcJqHQ2X5jSvaWbPvh7Pz0YPRaFwOZgBDeNDJij7oj+RK98T2fjZEje+JrSMkiGDGjurOU7CwRQU
tLvBRDhbx9OfIomu1F3ub+fJINBtE94EllIIY7UUxYZuHHe11Hd1fWiNOVr3pnscxU1FVgYvNPQg
vYcbV874dKusZzobRzo25EfIE4BviD+lwnThFahuRCR3b7Vdx+t+4CXA+TncRLz1+IIS7NXRTHSV
gQh9Yyq2YkRca4vGQmwbj+tSoGtp8OhX2r3sNAIDkib0wlfqPSEVtei1tNRZsX/DUQyPzlK+3j6w
YAAsbAsKymKxDq1NMunfjpOsG7CKPCyuWAtR3NUOUGJFQ/B0oy5VAD6pPKtIPt2x+p0x3m4TDR4Z
f+ohl0zwKPTzNU/jexB+m2lzHtvG8mthdhuj2+JhK8lmNihQd2wojw0YFpXlcXgtnIaOCOG0h6Fk
ajN1yhQrerudRRwdEsj7XkZrHGv0qk31fnLS3yFA4V83MvetnFaR/Icm7NeUyvhSgeVoANeTER5E
Gj0lZfml1TvKQR/tAs7DTn/ITDlYYVJ5PJjcI5kLcJSnHnbGTerS/j7SyMeO8ke0c+SpvMb22s7P
csL/jJjJc5gFhK3iB9SsP3hFB8+t3Mc6YLhxq/k5akjoRDHMPNKMNfC/YzBuujz2Guw3HLLfjEwA
MVLg8LegM2ZO20/LCk9EhwsvKX5yOd8bTkppdjqtqr6lrrTuLw1uaS+1yxPyxKc+638Xu/DNKXnq
K/kVDc1w+3WGXumAg802VeyS2tUCps2JtqNqGOXEvZNL/SAVOF/7PqNVlihdNqg1Ta+naBrIMga0
M/bZOABpC/kl8o42wQDdtvspWED8EQd0oDGTuAO+Tf03YRnb5/JkOyMCMNayiRrHELM2RccLZs6l
0gmieg/iRp67Zd6MWbzPTPrA6ZR80JD/rqySi2EcJssr7O6qlDpRRnK0pf0z6AGLhP5hTUMCVVU9
RS5kc4YXeB0LlIfahCw41+wvTDGnIbI+LTIXt10A8K7F8o1hghIpveE8tHQvNNotve5AdVNKazp4
ZA14iiYD9XE7N7f2xMd8qcCS7BjPHs17SjWE9SW/fVMVkJtD47uxjZxUO7uQJ6sAs+GaquJDO4Pk
C1xiQItcfhMdScFNnBn4Dd0Lf8UnLLX5M5jhQ92uTashoFYUoV/eDOZUFPHKh9VKzkvsS9M4EMJ+
XOiUXZuV4ccD5cRJ2lBg1DqAyzzEq9jRV4M1URwhtRGKdHjEWvhuMyB6rj5d57b56SduYMvsXidK
VfkNLnHe8eATZgV0eqYr1gbuTzlMwZPHQmW+bKyQ95zqUJApSNEll+tcBgf0WDqFiWF/n8yay6OU
l2cl29ozkvDBUiN/S87qMurrMeaLaq1Fs2Iv7kJlPNuNzpVAMXBkcF5mkkklSB6bJHgrBCr1vhxr
HENgwkEWbZQlzRvrc2qxC6z6KK22y0Dvcxicl5RbxS7tgLrwrt8J3po1B7YoidW0QOA3EeZPfxyj
gxlkn3Q9v4dYjjlihruupulVmM+FOz5MEehOik4mTp+JU7jXjMD2XStmqdBmtQKguI/08LUZKdUu
UnuNh/+t1ibeJaFjZwfvmW85ivRbk7mmtotVHRiz1nWN7TZtK4whcYgXG9wgrfsDodgHG7/13jGi
djtrxmOVRURllsV9LOr7cJmrtZNOD4nMTxpWryrtHWhhLiC75UIPqeBcE26uwZvGG2104nOCF2fF
uvqta80GtEKdi5BrwIDaItnL1yLtoa1ziJ2o5FMuvKALNVByZv66m9dGmhWnwsH6HsUb+PDjnCKm
6NzPVgatD5W5Gdz0q5ghu3IC+LA7s31lvgNN5DsJcwJhg4Q/JGxsy5yE3thYyrezr66IrRU1Txqm
CDzW0HDbErC1rpgnyunN1kY8zK7z5m5jmmG9PBGUdBa/BKvr+2bU2WGN+CeNk2e7D+fNLKTDcxo+
xH2Z+C1C79UwIJgAqOWhtIVzHCwgJHfhHdOWal3FSboFt/gxLfdXyXVhQYPMC5RFGZBmHc4YH5Xa
zXSFM0Nle27HlEp6eiBUw3W7ZHf0j6J20e/z+jI7OVtOhHXYis1taUofAQivzaBfR0O8VcG4eL1B
+xlhAbNtHJZQtzjq0GRO2hnJQLtJw1reN1XTHKZSXMto/kyMhnbRbDzqy3BbWPBkRzz7lQZ+3ieh
OsUSyGipOsrUDSQeA2sKSt0ghOKpeCvjR0fvAFsnOa8S8h9YFvNx7GjtRvuD7T1ppth3BE2DJOQx
rQe3YbH9oDVXrBc5PVlup5EOUcqzkaqTM0wx94PSiTQggGFpmUNzHX+EOX1qA+3HSTdchj7wUWHO
B+qQs8mOGV0ZaHXzk2qq3zDjTkgw7TZxb3wtyfQGfZXmVXLf3yywsUm40mDFiRdVybte2MMej6Sf
d8bnfJPbD1CaFBzru6AAjoybe9yx6YmG7ActKVjUmalGbfhSTnynSIDyQy0vmUiDTz3UFs+eJv6y
OTg2Yc2w+iVJ+NnF2rB4Yja8OQaYIEPKny2yUZo/bkLt+JjEROw55zKInwh2WOsStUJh+q3evpW5
BVj1szjOU1HmNoLE7jlNpsdyKm2en5QlzXYexay+VGK8SVnvnAghB5IJFPnGzf6TON1WiPmgO2j9
DHR8cEBPiw3yi3lho8TyHLW4PuerqwFBLipeT0W7X5Zha4j4KdISAX/565jdtQvjdmtS2b4Sc3CF
9B2iuURcM+/MZih3OC0ftMlemwPmZIz1JD6G3QU/7krq8z7NrGITF6JdT1ZSrTDys4braXfQF0SH
40JdrqWZR2R505ojqcLVRot9VVH28vf/GTf0dMM1XKrEzhjoUuCtNu3eK+085MFPOEQ3s9DQbouk
+a1woPIxu1sjDFFxUvcbkfK+cvlJl6g8JYXzkSxNux/bSr/HFRoT89CBHZfxvYFYwq3ldOfi6t0H
fThuA9UZ667Of9lqp7s+Nf0yrYYdehWyIAvAgkBN7WkmggjLoHjquORYpHEmFcHLkBk6vt8w9aSK
w0OH1dMzU3Fxw3I84Wn/VOFY7EhmqjZuq53GBl5ysNIXUybG9TnOl/zoxm5By3lWb5Ou+9OOdf7d
69nzMuER6qu0Qp0RmocgxFBU23Xybo/5vHIxl25ioRQ6uNR9apGszBSKvsXAENlSaD5pDvlV6a63
GAWhab21rAlBMnzL3GHQPnSu4qMs62Vl6laxz4ck2dXmHsqZgWO0OPPi38RG7qeyq2v7wpoPYa4d
gznC4ehoO50MaT2iIqRDVTF2s7mpYjtemzNvgW01+q7PrVdSG6Zd6XIqqEofARLIYRAlG0lYb+q8
Mp+Xtot3ZF+MUz2tba7lvZNB+LdVcz+LEAv4KH+snCnByCNsVJBZa5loypNaWO2GWtGkBMLyMuRk
VyZ591QmlbWbQuE8IQh9LJu2xtktFWVBqB5QtD1DCTJZl8abshLtjgP6rJYk9RQBFcOMnC4o2eSL
+qvIZgYwSJ+1ZWIwjpr6A6L1Oi98HFiEOFoIaO5t86j3UIMtoTLbzl7u8NvaKyMGzDIx6N/A/lNC
xXo1mOORhwusF3LR09KjYTFA2SOe41INLyrOjX3aWNB+9tJ7KH2mYTez3T0BnCXop2nLIAxineTa
tJFaE20dlRqnPMR4hixy1gfxYeLZYelSyUWgsrN0ppgbs60vbvWFgA5afnpp2vQ8LPJWEGnY23Cp
htdOuIz4ba/8DILXX1rpXglyf9BzMbz3NemgunDDbUsOBtYx43ke4mtJYfjXUEdIT/UORdY4ow+Z
xrtaYPXCauYbkch2ETfYUxIEFlI765pVqljXjl4/F33f7Ah+KXwZIhUy+dSPKq4fWjkXm2A2enbJ
WKMwHlmoTGpPyqm5mCPO4XmUv449mC/FxBZJqYJTS1CuiHo6Z+RdTERBXUrf03QLO74s9lPNXPks
Yof8HDJALqKOUyJe+kdNus2lBm4UjNsXMpKZt8r8DvXHbd0j1nayLVIPTBJoWpJ0d6RzGGvAjnjH
IoxH3+rC05S8RJOVf6e9vSGn+2eejPQjjpcL0SkjduaMLvICGekk2vgqeYZbC/nDwm1ydab+NxA2
NvWwOnVZjFW5LDsuhKzZ9cPi8mL6qRa3b3Y0vY11T2BwwoEUBRloWDPxBJOEcxQkqiCntda5RSwX
IQ8pgby8qwNX1yqcInla0KqNIBte3RTxvpp6HyuOdbHrLNu0fGsiL2cOFsXkzAy8iq3qu9JJpfod
O7XGxrzs8px/xCFa0Ul9CxPVkdYzXg4OAjrVN5eUjKbjHJBmj6QjWI8mN0aOFO+OJwo9GD+UO8jh
vtcS3PJHtdAojnSgpTlChn7Tac5dEe7jOECqTkrBllgt5Ns16qkCtnAjTEEiV1n8uKb66vJheKrs
EcMUw0M62vpKGzR9k0V6S75s/exYINE5CUnPmlUVZLaDQuhdvqyyqgke53LMj0v/3kAfutroS83N
9gRZDJ5RtcUpw3ulNUyGQgcuMSxCvtquRwMIYFlEsf4+BugHUGpt+bhcj3Sc91Zh0GV/+5Fa/wC9
dhHukp+RpXdQne6rkS07q1xOUlo0ZSSyugMy2xlxp/kRSB1bqARmzMgBjKQ/jHFyNQmTuc5BiSCW
hHFUI/y7PCuCXRFkf0RllwfTjasDeodX3Sm7ra3qpyl1xfNCGNHd2KQ/6roES/E0OGH7yL6kdHyX
aa/afT38cWYoKhwkfjCad8LGEGHO4Qk79bAdjPlPQQDQFp1G5QmncB/qcXEfFlurEUEBlVP+Om/V
ErSelQr3QeWIZ9wi6A+1VQcPdHPAEZvTXcYj1hYdllbu68KzEa8E2JADLTXQ/OrBK5FZEjAtCM9/
/TG80zP7NWzs7n6O3epsTNVrW+rbPlPyzU7E4kfdaOPZkOabm2HmDgvC58LhwTJzRG8J5v9hKtay
lLuGMnof2jBcu3mjXtsB3roJAnnUGmX7ZV5oG60wsofMOLk9EqMIG6i31Om5HpLFy4QwvCiNmq0x
T8u9pp7IRopWU505exaib6lIiBv1yjxpOtXK85G8o2qf182q4LACvak+RTGgOzmEc8yKoeWnXp9M
L9OLXzdET6Mn5qGwQT37PmRiN3NG5qo/tPpyMG/vHn2Gm95FueXyYUn5MNbjtbB4wHQb4CaP8peS
0CsvSbQHM3XElnQaG9i2Q7dyQ1qAs+u+xmchQO+MZNlFscGEXeuQh9l8S1jDfKvVL2VyAUZ90BO+
k6WNY1L/X8cJoEVNKYhoytSq9eHOio/R4mQesSSdF48Iasy2v49T81w5AcoupEPjJciXC0aQpyiT
eNi08LsOnknkYpaYHmPb+aw1NrlKL8lVuWpz+BkGFhQsZoF6rl+R7O5GYT1kWvKamkEO1Fa+jJSB
dbDLnkzVm6PcJ0HmNw705LuzAL2FmDbmPCqWwXSXyfJUO84zCUywe2J8yOSfObnMfC9V+wFwpR8D
o6vI1unQsJTB5yjS85ykJMZIg/Kiof3hQvsJSOXygCoIiLAwFxReMYFfgT8Yq0mlj6J1r4tQuwQD
1KqOs3zVhFyYGkHnSR0j1SSvZ2ymlQQhZ4/Y1RNnFJiET1bDb1KKJ8vMkIo5wUoSloGaQP72g/ZV
11O90niaOr25EwDiXUtcb8ConCQmdDjDqlcbjQ8r3IG2J4/ge6vWzF6szjgvzC6eraFEjv9Rh/4/
ZhT8jz7B/3WOv5uyLX+7v/yC//QP/t0x+M8//n9iJ9TwSv3XdsLd5//53138L17C23/wDy+ho/8N
rxXZjZYpIXvJR/ynl9Ax/2Y6pEC5On1CuqluXbT/8BIa2t80ECWJw9CwMHncOujJl+qim9ftb5oO
PaHxRW2Xf7j/LS/h/+PPcwFTdPl3W6I07X/z52kyngOhRTxh8qY5mI3wQm3GGmm8HxuatbPcOd7y
hm6c5WglZeuNAr7fmu7z1H5BY//HsSWKKVsGDOTRslFF1W6BaFcV2TSbJesv7ZBYGzUMFzUvCzkQ
OMAqp5S+CuSa3DCFGmeU+//wCfxnBkDn9iuv/sVAgWcC1Jcthp9NSv3fLMBNqkqNCQ5h6jycC84N
QhyT47SQClEjVF4P8qprfXlc8m4zJbN73/GN6wMH9ljYb0aJLL7VeC2RpwEvu0OxbtzBXhGEvOzq
kXm7z3XoUldHDTuTQuHUf+JYBafGJFxHapz3cSr1U2ja+7yySLB0S+chNbsf+nRWSPXyB5bzkA68
fVUFoIVNy/ZAKcNoDdVGM8D+zTR8znC5BD29AxGOwMH56Gz7EpWVBkkvWXnxdhVqL7P2M4YMzSb9
Lpfln3gYfCvFDBXo6J5ufqAPuBKKLJx94Rh3ZfvYAgUO+ICs0DojCP7SS3GpZXe1Jviiub8zmgxS
mHgZqz6OhnOXZOJiF02C8NXZt3b+MujV1dX7lT6M4AjkVpSlsR+nx6RWzGH8f8X46IaFl+vRyTxZ
ZrwDpjrGbX1dQBRM7YGgwglsp/tGuOxNAoODWXHi5/APfftTYUgjhvJd66qXhs9OXyAa7Kn86vo8
8UpI3i4ckAFCdviDS5ymjsbIWILG6wK+KxKOsGmlxgMRcCeA2XOl3F/IXnSn2TWz0tOQRO9Rf8gS
65wXht+j2nRq/RTozi4ZnNdQcekwVxz0VBwG8sl8e0Zi10V97ttjp28u2IJkCL3LGtcjOkwfmugG
JIbBpxlbR7ebLawK0ZdjE25ZMy83slkrm88on6Y7Vkd8bw7XQhb2rhejpbHUF6I4dPASacF0sNUv
FzWX7mJ+B/DaEzxq5bpPZmi+Boj9uzl7h0k9tZMgTEQPvS6mdmbGJ0gw07IJcjRjve9oRIzEbYWE
t5zWqAZ2SGJmFA0w/I48NLVGcphkiyP7xDMX7cct2++k7tcNDSjrSjUgXpG+nyCiNsidFEowLuwo
sN8AJEo/SRM42dR5IL8J2XLSe8loyIMrE4wM7hBjEevuC0L//VqfoQSC/M5FEkWlJ14dQwd3MwNp
+Vbd7WuiSMEbqy0CCmclusnahVX2jJNG8DvKZ79pbNdvO0t/Ek4N6lOahxEw/zhEobkf5PzHQcHE
ygliFeQpTIeQ01bh8DgO1YTnTKpph+716KBS3rmt/VhBpq4cVvazafJhkLS0V1O2M1KEBNFo3ViH
NUBcv6uS8lORHbmF9AQ+EQ0AcbRch66bSNiaPqa4iLe96A2P/lv+gSvQSckeNWSpfHex0d8jPv/r
ByQHEbQS9i3IiUNSZE+xoPbxtnWSQxzMpHwWhzbSobdz/WWcwVfHGq2YznST4vJIs3DX6zcTSK+9
L6aOT3MO0IsESLaLPp3XZoRDZsHo41tjfedOTrODQf9owqjYAldugTol6rY/aYBGuAol5zRnjWz4
ZEdEWgpJd2QQEC7qam2MxhOwUnVJHJdQzc6lBPTWUDMsYjX2Sm0r8BCfVSP1JSKWdULx4CrsAjJd
cXj7qo1tz6pCkJusR0OPFQKS8Mbm3u41dh/zLbmFMBpImYnR/zP33DVke/KskLi+12yU8W2P6MCm
43RFIlUCgYMmYph52FnPpk1lztO9wqXajNRVqND87jrsW+UQ3VVWhs+lbe/qwFUnnS+Qg4KH2FsQ
eKnqpLnGEXOAdezD6j43hnM/8inkJh7bsCKvRJGGgQjI0ndpUHHJbbWulnfmHL1ipaANRRQvxEAG
G6GoudTt6Z5tj02tO+bVnOyY5ZJjdCgJJfO5T3kCy5saSuNJRta6SfLG9AWplsK8ASvTg1U1yQ45
xbeDY8kHtl5VedOf2rQyQHvQpJk3PsWBaqlGoC/D9gu+v014C2XMQ6ylNuGQHeYzHRVy3WZHIRXV
BObtUKGnIDR5TrfhIL9tAL1AOFgeIGe8uTd3MSkZyP6SS9w7CJwkzuseTrkxmWSBeslOXkeB+6qc
pvLTJXlO2/i96joq6vKpAVC2zC2bpW8IdZ87vc1bKjgEkRL3U9i/aMQsjTJ45QUkCx7weI3EPIMc
mcUr1Gm4rmo7I9+of9SbbIRDcKb1EsTpI1tpc22H/V9/sNvRrwMjPbhKvFmtoFIQ0rBkrTwmCeIp
3Sg+YpVHx3KqnU2grD0RmeI+Aod5Nu0Ei4bYutqSnpoq+rQjdqtuKbD5h3wDbh88Grk6WjIyX2K2
j3zJSCR9ImaXXEEd2xDpJO6lNog2FvBfJaHBIFP1RhTWqzNL3S9siRpNTT6M6j0albssFQF6Ftl4
RrHkfnI/gpTCA90gSXtBeCGsU1cnH2lkIBWYoBQwDtyuMPRBOB/6jgAdhE8Y5ptT2AQNaBOp7ZOB
oZW94EES4kh65Keq7Y2ZIsAwpQHkiYzZszq+HOG24K5NhyS3eGcYlSwmPAANsXIr1yLJHvnBKm17
vmQcMffoy8mqy2WvRRU/Azd+lGbI8oJuhxg33ZphIbbi0s1Tu9ZTWP2IPFonNr6NcZj3Fhmal01s
o1jEiuKh855QZZFmaGRbc0RWJ/T6y2U9xUFmbF24QzocNPRntbsnydJPBzbIMSnvHKvDHa6ZF1OC
EM4cNNjZzcUvF9mu0JLsp0CwBlutJwPswokM4VrxIC68aWbe1TgyByydLjk5t+NikP1Fz8JPkL4n
UoLQzbU/0mFktYz7uZ8lRmVaqKTh/MVFoi6AFM865H7QtBUOuoYw59XsZNepW0/VzjDntSXi8zSW
B9Iy4Fbc77Gen1HLPCitelCqNG6pqhe9ysVKDIp0snTcG4P1RnTiMYnt36IgMY0SCSiyxRr8on0r
Cn5jgOH7OWx7r49GwizFbo7Hg+qBMLtqQF/vPPdkJcSBYt5Z6vNIz9CqV1G1zpvoakXdH/QT6w/D
mF+QMZNsODfProgRPdoPIuy2OJfexzA90GUGI+g1zgSLZ8MdQX+sxm65KxPiJqaMw0tUVzXaO3t+
il0uKEildSjcrwwmkymNaKuIWvoyTLYpIeAgUzQDu+FFaNkhtOIdrkT9VkN1p3J4qjrNP1DUzOsi
tU59aX6n2U0ohoEfwQ3pgmiSM2o0COJ+HZXmyay5J3j0YR6tTWXF9NIvO2H0hl8s3VuYZr/CDN6H
MHc9rRN/CErFqXSLsoR7iWXz0KDr1+VzPj1nS72xzIH5IcgWLypd/E+bKUNy1wTaN+ezPIbTE8mo
G0m8KDlWovULdmjixlrUIOCnzeA+5kY9rgOHTQdPp1/oRkoSOQ4yOlfMGODfGngU03jnaOGunfNH
LWg+A0ed8sThxLQz5AfOBux5pxbxQrzFs9Crfay71y6abd9ewESCGLKo+zGsWe4mHJhu1dzsrPGd
HmMBIhMXWYFY1wjdPL12hK8bP3ZVAQ1mPA2dbr0XDaawaoRJkJ3a4qcGN7Fi0MrUBIQYgmiFHRGF
5LgEm6rhoTQLcwDvtCbIZwtNq0vWue0SFC7a5yDrCDsoCbsYGIBQn+BmizXhmRUB9L0xbZtFPlTm
eCBAL4r44aXdbFVX/epWAzziFi9oj5/icYey8rlWYPdJGSRetkmC8a0scMOlSYtQjBZYNU+uB9HN
fIA1iikFe1S57gwrBarDLEk88wqdE+oJaMRA1L91RZAas2M25O8Vgjpq0PA1uNMnyccEkleM+emg
VkPhMIFM2rdVh7NXZs1Gm9vnSXa/RiW/U5VsWxnjmUM9iE98rZPv6HWjg5hPMLXLrC9OSZM/tQOw
FpcOgQTEnSmt3yysTIkWvgle95xMGYxn0wfD0L4bd7gefSPHyYOjBYn+DcSmtG8l2uJR5VDgKLI2
XRXdacR/ogOXyFiRHKM1RMwRteWOVNnXcHi3iRfEFxUiFkvwL1fcC72abdQxDbGBTspSslyazuUt
qm+y7PYrwZThtTfVU2MxPkt0/rr74ixnw2ne+SKPZZ6RWNH9CXFzrzQ7IpffvXEljBBO/QQvwzta
aj89EimnLm5rw4QFvKGVImxXMuIN6kqwAGx3LfCeV8ZYJV1iUxwLcjWv2QwUSa2FYqIePseEgIZ0
JjxCE67JqAEJWJ64i5OVRFTatUSyhKlfL+5jI0PlTVV9Gmt06vZQG+vJxMxX6q896UObnp8DBWOi
qInBQ6F1UGCpsL9xLZAZcjPTxVZDNuqUncMJ4iITcm9GkmpJ3rx+HjdDEA/HUE8+BRiZMbGbJ6Vm
rMMUkUFpaNtIEO5Q86xvefiXXdu4T1KRo5S1hOoNfP0qc98xNBKdPiHqC6sQ5h3bQ2PgQwEAvWIZ
wnJoM3YsZVWiJml50NOb1CkGUljwsGG8Qm+UDfduEi5A4zoAMD4hRFFWs4UMOdfVVO1xrnh9JSx/
0p3nxBiLdZ/TGVFnb73ZI7a5fYtlHO/HKEJn6i6v2KO+7KRc2G+Txzasq602kVCuc6IThOfcydur
0zaoNhI176Mi4C3s8fKZJgo23lGyWKBtArcySPcRv3YWJeDe6XIu4IpXoY6anV8p+oSrdHq5bVsC
s51+eCQCsDsUyOBN0OqH3CVRo36eJy67OnyUoZx4BTrtLipAKMSYbY2IAAKjzG8nfHAoDHIzhf0e
NHyAkVFfB1jJKGz4T+kBAl2dzgTnIpYzojMbAK+FFzIicIQiOCtwJu3nfEo3WV2gp7CVvbWK7Aqf
mp4iNtY869WRbbn2dcvq9kW7gcT+4YRKT/0miMAH2sn0wW4/NbV82rjWgjjPj9J+CmU3njPT8gBr
glM0t3eOPvfrJYIT1lSxHWVuHeowmj2rtvCJjDZZMyQWYNhzdimsLDyWK8lO0LIjwMpomOkZx3uz
DW31ZrjkGMgy0n3VL7Nni3Te93NUe1MR0KeindsAe3AZTJCzQfA4jLxNaZmzUc2q2sSBFvsuDpW+
L6EGgqrBeDE0J0Q1jyyZ2cOcauiZGpgH89W1rXpz+xBsnISnnBIPjNLKl1STehMXppKwrjgLjHXE
zvb3RAPo5MWvaJXzCmkHh6SuLlYIOZrNzUD3GK8TZ+eni/cdgQ4CztnCG0Bw/a4Rjrlxqnj3199h
tQbvhQi8DB/R3pIoT6cuWE66+RRUReyRPR6tcULsopbkn9jhCJPJaZKbHivHhZ3D9vQx83MN7GyZ
8/S89Ond4kyBbyA0XLeOYV/KwjnD/Dk7ftnusc7XS1oU9/2YOix0QlsHRaptW7v/brhjfWx5y84I
Z8jYSp7LQuuwv+u/XVZw8chk2diGnfjJc5jHT+Yg4yvaTFXhoOms819ZDyYozWrQgtgzaRTcozZf
keioHytQC0hQEoKS3oDQQl3uGd39cFsBuyqu92mgeBr1RtuRa2MglUOUZaBucG1z2lbUlpQ2hJkD
VaCRi39f6MjGynmatlM93FErO7/9X/bOLEluJMuyW6kNIBuDqkLxa/Po5gPpTvIH4mTQMc8zdlDr
6o31gTGlJYJZlSH1Xz8Rwgg6aYZB9el7957bW+YB2s+0iQcGasuB/XMcFluaJM955uMNVwMNrXR6
wlWlP8VueOgHcM5WFl0EQcbA3/yz486P/lQ+NxOJSEHCUxWGvOVmyFzKFRW4EFq31Lr5Rff5JfLS
aV8D7r2gNDtI3Ywb+JwPmd8JDNLpFrqNw1SI5S4zeHIcVM+YPxcwADRiGIlNhtksccE8CCf83nmL
pdq3oKktsjQaMpuIyfzseNUBxRh7W9TbF+k0G+FCxbVF3G1qzrduiHOItI0LuJNlUebwEQ/Tp4Ji
AWSb/cr2PeDoA0nV2UG9ja3mq2FX824wBsADzHY95C/bYAL+Wbs6uzkN1UsOUTLhkXqeougT2pX3
soKnFc3Vm5WzD9qlSjZuw+rMSe7T4NOMaq3FV2akH53TzWiuORWaXnlCF/StyXT6GMIu4cXaOWMv
TqU9Y8KDpNXYDKt95tAbD78sVakBE74fwRdNzEKbTmS7yEy+FpDE5znKmX/Z16hTwxn3qzQQlqh4
esj7FnMlIuVVNECTb00ylQyaVfS01Q0f89cl8mjH+vDBhNFfRxUyX6GlXFstE36JKGiwu89okDih
1s417qz5cH+a5wCeQu0cBse9NhIpfVvwQOPWnfYS10g+RZdihrCVI1U+OqzJFHcUSFi0cBc7x3TM
X52+lqfY6a5+3wSXkh2DlJOYvuNZs4bRwKAzXo3FCzlS7XOBBQjLDTDzRdduGtUNUx2+9HH+Jg1G
0AkMialNuDD9CLZLqPCFoXkM/WhfiZD0MCFIe5klC1znnmD0rGIp5gPryCapMG93Pspu1KjZHn8O
20GAtvq+x1raOI09fU0PctG2SGx/NU3A7sOBha5q4ULV3siGNNUfbYjJTomO0pM26AUNqH/qvqL2
Tk7CApBtJT5bX3pB0e+cKttyTm2EV7RL1Et+1mmnThADxTFhCQ6R2T6B0qlP8HhOVVaVm6CIu/1s
1+O6pGWz7xPtPjL4/TlZ9WdR8KSL3mh2mmyGm/4BNQb8Slc31zT1vxgpOIciqiqyatBLmPi/dkFc
PDqhRwpE6wAHiQX2TuQDvMaPVh2XJzz5myBRwSkc2lOE1eHQMOpdW6nmhQe6nxIJ0VJJPlBx2ZBF
VHDD1Uiue1VfrJniYvYnWGqCBlzP6cCXpn02W+eEJVXs04ZeENNvE91x9sA+Wp0tuwifM77TEMIu
HILxbCiKQWX4uMPz2TtI4hlW6Gb6stTnCCrJkCp06TzQUQT3VHN+SF3feZhQTlVUCzjV09tMTk1M
eseB9A33gMj5KyJpWBkqQeRrIk+BnerxEPuvRMq4THe7qlqhA+WM2uHx9Aqz2xRarGO3da9OCsi5
QGEN7n6uwGC2X6awZvVssxOSkN4I5pPOgseWYR0mxby4xiJ6iMJPxLHVZ/M0L7G6dDyCKfRX8FOM
UyaHbVn3aOJUfSqwdL5oIpjIkwGrjn71OR3y4ILYK6RFUZVfUZSnmz7EAiUGHBp9YHzzQ0kTVP7B
EzBu0/YSk/e3T73C30wEtOWFH2y8kFlIG3kL67vcKT+a0JFtGJ2UGzhgDoSy9oYOWF4KPZ7zORw2
3YyZSHmjt//11w51fjDCuMVxRKuOjw96XekX++hQji4qk+mi0+QQhQP6Ed/ozi1aYdPNn6gD1UWO
atwNhAXth+FTE6X1tojD/Ggatrfn2jFlnzkCjz0GPKXCXSRC92Z1TrSThOFQkbaoYXPxkTV9tdN1
VuNxzNtDGZkPtbOcFqx633H6kgiy4Hr4yNoj/HK+l+4jxVyHA87Gb6muGDj4G9NDYk0Ours1humH
nh14JORDreIKTvxghSi9cf6deg+4XDKePYMFL637j9BG16XGjFSSqHo3bEF7CWdozEmHfBMclO0w
1YeZDc0rQTyN9G0P8Co+OyClDlFCHCZ6NLAU+pWxK1yhzvnEpEGtXXoFYBPoJsx2r3YeruhhsfFZ
oHjPErv2V19a9W5q3wqoghkB3VdHMQvjlHpyU3qKDdANjnTfkjLwNmZbGGdszoc0aEjr0EDglaWX
vjSES5zR3XE0rBdEcTWON2wF7G8gT6akP4y8DsSq4wJGrJn6n8uKPkMHK6MfSU2hv7RMHMCZDvJD
NEl3Go36ZMSga4xgwKy1ALrQ3XIs8vN6z5IX7qjMIEDQCeHcgcQ4/T6B1D8aSA82RuscIj93vlCx
pE+WF8yfCU07BRpnfEIi4MXPAWznutu2CYe7AhPXJsq8r7Iom23Vtlv8vPpictrPLPbHznDXYx/l
e5eskM3skHpE366PIM5Pet961qvhtXTyww+z7H/YtiLSJ+2nQ2ajs3ED3K59ru0rOVl/w6BecL2/
T4k9aTMCUK5FrNHC7P0zRNEm2apySiW2/lQtHK2rxkG48VV6Tsds2lpVgdouIhqsXdymQ4eer6/b
k44NvkHrbtLFfxCnA5MtvIHETz3xpnh+Mx/g/KcrYXbfBiZwCDPtU6zNF8cBPh1jwd+kenzrSPgN
JB6Zid6vy2t69ngW0oD+RQojE3Nt/uJnh3GqfJBS1unfD8nvgNE/j8iVabo2cw7pmMKV0l7o2X8C
VDeaNj5cNr0dKp8zwYR+bShXRRqeUjtPDiFHHMudydqpBZ8l/Oj8h6qU/SNboF3X6U4r45CGlXsh
So/chbT/7jE731em894y5HvwCl6IXPNTHsty4mWYnFjW9dxsdNA6j35dnyt/4ODLZNv2f+ZFFJ5K
HahTiV2OnsWPOA0f7Rt0NeehTeZ6GwQensRhVhtpxTRBfGc+uxMV1DBhulKL8iyui/watO2p55cP
UdZ9dSknNzoxv3d10l7JQzH2k53N10iQhdPN8SPOWfGg2g9WT6oSkYAJIvV33BFUUFwwhONuBm2C
g2OW8+O/vwfW/Qn7603g1XNcSD7CFv8qwAi9mfSliCtsVuJ74xWfLRwnW8h28w7CJ/VWitA/LI6q
3qVl5d9sH+pHHAbfBfF4m1pnH4gok003MU1cpI2ixy4lNQR/czolSznYmHO3kjSo9oPRASVM1NNU
oe/3xkUQl5AIVKLcogngvjT2EKME0e2uMSX1mlmOl6QiyrlUPCWD1JuxSH5YZGkgbGjfGeq8dPAG
HtJ+OBmdTDbBgL5JSfuHwZx8i15y2jnUv+ZY+dyQ1DhZmd52A28EKmmGSowTyPPSz0Egv2UToUp9
FjsbdNEYt3xAlKljf83CVu5rxdgMbMQ5Y1S76himvPjM1BlvO2v+FH3Woxo2hiCiujtR3WxzH9NJ
2o4drfMc55lJV5QkPyKJCsM6a1/+sJSeNkzAZjhM1fcgVuKIye1bw/N7NmTLicm1Onj/tbWayFvc
2x09UNbLK0MgCxXA5yAeVo7Mp+0QI09WhJVhnebhzgu7XPK1JtA1w3Rq456oPauD4XEMLV5lnZR8
IWd+aiM7PBt2/lCHRBf1ltqNXUMhawLUqLIRLXYcdZsAcfDx/sR2+HPGrn1rx+TxfozRofXe5e4/
E2//V+o1/Q05XrE//PdKr2P9M33P//iP//Mf//c/8e//WfK1/OA/FV/qH6aJiMlb4jptXIELnPyf
9HjLRPHleBpJMo4w4TiIkv6p+JLyH4iwpKKvwWncBqv3/xVf0voHv9Xy4HdbqMSApvxPFF/Wb4ov
oVxCuJW8/x0WsrTfkiy8zNe216B+vG8vdKOJv5zT/UxcFqIL9qDCQ50wRxU5lHaFw0SV0QOU9Z9B
lpI7ackTnXOiq4nrWwWq50CHxJapRTbso3r/p+v7X+i47iHSf1od+bAoUZQtLMk394BP/HWL0mlm
5omdVOt4TOgasQX0YXoyG0wZd8bkiO5hM8Qjh5LUBeWwsMGwQHle+nivjPv2CYiM2LSt+Hb/Xnel
BsIxVA4WTJdAPcJTCPcF/5a0yGSckFwHc+Ycj1BTvGWeBbq22/vVwcxHeUbutq2MzGKlK7x9pw46
bqBc29bNc1KGWWNU7nwj+mhs1KmRzeTbiQf8aFhQ8Zf55kEX0mHomf3EEJscazV0B2fRbVQKhXMR
Hy2NeygKkYQJq34LAB1y1DeLq4dK8FnWhneYzWRYN639zUumae+EzlNvKAfqI967yi1QPWyrJCBV
vpoQnk7DUuATPM14TG8mRt+p7+Jk7EDKObKUZ3ZXeVZVdrVrqi0OH9HaCHRG7xlDQQlMbTwYiXBf
myn/RnrNooeSqN9m91QlsE4NTLv//qbbv0n3lpuuBTx0aaGXdFBH/vWm12OIYxCg1powX+R1vUd0
VMWBqYqC5nz/h11ODXRa8+RXYNq6vrsNOZAydHlENocqPiCSGld5Un8xw0CeW74KGY/hcTDnWwRY
5TLjxQmR3qITH/8G3fx7+MCvj8+ownYtywZ88FtNyWwjTGYbd0pkOc2xSPOZAXccPSh7iTLFRs4D
uUdt3NK6f2oalD0hOwIsEfVQZEQGxXbHJm1jFuoMIOZF2mKAzNf//iL/l5+S62w6yjU50Zi/4cMx
WtQTbSva0tX8aFTUTEnlQAmDv+hMdnQEUjZHjk0JQdNp7I65VS/QaZViWk4ewmZJCIV+KdwB4LGg
rQ7i6/A3n/FfliqtHFbK5cXHP2TK3z6jC3uJIQ+RdBqQ/0433bvsMn9XO2ZyaV0bfInF9Rp5JY2C
A01iVCnGLOxB5PLcL+XSLA90SN8sRg4fVE9I0lYKtcT2339S+S+PLKmuFHDa4447BE2yev+5lHbT
KHAwt+drLdyPaiidz354lVaHh2HYFAHo26n/0os4fW0tqMvYDj/oAGtWESD+wdTvIgvlY9nDk8+1
+mnN9Yd0enoMIHx6xPxtdxN2RVYVN2FAeHN2e69bhw2Kgrj1OWS6ldh2QUE3I88hJuiATN58b/oO
kHKF5gNYIsR6nFYkjNFfwTTwmCbdBFJuwE2oxZOXDPIxq88RZtyD1YEQ1h8ycLtnYkBTppGxPIc2
h5t0UWtGf/fOLGrcv6zzy/Xjbfc8OBPsmb+98jickpnEK6qzKa/2mHgUvi/RrO5rtjmwtM1d9rlb
BoxlWh2yGhFxovSpEEF2MGWHbNVClCt2TW1Mf8Mn/9cdUythLTsmWmzBmen3HdPD3JSnaMLy0mwP
DkwtlIYwXFlsLzpfdKjj+EOFVL5h/RKW2QlnHt5cmHUjsRrHHhspgFmg/HjMNlT22aZX2ED7OC1+
hfn899Ewv2VKkLHCR12iRfiX5/CR//ocjo0xxc6IKtBqgj+GhmuW99hhUMTmdJGN8UvbZEA57NTD
UIrZoPHnZjVOov0lHiyq0djVRYgjAfFijFojy51TXmNwALb2hlo1/Zsd/vcYg+UT42fE30vpI4Qp
fhOgOwgqCaCHC1DkfbhnD06Z6QYtk+5bn1vtrjdlf7FNJH7439ezAIdtK85xMEn6v9t4lpX5r0+h
tmgzOy4KQMeyzGU9+tOBWLkjLW083WuPjsWqymqyIGzGd8DZXu+/IsLePhtjfFDQoh5am3B0Q5qv
cgnMvb99mUw/hok2VuynziHFhwxrCcSKOdWYfJfOW4BQJ4jodjHtBs1YGQeRl+HfXFWWnH99ozxh
soMiQWdlwijw1+8iA69hwJAmzJkhgLU1mbE6ladJmEc7JGoxkgaWollpFhB7P/ukSNiS7qVCXD0u
K4zTzl/SIGjR63JqdAZEGncVa+8XNgyotaoEeiiSLjBtVqc4SM6NaZWPQ5kdkfEQUIrKsqftfCy9
CnHvopBNW/a5qEwmch6C9tgslYcTRZ+lTlp2RPEjyOJLPKTu1yHtl2IKW6h6b2ofC4IPxCscg+82
hOsFEHkUXv/skQp/E+2M069gziPCH/1so+KFK7dDWnsRFVnRQ+E4xyihS9mAN940tN7XsI36NXos
e4e0Yx0tzWNUVpxVWWnU0tQrvPxr3Bdwt3SWoJiLXqrRBRKcSUZNEoEQkC6PZtt5AkD9oN11n0T2
ldTrlUj9a8C7uQuMFh5NlC3x0M6wqYvkV/N4mILoIfabm8u7sbeK6I0JtDh4kfWGdRkg44j2EhWQ
+esCRXO2r3VfXBPPOtgGliTTpMPfhJCvltmmQhnxMOTJOzOAckea602AcoDKOhykEVIG4s3Hogak
mIYK3yHE4D8iiRzRjgIR+Jy1+ZcM+CER30lG8wYltkYjQKULSEizzIVF/v1+q4ZBXR2IxBm3GHmy
v+1SGOOVzL8LYYyPheGb+MMRcAd5w9+r4C3Gs/zU+HZ39keTLviwVT73PIv8y12sPNqUEYlffXLa
zITU5rX9jtABe294bor8L6k3GoRVAKbi4AZDQyoHg2tt8ceH4WzR0+0bEPPc1biaXszWAr/TZq+R
HeE0iSpEaUQWDVHnIb1wnZduHi9uOhybEU4nXxa3cYor1HO3Xt8yNmrxUY+1pw4JVzIgpsnVUfTg
B0MJJTCDIkpuyjWQmjyR2F3Etg1aDXhPHh6aXZnhc7FqfaAPsDR8R25G0+3HseBAUjbBl+EDrwPK
XN6M/bAA8nuylEIAT/RHaVIzdDqLSiwcnHnBCpBJSl5TSRhKLI4iHcjz8mmNB9UPtxeEiw/GyVQR
JwFp/bhXkXGf0btxnU3ZdDFOdTRIA1b6IgdbUvJhZv3dapSLwoeHHL5zQf6r3oUVQmi4Qqf7nZ8I
xyp9uW9ocxACWizkS+sQpciTUJAvDW9eKDW3AHEKJzvcj5BGaDB3zyQQp+nNrnqTSCHrVqeje8x8
74+eEcRKFR2aVoYN2yTkjDY5eY/c50srss9FuWQMNPrZglV7Q8QfQcaG0EC3eLn65Z21zwBglnWN
jgu7rq6K92TuH2jeilXpuoCP8JrxOiJ00AhWti4CfvTRzilG5b5iqGuu89pgFpV9ckrr1YrpD92f
vxJDrDcQKesv3kAoG7zhYMz3CEx3ccOAromq06CLs7Ks8jaS1xV3b1gePjg7XGIYJ7tg9LZkQhMd
wJJIV4nOZEnMbdKE6vTr6oyQyUtv0aVNLHyJYKo9huEtPcowznZJGD3cX9OdI9MAylsybHzTBfOU
0OrsB+IfvR+k0K/aMYqP5Pcw7vahc9FBvhe/eukad4tRqQthRpVT8eKQ8lblmQNpiVB4ox8f0wbS
HCSpmCxznmWIBckeSsyqTrPv98t/X8lmn+Z2UVnPbrkoxUjg6TKAYyPoTDDDqlh0J6m/QkUxwJ0u
iKS4F2YxZPb7Q6Q8/+KVS7P7/jJbxczksIw2keIBlgHJynC+gJoc7k9avZxnMcPfV+eK996jBbBF
AkcDrm5uMVtru5yNmiB76MxJrEaGl3u/SFBm1DTWIe86DeLIZcd18ZvFyGBRwObM9uHwrDhEdpgr
W7Q1TrVyiQFjrlYfo5SI3qqaAJWJHrcqipI1p5ubxyYIyIVR+2zkxub+ioB+ng709xUKUftg9Jz3
7y8SanGmsCLbdgLYQj26+NmME6NX8IDyHC1gb2XV0bZO6ml7/zEOH7BM+8LdN1Y/b3XQ7QpAy4uv
hnh0cdRR+jGRHyOSAc11dr7vv/cdU5XjkrAFD2jyso0AF32K6FoOLjDhxc6LwR0OEd/OH2N/N8AA
3VQ6evHqGXnD/TZ04/MCCDiPPnlKAY85HpZ0GzVB/0m3dfaSTT/wxGz9YopfgTl+ShrKapmIbpu3
nr0OGkucA3IGe2WQlBG78K0yTqWR5mSV9NnZH8Jma8IQXJXisZ5TZPsagHTSebc4erWDwYMvgWKm
kr795H4Rdpuu71U91jHoUQFxYmWDn8EwLWhOWBgsv/BPHAeaPTRfhIkuA1+XRi4sHvEehKlJ0aRi
Zv/zeI3QrB2tBY6DQuhHZJbDTvHa2KSuqBDmgONM7ua+1gZQ/NZzm4OK1ESayik41KlPCMFkDmuJ
vpSB8nKHe9RUGXlvu6TK/X2cMjmwWBODPheHzGNhH4FCraoSRbNosvKYLq+Qm9kHGBp6h1AhIh+M
b6qQno0l+qhmnilnkpIyqNsbbRC/SZebPGAFSs06uMYmuUAGcT5ZwVjYfjdiU76oOv1A6rCe4J4m
udlv86UxcD+h358IyQvMBCa9cIUoZvCFx8pMThrHXVwAAgdshHcrc+WKnQL5mcIkAJL0R1QQm9H1
LpqrjqjBuJy+3C13s55v05LFcf/T702AYoKQUAswqoVPaViOpG8N1h5dUcVZDGOPaZA8EtHv2rqz
+RUfc38QfnJwZjSJWTe2z37SAGic6CqUnkJ/kRZbweq8l/oIvSBeWyHr9X2fLIGvnXvEcOmIfSNv
7IuQDVTveDiW5BW9QPlcpQ32bEjHDjCU4Js5MBqxk+Stw16EfpPqOlH5sA5tepFhOz9J3wp3oDy9
NWNrHE0FNAwSMTCEMj4VBalAOsAr1tXHocWVA4iWqQJTrxsoviF4cSc0MFz9iuVOvd63bMN6t73B
Q2aidzPdBTbUKt8wOluyTuZoZ025u7rXGvfXN0G+vUUxfrDjEYFeaD3/OuI7+FmAUeBEl174IMkw
2LpOtLHiICIbpbU2eEvYbJfZRJ9Lc2e4xrzjtFIdC2Oob1h+zmpePFDzrZjZ2MJMw1Mr5MJ9YbsM
fWT0GvTxwv8zrr/W7WoOPwrPKVeG5VarvHUBQk5TghmXi0egqb/3hu6hblgtOVA4x2VNvR8PZeh9
IAg2rgWsXzR+PUb0pcUKu4rEHCtbMyrvUb1HT0RquTmnynsxxkj7jYEodaDXnaVMy13v5ITl5cDg
4dnFfk8rwh8e73uw0zQMpTJyMe6bk5yQIerO2s+Ne3TKwtuBV1GCUSGAJj81s+v9I/YpcQSg6z32
htvScE2K4gz0CqVyA+62RHd8BJR/f/cbtAYM7i3CCixxpFRuPw1I6eiHPmg1rEa4PfeF5N6auT/u
RU3KewecjTMrnSTinwY4o25IGZUlfv2Qz9EV4LO9brvgdo8tMD/fCxtZRMnJt4s/TG9GO5NEjy79
xqPsKsito5p46CdvF2Q22LACgE7X1FcCwRC3pNVxziJUev0p8I1Ngvp1l/M8rFshJwysEUhKK6c2
X24AyRorUqCyjWUm6FCtnkavAhVgxeXh/ggONePsaSr2jY9AJswrGtU0n9te0Iu2FGQC+tC8BDJF
r8NNgYYVzqfKca5Ysw9+kxZXqwp/lLMmqwNxer6DqM2pYkzzL2KWN7qwn6a+PosAsMPoR1drEp/E
6H8zAtC0Ba0pDNdF2K8C1ETPOKf7g910kF89s97QovNNp7y6WX1r5cSbFNyjp0HTCNJwtkK3CMdR
PLrqm11RsXZlji1df8IbyCyuJKleQRFvq+pDJmGwyZnHrCdkHKaD1F4WHM3CBom/j8MHGOGPosEs
MKsSLitgfMQsekeIyOOUze7O6cgyqSMCPhvk/agSJULu2ByLtWN97VpFo79ImMHBBTkbOS6ruHS2
EbkEuJBypDb4FJF/kmC//EhqmZsxUfMLoVHrGZEVIas44rQ5vkH9Rvyo7S+kOyEkcDA0ztiH7YDS
se82GMZ/ko7HaRKEnBO/5M1i2IjQBZnyOyJkhQcOUwD8HzIc8aInCk05AZEdmoPqLfRzFDFlBy3P
d7dB6Tp7qj3g37o+6cZgehJf7Ohn4ZzJaUC7afPDRqRQkxxcZGI7zTExiCos/HYCysJjYDv1cpU1
Qwh+PfhmS/NDYNA4Rx0wraSQO94JbzNFNt4aa9mfHckO6EcHG3Erq38R74SrSHgFk4wJd6XqrNy2
KEVCEVwy23AuU6rojXJMLy00+QVWmPVQMQWfZxvXC5DwNnmmcQEng6g/1O0LwyTzt4CRmFY3zHOx
EsQK5qaXWe9aT93e66iskNid5tL7GsawxtIowvVUY+Z1ap66OtqVieOAB6JgdYburHLUrHayUh0H
9VwDOhVx8zUBAAQl1ljrEWac40VfVW++os4ZI45WC3SYnv+xzTMX5w2dnQKFVunjOV6uS9C6ALJn
BGn1HL5ViFpNO53IDkh3QTp8j6JHeHkORWZlrVzBM9on3XhwGpi0/O88j/FoF9BlGT0TtRhWjyAW
SaAsPjjtJmekU7s6zm8qbeW2NaOfYWWsiiH11l1Swl4zARui+65WFYBc0OmEdUhuhzV9M3ovpdAl
fUyGw9oBAUgWIb93zwfe9K0+51Z4TeHy0LfZY/jOCTutOMwHWLTEeooZABSCcKouyley5aAhnmfg
XaKbrjXYoYhoyanZq7p+6mFzoYUGz2kXxAf4yTm8Bn58sSyDnIzCeVFe/jxBpyetcd1l84c7Lot2
54MDUPLF9YC65kl67DQ3pkIQFVfkyLig3FFjHSRNItuq5xUvC/YnAnpWtel9H6T4XIFrWLu9fist
Y28GMYblr1KWNPNy771L/dfA6ehaaf8InIbcxgRrT+F8Rt/mbFtsWaa2Hz02JZ8gHwrMK5Ee3ydP
DHs9IJrE+92a5YSVHSpsk8px47rmbtZYFjof40QBp3clc/k6WnGC8HzXuxybMFPd/LD8YOu+JRly
WfpHsHitJl/ZbvRTdNyrLKGdPdNjIrAznBEeFqZn7NKFKez1/kYlpnyr7ea1Rc1WS75jkRKvk2XA
rIc2hRcAfSGNhorkS4r73K7e4WmqLSMDtWHbeMnysl2D3za2ghqVxZyqLBT6tR98lMLuJjGi8ah4
cmJf73UVXmo/+RBeDIU4tsDhhjvWYLwpqr8Wk/4DkSdCxZaTGTLyjyCxCRt2yAssZAN9we5IqmwU
4ZQAdtaRabwwbTvF6VyfkVVP67YEkYZ46AFH6HEOUnVIB6oZtCCSfFVr2BvNOZ0ReraiwQCZfHEq
u94iK6Nc94jZiCkTAJO9TaOYzgKVazkLdUDUDpvHwjMCozf5qJelTA/4ksJFItp2BbZcl5Ysh1dK
FCvOUbviT0tX00IBqIHmLybL8pTBMqYTQXiaNjdOhiyx8T8zkR8hQEY0jFJrW7TwKcN+Oud+TBxl
g5wLTNwX1YEKoHz/sO0X28bYzpkEB1MMbLb+Vgz2yYtUuZ6T6ghZlTkOZ2Uk2AUOMSwCeTIQFhyI
xfgf3BLbPQHMjdedq79EWOEYtkbbMp/XXm0RteY8EpO0iLKgPVBInvDVwsGdnCt95i34IpOiZEKy
2CXNpkyZcRfVI+QBTu+ZJgF1SgAzjGz4NWESoqEL4Dr5h+jbW66xM9Cr8Zs4X3fWpsb8DeE561B5
AVdgjR5eUtcEy6whuZV0DUFqHTmDF5ceJumq4xTFpSlZ3lpc9KQ3ROxect/jzSKPYj4GHu7fue+/
x+YA/NbtT/3A5CaDO2LJh9JpD7Ih21AlHLkTZe9E0Au0w/UXm3c1Cezi5KLHJk1VHYzyKXcMTKR5
/uEC1y+m8n2Ky091C5rSy+QmDu32ZBsyWqPHSFaVbYLYNi22olSW21r8pLMZPRWuXLLlKDTolUUH
QRZal5zo9TGLc4xqlcTqPdOsaGAhn82IIATdfqAu+NYOqNl6qyZyTzGyE3OzJdWF1dcnsnLoqgl1
5GePkK2zH95Mzy/X9ImhxDThlmCeb3NLbPIi5dwof+wAx8LqsrpxwyvgUkHYxJ8on+XDxr83TecE
DMSECmA1WgOHbTk8sVcGm1jI10Yiuu5VTyG1eJawflAMs7qIRWActJdSm/4aAOqHITVd9IEDcjCf
Ez39HOYvhlnh3TH1y0RoGjqArRywO7UlpXubLTGZYXruaA4MCAV2SWrKdYncTvWXrASCTRvjigcA
OApxASsUkUxW5SsjDxI/g4oFtJ0vQiOON4CMTmSlrudAJFuoWgTBmfMWMSjoF99eWwYSq2EgJrrA
IbCqvRm+s3rqxU31hzrvvyeLmdEWT1MOYaMq9Fs3c4QYRP9eqHOuWN/Io4LujVvxYE/bIgrszVgH
5k6XwLiQ3jE5NEkFx/p+Kwpoe54xgJ2Y0nCrljwQRc28tp8Ly595JWhEGAYERM2BCssJyaTyFrL7
Mz9Gf0VvzLuG9bCaJDyKOPIa3OfwH8ZKmacyhG3eow2nUQyyuUSf7LlPbhhlgBLSz8lgPBMJK1dl
JT66joLDT4JzkhMEU7jzO2UT+XJL7riu3sRQgM+JSdOZ+uJn7TYjJbtposJDxCGmtdsNFC+owskw
hRfqxbDw0tC1N0NtvsedP+8hpUAwXRu23NQpi11c0B7Jkuq91EcoObicW2KsnMDcEPGybZ33oAQb
32pElCRiRXSGfdS+LSnZDC+Bug4/5sp+EWFLOQNd2AloAjSBZLFahPlB89o3tPnCl3isToICDDZt
ueH8j4OtgqwahpZY4lBYtQqYlHXlmEi/OSfAAN8kTBOmhJIVekt/6lR2G1OMOSkvQjbFX8MwOpak
m1dhGDwp75GZzGcrHDFBQDzvyxSZtj0T5UKQKa7TZiFk+iMzAZzKlh6cDa4Z99NcSnkqwoj04eWX
DEqNh1BXT/f/yWjZe2njC+z4pl+7Zg5tNpwf77+zLiSnjVQQb2nPCz6jEI/N8o866aHtFgITcO85
j443C3gPjNsqrEnjOIxHO12k1QOS/abYDVFEqRgjrCqmnH1oOWoDTGaJ89yr5zq7CnsS8RbdicWZ
KLV+1khPF50I0HvM5kRFzSMgzTnN9r3eRTHsG3sqv4RAGXcsVR2HwAAqTOom7L9IteNSre+n+g6Z
dUI8283vpEuohkP/3iG3Ph7z7GglX+oWPhBVyaPXQ4W0Ury0dxtG7ujdL1UBE3rU2mfXZ0mCglgf
sxh1N8g8YkgNLItJU8ktaw65hbSsZuRHU4UZvSC/Ydsvh9Fk9pCF859+qZ2y98iJ8GWHLG2jA3F6
+H/snclu5EqapV+lUXsmSBpHoKsXPs+uKSSFNkRESMF5MtI4PX1/pC7QVYVq9Av0qrLy3oiU3Emz
fzjnO7Ug1w7CbYf0H1VquMucFnVKP8C5Rmq9Y9/XkmqRWocp/2plK39wMS3as7n9zwdBKRNk9Y6E
C+yHRDvue2P62SX81ozm6NJ+0UbZK1Y+c2IV3DGvHM4puQ47MYbAgsJ+iwKTm7r5DGVsUju57W1C
XK+b0XicWkutC6jCBEN08QVWJ6QRgKMMnrvgazIFNwZuHui5FOKl4ni0UgPTqwbfw9WC/NQ4/PhW
rkfbGB3/gymhRxEyhel9fJKZ7e1DHxVe1rY/KN7irta2ojdNZDfJHeBw/IpcnIaADZgVTyyyEtTw
5afMaPr9TL5rnuofRcuzvYyVKnr7NAxfU+AcoDxNsdFj8JOT+QNzon+r6qjGbZd8tWNKTF0W0E+5
uK6m4Q3U0T/bKa+xrfUQhTqjcjY0gGDCbRGp6zKHH53QYPCKPX6ZRyxTnyJGjeIG6IxxHdcbRHLw
TzRIyo2gvbTjYxhZLADnibaRNzzC8MnuTZrTqI8NWX9GfqiMcOCn6KvvxzaM6B16INJGryU7zEFb
EMDvifLlS5u6N/pI9zpxiVOMxtTTO58Q7zEXm4y4or1Ws2ybRMWVEPz1Ga2TfrX2QvbckF8iGY7X
rsYk6WldtuuctkWRbBoXglUwjPfjhZIcMXo4bAi0w+RYW8NDarbvcUrAreORZT7hII8t7y+j790k
h/S8LOoqwVohQzNQm0Wyo0LinpxHoF7H6ylGyht0ep+LdR1TNLuYWfqVtCWLA3hBDKrcYxYzpc6U
IgyjIUynj549jJarVoD0MuCjMz5kjLH81tTNq9pjK9iPY7YlsCOBvDV5K7uC8cV8C8W0p/j0JnxZ
/O/YSTLxL6S0gphJmTowzSDPpS7XZH1evoWKJaPXvYtVsLYC77DMz6o+fA0Mzz5JNqVtrJ4oIv1D
O2/0cdYYJ/I3YBMZLLPmwGaBNXjHLHYgH4FSYAR5vPU4cEmtkOUmLmH+JHlKPa+YXmp2wVcwgsTK
Miob8hJW8cieV5Dly+3Nfh1xAcqJipY9kckuSN2v1tAfIlfvLlDMGZ46RHz6zfyIg41xZzkOJNwe
a5y/k8F4gXwzYLpr35qiJM7EjegtIkCp7JpnvMUI56J+aFEhAoO1bhZuJ2/qATz4GilApWBfgHEF
l03qPM1jUTOSyTFKGXYrU3f3yM//yhYcljOo8RBjSwuiIAG6UUUX5Ko/AUYTs0dsVWS8x5Np3keT
qLpGYfpYBqzMoepVCUyBbp8ZdoBbfe+XGEHd0QIhWhoHpxvTE9QgkANhdlgcYoj38TnQ9z/YsdPd
MGaySeb09VOS7KzVMvtjo1vhGuRCnzKUaIH16BbmgBmJGa/7EbGqPZcY+k4kf15kjdIsRVIFT9fi
OC9O9qyvdBuRUDlsECACmBuhJ7bxEap8fqa15/HwvXsQl6eYrLu7IuwisXO17bDOb0cAa2bPsNSr
5WfjwJOtHe3uCfm5PDRzFMNahvUPZvcgMPJXv+9cCIfzmyB9bx9UWr2VMhRrzNMnS7m3KJZI6Opb
ET03mQ9xNgveLEnCCYZs0N1hRtAagtvDwBBgXQvrTXiw/21trHdGgbOoFQqzFRB0xqr/zMT9hoI0
rgZc6jmXrUPiKyo3tpell4O3sH+b7LXPhDxggQJcm7GczFLLp3Wj56b5tvd2l0HrzfGojw2BE1Xw
u0x55ZahdpEifjBVE96JF3+MHJOECCsFMxCrE9k5uPLnO5GhqbEXfQfgkFVIMW8r8bC+GARCXsEt
foomPpCy+bMvWX3DEX0mWKzGpADiLx8Mcy0zzwU2ZYYPcVt+zsnQs1QByCEiAoQ+Fw+UjySh5+AO
LfEwofZFaFxwmDzzEZ3J6Anmk3GPZgRETNgzHAhlNeyylmtyBAl2XX6V0PIwo1LBhJCadxZulq1Z
1yYW68QhFmCC5ibb94x37dGwQR3WJNpC6KZLjrUjVFHj0o3WdUgb7YzP+VdZOI/LU4B+yz4naQ5r
08aG3W1qK0Vskea/w65Pt8RDwGuf2V/1H5BpzrpLMEU2JJWvBtSTutBfWr4hPk1YasAQkNqoaKvI
CzyQckRWVqQXeN++ynKGiBDtBxb/R9sFl0IgF6m9dmuYM2zfPy1nUAtoHGnkNG5ITJwIrqMxNUlY
m/r0b+VEYo03CD0MzJR1hDRjy5JqWi0V3HKh5RV4YrZDx4yglqUoKRtNHu0KLoIq8diZMzIa1pyz
8nLMkXAjV2BUPHRNXEgyDq4kmvwNIZn8nHNjFp3nUigtx/xyXVSq/mt4XvfQj6xKfGvdwdp/zC2D
UICBt4aMvU2jlH1OJS5rkB9IW5p263jMFQyoNhvSjSjvM1JRgZNjiK7K9wGCEUW1RUyk5W8rO/qp
AObPn29CqCkxpMNm+a5yzxMHQt+OFpwpdsL543JcTbOUJRLFpmhBobP6UAw/2OoXdn4MWZ2s4IcC
pDeTt+Ue+RbQo4zSPow41gg/m35OCBQo6DRO0LkwcG2vYsbeW/fCN38CaWHE4atDn2vASCWErEAS
Ps1Pckq0EehkUer7oIs+Y0UEeazMC4fMLai89KYc/wuD2rFLrBfN7FEvWFgf1ymodDI+lLbVQ9ib
OA6qn0t96gLVIOOTE7e3FDtmKjMr6MbXOMWTuyh3F9WerWtPkW805L7DDOyJgrirZFbeMq5XDQ9W
V1CC0jsnjCM2QfCRacHXsp9U89K+6uXnENvrvges0Gow3ipFVofrPHQGn8G3aoiCojRkcXZmXqJr
GlDiOjluRKH1x1IPb34YwazRNOLqPR1B76zn4Y4h86Dy72X/Zo6NQDtm4gcgrYcTuaJ4ZvtftFl5
RqbNCnDWEbeKsCTV6fQ2+Nu2y5egBPOm3rd+9EQc10kvt32FZyp0mv3yz+crsPzTVCEDMGVhhZ11
TA6lyQ5CYbxF/YEJS2TRzezPaXJOQnO2TZSHLtd4CiNO22WVD+HtSIiDc7cG99SGqJ7FJEuiEpL7
8jeGiKH2hcmDpQKmMzFLHtIaIbTgPDk4hN7tCGOoAvQT+NFIXvIjbRMZGFeTOXJzZnhHOU8k86bs
pg3jHje4dkLFcUNn/kOEmX8IS+3BUrmJ/5JQPgtVnNVn0X75op0haS/uwGpGzAfdEMGAq8dyDU7P
ZZAljySSd9uk72Dj1WggeRCWLmspvfluUg7T8hcevH7jt0PGZLdGYQkzmeAtJN923CL/8N/LMn9W
eC5uhYsMrW6G7Jy6bbluB4b6Oq9pwnFAXEcNWH9I5K6yyxtJVtam5mNcrBtTTekZ6Yw4sto9a5zF
tyzhSaQtq3Z97p/iEGOzZPC3Wb69UrT8wzyYVkz3M3IdUSdb0/PIdOOh4AdVnoyPQaPFm2Age9XF
NLhZykjc0Q0Tkw7r/i3FDR93xlGPW9Y08zVWaHaNUAbVYjWxyymnz0V836P03JZWfCESZb7bPQxD
uqWC3fKpGhnMfm3o7i7q0lTzsKOjsAN4q5OYDqK2NqzxZFvErA2BcUBK8dhwe57MqnpLOmsXt/VH
FA9Xw8L8uNxTvN7Rhr6OfHuYZ2vNAt9ojcu66qOWTrRf/i2fXlGrQcIuypkkY4i7uG8pvFapA7Q4
tbTvFiefWcSJJgyUvf196YJDVeyxoSvmN/6FOY5/95JHO7XLtdsSpqr8Bkgts9HljRyJ3el9d10K
O7guN2Z+nLQEf+zMrQoTqejP/eZEIkG8D4b8bJEJ6Qx+8bx0p/AZyfQ0AnRCPbGWIit/EcSBmm0R
0hobXaTteTm5lntkrBx7r5dsqalp+R+e3KOjE6McRESGZMUv5sbiqOp+5I5gxi7i8ADUChReq/rd
chws4lyOLzCx+tYyoBbUnf3HC6ttp6ljncR4uPH6H5QFx64qe2vFPNxCpdGQ3hP179PUAKSaCo+m
eU8eankUWNnw5LAIj3K0T0lIEQJPa9zGoceKMQ7Rfobhm+0LMvw8OmPpIMblWRf7HoxrIurH5UnW
SVmZIVpbxlhP8VTV361WCP1adyXiV3n+XmxrzOCVqa6LH2r5EiyWrcytt8C3oZaMPijvFDZIwiuG
ilDbmjL3V9LLnL0mmLS5QXXsuujJBcyTR6DDgoZdpBcPHzDjxG5RwSLFNp/CwAOtbbNQEBHquAw8
kV3cqhYf7feHqWvatq3Mx+V4SdwUVL/nauuxZfUTJRnvfIGUVJYfeqNgNzS6uJKnvKlmgYudlZ/u
rOq14o7HU5kegcZRedIFe6FC9Fd/BOzAqHr2e2RzxezOXfvypjppP6yVxaTPhXGzctKZSmihTSR6
j9p2FrPB4zmgjyDEIB5e/RDpfQZm8pDgKkU5QjkyFv1nVsJnJuoERqbBMC50xj2gs/wvc3n7vPwn
svge2ENySPqUv0FTfNkkuPaC3R7LsHGlE189/zaE5PyIkna8OYjtViUdD6Wju1Ft82t5xZy56J7v
lQmxOij4XxUn0FUScMZwuK5+erypZ/2BmhjhcF0S2ZjgtOgIUNhId/JXvZeOxMwYaxj73YnB8bsk
YLSxwy/0uex+SbaPrby85EiXN0KaG/jp0UUzxFrrQnmF6LarSuNPqJGBJhXbneXGn5gnrAYPo188
MhAlSplmVSuuhKTIsxjahOjcjlxKoOXIbV/SXrDCHUqwMshgkOsi8Gll9jClyR+WMNmtnINrAPOt
WK5wYvrVD8kbu+tlCaw6JkvMESer1apt6hnJQadFXYXC+JM4CQMjdNBUfG5KtqgHDz7FmehoiX3r
Ax/xlYWVM4UxihqJGJBs2+CzJos2YOY8y79nReb3oWHrHYCKQa6dwHi3MlY2jPNAtLisvBoFsKxn
OE6/yGwM4vKwz3UiwsKpZcfI44/MJ5hlccOqZ9i66WTKMeELJjuzLmv2Yc0CTUAquwbaxDZK0/7Q
RcB7HGAHs4Y5bMkK6YMMZLv1Jx8C/66ZLcMYWpZWQWdRCOHgC3p75rYOAA76s+92sZT/FBqVH3/a
oEUfyuQDCciw6qK0ghzzWUfKpW4DlteUIaOUXIHebtrHsZ1+akLjsvaZSJmuubaFip7JtbdKQGlL
XaaZDUBQ1pjxrCDwHVB2pZE/ZRHQQCVaC1ZR9uH3ODYmPXi2TBusUl1eFeRKleb8Wioh5wMVKJP0
at/mjtwqo7+IYfROUz2+N0S3XylJ0jVKvbIGMHDCT+MdcyM1AJNJdGx9smuQkJ/z0VmXU99uBGHE
puBuqgf6K0Jq9/WYPo4R9qfMfRwNO0Ce33X7yeyfTA7kW5PzSxgwfeYvj5i+gY4S4QzTR6Kzk5au
GWmqGdR00uxVx3Rq14Jq8US6uQK562MH5BDiYOV0vcDwUI46qsgOH/B6Ova1qKb6WKNEI0VM81eG
QFVgu9Hd0Gz/9K0zXTT/yKkQHnaD7h/J/olPJUsJzUK+GItPJo/mVnKF0rGyYmFnhRxw9OdDhkpt
SIFsNG6LpMgcTzof4x7Al3cKUNecHGDiGh7IE1GPkCD9EkcOFU4rBvCrrX7n46zYzJn1zkTGAWyz
x9fReR+xL7JjNHDF8vhtVBp7V1VyaXsDCYhTdG0bn6Dkpg23sVMcA1DvMACDHs/B7I+aiyhAq83J
phdfOy2cL6IqdhpBvgNDjWvNMHrXGCSx+j2q7CKHLjf/GZ+pxVGGCISXp2ZQB31CQklG4sf3gKwJ
Pr2g2scIlc5LOdx63Ql5JgHgEl0FCdUB2h4IWHbEsjaowk8/eEAomMORpSYpvLA/w1eML/UQPKb6
CGROh2aTkSOQmTgEEgRCvhn8NvQKF91oHEbInYkXi/PSbQ4TSI2qdB9yrd5JXeGxSBBQhwB921er
EDVcZZ4i0fgoK/WSur1Fv+kGRXKaA/iyeVhZvGKu/UAq4T53KZOTocuPjFCaQ9wwVRiqL60890UX
o4FP8yPRe2vLQxbvWhbyTHRpOxm3NsMO34Y6vZLFCLAGOXOpDQKNULn9fl5lzkZYJIR0B0xQQ/NT
zUZnAiff807UGwQfZDeoZD/FZXKG/PWI+YcuAsHTchbFLTghN7R2wq/qdWda3j6j+qJsJe1ckpvL
hGqpVBVO4EOWhD8aq75BiU5vywcdwaLEK9L99FNoprkdQy4l+DyZTad1FPtnYirwdgTxc1k7dxB9
r57FOsXWkAjNc8h4AOPDxuh5sfbGOIf8lmYW3f5+GV3rxgxLLo5e2TLPdbRhvdRzBZTKNYpYBoPL
PIkIECSkuOtj4py8LpvOoc2+1kirb8dnW8M9E/bI5j5y1ElkLAn0hl1CRrY19jms7laCiYMkznlT
AoEmWNm4uI+BjfJsOWKXXzdt9dPAfnA7Ck0/EGq0Re4F3l/YwyH0u/zK2O+11vw1XxL4TCPvUSSU
5Y4s5uRWNNWPKWMvH6iDxY97Qin0Fg1zSU8PtW3JErib4tPJO/MUl9mfPpvIhsSHlgbGb9Rs9fdX
nrtJAtFfsBRKLAKB9R5aTp5uNKZxW6V+mTly+aW8m9Em5ElH7Q4N5Yh5yQ+vdlgS5+gXFwev7npq
ogv2Qo/dR4VYZdLvQfNkl3x25jwTRIj3ERuY4RhjdyXAo86TxXrpTfAqrkvP1s5kXeyQ8bOQmkfR
AbrIdYaw7UA4bcm9ssYE8XM5XAjS4p9HcAhLLUQIPbfkZfoejVF54/9i43jJ+5khInhZmhyz8mLH
N2PXBidXbkLAaKcq+XZjNOgEV7os/A3LymKjZ/a49QXqDkcTrPCDy/IBICiIb8t/kp2OZjel3+lQ
3Ttx5j2gk3/2lZueII9e3KC3zk44OuelDqAjKM8V2iMiqOnZ+rKb6WjeOU1ThOHL81B3ZNTPFSiS
x41hqpFGH2peGJPuPlkluGgt2EN3YaDOqvnou9OzVKAHjOJkAMU9u0md7padyXLFBrre3WBU6ixT
EqirQ/vJK9nx8uX9MY26S+khJYr4VOnhUNG3lDR+heancsH1z+MBP+MUaWxYCDY2aBOtN7ZmogcW
+20R2eT0zGUg0oeLD0R7P0z6RbQpG8V5ydqg/LGnj3LwAT8mw0+SvWHIQbFkfZYcenhNaxa+SWvM
fVnM6oQxAKAVIzt69vDlhSHqSJ6jwtfFOhgm97Gape0Gd2TS19G5KLlGyLEdz4Ml9lUG13CaJnj6
viXhc7qbpbyPgyo6CJddXeyCh5rV3x2xnnfsbw9s/SEfz51dF5isTjtQ+brPTaol8a6LZoAmyRe7
wSKwCFVCfJto25CMoCgbCkE0ay++lhpLq/VirwaCcCpdQjV323QXR8XDMkaM/D5e21M13ufEspAJ
3XdHAyTxlSVic2DV8IGgpGJzYzNHxE+/tdnPIdge0LuWHCemavVdFNnnsJXorkoERSbSzI7fx1H7
xdfhlOEf5pzmj7TLmBTDtHYn9DSiI4Be6tPI/L1nFjc1p5qobEx61Gta8rAMKDqltQ9D2N3JjDA3
U6vFWwMgGpGQljq7E4X44v0bfVXgvq5XTe3bZxSN8WaK2p/LXZozFzsQq9xtAuIR6rjot6VJpjgZ
cn+gg1o3jyrKnlrzh5/vjXxbK5cLa240OMLEdvknbv7Xl9zmOtnbRYkBLW4SDTA/7u1IrvHse4yD
H0XShmi2GduVA0DKeR9i+kDhA2htBPzhA5kv6zh0z3Gsk+AY9t6umfcvTS5ffY1zWTX979DQ8NG1
nPYhQnIE1XmHfEbLNlZPjls07/hlYzCQpNTaAet/iZrik5XkzAodD66twyLniykHOFqaheI9Kd8w
iKfrqdD8SxH9rkK5ly5vDfeu/lzKXH8O6f1yBlp61fgr5YcUXY0+3ALHfyF3rD+lLcVZqSNUYKsC
FMVnXNwLbHKU6PIyFAn5faraVQ3fwMwXqc3I3iz/VYg1G9l6rZ+lboa3iFE6y1SO4Lmi6OrwqcXu
jZgNCzGRBTd4nDR2syYdwJt2SuyaHqwZP5p+eomD7No6/odDsbpCrEVee5C9D15H0oTW2RSQsNXC
sj0SJ9nv7Ki5M2A9TXwQKyd3wq020fmZg2AgqGkQEnSio9tqcHho8Jf1UxWtdYcFImBZj5Aofm57
hp073gaw3Z6tSULvNIIozuz+HLeGi2g4Ae+W+Pf8t/AIEE3JCoktdhvCanZKOcE5fsnlqI6VBmHV
JaWVIGqTdXCfv0dWVe5wy/wNfFKuy0xHKMVXZHlnM+n0jUNY1l+cL/aBebF3wTS06cPqWRZ9v69d
a+3AB3wWel4fWbxfl3u1bir3nOneA1up8MoYAUqDK1vefp+lmWMemkk/NUZsPy0PXdGPxZZv4S1n
Z3uRLkRO2web7FSNsQHFEtPEFRsOcRDNXbBKZ9E7UfDAPbJgn7njDWEvv3Gun8QIR9mgkttaoTFt
AT5aj/bVmsDqEsL0hnDzDwKQ5t6h0a9Cbzy5eVWuJ6XF9IN0n5G2RZmGKceoGpLmeZCGnpNvOdea
jL87S0Y09nMpbdSofEUx/Zpmr9zSntoOK76hZOMHVqOmAsEvYIFD9VD92uRn/YBU/pGN1XOCe2KP
tyfeMrbyV0HSl/tQZAZiYRMjaZO9Qk8nHahm6VSbf+AkJzMQcuBvqXbkzKgH9tLmo+xMdpQGYLXe
/Qg177TwM5LKOheSUcjECYvCGj2jVSaSPDTRnUkXJv4H6VVI7DaHKlZ3TSe3zBh1d22iUOBNQIU/
vzlYyNjaJGykwFZMkQjvyWT8MdoeJWOKuEGOPMihzXnkzEhbttxLJUIABHYUdSh1GhxYxX9Se0TI
a/XP3rgWFmrtpQCVUfPm1a48KYucNgeZB39OPqaC/HGLHe6IJD4ec8iFPKZAUhT3m9G6DTC18LEb
m37vFHnO2K0eDrmIGABilDi4E6JyA7P3FpN+erb7tl0bAyk3TUHwKplUT/Hxm5bu5vWJ2wpXeZSW
eBZ65Mmm9+iqXyiQyj2+FbFNoLE5HrvKtIXkMW/DFhBTkVU/qgD7acLlSmKm2dCkcjQFicu0J10F
Lr83S0bEY/kLDPLhOCk4CzC8V67Xx9sxsXFdkTgFEK/lJ/V6edDCFAVjbJEVASgaFR6T+qyyurvW
VcGmt91fyypQiOTLRex5Su3ux7IQ0HpeQ2U01YVTc1O2vHg63u6N0ApEAtA+MzcPbg0QmJXfaGpr
1Hz3AU5ePHol7yGwPpfEh0nIDq8YQ7siNhhC2t3fnlRnjW0C8WlauBsLYeAD3pkQsU7+hEinsic4
CIKjv67ze2GZ7l5UxdPiojewiS8NpwMW0GF69pSwy5+vMylAuc7bQRGzOM3HTMAyLKH+AgFZTMmc
lOgd2LIaXCSHKiXVpkxJH2tRbrOwRr3aJu9+kmX7xMGRXbR/lj+Wm+NbYPQ67GF2S2kT3AoBoYmM
HWPn1F13RX+o/wYaAWqvZf9cFzwp+OyHyKGdt6R67XE+rOMMrOXIthYNMwdH5u0sSPqYAtU/Xfdg
Up87gVWvW9/d6BV50LbClp2OzXMmbGCNitBgEmycNUrQc4mG/xpEjJ/7wRjoXjd70L/9FXsrXwjI
ynPTeJeUZchVWr21jhT7uTxo7H2kk36w3M6Y3NSjke+9guDdmC/YLntxZm14HmH5P9eadgkEMxyZ
M5CzlGofRptfXQYuOA/7KWjglkhTghVOOrYzztAwSEOmKcXIK4nY4Pf3PYfCGtN/3XfsBpBXQHz7
vo8Iju/2w/xXcncTp4ufDghvuAF2n2+HYPLvEzmIYlY8Wby1Ig0lq1HCYzSILxuISNN2AUF4+uNC
3gCW4hwRrDK1GlsLAgXQQmdAsVlkYYYYkSQQjGiZjkCejRawyBR7V+TjyfC7pD5gucid8q1CGlQQ
PfbE1/at+OiG5GRYenUytPZFdh52Di4tPMnilHmsq8Z36bXj3dPl01IpB8ztKWp9zIBaWO3TAOKt
KlWxjSZUSylQ0ZR8Yt0W5bbEMbGzxpU1kFhvxkCwsDWx4mR79W//h9r331Dl/hvmDGpOE0MHXD2e
yIWd8h84LwAt+kFywa/NBktHAwLyUNXQ0wlNL/G5UL34rsd022RW2bcO4o5Rj/duPxnn8ptx9f9R
i/8v1KIPXOf/jlrcq1/tV/4r+/UfIYvzH/kHsuh5/+LVIFrC1eECQlsEDPgPZNE3/wUh2AYcaKPQ
9nUHBtI/kEXD/ZdnkKPgW7rvovgW/IVNqZZYXfEvwF38+7ZNXqzuQG37X//zP3GXCCP+T////yhU
/lDGRdv8+7+Z7n/NnzUcIg/4OVx+OMsyPe+/UODSHiGzIGkO6eAAjbQyeIFmelTUP2n+3zxgFaB7
BqZyjbSUfJr9h9lRS4of5J2hz67tWxKqu+PIW/xBJR+jSJvuQUYb7c4ix4uGUIaj8xlGMGIsFf/s
7kHovaEXJYwM0lyetq9JUdwSstEQCzLj1II22tCYrIntgfbfziusQZxKcjHwXXJQDOcgfc1C8yvL
jStCNTJErW0+d1flENOVkF4UwYRfyxLpcFQM7XqwfoRhCcyav9CPSU2TFuBC0dn7rChfnJGINuMZ
vSYJQfQ6K9swXLxD02dRARUMyecr/jAi/khjhq6wY0ys9ZqWrc02ePIqmCNlm9QrIncB4zTn2ulx
pFT9ngQG2lez/D2i/p4wAwYDNQLk5ie74iabdAt/Grk3lovJ3iZiVIUcL0Y4Qt8X2hnew9c83w4q
NhsjKY+1Z31qReOuQYEjmErspxG/i2vUP/HLvwUcw6vaH5/UqB9VI24+84a7hVXvZMQtoMzAW0ed
/heryzmMfR8Vnf5i3aAzTCugQJDCFa4psTM5cZlqRf0R/PO1IJqJteNwVvLV6L1DrqfGpXBmtgBL
6U0AIHkTdjH4Q1b1D7WdteuEwCXCVP4aZrLLoJw4TOf2uEnKg9Fa6bpyUmODz4cZIXZ8hS/bgc+7
UWZJ2ZV5KFKaIqINNuTa8HtKUs+nAyq6aVVdHEZ+6yoB6Y/jM4jJ6WCL6KRBygbB939EPab1cra5
UQFch8yMN01Tv7cvneegKTT898yKpk3kdG8whc8abt6EIeaqyxtwRttQ9lxkAbrPpD06MjKhaULH
6fPqKdarG50s/naiXz8tDyMgthecDRqZpVMZRRfdxNJSSframBwAvHeTPq0nN/kwMiR2Ttdf0HQe
o2C2FPj2JZ0rQH8Qz8qOWTBAhGZeK2+0dHcRPUyEqeEOQN14Z8h4aixUk3JiR03vJCYklh6DpCGP
bqHOeHra1a92oDOb1ayUxGG4zNxpitSgTQFVFJFGy25R+J85bVdDJF+gEoxygUGPUO0jK5bb2kh+
6gGJVnVA8VGmD7UT354xzF+UTZxyq7DcObSonTUcAsIlThbCPEISn7FqLdsx2f4ksObaMbBe6wml
V50f0qLmjxraPfZwJNltC/0BBWNT2bgA8O0aIsUmTPdGzvETKg0iI80234SQdbAfyJ9oAiJSW62r
FtVkWI9tvbGq6Q0N2ybi4d3AsNDYQB1oNWm69eoJa0C2dqSH0kw2yaM0MN92mYUtKka8lkSkHAU2
XAITKTVKbXeVQG3ZxT2YjkHLex463ivPVPBnCncgJYdAPQKqqdSH4HJN2+6XMZXsqIYjxotd4OZ/
smraO3aH8MaNT94gPrvMIKClxAuBNI9go7A4+7Hamsr/RYEDu4ctxBGkCDnSiTew1x+6fch8skKO
u47asUZ+qqMSjypQKWDXG0n7lOTd3lPj3UEqz/CDTRwv28ZJ6AZ86twd0rNt3fS7cCRu0dbwhCvt
KJHgnHB+UDgCAFyPOQEQvui2QVTae2GNR1iT0FbJ21oVfvoFnOoP5xCTK8piJFic9F5qYDRHdcMb
qp4SGw0+MYWQamgdLGsqsJJ1KGECDrmebMpC6aeYXxEd4XQNxby20tOrHRkd2zxtazhW/1jF5Qil
uu6OivvokI5o33GNiHxNIE7Lca6sYEDolhvrKgy1hwpuwH6s8PUbXvisEn+6Em0JYmRwnqAU2sje
Jg5drfpq+2EXmxpPhW8Rf44IUdqYeqUfkLvnHoJQJu+oD5ATpwdrlpZrg9lc51Zrxh8EKGMc6miv
D15qTNjI1FZIwayvwjVug1M4d2C2jL7wS2HpzYo37kmGUwA+D8Ns1BgVDlhDOFvo4szEUQh6Hk3h
VDnywud84O2UiMTM9OLkYwTKII+fQsz0+7Lw0RHa8tDpctzh/iNWlx0Jm+zWf0NqRc7F4H8Nvbsh
vOcDiU31lMIjwfGZWhetsd1rHIOX6AkhIhklxrSez5aA7FR5xUtc/Y2QcXIuzI4ckjoHXbUbPQF4
x6uuwRjaDpW/HYkkI93pceqqEI4IR2ucQYcoaKtpjFm1GOSOWkRLjZD1roWTHkXQEuhsMkjoc9b5
cUSYEk9NKfmM6rZG7G/Yd4IWnsMuXdnSzLehEq+4e6YNzrHiFGn5ozZ2Tw3Lrk2ezNYron041kAn
kmV8qlL7eRnQs1ZG9oAOn+xYU4AdiEJm09FAy8YXEaCkovHzXom287ZghN5qhygpww3HD5/BS2uU
H2WgTwzVBiKQRk9tmHyKH6Y3FmiwEVtXyvywiH96YkP/3BpkjbJT/CW8RmxTP2B+3cBWGvG8s+iC
JJTX3viceeGrUeQPHe/51a6Fd8hSyKkWop2QbLWGveBKm7SAaIsed9oU3mKTWKKxa6/kwVxHl/Bl
f0zISS5KWhzfJ0MvKPD9aq5clRIRVRd79PHMJOso2AP3E8e6zF8HkdRbRCYm7qLhpyTMHP3yxLlY
3SdLhDeoL8jw7eYXsv+charNFpyEzF1JPnpUh+kLoBUkf03X3LLWrFZSyu6Iq5zEXZItV26pTWdN
iT8aavMHCjF+CSbyDiO1YYr/To7x5spJHWNPzkvr7ira5CxHJDKdbsbv0kQIw/yJGSiaPxiSUfJo
YkVf2cM0/CIFlzqyI0wngPl8MbhVOOftJ6mByGToaj+o+LVl1LRzyE4BYEo4XtRw4WQyjM+8oC+8
O80xZK5xCJP6g6rRupTgC4kvNT79LDmGaeqdWJmOLmvLOjnbHRcsnzV8DFZZ/cgiyB3RMFr6r5i0
S6kAJKRD+pJJh+U4iiD2GA+2AR/KAIkr65yEV+t/s3de221r2bb9IlTDAhbSqxjATImiZMkvaLa3
jbSQM77+dHDXKe/at+459wPuC8xkigkrzDlGH/PBibFDTVToJE2dNraPXip8XKX8TpBIRlTh6vJN
t+praRoHYUJaK1Jnk3vWNgk/WJM0qzJnTTXyuofROpcV2iq7+l6AwXXsYIUlkBZKWg6EbgbNE/tn
lkbudbSNaxyBvEzk94zQL/qK1Pz12VwbPXQDo7QIua+AqbUGYeFO/doFzR3Q6i6dsRT3YpdNKCf0
6cLmgsopAZOjUwNUSTgrmqJZz0XxqfKkIEKtomPS6ve4K34O1pLoa1bE4MAjT6GPnYzBgljRBu8z
ysSTHWSnsc1bnygiN8Sp9Dh4BUELeNG7JSQ7ode13PPnjY+LUSGHAEcTt/7l4p8PqGdeI6Y0//+4
5++PL4KYv2KYGBNm94/HvX/eVFJC+esT/+XWx6PqKXH2gkG3mCp6Ocsh8aLm8Lj6uDRT1PjLbX97
SBxlSE4fD/z9/x6PeTzDbOisyv72f34/7f/T3YMoKsiNibNicZ4d+ibOD+lcMN62y8XH9d/3PG6L
kpU2h8G+FmSvPsFOyQ+/H/G49Lito9+8RzkHtM5Lnwwvbzeelfx4POPjQE0vnpmP+DM2rBSeqjeK
NUscUgdlgBuX6sQfVV2SXe2aFN56Wteu1YVAD4yvJPagQ5zmf77EbnkVj6ci0+JLX/VQ17EHPRV4
rg5eNmbobLikxdgMyZOyILSYARVaU1Cl4SAJjN8Off3l8aeymlJvIElkqpc/qhU9H8ryGjQyida9
1nbMs3V5oM+0rB2cEney5QH5CFFy0TPg0uN+UITc/7jxcd3B1LTrXKbdfz3kz6d4XP/L8/y+v2jm
cd8kCmC93TM7oVtENxBBk62HgzGHZNPaLe59GpF8RK6I5pUqCUqaKvqXw/KV1lTkASMtH/Pj+uMS
1soe/Rc6iMdtj4Os2oKkX0Ru9Jz5OmThirXZe2yUJwOXub1+fAaPQ7x8Gr+vPj4mgpwMIHTYR8ko
fHxbj8Pjvt9XH/9JxmXx5xdazsvM8Lj+uOfxwERAsg0E3TaT1Pgo2ChtpEhrdluvBleAST0kAfMp
GcxXr21OdpoR/B1cpfgWA4DN5/5UYSXUc6QLDq7RZtqxl6RyzlYm1bYOoT058+uEgyilwTb0DAHi
hjcBJ33xrFvGMY/f6U2tU93zYTfgWQ/3pSy+JS+6ZmBFmZB+4MZwA0yS7a6FgtrKwneE7df6sEUG
SGufuu02LfsNw+C1lhVagV/0r/D7bTMZ7ifLWBM6tA6G4UIDyO9DtXyRPkTebZWKrcN6DnnfRnlI
Qqa14s3KjarRTiJhSYiNGf0BQCkuzS58nnLtA8Hdp/Ssl378CPRwG7PlTVV+MjuH9mzjU2BY52QC
2qATC6887uykPY5J89x2LATN2k8B9jhZwptgB5N/GUJ5cLrmCNZgNwcNGFVjV0j3ZDfjzm6NXZCI
H/RH710gP4c4Os31N9AxECiiE3HgZGEkV8A17AjGY99Izm9IMsALTFrNuSNP3dTuxGTs6mJkoTpu
uzY9DDTQiU/re6YSDQxZetMHDT5swTrAuQWz+9ZnxYsLWbGMKgiyAYlTcU/HLz2n2Xxd3oAc3xes
va12s+6dOuiqQJh+pgpXmGm+1Z5+zWP92YCnUBOQusQLJFF7o3Z/zE3zjzEM93oTIt3t+De/lm53
LqEe2HjfAkc8d+4WktF+bEnAHfhNxhZfE2IQYI0bM3N3iTFv3fPYmwerVSelYZ7UDL90qlVQhbse
o1ZAELvTlu9hNx4LFEm2jsCL4E3DxQE7Xio7OcaJsZMAH1spqKiML4FRXlIQJmReHOBunr2Rvy7n
o/vFbVOfwDzi58iCtL5EgKISzYAMFpy1zNq2unM0G/M1tQlYKJayMntcPCnseM6T+ab1ZN25xrEN
9ecqnXHoJBskzLxZlEhkz+XfohgD5mRtUGJugPQGHiSOkS8GLwXLRs/TdrMkG9JyTpabn2sT0qJr
7O0uPqd0TgroARLs3EDiXEhHJqXc0MQfnYq+gO9ydIaadgJhJI1jKo0DMokTLt2t63zmGj5Vy0gg
1VQDhoP5UA/UAoBuBM6xt5qdI8NbYYA76d7l+B3Y9T5uMKPEoR+NBhZlBh8aT+G0Cpe8i6p51vOQ
MTP+UcTmZfEepS6wnuAtrbO9PricBiw1x+loLdW9vj0MJhUKSe/HuSVdR08OXmcSfh2N/mLxDJQP
DjzzpzWq26LrM8fhRCQsRph6lUbzi9a4h1QmF2fxSCY0CSt9Wyp3V9b7Hlw/3PCNJaqLW7fvOimQ
euXc5lJCByfZvJCH1qlfNDd67cJuNw85a61dSVXFLhe/Y+gzQrEp7Z6jibzQfPjmRL/mVhzJ8HsR
RQOaZcVHS8eDKtIcvkRd/1mlzdEAFS1Qq5dwzOtcf4+l8amMcafH+nkgkLR2KeqJ4qb04K2Kppci
sb54GXhvbJLGHOxaeEJ6n/qULRfp6qpsi33twAbIw53SqdChvSvDTeC2V+0Rkg4yJ/gRjf27m7Vv
7Bt2JLP6iEsPuTgRCbSPAKC2w3TunfAWtNa+oRaCEigP2WMN6TZXMCwtwD0lo3si7ymaFwQWeLNP
NHpeND1/K9kc4DbfeQSOIenZFga/JE08o47zAxHu8hKzAuebAkWrMu8MC/YFwd0mhYJC+3INVYHQ
TjSJvXNj+fqMe/sdvuZdoo51wnxXzO0u1MQu0IJzn2p3K4XvQwRMFeCFMqL1jCkkbLV9muEKNPVt
EDhkAuTpeQpW9g32+a5o8Q4D/a6insKo2Ed5eIvxftg5xCEVr7uo8TMCgTtrF7Hk1xPgHfN4Sfid
xcK9dCADkyHdKRdstIdqzorPAw7jSdpXZPZvJmxk/CUEThvHglyx3CjX0c2s3gFdrRsCXgCsb3Rd
bTG/EvaikNgSpml6JzV+agQaD9kLmXZk9eIm7mfmJ337+Imb6fsUA18u61Wjlmbshp8kgeUdo0yz
gZq6VmQOzPp0FvwK8P/t9YS02OYzcKN7PDubyRr3FNJJ08lvRdzvTQyIw0J91pp9+5ooa4fuYAXf
Ex+UtsrCfBMAkIQJ1Lxm3XDULeeG3/Js2wNqqZYw8WkhyqxaqzkI1RzR0Z5UDjwpjQ+SWHjCPT4s
T/4hw/QDKNwBm8VeH8dj5izkPQDuTkYoffGWUFFMXbnV3eqcKx/0fpXcdYvU4+DJG17c705NguO1
CrautgLDbpWnGe6ZaL9WHuRxn3Ka4VykDibZNPBe3iwFTUSIK9mmt9QrXqpG3eMx3BcDUje0WSK5
mOg/zXIXIrvHUMMQ2EdvpVt8KcgpFhkI84jI53g+WK52NKaEaMUY2EXXLGXhsywsEh+cjaNjU8Bq
b814GGdGhAB4joVYoOvhohgbXrEjy6/unF9DGFxC4YpPKSFqNMnHfcBqIvAB0p1iCyLePnfsTRWe
FbBxaXc3woWZllhiYgyxzfhqyVtNxtzsQsYq0sXP7UtyzgeQO4A61mODigBZm63TWUDQhJqqjRj1
2+ykB8SlWD5W/Hi090Vf3kwQkCRiPUsX2rL7E1WQbK0rSr+D1PHRIBesyhXYXDipH9OI7whHh5fV
vruwYLIRLz2lw4kBeF4N9mGJ7GgDY49x+lzW8kCEzCegsG/smpU8jIv7Aga461dIFbtqGcMnRDT2
KvDard2TAZznx6liiq+0b+wmN7HzkiJeq9xm3y2hgBm27kUhrvwghnbO0i1wYcGlEXpozyfdZQtF
IZvCfRcx2HUFos9y583NKs+/u2G+TkS8yaie4/5BEJyedTI5jQx/o4urRc3Pxhb8SosZBnXO0aFH
g8x2n+e80ICNc4iBPPMDp3lG0X4c0Wxp0/ijS+abrRX7WbwnaX0g4scnkeYe2/PJdinMUse0iYk3
E/0Yaemhlh6FAGuvQNyYkDsHA+2RsZSZL8EsT7L9gqr35Jgh41HKXmLYAJVdSTZGE1XuQBv3BVNj
vYTY18AQoLNWVLHrYLVY/2Y6OWOLKkxshQRGHU3YIeZNoAd+HKS+YQPf1hi+09cxE2SfBXs9zM+q
YvEd1bDQirdO1r4V5H4+lFcSizB9vM1Fex1l+THqIDwCh3pntKW7t3bBu5fd18bo1z1ElJYNT8W8
WOMtCPA8RvOmhzwFEHvrMHIIIZChircaP4weTqgpS/5wsCs+EObuZYCRTzq+bf6imrdGInaakuho
JtMtQkQxh+OJJ6SVEh70kFMlXad5yvQ5+AQabLTaD/EWaaQoREXoj06xHrxh3Y70zHAnRRGoFgWy
y2vXs4Us1Js3WQL40y23VfesqOWjFweJoK0tczzqbgNZbNh2qQXcTAN2CBeo1DfANVjKZ5teIucE
+1AwGY0zDPLe10L7yW5zf8znjZmM69JJ+SXZp2SMjwYpA9zVD+D022bb6/pWnx1Wr9ErcnhU4sxR
DSkBCPVi0B5S2M/am0rYo0BCcDOdsnXndxYdKJM1frNn+KbYG6zJtV1r46EttKd28dCYOummAMjG
at3xxvN52g4gmI3iMyXH0RzNjeMeLTxuStNhfZWbwMLBhbk9IgekwZQCJGmkvyYR5Nu8wEihjkBI
ELotLJuV5+F4VWLbmOIUy3m7vG01ShoPxV7p7SH7GQ/ZljiQAPoTnTC/aX0AGL506l2k9a+RiLAK
U2Yt9Sv8oYPH4rYoGcXZNZYpUdqI5QKEVG0zbkfRbpTV8D7UVkz30XG2lUEvqAFg0tBHSxaGOxuc
mjcBckOjydiRHjlVCrzEearbvWS9CJ3nHMj5Sv4WKea1byqAveA9lXUP8/F7EMzv4N0Pel1/KbPn
btke6earYgHftdS1ve4AfOo6eIBLbVQqo7wWMrkiHn+28WnnMEvNhBMoSc5F3/I+ygV1ytDeHNFr
fNWqZI8vgvp5LeDYWjMr34RAENOn40yiUv9k9iyiItsHm8gwZq+p8O8I1z1rNgpjTHl44/ygZWxf
5LsJ+bxoACc846xRTrU8irrY9FV8tko6vqKHrAfkFxtPUfV+4zU+W6AI4H+PSrAk0wyV2EFMtT96
KJInIrkXObgKfdcY2bjYN4ooRPiggsriVc7QbEbTHen7ViDa7ZTadrq1JQ/lKRu+kkHip4bfpTa+
e0VLwLwAb8U/fe5mvOvqq4tYfWDCmjsJ9ho+SQ4QzKYqY5g7qZAC5CRal1RQ0ZAuXx4IgXUB8N5C
OVOWJNLwzM5S3uk7PNrUaDXiDQ0ClTwm1HZTAjawtNwXrPQDgrj9R/GH7PkEBj8tRFwQFKBoSEF1
wc4EeXK5+DhEy6XcXmg99eLOKNKCNmyW8fjHXUgRlvZDoKFDykBdIqqq8KEWxF7lYWz40+D4j/LH
36ohv2/7T1UU8Jffmo4XornIFVOa9TjTG52mXPq1Nox0bw1Uh/5VQKuoy8O9YqC0ekpJYir3LGlG
xJ5yi77L8f+ssMmmoSzzKN14XXROsAKybfrvms/j9t5i8247uB90XMKtVY60laxLO2Wc1zWch7LN
ho/Q0QWZ9uV8xvZmv4UjSi+t6j+iwoNxX6gefE6fvZhW+54VAYyViSWRWerNl6Q8smwLTvMChUAZ
Wx2LAL93Zvf1R5wRl63C3Dk8rkY0j9LIFu9VN2ZnEGAWJ4BXf0SJhzS7Umr/eFgbSiBEgY/OGKoi
1qVtrV/ZWIsrhsJPT7Jh05RI8UK4iZ+xhtqOdKE+nNn2p9rdR+wGrxhF4jcNtZ2D7nDnwLjbKFE5
+6af9yCY7KcaAdotbRTrFUDMLbySfe/q6coWQXwqk34/UQl41Qkbe1Zh+R3xPf2b2eOkyIYIvL0c
meIullWkW6qNqS+oUqgY423FO3wRVfaaDpaJD5yB0BbwpEbtbk7tT2OYmjOpDAZxH6QhiSD4VI7b
r5M6eR+Uq+8KJebjmPUOHXcQWwHb1RZxc2sEp07ChzKDNXAsP2PgsyhwRoLSaPojnd57rNGhR6/q
JBZJygFOSBWeJv0pbnyw6NjhqRTk7HeWSik+oU0gaJ5iIUSLsGnhiRKYNg0ni4y8gD0OeqH1QPGj
RFVQaEw9cGliz/DDEpBXYbzO9rQlYO7g6S39S953b+2x2D2nJe7xcNpP4OBRZODlOAJZfMoXWQ7M
Ltm1+zgrti3qA+AqmxBJ+DJclVV1UMmLCohWkAlq82HfkbCuen4LQIQL0llt1e2FJmnQzSsX/Khe
78gC3MxGsyHv3c/FzhvZruWIw+n/hzMxio55GJpop1G5iR13M+s1gLQlyWKkFDjtsh5A2E+b3Ti9
lUsxvAec31bbPLuyfiIoeeMQpgHPa03k99aO4Y4srFIdeaFGrCRp1l3ZkIn4VbbjzqwIm5NNjSnO
WzXgTtANEMfKc+dfK5hnNYKFryBvKXJYn1nwmdKeF6TfxIeJWVXf25W56qZjKKgCxtl6MODOlW/C
OJbmGaU9X+1BmzbkiI0xo1O0lRlFNhBPyVa/JxOU2HttP/Na+Bia9G30Poz6zoQIyzAaKKJpcFu7
1zZnZBcfSbwoWKDngJZStrNtScgIpj/osBKpEq0N+Y1L4o21tKq55TLIN8M6OAi9aiAHnFcY36Jd
OTfHSXdPuQHRpXBQB9naE7TBpF3N4NVkBqhpbLFQyu8j2nnq1r/YUOEmc8XJML03BTrZPVlS89Py
OozJphHtB2sk6iuUGKvmqUFdAba4FdeSOab13Cenfp6QBbUusqjsa5kSprGzhoIk7I+CD3NZ5mM0
5UM1t45msAuE0lil5qqtxa5Nht1M9wqlWe3wVwpKtZqSWEa7l1TMdFjNs519hEbOmQ1Sxfmqs1Yp
+mPakMylwKSWRNCxCzUJfshj5+5Oxj7DceLO48G1K5iusT9Hzg57QY81tNvAy9i5EhkmPZKJjC7L
PHt2cZeFyYZbbSBg+2rWX0Jj2OnNsZCeP6f6fubn31Xp3su8L0ktKLqOx3hsz1FBhg+Yn3Zth4RA
kIvhEHVmszMu1wwzqdwlLPnAZEbQ2+AV5odsZneNSW9+7bvvJeAWw2/r957BNHxZTm3SyZQJjcgd
II/+ivQ7ao9QeE/lxdEugRyfiD1SNhTfp/iHna6G13JcacNGYlQX+9Y8ajbOhXWn3mL3000++/Rn
wvnRAJso88w3LQsQM+fMlJHwE+4mRWlm8NJ9z/p7Ev19Yo2ekKGjujeT1PUYhTuFrS1Crm3fGnRJ
5FMUXutxPsONOBFzW7LC6LVg28Sxv5QaNGl9ZLm2IVYZhYZ96WHrWZ9W9bRg1QG1s2LG9mOfQ6M9
B4O7153iCtDo22GQ+psAZ40ak/5ocymd+WKm+gkw/JFqTc5s0Xf1K5p30gI1n+0Hzph8odVsRTgg
mbH4NSeXDi1Djx6Bvv+6jMXOITG5c28qOXcZA3nTP0s68b3zVk4G4U3evUPevWZw/COYau/mmkNz
cJx+ZAiz9G8Yc+3GzXZS6yY2eQZZ9XVmnbKO0nJmz9A/ekf98JxThhHhuwe+ikmDBwyC1dNYyKOW
2RHUJotiqzp7s238AFRfrQZPE7SK6/AYFEtqGSKzDzf1UOXzCLtCjlN7snwtRs4Vt9Sj1SCVc8w6
xFiOEZYH1TuwEunSsUUPYNQ2gXOvXEO/mN70Cm/4ogzTvnl1U/iVacN5Hcrqs2iD/ZRAt6RYrs6h
rjPuYHT+TAHlrTJogKe5McI38nb8fnLKz6itXl0b452j3B95rMJb2FraC4Vbe5Pl+2KKdH7RmoLi
nqvXuDnqY1TdHrdYutluRuECVVnuU73tnkoVPuvMKAEpMYfJ6b0zEDG2BcslNmreubFhTk2a9Y0O
1PeOZXmLjTUpl1F/OT5s7s3kxD5m87urIQJ7Cup0OLjL4XEp1NKLaVXertPQYDOb97+wuNCdTOBf
2AKavixBrJFh9LPMKcJNuobc1DRO5XJ4XJqKwHhCxF5srbqw2ftbiAKxlTHM1WhDYu/M74LKguyn
A4tchrK57QF3gzVHFpCNdAZoFjTjdHM6zHUpjf9Vnw31PQ/CnolG81na1ffHTSwAAYiN9TVJMHuX
zX00CSsIY4Cwj6uGJjxQfJgUHlfLuL0/VM//Xx7+v8nDjSUI9v+uD6d/8W2K83+Thz/+y5/6cKn/
wyBRdpH2C9NwhYH6+k95uGH8Q5g0K2HrYZZxTIlw/J/qcMv4B0Aik/B3A2g6Nm4iVf+pDpfyH6ZL
lOpiFjBtT/Di/qYG/5/U4f8ezerQ39FNFOiG59lLMOvfw47hTQdeRpw669RiGbN+VEX9nJjTpjaN
H3/5VP6T1cEElvRvqbY0HNCRI4a3hPBsYRMO+u9JsFIINgmoYeG0x82LQjJotIsLK4q9FzcKm13u
JS2i4QmxVaPmZZekvXv0v465M5H/56LUefjGavMPS7Hh0hwv37lE7DxjuomelRnYa9vs9kPJ5ryc
0WKZSrsa8UBLEvsG4N7e2HW5yN715EATisXX4CFxKwx5mv518FzaMbYz7NggGe9l3qxCV0/2+eCg
Ji4WFAgiJT9KqT81VvCtTbTPOrKTZ1G3v4DgjKt5qFPftmmPMKLglRn0N+lk6IPQu65Ep5fnjqUt
mgDAvkmXjFtpq6NV9eIe1aZ9DLyShNlpmHeVM48IIUS7G5FXsegnExGzk34jvKyHLYjKvW/2ukga
iqyM0wAjT3PPzqFOWS0Ri5u+4Al4FiTCEuVn6WB5MPHk82A8N5h0EI1MCI5SD9Sxq6al+zkdon4c
DvCwFMkGpoYQUDVXqYMSMgaqGjFM5EUR1R0IAlBBemIKMHzH0F4JlZcnsgM8AGz52wh8fp8CYgVT
UOzxoipfDMY9H1P9NaultdZePWFob01Ri1d8alpbHEX21jtF8+TiwkSJFEz7xGqcHS7FbpjsbS9G
6zWfbZC0oIB8Tdfvog7IsdhUOIfZNTn6qcFqgdAePbmDYm9jZDg9C+jppUF51ZKs1NxRNPeEtlhp
969aEBxLlGpoHOrqycY4/N409ONQ0R7Tzu2OQteQOnr2buiH4daQnncbkp7UB7moUtCIQKZfSU40
Fif6R0Fa4amJMb5PNGwv+L0OFRDN3UQwPOvVub/Du7afhaSOmx8HDyNdE3rOtU3IGy0xurIcHKjM
1ko/hraJ+Ye9+i6t5b5Rcnh+HLqmosuaT6ffN8W9KdZWTyFwSElHE0Y+vZUJoXKWU8Yf/IW1U5nF
LlDpj7GITyZUxosb1juXJUJmodWH4ARKJ3JfiT/8IVM3Wnsq7Te2AFFjtVCgVI9eDGQtRTp8TJfO
soiVmd2vlqNRvCK7L6gguoJy3iXgJ9ZOobQnjcDXU5/mFoXcOmbulNaJrLRzMgfezqUnCPbxHs5p
fBpaMz4hA9K3YkzeIjd4ZUs+vNOjf8J5167lpKNpZcui1sY0mVvODyb6gkXsYBCXZbre9BI30/SS
UbAunIGWPqZ9FH7rKg/R0ndIyQ950adUqjS23G4/Hvo+eLaHakQEizoKZ+qWbUBGCEGyp+P8CkZu
JIzR/pxiekUBFQ3LNSb6QsTcRixLxwlrvS5JeGmhjCjs11mXts+hR8clyvRb1lT6OhyhVxHf0MAm
eyIfGedjuyICjsycDn1L1HyvNDqS+B1fAbCw/TGY8nt3RmA4wV6Px08BUHjV9wuZvqIBS6DAPXNM
4EKGaVHz0sZXcJK72G6SD2LSJfLP9VyF7SEWFJp/Hx63JbVVoWdsQ7jKRG/nejvRt8yK24j+QTNb
EhbiDnUB3PRT0cU/eb8vD1tt31vxOgHwaKNgWFdpAaXc80BLD1P9wkrtWOfmsp3GX6NF0b2NcNlK
xDBmSi766LBnrnFgGoAyGiDHTxGD4wpkPFqCVDSnwQiak5wL51jqfjPwb55pZGksBzOZ2es3LLBB
/myMBeWQMeiNnfwCGy/ZjZ71EbKFPqY8eqP3rvONHQu4QAV2wmWL9KS5ZbUvh+rmyhGtQCfAWkGA
2Ua1wqNjBYAiqx4vT+8dIX1Wr4LycENL+DJrTkhxszsNk0O6QDN+kzOkZWI/lv60B+27gqc/DXTT
Vda+dyA2N2gLPNwbVX9snaVrZzsEDzUkNkSJEb1RYaYi23ifaVgy8c1yC0y9YJuRf6GpAllWmtlh
6PP6RFNs1bbOcCpoTpw1PX0JCMrbe22O6j627qiXBrrEDilRDtnMKRUUH1iX8RzZ3DZPQ+oneHez
GIjHbP0gLaV/B2CcHdEUkGrqzMN71oJCNSZdrpWKig1qeRrnuvZNGQbd1bBud5KTxgck1lE6KO6q
n+IfbjZDDsb7/lpY9bCZc+/QBQFKbaOloi+T7F5P7EVlLOWPsaWTGozjrxglTQU/LEn18Uc9jCjc
Z+uuZnumKj6jYxV5/EraOAkNvQsnVbnvbiKpX5VKe52mOd2w6NcuySyZTRE1HcqmEce8YaMjM+OT
DXL6hdAf/B2cc5ee0KsvFTw5Zc31SuZWd6RfDo+iVQkhnBPoym6ddpn42rcIvkRQnSKDuwqr6N4y
stZo4sXV5nFVh8Dgsx0gj2pyN52m0pfHYTDp2A66Q9QHMSE2rRnCzIDDn7PlgBZxXiFxrtexGSIk
brOXyWAjMNKCNcPzKEHPF7VXnm2Gt0x06VcBKophYVEFiemHYyXOWZAvZsCq9rzMOj8uxf2ozka8
1xlgUrMP6GN38lKZJYCEwij3g41/lgRVccgwTaxnz+7WZH9oYNMgdDq59bqkuDajgGcg6QLOQyfO
CS2WpqAdWHnxzVY6VWyv/uJkUfpHiWYhIG/2PcNzljbaxzCiegI7VJxpzGABi1N9F44xmTOdu8KB
DLpEtmoDciSmwYsqzyX69VBSusUgNz3FlEQPJOiptYeG2nessl6rsSmvBdpJ6rLeOmysGuU0Vthx
pAfYrmOU4/ETxHMrNgittJKGIpsd7QgPo9oTq5m9eSNedfAA2xIwydGsqxY9s3Q2tTbXfuAqY11p
1MYmPPY/oYCW84qgWxjxuK2fHwcnSd97HEarGK4gYonQO/dUK87tWDfnlMINff018ob6YNt99UXB
Q8tlZn4qeiiFk3/EOTFgkkl0yw+yOELgSohu4xCTMUAlFGWRQZL5tksgRLCZVS9mi8Qjsu0fj2uZ
TF/mBO/ROOM20aVwvhrx+NxEoEXywXrvcrMmUiqrLonHnt+qRLHum/qgSq97ld0on2SfG9+Vjroj
K8WvTqKSko6i5tFZfgGl7ikLs+quiTwEyx/lVwC4nl/hPz14GDaZGymfF0OoXioDKj8fkfkddPIl
SRLAgAA6V7Mm7QsK2G8wA2Zf7/sB/Uwhz0Gjm2dHUYh2THHRF7hqM5jRe+vF08G2ZL6qp3S4CZcm
r9CXWDbHvErQ0azcMvqRqQ0YSYformF9vthR9tE1Np0/2d/yjP+YTBSUilFr13UJDILf6N1uTKJB
lhpkYkfYtGrq+qG6KnJwfLyAC1q9Utflg72OVQ6Iz4T7W3XdeNIiOaKenL5yFgPyddwC3LBzUuHc
rON8HDbDMk8NiX525OTuxzwaz4/DZKKXnEx7JlmceLyhPWjAi8AN2vNLvYQVTSCRcjxk73JaklUJ
bgsLgYJ2ppiaYU978iarPpfMV5sgz3vo6lF09BQlKkwsX+HUg/4myeGa4rN1vWxaT4Unr3hFNwAA
ygNfZrzPABqJZUHv1jD+QrPeS9F+711zgoeaP8ez5b0a7S3PWZbXDT34sU6PHdEJv3jI1ovq+Lvo
+em6veHcyFYEnNTH0zGygLpG9FjXOlxBTo+mJx1OUKwIaS6pzps2WUjvtLGscBWpKvtSGo2JgCKo
iazDC2hG7S+JI+TKhogEJaYnNw1RdNpVfs2XQ2aNV2MpHv++KYLvxJg7Qp9GXZIjAiHwC4lgDlzJ
NGqb5SkHGINoAkziZ2NACcdMZ8gplMJwYQNdUckfIW38W5SJ5zTX4g9zWQ+1Ed9OF/paZJjnGvIk
W7R0XbcE+DSotraAGil49qwP2jqybnQMt5MBgiCXUryWeCGeyqkafn7Ezfy9jlr1kldBdAApR/J2
GtcfJfpOiA0zuaFKI2KShLoVAElu05v0FvKVbeOFaNcHivAuAiDea02uusJUn8U0YyY1UfTmNZK5
GCxBb45X5hqosZkH+asA1DFO4ewPywkQjU1/q8s7C1pcXLXHgNg4+gUyJc4/iaila0p4RsbdjvFt
jvpgn8uBKN1Ar0Fqk3eH6LXvSJvC9Z3oeGAmdyHRTiheY6MU+xxN0qqfAsCBafe9d6Z7v2ydAway
J9FQ/jL0nxkQckEf57uEEQSmr5ypPS6SVQs6qhu00OdzJdZlZcwvwxJlp8Wyu4ZpIHXE9zq0sMCI
r45BZ6GY6CS5bk5KHrDpSzKJgK37PGzqRkQ+4efIHqYXzil5zYoE32TpnMwgmXdmLD/KITWIYuFM
/i+Szqy5UWQNor+IiKKgKHhFu2TLcntr+4Vwb0Cx78uvv0dzXzpmbc8IUcuXmSfVaKeXzoDXyYPk
DHnLXAZpX1pNYqvDXi5WIk2ML52zpuJAGeHexNRht3Qi92BlFOAY393g5k8ONGbjnRyXXd715TUd
huy5ahVbhCbalRZKk1ZS54E+lYvxZMLZFCeqiYrvFf8Ni9sfNit+T5+oSuxSrjWUexljHyr6Eo9I
BeYv8ZN7T3JDqCcmD5o6HHWwOR9i0oTXForhWcde8+b63pHbrXmeBpAddZ0voK2IIAZ9srw1E5gY
umnXk414s3P7tA497LrHapZbb/2ePMS9Uqj3TrsvZevNW+7oVpjkwwV4D42wY+tvoqqyw6jKqb2J
rZ+jwi+dC7HRiy+5+DkJaFukl+rf7LQgelDX5oybZOUMGzOImHtW/McahmeuMC6oDxYDWHyMtQGZ
nN3HHlYOAmVSMabWUCOLFHzNhK9CmoGpqP2Y1gSW3bm2d7V0P2xXQYWkKc5NuNi0nhy2mpX6yCgF
xs4MRcp9kh5xPi9/lz2hXaumXAT/JHlQ/sDr9ZuXOnNY1l17EL39HPkTMBna4Qo6Memww+7l2cAJ
UOwq+3W1PZYNNFE7AG5iRs5pyfI5XJ1oeq2a/JFa+l3hB09BtvyVZRrtA7RiVkSLhpHePy3g1mmH
iyFPu9+pS9lFI9xkQ4OJF5oc/JRDZiLChz97dX6inZk4WrrBBVOEdSHaEL6trsZxm7RFTQHCujGY
77fU460hyTo2elxSKdWRS/urU4JPcNX88KXZLl5huMSIn/XKsHyFWdfFCW0yoFx8XUsi79f+TvqW
g3zy5mreruvw4MSoFG0CycomyxAStUGFo4AEKS64F+HyAGtmHqG4PwtyJ3VHlr3PJAkgiyqK83+/
uPfETDW1UHNbgM7qXm1fE3asCXh2un6Yu+BtETlL8Ki/p9r74VOOYREW2tRjQuQieAC4NW9y0Z4L
hBL8CtEtneW7HAPa3ayMpNK4y2gCPyPbz8D3mnGPxWiPYbeCw2YAWe4Gt//T9um3WGieXu32Ddbt
kz/r14BWj8lW9GcEzctsYRGlvX2S3x5pWq/U6YbzPQv+qk6o9enGNYaePHwwJhbm6PQ2hMn5uHA/
CltFiaHO/J+EL1B6839942NnxR9jzy852X5GZKd6nn5MTfO1pv5TaQCuLfULFqr0oSWZOMVQz3vr
klHYjL3qoWok4IPIelEkPeZOf6t6+iNXCVyNTH2b/KV2+y/xB7KAZrpKbDybQCbHgWzJxAVl46si
o8g7J2ZH/Yu2V5feIcAVFSsWNS/3SnphLiia817UzlsyYtgPJt3ubMED9HKfLlW3u084JFc6CMZi
NpcYB21epzr0WRXEQkO4VZDXJLc80thbvWTLLw0kPmzBrtM6ylY/LklzmO/u28JZXyb8uR4ZdDiZ
uEKjrl23eQk23m1+4XJCh281hcLJY9DkZ4Amr8woRCgs0vWJMMNmqlvK4RvjbteSO5TzHdg5RfF5
8ntdBroVy/jfNHvupiySnuQlLb/QGbqmsRGBmdC0+WdO0nbDxvbhi/xZE3sERpm55OZ7jFLB85gE
31kUDMAMdYvFyKVoPvsnCEcDr65NaFKfMgDvZU2Hx8SqDFqm+zUR/RmTcTvUFuuBsb/rMoXcX7qv
lnDlg5xhc+cQP6xGL1s8LkTciFGicnVh7tBU7rjtLWN0z1czBTyXuS9a0mkzwUanp6fxd8xYuk0b
9OlO5u7n6Mqf7h1ot6Lah55O96heUUgNlaKpqTvmtRweWRGqFbqu04L4yUYKT4b0mJf1sRrIgegW
8TJuhx+R3T02JW0zo1XRqe69qQmcQeWpv5lT/20dnMG8gPMcHJ34ohb5h4hawSjBQnlf1HEA1uIU
/Z2d2QzPghpHGidAO7p6YdFoaSeaNas+wEHUaIZxKakcy7cPgmlgWJK0ORQODAKLwE9ZCDi5uliO
XhE/UxHNWpMA1DZ4PpgiV/gDaX0FbwAbrZGXYmy6nWxAksQYWu6DUCza8kx0krloaXAQ4JNzNTcg
ea6C8bHq4LimpOnDfgowtjT1V+ASjLEhEZTWkLCl80HheYKIIQOPyS7ysDdxINXlwbI6ygf7aNi4
HgfXam6/BgebN9cmT5GFhgOFXdntD34BtTkY6aG0aHnYTgza4MtQ61SQ7dqmIufa1Ls8j2QNKY/G
Qlq80ycb7Kl2ega+raDcLi69JxPVGHYujvduNBWPv0W+0v+zNOrWph/UXXiksqJjGkxO2FHNCS+C
fpCOjspZochCqIrOlTt9RnhmsZ5AIIyxecGkNf6m51rg4DzASNWNT60Y++2oaH/OmZhhRVwRtBW6
uy6Le6v9VSyE6X2NNVtUT2O7L0yOMA+H0h33w92bYTvtv16Or1lvXWPNzsIp/2+ST3+h3vUbNhdv
g2bxMiTFuW4B2gjd9iTK7+CZ6O6MBI1nKyodiItsW8ABB7ezlnCV323URw/NRKG6+Bv07j/anp7r
efknyWITZ9cqbJwe2mNtP2D8Y160LtGW9ot1589kHoNFXry2wObVDc/0vpwAzUBRs3R0LRh8bXwx
2+wm7jd8inKvOaxOspjDmWTvAYpaWJYMlGfPsveoPTgBQVj7bV0fSGgAEPe7gpziJDeUeh0GG8yM
YkrMTRg6PfTZXbwCdwgWMBgUB7hrRjIgcwp0ffr2hgJsSSWhPtY5/nXjfkdGtHQ3JN8R52FcY93R
7XCh9gFuo5rhMA42TlXNXb81knrpcXoededuJtoDYC8ron2Msgeue3QeZpLVfDb+3UeKi8fWr3wV
PZtHX9HothUrmDonAzlRwiDnSx0dIU0/lRF1uKGmp/fmUG+3ARkp9v//i3ERS0qPDKs67ToBxw8J
bG8q4RZ2K3b/dXC6g4ys4KlxgWmUWXLhKo+eE8kYO1f30EMmjfy2ONuG0hiAvmwCcvoY48m+Nc74
KfzsIBrlYrk1pPElY8vYHtoPi4vM00qMKQEmwss/kfdd+4WOEHGagQ0+coaNLzKhiMt07VPuS6wE
svuFUhNtZdnvhfKynR8lv8jhPnszvb1GwAxYCBTg2vBn0X5OhfO7yok5BveHzvgL6pIM9mX2kgRL
clo6+lWLrk6evchQb2q/K9PoB5dT0U5N/2zxkRHyahnMYsLhhg0RczvONGtny2GFE3jq+4j2ykRA
RcGTPTTyCgx/DYd0/JGqOtiud2jPTKUHegsTTqZQ4iDuP6tbgmBrJQ8Z4Ixz1fb92c13vkq9LRc3
RmA51Sl5xubraRrJOLXQHFNckkYZzuaR3lXQkcKyB/UbzzIcJNwsP5VPThE/JlKmfxv8tByolmOP
Df7oMOOlOT4Vl1zjrGudOd9M69S9dhNtIlN5w64/Pab0j19I/B/V4tJnXwqws1y9Nt6gpx1H4sc+
gqRJe0L5sBqGKpZLBYRLutMkXNryqK4ubtHBlBL+vRV+UfebERdWMo5nnzq5pkgeV7uBcVMEzW6o
7nuiU+48vN78c9Qk4nh56phyPxG13EZUDuC0b6PTbL8N9ToyA59YRyPsvmPiIOvY+oXCjvVb24yp
zTI4Z7FwiZZ5so+K4FuOWM0mgN4Qw8hRtI7+43ZrTyUaj1KVCl+U1Aepiu5FB/AZnQWpcEln+/Tf
n1Y2sAljpk/Nqanutbof7Tm/zf4zd7i9XqxvcNjiuRPuz4xh0BwxsqVC5ZFQEV1t8kpmQ9EARTrP
efTzwTvbYhIbxkgtpsW9EsNyji3WOb+jlxHo6gQ3CZikKnoyPvZuzWT5UskFi65GHmN0jEDRXoso
2/ZVM4GjwiXYJHUGExGHyW+saMOVprBt7zN5hUvYQ7mdk/cSS6UcfeshT4vH2K9BpvMcQx349qNi
UJvkeI3Qf++gh7p8drCUOUSOTkBCRDiqpODW169bt1wOWdDol8TB9i4d25x9V7D49SiTmDt1xiWi
KGFlpVC+XZd8ghhhWjD9pexoXO6RSjHzgRLqqRDXDyqYfg6KrNPaCs4ME4JhnKUHIuXqQrRyfRqz
qb76nMIR9Z7LuswvZiDDlQapRcSmguZWzoTgJwsJgTPxbZ7n5GbH3c9grPROQmHbIIftbGceP3Wy
3IB3QvqqWg1bQG4sXgQMrbekxFc1TO/9UPv05EggNfnXqFl06AHRVzLj1qkQYrdMbB+mv/YWgrTg
PfB+05ft7YapXV6TrqVX1xPlxvLMCs45Q/0W713lOVwm6V7v67E7Uo2DwHVWM0yqBXL01D0FPPtH
vdLeXjrws0DnX9apoVhnsLjsJWxWda1eqM3DceRRqUc5zlFkOUKN/0WgyQq0fe7QUAp+1EYIZl01
RqVwxBG3T2fIRe5SXwZbTifeZFbVhWGsm8rzWEVPbapGkgr4GeY4O/X4YLewUqlyrd4yp0WGTNFq
ZvTeHyJQp/KO5PGK6jEVAgb9XGJO7cenOBgkREy17BsvM1fqLkg2llbPibQ8BWt1XYNln9n6F2Rw
B41tdreLtZ9XZGt/Gv7FTYmvNRkJBTkenk9weFfHp/uspW4AeDN1K0uLQpwzZwBT31/4tm4XQeDI
4wYPTRnwz6oD7sFd91Ut7GxM3oBmmGq5VuBeeo4+irllaIkaFvVdgktN9txYbQwWumcetHqh8nES
R1wqx19LpM/eMn5ZpQoLYflXVwfV0+AKwKiLhkZnk4+27kGdqgn7MAqgs9U1bZggGrnEZ99BzVe0
wfWxGzp5LZkBhT7hqk17f8ZQhrKtMcGloB0QqkxBDb0GwEELD3LnNW6rYAd7le+WR1wdchYRD+13
e8qwP9j5DGY8NiW/xS84czMk//pHGbju2RiorZdmF714b7qut44eyUKyiHt+QP56cftNQ664mfAp
6PskcQyS+aln1I0StUnXeNz31ANFnQufoco+1vypYvC9nTyEhQyCfCdKsS2S4DSy3fyLA7kvJrTF
0YVRJ5Y9iZNtMLvOzTXLvsjg0vB7hoqMjZ3hlhAFF93KGzmHWd5majhitYB1wiEiVAw4iVCZhN1f
ZfGNvkw+1rnOX5fc7p6dFV0HjCtcOqYja7qQ0wVstzF1W2wTwRjZwiryp2LQRFtwwXeLjD+mBqJq
avEfzUD+vcZKtxtLY+9Mgpy/4owtGEeeWBR/U1HzM5GCOwOb1jaTND7VdNuiuCHSeY36tn3qVifp
btKM5JamMHeHUz7ZFjaFMtTVnIOg4aFzP4Qt+MfHOe3qKDlhjnhjqrSeMiTjZVYu/mKPc5+kP3gi
ErH/75eqkDbss3a8LOlkhUtuupBsuNyj8D06pUuMrkn+erw6DH6S8qgpop8FnA0/mz9z3OPSr5dN
xXx0ZwX2cqNZea+4DkTTPDxOoGpJH6iQnou7gf4+JUvXZq+i4ZcegcbDjEo3VJB4HDsxG9HTNm6a
DpjuTHoqpWX6WU3YoNE8SJrzEAMW3tDDXnWzCuuriZ3+7NTYH7xyPnekyqW+xBzudkmBe8WJUv9Y
UWhSLlGLDkjyJi1G+/zfL2UcQUVahq9GB8hVXHBDhPHhbO5jB2YZp4Z/cXVJuSvuHLQU9frGFvLf
cTc7pUE+WFwvRrl1BzSfdu49ZpgWWeAKtCB8Q2fnDxT4oYtiWcFuMyh24pryLaf8N+r61S0K9dOU
rOmqffZ6ol4VUDBmgnazm2U+3EPfxOrgUj5wseIM5q0y1HwGTjWNaCnzZ93XO6erSip7hpuJfQuf
0L2LSWwVbYLhNHXDJomz4gHUhrf/fWCa8y/V2aXpXIgGEaR6BravQZ81PH+3ubR8K19odVHWQmBD
vC3RsLw7pX1gV6Ioa+2/RKvzh6BJALlob59VSbA1+Ij3mPiBDa31l5mSzep5zg2OrHNDtGk3yqZi
cpGkiiyOXLt2Wb1r1jELK/LqYA0jXtv1UNZNwUBafLUMkLag5ynvMDkL7P06UGYV9olRA+ND2nXv
T9GiRTOpCvGcY8TdOvH6FvMEaPPw7AevarFna7cMOYDRN9RYNnRTQUsBWsKmsgWlz/5YYGyzX9SI
jDrypkPs1FTcO8in//3RgH66LwLrl6tr7zwMx7RaOywd44AgxcIaQTDadD2IkoGTMr1yG7lYv5TT
7peEbD9Ttm1PynzP3Sd995eIGkjatEIfsBkHFKV+BMSis6JNzpa//nW0J/eTBoNQwGQTDaqxa6Vv
Q9ske2Fs6hf8ne8xJY2kcn7fq5Rpofzh8EljJAyeEt4pCtE/gnmQ29QsXFFosguNzYR1wDvA1Y0m
Ugq89o2YzJPFBpAWdJH2YoFLexmnyvm5qPSU2wgBi6mdA8Ky9wpxYcHIE1w8rhz7Msa9YDSRunK2
3L3bltgtYLjpkcEbc3gW/uzBrsZ9nFNFNSjsEJMtDqTD1rDJ5/Y1jmYRQpk/Cs23RPQi32LHAvkw
zBeXPoiiu6dcGn8h1ERSaeqHfU5mayM6q6L9tDoB0QtVQU6jH8oFWmXyuVRecWyzWjwGsf0+coze
19q8WNakwkTfv5M4pTaiKrKrKz8KW8qXtgSpHjWA7JPvyiF+yzevO86TBttbOxzbcJtbBNr0ZB1L
0jmQd/LzmPKjp6JqTm0BxrfX3ck85WadnhWARJ5jyvQwLU9pTiNZxz7m1jqM6qjYImrCvOStCyev
+u3h8eE7zVmMD5OULzwOvn0EcfToPo6/Ay7WiFFnLEvlzqkZzBA6icOB2P82YBCGRaxEt3EopVyz
oD7gw2UBoL3BQ/NTdR+OhAyhix1Xj8CWDAquDB4WrrPKhvkA0Cnrm/LKYDZkPXwy6QBRtwb7J2dD
T2P5XA4Q0YSrq51vEh3KZGbU4AQV49/RDdeqHK5pk93iJY/3IP55rgGPTtb5QdUwhXVMRQIDjD3a
9Dfb1ZnOTJjHgdWG3sC/v4zmAB32n6rZmxQH/qQT7dVx9V/Y4NmTePNY5sMFVgKNqIxPevR1oMfY
IU11XMwBoK/DJZ9p0ex108PqM+wgpHK0i2OUpj5dQdAbXNrDpvjsE6ieunpDPru9dG63nVf8iauY
rQdWaG4jZdZ/Lq4tXvmIDuXKkhYn8fowzsWDS1Dz4NnFN2R8/8L4GzARNQtSsEYDcYoR1aZ/cxeB
KUzX9mooUl0Jwj2KBDB8NroMBaKBGkTFCT9HV6d+1CWxNzvWMZ/mHY63gGR2aMY83w14pjdWBiXD
qBEUJxxgO05+1Gul9s3q3creNQ8Nup8kqkOZqFuzYdDj5FBRE9h+AuGBPFVUROPeQ7fPx9F5GJK3
ATF1pBvnYGb0GS+Z822d6x9+VHHv86f3vGPOhDjT/agrVmDlIERRTf/o9/lnulJVA5J7Vy9l9jH0
fLKESCldId4gP7LE8U+p1XLixzxXBNOPosdtaCoNvd4RW+4/+jSvmXPIK5raF3OfQ/fdk29XLY0X
VHTiQAR0bM/faVURCMR3vPN5QBbvE/RofiDeuXbO7yESSjQbKryMYiObKx/GorhFWsxnx1AX6I4O
OUXQIACK3j1R8LY5Pak+F5o2XWZbE6HBjMH4HkfjT7hL45bLLxEJL8PoTD0TJZnBflyuNi5UToUN
LhULSPiKVjfrf1PX0zhnA0wpPbA2UeMVV3/03iuTfVjTpMEvZdea7WEbEbZWrlPhyu3CIl19GNnV
h3He4iYOjube+dnPGLeMd8gBfF0zSk65ksaMcxoKwl00MTVxb3VbHI4B/kQajvdc1tPd1Ljtaek5
XMfWsueMRb01oKYQGf+e6cZn9d8vvKiKqJb/15n7Yk/hTntu9UmFsmuza08pAv1V6sqRyMbn475T
ptFTZKCucsjiQxQ3T//lR3CT9KeMMg2B/H+uTP8WecbQytueB1Nf68Q/+mKUO69MHil+fnK5E9al
YlHrPoPS29FnlBD3wucTUKHsZXV/CExQbTjDsnKwCaWS2SjZaEv9S5vCP3XOHNCF1v0Z/PamGngO
skTFjU3GcmewhnWSDiAOWgWmuJnb+bNayAgvlHmG2uWIkDfZ09wZui7QmDObrsUgzskSSWbJiVk5
wcbFI5TijzFCRqISmmFakl7wF/qbO5Cjq569AEyPbjsWJvm1BpRt6mV6bPqS61DTsJb46fhILbFO
BzLqa4Am2nBos1gZ9mMcvyhadPatWS0MVdOhnWn840wRnVOQCKr8aefSBZ1c/ahMdY1QjmMz/Jkd
ewNYDMt5HlEiU3GwEdGv1eap4Er9AgzJHG2J/iqCnZVfOE/cNqigz4odPazl/cZx0GV6E06ngJSW
6M/6bgMxJKQxmOySpQMeQRkfV3yIWNDERW8FRwuc5wb+Ap237Om71AECaCcQUgrpXJIXIj0fc2r2
UWlZ21MeFcmRtyHdpTPHDlP4y41o0hkMfcrOWnQ7FKUy9JbU4p5LxXrWV0ydNeguu6heZhVLDi7I
7LV4Zi6cHrreq0PuEPhloMLumgTcEOP/tUhBnyWdoUWFlHvNfQwljvIvyzL0mebJdqTsilG95kyu
4vPoOPlu7BkXxKwrrZebh5Ke902ewaflZQUfu3jMMO+AtJhIRSQQ3lxa5lHgfqy0e1D3yqawzkhx
fcJyjqFgN1ClnjKnhAI3PymDz5/uAiLMTvEpOVBuRhs2VwuyT9obfABEGMEpiYJppko8UhcWOUto
6pdMjGLHBnKBFhecpBEcCiLrh4tT/Mz1vNvRY0i7NCSdhIKOrT9b3a5Novwga2ww4i4vxpX5sO07
UVwjBvT3/7q+OPkBfwtGPPXARUQq26E/2Iq/g3UgTGELNNhojHD5VH8KlPhNpzsOY0T14Icp7owW
jDrK9x58/Fyb1R5sPv44YHHhHtjqQF0LmlbM1LFu++ZUVEyQytl+6iQyVuCBTea1v4uDo73PKwIb
TF0SbX11GLPQzXrW0ST5qaPs5vn2y2jhIpXRl/Cod43skVrkJnFe6xL4ZAdnYb3f8Ys0Bd/XBr8t
Abamn9B/ZVuDUX3go6tvKady/GnGfrx3zhrcJiKY2zOhNedFr6U4Ovc6hCIdtmsOxmHWHQP0Zf3p
OROnJSZUBmZYTtI77Ji7bLC00s0MYYdd+qD99aNsQeWjdy2btb5JMIQY5plT9vPOSPnpNbRY08BU
7AjZ1aAYaQBAhfruvX7kUyh/W5ySRZQMJNypIM2kZCTCsVjzNm2JsNxAs0Knzbqf88IhJ+7j9s0L
+Oj7liynjmw8+NrskpnkqLDL6sUE6C/t0m9lkwXbftXxTQO/X21VHGAv7Gxe7U2hi3o3M2acbdp6
I2me06i89xeWXxliXrgYn1E3MfYjYeI3wsbd4xogFBAmOGOaxxDZn1b6RXeSMj3P/1V30t66YCZ2
+Re4ZIzVHkAxhAl2CwYH3NrZdno909Go3/lK+Iz8wT7DzGtoNFLk24MFn2AF2GVO5b9VVvFmjBiq
SM63+6rxbAhB2BDtuN4LTOB7SO4/y7xFbs4P3hIxhGW0bnKPNPxUI9ZnV+7RN3tTKe+FzAF18dTl
7QuaYrf0SpEtdn+u3swjwmAezu7r3Kfxho6MB8lKQkADhX8tT7IxGLxnMRwbkh2wogPwv2mdQuNf
b0Z3eAUFB58Wt3qXc6DGLA5WuHi3Y/3GcTQ+Brh8aFh3IXIyI8/leE/DbFdniQ+GRoUQTPn3ihC+
X4MVVafODmOSU/dRqkdnpUKA+Fu5jdL2jQm1FQ4j1bmznzlH7ZuXOQDtkwJd33M0SsKK9Oc1SdoL
/JdnpcBKDtZ0W1fo4HRK0VXNOKaYz1MfJ0zkqPGkTx7vIwPUA1yjTr0kJJfOhH1ohKgIKeDGjLdB
0ivm+0h4lTI0VFGjsSwmfkioZRs9wjvMiYCSmODZ5phsBx124wGpPGdBZ4/Gy7ka3MOcvc4dw8kH
zEqnwRn8o0wm60Is0GyUouECAxOlzOz7l1xOP13XUttAZTuzruqsKvVr7Ztiq0v/bcW78lr7bE7x
GnMmHy50v8AMWt2PaG4hwbnquuqVM6YdPA3qL/BwhiK056qYGaVegOqPzpMfTsJ7Mal2meu106Fp
7VebMep+pEBuKpE8/dZ5ni2wXHiIqk2Q0u0wOWV3f8WeYSXYD3VpE2eezJbCWww7XlrdVLIvhWaw
Dynexd+yIYcqDnYFgKjhgEONYOG4wZ5mN/I0RS6vbV/stGTW1OTKeWh+Knj7lzTX+kL86veUCbmH
ctmFOKmhJVjWr9bmN2krZgSZjKiH9YqUlwZdCxHWkrV7EGrC7rW82z5IgZYRyca3KTXDcP1cEx/i
OpTsVRwxlo7YPKxRsX/TJM8nREio9e8deAt7cNITcyvTV2dMaH5y47eljZmk+fGfoocR/FsKFBDf
lN8lRYfLAJ1BLpx63Mj/mSXq07YVUSk/oTJzeJ+t7A4d5YqS0bIYBIkf9kUVbGqNmjFVSBE9mJ+E
14+SHv3QtzTC+U28TRqWy6HRM95slBEvuQWSmUdim1/S5R+MivHOjCDmP0y/5gV8deDpnejj316q
9MHG8BqufQCw3zMwxa561pSDKusR4MFN4bOu6ph5RRCpc363SFCO7ImU59FUO8tQOJUWU8gZfNxI
p7/AJ+UI1kL4KCEF+lp+B2beaYf0DmejwnJepwWWAZ2/fVgUd17L/OqIlRRLGQV8vf3L4JY/cBF+
NCIH3+gJGybf3G+/l7llXi2CV8z++LxbMG/ccHa3vqlht95XFYUlyqqd5lANWLCbB9UU0W6kHQS2
xW1E+bybAW+4J5/ETNpQDv0/MecQ00O/qPxNV3AhwXYw/YvGdyml2E3rpWqGLxpHonBwU4C45IQU
AVMEIiptTHQc6+rDY2ah7sUXK75i8oECKt1CJAW93PubVdzjVzYvG23eLGcEr3pH3ug8ZQ61EzEy
LyrioWw0bAPeFr7ze6Jv73pZ9nM+ncuGMR4fLu4W59iOM5mHCa9NVwUgT+3dvFI0kM/1bsW4sKNt
BiWN/2fvfmwuf5FMuNXKvHmm/dMldbOdJT4+qgJmDJvgP90ZuoIEG0Wi/7S4yAn1c6bHP3Lwhl2B
FiXjL6yxT80CQrNrwPmPRd/gwMV+U7TqPWEVcAKDnmN3H3pkwpEjung+DUcYH5BtiCmStTEb6hro
Q8ASwovlF/juYNqus35RXVVtOHTrbVHhGZpWLouDfbaKX73T9rxt1i9utwzKewroCtzwGA8Yct0V
FMcfNzr4kaHcbruov2nferk/kTVZ9WV1xpf+30DFzZ6LOuOLBU8ugCeu1fKSG46PoNEg9ynAfghr
G5Fy6ConnlNUPus7CJNsSAxAH+EtmvHwA6h9rNQPJMl59+mtI9b2pgLVm4PQGH8zYGfmsKjqWCwH
2najPZmD6+TX9CX26SVamKooyv9asj9sZYQ6gnHE4zuC8FoAT1D6ukWN+udABu4HONqMrB8YaONE
0UgnaIdAHug5bdTjOMXvgFCrMGCIMU8fhVr9fR5TIOAm3T4a8TPYaAbNjBruuFcfJSdWVIp21omq
4PTomGTeNR3g6ZoeOy5+TETw0IS+02v0NvMtyuJl6G33DT2F2pmTY1nqldzkLbvX1OdB07LbpNfE
6evPxVxCDv480FmuOOYyaiZT/eQ3WMugHx8c1ULyDNQfR7eczeYMn906ufwluCoaMzfERt8GU0MZ
faWfSIHPbAh8R7li/qodJlJDYFFbL18IjO6LlvTwwFLt1r67TZKVsJ1xbb6ogA9bDwuwM0Bjdatx
OJgRRBZxgyMm5n3hzYCLNMGn+KUEW00vhg1YzaqZzPAFXkYcB1QcYRgcq02xzH+4/k3HwDCDBeh7
An9EFZLDxYO2GdYwZ3p3LOls0tZejo3FK+/zRqb0dT1VRfpZDv4SSpHkAAtxIcZJ2W6qomKKWzw6
9Jchag3g0kXPvW6xt41LBbNw5pde8Z+L6/aLHOxJVxwARn/YIYpFj1KA0wLhNoayYNhnPAwk8wBR
QjPhD3EONQQ70wPq6RtT1k/HsYJzxZ1eFJjhYkwTsgMOA/6keej5vjUMnAklJu5WO/KdnvF7Zzfk
GqTJf6Py0nPb+w4CgKuOnIX89FIJSx26cvqTNpHEvhCckqLH3CP6nc5cvqrt68KiPLpqwAyMsz7L
4M6pgl4PT/sn5r3uxgnc+BwtzzOS3AMF05/+OtJdNdXpjUgl96vqZIjo3GCYGGwzsEqEF0+7LN4H
Q+af8GF+MYyjU91l+pA5FyeXUK+6jI/Iwg3VxOJEjIz/b4suMUYTL61gByjJ9+HG/sGQB2db1q/7
2LPeOIeGCT1xoTVTSSOF9ekpPNK+H11gOD4mUWMeZOW9Sg8Xg8eIlreju3giJpxXOHf7z2bFffKY
r+sfp9gqDZelrUvvMc8/KHH6tigv/UpiXzO20EjBJbA+bwDFZQ2YBQgFEp3tHiebsZanu4Pg9n/P
1YA+XUCEZuTII6YQuxbNmPK17G3xrQFXjabBgwaiUcTnxcH+btXuy/84Oo/lxq0oiH4RqpDDlgBI
MJMSFTcopUHOeEhf7wMvvLBdUyORCO/e7j5ddfJr7ACRlkbqeWTBo9dac1pMRgRUpw87/2z4JN6b
0GD4sVoS3G2M07bWX+T8mkUmLNKcqZ/DJZUgpMSueuvDK6baeIKrPK6gGSA0zSbvRecS9KdnxlL2
Rk9HjaZweumreFcY1MAtOBykvJHYtMsjOHzg1rZgVagnUbVLUg5VnJYOFMMIsOb9vufOfMLOQHbH
TriahQ24jy2DaYgNxdUa8yPhvoGNQGOOLVS1OYgGZgLFIWCodt9arV9kGk62Wc3EES9txGvKdMvR
zLepnb7i4Fg/vLkPDFmNdo3Uh8DAs5HOpeipIBh27FMl0Bc8mlrs3Ps1ysfhxtow+8n7Qle+9Xqo
tqzzU1de48R6opwrJD8Js/nG4RVkJAWe0nTXU1B0TjL1MQqWb0k23rpCaS4UUsMas3YJZ42fEK0A
+I5VU5yAG2Egjw13PKI5e63cUuMIskXzy2uIOGpuIcvGCZWzcELc0XBosCqwr9t1CbQV8WCCZ6bZ
fKAq8YjWoRKV/DZUYoX/7oQSlzVu+ylfxmNrvM82VVZxxm0f0gEAwWGlS4fs61Y9jcDCG0VVf7pt
Rhw3alxmpMyFlWp+hweWjSVHjeUS1YbKPIyyo5ZdoCyz49VCiSC7Nf+oavrURipYB2X5SmT4ZOF6
9TgWq3R1iD5YskgHU4K2CnJpPWYnlafbrJdbm2eXZNWXsGX/Z1SlL2pLP4vPwtG7A/tmMtBRDeEJ
DXJHpCx2O515OGnDCtBYE/omkngZ0dEz8wd2LDju9DfaPujOg1U5bw7RzyQpsFHGzXEurAGRa0Qp
mq8Owgrbfyk7O33ksEljEC7sD4qWwpNu70o5m7frIqeFKhg4T7jEQi9C/Fxdh6UfYT28JKQg0oy/
2qZLSs8yEgnEvb06jYM4d9BSI9PZFpPl9pU80DciD4fJogO4cRS44TT49SrlPCLtOhcLNCOTQYNE
3RjsUaqLoxCoBaOBV8yQ/dqYD5ysuSZEweFiko6txnDutKEPd3D0NJYJ2EnQwQFXbYYR3UeOTP22
RDBTm8+Mtq67Jc1PORZocK/6QGrHizPjOQ/jT7ln6duZICfBIm6iGgatrP80yvLr6Iq7TI69Mb5x
BlCbRjfUjoYDN8I0uQ/L+XnW7fX5vp/nAvWj0Y55gTdtYoM2pgPmcJYAwaJh0KkcofmLsbY/sTkk
CeWpU4betlg3UTcm++oKDH3+73/nJ2zr8sxG/ZcrwHK1hg7JMY1nBk08iY4QX5ZZHYHjsPfAvQwC
LUEl0CsCdFx1OjMuMX2m5TQ8L4AFSorrN5w7pjPQrx321xe96k1fTZiQTHn6lZwRCUqCwBnl8svU
ci8NgAcplk69KEIVzg7s4iZcyTBYbAoDChWeuplL77mh6/SEc/okjkuUQaMGpVZHA9GdWicll35D
G2BZqGoCz7WFp8yhaaQqhgE6Np66TFkRbit2XQTgnAKgm5g1dfEL98aE/Ge9LlhcjCGe3AZ+JcZc
dqoodl6OE7mBsvKiKkbQRX2zobY98zuQUFyxBj5gmSzOmHO212PcoCybGP0e5PtknnRgwZRKGt9M
K746/1t/Y+R0g1GLsFFKRXP22mXpA2Me9pwqjV0bPd0twDRT+yYDDYwV8C2RDWHM/uE0jaGWuhDo
iR03UktaobXzWyolKZ1j3yUrPkCKau41UamecfCj0Kb7UG1+UnwzV5YfgoUnQ7uFZUAo2bSx1KK6
cBGvHGaBf2Vg/ZYAxlQQbjEFJ+BUwvatrZatkYyGCwY3xGeCR05tIp0RvKu2MrYNKFlf6H+yu+gl
cZRlYvkjWNzFtAMCB5K/ULEsr1n9RIWQ56COdJouCXjUAGdzHICxnQ87a+LkbBekkssX9g/6Kaon
2RulXLhZUV+JosdbhNMXAuvazpSayDeW5sHjRd8IBlCvtD5sFUk1ZlgIFP2KXyq8YO1ZqokCU5UT
l0N2VV9s+vMcSM4Rl5KrTSsxJdlTzgdEH9l9xJ6rlZjz23wPqn7y81JavBChnRXwuMv0mFKNTjsq
xAo3RJqa7QgiDlaZjyAaBh2gEDE7Poc+OpGMavaw02DW1sJXqtnrYLRKNxmwdieytXAvZBks7Po0
VswBBPFTYtA7cu+sPVDqWSBBBcjyyjclibBQyIHLIWqJ8+UQtSQOoqSgoDAlpDs7ASS58rwY+Wei
Y6Z34pqCJASkWa6nU66EP6IHiS/f6nC2zjLY+5SXcAAcHCq7QeQrWaTbQH/SfqrqDyQjOk6yf1OM
G7kwciwg5MYnphN3gEc3J0m7pyV2gaJxlMVdAYR/c0gWuEaUtK6VhmD6Y0LSydBhdMYxuGTFdjHZ
AVcg0kXTAJldWLpTj+vGCe0hHOMNLqgJNJAw0iNDAivxmgn91YS4fsTpWshqzAINWRuNKaHBD/c/
hXb2oa204dqM6o5LW+xnie835yh0E+24n8PJOM7gQqimeM1sxTxyoPDivDSDop+pjbO72U9obKIJ
Bw56CRgFxa7iFT/coUZIh7LTpANcGwTmKqw8TWD+axfaAJE5eMnTSKTi390vFc8JVTKc7TTAxIlZ
iR7ZhN5mUizBNNNHuqhLF3S1zcoidqagm9mgreOZPyAdub2QC2x5GobqSvzjCA6qtkXMJ2XynSkp
dUoLVqJNTojPtVlEAbRupSN6Ewq2A2oCIs6n2dfWEWPnTxLOBoOZAZm0X+ydZlZUWhlEvbp+AayV
kjFU9NC4dol1+CLMDjmSUDX8TvOsKXWzGxRyFjLbYL8uhIlHWJ+uhDDJz8Zh9NNYI4oKepudP6ai
0J4oLglSNYne5jJST1lFZur/fw1bxaYnp65QHPi/BqMmJ6os3/c8drBZS9U5rgdjQ2JlOCaaeYhx
xh1EbJ8lKcbxUDEXwEQGuBtq3kCo+LyU0pcUa//gXyRbWlM0hSqIOqzeJ4xjm3zuvhJJTzwWg7x8
B3Oer7MSXXoWKAe1ZWxRF9Fv147CvpdfLJROt1g0CjN4kGKUI9cPBVivjnkEH71XcGTN8zy4NQco
gm+KDMc5cXwIxZEvEspUY2F6wxDJ93IgXC8LGnMnRTpOTf7IKiSQnlpyV1g8qyfBuJZJZ0JedE7P
x2XI+1fbQsxHajORQKoR41HhhPSrOIO6jksplphWPXRr48lUOgyfiWvXa97MKKOLCqM3Sj/7pu2u
4KdDnIXmS9a8AQyd42hb2I+IvcTCbsQqOSFUBPAYFHXzHrXFabDsc9cmga4k27r6mKoikIcFuw7V
lWzHIiy5jf0A/o3lgVZaRBC3IUnVcR60+DaTDJzMDeVsV0yjW0CjHTFHjPDLCUa91JgAlsn2zBhP
CLBRnr2y4jwUJL5OQA2Ymv3UktjSiPJMLelvNILpTenmjeh6qluj17A/GgOWqWgvLRZO7YTak4vS
0zmA4Go1xCILFIsJTmo3kCjAKsAC6kThI9nCyCv4jVQ6IezmzWED1gDgwGh+aDBxT5Tojlctxe9U
X8bk2+51v1GloCkZAZE/JZBWyvxB6zWJDhtZqQsmA1C4WW3ZHwejvLAobD9igztxjmtKWx6FqSIQ
o0sIRijMczIcFQHvomy7U+04R0YPYhlfUmM+8d1TeWD5g/4mT8tBbno3H+kplucbgj0Qu/5FkXA9
6xG/81V6jVL1WUQvhlHu4GL5JqBM6buGuhcQPSiTN3V+j8D7WBGl6Q1jhMS80KD1M1NpzWlqkAkr
GP79v4KoJi5nMAju3K5tl5OXZTXu4Aqz5rdlP+cNsAaCOVQeD/C7HOnFUnBv0UZdP/KUKH76aaNt
6Fm9iXq8DYvtMt5HeKrwHjuN2EgVNRKsQ3Kb8QKs/ERLwVAzck/HlEZfkDQuCsQb4MDNgH1bkttd
r+EkKG+oOSS2L9hrtxnZeE5Ak/xBzs3VVzsYJz3Hea6JT9TFUWGVBl8CPYnVe4zvY9yU1L032onQ
lzAwfesVWxAE2d5PqmuhF+dp+RTjFheiKxmY3CfFlfkYF3MrFfU+tQxaU5JniyI1g2AqC7AzBsvd
ApBhwYK+NLCcu5+QVYvDa3gon3M6yXpsgQVuP51O06z9xMHhkyrbxlP4UqvDbgDl1Y8bKWTg1M0t
0LJF+dKRnmv2odnyl1TmUVXoRDTOKPrSbGCSKGgWJVxK6TlSeg266lmgANmQUSGDs7JzMzui1ED1
tTI8xbDQUiDS2LD2malv6/hQJ0dSZoGpcf6a3nGdBxGnf+AZnHW0tQFuN5jfUfOcKV89VQl98SSz
5M2ch9r/dUbyq3HNlumPQZBJrg/A3gxGNLP/qmW63unN4lEj+KjMZ4ZfDxSGm58nHCUVgBmIXRuF
4AgKI9rCvuWCk8NL2YBFOCVcS5lpId6nu5FgW5T6EhlT1bmLTnzkJZMRSwLk7GAe572WvPb5D47v
DQlfGUE4qa9yca57aMzEC2IVVT+5ZCsQYeBGNz678lHgWZGMHlLXNW9fwYcFuD4usnGQsaiG5c2m
9k3JZ6SWcyMduEHcjGpbFgWDOrnFQ6/R1ufWH5LKDXPF7cy9nV9p9CrXxShw5ky8rzJ4lJ3oAhlx
b8rGuQt3KMlYXg802B4snPCFw/uuYw3GzxYTlm6IWCYwcNMvbKhJ0p9HLAg0nA9I2sMiu4p0wv23
K0u60ATmWXZ9zZuaS26+K7A5lOQqFb6PwMb2mfJYlAgaC5XYehekrUOXx88qB/YUm/XitSeB5Iyz
p7AXtYRH7jGQ8Ahj3vQIdG4RN70+XgIjfSOL3Oj9RmNnPolmN6qDPwkmqRKsR/sHxth1WMpGzkXA
vrUrIIRjRg/dUSJeXcPUm+Dw6/p5bK2NxuTcoVmweWBlTBjU9HMo9BrG5+wCvORgiWsbctPl8dlq
9lJ26knTqvMVLg9ZBbFROEEOqd9CQzLaQ5+zTFQTt+pVt6KGVFDrBY5BrNXYQDRJVfKA33aDztoC
7EXml3+cgKDWw9GgMYnXOxIP33e3zWXryBkH8tbqsIG6FUKUADiCZbEZ+6cyru4J2D/e1GstPeYX
7FfZlfI2PvXuwDHXdUjERFrLqpKhBGF1zuP9fZrTO2nmHaUFfK0YEEE0ztB0MLZiJqFggZeyw6aO
IHRofsyT5hJ+3USo9ZCSNlV8L1rm2SH0dWymKdZslfMVgQn0ht5tkz9leqzoiRRfNuIaCsi2BKbX
tZz+LJ8rbUJkqrGU5sqPHPL3lG+NQhtTnYPFJzXSE/ht0EDJrachXZLZHajPxtQgmvLcKuM7DAOG
Eo/O2m3ehS4mEE8uVw8M+4uZnX21gYuy6XQFbooEFut3zSYQDD9XWre3cTv3Gf1C2EdG5Y0Cn+2i
HofoWbLowW3pXEO0dOznIulJa3e7pzUcbs63tuTdoEkvkCRQpXiJ2BssYSOvWmp9NPkQF4af6vG5
XVWt1WYlxmDC64NlbwS6VyW4QIoiAEKyYUW/awF2ZZkOQ7x4jnJxYEZ2U/VcEDtgJOYrvmo3ozrL
q3RPv6KyRclgBDfuA4/xiZt67g6ItqLoyETlnqRWuFQGzq0MaCp+s5TisSZ+k6V3zFoWUWiKD5p5
n5foY4Bj0f/ZgD2i/iKan7D70ca3pGV/92JN8jNmtW0cob0wtvdx6ImKMHw8f+szFPQ4aJ1/xoCZ
nNu0GlqiVCONAt+jjMWxYvchP+X8jjp36tqMTA/aUj0rxq0cD2PHxtkojp12xTO30qj8Iry1dXq3
S6p9w2NCBxTEL6+M61MWWjuO9ocyCWpDfk/M38TU3d4N7bvdXUwMSaXl4F6bYH2Orq3SoKtw1yCx
ZHPDj8thXzSB1rOgzlxAdlRSvqj9EVdlENk5pnpWZjA27R+9PCul2FvQV0y6axRRwlSKOQekG1AG
rX7paiKoSQoRtvcjbrfMCm8qj/u4sC4Qwz5iFTpH5hBf+RY5e+iVajpjujkXLJyJotP+SLndfO/o
xZRY4BjToaXHjc1wreGtCi+dnmHU/ictmou2dMzbd7X7ozRmF7HfHGJ6j4z3nLaBSRvvt4I8FVBY
S81YhK95XxLC1cVIsZcTEp15jXdPlmN6ymDtNSOiyImFCBYAnuo2hSSzsZPVjPHnvWk5N2E/YMHW
X2mLmewJw9z0FmU8p/CDreok9JAzw6av2DyEi67wm5QwYrut+lbhPVbt/+9G0KcfpwXHEGl75p+t
PP9jFD+WorqrTcIMQmFbOa6hEoc7RD9m3JxG+M+WqQOAmpZqh3Z5H81Hrv+OISZFCdgO3DtwbxUM
VWu5l6V9H6ktnmzJj0LpV4+aY7GgrUoveNQfdNkRMdB+JWoGMqNg94MJeGShBjjhxSTY6BAHpjOB
QpV1zuEdOZ/pm+lZdOqUdSinJpbOEKFyezrGlv65MI1xYoJPxHPdlE9VpZI0HGkawvuVcMTn3EXo
L4vbq51Gx2nO3nFTcTqF2Klz5teth/40Y1mcqU7iyJhgH5HSV+4KT7WbU4UfSjPb+xJHLD9zbN1s
EqiNdCzm76Z7DpeMtVAFnx4fwqzhLsCsp0oUKsQnmxr5xmx3JDIN49Qa8b6a5j2xn14jArFI3Psn
BpXdXCmBBLEwvbZxvs2DRs6Oc22c4Jj6UcGBMLSj7ySVrxabAiSqPfDRXau/986FPvMNJLONxbRf
ccRwaol3IBLOYBvbvK92dAq1RhY4PSY+pwl6BMqmc7w4WtXpDsCd9LOsRqmUnbFAmDtSFerR2rkz
5mChcbKmY8VYDxZSh95evZp25aYVOyB6DfFhcLFoRZAPFLMu3xIp6FpXH3lZPoM69WWGv0InYcnl
LkM1MgfQZeph0mmUcfB78rOkWRJYc2AbMJEk4TsgrjTrkQ7DIwQKtM6bMvRX+jpkGqkaKCc6pjW2
ySsIlG45Nb6yyOcQOHpjeR0sbWvoy6bHWN3n7+n6o/Y3cGbIyjH0vgbYWx25hnjRKGm2WqoZhHld
xNPqCFGGL9PSjsaqLUafs8b0Kda6t7uxkNWeyarhc36ndIpn+ezabPASmhF7xqWOnmL1EKbmQUs4
kC77pb/kYB4z80ZFutsh7TvSGy3WpATSLY+fpTo6UrVT7fatQ4jSSfJ1wJqIGpR1sWflTq2fEajQ
g1Oew7N0XmhZG6fyKclC5gxQ6Eu51cHlxk0XVBZ9dhGZKbbYSfjZEiOxCrFRVdzzFt818I3fFgow
hBxvBOvdNclh6kBHjbslabcK8R87+QBYeaKKhr7zvRiRFfVb1z217X3Fv0AYlvSbpV0WBiRcCzkU
9oljcmz6KRVvSUQSCKG/kaWrWcFYt/0yZAIGyJStwFYVIQoXNjWlrw6VcRuBJSsHayzj0pX1CiQR
BrrUsqlhtfyJ0wTHuJKTdB327ryS4tDyEn43VdkXs7KJuQdqng0sg7aqGnlj+lopxi7SMOPHL6HB
oVyBMHJnUnfbXWq+DcqOgsizRSWJSWrfPmUcVZz6ToR1FF+8R9M1W0DikWxnhA+14SnH59nj1onE
X1sbHJSQBWOTgOevLE0Eu0CAMqsrLKLF5Ed0vbU/BX7nQcQbhY69rr5jv93b2qqh4mobQSJsgBZv
cqgJGLPG9MDE6DssZEV1TfoaWBsO+NkzJooxjdKN2vamyAFyJVT6A7GWI6VRBLWLLUccoHQUc2rv
HPjxKysaXjNqB6O9GZ6SNfcqjxcsBkAj7AMnr8QIoVMQya4Lr9M/TJbDsnRRSCxMEZ1MjnND2UUS
ViqsWUdNko+DpXLI45y6PEXKQYM4JaPkJCxWWBNu+/iG8KZv2s7vwBqr9OVZ/Ga41xCay20bBiM0
4Ahw5dw/MSaoDd0klIao5iaRZ7ets4ca3YBEZC1qy6UCExGan2Q3sAlCusjrNzHhAHkSVXQ0UaCQ
eiitO3Y20UNS9Xm2bRKyEG+UeTOsW65udNtiPcjQasTN2GJ/LfriC0Ts56QfTSa6vAwDleSP1ejB
GEH2ZvVZV9bXwqg3lGXgoMNaFRQx9izVoSI5VbNLg73TmzcHqhrXW+zEBGu4UeaSd/fFkv/VNN9I
NOFGezwwZUF5osMxiWeubT5F3XNWkMSuWS5bWzTItPgzJWAoP1n8WTn7sa2uwFS8kIV/u7CgGtny
iOug8ND3a/srUmRKP0AqA/XMO7IWHnU8mSRchSqwMbVdllMgl/ZZe+p72mnofK+2A1jBqppwvAKD
Q8+EshKbQYxIgDS1NYbWWzoFxPywa4QNxtX5ypP5saj9VpC5q7NQnLNyOOkSZzDTaE8VEE931Acg
SkJ+1tpfYxjSLWSAQ6jCjdIoo/QdWRm2Qw15wxmN7gJqYYNq32+zdc1iHBKgEhQmOC+ZoQvws8jF
0PRYzoRZtDfqMRh6vmBz1nQGmRisYkdeQtCm6tVrJKuw4uwEz4rt/mVwOnyKsZbtpkh/zuom2TdE
ohMMGP6cFuUmoVs46GL1eWq78YrvsvTxc0XsIGFbpTrl2DIeTow8Iz6OjVNWst8VxS9chYFnefGV
NBWbIY0Vi4aClqLehtgVaPRNL7aWXqKBPkxFsKErBpt9pIZHZ/RqGKCBwLC6X5Cb9EKzPceZ33J+
wTNru9du9RMUrVdkUnLIEGIQ8ddZkER14zQ/osLGQ/9xoFO7d4aA9VqOhBd7uxFHKWVpDNt1r5vd
1loY+6w8sV9StpQ7oaeggKrOM01mBqfXfGLl1ykx6c9VOc4iO5ZBwpVjdA7hBucNveFpKIH6yIr8
wjr/lcIJrFC0QUDWEhQgsqN6KCbjOF93tdiEGSa8b6XVf9fNyPYtrOHkWy9MCbRftc62ZgXqJ8mg
uHUXTjsLG40uDzu1T8R1TTPUtJK7ArI6XATziQf5UzYNwJ4r4MFC5plYjPo/BVP6BWi8Zoaw8Xn2
h8AiemuZLwj5SrqAjh2nP/zf4oB/MXbLUBO7aSKgpeSKdmfF/R3G7b03rfonB+EMYWtvCKXYDzln
myGN0ZOM2J95h1e/FUDdYHQYbIs5vdnAvEZFU6kh+2gNgEW7ueGnake23NUq15iU1pog4zedRxv3
n2JJCFMLcVo1XmofIoUzSn9KSOqh5DcFlYsdQC0ODuvXCkKifk0NqMmLROcVji1iNCJlSauWrplE
qfcVaxxeRp3x3BoAvNJwspjVrcjw3C5gLX6qrHMCZZD+sHozn6LWrKWZ7/WY8k6COwNw3XyXjZkX
JEEuHg1304h46FAj6oyYyUZVHt16Qd3osu4vjp314DPwWplmv5ZVyUPiQf+Zk21G23bdaQOXEB3X
zfJs42Vbr4tmcPRg0QHUFYrT7FozfBklWFxGlB/s2DwmkQSqmrWEYiSveMKtg06mVySIy0uT/Fjq
uzJx5HdLXkJSe1Zmc9ppS65uZmxUA35OsNRAMdtsr1esoMP1RDwB5tIM86E7Y3GZFeuc191BdTKe
fuRxq1phbwiFfDMkuHJAIWLU7TOxTWuFBvSF9+YUmworh2zYmCXBP5wIYx9/gQPngTWN1UmliA6C
eKiN37nWBHbCm69RI97s0hHv6UbL2v3CUtHprK1YtLPUNDsNmIhm5IdZLHiEIazRkWxrVy1uWJre
i4ymwFIcquSlT+2Dogo/w/QaDfm2tTT4Fd+tqUGaXKsiaWbDtgU7wFIl/to/A+Bsq9YHuyRWyuiW
Xkr4Mm5cgSjkBR0QO/I5r291Fr5p9MzqhpT0vK15rzU5RZ4koo3qheDIFgM5KFwKZpDFJbl8MhKa
6Jxv5uMCTIkpV+Sxvif9h/YHtqif5bq94MJyUhriul2GT3upiS98WfZVabGuOrSDyYgSxSYqxZsZ
ZztIUuR6Gs8a3qJlDtQOZHL4wzbtkYVV0CTWkSo+GBpz27gEiegQDvloUbZggmYZ+StTOyaxvHO6
bDtQEmA6N7Pvd6r60iz/MvVrwu85gqWqGSJD9schC2ulmV0Czxflo6g5PVwkx/Y15VUnNDOBe18/
ppI9S22/djKHMnGm35oQpLaTxVfG3gUaI2tw9NaMWoZscGGD3BaWDFrMZAFyMG39mIffQvhf1v6B
hsCOzttpwsrFfJEw+CUtvuOM4nv9kcWAcLBTjXzcxO5I+DlPNALifkQdxCQuSkoL7eSgpRvV/rSK
XUlJsOHndBuHd619newTjYwiXrHbv6W97GtIYnTZMKykp5xtlcTgllCcyamhhN5oJ9Mtp05NXEGy
uFFduvXYuLMGpF7cVd24jdqL7XiJ/fh/62vRV8YZyENibjlsrn4KW5iuEz4N5FSMTMPRgZl0ns5Z
sXhJFLqW+WxXF7VoMEUsB72HepOV5xLc/azAf+GKmrRnEZSsGLOY0kpworGGcbpU9w3mDkazPByJ
oaHBcRvI6ZlBm5EHMDz3JUsUPGT0DcWUyIeWW8fSfnFw32AD0zWLqx37ubQH5nGdqyUgHoPyVHiZ
zmjCEb/4SfU3qkWYBcGc9fBPqJ9zsEj43EzC6Nwh+0zxKeXaG2n5ncaI0WFS3rSSjPSjQVkHMsp+
ceh3FerFMpPrNFizcgwoGG6U0ySqDYdsP9JPYmajYStPS2ZvnVH81QzxJWamnGTAQcDsHdgnQeF0
J7TmDIPkdOyKDxgLy4gjyT5guSBUtzr0sMG77KYIiVCujqEO+qcjWH5v9ZxEZ/0FrGZdHYknRVwr
3J5jD5yEepcRh1daezbCXZGfcT3ZBvmCmHsk8vQqWMJbnND2kHIhU1vajWhFOzpXoPiy5LlU9j0x
6YgghUWlwIZPK4l2nKGt6axIbF2W5wv6wFPVvFn1k4rNEgilK2kfLXivViP+hMHMDjFR76W0OwG+
R/l9TVHqAFX5SNUQg39THqBTB0E64Y7C7Cp/SZzwctHzovyU8Dv1OS9O7JvTQDIfMcPByV4pF1P5
avLPgluEmnpsRq6qVlSfKG4D5IMGFmnkZz+L/KNRjK3D+WWqQIqwFEpVXF3UbBs5Jy77R47IurCT
kLPYR76lu7WFRsztZBCEgRbRpmuJhfKc2TJfTsUU0h6buLsus8444Jz71Lr0zEuLHJ304hnu35b3
DHtnEEYJeblaxt/6MqjDr9I0N2DBMZXaiTU92lzZpbCdmC42bR++D2npGtl0Mev4d1DjNytd22bY
7/Ahjg5Hqpi+WGBO4t8EjjgpaCwCSxIerQkQb2g1vMU0ZWNOnUd30D0kYCsvt6HTfFHqn5DN7/1K
xeREF1+syN5aio9w/mQLEnSh45YdvYLkhXi0muznh2Y6zQ4dvcNY/i8VDa1EHonXoF1zNiVHkPcv
AnMjoJe3DGOOon4NSvU9wEXO+/xSFkyIvFOLSKyMefQlKmi1T1V5M+voZn4p/b0lfBZ2v7l0DLX4
W+/kQ6cmRI7tj1GatuqyPiqzj3Si7IdPhgf4RydYNnGmtbia15gvcsgAVD4sWsxv2a0kxY1+y9K/
ZaAZYpuYUHWIEgp+Iww7Dsv0una4hM195Og7AezTket9QwEpHRYIJR+ykuMwnt/GPHuIrnqSRiuQ
uetK7auDRmGogonFPi7TlyJA9WhQo6pxn8DdLsETmPbCiWUjb6rf8dSZcHrd3FcHV1DDOBb1RrFs
tOVkv8SgrOunlnie2uLgF/G1cGL+RL+vY1BRzVFas3Nkb9V0euDJOzi1cJvTY9SZHRly5EG6mcpC
Xk5za9nnI5AsasOuBYIhmhaBi2NVG49wRiOavzkYKszHXg9yiD5jzOMmEri+cDRHYbXbSysNVCVR
+hr2G64huHPxSmascQ7xj87z3MQPr/C2l0m3RPofLoKSKD0OPGW5xo6rhX7UnLX0IHcfuWPf5WTn
zE9YwDnPJspxaU14ukqQAuOvTjFegpjH7FL93LjftnP8Qu+Qh5P4KExrJxX/evqI15tiSN7i+tkg
sVMCtYoKjcf9FaMqfAtj9gEbGVAUz0VxbZstAgg2NotC1Qzys0d43GzIOsGJFLw7adLrZaI2Hmxe
okQWLxJty6MRJCpyFmlWegs0ADT39JWHN4l1Ccg6URiD3SUOSN5iriXvOLmWuIXpKnhGGDZPXAKt
sZFe1V+n2QI38CmCkIWrcs7Lnh1MoJvkhOEERVrdY4do/6Wa+pKrBqAtlv4q3BGHILwNlkQo6Mr1
LTXLwORtZ7WA8toCkbKz7n2huz85SmBsy3tV4ZshdOuTW5ebvR3XLu0B+7wiTCVGlqC860W+LzLs
lJBeDSXyFFYlDsIPbxQWBWMdUO+X94mXkEcP+DyUM6MCntDpJcM97+EmpcA5DDfFTftXfs348a8V
bkwAI9Ih2c/77jG9EDhdMs/mKFx7zQdbAQc78+B+RO/Vg9ttdRzfnH1zA727IdIyE1J8wk5MJlvP
HxG+hZE3Od/jNYczMBRYiIaZ1re1xpnMEmoiZ8kZ4WxSvpOwYnVuDf+kwdM+R8Tbxltc54BRQDz0
k8JbSCXyTNGZ6/wxcDgQ2rGYsvlAHAFC8lvcsNQRnmPwK6U32OdIu8rs683ZfK4Iwtg7vrY+O0w1
b9ZN69dEREmW4w5YzhN24Blo+6b8N79DJcCnTO6CY+hCHL70He2jWJMrAXtfvMPRhjRuaduY37h2
OQRRLu1y3fOjDbSYkzn540chcy6WLR3bYJLpqOtzfiZchwTvtmHtSdUzmRrsAWQ4x+iUy76jBIyk
/jgc9Ogo2cciPvL2q+c9h+KoZ28cSPURlxA+GAHf6FBBq+MLhAzPa/Od1vQzIQk13HTWLyFf648+
OByzFZQxuq3hmnIO5+stvGa5KMjp0bmxvlubzel0NAU8Iu8/js5ruXFji6JfhCrk8MoAgjmJIqUX
lMIIOaORvt4LfhhfX9fYI4lA9wl7r13Bw9midlWM06g92CoH6Zvc3LXSNapHzd1FMxrcy89C9wyb
AOVzUmyD5NxUfAkkTgcwc8TZb7g9jg8j4E14yrGbGV6LKgAwBlWbzzdq3gV/V6g3aThm0OpNZMDK
j5+60l/ZuqoMjG/dBIvwxkmEQJoxGwY+isFoiWIdFRvbluRHQakIBMheP1AWNPqDZqBlMm0dKfxQ
nDQGB9bGgKq8YXtgZ0cdPT4eZGhN0xL/jc4YDKmmsvETAhHpUN0kdXFvVyqR464ePRR/HScemk69
3VSpqzZbqDZ99cZBwePtY4jgOSMpiMUFE7PgG0y2H6Lg4bEnTcXNtTdbLNt4aymb8d5ny3Ha90+V
kXyIMuVkSOteJ7GpQ4i9cj4Tzlq8BnjQtDcekbzc8+k2JCwrR7/b1AUcS5ZdnLSeWR4nXpfAPxoo
qDdZveUhRoXGOPyaPkPUCfG2rudvSSMB8TkRdWcvjU1lcKqGX4Z8NIe9VeybxpOlnU0karrjVFfs
Zbyi9hlnbeM8l8hJYxnvfENySBt3msjNyoDs65sq+JmspVJwWZTXyVrZJe6slTlietmoxAMl27z4
S7Wdpu7A7PhQTKdz1a51kCV//Cj4DLknq7WdLAdjpZknuC18PO12OKH9LVEkhRvdoTIDBxtumCHm
6rlXL8NpKYM1qFe0X6xxpXyjTOuy/mWSbUGQa7d1ABhyHYPC4BSKWQWsO4zeKOWOlJwsZH1s/flS
4/Nic9A8CfyIKUNBoCDWK9hGLsvu3lDOOL+Ug3rD2o2V9gpYrlMtSGbm+VbYTJwxHgbnFD52d8S+
xcKbJ8D/6T4n8j8SKFhLErNEvihR6amQ0lhcINDFFbecGUc6LE/mKrsOoTphaooL6q2mHULMYORE
eGHDPid3fFVqs+ff8xFbUtAvapN5ygr1jfmU/iJulGkLKoICft12AFk2KTdiceet4Vsnl6bbMNfP
4YamfILvpebGnzPG76VBknN2yPVkqpR2id4u42+gX8YL4mD5mAEP8tMl56bGC8vGCqXCW9ub25YR
HocdKV9GhbrpPgz0hTJtN1MhAPrqdRaUdNLNIhAC/RA+FtgCG6vz1PpYITrCfCSjYH7k6oaVWyR2
NmcwL0gKp4DYTZIrV7VyHBmlRfKp5ZDRx7vOMtNYD4zkdUw3Xlxs6objYwX4ILn0qw+NrnCRBPuA
H9YrG1wOYtXfZsEqRWI4XMCcsU2pZHAA14mtDFuresc80amWzAeIL3XUjWnC14ZyEPJ2Hwia5T0c
keEOK2taVxkOMQYTi/4we7amtQJwlzinQobOyont4p1Lw2tICwEQB4nNSkUx1W2ij8FZjs6xj6jw
PKScPimd+gqlSisvtRL35yqwPJA8JfgRAiwSVxWL4I35WvWjEF334B2jgOMnC0KxsjlJV1p90MJz
w4PDYDu7OV/5uBQlEhnccmcypZL5PFiaNSN+0u081GpS7IXI4p1TC3IZQ2C5BClWBV9EOZoEnam7
kvB5WpFwnejrAhaBvpb+9cqKr2+EAceq5jNAJnmX6pN+MbCPgUNhUUnMpMHdvqq/kojVxJYWCjEr
Lh79RfQM9RJ3JrigVn/lxY9crbr6RtRMx2+p1/1vQ+YN9cma14nXgo+t2fLwEEWSfoWnCfkZmwiy
/pr5tIVrIvf7hI96ukCLGHWGUKQQLsRBSu4m36ZYslhhHVfU28Tfscgw6SF49H37rBNcTxIRa7d1
Znkc1AbBBdKTgf2Qobx1Yzb45aLFL7tgVzecOA0Ghi4CW/cNuCBLUKxdBxXJQLszIEtJ/nO0PIR4
+ug22r+JtIIIS/e5+8OXBz3gp6hXdrsZnS/b2jag2XUID7XXVAQj9Xct34ftgTFWLDO5BKGEtMxL
EBTU1p3Jm/bguOjP3MwZvo/IK87ae2H8ZNb3WHs9juCmZMTNf1SA/kL+AcQFIqq9LVB0WWjv3Ro2
Tu2Z/q6yNx0Lbmp1lBrTETsmS8+eayFLlzrycewbC5Vxxpp3iCsWe1kDjQE7E7rwaUEvUPCuoIAx
5ipRnfb4sTjS0KdWwFc4IrG+Uh+ry+RFSS3O5cm6zhjIrfnSdi2xSnG/TCeEkTAabpLFA7+GBEYH
RV1iAfC6BDb1B/q/VSqfKVBFx/wHS/iCWXFe/qMoiawfrBXcOrz5UrYi6yxxtkl5nhrQtzQMrmWS
OQVWZd2zQ/S/sN4uBZkcZ6Iu2J5zfSUM2skYd7m3qegRN7bOPYkfMKDCpfqCBGf2TAX34D1q7jvl
iF0hYGDSrep0ZeS7GvFC3h90sjQQchCn1rfHMjwrw02K0f2WnOvEiOAataiR1EOMJuVtQgY/wewN
LJfHjLqqoIUEwlwMe6w9xNjyXnDc8dKVJx4/q6ez9ECHAahBJwb3ahPUx1Amo3LmSfDQWQ+erF0x
5KwCoEnN5SuPVZhvKGipAKKLyfT/pTuLbpccSI7k4OCvjFsoZXjJVY1V2qPvd2RpsJDZmpgFcW5b
a21eHzJfXmp4eAIoTOTtcvocYIoC9VGSdcFCIPpxxAq8AKlIwe9w4naoLlN2H3uYs/JFKolLQFYD
h5bmlhWzLC0iMplqf9iGjrwNymgnJuEF0GmHklBlmlO0gUhs0Y1Ua5O1qtnKtznNYzT+cWn3cY9U
gVAY8SIlnKrMIi78LbLRYPVnqUeGl251xi5MSTTFW84TbTCdtJLREdrKDEpjsCUxEiUDj3EYcsKB
3F2euUKuFpMuIat+a0riMQwcwU6+ki1CuyU02nQIorvA+FxVl7E6j4OgzzjmxTeBNBzv6OzCa83J
XuSfWj2t8/Erxb6N1jP/bDh5R/KnYlIeJMVG/YJARvk0mhacdenaBT/nTlnLyAv6rcFQrASVkIiY
jz6lzoC9hv0osThWeFmq08Tpr3ev1mohE+nbhvgoo2KX1SvHIR2xsyDcMK4BsYDxxKRJw/VYGxc7
hRrEg2ANzJxTa9ELAgynQ8rEhxVv3THJlgCiB67QUcCt9OocCXZZv/yQ24SzfHpE6k9ekzoREG5d
fekQXJoyWWZdz+wLGh91HJ9dw+wzuDTyU1OxYn0/8vSiG8AKWDD+NPqRib3ffXalsWgdRnuXAdhU
Wr1k7ZNsLPTutyl8R/ThEoh4S1EdQ5w0vaF7pnrFuDMwgIHMMeE67U5IhSpawsdGshSMYjK2oiJB
yrCJUND7m1AGc8PCrVZw/Ni6Q72Pl74LhRvoNAZqzOms2LkXOGxcpKHJ2H31OflmA3WgzZnYCqQs
A2522VlJycAxg60P0RVJ9exa1lXF5q5mQMvu8a/J2Q21nepZGaeSOYG5ovZA5ZZIbKfgfGgVpICK
FWW1DJSaMs63GYuhfieQe5JiritfohkfWY4SoL1MjE1opslOgojK6r88DCaPXnCIbPEeQXUJHMNH
BWJc/RG/guHfSbgIEAJLbOdNOGsV6m7TsdFXqdaz+Z/BcxuRJEn/fF07Fmbi+TafQSD3mBxpIaLm
WSClKETGStZWYGkpFz1vMRpqa39gvNWa3TqLyofBqUR8Ej7mrSj0D1xvHd1Q5xqas03H+lQK/aeW
gitJsGvH9DdKy8Agmuh+ZoPVNGrhGhAKVo/3osWN7hftXraDt0xJ4qV+o9DWKyi4k0QOb2MxGBtl
5yKc7M9srO+OTNM419xuTPeYsbdK1f5rfQMzOW1Eyeorz61lP4bYE1RaTXXXpPFHKQcaq5c5VLA4
+J2Gyqa0CfIdDqoCSaD+HTgzjbKYUAolUCdV57fKpO+4ZHBfkOKFfgN/j9MW4LoC1C62Sdhf0e58
smvZL8wxbbfBGg8Gjt1VesyH5Cb7fcwCPN6D2cDz2VA0tCQMqCUDP5DputtZkisk4GGKoZvMWxnY
EASNNn6uhQZO51QTNRAp/OFVOGu8N3VS7xPIaTm1K1571pD4dVdIHGX05yNxZjopV103AAni56io
b7IeXtPCeiYDFEGBjwDkw15k2U2TxX5WB1MkV7ZCgnocYHGv947MOqJSvCEIf9GkwyoHEMiIEMJa
TeQNzpoDG8AT2SSYrTlcwIqSjmxr3TbsjwZDtooYKsPnp19YJk9/tpdy86Q64p9Z8/5b0mvwb9U4
17ntRY3BigeM+uGcT0a8I6V+l9pItwfB95euDcageWz+DbWxb+H8SlZ/baA4L+yBUyXv9gqJGwly
4oQPT7C6zRntTtO5ZDkUK9qmqa1vgIJYWAisgdSFwqlIsNMw1k/89FtY/jPh1F2ECLj4El0orm+A
84/KJPHemPkWIgD7w2KnNYFrKNG2dEhpCUHSMhgMboZYS7r4Y+R59PXhKEb7jo9Ua9sr4HSyLiQQ
bz69pUqPz2PkrTUaOkoPz2a7KQO/1Rgza+mK9mNyztBs77bC+LrWN3XLFTtPxyLyDUrmjO1NlLuq
YKtpZcc6NDZJt6/Hzkuy5qxpOCkN5xEp/rGKX9qMgpzX/hpqY8xfWRt5kfZWa9iwWyYUGe1ax6As
PiTIJm1ocSPFmEkg+RxyG6M/EyQ+khVVUM5cuyxj5piiEHoN8XfSf05xB2/8kGs/cDfhRE2LhpUv
lCevbwlKmphrsSHEp4UiNWedng3GuqQAiRpEo1TiHXYptRwIJ7Lxl/jLGENaNcsSuFL06qtEO9bw
c1EiaVUOIZ4ltjspa0ZAaMRkotOKmY9PjbkUcrz0pXwpjzuFNLfo1wo+6gbbE50yh5krITWDOshW
pgFkgrxaKZaCYzZIivXQv2r7U7M/QZ8RNb62w3uZfBB6wKinp89Ckdllh6aJEBrqq0YEhzrigGnT
bQpeO2jP6hxrqQMn8ptNnBluDoKsEMwqZZLMahNiLGQAkh2UzmEVTEobwa2EorkqFGsdaA8vQFvC
QRl/YHItjEcj2lOhBW5kfOY5auTGYfT7BwaTzJ1wA9dwTdQJGk5trfolrxpCdtBYA4CgZjyUw0u2
naOSslxOlziHD/Hk7xJt2qlDRyyKIO0tp6tjJ6fu9N7/UoBLs4I4FO3E7jQnLmxEtyGDmJMG9pSA
zEOfOGXlwDplExMjG+Al7AWL+L5njATWUGjGS6cWw0hAIos+1HeZE5jd8KoPRhwUYAdya00TyaAF
BMoycJqlSr1b4A9cxinTVUNeVfzbRH6V2XjqfB1MjnVRWbS3LdbsnjFI39BrCGTovthyal4QIXlB
Em7KPGcjQScLauqiM9yMbP7rzJbHfLhE1ckAMLdwInkTCOwfvnyqCdPmjL6oEzmUhrSvWH8Ymf2v
QhIkTfaNAsTHuC+rFpAvsGtHHNEE9RUeguO09P8ks38SRrRXJvVuhtMOC+rBQmlJ3AlUd1JaJADw
lnLJYZCqBWRhe/AC+bsJj34VuL0vnfKN03ELFx7E0qs6ZCcn0zbJVJ8nk5E2OxtHcW5jVMM/hffd
mYcQs/8wAOmB5PnIMa4ESHMiZMoaSTeA1bYWNO2cpndwMPsXB21KQL/kJ9HXaJDvzgRVou2/sfox
xVD42WJtwFGYtOFW623myr+Cqa7Zu+yHT2rYbqVcXxl+8Se3yIaj4G1sU5eq9EyP19KJtBI6feZ0
piU/NFMB76J7/JkMpOQ/ubFPYzQu20oDoiZ7BoASA9Ra3KjPui9fQjQno6/25GESEvwaEjTMqnqA
dkmges8VKd5MwyLOCmRWiLIa+Vc9dS8WRZTmG9O6NaHmRYNE+kRynNhAQ/YBQ2fdM5aTVeffauay
RoZqycJ97JSvsvtou/E4JdU976aXrEZHQRoT/ntYm8mPGC4tCafB8C7RxsUVUyS8/OCYs6M68QTF
95gf7hBQpWfRygrLGzwz1jhBx/6oOcC9AqJLnnybrFMgZI1y5X11UUMdBW6HlNfQCLUfe/AZOZbw
YqJvuW0WVdS4QRBdW9Uhl5akR8PszyniddbINEM9tjfyhB8qUQwoBU+DlN7byXnP5eBuMAZXGNRB
+9lmivUnCzykVkJVlQMRZoQEnbvEoixDDHLumdDeVNBKsIShaLSnpmDRH5OFyF6+SE0g+dGxQ1ac
+eLHinjk4biuWPFY9BP8qfNQCNCAMdyGWcg83aEt3/raenfq6FnblVsG2m/doMyJi+IVIhkgnNwd
6voI4ZJ8YtM5GU59GQ11GbGDl0u0Vda0r+YlgsUd7tcfiCBk2fIMQ/kIW/tME8aJbh/qojhY+qyz
qANMeO3Z1t0WS3KWms7CEPhrEJNsQ9YXhHkluAvaonmHLvvO5bVJMWzowwMG1LMklq4Q6UM6DH19
sqvk0ZSKlxU9Tylqslr5KdNlGA5eUuiIQdrmXvo33xe/FEgoGru1Pn/cpKhjnh7QthV3lE3fo35E
lHjpi2pnKMlL5YcEphUh4aaaOzboVJ4/+ftk5GEb5V/wsZ4UROj7Tz2pIxVgp6RjhxZHe3VOiTBQ
ypadQlsQ3qtUORVCWSa92PT1cAqb9t8o8rOeSm5uVv9LKZGOMR8NWmbP6aCRprQyfdr/2vqC4HLR
5tmCQxi1MXwoVnPOlfyoj4g34fiNI8r14oOoubMK0sGdErxTdnagrghU7WlOJbFXNjNLqdvYxVx1
+PsiEAf4SHAg0mXrHEhXdAsmm73EAQSRIUgVr0b5UrNPLaNkthHx5s32puQzi+ECqX8Fdj8oPPCw
fkXnNtK+p4poyie4eaCR70nKpAZXXIAUo0EwwCurpN+ELxDWDQFi03ILzqzlDAw5DeCiLxu3xl4j
M07NUDE0ERsq+71iMiVhpxu1DqsNDBOYJWa6CmZ8SwulsfkjGJZS4csemMFShI1+Bx4M5kGLEsIA
bVlC0MTuyFxCAuKSjAP5YsjI5NDrQSyFhPcNGMzx1nglzEhVQY9QINF9RgmSBb44O/iAKki+7LjJ
4pIko8AT3W9Zj6ueaXkJiKxFn9U5xM5XbAPZNmmOvZzGFII+yZD6JTn7MVVjX+/Bemz7JqAn82G7
VVhMWDdbOfo2fT0hjqlQ0CkIHizy4JLC2krFVWDFSrrHUJwlqDx1DNBW+rSY6tXoY43GQBmFl3QO
CRmwbI/tJuZ6GXH+tjpicNbKSMx8DQwxDAFsk90gI08lFH7OLYVwZUd4zWgQ5fxdb6ylxHKsUtsV
WRVsAweUnPbaDIJzHHeeVDFC69sdZe/aPwm0ngnHyvwG+LCQGzipMkZKrpHVZGa/WvBgToU0b011
Pozsv5nrxuXV6u5lOezIB3Hb2uOMo6/ih9AxZZwligQL1Fj8Y3Jty4bxsNquzQpRGdyIiL2GBctT
+Tfizp0IueJI1I0rcgnNMdmXGJuSHQ4Gspoyl//pxbtWbSPVPAR6t0PXrX7gbHP14nf+Y/p5XIqt
pEbAn50HmEAqGESfAS4B3IuQOVSOLAfeYf3DlbjomwP6xkWGrbn+HhE8yQHDY+NH5BR6XcoG5Opn
PCDPxLmj1pjKI+gDCI/Ddka7qsmuM38a6dKKDb9Tix+Q/53uqeee2v3DLlIp3/hjk+hDYINL4jN5
uWoD6OsGnIkz0S1Kcuq44bImOhJWdgwxVWDnrLdOwCqyEqfEHh4AnJCxlEeGx0wXA0vZk5eMageJ
wk2WGg+sOTXsV1P8NoiTsp3FXMwQT1ucJ3v6v+xO0y/ecV1krxEJraLfqqgDuO4g+bJwJawtsTSn
s8kr6aDzNJEfMIGkmO4RUOTRuJKR7Nfjs2H/RK3AsuhRzDTv9A90OkuhRwkkCmEtqbLMxulVkSxD
UIBkSnGjMAs1Kg9gCuNXBVG2doJ/l8BJU2dFlHBWAikZ7k5ElV6XopQt3x0MdpHxklDtY3tm/Q6x
hqukRpOUTIcQh8mEk19AcGuwXDehAhqDhwZPAFwXfquxCkLbnQ8UYlbXGjqPSu43NuIS5qsC0oAm
n0PfYTrK1o8DLazxlPeWRxtOFlFNP3rwESl2vb/rQLMLJtgFFr8JmoIA7mOgCJXCkXILpbl6oPPR
ZXPbVAwQGHc3gPDsYVjKTJoEGrypYOsTQLWscF8h8xxVL4UJY6LO0fnzcgK0CvYdfZXsbFhotgB4
gR02YDIKKmtZhJhxMCX70nuFLHRgSX01Yb5GIw0kLlrOR8ZggNoSd5JZiiLKVRBQONzVIWNC5LbI
Od0wBKYQMRbEFEG0VwHPYAST1eFKMWN0uQlguZL1QPDQE/y/PhT0JmLS5nhRw9Qg8ZqGyKieiJMI
BUGvfIx2euTGWNM0bnKMJb6eu+qeARprMpoRt2QZMwXTCtA7McIlfFz9JJFbC7NCw3czjtD6ANX0
YbJNE21T8i0kBrsxxEtcWldSQI+kdFVsIfwQOlnar2ZNaVTGe2hNruHM/2wmeMLRKrVNj23K6fX9
7Ngl/XrXKpgRA6IsiozckB4Kikx2FvJYJMUwMYmpZdcGTxJTy3oCOa14ORpXoXQrcs5XOtoG9BEe
4Sl4rasFv8kY5XUbVjBGpRXt5AZ86A0yiBu26Iu46cM+2sLKnle9sfXeiH9pws6gu1qzFJgzVDc/
G2bMvPlF+tZg6aqzGf+8ZP6HqH9c6Rn+9+hPgMnsK+FK8r8qofuy3kbGRoAB3fynhpHDS9aSZmDk
H111BWX4v/MIdYwJ6FLW6cOpRYkhR56PTQa+M/4XKWcX+4oZ1qGTbptPiR4rnN4C6SpPiH25gREs
7UcMQ0Fyze33pL0Y0m/gAzFFAmNY5JO9i4zfB3xEYlfestubcJuq16x5j6JrH77U+h+R4Wn9YbWv
UnufGNhqrF1riSil6AkK0pY/CnryDk3VwEolQ/7di4shjkq0GainnOh7RKMNvFG38HBs5OEc+Bew
4xjIFxF6aBO1oboA9N7fEVZp6UUW90l9pfE/U4cansHOg1F6FXR+w1sYki7rklQ8Kg+FMNkeNomF
9LSE/KCwse3sfzRteuYFWYEVrl06MU8Qwtio+9cGO045TycRjzg2buFXrGS/BtV+hgO4ZWlkw/uw
ureogyIzVq42qggAAOCl2cYnl2Nk3zAiLMgmrjysYSEoGCvBPKKVR+cykOtiSAB9HIjSPEpBYSIi
TijB+uVD9uslFkJXdljZJmwSmXTQSQs+BocRo5pc9el7VggDDAfjwHulGos6eu/GV9cAtIPJktHN
WVg4845Jd/qW2TSy54lZmPLAMGdLe6dwzWpd9X+R+clAuWtY1M71ncX0xkbYi2gGZDZSTNTliA4n
UaI7FcusoProDKSvxmo2W8fJaQJd1KtrAJH25CYy83aKk4wQIq4Mn0jV/ghUky/mkAdvQ/nNlSuZ
TxLceNQ/0wAIxE2JfiftLqOI17t/hgYZXr/zcWrTW9Zcu+KvHCGKn217m9qrhvGL/xi6wE0MzMRc
vY3HN5KOV1Efgjk+NXTAzADqZ1YhvQpWaI38FofvxTqI73b7lSGOAVDUY95s+wQkFNXFzrJ0Pqhj
aXql8m6wuG+La05NklKCOuJZUA+E2rKQRrQr3zZLbBMpNgFGC9O48jr2zYWoT3QUIHHiewKMZJLf
i4JSGwUT7p+gR83tXIr+s1fYY2d7pz4bxXVC0WYH8D+YhTcZJafKFheHAtiQoJiljLwll8RkVV0h
tDE/DMThhdORS4tM0vgmkn4JLKLl3U1T5pHhm9188QVhDDf9Vy5tnOyrQoVWa8/B+Y1AURSsRMLo
h4nUqo0venuq5+6xOAhxEdY10LeOdgrjC39NQjcodol+Rps/SAhwJEDhyAp1unQM1zw8aOKt2Ral
lyz2qBpjpJ7xsMUIxIxvWjfyuNWFf7YFrWjbezFaU6vHNVlIp9nkNzXbwcoe8/+VRLKfwoodN+pJ
OlF6da8Pa07d8QiEAUg62RPhrS95SScsr5CWlHg8qJG9U2O0Gbq5G5JDMBA7N36aqrKpQEIQjOWK
nlZL0YgZVUhOVA4gnoH/yYQTKGDAwLQAVDcUEIqJvrF9waaYbqewkWfGF6j5J0DhPwEaUD9k0m21
tyhSrux6vvS03gyzJQs/rGhNlxu2TMU2YrYpM3CyBbA3p9hHp6bWIS9FZ6snhSNsUIwOH2qt3JDq
44IYnnKgklkyuvB/vS55RJrKmhKiUBEz4Mw3Wh/fiOrcjb200+Zw0WDYJ5RVud2tkxnQXheHMZ2b
NY6bOS9msD8KLjUzwnQnxoMlKnKVsGv08avRgzfSTa8d+dU9NrPGRCem+hsyPr2M8VWq/kgI2XrS
eOEizPM1ZTI8y+9xW5m7HGCWH2ebKTG2PiWOCXMSQAZ6dGsH+F4K7W1ct1uNqaWlhl7gk+ICdjCk
5FOJGikYaoPI0VoclpLO6qmfvNj274aJE0/LHqo6SAvV6Cysz9ugZUGa9/1jqthMBmz9SRG7dhp/
pJqrD3PmwYYlgzufJwDhEftOdrizmIvDcVj3y7EXSEVqZLZENlGXKb8lSZyGOvco1avpoWSp10Jr
u/2c65r5TFXSoLprkn4wRbtRoootnAQZRTvxRW5jlDIFK8NlJ8Ngn4qjnpVfjdx5E9j02XGZzQuj
ma/VG7TDo/MtIOqNREktgoaoYs28JNS6FhkPXALTudYoLHx4jbTgQPVXINMP2BuvvdLDpvrrku6U
aKwZh1D+66DUUfKWYDNlKfucch5S3f6SKN2kXxOcx0R+VAXoY1BJIp6tRBgc++HbrvbJe2ZLbwbi
PB/1Wl2XZ7xMXxm2kSIjvZv8K1aBrAVwShiN8jM4kLrMji+6ilgsMIvwh1OtKCedrx2uz6m3+ktj
ypeQPWEXQxcp76qYvisRXjB8fJUvKxqpRVn357NKAqSn6bdvUPcPA+eYlkEXpbNm37PX7fHWQNm3
jEdvR57f/kughZW29Gxk+6JX6c2gD0QpsDbNdG84WCzNjTExpy+662RqZ7iSB1OLDyPLvwYObCPI
CpV3FVP+PJoOfj1tii67QeUxCcPNCDiXpYBhjTLcozh8+TZrUyEw2avMjHNw7RmtnJWra9wo63Ko
1xqxF4610WBMp4ho0tg+tmh5IynYDKTpEjkMZNwnegIidV+wFsVlwMEOYuMit0SBkksvuHjI1AIW
3i5K+U9JXIf5Jg7tSfvJfcBPOZMpwcKgUFovDiiErTcBbqROvqNu3E6odGIdLGdkrrWidefeMAT6
Yk8PkymrwTaXP8gYlYMclhctV552Mi2n+GF20i5mu25DthoDxPjaYpXIV836ioGEgQEnNyDC5cQ+
FEwnCArPzJwzIibrXjo6zmYG4AR+YzxaGRFUEZ3pAoAhMzv22ryPWwiYD3bDA95/+ua4A7aLDlJZ
h63wpgYVoa4wPfzSp/OAfpRQIuTZIYzTxumvhh9d4YSewKp4RFzKiJG6yUfDigC6jYiDDLFkZMK1
JcooComhe8WpgzSEzL84xUAD1FOj0opBsyN4zjOGTPBQTEiLtcetrXo5ZNCQl7601UvML800L75h
X9IW9T7oLTWRELCzQH6ZVnANKHFhT+6A1n3G5Ny1ZbTN2DAIoXuqVB5GaALqjH6V8m2q0Z5Z47T1
I+tQVL8tUt6mNLBrpLvGcfAiYCWXzaM9aAfjFV7MoDyp/ALJdiUtAXq7drVDnBKl+lWhai7A/Q2p
8T6NyjOSpc9gSC9BM61ByFmvYkxORpNsUoECklQuw2RAh7E8U4JdbtRPGkk9hFm0jZB70fR3EMGs
N7VY0w3xT/kbQCoAysiawSWEYCm/TNZ2sr98DqQ82OjtjQTgQj3iPfkuSBisDk3vKfUuigCm8Tge
9P5tyjm0PRCmUTJXRT5HCmgC/xZUzzj+CQGpGfxqs3kaHyEfQ+EyHsJdQYvg6Bc129ZIXWlfs3XR
3EBFTcT66T8C+2P5pmh/YxktovoSx1/1cGf0OryU/DxlH6xABop7/dZaHrM3er6ye1nOJlO2QtlK
9k5qtwWonspZWv5RHj97/JusV638o2HcYLfvmvoUNZhDCjx8Iq30C6aJ4+wXwxWy19+EyIN+/nJH
Inf0f2n105aIzz5UQE+F+mvrN4XHFgX6bC1zka1XyDWy6xQDs3qrxQdVth69kdaNu4ziCnehJf9D
gsC6tGvS9TSPLFAOJngR+5Sysnznm++iAyQ6bjM0STtd2lv5zbTwXx5bEvPyS1JhrcV0U9MtFY6P
zekPr8R6qrcw5E8Eyi01KOFJw5vLL9TYlL1Q8NqXAS1Sys+qdICx0UzfotnX3YfV7wIKv4YjgsGf
xAq736f+bhhPoDMqhFxsIpNjixUWT6r6Nwh+VNNdTZ+gpiekhNHBao9Fe1KcAGtstNDsf5Ft71Lc
TNS/PggeXzfYrM4s1yUZhqznSe9Bll7BRB3CG6SX+ePl8S7UbRigJwUdmaDFKjPo9wfqOxnjqv5j
2Oy7n0q95Svrnb2o9yXgaQs0yXuQ/7b21wSZuOufMrO8Nidy7KVLh1qwG7ggiY7/0VvA0myHo9V7
meNK5NCTmS22oXYL7BMFfYqF27CAPfxYxadC2wfOQm++EwjDysWvTvq0xrZZhiSbcIK/FSUj7/af
Yf9p4q3MbmQ6hcWDgb3i/6bqvaWKZr3IO2AzebX8WyqxVFK/MuMY0DbXPji/8bvQj0N7ZjacGjBb
ljBIawNT5oOXZopxb7wp4tioUO4x9c7su1s/InHf+dNnaBwye4/wKm+ZqpKbczYZ29pPupdA+Yqx
NNe8cQMD9jxFoHN2QF8x52LMc9bF18huPhuStY2poAVJxNpkoQzJUs/+zf32fE7wxQPZZEgxXpzi
OHLWQ3WPOvD431nzHUGKmS+3k8Tx5787qIhJDkItE6277JgObmj+DsPTUf/F6p9p3QWP18DIXbXJ
r8GeXZK5GdEif3c94K5yZdaIvMqn6h8kaDPmKkKHjeNdmhXRWBnDi62DbvFa/9y1W1Gf0mlvNddW
OdnmyawfWXqxmmeMIMsxtIWF9URx3v7j6jyWI1XaLfpEREDikqnKV8mUvLonhFpHwvtMIHn6f6HJ
jbiTOm1OS91VQH5m77WH4grw3fIf4uLAD0oejA7OjPonTsAOyA8JdSSDPuwwSofhBPjnLg2+u/JM
RruNhNS+FtbViBcgz7QIbKtnnHGvfPQ2hhP4Bw4fiWjfOvHiJXc9Nmun3GPaMgO6oLtgQnj0liY/
kfvMACXAOKjJMar/CaZNHoZKj5mbzY6SqRLc3O9huM4J9oPmrWJQyiEgo2cT3bf532G5c+HWOO9l
93e9wfCY2qv3zQGe6vwwUZwwWJjgpWDYndQ3unxO3LMn7rpuv4z3bNpmTObiOcM0IOOnqDlXxTUy
CHu2vX4nCgQ8OMK4i8Oi0xOXkKLdOTnxA4uPmHmtxmUw348ruAATpdKIv+elBYcCraeMm2BbWElA
jLP/RqL9RyJRKSNkuJoFW52JP1IagkRkaC6JNlpzl2lTCZ0ewqfKCl7rOv1nFd2XKYudpthxzPAd
Umluo/GjwP130wpmGJLl4kDu70KAHEt6+zoHlMezHt7GakJ3n9gQRxIw4zKUW0JEyNGuCL2KArK0
2zzcVYR0dqq6c0QLisoB1O4kiGABavOJdFbBAqHNt5DvPdS6K3rNmr6LrkVEBK87dFN/13gDgvQY
GwVblh8oH2zD0nJFHZAbjwMpQJs/u0cnZOSjvYYxrocHI/dyWrnct7bcfNUhUM2JQj++lEyQ0asf
LN1dA1dv88nd/i48idtABdh3rD7T/VIhwA1VmjLhCLjQFvh4uFkhiy9634/2uSRGhdFucLVlyzqq
BTqzGHqrdj4oX5p7OK6eDbHfzxkYK4M6v7TQr6Md583wt7FOxZ6I5u3cZGqvNA9EkdFAtUv0XTlK
7AuoZo1giZtbJ2mcDBzLsNVZBQXCDrBMeqnhHn6aR/dS2SkBjeXAvNqybj2KKJalFdUgXTp5mRwM
bDJC+jDy1bqHOI0OspbklAwkWUqGumPXrWSf5I/G4q2M+Wws/Cz9ysb163qm2mguskAr2SQ8QtbP
G0r/SRLOjXCJ82LqSBqP/gsZlts1ADkftFwHAJf3PTtNOdAla+BvO7G/3oS0bLOCvBzOhvMBegWJ
JtaNcTDBsLW/ZJ1njqr3fnopayKf/vOqcqV0tNZGj3Z6Wog+35dTi+q7Z8ROYhvg2qwXeyadtf3m
OWA7F3QI2heX1GmeuqlvnxwucNbK4GJxd01+++XDtiHKZ7iwJRnOY8MR79F0jk0B28AC3YuSdZMq
XBFdUL7UqIKG/mPBEJS6vnMgG5GnpuNuU/SlGzM03YFYo52pQ0K9pnzPMlIiOFmnfuu5TkY0c/iw
tvdD4Py0ggmDDjv8iIwF+M5ywBdsMCqL0Xr2regBDEuNYZHctTqq72XVdSRkjoe4fVcLospQghzN
Kq8+afK4zCituwymQGyL6ZxnlD4pDmDI/reDi1esDHOE5ClHbakvTm/uilX7YI8xetO2P3gWHXzU
kvJeMfLG+8JuBiI9UVBdKnbxkMPDmTFlzxl3rMd0p+nQTLg9kDu+MPVBGtyaSuYPWi9/5FDW+0Vm
B9vy3K0CUIgv3i1PUR0Fh1QTTFXJhHQXtJw3puF/CYaZmmhxQS0Dg/MMNbuoqusxIzpy18Y2vugw
+ZgrfFDAjEJUNbn9OA4LUvrlaWZqdyhblsm+tv54RfxA4RVf5mYCwqJwj1SZxRpDOUz4wJxN4YMJ
ARAsDWgtEYUhdVV4DsnEogZJrnDYEOYPzYWr2t5YWQGdv1i91YH3SL4M3oCivBurgF1Gjo0gHZ+c
Ot+WHismP8jFPusxoRdIyYWHaaWNPQyzNrEuDe2Tim/aeVLbyYGHgR5320eMuyZv0Rt3DhAbi+az
d6fypm4IlfCsHvcMKn/I+cmGxBbERiNZHDWjMElELnJTBrw2O+eqtI55R5vkjxEUF7ZGRY6iPtA9
WLUu3gvGdUil+Ri8smadwEZZtwE7snScNwNhHMQgZrt+9HFRRA+zRiI/SAMmH2kVIO3xNJoaHW2+
fGQpGV0WmPQ9k5XnvApeudIOlGw/TJ4Bri4e49FxegO+72JBaB4AXn34+cD6WGoqAee/GMKM3+DL
IIPnhLbqsYj5jPPcDNxA6akU1sSUKPnpBAauwbCVnJEggJ7SG4/O19bqsaywEOfVBD0ueowqmG5W
jAWLuQUPdwSKJZnSO92Fb7lKb2PXujB3s0Ke0lHTfoyT9wJS6EljohuKeDsJRwDO78gV5c0NNPi8
wY6+Sti+B0/n58Zl8WUxm0AtlDwMFaeII66ZGM+G1Sdgi9ecZ/YmwASUBO6uUWwEpEluxZQyTDJo
WwiR5y3rsTeySitV8QLFnzSSYPmSrv1JSsVn5XxNjJFyExBdD9mBlOF+J/r5Z71Pp9F0/KSDwizv
hiBzT5kLUUAT4tKSRbeRoX8NE071sBwJjy7hwwfAbXtIkDg+WEfwOLlxPcTBQ+7ah36p31boPIRl
tN62Pe8Ki2iOZBTbKFvXU+jNlpTJuL+wKUWi8exDm45mn3LXF/9lcJ8R+EBJX9l5eeV9lEtfXhVS
zNm7n5byHBXmK220IK6F+d4Yr9vUMiJ3oUr8PdRUHr2YhQoTkkR0pnqnkuNS5FkVc0i/ukSdtd6a
ScUdv++jDn8dvWLbfVcjc9okbYP9NFzY4KLiHiQbeaSPQRc/GhFWR4TsISck2ZbVzgyh4mHI2nss
O/h99TXobLaQJJdGGUypPBgeMlS9sLnulOcDnrfVS6xgI6XQvpDb6tuIFYxysYKsHE7Qz/HE9nH4
GLGesGhn1nmHgOlB0XGF4UKfy/3lcshMlIVRf4xHOneS6NxtXYE3XZC7mvyHhoyz8xIvbD9jl3fT
Eu5zFtrprTPtFL52EeJKChWZYq2HN42lJCTJAb9cd/Vm3kehlHvjz/GbtTib0eVhqlOCAHWAyLpp
8Pz5hnPK4KEOuY9j1/sj7eWxsTxBb6xujWg+OvI/8nlEM5LixrUeZaSTPbB53jK2uoY9uNThV+JE
+wb87KnN7RI96MsYl2dfYWWa0kpy83AmoNrl04l7uGHoXawqoCzFvJXk+FMh3rD2lxgHiKZDP8Xd
VVvPVQ28wBv6/7phheyM/bUywbR1KBtzK0BmBNWsIeurqPxDKfuJ4Q302RnDfhl+ZKEAdYQdBrns
S7TkuHUZM8TMWbdDlL9klSRnK2s/BnTj2+EXLdLjJna2dlN9GWxcyZSDTk/ZwkzS+dZW9GJHxUE0
1JwipDjwgkPOcxegS/o56PzJs7ksowh9t/a3Sugc89RzbE1y04WvUQ4clJyXbxN2yckoMHKsx1c+
c4wvqmA06rMF4U2y8oegiNYUPEDzc0g4AHuQ3PfxYIwlwayRiMhhcW/rcfgclb4v81dmu99pMh4z
azyR/nb0UdVI+9npMMzMamJ57Hf4jvW3n/9EhcvgS7NSavBoF+vUICIVVIflRxUEr0gouDL4LHIX
p2PZNNyqOX7xAvisqMjPGoFtjXh4wDLYZ22xrC1sF7a32WNKANDMqmhMzTmh/B00DXkn+DRc2d/N
PmqVPFGvPnHwRBAwusFYd1QUeRBlJgffCesAdpCncU0hLqGpmBZKYWi5TJOjr3D9Y/VEE7AUtPaT
t21M4OOiwRIrUZhtq7J48GMml3llu/ymsjaVL+4Wb0SzYxPy5xWojFoO8jynyWfdS+oNubqe+QY7
hUUicTPCbeg4kZHEXteT4pI4B6p98EquS/J8xG7UhbDVDTg5bHIUhYelXpo3z+ueyvbAsb+z++k7
LOFqJ/dqAcQyBugw1aiPovYv/kJSeFeo7e//0axfZmnya5ybt3Bq6JpUx+Ht4p2vkBzMMbh9EONs
beyPaYk+E8E52zEVv2FOu0Q1R0WHMddMwwn5CxesP96VgIsd0mtki84hj7FRW5Z4HmpsNK6pqb+u
2kJ7lwx62Dh2+5q2lHZZK0gsLduXbgAT5ODOaTXhg4GVk84jcEBZBfSMkNjPqsJU1qj8JaBtRYfz
rzK02+lP5IfTvncBHqZ0kwPZTqsBC1ZNHZyDsJuhRNVyTw74abD0fPbaFOv6iKq7D5hlRsgwsukW
QjcWg3Z6sRcuhUUF4GCXCWm6B4QkwL3XmBHorr3saT4XmorpK2Y8n6SoljoeBamF3A/mcI3zSydP
cTBKJqj5fpBVjpa9YDOdjYhgAWqEwasq7LdoxnFTk9E0hNXDtAbbxKV+H3hG8c9G86IFH6Rn3hFN
U+GwFwUAcJ1s+8tLVgX7ENwWdvqap8wG56RDON1g5of0w453svYu3eeNGRHjxMmzV1jvVoxDPEs8
BHEOW+LOC7/8hGoKEQZSJAVYc45hnzCk2Axlkh8kBkxL+ZcE+iMDCNSVvYyiG1OsjhxRH+1hgZ3W
vpCyvLHd5bMZaEbJrGGmE5xlrQ9ynoAWFtrZaijRKNRRmkqUN+gba0gAhYUtDvr3i9MQw8kuQnEW
fTgrIo14MQTKguSEOHy0rZyPsoiwxyfpPocEjNorjHZjYy7toOtz1XY8hHlWzMMtiEr4CiLDj23S
6oIPhQDY/uRxEZucCURfgGclnUpjovDT47iU/80uFXESYD8w9Tkrp++a2MpN1AnSpIuHoi2fHdG7
28J9Q2v1R2Xti3qtHqhKVloN7H2TImsKSZxiWLmfQqTVbkSAIB3eE2Ksn2JOE/z9/avqGNyW3lYM
IbDpvFgZ0JwCzJTh2/2r/fpG9OHe5P5ri35rya3/wh75tK+bQy1QWiw2J35L5ECV8YRupz9Ow7SV
8HewEb01HQcVEFOiEWTZhsrCI3ldWmReVFTTI3xaRt0W6zU36naJuA9qaLCT4916w6w257xPX2jX
wZ8mWXpJXG8ftrmAG4yNIHHZimR7jIIQs0gPY5LRdNfRc3DSTL7cwV8zvD2kw7jVW6SZlkvIElZH
kKWWCWKXcQuB9cMOGr2P16DEHofhUlJzuPpVu+kth7ydIFUYQ5aNXu8phLSgiUqzCtV8RjO6lsQ6
wBWe7eGYjcjcIsj1fRWLo1OmcKwUiU8xmOFVHIeXFGOPOg0BAlcLiomia5maDKeOr54Wa3hokfVZ
LqEHVG4Mt6r/cjky8+1uR518T8r+V5G15KgASwD8k7xcXhzpvACPpWWoUyxFDpovv7/vRlBnQYYx
vsRRNcywBS1/ITpWLI+6pKomopRlVBodXa4TSmXrZBGUbc+whAvqubrL/ukkfaeb49+QKToMzlFl
N6fOQx1jOQQkpwVn37TSXJp94pByYhK+14SijQUEFz0jP0vOz6Xq7nNrua5CvCGZ+TvQDOS6SE+Z
9dC1ZObVtX/OE/3SR9zvndTVLUnZm0a6bLHDEMHMPNs3dYvstiwyKo0ISKRfI2ronJl/JhlTXREe
ORnfI7LulOU9Lmu8qxTpMw5DrAMc653bBzwSajxsglSEUKiByp4bi7KWZLISwcezqNIMTX96zVat
AVajwjjTJly/U4S3LR9J84uldfomrQwmUqXG3RQ9dYpnhOo8Qhzs9zDhCPLdT1KJcD13Fy/JL9Ws
//GIwbFWYMpgdnDEDXlEUPcVx+Ntk4TJJhzGK59Fqq33iCBwH+MwS1JIjNgnAd1U6+CQEj7JZ7qk
pESZMTwkrdibNVajal/NWD+qAYNJZrtYV52POLVpvSR/GVW0+66bX0LCjJhr83QxXCxtM/zF8Nlt
ycD8Qnn50ivYvabG4pAJos0WQZWTSybb5RTurLFNtuq7bZqra8mTH1qIdxpiX6D1PUq0Nqs7YNjY
sYd6jkyMqQzpNqf+3cvEclYCm3A9gWQA6woVws4YQ0+PKiyPftthLOyoyHW1emJnLNmEOvgorreW
G/+LPAZE0Zw8We7RZOIFJcUPwRdyZyZ49eFATqCHDjsl2+TGZ3BiJbS4cTRDZ2pfNZ79l2X+CmXC
zs5mNFyswSEzm9lRpR+5l2FsaquFATOjbuXM5DcTJwb0pGAqMyZXziqwF1UIncNGvtW1wmxqHf1J
jaISy2DelrbcJzuXpGDEg5QSLTEqrgGGOoHCYiJM6kYOXcDLv0Y38G6Ecv5NY94jJ1uNgozeu8B/
c5LkkanWHaHBlyrzOK95xjBk3iowSrPLseTr7qcfxYbp89/BrwiI4AnvsPEue1hdaw+JWhulxydN
CMNu7zzVhPVhwMluAjmeTItMaBhYjzgBz2Aq1HWGuAHwAGlSgp2MUfxsbCuGPEgSFMFteAvoZsoy
f0gtbzr35cq+GTeLb/5Zef3hMyeSnn+SErnggvd1RI3O0NR5E5n+V9jhW5ClG/iBM5onbkDZAfXJ
0FST7zCub7EAnAE/+tMmNhdv8XyL3GjLTPWzROYwIHhSWByFVxA720WU0lQui07qbSx5DNtt8DxZ
y4NPiAANNEjqYD3r3AOF3AjTJPP2NZqcwScOoSd2ABT+OVb5X0Hjj5TVIWBqYjsVBULuJGFhY4XE
tYqLipSz7HsWxWs4BD8y5h6kax9qDP1186q1xGpO9S1GwDNawYXoyogsjfWFNBP4FfW6E8X7x3Yf
0qgTYODwxcFpy2oXte4Lflg8CejC6gXmAd6tXBDklE3uOeeT3s8BOMkUi6LMV1YhyYomw/ymfHia
q0aGNLefecFphvghWmCz2zGytjaymz25puvgWYqdsH/mSr8FcfVUkywvRvEIiji/dydiT6wQvmtj
QKIW/fLkpjHznmSdvsOfTc+L4YgCLBttuyp+9+bqPc4RkpqYEeAK2quSAkpm2n90BDqVIfAP3M48
fq1owFdBhZnnSD6WOf8E+O7G+u+ylD06f/YxJMOuFDJQNS5hzw8jNyUZI+/5+rlFMibTBTKie66G
Wr267Gf8Bir4qBpErC3JPx1zpJ3XF2YbtexPao+ap/Vhuve66de/4D9jgveBUA9cXwmbH5wWxFz3
hyIEqe0uCxvi4o/fMRQMZXgdmxaNhZWIbeocRw25s4qa5L4b5HBDFS6OjYteq8hx09fIktFPIrwm
lyw7jgSM8VFyfcZu556GmhGlQWENe5P9ZGAkoEsPCz3yVzhIJBIbSlWrvrELGFXlbFykrecRwS9D
S7TLOVZFBqe8tf12lKDCm1FEN3GrejZmBSd6tu8atsvRGEGwE+yE3Yo/7npQKkgjmW2YHh0RuWjj
bWePQXJOSw09yvzXIvisG/NPrNlckwXabwmeuVf+G01go+QtxbZkTVoRHnjMW/PSCNyXekahFpUw
52ovZALSMoE8dpKv4DV1ukMjtPTfk7TPPsBVJ2F54oRAvXOgNVYtzTmEpBSKQu3jSn3EQVXuSo8F
Qm0RIL9wgfZp8wdGwUfTjGCqNHMC3pXWSilgdbJ66a6SiAImbFijqh6USy9wPy/sGzYVob6JL4/R
6AKklAALtf/kDmWw90KWoxbQ95IzdOOU+Ovs+6l3nX0rieAJqDCDvn9DxE8QjXqxCpwM3XJkhPyn
DANwYfjNwrmFB+ewEnXq/+J4Ort+bVFUshEfF30/0CJMBa2jsmZy/UIQUCVMFUgZmEGyLSFz3Sa3
NAZKJdbN8kgy96Ong/cuYQbmWIDtYhOQAex0536cTzoABQzftd7OP1WShRtE/TEFnYNpixWj9Wq1
i7obyMTGKjofBtc6Mpi7WkYNm54ZIrZ78gGJLNt4FtBuF9M5d6KzE+H0FEYulK4YPXBonL2bLers
VkgnG1Zbe7mKNmqNW2TxmFv4ec9OT5JkDnI4RPi1AjDdcoDXhAlqGEka7aOGfMugs5lwz9a2Z318
cRSjnQZVQtedB0NiZjmPa3vL3Vmh+8jyifrBrwirniBhRERNVV3DFAJqluuwRJnD+9J2Mcl7ZIAn
qf1S1dymLUVkGcoRi2zx2Dex9xio+cZPyB8NCpTSzEIJywlR/BLcRSIp3Qz7vRpeUhAGu7Yq6q3b
x8VuKvEsTIBcLFeMVx/Hucmuk/HF0RekLPoMGZklBfbRIaaYWjdCtal86zF32qOEgjZhVT+npn5z
VDWeyqC5DWLAM67lk9TjuERVzPaOAA3CRgxrraSzPpnk/QwV1EIZtP+sNAIj1cWvEugMEwHe7KIn
C1dxKWSzgVkqQkjt2X/aA++S2sHXGNqEX6PrbCeMNEgMTBgDrNeZ2fn5cpxohAlrEtOmxoCQRTYK
anij7mr0KcHcIvrG8sGjeouk2SIgr/TEBx353zZfZjCd6NOXji1PNREt+znMnBPiw0MER9wWMzYa
RDkvH4UPtC71P+f8djYck246PcDxZT2QPOjBg+Ea2TjIxgSw1chec/nwTRcSC9W9EcAcbFDlPTVe
+ThZZMnYqfN3CNpHcquYUvCGcWQzj2VHGzNxgDwELDgq1iV3vL49S/sv881TOiBdV179ZGbv2TfL
yPgLFs0UOK/aL08U8OytRxyVHcpivm0e39GZQ9hHN0JACq6u5bHT0XM/vltkWgbBcksyibhhdAfT
AsCZlkx3VbiMx4pla+oT4dkH2E9aiJHCMWcmTQlbenKDmS7SjZLFowOSRBKmYquhbhZAKJYZyXB7
GBd4euJGsW1z45ETk8htsnL1bA4NgLQc+Ta5z3wgAGF6DBLldBq4KReQjE71J2V5FJffSdSfap3f
dzyKh58i4vwONbOOkd1Ub53FqBWDtxKuVN9sC5blB6q2gTIJxUZj7ezCf8yy6m9cJe9sAeF+jOx2
I7RO8T6hoR/lwr6MKRnysIRvEdzFROg10TWyBM9PLHWu2AXoNHvq1Lm+XZrXucULacOc7pvXYQo8
VMpwVCOiSVyio2NJbAlrcuU2f0u8Ow01kK8m9IrzXQ5zv0Ku5KA8SpjDFABaa8F/JTjivLvxq88+
u5Z6ZECHmRUDjKZmJ6d1m2H5IVOPue2Xo9wjkfUpNzgyoEVDhM5SZyPWB1MnmV2iAOLrL43ZMmy5
sUHxr7NAF/L5QFM30Zr2dNZJ5m0wsbq7jFFxFUWgBlgIt9mxJtYWJi+j8kDTVjK2YgfF7hsmKkpC
b4IUSV3o/SMhZjOyCrRpoDE7bbvG2XhoXapi43dsidol/VI+Y+A6OszLom9MySiPnIZxQ01znXJs
XwWJ5VSAsCZTQmQRK5RW55Pf5AMgs1bP/aGPIg7t4NhZHy0m2WEMsXhk+5ZQshKwXaFp0Nvifk1k
jxDKzjbNkyzPGp8cz7ZbGhbFZ5zcJcgPxvrTDl98pqPlmpkqK4KJMs45dNI2jhHnO6lteMeye5dK
u5QvTbQP3Aa7KDzPeHTor2NUMlFS7NZc1TXcL8D1awNuMRYiXXjAOQNMoAEVnX05Glwz9S2zZ5zV
3a30/yJAq3wZkAqLNjLh0ZYTROIO+OGjgmhq3LzrIxufA9AHZJJm+HBa9UfEPBYLP3wQyv1o8ghq
vkNnBNykFcLepC6j1bLN2HVb5av23H1g1VtVq2dl08O4BiygF6/K+YMvQE1iI+zIx422bd74r4Iw
NNEP6R+vwSQaaJAILHOtp6FCtjOX43K7+CiFxyDQqJY8da7IEAX3Ao+HtG9ayIhjeHStzyTX44s7
ApoZJnqc+Z3DxtbmNVjy5PH3BWW4uYxUcnFovZblnN7b4YSNBmn/QyLBWY7VfMuWpLssDjSmsI7r
22Zi12XkWFzZHkc3Q5jYB2n1PrEDUDiWEPeyzN+8tp+eLCXd7eia8JSMI0mes3+f+a1EjdS2BDzw
KTCMKc9ti/aHG+WM+8f8jUIh+Wjd6Rwmunldf52wislFjBvEq184Lf6LzWLfsu0fTyExn24umw9v
SJ+swfUeG1VhceP//v3lpQgCkk46uctGzfZLtR2NZ54eKx9B+cD44HVFpQx1RT6kq8NzYnOHuMFS
fAReQ95SF957vWX27Lub93Spn1wnlFe2Xd3rBM/z95eZ2DDnb3H91EPYbVyRyj+/c/18juvj1GDQ
nUMK9GFGII8pPIKvutZjpvZ39NXwrEZL7FvUTc9NA198cEPFlb9L59T7T8wtw1qp5FMWITKpZyZs
asiSh1ABVJ+029/Y0dTfqgW5T09Y3Gs2Ff5G4sR4DhWKg2Bw/k6Dl98zbiOkwDPBt2BGp6525NuP
suijh3zor74AkcZ3fu8zYNd2LNWtwq/VlxONWtKbj6xdvlo/7a5M/8anrjIPESeuF7KeXpLDABcE
cpdxbxdLwhpz9FNJ/tVWWv5H2yH4rWqscUvbFwfpotdxUS/QCFnDBbrMTQaC4mgQlT9bZCWG8MhS
p21Og1Az1w7co6ZQ7SEPkud1wXEMvTS6M6n+E7pquHRYW+ExzWcgbamf8DtKWPeaJ3nBcPHOFKUi
3nI+m6EUqKIyHEKV9bdcJn4WcGbABkM9k5QPfQRfrtdEsWjgCQ9FBah8oP4lWQHg9+9LFSIRWopK
Huh97wKbS96OxXQJ8nHZJ4sEjc8VdJ098ZUAa/uckfwBCfTu3ZzgQqaoLOnC2L3P8FjN3K3Mo4Zx
F8RtyXUivNumbZGBBPZe2gQVln33Z47JDBAzVPQFBqjhrEobwLx9NhMGYAv4JdOyB4QBz9iZ/gXO
waupDm+WLNwvrLh3theowzTycc5hBD4tP6RmwgyVqU8v09z+sjCXNICBDB8l3yxQ3eyboO2Hkwvn
LVyX7SkjrCVp7iMHnTqlNjAcC0pAz65873hrYregVGVmdGyjFJGQHrMQJRs618l2EMgsot9Rlz+p
qU7u5gAstiwpgavenDk1gnNYAGBLQ2X+oPLDL9dmkL8HEYEYWz5tJfqXusWENCiAv4EsGTnaYjMx
q741hnO8mVR3ceFGyipeKAttWhVhIRBrwFZwnp26WdBwGecSwlnDG/UQ8eNRCgR2QQFvieQm1YTy
DESifmc4RhVQqD8aDD0CXebRQD2tPn0yGvbToMNml7K3ZCVsq01uO5DLkfm2c+U8CxfhYML18GWL
+qH0861lkEt7vjXd5dBWWMMi1h6MNTPO6hDR0OTs+bL5ufP2bhsEt7T3mHAtEe46Po5T6WUnJafh
Q7iwN2xMFj5PCBhCfnknV0BNsFrbYRfUIf10MirqEz/rjgxVkJm4dn4ITC6P3eyxrR3tvr03Kfgk
B8gZuI+eze7vC24KiFBLjfLuL/sahP3sph+wQHGklgbCmCqRbK0vg2Kjbi0oy1G+yLNrAFoT4nfX
lEg6Mz1e2JnRR7Z5T7DjaN95dvao28k75qEu7mB9qpu065v97089qyjubhYPIpTLTXKzAJxcdZoM
LBTTwToUxBZawwsWwu4qfWx/jizxj3G1XkPPuRLVjX8pVP1FrS92V0KCssUx6yr/LKUTn5Cg5P9B
CsDK1ZfmSaA5OEyD+5+y/a+ir7pLFAUKI0lkk7JTF9Qkwymlkt0CI1IvhLxPB9EqxZIPSrfXBMld
gFLhZggs5yESLrypkjAUHeXmvpoFmAu5H2ZfftcxotFCGGvXR1BQExWTXLW4y168oWbKGIJ/CdrI
yRqCSyCq5n7S9LPR7FJrT7i4AG74two2ZtbT7GgHnVwx18ynooEQ4sB+jaZVGhhAkW5otM99kOld
ljaYdyzkiLWFGNACzqf76NL4iffWkuc01lyBdWygw+T4NJaY6VYqgFfpCWds0yNrSgb7UcerZoSw
W9vaN0HFhMnPHbRxpEOlTnFROKEuRRftdR1P62PtprbDgI21V1wSaywu9ljydSvaHoHc5232idlZ
Kqc5cjn9U7Bg7mfBdDUYKhD7BQef9BrC5yN9Khqpn6PWaa9xIGkEU+r4IjnTBKSXoGTR1BySdrDv
W9qy56qt+aOEV6FaNDdyCsVFiXi+SIskOQXR6/eFFQKpKkxrJeP424RZbAsk4wyNE8A1KV/Oh5hV
/Ki0c/G9fHxeoUc6dTUKLzc+qvyiecjetcxK2A+O9bPsSDOps+nKA/eyYJ68c7xO4LZjkkMuVxkF
wWWJLXBS6wv/HnQqaW22xEu7HEI5rRwPGbHNXJZvTWe7t9X6orL81eBLOmg7jTV8aX7t93fzqQLY
lcePdHn16nB9YeAGtB8awP3vy++v//5IieWv0VTf/+/Xf3/q2msIkdAEbEd9zOK363KSHintq8LI
+wECLe7W/NgIZzeP0whrmCdAU9PQkLwrsKAIFBQxt4+U7XUJEiz9S5zez7WFHH0pnHInyzVBYbDT
ewfu4P3vj3gDooszDOB/eHjklGCX3o3sM3thn3l6hqqvZx+1Hz0Lil063ls2IzN/WO+eX7jT+sJa
ednLBI9ENtb6rmQe2yWUPb3uIajWefSwFDp6qH0U03kU8owU3YuHi+2YjO994Exnqy+mM3NzG+RT
6f8ZbUkVqKMYpkce3oVl/BE4vM9TaytwE+kjqjFK4fUT/P2RWn/6+6NeMMphWwOqkH9nu9ohG52c
bNEuoKp5KYsC3/CCXy9Df5H4RcfXUfbD7wvIUDy2g3cxtn1yk7g9Yhz1gfwn6gxpsC1997ZfX/Ku
7w+2YLXl+/VPlHvzafDbHGSO+PHyVl3+76XF5XqUuUOKcy9He2WcIrWDPkDwCY812hjWyHqIviJ7
IMeCAwWb6M+cJeItZEDGIbDuFyPSaiPMrmn7P8bOazly7czSr3KirgfqDWBvmI6WLtIyLclM+hsE
yWLBe4+nnw88mpaqJ0aaiBNUUUWykpmJjd+s9S38G0HttEhyXDxCeqk9hhO2yzAAdJz21XVW2LQ0
soPmtYduFOr0/YH1SriWUwlVZfLTD3jFFmEJLVtsA8JhRpAu96UVqpIRM9nItAOZRD5Zza+Enquq
MQRZjpdtbFQTe1QwzpHl7d5J6X+NKr8tqu4cYSbgmuY0jQd8T2M/MqRRt6iM4bFpqCtkEnjXERXn
0miYDpgJ9bjQVDJfPs5D7GasgkhBhNzxXjJfvfgWKKJU1iCJWm5pwDa0nJCQCVfrmXkJoV5CQTzV
zJepG51DlSQuCng6NRyW4M88i9Q12y+eI2EWXDfUORUEwxQJwoa1/b5x4NsPWMI1mqyVnkH7tUF4
rYgIolU0HX0nzsLNyeuVsXjoYxQeHYMmb3wrUcMs8XWEZwtExiGsxIVvfI46Z9wZIyR9j0UOipR1
YqeQn2rGUhWk1rUHM3Od1Ud2o4R2Bww9CpiVaWgBUrQFjotAvzApWemF/TNyS3qazjXvhpjcJi+u
E0I3fEUYn8m0JTDd+ygn6iEdKtoqYZ6YfZIBNL8pIPtkbEB9TKQdL5mnG58yYqDUs8ONusG7MYfS
OGWJc43Ca/jlTVJbu1kzbMA0hU+Ch7HOJkE6N3lp66KJXE4OhY7J2+fqp3CdOTVvNr1lwYMfGy+d
ythuJ8ZD7kCfCohG3Q9zbLBl5PumxVyUGuLWDunaZEaOCFVdsI1iWoZ0woA7slIzkLCsu7oE6OGQ
ERm5sjo5LoLsOnQE5KyWZjjtHoSBi15U5CUCkMywgDEOCaSln700Mc6lgShv8rxNNB9JBkM7F0U4
olaMQXiIYC8Z2VsSmAFOMddZdVY7nNCi5NSk6Emn4AZ3gFj3gVbsBhBAWmjOgQnN+JJoYqNppX71
vW6mQ+U0KjiSzwgL70Fipje53kKGaf3woe9slBhleNN7DuPuLmk2vW6Hj6b+KqzOuGZVHj2CAT6U
UIcXRUPKNYLO8SEYJVJ0v/81mVD7Ua0ZezZxSGxc8P288lR5rddu3TYYV2YC28x1c2YXYWA+THTT
AJtYCxW9MB7SAJVoVjKqVjn7de1XX5xkYNS3TaLhnUvmw4TqbBuGIro4fc7gMhAJNhEoMSjch30Q
tsMWGVbENMD1nwwP9gOQZ39T9/btwHrjAu3i1dO17tMQc1NLv67mccHkGc9u3TIOpQ5cN1qiNh0a
HLDxxKS6hZbj2u9Id+mGLwJEuz/vrd+30ELDTtf3eG8Tx8pv6yyuSUjwtPX3p+mYFLfpsw4ScO0T
jUflpzO11O7IlshAOSj/JSNtyJk8vKCtta1lWu8KBxs33isCCqhAaDBgGBq+E53F/AFNyLjRK1o9
LIxAdyV0jort4yVKNXXJ7XsHmRuz7wFHhizZlBilceOmJBRCiESEghoSQVmd34tqekp6rX/g3PoS
AxiQTgX+TSZM/2pri4mwaa58mX25xaNt4uvqZWPu40Gj8JuLzmHmULqLSYPfBVFau/NyH5XkgHvS
DvTnNPfY6GbNnV3Cjsozod1oOcqUyhTogVM0nHpT6NvOG++jsbWPjvMS+EiXjZHsH7uOyTi1BiJU
aIiZC5LjY44fZdS/o0O0r1OXblxYrxvdlt4mqYP4mSP9QJah+hgqwkRsBZhiZFuCjqVE+IU08Dm3
7BQXNQHFfp+NF1+rd0jHs1VIC7mtyBl8CCqUXH7f1xsczZzOU43Vqh/oz8LFuyOAP0oYzGdGvOxa
Q5sQziDEkaR34qaxFMa6kOhXqKDoELDnOZBPtbrHXgyyYWm3YnwBUxSOZnXMoqAGMYfgsowiNCwh
TFuguAYAE8P9FHUjd0411Gs7ccq15oMjmYH1JzfF/5OGb2SNbV0JDAEbED06bPFQRieEs+RSD8aw
UvlTjmQPbggRDmVdQxByzH5ta51741t0HdOIX2uw4orrHNqS5A8M4+TLz7ov008EoAVjopBRv5vf
Cd4DO9eZbYWVdREFcgX0mfVNoAXGaUih7lt+IG/RjBgrpSRClSZ6pPXVgMXJ8qTlXO1GpQg8qvPg
2LvRZ5ay0B8KcLhMfsEI1TSktpNceYLzsy3rcv3jj//423/9x+fwn/5XfkeTiAuh/tt/8fknz30V
+kHzPz792yn8rPI6/9V8f9t/f9nv3/S3hzzlv3/5Jf/PHzQ/nP/+ufzzf394q/fm/bdP1hnTj/G+
/arGy1fdJs33Y+AXmb/y//cv//j6/ikPY/H11x+fRBQ080/zwzz78fe/2v386w9Hfj9Rfz5P84//
+9+d31O+bVO9Z59f//Prv97r5q8/3L8o6bqSRSSoBEu4pvPjj/5r/htN/UU3bQf/kiOU7Vi6af74
I8uJRPnrD6X/RThCKFcoXemmZRs//qjzdv4rqf/FVI5tOdIydVPalvXj//zev72A/3hB/8ja9A4H
YFP/9YeufvxR/Pk6z7+XkraUji1Miigp+Mzh4RWf7xcGafNX/6+4VF7lFZlYJGk/3nTmYMHAgLqB
IIj3WIg9J1GVuclbu7sCBASg82ZG8E5RTSPctCcC4Yex6I8oBv3FPz2Jf3+s//qxKWkauqkMw7aQ
bbr2749NpFrR1AzeUCthIfdbIP7Ka+7KYBT3OQbSPBzR1mAKxd1pwLJ2y067ySqwqe7owI8WjbNq
uBFBsDL11b9+cPPr9vsTh57f0SUXojv/Z/Pi/fMTl5dwozwRz+hINqGyxvYtpq46exlhVuMrasrg
HJluyjqX5bVfaPIaEx+Yqceu6PJzW70XCfBRzUnhiSucO5aJm3kWD+plyVAvMldeXX+nDyAw7YN2
PSXIp8JR1NtEIupjDbk3h6DaaogGuwmlqNWl3Mr1wj2aeh/cfn9wXXrA0BTEkfJa/5snQZ9fgd/e
PcrVdVcIQ0lp2lTDvz8JZt6Co5mbvD//aeHTMOXQIieG8HZun+kf2KnLBxbQBGJH+oGMdWcn+mTa
ff82aS3CU+O5Fca9OcKP0vdfv0yKC+X3R2gZkstElwYXk2tbXMj//DKFrWVHARU/inAFI7MP6a19
Pz/5hZxOuVFBTMULXQqH6dEY5Oc0oUfuFMv3BI/ghjErbFdqonM0lelqqs1mNQzMY7N4VFe8OR9u
Zd2iQLqTVYjHxh3tEwQ6wMMJQCqAvfAnmNtyb8J559e3PYIanCcJZzjZ6yCm/COG7fjMLNV8FHq2
nwoWvFPbGDsCZqujPpA0ayb6RxlMj3WQdbdNSM6fMOHHmuzLCldFF3fWGUg/IZwgMla12aYPJli7
23/zVP5f73iL55Bn0pIcWpxW81P9T0eFHCStpcVwKiAkvRNJc6lV2KxZcpDAzbJsLNSdB2H5rqoQ
2sg492+LuP4lSq+/bWHUJ3GTI4Vzged7lXsp0HieUst943utbTuO1Sm2gw/QpyRNDIiApm62TNBy
IfGT2mk2g/7j5ehNniI3IkOU5ShKXKOBmFa1Rym1W6LPiXcL1Z1frZNJ5WfFctF2vIcM0M3rZBPI
xoyYeghxw6YvWGY6eKA2cbZDOVJfbKu6Jywku63S9BpOTHOtISygT2c/AV8/IhHR974Ci/Rvnl82
7r+9WW1DWKYhDOZwtu4oU1ji92cYgLOFjY+OVZ+XvOOAKatqGMQNxn0ZI8zSKKQWKXKTbY5IxzOw
SWvT2YvxE/hI93ImAJpumcex0N8cAi2UB2KiUJ+VDdvcC+gRZG6jSu7RVYWufUpqAxOSrkEMKvQP
EjmCpRqIZ7AAVQfzhYwf43XomdfaU8tyUSfdUYGIyPpqYYuRHqNwq6NVIoMIkC16EW0AX3XMzco4
4GJ+CNAC2BVRj1OuLk7kPHYM2oxYe8NOQq+Ss0McquixagglKMq92ZKSaQVrpQxi3lXKdmit+nFd
BXiHwqC62CI+hQEB2rq0D7I2YuTsTKbrS5D294ULNI1OCnkjbbL0iL+KnY8kinjJkmsc+DhBBsbf
DF+Tgkkju+DK1x/ruLra+nUqEmICXdtbJtThwSwPINX9HvXnew5ZK2227cSxi0F2uE2DX10fyidd
ovljYy24TxwmV79zNC3auSz2AXdn5q4PKbi7XDWnau6sgwSTUZTX2X2WnQzhRBcV36Ihb6Y7r3Ns
lt7KhT/fWaiEMx4EpwBTfA0NV8XYBT7BaKCM6wFsCH8L2eu9T4W7qavxFr+ScRsxav3zg6Ip4/mz
SagxyFbo0unFcIu9XZLwx85L7uXkg47wpU+GQIQT1w2KW3tkOmOWujrqee3e0D7eKaU7256R0Fa1
hXfnOKaGKi+pn/Vg+hUkjvOTKpR+cqNSyzjXmh7cfn+ga0fcQcvGloWVq955R8heKF0sXJnU4kzM
02IGEwbzkZsD6CqGWH7J+BmjGENFIy12jI/8n4WXvCJxzt9CBZNZS3L55KUh0aZS9Ve6Q1I6QmKk
ZVafBQ7IIdPTB7DpOkwc1zja3l5PpP0QiO5VtsVw1jvLeERIQOaIeUD53d01WtM+hPibkKHJZ1gW
mxCW/KYMzZKdhl8/arb7VI+9vZXVRLQxbS/pNWj53EbdV4oY1q6BzekP+blsM7lsSHoC0RKvOT6d
ndtNRKijFAT/AOticoCDtWNhXFloB4QI9+EjJqX3wTbyN68Enwdb4c40Vb1kRA9+N0N3J5vq1/dn
dUQm1Z9/gRXay3q5n0SA/vN7tfDnBxaqpemnAWcHfUIwX+NlSIZcYmfQW8M7I06zW99oy2PJmnmB
Mcd9dr1zglJtLYqGFHJ3Yr5DxkBTW9aSQVu/lAM2Q7M2iEwRg0/cZgdfw5bCOf75QVkOUoolqtS2
y228Cm1z+seH2vDimy4PaB1LXpyu9rbszvoXrxYWSCyjXYJ1MvZaV3rHWAbmxk1kd7AN/RgHgbiP
BL8gxC/wW0nr7RiFEPB1r4WsPFO/2gzI+bJ+rG7ttLQOjBwAHgY6mda68W4RkzYE3UdYOh7a+EmR
dcoFsP3um4tCqj3UkT+76CxoQcHLcbgjwAXgUVffO2aoH/FknHJ+/D0GjEMdNg12ePilUTzOoNQJ
f0Ob48RxIxR6hjEXOOjdSvWch7OTGJVxhn3spWCMtjS8EUmPZ1GgCdHW4NlmzyYryb3udOONwHHN
BiCCPjf1F1gODnGPUiA3WWmJW7yKpv/SK2hCICluA5NqRVcZ1aMhoN06vPG8Aj0F9rh9MVTNJQ4t
QBfV1h2M+hJrKxph95L4xSUzZYkxPG/uvhfg1Rjw9HqGdxNBftiHTeRvCt9Z2zLSSYkm23Aa08+c
m/BxiDxjZ/TeWuR7jECwfQnSQKsThi9KRdmSMBhseow6Ean7wUsyD3HxJjbZg+oasZ5MNGXN/GmM
8YiCwbEv7hh+oZCubtNp2urp4O+cQF5FV4xsp/jQ2jYC97xMnszGJaw3bXMMHkmzZKVQk/nqllvp
InRFtExh0cuORW8IMkU63rtwzPw0aQ2VnoUDSiPHZW31mbjhVfZRHMnuYthjvsd0BdqcweIFKV56
9N3kuVNWe8m1tr3YKaU7CH4wHB3Ork4GQCk8oQ5jjGm9jHBoCYrPQ4/wdjsG3K7dNosOWMVqwhDm
P35//v0nJwMy4pAKObCKuEt6Ut6/fzWvjpNjJZ8rs+ze9YikJsfpAalKggIrZgCFTBmRxMMmpXjB
oqAbN2ZJvcnV4W6DmGSsSicDpjAnqlVuRps0wufkJWN/rMa42voWO//v2pNB68JJjHHBdbzujMk4
UelU26lNn0ovs+81BMH3buKo+U738/v3FH6xayMnvbO5keAjqoiqDO3qfupiwr7LYKsbDaGAfWE+
BnlBEwlK0/SSmjjSvaGrEiBcQiSn7WTHbkRuWEwde4M0P+JN4IAdoXb0ZZA9eGUJZz3svhMn0Bfa
vgv+FNNrapnl1R9Wo2HqF00x6h7XKWf7Ai1MyKWNBQdcK7e07hJNU7NNHeZcUeSQlYZQLSIvaRcA
UlyUk0mGiDudq0IU943jH2oLnmmYWmtkVsUrvIq96tYo3x7HDO2THJxq0zgq3bDI506MnOJszzl9
hVZkYMnHq0u7cOJqzC9+9sUAznoGA0Rk8QBysGIUyjJV1FdNzcDmwf+J2brafH95WhkhTu25+qj7
j1afwmNZGuWV5Iy3fAy7o9uE1bVN/Y3puGpFe5NDH2LMSEm6avvoy5lY+LeSeIlpIAUcgibSzIy7
SjGmNTQ046fZ58GDqRhcBTiF/LJVaKm7c9UBNbb1wmGXFudHsGc4+Pxj4gclkzz7NcQpgjQOol6T
dXcZ04zDVAigLHm2RbB6kdxI95Qo/dlgAoW/OkZ1huwJb9QiKEiHGGK2OuE1kssokG9yIDyvN1ji
QRICbTA1MEkc0C+tC0eaVmvIyLlL0/AkXErTpDqBHYofx6Y71bAXa13jYukRF+cgsgYMM6u8jJ/Y
oaljTXcN3JKEFVUbVysyn9hw1weeO4ytG2vwFGlaDVZfDKEFE1fESl0hEMqPJzNq8rWjdChrU/fh
8nPYMK/d1FngSEx41bR0PbTapiGkF5tjX3jaabTYjQh6QrtNu6NV2dE6bAaih4vx1nIomOU0G6Ii
60aSX9jaTYbSCdZKD9llqNXedDXQPa07nDFIkzsF78XVKGIzjTLN0A6F6QzbPL8ViFqcoiYf0p6p
+iWAJp0exmyvg9/lvLd+aayxNh0WvZlGYerkF1DcrcZYrFgVcBeIIYmIcXwTMZN9M91qcF1kfmEI
YO8NYWKpzHkoIFHvy2keHZrFYbbwsZJ39ha0+DERWzcgRylAXkIrwt2wYg5aod4S3ZpwGfZrcAew
5S7DwbuCi3BvoFxs/GKWCLvtm8pce4l19Qvny1nOG+aBwqwaWvILJLQLMmPDoiKKrxHTzZD8nEDa
aej0Sc6bwD+q/KbM0ekPHWdYMww34ZgcW4zWdcrb0h55tzuwIfCU9RD/6nyt3Febewug9sJYBrZ0
bjw9f46SoF92rkayV0AZE1cEulZv7LR7fgcv4n74SmfNKdlriy6s082UjF/uCMqy78mkFODKmRAv
oyisDuyCTq1w7o1eaCvDZB2ckIjlk9blVfqj3Zg+hgVFDE0d3Ua6rda41X4Rquis2e0Bca+o1kb9
NTNxtXOHf4HmS5RArtrNWEx709G8jfTIGc7ktC+thtUJ1yoE6v6ujj97qzqHbpLejvGHJiJnS103
QOgQb+IRLYp54/azQ3HKMFHVGIACtgtFOR1PHrSYwUPW3M7GbJlZcB6HnMQ7aG0ymj4cZ7ypobKs
dZxJKyv02dfp2XosErTEyewQw2dRKOibAQDuoDEv+kiDFiPmHhOIA+g6FMdls+tRmxA3jUfGTjJx
jmIQOHrxoNyu3FileVZFW+4TBoZtx9vZZBhPbzSuk0xn0piNB58FyBE6zkJYJehgXFT9OH7h08Av
p4adbJBdC2RQpe1WhxpjFLYAzE2mlu+Y8j2GKXLfoQAd3JpileXuVzT2i3Ys1UbU5J9nD7aREMDe
GG9+TrpXWQbWyos4TgHsTy1Ox3rU0ZRByYo7NNJi6t2FYfkWEfNEcE+oAwBxpB77xsIEEeims0Rc
j/BUAU2i1N+nKaiLtIgeM81zr26HKzIS9UWLsSewOGFvmn7ANIbP4BNabQWM7QboEuh1293cE0Va
mcOasHnxIy6SmKhzpWub3sHpPE28hV2OI5TLHvtobt6W712iLpwOKKi9hSqGmwraxSJoRY6ZVXvP
fHB2GT4UV5XpIalxHaRuPy2Znv4KmS2sCqHyQzNoS/R8x1xLJu4G5sHzpXefFdY9RZUwtPzdkc79
QAdn5MnzxDYsqnGDmIOCZ2dX2XZ0qEYcE4JbJLMTkk0mO3WCpqmnmZrUtJ1Kh2Fgox+DrvzMXaxa
Bg0V78lxobeEsJBiAOkOKPsynDVn1hzHSxmEdLxZOSnBCImXDIByh88SbSQHQrkDClWvcKZjaHfO
CrIRUrrsJ9K+iz/muMonSmzLBITp5ClzIR75EuiRpPxeDSYEFd4hBHfg2ZoCz0CUnx/zGjAxijKE
zVG66+Z5hGcFrHwb/DR5wE+yYCsOWXnSI0/gbIwPcRfL3djzmqlq1G9MoVh9goaWICVhsatXhgI5
Uva3GkzoNiE4btP4GtQsdL+lcnc+QoDlDBRjvZ7eFGAxLhkxFUX7HJMZtUz7HI/mpNg+Uib71HFQ
yLMZderR3ypcDbiDOBt1uF89NIcxgF3A0A7u4aAT5Cp4DtKaBWmjh9HagHOU5JylWSA7TGzhGiEQ
eD/0sHoXJtsgpUWnfV5VDsl/LRiVdTWGLxVqqK4rPhqPHK0W7ZfFDndpBsj6Cyp0PM7pTjPrneP2
r51G/I76GkPk3+ygEG3jCk52eSXxMVpXewpoYfpoWOqdvpNmymbNIp4w6A2geM+JEaOeyVN+GwcU
uaB+bQMysklQWjij622sSG4NBgsXuxjv/YhAJCfW41VqcSQYWaRWk8dZhkwlaKOTz56WrDUPAETP
iF0Riq0cMWdUEOPT5KaJdJp7N8aJXVzTsxQ5yeHU9wRzD8SR6IVFxFflwJtFCGh4SEaZAloWLt95
3RBiNN5HHS4eFSSPrPQ3VY1qH60jEJqgROUNVGuFpkUX7Nuremvoer3pU571IXUJX63rA6Mh68RY
uOo4SIF5oaKKmQZLUaBECVAO68Pz6HKDhxt2tWcOn+nQooXkz42FjU5bwDnoUcRMUFFXwmybdaVT
GcWtgaGLsrbXuSocMpzZ8ivOU7xGXdgR6zy/K60sHTAld29G2h2kkbxlIQkoeabxCCBBEjUuTwHs
47SrEEla12bU5UaixuCCI3sSCr4BTDtQ84HG0FwasKhMp1siDoNW/Gyp4ENoNonWqDLT0b42bfkU
ZMS1EZhSQK9joTryCqsJha+P4E8zfG4N3klyf9g4Hv7HpsemkoFyg8KZryMlPgxGX6uy0v11bc1l
nWDM7cv42nTehuLUghLmaie2zIiiqYNAUjhoT50YgGRDwE5IAvcwJwBxOnD4+/RaRBB5BnKE2tbh
DgyEQ6UZLpPIeNQCD+FYAdEu7u3sBNFoSd6gsdJxRHEDsjUoS5xxjtS5hsb2UGO2nYkJBr+greF7
4Z6ahiSNR3VMCquOOUbwPVr3aLpRsw98ris16eten7MiUlrdsltQz1rY3mwNlxG1fEzEa29EGL49
HPwTZfWxRnlaC1zxIHs7ljn861NO8pYiESQV/plKn3EgVLuit0mFw9m8TDn4+ok7YaNuCpMBTlHA
wrMCnFFhA+i6C1ayGF9Lp78TBdMVn5kukxh1T2rxbeDE+1AJmJiaUa6pN0lf36LnsxdFLE8WijKW
BIojDRGdExZADWU4ENfDMlq3CKJijL+mnX1wdbJrQp97CW+lstS2LNOqVWkzJaHfqxHTAbqaKlgv
leMTh4EfctnMWV515WTIMFE6K+L3KMw5ANEV3PiTJE+5bSpKmHalezatGGLSdZQ7ziqeOYsJ6GFR
RcleNuVryetzwi6yi1WwQyyUb8PvVTu6rQ62xb6qi5Wvl6/NgMRdb0g0KKyUi17gvdX0PW3k+IRx
mETFgkwSDL5bb7aV1Z2v3dFehjexyoONrBMH7gCiAF8/G6g+c3fs8P5h3GKXBIL3Lp5Qfbd188u3
hjkrPjgrkrVb1X9owFRoDlaiWFP2nl30TqugywnC0Nt15ZhEslSLYcwR35yCVr7UZfFux7C7ho3V
e9Ca6nUU2J/DyP9lJin+4XHntP2uxQpaWPlDW6pPqrFLTO/Jjb1LrC8PwQGbgVdS/04YcdaO3z3V
ADBRHtnHkswGKgV+yXLIHljx6GAwoML1Y7kcBBaLxLNfozG2F5VOf6yirzaNLiN6Qh10iJedCxDv
3ZgwVnaB8ukdQXXaPrc+0ZZ/1B1cBNuPcsDfOfNavJif9sD1lCbDsw5jbknJ8NCgytuqWUJHSipd
/IhDGBYeddmCEDwoG67+M5AD80T9gREY7zvO8S6F7dN7pIRrQboOLB5kNAbYbbkJNSWxCiMxop1d
eCuGJmUsHpscHocS84UR3kpM+1mx97wcIFTi4XOMkge06rdaeh95BZVtX4HwcCO1AZiDOqUU1yTO
nhJbY5Q8FOcq9jBPO3C0rIi2otUqcyEkEdm+13zGZfNkh8RCMmSab36Sc6W7ellcnZSh3QToxjam
jTnewfi29HSTGGktAc6o8n1fY1nKO/2XG8LtY+AyLYS9stHVxCzU6gq3ME579sOSFKmB0m/Rd0Ad
XAshyyA/qHWGTRV8sE5am70jb+3PWs2TFgtdTMBYfjWG5MiwfoGkRF0K/Y77a4TYrgt3EQr8dcbd
ZTG4Hqd9QmmeuIN3DtP8C2DBzhrqE0LgTdSrp4b5OY+ngKZn9hZmRfBl0Zy4FagGrhoABC8gQEFw
gN0XJfl3wR3sUVTCfqu2Jd/bjMaG3zY9ZjkswLB8Q91HGoYDwruG/T/I5KsXjBNE/O7RnlKcDy8F
/emC1AymGOzpQeASOtYzKweTmcKVDYdTxSwcxBVNOQnbrOWN8ZDWHjHbZox9qaYGI0hoj4XjWfbd
wbVH4oLzgDy/mBFwaTaX0QiLjaY3xP0o2P9w87Jj3T1yL/dv6tzBnwPfsPnA6UWEjowvIqO/8v34
qUSvRJTpU+YQsiWCETlTV3GThHK2THCM0eUMpOCiAuGUwBBV0r563XjLNBvNf/AuSVlZthVE2RFj
uckWws5KeiKPzEgWxrzJjLo8mpa5SlW6JrrIwqv0QboubBmiDxPftVZZFVw9BFvky0YgTETuXG07
+YlueD2VyUQMiHew4slhYntAlmQwVlyIxj4ORvQCToJxcHVtEhLJIbGTTFhqd3IiLIvc93oFFu1S
GzhJiLq55AYLALeeQwbRe3OVkmaWQmAehq3UoVBUNcQEP88hWRb5SKHe0wmSYoR6BESc4o1l2kD9
eOpB16dM/fT+jHF9b7WPdo7rQI8nRcYfTtTGd5ksOBRLXbNqKt9GhA/dpGSk4rSoLlgZk7vcLaRX
vM97Rk++mD7eXEMqZOR+vUHm+lzaZFDHBl5Sp0dq5bq/msBFEzxqj0YGP6DtfEhgDC6zjBYhSwjo
0E5mC42lFRsfg3pZDLPlDMqx52wycB5IuGn7bFqP1PYfvNZ7SWy4DUBQfvmMZXqD+3yHB6rSOFkU
larQ79NOveSS9DkaChi/cA+0VhUUABGVOuMzz8V0pCOYc+693DXWkc4hxIt7GXOGz9Sxr5ZN7c8j
dkm0RDZdXkBJJwsUPdgsmVta5P/JZmHhy8BKzhRrym6csiCpCr0kI4l+YzTOcywaUHHVU+wQllrU
9RZPb4SVzqi3fVjcZUm0GsImXYVeRGfRUZ0MfXzoOmCEXn2hJl16AyCjEsAfPBUv2ZAJm839kxlb
wcZA3hwp3NRBT5pdFqF1ZdiFQb9C/mCYJBIZUcbOE7H6OnchbaqGhBG/QEzUxmaPAydjOhZBZDSw
Z08OM5mMQ3eYoviIovwMFQdkz4h/2UZWOgxEDLHsXcSMVhfeAEolX8iebGPf7vB8i3I1us9BYN/b
nqvf5IwkGEuADDX6nCIzgl/k9t6h0g3SvU0QaRqbSpn4Dy7NGJo8QE4TeT+uZMmnNwFJ3nm0CxMT
UzpCHK5fSZxVTUxlliUrwTF/0hnsAW2YU0aYNPZOPtwh+dv6g3eZ7IInqUw3UUHwSsK42tXD6Rn3
do3ShJmfXhNoTDtyqTX7zTKaXxwNNv46sDnQz6uFm+ovCXPlpWoyaPcEE9jslQd9Yc5crFI8jLa+
DTRGAdYo442TtK/J1B1VUnq3PRCUaHTxVusAZOQEIYTbFe6z0POmffhhFIm+LVT+C8FyxA1NeOty
8O9bjsQ6Yb8KkkgummZuXcj+DByqVzaiC8RsztaKQ87NdK9rEAJU+AuoXg7ljREcMuJlH3E6hbRi
Q0BKy1TAjMBKTW+cdsnSnIqWroNdinfXG95HV7Evs3PGaJmFJCCB8rb1657gwmzd9mz7HFU2JKjE
h3qEg2TxdtgPkC7zSRp7EFzeNoJfAbJ0a9s+RQqpgSju31ut5UITyZNneTqKeFYt+crq6l0Jkmc5
Np8o4DrmEq5i7NtC65xWSqfKs43ROBlmcgxwuqo32Ez5U5CWd2WdAmHVBRQ3BpfrMhqI3cV+sPQF
tuYhZEVoc9DEtnH2c32ujV+VSfxRd+c1cbQdmXEthqZ6oOKX3KitjlfDqpaWRE9VSNtkwTTwwzLt
7Av3NlZDTX7c0aaXXPupi+Qq+JWzWcKLycjA1GbDtLxmsjzYuHG+/3eAGEzZEKyqqnrWyoROTEIV
algfaV3a7NVYWdgTk6sKovs4Tm1KJrajbFnWvVPoJLo22mY6ENHLOMthKZaTdgOykak5spzKRaxt
kbZJLGoY7+v0mQoqO7R9t0+lGAiPnyO6nGgz9doOQM67yhHR+4KiHV7KbMZEVv0S1+yBY+NMR192
7gmu3pNu+Z8BaOUxIOzUs5AfgGqByV/p4YYttkfMCBgjr5C8IyGNDZLIoHpFoCzVXSZy7b60XiLo
1egGUXk07aT+N1Pntdw20nbdK0IVYgM4ZQKzSFmiJJ+gLAfk0AAa6er/BU599f4nLHvGM5ZEovsJ
e6/9MkZ5IGx+6HoS7vzGYWgmfsS4VNfChUKx6Pj8DlWurrjJgaWsWwLfujDEOeWjH588nPd0qItD
rflb55JRmiSHMmKr6DOR5o9/Gp1XbY1MmwMFoGlbV0taYDJsPPa9h+atzuL6Ytb+IQOwtskVAaF8
mjhMfmHmupELAoylh6dSN/TymeBpY4S59R2elKyNUWsQZRHg8L6gC9POg/cpW8KUzIyY4DhcAL9S
veQDOg5f/AF65R7dpv0V+T8wJGOw4xoF7Cb0i6MXj7nhc0mCzIA+A1uX7Uf3uGHC0epK/0zN4qE5
xCnXdRX4HRvf+mZTd8GUHAgeD6s/uPpiKT5aZP0mMAzL9pzj02MFCu+s6NNj2IQOQaxTiAAuQZa+
acPkD2yn1Cf/OhJi4WT0J+6fc16KbqMDC4CR0KydiViJ2IsPcT5HW7YeawkkTHOS/lo6zn6UVb6N
1HBr9DBduaKYd+6oGXtMc6daDXh5y5FVJgoAy3kpO7xEU8aIzIuop8BWR/fRB/DMcc+CWCepLOmP
cQNj0iLURHXuycSDXShjtSCzsGa3H6JkdjxXHaypjuC+alcXRGGWisxnL8KfxRJTrPtyiTHxaHp1
mySVzNPLu4FEB1hbCfVBgC6qK23XYPskBR5GzuKPBw/Ata6R5UyUwqqFTAAhS0sOJXACVoynDi6D
5dBe1WY8bqq0Aqqi/cvT5Gbg6iVGIdvpMD3SmT1bNUiejXmJ5+A27OB8r2bTkQf29et5AC4jfQ9F
HD4OfLh1Nv7kuCLsMTfvpS8XkBgp13nl4GKVnnlp2+yKKZ8vFZ+ak+4HJyHZUFAGWDrjXhFytafU
tG0HsGoas3NamCOQ8jLctO9TKt4mP/8Gvt2uhHIuFpM8gBFYyHVmxOt+mcpqGZglfrCj63WH2Jne
oc1NDau5DLZgqnngysggX/yweap9l0Yar3EVs4mlpYulT1Uw4bDBZTRm4CeNHJqnE473WOtu7I3h
Hsn0VzJ7Lz5jJ0Y0EdNak92zqqAJqUurIGbiuER8kjM5Ffr3OKa3qdL0DbGMrJFhePe6VZO0NyWb
UFdQralDI7+56pp+0lN1dGOb9ZVvFmfNCXEHO3DvoqDKQPpCCPpUvNFVDEzE/wTuPIbNVkkoTLZm
uZdS9MkG0UYDU59WtWuzR9fNV0m0R7UElptD867BllPx48lh9Bpz27FCPJZtQgB9p+ztqHNYJcpb
D83Ftv1jTnzqrSXeXpbTpTPqr0SzzgmhwFsWfm8zCIujLZuTmlL/IDL3j7RT9HBQzVYFs/JVX7gE
N1pLQEykPoQ50alK7t808eJ11YxI8kL0NZHVH/ASgzvONHiPwg+QViIv1uxXxznD5gTAM4cMf2u1
r9pir0MSXhMhkezpf9chWjNc9Va7xRTPR24qyIESHRHeSXVz9HzvNf4virN5NYgaDqhfIDai6IIx
xD1gzHq9K2yXtZ6202wd92I5zStlm3/h0Wp7YPc4d/2vQS7as2VyivK73Np0TwpRXokOhsuoZCNd
wJVsXe2G8TQQIzLIeCakClsoei3/aDFGYtyonYBTfUDo5UPrE6hTuN4B1h3jE3QwiYOtG5rxIYmG
DXL6hP6C+qyAC4rW0tnjMfNypIqF1H5XsTvi662DMXVODHegMmjcaBJVPZ6n6sVg7Ak1xcfD5dR4
18rslHjJgzefXKlIj7dmb78OjoASvvCuCsNeO0gfaD82YcjJm1Y5IdRjHgcsR8MNy3CAOhI00ZDw
kNrFqRgujkIOIOa/RWJcOI8nAp1IcVbZz6x1PzoHLyMs9kOs6C07ALxRKyVVe0EFGP/w7KjeeHX5
2yucW1Lb9qZvWTrJCSFSZl2llt57TGA7InhZO9pMIXNtzgJGPIWu/QvbUtyYyBoSKDHrUsBijFOY
CBt9xXZqPQNKuHo6qS7FQoUruDm6eEnjScMmmPDImSN6KDPseeBd85w6Q7rpRLSjg3szCvLsVP6X
FQysT61UGKpyeHDGkT4KzO9ANpRO7J1sxBskPnbIFh9Alp5BHP/CWIc7Cj8R2noPShUom31KRIhn
MJabi/qFMXgPhC5o8gJtjxUidM3GbvtXWSYm2NYOOkEGyuApe628FKcpU0R2PwwjfL3hqvHLbbo8
rrYEcqczUgMhskV+zh3ah+vO5Wu2k/ZdREOzdWNOb8l2XRvCe2oaqK2W4tT2vhtrPMdLu+qjoN5C
RdxXenPK5vxfIi0XT163m7tTG4fXuEYyjcTlTwk8m33mF4UZEqVhgGRbllSQLdM0eR/T9Bvuiblc
R/lqQtG0CRvJ5sW/mgl9K7If9j7ZDFl0TPCcz/VHxpgRAm+5cxrG41GktsryAdZ2NhoFE/+j3X/g
bA236LWrVUa8i0z8cp9b1WlMKEsLFkidq/ebMAIuUSjznInhtdKf5tJmWlVKfk0+66h6wW5YfnfW
8E60GnNPzaLw6cVDsiRnRfaZxf8AzkT7YeBK7+PvqQVim2Go3lhu+JsH0QnCxGdAiNOXCOkMKdaU
/ZO1q23iSgSF3b9UnrZBdnvScr3YjY565crgoCNJKG1tyA1EG5M0j6rF44HuUaCPUN7m+qD1y+5Z
ze9FFxOOLCEyOHH8iXGzXtdNR1VmbNnS3zsz/qti7TTjYUGJ4v4rQV42fBBUh+Uvtyu0Cibt/Mjl
sGHt6xP7wxBZL3/b5b15FPZfxEzvzaCfxcCMYyydBS4a/WKlR+4FOtpU/QRQRKk6QtqwJQltooGU
2kN56VDqrWLfgj5pCTS12YkRFLB70BLktf7yY0pN7Eh7smzitaclF+gpbMfK1NgNnWp4l8Z/WY9x
0g6zTy+PxH7nznzBztj4NEoejDf57dn6F/gtLSitkfKi9rfpiGStEuI7Y3m068X8MUt0AiNTLq1A
AduM5Hr0pfFLkeMYIkU0Grc5ODWqK8ZA2DSN+BGqZmegfNpoPJ9tyPpFTeND9azRsJa021ckzp+l
Efqr3HGznRzR7rkjY9dJt4ksipNrkmqv5oiFnQcaFpwKP577cGKPfxjd+DNXBRzD1M23umr+sv1/
8FPLNx36mzUmPsIQYeutHL0KsTUUxno9PmrLf/FT4xq7mQv+gvFdWTuHyjKA3bFUW1mVngezoKFl
xVtvOHaPWsSSi7oVgnZTsQ7QOdjmPj6YWfooMz4RsY+dMPFscHxUJkHL10NxCNFrEp8+odfrkdOv
6vW3sgGqygUOBcO7NyZtuvKHx3LUrqaLZxH+2fYOtyK7HWBUHyYJD1vDgxlFcpJXvZod8zVVlF9a
pZAM9+oPaUjeZjbzKpAcNZdKVqd5xqQ6aKCKa1KLsngmYrnCsd0rgrqjfyJqvpkWvg5Kn3nu0RY3
BJKvtAJwqLzo4Ls4tMJsMzliZOGbbl1Mseus07lGKvvbMd4ga3Fzu+2djRYmRTW8Jl7g2CLCqip2
IT05UmzauwyqYDiU76473szWiQOvg7jXJKdBobgus5hHRc83uTsTiPRRlGA+KsNl6jzT90w8/YTp
pgT7gSPZ2i7fgYSEsJXyXOIkRWyZQ6tou30TZSefHHO9tsy9WcsBWRk9ZetL8myXzPfKuekT0hrW
z0edn/1ciKMuxmjnl6AxR4OZryXle9tY36jAOFpjn7u/Kdm/FmyNBLuI0OdcS9JiwyqI0akGuX5s
iZQqyATuUct1faJA4i+8dIMVTGPcxyyL134Rp4FOHwLwXAUR5f9aReI1LkfmFiE9BM5bQuPmf7YN
yMAmXZCTUr4zgGdmOvNY9+JbdqDJrLFBlieNN5wCVBlpummy9BVL1ivpDDP1e8MUcX4LTWvb107E
Bcv0BJfShVgDINoh9cVcMWqQWfQp55hAp3G+JnX6qLIt+9EcdFMbkJ0Mb8Ezjzq8H2iETHhUxOUq
PHkqunQzaeSupCN8WwxUMJ7UXBOdlDcnPKgVM6X+pUbWv0M0zvGnHVtJ9eTo05vJ+6K7hDPwLBkE
GZbRddFDVy7K10aCEfE0ihjuwZ4OaooR9HNtt7YFpJPwUmHSUPql+jasWQRQ8Mr1OCGL76lCudpz
Hd31FOlrfJE/ZQRcPtVKxt5ZBVzXRQ6QEvXsMWc6CgcuUrRhYM3uXvrFZkjjb2Ehb6mXxqoxu1tn
0HR5rCcJADUh3LRsrbr67Frjl+mOw17hc+ujbjqUjvyUYXEVuR/BGi+pm3cUe8CuLrXdL9ncKUbC
1NimZKyskYpAntKan/UCDULjC+WR9EXhtPWuStU69hQIm2lrzsV0nAmztcph16f8oLEa3EQjetjU
fbuxyj8t7h7sS8W7480/2kEiAPT4i2e9Wdc0cQgaXaLjwHoU81tnmz/muYnWc0ahU3XdRzdBoEya
l0Ti5+BK2IaDAbut/+gl+EZKu9UYQUqQEMm2fR+BDXYfrln8i+35ixk5uMOsu+bV8OKF6ZqTothh
IQrX4HZggYy8CRLlu0OoREjRttYHClnZHMNGfTguqTqoIvz13DH38Fzoy3a1r4rZ2pq+PaCMIic5
bpPXHu0w/34CT6FTp+IR9SghAOipjeCkX9VUB5Rk4weVFIYxLrI64jbtdcTbKcY5UH0TMknjH4s3
jqkE2H5rf4ykXWnCIqwsG+ADM+xkXFSeC8vfDwRPNOy4hMJ9p3/HeXkXmR0xZ2bK2ENCbSZY2hor
w21YVRpoPu2DAEcJ26z69mPKa8tLL7En4RFY9tlnmLJ3Rlb/M2jSkcuYEZJfrF1JcLxjX4YQmX3X
KESChVgLX1BpCD5ANVWsmxqrvqVVVQ4PWF8BfywFCXXCxRrYISWiXJ2hTyMkiLSB7RMakzUymN/w
fa+p4iMt7GXKeGK0CGZx+Q8IVyDbTFIoV20kgny5tXEVZmtEocwgvIHqfUACYWXM3OcWgA5IUrY3
ySpkdgdZ3N8BgDUJXimYvarfIx7WXanV31bRc8mTcGyTmtOSQAaD28Y8m2jb1I0Vc31Kp6V8LjR6
JW1kk6HS5OjVPnuwfGLua//GxqJdina8EElJpR4V7yxuWCy5264DW5rBnBvaa9wR9NfqRFeMV8wp
+T2bk/tUpvbRqtMfvXYd/fHVVVNFB5Sc4mwq4I+EAT2De6ir5HNA3HIYcfIXTQaWcOZj2sT6Dr2F
e9KrNAwmuyV2YJH0aNZHZsZlQLkZQHHZYjAEdrer85aWt3augOyRqGbxe0+6GOcqMxnn4eAKC3JY
CWjpIwiQQ4RzbnxJkHZyGNXfRN7YXcTjKOZNEyKsdEjzTSKj39hLVJtdEAPhJcVrETvsgkmf9GL3
Z5pbezsrJgZByL0mb76MgwUedhy/3ToA1NWfojw6DgzTl8/+q03ezZ1JEM+fdyCnKhEK7D48uNBn
YKPSxzgn7dYbQEaTZhwp7wwvBlOsVx36HpkNS0uwoL06e0UbaGmRBu6ShmKTYuW1Cb8w8uhHhJ58
EhOYynjjMepn+B4Xx6kCVqTInBViA/lRnidEgAY4r43WPA3bL3VolIHt8L12+gl9TwlvOe2Y88GP
bUMq0Jlx7FgXh9gu9/wZmsiUQLLKtZjTLOpiOULqyw0ue7CBF0m1vshi7GO9rAXqXt2zGMUsy9Rl
WyqhU43TqtcwSljtOpnw4iCuIAduNCwSH0LCpBEs2pr4wvTiIxof/X+uU1iPjvWalRIjAVcRIAby
gWSeLppKboVuM91pEsgqxUBeJ8ltFmkq8B31ne9GP4hNEwcLSlJTWb+yBOp4awByM2wbJK5KDtBy
xDYlVXLsqg1MDZTOQylJ7LOUXAFnhlC2K6L0qHVgj2cSTio3XfaVvGGe4AeNHcwAr/FLH5w/uYVp
OWVEqoV2fuJrQlvpkGMlmODT5GNI8RgEjPq+Nev+hPIkIMz2t8StfhgbaxvZxnOC+RvnxGtHhbdr
uVrXOgW2o6lftbuE+LJbb9wWWTNRQL1PNEU+UiAbzEhWU/HGHg2f/rLLlFPz3RBwvTF9tCUWcD2a
hHwLWK1eG9M3iFYYHnijVhJVAtuE6cupiQgoQWwywMuOoaoRmjj63uHSrjqcHRVD8C1c0WadzuwZ
04ryzMkJjy6oNLHkIwGOtU1ldHRgPhNYxIRWQKLdDuAA+OC2Rjpo2MB9yGeaW26GupPYldq8Z20G
HKZy+cssSioTvampV7/428jdoS6ZM5rZca/7LQ6daaBb5G9bGVZywduS12gazcz8o0UgfNrwWHLo
8FmbA926VUz7mC+pZIOGYtjVKn5XjfgXZ/KGAEMfU0TyWt9Ah4IewKmgDQhM/fEkB3qIhPBj297G
LWsNEWc6e53uorfmV93z4dH5Y3OqzkaozpNmNi+Ai2wG0JRiWUfKGLlH28ZPLoyUXXRTauJOR9k4
vhnUehAJqd80T76arBuC0CaEE2PmG+68v0QTxgcb3xS9sBlMJsN1hqm4D4fBe0kz6+Qz/t/jePjS
kI4hJ4LMdCW8DIHkZEhw4nF2jQxWtmMW3wwtcuy9VmJtaRbX6Gx7Apg/U5UM0uVLKbhqssgPnL7i
ffWz8j70eEW6Xv/uaTQZHsVH1Cb12lagnzNb3mEteVRP2b2yu0s4TvJUhx0IL5/8CWVLje0+8xFW
tUeuWLnXQg1PCTqhyehOeR5XR7/U2CBF5lzi0OsgdTcj6Rxll/4tMjc5OP48Lh1ltrcc5AVl17/S
9TTIAgYy02wj+SmzoVvNAxlRAnP6Neusn6T66GV+5rMMXClrfqMLJIXSGc9O6Gs3dhjftRix1Cy/
651+PTkmIMis1i9t4ke7nsl2yGJl32Fol+OAaNIhTVs2jHFiBLdbJiAoFLN02vazVh67qmpNlJxR
vkcS7+/YYpCikcnqai0vz1/1hh4dmz68/O+fwyYqAoz4hHVc6LLaH1Jg8ZlR8K8VwhcDEc4rKPUR
MSMUJBiA6GDMKGCe3IIC8MND3jVxIJe0WVToWFRBQmwKw1Q3BIUe1lf+HM4jNi5Z+qv1HXNLyU9i
GENSkEQaBJ4RQo7eUXOP3niAkLDheS6+Uf1z1iGAy7RSvE3FjF7eWvrv1nXezNL/2STJUv+Y88PK
WRjoJBle7bKeHyWn25AU3WsyEDloesFTysd6M7lbYDme/0nlGd55mAiLgwJBPgAgDbN2yqMLrmlt
NKX1/v/9lmvvqkn30SizvxcNVECjfHWWFwQdgKUwcukIJaxJ2VeysKuTNQ1BHxHMtzL8kyJI4aqK
zr32lgUUYwx3JSrMU1j69iEz9bcimy2xigvvOMQlWvzZzS9+R9qFNBzgSaFz4onnB0tc0zrJXff0
v5exz7xTn3qIutxkBm/FSWF5dnfAlGe/lpkSV8MVe18WRNsUDZRKUebvNe72LByt13HQ83eAKlc7
G6wXqG7xVZj9Q0688UJXxr7ptPGVvI36XoYf2TSPr6Ry5Gu7GNvdE8uomRWWXswcbe+91k4R1lT6
4R9Ih4Fn58XRBi9zyGbQVa708t0sXCIuHS/cO4uUyUU3su2oTvZpnsmvOuUi9JriA4PZsep9Byi4
hh45ToyvBLM4+CuCtgmQQSBMYCP6upbdVdLec8v7/WRoINBbbL7vSVZhVAVS4GIkZvQ/+UguM9Mp
9zI20r3qbP38fOn4EP33q+dvDVYAqySp9wbDsL02+D5SKJTIftG/+1McXTyfbZeD9GGj7NZBvqdn
hMVHOmIaMTxM2SRoopU8CBsMnqrVqbAcefnfixvyoS7l8v2WB8OzDDQi//cSLfLUwdcvDbrhQ/m0
yKOMJftsgGYgbPB9GKkmWgEslvnQdWc0S1u1QC6zRC3fbn0SESvHlV5hJHJ8FONIo/L4LIoWiqUZ
7W0LlCX5XIa3ff6yT0oCghj7tT7ACIPAq4lDkAvCAcfS1u19ypHflfVUHIeF06KJ8BuKUB0Ytmec
vGE2Tqn2adaQE7Z+P4TvXOzaime5u9OwoWNJF1gQkqr67EyniTQ+aI8MZ/URAn/llNkLGHFrPbNz
MLhtnpsECVSywK280/P6jLBe/TUt5+IWtrhX+vxZmRO5lVGiv3qcb8jTyUgcZy0wnauLf+jBN6ew
ZIzD2WGWW6T2h5EpHc9qjl1CU+iOJZNTr/R/jSSAnxxs4ywXJlaFobnry2Q69FgIKBti2pgCvjku
lgOoH+R2owGfi0zVvVlQiRfY+gjwK9DfLT+H50ukI8FRcty1tk75sZiFe1NcUNSbB3vxgEchM9on
eM8w5nad41fZZd3Xf4dFjnuATBUu+DR/sIFhTrBQYCSKgo0+1/36+c7rc0smQ5oI3kILgf8T/c/u
qmn3ZmM8MpxJLL+s4sai0d6WPJJURELCJrbwiGflJdXSeOsRsnzS8d3A6Gbi2rKeRWrin9D6hifD
xPU6p+W4SU0di3CmXhGQQxuUTvSKYu4wjhEXuD8XlyrWCHrT3IQwk2AalEsGeBPU4ioao7n/9zJU
9UviVsiHywEJgLwNzEBuKWhy5tmJH7Tz/CVqYe07JywDk9KPSZl7K1oXSa+uBhTDc32eiYbmJBsP
aW3lD96o+BiZGtGoOtLnXBrHwbL0x8YuOsJbyadYeVVI4kxFEKE92V9ZPTAgFPDb4EC8NSLq32u3
STekCJDgZlsfRtLgFeRKtUunD0AKVD8Mh7URm4Wk09TDzRj3Dn2B5iUvPq3REpu2rfMDnLZHYs0g
ICbzR2MMyTXnQxTBe/mec/uWMq49RAbbHS8bsg+bGmurTW25QyZHgM2cn6zZy2lEPWy9EHZQmvNb
EhXkfh66vT1a6wrYymGY6YGQu3NqV3hkVNljogL7nbnky1fSZiY8tA3DW9kECiX4NUfkecVEwtei
9D8grOYtNgSELrQIRIgkxbmJa3RJLpy/J44py73oxlgPRymDrmB2JucNgj0J9gBPAc8U2VlqhR80
iUupVIwnGwAXoMGapVbaTdfMe2BeHC6lTiJuPiATLTLNOPMUtn78IN9TuzwZnpamaKrrO8BWQmkW
sLYhYgdTzzRk+1G1xvr5sTcIaWG51v1yiOP9Yad/BkXx6zCYrhFdQPfBK2cihOSciLHJFSmNbpVe
5AJGxIdqnv47fDLwC2rBFTE4fGPoyigxHFrUOHH1YhuoziGwr1CATT8Fkg/T8vNts7QSo4ITNVPa
HfloAtLHbmWwjxkOcZHpt1Lr/hg5sqw6soxzk1Q6FWPj/DBldolxXiPMAttgY10F34zbwx+zI9iA
8jaTe7cF1koSY4/RwDG6f25N9m/Hd3mZ9LK4KIgR+6awXnsT21HbEBbfVH14igfrkIj8aUNmkNcD
MxHAFOkhHcr40sdEK5LtkGD9rxa0OBYyc/N8Y0Ovf7X0AR+8BOcdiskKME8WVGmuteXADjEQ+bTA
sdLOMUGHy+HAGFSHpD/aVGCpCJFMtPXv1uSSj2gCnieU4izcUQH/M43E38SpB65kdvEadF54MOJS
W+M4mimKBwwQU4sRO06+IggXPyoo1ovX2iWjQLfXem8ZMB940Yh1YiXMCZ2+9oiSXrzWp+Hi6NN8
K8cpDtLfyHP9OOZMyGuoamMMuIJ8g9Xz8J9IhV47Lc+BlyO1iHyQ4c+X0Zzov33C7VHyUyZnRsKe
vtGcILaHTzQcmMOamDPEd6AjxR1aZs8E+8sqcTuJcT4Py8vYee2xY9TphNAZ6KPd6QjGljmblV4F
szuhpe4lYjP0wkXfrkZdNMc6LT5zGGUEFVBglmh9gEIKnYc0LpjVyZ5LFgUFeVR5kLftfJ2qpYwe
ohuwH3LnIwPm49L7tBDg3kvgF4up8QHcAKwzgcH3ct6Dlp+3zyNnjNujozq5LQ1yZ6ewOzjWwGAw
bsarPqToiTmKgq4Dfamhe9VXy/SYcRirmLAgpiAzpj2Rg2eJHuAVCTgRVvypILLQoTdlKYJSQomN
KT7aPu3O/igGerEcKmolNxiahgcFjdzlzUxoWCpg6fTTGbOLFtRh6+wwgLivvccBMWdLT+8kNJsE
8QhhJoGZi01HFrDd9PFrGVI/tLiLq9RdzzJpzm1jxztroV/895WPyfBzXE5A5Lu32TGpMScaHNAR
MaCdpcTTkAfLFJNb2dTjRl8eGQMjB3G+/NbK+ziYtESSZeGHJ34h0awTnyjLFOwFqmbDaRUVXwW7
rA3RbnYMBRNSLRA9zoGoEX3jfM7OrD3TQyTLj8pmUDnGHqGbhUjP/B9pfyW5Ijr0cvLnuxEzUPHw
cMrtcQvmtP5gcLwJ5XwdztElheDli/zcD1/DrNwXp2J+oTOpBIXavTyfOdesjU3qdu4lHOzyGOvm
e5Oax0Eb9Y8BQdWuU/YPTLTNi82k2hQCzBdV6YovbbyJvCBvasl5adFaDwUKZKOIfhbzBMPJz+e9
p0ueVB5YBoLpeH7+qo3Po/hevEAA5ZMXXF/iZlCW3kSGqk+WpzEPDWQ+//ePkccBZgK7Rq4rbfzo
bFNCHI4q70kLs5xqM+laoCfCuoqOxRidgrVPF8a10crdRHN2YYoWtDKtz+nCzMOCEJ7cRu0JsaHk
gW2xKfsmA68XZRcNjSDH2Wa2JvGmV713wvRDmB5z7K+pdzfcddvCL8XdYyodqA6zQCNq8NpTEp4n
R8mTOTf9zUur4uBRyxN8G/W354s0rEukF3/1fL7bhcvOm+LSN8ZbvrCl+6mFQ+WgtPGn+pSI7lSl
TnmCpu7fHTHsnpfBMJOz+N9nVVX2J2yzF1Pj42B0WfYmHZc3IzK9DVpgO4D/mR0s33E2IwAodM0T
dKKGIPB6cE6myiHrjDzVM96nU1UbrMz9luIPeh5ySbN8TatZ+2L6yc7CEVEgyjldhwVmKtmki5Oq
ia7PF2EZ0bWL7OnYZM2Bpau+qYiAWzNAhPuZWEsYr5lqd548aoksfPUhBePZRutbubNkYYhnOpXG
vNEiX9tqfZK9WvYbUG22B6HgPoQW1LElDczKY5hSS9DLVmYbJ2Ww8kkN7uqGodOUxlW4iydN7FwO
7VW8fKbxwAJuAIGxFZQdTdS0xzkZiSZbXoTKvzgURq6cJDuR6Sh3fk2w5YgO422ialhi5yoxeu2u
HpS/x3ZzF60RnpRJB2gjvT62eE9XyfI3WYsIT7ryJ/ngxcmxVPwjwW2+lmYR7/u+B2SDeCpAMoQy
V3fxsTNq2hFpJJG+WvltEPa1j3Jn68T+tGvCNr/5hrg+QVBZD3M86fXplChEW0Swu0EHwXst8hbG
WlM+pJJDdHCI2UJX0Vf/BS8gEos2PSnJa43eaVUrIhdqJqdlZRbXgqDNO7anOljQMEiHzEuYOHdG
PO0Pa2aWkaT5X0rf4SvDmzRoeQ4Qz+dmBaSkGRO9l5nLozH4/9IFnNzF0sVxwd6K/e58IAkFB0lj
xBtj8uTNbnU30PFnHhsRA7uYIuLuWo1Q57J4KUNw2VpqAuxqPG/1zIwgYBsW35DHm+dvMdhwopUx
c94OaQUCpGzjlDSGSmBr4mu64Dlm3G76m2pw7FNGyjv+aQsprNDQTocW3NQlgIljF/SDBLbYg3dn
m6y1t76DKEZyPNltnf+wbMqKjm5vY8we6oRFUb+2zEacKdfE2bHChOTa4oeQ1T4L/eQ2l0b0ZoF4
X89tqgUGWYOrypgJpok7uYtjh328JzZKN5NPVKSAKRBoXqdR+5WKVtsWZD3cBjcOngeqBnYyM8TA
AOJeR5F+Eu6cnbVYXJC6L/PU5btMMJ043CkbzUAYMiurfXvSlWR+GPzRvkJKss9oweBMuHZ0sc2E
3b7PthhVaienmy0y6yXzvkJHo3ppBnJwNbHPE3U1jIKJVcffgYGQpQvdCyMVyyJE61QXqQAdqStM
FnddESpmLlMtupYVExPtaqiOFBfyUYbW+WzFNB+cGNcx/0eynawDfW24+a/RMstmPTMowP3iR0Hj
5Ytm0yeJw2BveRpNj0uNc5phMrhGi3iTGazGEwOlTP9WW3p0KkInPoqcUj1qxcGM8r9S9ZvISdFJ
g5Btt06e9SxsK/+FML/04ic6AA5a38bsATPYRIcRRR0ijCeIkdbl+KS4Ccv9kjP5jQo39raVpGdB
HH3EGCCv6fIiWvEy2k15lPBErGgILDd3XngABhBDyyATH19xlK1g5CjFn9aswC1kQ/xj+lbYOXZ5
yZ/UdDWfDKG2bs8dU8PhnDpDe0iLGRnMp4g9qPEIuyK6AUlKPtYW8+aTbMx8ZyI62BUp6KynFbmc
yDlTnGt5+cuF7tEZaCvXrZF4L//7bSHt/miDZvqPfJbpvR/UrHFx8uRhEBOETjr4u2GivXU0bdoq
IC28oXa7tvXOC0yfy7fNkCWDjY8ufSYjUAQprtekftej+UhyG6qw/MeiWL1i8E9uz5dsoiAQWW2d
8CRr74iDVoV+0zo3/gbYygo2av+aGd7EXsucvUHi7862g3iImB/BuIIigO1vE5Z4M4Xmy22l9SHv
S83AfZ5Ufwz/yqHqj43suk821Dyr3qfbYjyt87D44Xv/j7kzS46cybLzhoQSBgcceFREIOaRM/kC
SyZJzPOMp9YytB+tRCvpD5HdVV1VppbJ9CIrsygGhz+DYMD9+r3nfKeA4h5wDq8yYtJiR6D8Lqut
qXbVjcyqQWrzOWVU33PV4O/lhA92ypBf1t1THHfbbFKaa1UiCSBzot63NjE6RWmOJ45d/toX4OE8
i+gKROGYcSRUQ0Op3iq/7XYe+qpLyOF4SXII9LRBTIc49H7oVKEZdxxIayyaLMboz7QusNEOtdlZ
GfZmr5ZgWQAtK0rCbIhqWFkoYNuFAtMj1axfmSynBzM0zmBWxUVD2a9Bxf3zLMEga2hJvlahE7wR
WEgLVb5npkozdUj6tTHU8r2lNwR70nymn4ZNVbyCwevcfJTGYxpBNVQYn5OW5oOBZebZhsm7oYzl
rsLEQ/yDdMHbj48KPqjV/aMwYlB4/6in5Yc/t3dFg0w5MkP9dn8QYYViUKJimj/VDnZynueylWUz
pCzJ50v99KFJJ/UasmO3UQ3QlB2carkaAQ50Kjqx+WFyAAzQi26W1BS33krVtYiZ/8Oxy5HoYMm3
0QwckRjJRSRANFh94OzSYCJD0edE0PQG81/i2HJ7OGoTgk6hUw4N7Y7DaXQQczVR9hx7nCp+siAe
vcMgecVnrFAMgKgItaQ5xSPVd898fpuAnV6bJQp2A0oKVgj5XWKxuXaU0oX/ResxvN0fGNuKbTC/
IJkZzpW4e9IG1qHidzfTwJMY0LG/oVrmdDlXZfEAXyUn2jvyo/R3jBaWHnsdX0rMBCvOtb/73Cqe
OqV1UcsBn048B3qYZa3xNl5NlGcy6VpEzflqUp3voU6zozFn1axESzGFYNV+sBouYjGAdMjnmySP
yxvHK/+z66jHKjhQ6BPqjTSL9LmMmNyjONCQUYeICsFVqFPjDoOCaaGWtkafUUCAmYj1ArkV4rlG
/pF04AY7lIOkZQfmcSjQn8eyfItxty2N4LtCzXyoqBDMurplKv7fex3c5fUZGjIHAKV1BOItokNU
jQOXav/CtoxsV6I6pffmud2gRodycCLU9BKhcc8q3RXpgZrjwEhoDSPW2QVzt4wAlnx73zjqEImL
R+VNCnW+75J+fBNq1izr1GHcQXERK5Ca60kd2fvR6U3CQXiOsXyPBUvn3/8mZq5a9INTPZmoJSGb
pMQwpwosbtcq/X6RqOgBxjHXniTmJDdqam19f9rpGQy1SnsEwwUP0WaabgaD/VkW3SU0uvylr4tq
UyvkH+dVEz0F9vjLqDXzXMdmusB/Js7piLspQ1OzzScke6s2HxI3HtUTs2CcIXNftMzr+jaDZDg3
8jnF9OvboFvJHjYRYLJQ8i1+o2y7lD9nqrRH3RlGwIL0Qgk7N3+RO/lJfVo+NKianam+sNwVWwCe
KVLior7UkgVGmcJik+r0xmlE4VieIeOC5DsXGDIuxJHOcz/ZL5FinNrJIq8CapYv9DVIIPWBul17
QEyBzF9FeS0cJgoSxgD56bMMsnTiX1rebrqSolE1mD7YVTwdOyExHc2XNZUD6Y1AhgwkdHPeMtmp
RvmJLQRnYO7vWHrsfcCYd+VPsnsknWdZYeJ9ZYiLgEXDIu/XkX6gxZK6E27c61B824zAlnBC+leK
ANjUUpZiQ8I4K0uet+tWz8MTgKPwZHs5k9K/PTfa6LGiabG9f+pvn79/lAcNMxUFrJKTev0amI2J
u0mdzn97kDWgbWl5X5HiN9v75wOrGxgSaN+q3sTKdqQJfRhQLx9Gq9Z3Xiu0Bxik3XP7q9JRCOIg
wKlZNSOxbCnTOptsYla16uKRYbJwGid868AjrfxAxDtt5uVXTb3F9LVVB0oLiCjmg+d5JzaH8a1j
EEqdoQEfy53HPELKoxtfuYGvwldb8axHbPBhX2+JVZvounNeRZIvdoTKrHPmttxuqOZIslOP96ZE
qcL9GPHEPJSG0txib6O9wKdufxej1i31iG6CZuXJASkFbwcLLmRHr+7+0KtzrD0CWy74M22BnZO3
zknOD0qnEio41PoP70sBdl/P1dWfr+CQ3tS9ihH8r98N7msCFzBRhnR1cR3k9EXDQ9/dn90fSpDR
W7bDgp0m1wrsUGi5Kms4WBoR5sLAddnh/EU+UBl72ua3OvbE5f6p+0OSBxo3P7idf/iC9JpnzSov
VQF6226C4KRMhg9xJXm1p7Ldd2onXK7uRKGl//TRWL7jXqL7P/nWrjTT9H1cJfP8MheWtpNVcaVY
pTMsdfFQGx2nb4KZX1DM8A5T1OI5lNnDVNnrvC3Gj95yaherNoNteH072HTrEUfv49Tn7NHeaKzv
1XWUHVBJL/PQN/Yk3aF3bBJlkYyVR2pQxZJOr+pL2KQPpXrWbP05IB6O3A8cq9l4V+XQbYzqVSXT
TvGBZ9Va/giRpSYRmWcgRxl6A2pihD5hGVtElbjGkb8k4vBnsF5p/XM01WW0SRpcgNSXSJPJE0Mw
30V7g4RpfrFqL2f3MSMtBx1hMq+paFTJiPeq4J1jhYol36QdLFpiGCmLhthbpfDQMIJO1VqJPg0m
wVsjtAHdMRlHtLIKJCRVK8J97lBu2mjmGG5j6CiAKYJmyQ+qUV+9vkHSVAfFMh/RVjfcIHnvzcRA
JMGmYizG0hkWDJGNJWrJGM7CbE+jS4fsvblZXskwfP7BDOQnLYrYdRT7dzZ3P0WLKJ8R/7LVqjn7
p7LdsqZmCwLOyL3/RfYOdQXuBvzBTGmAFFddVhIAmcI0pr3nOZfRUMgWTm17p1rxLhQgSxiAFnsC
BDc2TJWlXZHobA1HepjdJcW8lkeiXJTF1GBMlTo6wjRwJ5OjdYsczdFqgJgYXqyIAoqd7Jfv0bYh
yIe49nq2forx3UP+Rt6nVpzGAqmyT8bmtsGOnPTYQmlA7odapLepYbkImecWglbYbIF3REQWa0p6
bnYs/bpfNtTpi8kg5TIL2SPpv61G8ng8EkeoqQHs5v61VQznqBIwUtgtQJWOU35Y4NSmmqFjqQ6L
sMXGG0hk522+izR1kw8Enwi7JrjUVMH6hEPJgo+pi0TJaNmk5YeqApBIuhLQi154ricKvoPWpqKd
Q0kQeuCjYbVQSQ+WIT4UtVt6DuGY9RQBD9bqXYqSY5uHODQ74xowu322AwvfxdjSa0O6bkhEi2bj
XdEK0/yeiaJzHChTaXY0DkFrNe6dXdnpF3owyYZh5EIByb/z8jDcdSV5S5xpVjY5Axi9wK9NCRCQ
0bPfgypdNsJo3H4SchsWqyD49vCNP3gQLvu2CHdTCytA2PzKDfbAfdbgUfAjUu9n2TdeGZO0aTwi
KTmwMj72EBkrv6FdiumoHFtwL74cALcyfib1Ox8q1BPxA3QDJldp9wXG7gMIxwhC0WjWRTmQ1oZJ
DoNoMnMsNZRZq1EO77YIICPG0p5VzntCe58R7AkX4hlrUUfh2pvfHKJcXTe/LDQRK4ck+kU2rAUh
omujq5t5SBqvLA7BC70tBFaydK0anbf3SkSTCcA4eEfgFkEQMuqbKOKM9DlWGB1nhv+OQ5VWY/5N
HotYy15vLwY6UimgJU5F843j3HwpWChzx9hMk/capZhFq5FBpYkRcz+E+rsisdHllnn1Qy3FNIcB
WwnEdyglVzpQPhwapetsaLcy6G4FVGHK4mQdV/gs9pp04ovDCamYnKPGsf/DCJpN1ETS1Vh7QUXx
fhPld213317MFJLMkHbZ+WRiFCPp7sgAA5l9DmYyg0BmMBLU9WWAmovwZG4FWzU014Qni+ilq0gF
jV8ntuWOkAm3lU8F/YOLEUHg93VQC1Ds13qQi2MYeginqwGACok1bAAsVXoB2caA91Wi07ZGHBEk
9yaLOiczohckGXTL2io+iYY5h4ZVXCGr0zOOABzR1QAUWcVf9Qz2sZgj0sXVypVWSSTY5q5RlXbf
9tZlzMSx0JDBMyO62jqccuFM4a7RCY5H3j37lSk5gIKiNOhOLdlUizhC+q126QMJOnjeveKjK9Fh
jCUmUG/qylWg6+5UZWIP/RDRc3TIQI/Pap7zILOr0zahW1g+CcXaj0Lrx836Yhv3CRnJo+3tLW49
mjrTtMLA39PZIUK2zHuE3y1qZMDrPwrwR9BfzqFs7BBNuvrKO+m1DOEWop1b2xYcFFFrklutz8Cz
csVqrVrlOio+kaNIU0x4Im36BXMNVmG4zEofM7Wmg9t9qQuAsknaPsal4uwb71JWOK3xiRRLVKWo
kEwmGE4McnDo5SUpIdKMfo8GjnVnbVyVmr2DHpP/UDloJXUG8tR7+s6olWSHyRAXf1Ad1SRzzgQ+
ha5nE9YgHlqfBAjI6qdJ517TqjE6KYPyMyTNpcB9tilU4iPGXvspsuyVzgu6KC/+KdrumRzXt2rS
z0aAlx2LTiGQP1MRzqRTA+6NwyE7hmRcle8DwdD0Nvu3crTkXqvxpvV8HmMtXNuEinHSuHeCfNzf
nClnEN+o2TaV3B+y2TJhd2UfagdurUeAPpwykppD1oihAEIc4vlNNCr9PkISZkeZtQM/fbRkf7ZQ
/+/RKcAF98J96gwkVPg4TRqlzPZtGLbrNOO9FONGHUbOGV6ZnuPeWmNk+Jp89dp0xUXzc/1k1/G+
rPytFWbaqz3LQ5DpJMilww/HCXlRobKK+Npj7/kZTSuWdTRzOi3cRa6QV09ctHrWx+dRGxGXBkdT
qogTc9Zg3cCipAv0IvDTFfUBHx7eddzQ2yHMPh04PpHSStds0qWq6nSb9bzZkHVaLEulV5fe6KMv
a0y3xd18EgXn9wwclFXpyEWQjHR5+k2LsDt3DdpWQYYCDaylM9vxEVmu4LPeJov4i0lGtw4TmDcc
p+YzKwiRSC2xrlN1UyT+h6cWX5k5oGYCi0DrHS6EFp0zVcRbBgqLWNkoSkuDV/ETV8d/sWHScusU
/QVKXWTnn3pUfIRD97sYTJQ1WHLWNGt7xMzjqa9AxMqk+MGR9xMZ2Q03FE4EZgJbe6Ai7BqH8b4T
FnttqIo9NRMj5FOJ/2VROBB+jIp8AYSI5tpmVvFEfuKrBl0YK3dWreguJx7gbWI4PSzP0wPiWhzU
cbaNQ8CkQWffogRRtJM7IJmAUbi63SMCM1GQmYLA6mLYpR3dWamRD+NRCD5UgtmBpsKzHFZxhK2c
0dUt1MAhtLRPl6bpH5qqFrte6TZWLZdWZU/HKo1RV1WOdTELurdEKSOS/ep65YYB3O2Jo3luWLmq
GUCpW0+8retzicx+SqD8Wp297n8aX2tcXQB1aFCR5CiFm84pdoWOWUUMwTGqSWeMSn8jscdO+LVO
DsXVook78i0Ka12ZKYBGRf1l+4V2KVJPvYDvbmzF3zowJPdaFq9RU1H6jNNLMEEYrUT8geVHeRRa
3ex8xC7EklqvDWO7VexpDzQQLMRoZrJFaWJux9oGp0AkjuQu2TKohW5cQCbxjKG/pLha05T8UY7L
/yXoGQyJeEaoNNkarGW/K/GiRj6pPqNKFwzGXIipXaEhYpK/WRATk/rFGauf8WTlxaGT0LAGY4W6
RzeQ8w7aZciCaJuFcsdZep0nZFvnjDK3fkyKQj49WLHHQV7QcxzX/3l+lmaRjpXfIyvnKEP6Q7ah
W5CUHE3qJuS7+ev/IZ8M4ZUEv4dBu5pImrFbwDlBLKRrk6jD9AtdiWRHRDToZ27NpUbdjEIga+1H
fTQ/feJm9dBgaIbyJA6H83/+6vR/yvayDVPlH9AM7JAWI9i/f3WgYjj7jA2vzmffiKMBWr+feLfW
XGMu5FLWMlybqeqmsRgfNKNB2RC+mlpwYttR1nUBVY/u2xHrgAaahZUk0+ksp8qW+A/1dcLHgxe5
+D+EkgltDsj7u6vq2Kpl61JahqpK2mh//7qr2gL9k7Sg9+4DEzi08Rm/N/ozZ7SO6LTSBxanX1hJ
s+1EhfVHEwMvBz6YIkgOwj3H4Nrs6cNV41oZK2vf2069r4bORY0UPwk9fvKdMV376IYZWrVrVvEW
vWOqPmBxVB9ajF1KDYNuwqxNigVkBLW0gTQmL51qdsc2i3q8xLUO+8EMVmYDEhSzEjBIQZxBnoMX
8OzwiOA7Pfj5NKxKXBQUSobbemV+bVqtfuQCCMBdJEAoBaCvOiqYhWt0KBM1Cw8h3MMl+jkT62Qf
smQPMGmaKGRVhNa2rcFywZDD+1QWts1f14TKVmJD56zVHLoMMlEcavmBPVTscqd1QbCxNuixs/cx
BEKcBWnLf0PH56Qrmyg36tNk5cFGBKO/DBLRrNHTl3uzUGDwzw/3p2DUXyJ0jOu/fSoJsmBN7+wF
VgNzsSamjcYmQR7V/FP3n7//qAwscgzIjRHeFFys+aHMsADrenucqgILRs7RVAPTvbLHjPEmYybW
AP132df2FcH/opybiZXfkx/OMxocwM51Tj9x14xA0nlIargTrYkyHwPb+d76KjRj3GkdUhKfRoY7
KFlCCd4SRRLqdBVyvLn3B0uzntEjiw1eqcjFzZNDWinl1qmV33XUpfiQIX0Qepnv709FHF5GxjF2
rQ77KU0f2sYst/Rq6aMq56khF2sy9FPnIAWFIPamUQvuxsCA2K4VEYkGYPaHerRuelUg3bBJegA7
4R3vD1mZkIAua7CmIlCOqZpTE6sNyTHUWbeqL4znEKCio0TT45RlOoJCEnx9aikt8OWH7+g9vi0Q
KIZPRo8+MGpqyn5phSTXJHS8mXGi8B/5WziTuOrFKbYd+9LoubjW41nGQlmbbePs7QFBQV81gGsN
a+BIbRp70migvBfVeLwOvCuPeJQrVM6mDz+grpo1IxCvXUwyFMeGc5kyD0uxeiX7uw6TzZYOzHQY
FD87EyhWMj6svoGOkmUq55h1qhu97LX9YDh4SfVReaBbwliUbuiSFmVEo5o4hazUhmU83yfNfHdk
ruNbyZYkv/y1K7J44TPeMqq0eBBgBeFkTEQpzCABJkrO0cQA4fYs5yRqlZDxyRgDrKu+2RrgC9Hp
2LPgWF8TH7dAnuVyFVjzGSZMoPXVEiHblNZLKYdqr2O3XZC8UKc1dNnKxkgdoa9gHBvuR9v/qtkh
UKeMx2kSKHlh1et6SVCGle8aO6p2ulNQmtP92ipjWJ9Dr8ZLmqMk80qHicn8uYj1hvwyrCdVbXNU
oYRGAWqXJX9XxThIxTkTNBfzaovgiIbit2fGA8PsE0WDOHrCRL6aZO/M4c2D9Hof2lGFITCuU7IP
sESOnD29ORHWKATHEzWr3ZAUrs2QZggwFO0bNcX4Fsy4dCdPBWzBngEOjODaHLAaowZPkVKh87Sd
4AfXrr5lblnsUiiSq57lZlmPCkzPXi2ukTH5WyyzB5k49cUIK5NitYif24BbRGn2uUiTI+LCaN3V
tnpWJG0Ou3KSvSFR8Yq8Pxm4wLGkGoS65BFkm3Ef21H03s4A5zFuJTEGGl0N9A7Y0dFy6F77efcB
Efg6LSLllbiBAUbV3h4RBcGPNdsX1L4HGm7O1kkHuQnV5qcLuvQWJkN5zjRVLhrDaM8oGIU7NkZ4
NPt43HZ69553dD66HrPwIIdVijFz9Kz6tc7eQoFk1zc4Y1R9klOfQMBMunNjtvN0Rck32DW6i205
ey/QTiERKhfPE8puzOyKQJFgoXoGtQPUrDO1FBO5iVOH1mcK/reqW6d5O1/QeVRpYEwj43tF/9/6
KmALHaMealTj+/2+mh8EHbRl2+mmC82EHVSW2pZhW/o0QefeSg4cZANRKhoeaKZEhzEEGnMXko+x
UmgXfCrdFsROdqBXU25S05uW/ohaiR4/Sus0PQmuwmvaewBNPW/YM6jV/yT+/tc/ydbXPxv/P0R+
/8PT/6dsb/6d3/+eLP6/jxKfX85fv+3/jwRwyiKS0v9cpn8KAP9v9CV+Tf/zv/+vf/kfYfUfc8D5
qT8x4Jr2FwpTUzhC5f9Yv/nKv8WA23+xpEEGt2pbluU4uub8NQbckMSAm1S2qkWjzbRNvoQMcI4B
1+y/ECeuIo1VdZXC0tb+b2LALfOf6tP5ZeHJVFXhaMK0rX+Ici4L/jcVwd7w/S/DnLZZC7xL0mFS
0pbJO16Cc4NZrtTZZbQMsTghsM3aI/Jw3SLAXDi2BclrhCuGIhFsVeId/fjRmsX993hMn65qG5jJ
oZZgbNQW/i9D7jPQMm9nRyOSCkk/bmwDFDFeE57nco5l414HziGUpRuhtjxw/b6CsbQwl5XOSUWF
vQ2q/CNqi+YUVdtJV8lE6ClDwXolZ43UlDMmmBxxOKE12mxCndJwk5jJp9fAfuq0oj+kTgobOCnO
/mjsIGcT7xuh4m+d1yRipuFNNXqIccKbijlqhOVxDqoQs3bHECJAjYes2toVWb8j3dfeGA3uySAV
oEsKZr8h5LwThjR/iJJdNxAR0IhVS4sMUHZJjyyYBny+PNjA/c6WhTjcImh77SHwS+2ORnuZtzoj
ZBMxw6TXLom0P9QV/hbLECFqpczRIfKRr5fgrWfwo62zagUTFwm3x3xCni8Fp3CLL9MG7dQGQFRB
HmPsKPG5ks+e3+EITkR4vl96r61hs5Xsq8ieKVYRLC7NprOAlib/9nB/ivwOe3BIChwWWRKXn9OZ
z1DqgnCNQAM9VJgJC9P8yXh+EKg+BS26Y5NPKbHxY7GJOdRTqdRiP7NR/ybMvH+kKUg0C78lcTvH
uqLSKKhQm5xYmZXT/aP7g+plWH3MfiVm3WgjR2ZMXVF4J6dNmNdabHNqCxTRjTX/dv8FZcyV500X
LhPN8U7R/HD/aOC9EdOfPtxf7zS/caBYxeRV60SzKXi5l4EV1+6f5z6/3xYHAdxiFF0tm+Obwta+
7MJhuOE0E2vO5Ply9IhKapjT7ZsWIjH8jeZiaxgIsa1oOxuNBPpznKwFZv5fUVVfuhSFx2KoVg5N
8WAmHx0CHDy4/rVgr1qWsej6xnmkhyrcQe3TE/Fd2T60C29jECq7LzzxXHpgLVJwxq9NbHxjYOm+
FfEV+SYsEINmIijuBQfm7DMA570ovbB3HYypGyt3gNMNZvegDp50rawUoCqZj6TkMUEui/qdJtPu
5E+JdIXl+I8D8omlbnnDexY+KJhzsNMjv4K6EhHFgmZG8a5R6sQfKAsJe8IWQ9RLLJG0002Afgtj
I4qDu0psDXndhYczAsMoCZ0p/PLWKzoRnhhlytbJf2PDxAj/2JrZvCV7OHwzJXoqZb0XYrJA33ry
QptVbIwYubIfe1vLSa1T1RP0OEZquMN/TJ00xxKHUQmPheQN1rfsp8mzq535r4E5eDfdAss+SLW4
jZgaNjUgmmU/f87WiABTS500d4XWqwE10xg6efQmLIf4j+V2xDC41ovs0XdM57FrmRnH04dNcuVP
5o+Pgx57T04dbgYfwrQ0dOVKBMCyLrPMLUfyKRk5wvKq+98hlkSOKDI4FyxibgwU9NlQUF7azeg9
1qZBjrWgapJW9aMnwVNXTuWbH8IpYpb5mWB9YtACWN4G87Yw3zJLG1AOm/sktIAapeCDtCT8CSDr
hiPvBVs2v8O0GPad510rRwY7hgEBFn3U08o4vTVt5ruFLa1jtsPG5B2rtlNXLYkKH3jNV1XUcBiP
6ieTLFcWsMG6gYzOd34TXBHx5ytyEYZnCXI4izzfDdC2HEerezTyMb0ag7yMpmpuE+wWbqJRrAY9
/iOleCJn4t3Bt3zwguYKqT242YCBRgn1IFX796m8ZT3hh3kQx7tiSMw30r4n+RkqqvmMz9A80mZU
0QEvcmxNb2qEWMGZrtnIUMamzj5XzPcWq37yjbc8JK+nGfMPGBa807lpmrR45KwAFqJL0IkVDDGy
bnxRHZ6hbnQdAzAA63qwUzF1ufQ/2zfw5nQGh9462Qhmn7UeLlldJ7uy0Il5CfN6l9Ag5gXzchzR
EguhMjkcDfs0dKj27XCO7tKj7VyVu0UiJk4pIc6+qADIF0FODn1fg7yigplOqq+0J85DVfRyrTu2
d0vT7PH+y7TQ8Ljm0TUjiWONXWR4E/H4YvROfguVyN5WNVD1Ucmf46HQ3lTJ4KIvscN0haG9AXih
/43M2VSIiEsr5QLACHqazm0Y5kaB3Q1pqU5Hpu8sVGIdmuR7roY1y9YA53ETJ2y3Y90dIxs2Yqvb
/rNtmmsCj1tyhioUJJYcX1XnTNojMLoO6WUPrm+XRUjnsDHWhMCG/cav8mkhg9xkKGLpF70OHlQm
8Zal9mc7xtYywtXYAdQGWzHY32ZRjG+mP2IDiJR4IzKsUgx+8yem39uOLMi3ag6DNg3yPSsNcZkZ
N2/CYTP2knyijy47kGEznE8fIRqoypuTTs6GwNXetTqM8vNfLe9/26VWXEtSXxekcnO6qKYT/Yzu
Vkf0RYEEbDo+cvX6U4BGeyva9NuoghbPyHCyfUQhoYoKmaXrTZcdkgY1e2IwodDH4eUDinnOxoqZ
ZUb+XVsZJ5mFz6Ns2jejr7NNYZKI4anQ6vpE809taP7y6qm/MkkGquiNV5RZP+S6yG0cBR9ORfZs
GOFFLxIyCfT2G5lPf0NQrdfKRyP7dKvoGOXipJxucQeLG1L8/VV7Q91sSNhYO3bbs1on+hvIpl+V
lRlXJ+rWsR06ZyesrlbtV28T1NKNlqLNaSbGhr2jy1ebmHVkuJV/KvHL5oNtXoCGA3ror5R5H8HI
N6JayVzfqRngY99iIJG/NRrAW8CkxtqrDQwQ3D2BQ+hfkdunOOUMqGb8cnKsklvZNy+5Naeqla96
NVXzdYdjSkLNVkKFc3EFQRRNKyrBgf00LeJkh1pw5F94mwA3HZlRR8uEqf5bqTDWH8b0ZUhjIKtp
bi/JOFTWDDpJ71rERpa/dIpnudaILY02z6NIe4kaO4YrRYgnd86ouff/ctB5Kjnk0Vegafom9wpy
RXjTepE/ENgQY54upp1F94hMk1JwYKMGMsIBkrxpYg/Uu3kVyxjzvoadsp8saAJ5WxE70gbJmxeR
5aLxOtUa61jIMf1Iujou09HGplVkDxVFM7p0qg/Ck36m3myPHqwZhDMAUI0JtXQZpBCrEs7sbfUI
9Le7OUqqb4yO7SLNmmPTae1rj1IIh4+VLjDxkBmS17M4ZjQPXs3b3rQChygd4BkNaDXD3jQiMF+U
/pBNTXSqDVoQkYrbOtYQxdEjRlBp26tUDQ+JCNI1fIny2TAmQryNDaYi61GxwvraR8Y7fQl7Z6Z4
CVWLBSB2GIdoRZm+VSSAsIyzR7IpOgc5UAqITjL077gqVjvtBSMH0JkQs3AQaXsTUeXKU9JyDyTe
2ugR5RJ748aMPe8RWjwRAb3s1pPakCchorcuNMgzS9Ax9L62DvC6PalK0RExzD0YGFbzKpNZTywO
zkhZR5sxZLRDgmfL0vNasou5UyzVzeg8ek4wvgSsz2KIpktUqdmzg62iMwFRp55x7SkaD4Zpj0uQ
tS3UOT9042k2w6VFRHPLSPc6AwGG1+GI8yXfR8loPLBPsy536t4PWXSwp5UrExXGnjfItLR0p3vl
judycvRw2jHZ/vnbKPq3sKr4QoJ4rJcvtf4ETlJ9ZZV09bBxdghYsj9biBOQrzUmVDdpNFRrFR3+
WgfICP3BueKuLHH9og/DSAIi6HUcIfCTHFCXNZQrNs1zEkiiDDotQRnMQjDlE8GINfqduOoikn9L
CZhZRCAZHAs9TeWGHaEjjklR44QEulRSN0BOAyPuyaWhBUalr37ParWlPtxKBn/lZA3nZm4CB3l8
McvyU2vpb+YibpEGICuT3OILTTVjt6P942pTWm3bkdFIpFv1IvVbzLw6A4Sxpl3mwy71WVhKXY+f
g0iDLN0Fh17MKRKwCFCOeStIZf1mNES0Jv06WdZJ4x04C7SL9GNojcqtCicEzZ85bqzynTWWMqN4
CEa6TGrZn5ouXbWl8duum+w1S8ubbxJiaEwoaEuMl0HNQCjueVMWBXa7fEAbZNilQQyt9ZIXctwN
DuIW0gJNASwUBK3nOrlYRKMklmeoP1IFVU+CP+iQFcNbiOWv//arVHm8PwRyYHDo0bNu/WEZGba6
HRs6iaoBQAoLofKoermNwF77pUNEeswxxkG38z91qYSbABQTk2GEllGIal8z8wOJypOrIu9IIqNa
Gfy9Vi3iPphq8ozu9CdSZpDrmHr7suabQPPMeMVxETTshAL7TV4f9KA4FsKgEZyn4S+2rw80YfpD
OGaIfePuMlmAkbO6CH5lWo8dWxXPQPiTTayqG3Jjercv2vLDLCaKU7WCORB/oNhW75aFVRM32tJo
6re4I186xKpjrpwyfgRfVF4i4WwUDHWbvEvExmqV/gYY6Tklli4aCgjpAnIK43lF+NWhxF2YjwIs
T5YjnCJgCa0aU7BAO4YOyqOiMVnjguKQyZAmHmADmblBj5HLV6ddHw4PTaDg41TGh8h0wAWgiy7S
7knnKHK9P3QpMnQTjsoyxOIPhC5yLv1gO+vOA+SVqDCWzEyxls6UxA9qOcQPJkE9SG+ynj8jFtYJ
xgf53Jp9rbjXo2d+Xbju4mhXprwVDJ2wk3wNphOtFYoYT8IAtq3wX7k6ryW5cWDbfhEjQAvytbw3
7aUXhkbS0HsDkF9/FnvOibhxXxhdPdKou4oEkJl7r71A32cWnibTT5wOgAcaE4TRJIgSpbvuAyXp
lH0uGm092xFfAH18Y+utXMYo7yUkwVUPkPfoDv6nKqCdlonZb5B5ElrTIvewaVYSlOojMAXfS0Ns
SzBufKyxoGsDDuuQVo86aT4Y0gUHml48kMvnOQBxBNajP/yqQ0nSMuqPG2Ws2ynvX41GnUXRoPUn
aW/VmFj/ZTnqRzDWP3a9KsenlTQ+xqMIvJbGQDh6bEhpsA4TW6xhDrYb9CkGWRr/d4G6uqEiV3uB
GJvefnjnt2C4zUNxACkiNyZa/mge270j1fRmjx5BeosNBd6ksNUqG1Hn2Er8yVsPytdIKAvsHX1o
zah/CQTqvhEv8YwEcU99B2p0TOLm1AxO/d+lW77KFgmMVWBcnapuOPb1ocbVXSavMHmLTZ4Q/U1L
2e3fJGXoyRp6opMKw6xOU0FcocBLvdcN4CWadKHsiFZWRO0aCkXl7DWnPlkKzNw+t67eqiT6aLQM
tmaiT36XXjBaoS4eKYA6Ul2rxv8BnZwoZ2SFRg3bZJkaIYZH81k7x3RM+r2eQ5bzgDVzSpNXX/R/
JchmlitcH5Z07kkRLd0z3bBHYixOEiNbbKoZu1ttXtQ87gcmtn9mBEhIhCfzFQ2guxeWP9HrYoTT
YOIeTfuNY8GWNUj8LjoXkFFXq6f2zb/AFdBwRPrdHhNqV4AkL24+PIeE4W5jXeNy6j7m1EftKiv7
jTGz2NlYAU61z9qU89z0PWbkUlo/iTSL3/LSOyMDrr4Cm31iADJ55jSdgKhTZJ3VJRkXsQi2Elmf
HfZEX8TxxWKoeHb89HPJd0UWIVBVhmZ7mWVYwPuw2i9E4BdLIDGDKtU/p6r8UdBtfTeGsd34vrt3
HDNl3BdXjHswuIDCILhrvDmG+56ZvnGf4r9jA79uaIff1Ee/gqDTb94ofGYXJLuj4cewTcRdFhNW
0YYEu5kZLNKZzO/bRHoIljRYygMUoTqfi3VHU5IAA2IyaEA0tFjILLZ7Bwd0AAksaOgEiMTCSQX7
vQriF8WxeEhFwPQcMQvngj0rPBGXpgGZOFSfdT3iKBb2JR9ltCd/Q7y4AHvJoD3WA+AEpPPRafS9
3z2jTIDB7oc/lwyIlS33hBWB++qCncYI6ywNHQVL9RAiL4vn0b5VWddu3LaFCed6vycSxR+VmyKR
0smTZx+8bc9RK1b+X8POOHrQaHjPoMWQMzUCW9jWJe4rIumqhVFJzdLY17QS0IzAnPjMnbd5N9VX
4GXbvqXmN0uaka730ueZ9QJ56Cy7ArYgfk3kM3KF1dE+oyyDxGD9iWIJ7c8XH1FiyUNPjAGyXnQ/
Zk6PMzSGV12oTxke6xBpLsV7v5ECD/ocuYAsIGD6Ba6pPGDqrQK8HqTG0pQNslQeRe0+GD4XjyzM
3qGGpBucHWhcrYzFEohV1sx34N6Lg5qkPF2AXFMhGZHyL8dQ1GyuazB97c/MBz3UgMBCMvTRa4ox
F46L1O8xKRu2ixLZmMp70M84zmZ9dHJvbyaYykvLfataL2dPLX/k2sP+XLePJsJOmLoadjx+Dqfv
ils/jkvCuDR3CKZBsSDQUi1rTyOzF6e187Pn5ce5lv6WhCLUQpnxwWYqb0mrXq2sura+IoVm6kl+
6uj/mv3V6vJPZ8b9lnDjhSlosoSwRlbvD6I6BbyOqkZay8SWrAlCpKvwOCfylHa1/aiJvuZEg42I
Tjk9OR0g7s/WOJvalciDV9q0V+lzO7Bj/5Z61OvJ6Q3sFWNxDdHPSeYYLdzQTRNn/Za0X1SETTTu
SUJMZwJD6ROjIrRo6xjMiTPXfvAdOu2iOOfhI8G6tTESFNpYI1dhDWtf9BrxJMHZ0S8N5O4I5/NZ
wFptGqt5TVLSgGyCZTD6Ar2dOZDYZXpw7YvB6R58PbHtmeXREXR+DrLfj5pIsyH3HTrUWsI3a/Vh
sua/HseMSKU3Z4x2uS3/Jlh7d0XiDwzOrZpmZ4qgwuZHskljPkkQLmsTN+ue9NbpZnRWiK/GPzmd
Ne5kGH8GXvWKPXS6IMl3OX+ykAAMH6xnp4+BwhXKdzjguOX0iPO7q/zpUlv+uwAPs82nhNItL4J7
bf/T4565d6g4Nu1go4Zs5ptb5/FrY9n23a+qra3nEsdj36wTVuR7HgqFkY6vnBr6lJGhxG6BV6Wh
nK58hsBUOyDnVRQEJzJ5whOJbXjgPH/eNjcrauRdB8a6KnV3GH3CQk1dEWbeGcN/F9/7L+iLzS9E
CxYWabUH8/HInPAr8Td5a/3GNtjvGuEYZ4sMi4ulsFPgh0o2Fm8kgaYupOYGmo6l/hVZ5N+ttCX9
vVH5jj5LcgbR8RHxXu6zobIOU/TGXz0X3G5m4MJ0YEtkW1Su/OAtBSawOChaRhJwF4s19pBnkkxw
f2XhQw4phlOYJ6+oitelXVnHokUASL/0kDNOA5kL8diQoz4NWalPsf9/X9FJmPaF4V4hh/o3PTbB
razKbRvr5vL9rbzimNrX0wkVCJJ6Tz7HvEF5QwHu1TbJMiRa1AifblYTJCyiFSSb5aUfc2ACSQbq
XTq8XC7f/yFOgQzYua93COf8bKhvdROBOS84FZEtIDj/WnBBY5F+wHX0z+mEitrExxLH2YdjwJ9B
Tbxp48BeJR3MwKk5KT7lmgr8be4yaz9LkWyLMCkepKXdW2fuD/QFtgY8olWaRslHRBPu4BgVCdnL
S8tT7b5XBAjNowU4HSDFG/QvxA7J39ng2JGRFfRh83zuK8Ntti072aOvvVNe69d+Bkwaxn+7PHwZ
BvufTjvRp22VX2WOCwQV5o5MM73LG1J0B+kMOH1JODFMev5udDFNTqdNU1JRELvTGR8uQRxTaZZv
s2PTvdQ4NUdCbne9mzRX+JfOASVDsIVFfkyR5pxtWN7m6HgXpZ2DdGqiMT1AEun0r+Lks+709E45
RrR9av7D+BApvqcOfsgGydHtRyQgckHNJQvUnyDC1e5fTHHgxdvyX7MC6EQPhgzIyIPQHuGSj/C+
HuJcbMeB3GUYjfthEWCU8bAJffkjaRKQ6XQfgWlTjAKp7z4s8p62kyDooSpjetx1ZO6beombqPoY
0SGBiqgdd041oZWbZ068aX8SqSagGc3Tyvmw+IXvWma/6wyZgwE8rkZ9zwZU3XFzVfdeYi2vos+o
TPc6FcVJDN77kDr2/fsCy5SCkFTBbDoCJ5o2JujCe0Vc7q6jxFmpfes2mNDLBbGFB+RgBUVxCwxa
fEKM9zywqwschX2XdnrfBkRDdNGkblVVM3kh7g0rF9I9PRJ8L5tXW8bWnT6Y+d8lpje+s1oLVRth
bLXhUgSayx8ZC2RbgVfuvNT6kfbYdl01A7AURblTYUx/x/DEuQzki+NwE4Fk4eE6o2UP7ilGkTb1
Lcwo9skJrVvPwYcI4VauWB9S3Nl35Drl4/vSxGHIB+UIPI2mj4qZCWvdx/sOmBP5nq24V3n2GTWD
ga6FV98X9NYIiZH8j7StL0mRLR5acY5i4msAq4AQ7OKd7mYakvyLfTaBbsL0cU8VJiF/TL1rRUgR
5V+B+4TqKBwEZpDlgmPRuKmEDjuer7VbOfYuThj2W13nrqUWV1fh3amd8pFrfUuietrTVwIjpehU
tIPvUjlN1jkxMM7BWH/YDecQF4bodgQl86iX+CGlJfHAXtzeTBUJ/H9QDrKJYHf5NVVWf8bR/f9e
vr+XlUmzwvxjnSwAjJU9Qfr3zfglR2Icos35GpT/ZMqL3rMasPfhNFzAWT4FqVd+De3i8ZFljyGl
UO/St9aOKKuvct4Udp6dpJ9GG1+atO/9CAR3aoYnk5Pml985qwg62HsiBjCuAPujwOI29HT6FdmO
sXUDcGkcOHgp9adD7uGDc236Sudnmb6dpWi9F29KmmMqbXMTDDL+MvyyWQ8sB+fvl7P70+V0fEIg
BwtvMOOb7/NvDPYUfQVdW+yyem4wBOTRVyvc30VMzKWKKJca0JYn7gxoPXH4OZAOdRqN0V1/RyE1
QQsWpMvl0Q0c9ZjQT0UQWE8+fA45tj6aDhQnV98KraugD72JWnLoReAxj5sg6tl0OCqc+UtgZsRg
avkyXxwcIRpCyXjltR1Ncz/VUXyIOyXfMekgcDfynWl5ztFulIV+xBkf7qytc8pxeUNIyPhPu1wa
egbrAmKYH6Ck4/5sHnVIbW3yxv5TpFhyg2j8SPCS71VvFgco12QAuJy+zFQNp8hzhhOWc1xYlRPt
/LK1bj4WBO0X4p1pWX+e0d7qhCiGop/f8cNOd5U6z+9XoiOdyW8B2AcNp466nOKj6eQLniFkmu4i
W1CYEJDkym3bBwZnwS7eW+DhrxK/1gHmV3/uLeKf8Nlb26gWwRJ97DgnAAkOUJMsXRUEmR/9XN+/
q+BODl+yrfjRkpBVjuTcEQPjibC58mEvthbCrLayDpuPtgpBLtRC3zkyNE87KX7FVXsYZyd8Y/Rp
bJLRPOGiH9etm6sNdZhklZYQ7yy2RZuJoR94b7kf60vquK91mzu7vur+9WpEImwgei2cStDk8a4G
zui6HT8ynGBGm144UtC4mOrfVZi7Fwbtxmqcu9e2PdFKrNk88jfGkiR1QvpDlf6gKjW2VbLYE3Tx
p05nxQfE0til0X6aRLaxrTR9lhESVP73a9ri6kCR4K8AqZsEbHrv7RgES/Jlvp2y/g952DbN7dI/
x5b9zGuigbMou0jsGxvP9ZlMtcbRW0QUnofaswCPfQh9sZsY3dixeDqLKRY82msQ5tAhGKhvx7EF
JmaRhZIkTrMrc4VhjHBQxFf+gTK4BiDDnB8BQ3TFXBtdpwbctxgKJEGwnIeq+mfux2aXeSxK2nE+
GLSPW8XE0xDmP9JnKbNIM1mR1ncy0/yfpoIh2aINRSNYfkK6O87eiBYXm8xdFQqFkyMOtRH9Lpg5
NUFzrbyCdJXSyDZmkM3UPKgzCme+9Y6BztKrLQZ5CfXEItYZai9ZF7nSl0y6azekc9ASVLfGVvxz
JMeFWPgCcYseAOG6cg0SwWPMhkPJTX+Fdrkp09p+xTn8o3JJGrVq+RF9SsDTPpsfxhbH3fQG7u0q
ZbowlfXB66MTOisW9nHTeewitsAQOvL+R1b/p7Si+TF+SWxQylD81fG3M2EaqXg+t4VZbgaC2FdF
B7CqpSFX2HG3jsjEXolCvQqPwW5A0J5Lhb+KmWWp2H7TjQtcIKS+60NCFiKhyKXOl40ZkdxGAlc9
US9sg4T1zrWLVdtwzjcxFQnP1TRbZjJKiuyrb53k0BiEVOTYtLZJnlG3NaXYBhn43yEgQqWKR4sb
z7vJlKZtNnRQKaXY0r5kjYr8aAcfCQx2X5B+OQXrcVD2SnjyJkVsb4lS+zfbyg7Rpoj4rWiv0x7K
E2SoFcl6tfLXlcmsjgcz1teo9DGj5xO3YE/B2pnTj3TCPR4VzBcweSLopVHlxohFdIXWV/ivOoET
aj4T9E0vkFNzfNkxY6H2d59EzRHdECOktBAbEoTovWKrTHjbBjKys/GlKYZhxzCIxj9bEB6fK94M
GkXzihZ9jKWkLS9+bD475MorX3nDsav7hzuS15kSEYiztVvqBfkms/IdrZB1FqFHd68Mn579Nklm
l20JdD0DK7ltbAY6zO2MW2jhpOiJ+KU1JmswEFXvI0GPy52OQjroEyRA1ud1w/w1EASGRm4rjsia
LkZW9nfPxp7Almg1tvUkbqS9uW7xwnRsC8xa1NGjiZv8hOye9BEUDquorOyTXTY/csb6Ox8gAgSu
NeQbExGAPdMrg12mo/cMCu3BBO9Uq1Ic6SYTJWj6xdGLc70tSN4ZymKAmIjgxCCxiakrWASCPccx
TPYJGpqdGXf/1Mb0lVfkcLZRurGSLGICPYhjENhnzOMhvSiK7zkASiE1Nyr4mCt9U6y/0aun8BAX
JpYAxyZ1tu6q6UONI6RFnxxCEk8fBeCaRSBTMBagkCqSZDcR+hogqENxrLBBd9y05YjohgDHIUnj
nbTJ7PbMWhxQ5m+dpuRAXCQ3sm2ckzUnP9ohEDvMneC5px9J1Rf33IXJnCKoEPS56vSX6TjxhfF/
u4471IahF40QMrv2ZHp/kwk8HXftxkIXtG86km77FE1Th4VQtMLemSx7G9fwsN0mYHTDQr5HIOBO
bel+oJakRKH8LdJ+H04B4yu6DTbtGGz0P3wfw64ay98Fz9BqjOcXF9JzzG/sFfUbyzvhlBMJhta9
j5PqpWUlmOpHFOG0KbgLsHPa8crRGW4HzEuEiKpb0/YWnKnY3JEX8zpEn0ltEXiL0qY3nX/rxlqS
vYkQDFATklGEmVelnI7nJbK5K/aoWojXFIJgdntA3smMao8itSn12Z/R7PXV1fOhUFdmUh0Tq/vo
MsHK2EChjpslekDhoaC56ZZELLjSIAozCvpth1EUy/GvnF55M20mPDVHLUAWkJQM07uAJxqpm+vX
sDHZC8s2vg2s+DT3MAZZSwNQun9aIS5x53/mxNLT+cnI3FKnxAvoswfE24hUTZd0wVowDGco2vxs
R2JObVwNXtQ9+2QqtoWPcVFMDsd+YBJtFhSHUFM2la55xP7O/zGf2+1ogcMo51sQw7/gvkr3oUXL
hjeWiPBmWw/xJi3tdmdbw0QfqJ/ePSKpfaUPla2POdtAiKzWC/S96YFuYNwjDAwEtCJ+EUgmWr7I
cH5WjEAI2y6WoxYkNTtDv2exH9jssPyM8qOXTCMIsF83vkG5ETPl5shKNiKmBbu8tWgZ0TGkaydo
/FNR5Yew1Nt6LP6kgby0c3kKpuFQo5XcLHyuTdG9GPOY7Bov/UF6ykuXNSdPOQuwhHNOVHKULLhv
rm4gfhPYvsGGc7e95hJHWFzdHO6xuqCkZZZb5etiyi+T/2FHo7323PTvvFuu0TgQPohpb21EBJTm
dbRPLQMLpEzirR2chqHQW6fAjexV7t1IkQ6IS4TZOQ7VUUneYN+h0HLz9KcXWktHrX2ZZ0KpQjwD
rmmWFxqSikTClWPAKRGCEfJMfzPSCXLSiuG+AHcH5WHjpnZ4bEJE1nXarASxFCv8ZjVHLcgoyA+O
NVMLNvBuuGr8uTmYmlU2oAamEkRAjHSYdsjOzR2fQ2JunGVBhE0eXq1C0Tp2+djxdq9gLNB3ngiL
TYsYYtAIrHP2d7i8JupyBGmTVXk0Sx1zOxCw8+yWix7qEv1xnpyCxPyJ4U8gzIZcg3632RWstPfA
jKFWmhmsp27U5TGkDrkYVWvsVYebN6Kzs/Jt7Z7RWs8bfqxiL922fmuxaR9xDNJzKJ36zST772Ey
0rJbexX1DaWnMOFFLF85gQd9pJ6u369UOcl76rKM+86htCA/1R7mxlRzJ6Y5Qh1Pu+YuVWUC9kXy
DrNPxcurIvnQbRXjaNTpHsxGsotF/De3Y8CiMblkXde3FwLnf2SWOx3Id51BZ0M3JKKJhHCpFBhR
y3lG8FKw/ot9pzHsTRMNTx+8DSPB5GAsI7WopIIdUSC81QRujnMx8Y6bNZ6n1ju4XXHxctBdJMda
QWS/C6X7V+Zva5JeYYrSrRiJ3dtUPlzASpNyHGvYXz1uv3urG70Ku6w4EHvGqS1lMC9hyxELRTnU
1trAO+m0WySw1Qm1IfJC/15nhftgNOasyXvCpQj9ddtScqPIzeBWsjwKT501Rc4Z7drGgQC3aRHF
rnud5/epNz+Um+qd77cvvoHJfJbPwi8hnQ8pY19O5/epqelrAz9FPR2r52zSPMisJRGqnacfOgW4
DMwhndIvFZpffSMvqdeqS0sbTyVb5MHVW2k2+SZNE45ArB+bakJSxAgzO9Hu3QAmQy1jFe1l0CUT
rmITm7q8SnUh9ZhaB6rJOKBAU7RMV01rhPduuSj8U2sHj9C2MXpm7x3LlVwsDlAoSqjOw1/hhxHp
wJ5xN6wY3xK8xhRmzyFRgoPimKkPiDUAO2NGR2iDSrXX9UBUDpqFM3qK7oy5uTtPdvephizbDVHI
UMCoXr10OqXwl64Ax6MdrcgnCXLBJWH6R6Kr3CBpmA9DHdq7rqreJ6Tw67zhxkkJ3zrYKV390r+4
SN6YiXfhmSZa6p+Qqdp7lzgzPr1xPqcJ+t/I57YtM/WzsVlQjC60zmhUZrcZ9mEw/gh779MruuDN
GJ0vRUL5NZmSl7bEtmSTVM/bWA0AksNPNCnRPYuH4c0qrF0Okmsdz368pxSL7v5yoQwjisGGOZ/W
SJ8ixR5kTY56i8L54HHzPL5f8Sinq9r12Fviaufa0XCzl8v3V98XVZM05iX5qW7RnfVLejOmKpTK
zH7RiGFpxbgAhcnMiHjLhuBudvAIYLORvh6I4q238Q2E6L3xR1AFBGb4ift1a7lsS3ivBdNmEnrs
6RDosPlhTtHR1rHzLhcdsEkOnTX2LFRQKtOsf47IFGzDaT8r2mUYUo2NhLz8NGlJvxUKqVXs5fXR
Xl62ef5AB1Ax5sCFXEoFX2iMb7GhUasZ3dd3ukBMt+w00SMD123529gJSbqqFW9CkA+3OiintYVC
DKmj7I6R7/8KVFm+8Q/lmyCXzj6k7rkVffNa5xh8G83Bo/NacR0duCaiL9ER78jWQoTp4lUrex3e
lJ/2lzifN2NLxoycAdrwBNUbRNvJwnUkMkM40FGn9NyXgfdKh/sJLcZSv2oA3H00NOdygL3FkX/f
LWINz4EY6kX9HUVwuBeEoq2cBZwaNLjX3JbFLKbifoUFlVXjTZJfERWtOLceWhSy2306XxNRO2YI
SNIP2xSLYPK/X0kUBkdNTk2XRfr8fUFPpc9xQq43CDwsr0S+MrgPnybckbsiVXU20+75zbPMhvRn
2vKElAt4OVgX9CXOJA1gjWF6SkEIi4RtHw9qAwN4jA13W4WW4IA19I/IB8rrz8axKYqZhgTJLUZj
5YsA6NKKrruaxvSjp4d2hmOen7+/+r5Qf47L/Im3kLr6nY20ulYBy05QbcuFnm7RtSTjQddEcqy2
Q4Hg1/NTg3JBROrsJ+5F5eo3B+DmojCYvlrAJRBpAVCmpNrhUuo/+qh/RkGUY2tGrNOVTvskI9Nf
6TRID7DYAA9/v44MbvKsAy5QZ32OX6sdsEai0FpeEVDxAWquJrjns1yCKbownm9OTxtR9OwW32EV
3/9hDKJpU0IL24CDgF8Bi3bT6WY+w3R5jn2lLtoc/0sEcmyHo5RJtBcL2LNsqt9C5MOD3MlHVGv7
xCJkE+buLjhHODhkGNovsHHDfRPRg+OjntauY1IrQrrhBr67pbim0KiRkHJg0JaNdFyV+dVtdX4l
ZA4NaRT9phlALguV0cro0LD5mEsTN7oH4p6MIwRB3PJPVLKgCtA9kx1i+5d6iqw95ns2qqQxjybi
zpVUWpzcAQCTL6V6We45qK72Q0737y0FIbp9DQt9sEz7DrU5+Bgptw8cdMxNHyOkRwx7q2VT3Ulx
vYWF753+e6W64GaDoumVAJkUAOHvOjvYaLRfa8Y17VOksuBgtG4IDq114Lwwo7Fx2/MWdfEYXbMl
z6Qmv3nHmYg9y8FD/n0xs9befF8Gut9rFx3tloNhAPAlq/eewttTkgvMrAHHt+44W7piavfffuds
8UBLdGMpeJtr63VQlbr+u8mQHL9/VlG44uT7ZgLuCooZfbGZLp2DJDBWt2FslmFNSf0L+lpfewvq
mExfA4EF0KKz2K3qkhFkzY7XZ1BCzdjfebotjvTK3XMxGN0xa+EyYKNgd+zvlJuMXf16Bu0K3L4r
axQ7FYySSg+vgR6TzRwt6n32NFqVTcEEnkBSw6ffB9Wg/uOqluFElZ/yXiEnHdV7NE5rRmXiKgzP
wTrUWDvu94CAXXdk8OjP4uL0zUYzq/5ya6C5ssfqA8nuWgOkP5XL5furejoYg9RPIuT1SwP7WtC5
fYTLXTI6DCrsyQh2KdXvDm3n78oYTNgtbbPlztWrWeB+M3NJFCcJ4YfOltXJcL+kGTRv31mEINBU
t808GZ/I4kMUDpJ9HGX2Tou8PUyy7hnFYrDscWcQskMcIOkK5BpbqbzyqcurBVt2NRrTb9nBxADZ
nP7MF2KTq159FNtJItIXDxfV1DTPBtHXIaxjpHO4ujc99NXD2Df4F0qk355MK3oMRBwVRaZeeIoy
BN9NdPPJSl6VzGoBTCr1IlSfbmk43JAIGdfQxz6dM5DHIVe+4yJlwgUceS91/at2/AkxlpifMZVz
Ggr7Kga9z1r8XbDFCb2znqP0JnCv8TVPGg2oL/zl6eqOa8n81IUUKx3TSyslXRHYCq/JXFqIkI1u
P2Z+vIvKVn6GExFS7eM76Kmm2bZWA1xFb7JuVqIS8AnGzc0OhlGoH0JCm4ujUv0YLb9c6eajS6f6
VcQY31JGQKmuirfvo4OkPjLr2scDS0dQczK6LIOrQ5S318Ab7jQScR4u2RsTfMHbHPak9EJA2DcT
BcXYWSTZYSA7VKNBIhZNiENvWCm8lJB+oS1IFB+02ubqT4Ose19xEtzFPVUlkqxfZC4BV9QpI0Y/
q9YtqB00qO4rpcKlLragGeIHHZMAnajTbpJC5eSwcxazyBjfdHy6Kbo5JZJuF07+LZ19JkGqPSEp
RxY1mntOPfULJ0fei7l/6cVY/EImE2BIIui6DvU2ppV/90UcrntbEX3yETue+Tn7MJSG3oVJEIcM
EpR+bVJFT0l7wQZwgKSn7qGHkgHg0DyUy5yQlnM6X4K4NYnwE3AW2wSNMEFj2nN/2S0liof88Zww
21lAXciuVdtvIiZzJ6phYvpGeINonP/3II7aBQuApV6KdqYDgtr3QDHAASOzn8FCkW8r2j1EJ4mV
TMS8YZpJqrDXVteBnw+dU+4/Yh3cEfpW+yFCstONeDMLOaM2rYwPHzTJAcnwJrLoJzezTcp9O/wd
Fp5QnJLTYp/++yRsIc+4qv6qgEbT0Fv5yYdI8nQFWPv/73s8rurqjMaT1FklyF6iC9Vc8eiNLxPW
xxUQqKewx/SSZG6+UWkfnzK6MUz96XJ3KYFCEW/C1XC+zCn2TnQXj9+5gN/HsWEc+p3raPrEmVXt
SNPDARaziKZ5+alpH1eDre5xSgB5kXRIBmuJ7issD2EI11t38YvT1fJztjHp+S7PLopc6DZxXZ6g
Vo4rAGABTHylf2VleYOxmj4q+CW4m83xNODb8XnYLyVknlUr/XoH+hHe/nKIcwb9iUBJnl3foUCO
iHRzW+YbfcKJ0dXFss39yPrOOXMrFy+AEb76Scf7ZSLGHgkh+CCcec/US53B72HmznEVyUz7++8q
LG3S8iS0/GUqqzzkICl2aSKJ72pq/hS/zswgvMjb6JEM5II6SltMfdNdMTANdyRCj6AfsOQV9j42
EZ9HpgllBY5+h6iJLUsh4BVym8fFVgeeXkN+PxC+Ro/X4TluUXixkbsekLuZsfGuBmv8dByg2pGN
RoV6+R+/BX/OITsFd0Y2Rx/9Aepibhg9hoxdsOsl9CFpYtFTSn6mJQ7J0NsI6+AN8sB+dg5hj57a
OqGHTBcPvE2/tUe3YMzRtlsXmva6k+beCKaEwEXlvVph/ZGKmLir/Iw65ho0VXFHbYBgYIWc1dx2
i6w8omM8eBQEARh3XGhXIw7GlU0vFekkM2anXzy2MgBqT7sy1H90HBG1tTDDSQmKOdeVlCnM2gPy
ueZObhOfRwDDtE87vD6K0ab3mfvNdpB1umPYDg818v5msaX3k++2T1TDOAULr/8ZZNCxMCf+y2YG
2GLYC6O8W+0Lq6dNtVYjq012yUTQk82U/su0xR78QP27DUsOJFVqbZrZ8nYGIKII/fI6Nv7F0g7d
RgONQ86AgLiVV4GC+NL4MaTsnCFx+uAkuZOcXuyLHwXk5IQ8jkk3JL88squIACGceJiCDikTv4Wg
u8G5Bw44lfyaHeGcJMzdJkYAZYlstZjjn4g6QuofDNHGv3EYiG3YKI/8LOkcc9Y0DGQkXdjKml8B
1hrPBokKN+38msM9OXkZcP8EStyKCXV3bBhfrPKqYcKce3ovuDU3wyKBQszfnPCt4bt2V3lS78xl
FtPKM71uRNCWPdPAMN6jnhkewbgOZ7IkIseKvqhle0BnRiDnI4DLg1F7wY2Cul57yKC2uu3FxU0T
ivW631SFrvGeN92jn9PoXLn6L2O+Lz+LKSS7uHj3QDma3rRJtMgOIGHYHN2iX2URRIWhGy7kK+Aj
HrKTMY0XveyNOF2yk5N5z3SuXhoOy2cqgZSTJ9IZo5z/FoCXXjI6u3U4Lpq9Zkvj+RfT1pYs+nYr
p/S9zUNIiVGwkRlIxig3gpUBd2tZwEB1xtVajPKfPPL+h6gzaY5TWYPoLyKCoYBi2/TcrXloSRvC
lm3muSiGX/8Ouou3UUi6vrbUDUVVfpknvW0L3EYWeBqWds73TdMF3Gs8mqEnnQqPZz6SZThRdTlq
E8/30r1FbfSS2N2IeGpHIS8Clufx3mg66EwREesuoequqTO0Ku9rWIi6dwArz9FM3YMHlBEjM3Xx
wXVI4+EwRinjZd2TUmIsPjt6W3b+IzbBRyjZzr6ba72vnLLephbzdappsKGOLdgZvXxkOTMelKtX
I3amo9X1484OxhdfY5hL5G8K18ISB8fG8OP71sK1QtjngYBtulXToN8dagYpORtHemkjbg3Aq+yo
cZKbZuZ95Ur/6UTLteWhXOHp/l0lvGs4Gvdx2wchCVRAPXTDGAbdXX7SHNkYkWzssx0KI+JdPl6t
BNtq0yaKJ+8IKyqV9GlhidbsOGpcm+NQnHuqcDfmwF08rx+6fzRXvmS94AqlveCqoAs1BlGzmXKB
GhH4q6EIbzE/uraoP8dhMLatpCVYUyrypv0If6TY48ga33HNPNq24NEAUuU+MSPrBOU1OtCWlD3F
bF1De34e7NY+e/aPAI5JG7M2sw6It2lXzAwZqTtzPM/ao1lN+PTmO0nZSU4a7MUCeYLLwHycibs7
IokpP7bmcEkNcePwihZOEuxoz5O4dX7yorWXE8TpFLEL6LjKdQ9G6rm3bEpGVnvpI/pW3o1htqJx
tblfJkCkXl42DwMnPYfwBn14nM8oP/seUa+eqfeiIBgLpDE71rOp6cam77ygpZT5e1f/mWFAPAAC
YGBLuHVcknQbBXf4FFK6MldT4BgwiQGcRDPPwCUvEd+Qa7YjqWidpt1WxIM4YT180WlM6DMZXmI0
kh24EoyuRY8bQ0KL8JcHYxKogvOIeVRlL4WUDCsWimMhz/gAbbENKLNyT3DyMgwbLJ/YAtlldQDC
8Ymac/C5zNNrz+OFOnbDuab+SD88yxbJshN8PoY3if2eDn5LjCMF2TBpYHnmXmLCpAOgJcWE0Q1v
C+nWrJxu0/zlWvXvsR4J8MRyM5Q95X+uv3AOE9B9l+aP8DHJSFHQKClE9sQEx72ag7nR5YjTeKVJ
wfTfIIDXl0ZlwRWfPyuCTsa9Neft/bQsnIW6FDqyMB9A7haszL8yn+dcorj/6yDdlBgmNkxtm7tk
uYtTMV0dK5mv0huc3YiThO5NfGzJkoKHWGwE7tk+E2SV+Bdr5OA8piKo1Ds2P9VZrB1mE1ViV55e
Fl45Y2Gf1R6Z58wH5XKi5WxDBwMfeEryGbR0H+/VpVC52OFOZA74x1ohwznh0Z01kOYrzda5WgVn
xMEu5c5RroEZlVYUc3jKTHM4pzV9jsTPonOR4c5IdlMxqzNQy+zAW/XNo1heZj3TgkSDsu2NJ8PZ
e7FwqSTQ7tkug2gTDRVC+/pjOTGuHK9cj3oo49SRutSOQsHxLP1esv18Kv1gfGQlgvvQPdmiMk69
hFvm2frBX1i3c3q0dU0uu7S23lh013TuoWSvHwDmekiWXbPpxj69DJX6SvDi7RMnyxDL/O/EFIy7
qKN2wrJrWqQ9js3pOON7oCMMBZ3CYSyAGNDRwJkCYvpwqj/KhwA+zJD92/JUYBtGfcxuK7s+kcFh
qArKDGis2tKNx/k7wzHBvowJkM38Nl4HKS7FUxNiax15j6P2T8BoYgD8OdHlJSNphm/p0JjWG/4J
f1t4aji37ME39i1pLLzng3HRebVcY8fHXM3pOfTzv+RHyCrM80mUfRyyNwcu6YpTgBl6x5aA2jgH
A1wC684KbBlqCc+gpydI07hU5xxolgFDas7KzwDEec3yZdx0bgpI23haSAyEk67vAiK7KGWDfaZI
udzNcwe5pPBsDJnZ2YererE4KgIRDifhkqZyCXSl1GHc+XQgLUn7wFBgDxuAg5RwUTTWW6YXWXrf
fg8Db10fyfsUPtlhnmrrUDcZTKCFZGKpF8wPrxMdWqFp+fmObr1TUGNx5lYROz/DNMSxMkFEnnDq
ktXwhB43ynOiA3I85Typmh/IKCYUGMlitUEcmEhG95wX5pOy+ievYdVOelA04F9d8tHDr9kC3aTz
5luB8A/tFQtl9V1+//OZ2WZfgMz1Me2O9D6LS23ZGwJX0bWSP20chL8zk9RVwZrm87Li7bOAXPp9
v83ZRAh0orOyySY5ibh6WINF+5AvBhyOTN74PXcNHbhnLpr30YzxekyYZVPOjmdtmxC19gUtBGuY
QVGRVJzyHkCzCGa2KiSzuypOj4TerjlwKQwVyOKph3u/7OcPOzVu9OhRRQtGjlAiBJ1ZISaMdnlQ
RfsvYI668rW/vZzu4oZDiOaksMHxgUHUlQ9VrF9iA3z8iGfzIK3qQML6OXcZMK9WuEwOJ8AjLq1O
jKjhf7IJLtZQO0pwzbtDG8T0NNhRdR/BBRS1tZftfAV5Fm2wK/sFW/xVHdoN8o9RBd1uToxsnxXG
oaqJI6dUYh+TXTYC5pwbWLdWFBGA6jb3AfbKk0oZKLT2N4iunD5OuuYsgeV9ZIYO5mU6RjkOdTeh
2mEF5TYVTFJhon0Yk03BXczRpqeaRNXyqUjFFiwEVnezJNdXQLa00uXVraz05DT9ZzLEz46b/KHd
zNx6kdeQG6bNLI48ArVhDx5QY09HduYs7TVPGCbYIwzbmsmiUbXG744sf9kvR6vprKeY7VpsnwBw
7C16bAE91c3OtvL5HJl9g8r4HOeZ98sykGThSOXMBzbrUZtZbfdYA8PctBMSxoy9fLOiwicN55SD
u0FPxM5gZr/QEPCQo66PXUiyUpJb0g5PBRvfsLYxwWAKnmeX8sJsAGzoZ+6mz0G2qfQGdlTsK/9T
sdujbMQeEyyfqNWPpm8WdODJJ4oB1CbooJ0vRn+FrcGElrA0Tj/mtQgDEa0UL/Z4s2hWehjX1guu
3LMsyr+JS61E3a0bEeFctMldBi2SqTJDvG1KoSU5Mkqh0jJ7ASZ9VGb2maoqOrGm0uXRLUQEWwrZ
EW33rQ9afmCydK0ih9QjOMeDF9WkBo86yrMXHCZMRX3jlbgCLJzFGvetaL/7AChnzhCHJyHHxmH8
k3tLcRggnMLKMBnWNcmjZfSQQrEKqrRHmtHYZrAlx9vAIB1rWz461Y+MXGWrYWlem2vX5xzNKbng
kcA3m4l+07h6IAvENNYr4q3VWOs0bjV3Usd6HITaia7vQhG3qL05IPnaF/aG2njw/+sqq6u4hkqQ
/I70RDyhxhwys43ATG9gM6JkEkYEENzO1yc/iJ8iA2tW5pSvNUYFUvzqsx0oCRO2Iga9fpAG4+4M
0hAWTTesJOYY1wOjM8UdvpCa7Z6sqqcYOuhKbkb1MT8Y7xU7FcQnqyysax1EzbayWzYNDPm3XuAx
9gKL91QVJBSBaMJz741TLZLmlTzZnrdYXnntwm7kHh/Xw84sb6QZgazSqfho+1SL5F2JEDDjjZ2t
SJ8t0QcXpwleciDqHk+sUwriMoyMeThlLrATRJJ7RVqZ7iQIQLbdnP1CdK9jqZ9SuukOxig1Z9Ty
S1r2QJKQALSLRQ6LLmM1Qo5hLwbmKZbJdhKAIk2H4t9Q596FZHf/wg95rXLmJFaKY9F7UY7LUgT4
LVtxfRFqOpDSs2lMNKMuBxos13bU+d3tgYxlVj/sg4j7Lspy+4FU1j8HpYQ5OBHJiGyivYLhiWDO
kO6dp0l4Ci3VymnHjENgF/mDEXQ6jBtcmbYCkjVMXB7YLDfAtc1HF22eRg2TE6DUZyzNoh68UGhd
U6bU5acejT7ELquKLKMtKv6eGkAgWNpItGie88kKzx4kHMS+7qcdDRUJ/UIsK411q6KbE3n+/qds
vPegBMNLFLvC1EdFP/KhJlpQN6ZL7L4ZthQXdiCQgV20RR9sBQHzc+7Vx6lhcj6WE2C+brxTVdUD
5DZfF87r28Uc9Qb7QRvOo3IPNslxVmn+fF7g+KC0MlTRYAEHcyy0pc6+RGO1U3oIk1mnb4mRvkwO
2Be2IBEYLazYZdNFR/Y8KtSeY+9HwQ7OWp/DqRvqNYFg4gw9C6u6Ry8tiFxNFKNQ6bm6lvb83khY
PRM9BraSKrLSOtdLwMSqTKjHSZKPiSbh3bDkpL9ZBycpWbVMsccnF9LMY+3qgkBVGSgmysJ+JW8V
dkwg9xEmzDvTpc868HAxcKbfOEEmLsN8ifQ8H3mR7xZaqdmsPzM8fBUF23r6NFngArF3DaMN/SBJ
OHm3ZmgaLmXaZGS5aj3MDtVaNi/oFpp8XKW1+9vlGDabw2mB+mfF2YRui50hco2Sx/ng7Vxn5DRe
0gS/7oWp57V2cqJHqBrZ8086Qi9oYfW2CorVqojjvsvfJ+J7Bep56OmdRyTyaNYcfNsIk7eLjj3U
NIf4jnP7xpfc3BdlUp9JgZyHsePXHL1zzUV8CEg4rj8HNLW/fjuD8tT2tRprWG4lrYupTHgWn/pY
goTCT8oBCVQYjZPbaFmWN51jPcG9R9TVG7x9WkqilxYltbGQjBjIPfli3HJ4Sh7lqF5gm2Nhbc33
uoTzS9eBd984rwsl9RvRwniKU7/gtohvM0+QNRIszp2YToTX3CMxJA6nRKAcVPwXgwLETaxxY40J
kyL0EmcjeNlfndFlZzRRTChYZqFUKYBCEGwKlssd1pb5BHTwAizfeugyo2d8UBy5Te8gFLRfrUfT
L0o7TB05f8PW9PYKux1BGfUiLVqwVDD7d0R6dn01dKdCGBT/dZMN57i2dlPj+5TcwE4ZeEFUXMhL
Uvr6OMQtqjlljokhziNko4PVDngHjfj30Hx2xvC3gWf9Kmr34Gp72RA/unC4S4495IMN/KPl0hYp
OR5k+UcThXlGKbgokQabhUl4QjHhlw/PnR1m3SUJNlc8TmUjj0XRQvirWZoV9Co2l96rSUaI8b98
x2UaYLUlV+g2dIRr86sirkaZzbm1x/pvmugr9TEHQE36URHhfGCx/e0uzn1Gf/a9McCW6nPb2Hjk
5K2Bddjo23+LIXr6UYpXCIFidt3nAVG7nzyCsrAjtz+nxBHTBbWW8s4t/7pj7b8poyCHV01QegRr
TTd45V3esAdDDhhudD6+ojmt3dPQDEfzsZ58i8ho1FxjW9Z7gBc1Z5AafJCP7ylZqQJ91eEkAoAE
qaCFbIK3mgCpuzfkVLy6dbzn6P4mZ4MdgE09DHAq44Gh18XPsm80Rf2kJH9oiNml8LgZA8ar1PL9
ZSb27mOMeGOwaB3djPl1tVDxB8myPzbDpJ4LpPJc80hBtx2eC8xa+5E5pcXzo6pbk8MIcoEWo9pF
JtU2qxAA7J5+OPg6MyJNJYmiU0B7/vkQ9y6K28+nNX6ys+xEsy81Ipaq6NGLCVLgdi6RMfHhGv3q
gW093Zx/vq4Zmx6Jw+ydZonw1prxTtecyH/+zd6f4Wqs//ocYYLva/BwZFIxbWAY//mMXBHu0J+v
R1flJqlB/tN/3+2aEd9VjJU/s2MDUxsf3CiJ6NlZmLPb3jnpkZZ49p6EVN65SzQxw3iKww6r9dmO
/bX+aqSC5ufrn8+azhYHGOgHFIPxjNw1nX8++/kAtDOjhEdYpIZ8AeQNEh0K6KntzOg9MFR1n2JB
2Ii5d2+CJP4+jbEiODldz3GCDR9qMoWkNeZXUUblDV3UJZh9S6oxvjP8Zn1sp/7N1oIMs0q3HV6t
g1928ubVQEyoQ3voRxVf2wkqTKYjxPbWvOWS8ULbURKdNGvn3WLdTBcSfiJSVJL1y1bIfz7K30Ob
6vLVt7EyVb8mIjs3F2GSRj4M1QArnFuJvLbvkqhjHfHtG5pOtsG6euqnsbw4SdS/Z9n7jyZZaOqp
6Zeh7W5VLLuF5uiE5XFTN9Py3wsQZc4/OaBAAvbNaCNmA93rvzOlzDeeZ9b9UpGDKcgNdYOjH0Um
2JAo5MukLbObC/5m16ZufWQ75pE3m8wNYx/E68BR64ENSA1Zu/dsfP15tdOcmDrlBEza1hffIaC0
w1dkHsgMpGajb0jSf+yinh40db1vzUrNWgVTg5IZIBmwg8CfqVB6nFByJmzkR5xhO1clXVuK/KWg
KapNcKiNbZ0+snX8HQw6uusNzpLdDAVXS2ym7hryFC78G98r04e67eSrH+DbW79vIwKM7sRQCqVg
K5yo/FicidBcUvaXny9TpExzcd6TXrW7ioRNCMDB3+jG8D8I5EAIUZl7Zj4pPgpmPHw37W1MPjqm
o5l0xdjVPKPH4oQIldBNReYRSUV/cvY/L20KQTFJP5W0gHSY3kzFCSiJicR5OCTqQpbLfBmcbL4f
WuhUXqbkR75wcLUMRwIk8eQH2f+qF+bNS8rxko40SjKEDz4MfAphW6XO1QVtGGIjsNn61BSVNHjc
CrkJaOylJ3Z0j1Meqx0SRxByHmfdGWhHAyd+ahfYTLHvNY+2KH7Zazh2lBDuRZd+Se0Bzg2q+CsN
aHR17fSjTO0jIclHdk3zDt8M73qi088USTwcSsRwMSFxxuoCDI5aTGKy0GG8BxynABQ68hXBTKmj
h7dIKXgJtf7bG9Qa1fWynBf4NpinIu8e8ZpQ29ieI105H20pkYkyJiaZ49L70cpvVc9kmvkZnzOv
f46H0XiDirUdiozdnoU0atsFZgInD4AXpCYHakzJjKl3XDEvPQPV+y4wGNhGJkgkPFb5DOuZzrX1
tY4X2vAW0j+kRvmyjLadaornfqwe2Et3V6lMquQDV7xGptp2TBMhMwV0yFJ0dvOxGvtGHnwSk+jD
OZ1W7GuABNvGz7KaGHi66/3UFuM9kZXqmcjQG1GE+TNZuB1aHILY0yiZosHX+OBpRh0m4aIiBTnE
SsDof/1+2xpwQeypv5p1XL5H1BD9fD+xE/PQUaSsaG/d5Xnffixp+jPr8WF+vGNhKq+uUffhz29m
dWzZM1pgr5Zw/HdkbcxF2LnLKbk1xnNq9tHOYB0/OnRkf454DL2u9c8yKJHbRPCi/JyE7DwGKLSR
92mb1AlOM/dmarbNc2TK95/vU9wi2FVY1TlxuupWkgiL8QJ+muYS6oQRTSyaYRcvswYNVnacc6jz
1OVwSt0mfhvQrS9uMQVhuv5PDAMYJ/aNR9dSfpc5unqmJuHOh68fxq1rXmzN8WeUsT4SlZw+a5Lg
hrMjMh+99aUrjgZyKPmzZPl06vyRe6TCaOQCLWmc53TWf6gHqmy23TMFg/c6ifKNpGzqaVie5x44
E3OBeCPnsfnAsDwAmMSBxvrjhMbQokZ43Vt/6yD+fxQ4PPDaIxy3FYtnxO3mkruA2mwOh84ZXuqC
MbKPNM/oaq6fKxij5n1C/Yzl4dD3IGJuKxqdz9JjubKy+5bSat7YbHjKFQu9TOynvGPR1lP/B+Kw
+5mjmTk97x01S8N5qipqm8UwE6PmfJCSkmQF35stDoJeR88ILQpYHsidYX3z9Do2HuhmuvfS2Hsi
JfbZg6Y6mOuz1Gm4xh2xunMgcfDUk5+Z8S9WdfFR8sA/DaZV7X6+bSYUaRTt8ALqRMLGqeD5178Q
WdPPaC6a0JmYLcaZ9t8Kfjy7WZLPIHF30FiCXSwnElE6QDGKj6IYYMQz0GHZ8JdTNswWbX3m9IHj
myTH+trbNuYMa41BtTw2J8HBvI4FkJrY+JhQ946Rmo0d/JSIfP3wkWQIfcvgTY+Jk/yh0+lhrRs5
C0wtsNaARBDzg93S5CkgA3rOAxNaFxSBkPBP/dnGRMSXnAFgKab60zDml9Jy22c1jsk58mDLcJI5
4jRmc2Jz1SWgoxzZHU3Dqj5Hl8iNcUUNRo5vW0HwqH5pezhxc+0dEyshbt4Hy+c8RA+Rk7cvauj0
HeW9oMFbvXwiX0A31BXmS+IrLw6U1Z8/X4+KGrcx2bKYbYsEAbYlJ8369zFukLotOAjky4o5N3eT
TbWqkKb5QQy8DSOGWpoOSNt35LGuuH6DQJ7c6Vw6SECpw508tP2ypW0OMqbr/KqIjAEBXseY3DlG
QmSY4qp2fNc+OIOa+egZ49zEfe6qz2DAzckWCyTNryamo3MyC7HGeV57XXI+yrx518E3QCK0P40q
ZZcN+ePnT87afYkp47x58rXU5u+sAtwy402vU3paJiO/cBrADJDOf+Ys2S6+l1+1ZtZtKDbZSXGp
7QjD/1jfHLec9knWq11KZcTGQw5juwaxUjvtp6QxcQOlxD+CSPhOU9wKcWG9MEfnTu5VdulcHg0i
CwdG9tsJ2iVjXe84zYbexTzL3MXiN8+IZqTczkWruiN2MmfXQDlDUWIb7heMSJOA43LQ18SyMP+E
KVzUkK0UZYsdwQtDSqJiPMYVacJB8+LKOpAXUKzOq+csNPFwo1HpCfFRUvCsAzy0ZX4oKZunlFMs
aNA7C+80yYf7xZ0IOi6yA4cdvbqUFmMlpjeJOgJUb8e/pHn71lS9epbFOq61OKWbk2V9RkHzlMUV
11jgbwIX1+yKyBo5HB+t3nv3BryIDOHZsVBLPXXdSbC7xdcQe8eCn2hcpwfCTvQunf1nigjDqhvx
MaI0cOpL+93YTdPGjfJLLHwmwHAgJkUAGq1aqim/wvx9514/4Gu7Eeu8gaxY8F9hwgqqpb+PwKxs
1MDOp+wmqIZM+yvT6cK0yZHgZ5Zopj1vUW3Q/WH8Y4sHmUhSBW5JVPfRTe0t6TfQFW3/5iTNtpex
+aJEzb1pMkAY8igsCKcClnG6w2ya+SFrzX6HMYcnsGqpnJUj00Hq1ssZaGvPzpijNlF8QdF1oPLo
i4PcPVE6+jm8aSaU0dyL3C1PuYV5d32NKbItPrsi/Z0QFyD7Xpwx/dwJRaiDu/qcLQSRfeqeGd1s
ESDJdwGshgXo4cFf/3dB2yX50Eiv+h0zw9R+s5TB1ttwz3GErzyXg7gbG2iEJLBzUL0cZp3BffN5
z6NVygj66daMUb2jAYnfA3T5LfFhYfNW5ex9j4no8k066hsYcXzNFQS4mLwiN+w6ZKkNKmUJFGTX
ntXIXRMK00OycBsIaioQ3SqDRyrLos0c90u4FhmcNbS9tmUunpExvYKC0FtvDOidfdxDA0U98j6l
AU5D+k+ZNrJHzGTVXeKxI8/MKvhSlvUe53lFKwUnF5NlfAcpoVwX46NyWs0SIKdt5TUfnWX2PMmc
4s7m/TEyTIfJgjbmDmyVCADTDWKIZNMHNZkGFiPZl/9cZXAwsYvuWGS6Iy9sEnAQtGNXQw2g0GRf
iAp8z3t9ZXAEb9RdCEPdB5wPMT9I2nMSJfeLUZEoBq57TyHPvxKY8tlQ3mtMXvmp4UXe+FF111qs
Rf7YOxfZ1uIC872Hjq7PdIAPX0Eps11nzunZSvP+xCOq2qqK675J2k1aTu1jqT3amN07RBh9BE3V
vaw5f5Zub0yae1sb3BEAqI6dKFv28ra3hcF+IQDR783stawwunrJpQl8eE3uFxrIDIODfyUe7qMI
MC1193xYUjqB3hW18lya1Eu7NRW99Roy8/k/7qyRJ8AYG99BlGyLyp4PXH/0fuO7DZskS3cmfwHe
/BdYe8coKdPrvNaJU49S1R0Pzz4BxxE1dMGyXd8MctCnTAz/GLmOcD58D0BBz9S3Pgbs4sMRzMMm
Gaj9aCOLNcv85hERGi5jtKLHSTwkx8VkbxswPtg0mv65wS9+kRhVD/gN4Rhr83U1pKXrXmLArKeW
guAY58slEtXXMphh5TP/Lz0eCbMG6jUl/bkxAxZnG/UJNpJRo3OKjoPYoFmgQIt69IacEad4HQLj
T8ZRfc/UHpzFgJlyqoKwaytgGobMfwGoOjLahowNBBj0W5WzXxjo0eMsY9GIBPYsgthvPIPZ1ved
7IeNwekArCYuhHl59treumt1bOMs47NRRKCztppYMolqaDeLQQrTqVKX6TqPecbmTGK86qitKdpa
WJZQ/gzS+IlXfsoEJwyR0vpopOrWF3ZAFRk/UMokuRb9SRhW/0qvjdpSFffEpr/fj4huZGpgxA64
cPt0/GUv42qLOBt57MACm//W0XZmqvxJrSYO3OmQMGWg4oR/j8uWGAQn49YaWcEyis8LRGKLmeld
S16RMDE2zQbY1V2V0OftuLragaDFvsZG3WDgciDfiKV4zJ9/frsAr+C6QDqVHi9GPgG/9JjROL6p
oBu3+FcK67kJclibTUyyeV1qke+AAXchHVT6InXFRS0RFn7+CZJQT8pxQmkY6jFfZu9xbszvzsvq
T4fiDYQlKvec7DQVIwUUbEtr8tcc8gw2levB3Aacvfk5d///iJjjDruY2RKFbFPKtjnBTUl3Qcbm
f6j7cevDoPuc2pwlRzbufdetZOAYp9p6WZkWBsmxZIdtWmNxmOwm/nRj4wLza3mhyRGproqqA0W8
0BDWjRXE82NpYDEfXBf3hwUdJgEaF8sz93V05xaPc0WWfZoia5vprWmUF5Q6fxdo78ouH3e1qrcE
4qyjUFV9aDr/qlg+L5PkC36skx6+04opB6vmsIkTwTXqGKSRME7Cfh8wiNT+T7IUT0th8kupgUYo
MCP1wPcNv6RpWHcDo4pzXM1cEBZyT51ge42S9l752T8ofczDG3QII7aeFz0KchZ/I8SHI71E+3lW
KlQ2bOuBTgw3Z6gVBx2QLY1AzHMp7aKQ6H0aDh1O2CCq/+UDB0dEis2MQemQJEZ1YKhGijkeww5K
oVxtWRWSgFa8VDqQ+DQdvkTi4h3HHAxtu9yJqVjgFO4W6Yh9XuWfHmWvO4Ox3EbRPcauzXtqRz8O
gWPRv06lQ4SJpytflqzn+mOohZLFS2Y0+INcjzVPTfxFGZs6P/H7Y2cUHc4t5JDKI+iZG5bap7zI
R0AKmTVzE5ByAwbSYZ03fY9RF49bj2zUFlAuP0OBw4enlIMNepHXDjALw5Caoh+/4pi11KdKzYda
pawCmYS0Fj1PjdhOA+iboRiDC0+DN3jXxGusmc1sRVOMm3IkBbW0i1GpPh0wZFXLYm0XMw4OMNMh
KJ+tdB+MMZ92dGE3+8aYiKl4H9g4nqe62po51A3XHvNtcopzDyMIA/AlTxgp2cPdsk6CzJJe+lg2
dI33Ksy+pIqwulWClkWHFSK1cUVl68QMS17CPiMsqPHZfGn8jSQAbeatSfNGumV0NNK5PI+B+0uD
nGPz6h8Z+i+j/yLiBYfBOgWrnXoNmNLj2vTHqcwedb48kcZ7Z+O9NcEGu6r+EoIYcx1Hd3rOT91w
h7K0aylGkRYcSlFwtpnyb6KQED7SGGJGeZCDMvatnVkId+TjS+5cEzxogB1zYxcFGdH2Mep+01ZQ
HQZzQpKk1VXW6oh3rtw5EzXZfcJwIuA8PUYYNWnGCUzYxG7b7ceCuJxW37LCe1hNzi+84H8mnr6N
k+3zhTgkU5THKruA5a9PSaZuDlb8A28hPEye1/iZaesq2wvVtRpfV4ApRiHE9Z6azi3HbG4MKMBW
Oc/XqppOqcWr5Uajc0omVOuMuBwET9PZYlCj58xmu87vMG0a5e9cOVxqOLeLY3V3WZXi5TcIJVhF
sReFfi4txk30j4VNmgJ5RsbcNGOw006y/ljmrmg1VsIFYhWcFrcNVv3C/5hE8Vss3pVgM5Kc8cEO
ctC1Dcdi/sVC2W8UHqctRIVpw+z0Q2BtxDoV7wDOLVzMdcrj0gn9EbHQJI7DvKemPGs52L042P5I
fSwgH45MqAOyn+jwndHGvchieEZKGnctfV9LE+07u7zTdBmdHXieLJeYmVlf8aDz03tNg0V0fZNj
fOIdh4nB83CDe8tpog+QorSnmHXemLJ/pQssHyfkGePxu5NaEaIco5iYp/rwSW6gC9v5N2XYALnz
nkuUToHctXe9iv+ptELpTmY/BJ7EFk8mr2UUY+7EDbP36kptcIbPmLOWpybNX8eRfnfQ0AfRIx9r
B1sYwqARmspo2fweAMe+NMGU7gUC67ZWRMEWtnHZXawtBDYym5NXnHVBXRgVrVfOYmBGJY3LJN4w
+SsoT1Hrs4ba2OAjUovBLE2GwS6s95rnlotcbBn60UcjOPRt+7fzjS7MqS/dUaekGhPLaMfcImMX
u3gBpl11B0BkS1EXAwWv2lSe+Kagq9tk3V9mmuCcLFBIcmrfg8g9UB8csgN9lWb1q/cpNxHOb5Bm
g3n12BC0VNT2YnL3rmmya4VbuDV7ustUcrI7/PFp8+3jPcFXSio1mok4RMYpaM2nOgAeEjNgF+w4
/ZK+azAyDMEvjZxfcxICLlcRVzDPFF0CEc76MmBwZGZwvErQhWJ+B+Qmi+yjcdkZWqMFpi3FiC/V
r3Lsa06rVYPNQfx1jQTyqbtpLNPY26gIIRj+S+ssp3hJdil/OQIqLi4e7E0IiVEuf4rYfSmm+Q/p
yW5TVEys8FoTM4Vfj7T/7dAvtTk2vmRrCoGAWaV3PwDelFWR8CISLmmhDW1w3M8ZuijKF5sBGvNY
PBKC7wtzweX37LifRTD8ykHeiSj+a+iSv8nCf5w6/Cr6zZ3ISuDjcLbgjYk4L1+Ox7Iv1uEm/Alm
PvVBMGy/Bp5PCRBmWWX0DYD9Ot6Z8W/cIi2AARK1cLfExh2SL6BuPMwyi6ubae1gDwRbl3KLGtLv
nVHCF3hHfgpTETR4gkmcWknAZdj2B9MessPilefG9qCo+cEzTRFhSVVgOEBfci0qjucleojdVXOV
wbNZIj9LJu88JUenDRUWmvLRzomua28lM+3pLjwnWn4zYXpoZNXfIdnNp6K0Ltx0WOYR4d3mD38C
7hwM+sTeLz0xqEZmEMzZYbLS/Z5q+3/Mnddy3Uq2ZX+l4z43KuBNRN8Xbu8tKVIvCEqi4L3H1/dA
UkeUdOqein7rqCgcZCIBbm0DZK4115j9ugJf16pm8xDwq2RhK+EtHi1sD8H7YHvJXI/AMdk2IYOs
k/ZhTMFTgoiYbEuKb+ucd4gaNAkHOQppEske1pqJM0EIxbj20q9RpMXzi29juyhsbP+f7H4Pwdcy
q7Lv9f/5zZZXmOF+/enle6fiNUv+ccj/eKHfrvv/h92vov6j3y8TjvI1Dl5/9fqdTvlh9mtgzqs5
mqbIsIFty/jL61dR1H9RCanKGia7qiI7uACzlJ38fCVF/pdpU6dF8kcxmfBZ1k+vX8nQ/2XZsk7K
y/zrin95Ef9m2ey9ZT/a/yttknMWpHX13/+l4Rqcvzs7b77993/ZvCBH0WzNNgxdNRTVtDn+9RWr
TI/Ryv+Wm5LbiGv2NykeJoPu7rtFuhbDB6Jr75tm7+VBfCFJ5V37wYn3wEn4+LFZnHVD569gfxsz
MVSvKbmOVT1be3qlnWsiDGM1XOpIHy59B7evjsdlHOYrDQSfNyrjfkScs3dTuyE0MtDO7XaAmONT
DJxXp1Z2q5PYi7i3uyMSekolKkpx2bixbr5/w9+Nmv/Nm2HIf38zTNvQHNWwUDMpKh/Jr29GE2iN
3hDzu2F09GahOrhRCDzcxqGYl7Jjn+2plWmQJ4OMRYY4iIWdd9TwwZM8fXgfj8LzK7r4Yi8GaC7G
jWZQ6qeUEpd1YIHbUFVXuooNMfJrbdT5wVChnuRjVW/6oEdGjmRoQ8xEftAmnH1Spg4pwAlvP4Lz
msk6QnDRlKe+bBj6JflItPZpdQE5hc4gUdXHqdUNlXbiuaQ9ujBjxbGfLZuZ8S9f/n/zHlrTN/q3
b5Rjyopj8vXG2tqyNfmPb1QaBw4HfDhwHVoVx7OvBhVAvQJMQLR8C+mti258Lpq41dhXPLZQDvHM
cxJU/77dgFwbmNHOwUlR+ZoPw1Fs9J97qtlfbROD5BYS79UCwkTM/VGR8vhxAH4v2/zjpwZHRCMi
kzs1IjNVz44fXprEl7fkG4al1LvgcyXlu9c01jcVCxggEQQ8gVWpRXxF4mrty7weeU64w+cq0F//
6Nfywnkua92AJU/YzzEJSERTAsoiltXWvf8EYh+NLMy2RRm3XMMP11kT+U9ivCxlAYy2lrU5elOS
GhSTxrAnvKlZYMuxCSsSM4A+NEIJxA4q6Ot7sXFi4pi/tEWniqHVaCs2Av1yBxHjkkJFv7VG2h6l
ODjpUm3cxCaK5HucG+NBtNTEhFZpRM2CiTfR+sFuj8wwmKbbdgsyo4V9S83bNvdxBNDbQEdH1w/P
itOt2k6r7qzVxqMMNpLoHP1iWNB1/aJwwlWvqMMuausfG5KxlLciEZ6JA7qa5WRbpjEmvuBbG03T
nvIcYEdhZDHbCLSbaTCPhXDQvJFAlkMK6cueACIL7fA2ekmywqCcknqetJuqM7pD5NRfHWptP7Nw
mBtmSLR8uqeE072jRvbOhDNF8zX19cD2c5y/Fp3dn5WAzLNl+e0tzyeDp7yCf64qpCLVrrz66VUc
azQcvxDoSwhg0/QsKU9qmHSEcjM7+Xurk/kWE7tqj1qOYRTVD/XrhGKy/UplrYicDBYJ+j8n2hRW
L31JgoHMDwLcT8NoHnxVN/eCHC82cE4upt+4EPMqhQoz/qpcDvUVIxFp2VE3TAy4DBaB5RkPyqhS
xqHrtwBJ7cHVg+6mMBFa+WlBZmc62Ki6co1AGnfWY8XKcpcqEfmk0q/TWWHx0iyjc5BISZ2170J9
BWdI2sjYfD50oFJuRueSyhyh+soTbqJKW2sJiP8k5Sq0X/SU20BC5KcR5cfJtUp2EcW8M1+neHyS
5/WHOMNtrx6OCFWo4xO7vmXse4J2K0lTXntX5W4oPrVEHSiEbCRjCX/NuaI6iHYOJggsCUv3Kvo6
Cx2mnWr5VjSHasBZBdFuH1/MTL8gene+BIX3bPIIebXS+I1HQfnZK8iNma0Rvtz7DVLlc+BqGloA
aA8PpJz1g2hjKgVpVGMi20SVfvg40N4BVA5bB+bvlsS0OZGcVEqnprbYYy3cL7zBUR8iOERXc2CS
CqfU2WSOEV1DOY6vcgxx2mgpvKNhdOAhUbJ+F8cbKdKwdsqijUXSZTloobSSiib5fJWnWHRkjAVI
tafBRK0vTxuxhwMFdYJ5h9uCk6PaFp0U2cv7Io66Re7XJKJQ6CBIVch9UI21cMc0OFE8Uq/4UYQQ
LSV1U5pSu+FRWWIbGKQr0M3Vyc7VfFFGtXYteYrOGiDtN9f9NkSqvQVz9KQGoX7uOfRj035Dg1ef
RHfa9uPZPbF+r99iR9qlXkgWNad2NRss6suSPt12kANWZZokN7PAhFKy2uHL4LzlbiUdPjaSXLrI
F2xjrhDL2okDTaRJhzRNnEXFzWyeeVW4McuqXoa5431WtbdhiIzXrtWdOQ57CRAvPbpqYC4e/HQ0
Xm0fCxnVdupL0JvazitB2VJz692sXkV+5dXbSm5wi6fOptqGfc+PNFBQU4q22AR2MMZTHc5vx9/P
sk37kMqKtCtsgtusbHBThpkjEQ89xL129P2O1kTLKaVJh65Y3O6nEeJAbBC4UmPKmKdh1BHY2xHd
0oMYYU9kIYq1hD6UWPo0RBxIwr2ahMpFNErSWh40pD2q6m9lizpCIgAoU3EHaM6eNubQQAJIgDr5
QewfPw6IvSxpFDS+wyfRShVqBGuIWPhHRBT6yChYGs3CATOR9X5lOfgW5kQgLh2ygEtYsbpPQ5K/
ok9sAKIQp0OJBl8q4jwd7jC4FBdx6HRKM21kr98g8CI1+bPrSr2GchFXAMRkEcSON2Ks6Pp4MR9n
+LbUr7pR/ocXJAZXJBXeX9DH9cSL0qu0Ak4wvch/84LerFr+8wUVBipuq0ezMwc8HcwqWUdYYAFJ
2IbywAfVaXqxtiv0usWIE1YVjc7dlCDAjtRyPNhSaRDEqF0qf+Nk6XYy3DApHJ6peH5IiPeCemWB
aThxsHYIwL5UsPO8buquEyr1kmjmQz28Au4iX2KX0pm4nbJpDdtdakWQPTpF8rkde/9bYEcnaLfF
JzPWnIUrIfrmaY6PaNpQQtxACg19ZVgyZ4uuhWOE18QGdVYX/V60Gs0zTnWnU+FRNHvg/nn4PWvs
qx0mYHQoEe6xIiS//95WJO6oNZRqZjTmqugq1tgpswktVZu7JQX9rsmrEgU3zX7s0ys55Zk4SBVJ
cw+M+ojbbnwSXaxbiLf0fozNEuMbglQrvCTwWJ+aSdMVewv15fvVbH5m0E7u4jrvF4vd29A3GXN3
hqct4RgTF5i1ONhlqbJydPOeICrjrj2g02rsCS7hm7vQ84rnQpqZZWN8Kpit7/Oeh7AYFVKIPveM
Dm++6aS6NOBIlkyOjDQ5JYlDVGs6m/xnAr6ybwFbMUytikfF19LLWABswOQNLU027AHqFkuEgcXV
Z1Y6G1o1fWl0++50Hqv77ourDujCOrO4dm2hv1iuClFy7PRr4cfhsiSKv5d8JZxk0uk6qe38ZMqh
NiddqJEbwq1T+HdMph1i72MT/ezTRp49ruxvWxVdvI3z2xwXLP9rS6J+SL7aDUZ+sqLLlOkH9qLX
i8RA4JnlJwVZbI0Vla3GTKxU8vVRqAWHCAbkjxEjWu8y6qudGO93Y36SWjalj0U2SfCN6CLXjV1H
SCpDBymny2PxKDbFF0fJgsc0IT+qwFbYmtQHoaXDb2cag+xtazRNsY4HqVhXY0yBg5tKy6zHGUcr
fQUkK245I7mgXNO3RUT9yscxsYddgZS7wcnRmf4W+FosxXlDTv4rq83dx3DZK4CXetm3KoUNPKtD
3aXGYLILmSo4pDBhTkQ4bSZ1TrmTWi/agPL+2544mlYdopw/x2WbavDbtVUwm067qH2JYwrAhjL5
ijk2Dntd5qw71SgoKo5wm4p4NhBIO4mNo8ZIicqZ7eXKKSYt3gf4h8SF52+k1ItWNpY3TymhfGse
JtIxk6l8j9nhNlV+zvFWfpBk5D7+QLoaile7q1mi7YPKgL+KsvJmlXw2KZoPUtz5d1at2bEF7bMC
Rlc8AMiEMFfH6lPa9EvTJil+6UpZ2eSmZO3MiSAg9rIaywVZ9RHkT0AB0Tcm1P8+fIz5s+1LXyVI
VhV5u+9tLj00mCF/7SMFDhomTvcEteBS19oC5DIJvX9e5Rq/L3JFwMYgQmzauq0bsmH+GSlIIpIX
6DM/J9Bpvimhf4IAq85R6EQHrB+MOtWPkhTVR7AJMWWAY0N9pFr59sVjGlFjr5cZ1Qm6abFJDcen
xCHDI5QimKEpWHloTjHPHKtb9221woHUvCa8o+/vbZsd3VG/QBf1v+VGDj8adw/uQO4bBSUzXD/n
Cci6o4LVXdkrlxEW6AUin9LZMM+pK1ii2SYsGfoVMKNWncejhuwjiggtOx7h/FbVDmERfmtszNsj
V6coVNMQszfWzKde8oxr/fqf302L6NhvIQNFUXgTZYIuuirr/P/3uEtvQZ5svNA8hjUlxaMvU5s2
rfTfAwExqdYcAM7+jxCAUhnryWrGM7T2i5s5s1yOa0SFTbTkfmgB5h2cKwsrqrumEXlTfkOOUN5U
luSbvI2rJXZUceq6xrOWdv11TFCXkGnGdaH3b3lSpCuP9O08m5rCxlAly9khkZh06N99aGGLxiVh
VJvdEwv/9hhr+jcjrzuE1rq3Q7IScxPkYJh1wVq1fYdSXDiNuF4aRT2QzC6nUkqNQJbU1lk0782o
nqGUDQ72Q5oBd36wNPWxawzreajbceZ10nAxDA3EoGKMu6gsu10urzFlUHj8RKQzvSay9wNEN9Nk
vUk6vfoP8R39jxiZRdkI4UxLN3WdsKEu//HNt7s2Jz6l97sx98ttBJbRyTzpDUPNhdZozmvCRzWL
ZF++OEqnYxzu4hmsOylhkWIT9QnhqSlw3XVSve6lvro4EwVP9EGDbNaqTNFdii9s1yX+Tra7HKGx
DJ5+ut3xS15A+otWY5J4a8cOo5WbYz9rJ2r+Qt3TxiP/fkdrJgGtdaJZGEfFC0a0eChpNjGTMdXn
LhjQYffP32DH/OMbzENA0yxDM2Wm8VQP/PGuYDLnxnVOvMlRC3nXl8VwBvFCZVSdPaOe4qNA17MC
ga0voLbl61JlgUZRWTcPQC5sdEsr3JkWN9qmIg+bqcjeWrseXxMJaU/iyfK5Ul15H5alPxcHqkBa
WQg9PlkWuiBFC+JVpQyvg6Xl6McN+ak6tLXfPjVdp12w5NuxYlSetLHNDxBZKT6axqTYJ2/Q90uz
WJxCneNSCpoC9qqCmzWTt6zvvgnoKHdCi2IZ5Zuw/m6YTRymY4VKYa+NoGAl6zUu2a2hvvyx53dx
dGatJlE+FyHhyTB784o0fgIr962ucvcth4JE+oZ5XBsseCbExz4JbiV8orsa9sk9jU003mlxEV2D
i7Q6pSokb1R1GUxOeTn6/TOWFvI2NavHxq4KTBSGozdE8VKCvX1r5RJgm61BvNIIfvHRnArJWQ1V
HjGvoBQ36nLCsmmFVV4lufXin78e5h8/GpuvB79UTeW/PDM0Y/r6/BJlrxuNSUSjZo8d2a4HLzSM
e6HkxlJt9Rg4J81Jibp1NR+LxukoCYDx6I3BDqlu+D1njhykhf1GQumk93q75t/fkWKCjo+x3jYL
7HYXTq2egJvx0PQUjlZtu02bR1He3WqktQzFhBHgjh6r6L82ERnxQ4d7LPBPHlNWAt/ZcxplpwFx
YoYHWtnMVKQXoo80J451GXRnuSoO3ehi9ZE2ABAeyKVN+xmp+3hw+Xc8JEavPKU80memmZhbSjXi
4z+/q4r59+QFihiT103JBpot64+3NdQiu6RGNLnJQKBXhaoP+2ralEELv+/nnujTYDfzETkbcVB0
fYxQK+pogTVxGs5vlL9VHmDkn9dTeLMpokf07ICksEqsyBrcYD8pffDYkik8i5Y6663UeSqisDzn
bnqX0Dw9eSWhbdTJUASmZj72/bIgO74UTXO6XpSU2lY0p+tRRkEEcRrL0unn9aS8O5n+NpaDs0lZ
41GR8C2viCbOO2qxlsAOadpNuOsNkwiYrHnkv9ngGRtTcn/Te99aQydUkEdYwVFscBkKwfKMA0vQ
kZTx7wdEU6VkY1Y3Cr9In+coQfD+k2c20opy92YhmrkNmD1LjRRQFkeNkHBwmbW3sOjNi6oVWMvS
ncTU3Vr4IcxxuC62VYvErW28M65s6htmJ2vwkcNnpQBjbWkKBTWu5qzLDgau1+XW2TJRVoKJaxES
EqQmrHzsBzxNQ0qJb7Fj3b24qg94Mw63gYqZZQHYGJUpBwO+Hxe+QjMNmGkB3rlhBjxQpOCrknWC
Q/cEYuoJqaTyYhe5v0DjojElizoC20fBh9VyqVqnru8vozgZt5k8ufRQu3YgSmYd4MnYB9lWlpDp
vZ3o57OgVpbQCmwazznJk6eEVlgXNZTMSzz64c6Xxy/vram/UqVkZcoO1feFyrBKRuTj9QcD1IQ/
s+rqpeFzp1xvukVNTYr6g12WKA5mJhATq9Kd5J/9cHZ6QyWd1sB2wnT91TV5MgyZ+6T7ePuEpdP+
h4SZqpKI/G3mZiumpjmKrOGJJ6u69ucvUE4iBAVOeHVQnMwaEzpSw3PjWsmOuuo8s96Yruadg8TB
DA8Z3utoIjsow+QtTeFyNZnyWFP7vSiTSoaeGVYH/NGduVY33aPHvMyJ7VWIBfFDRbgXUUDuRSd9
UKo9jJ+FNbVURQlPol/shVgWEa5s96IrSrP+AfFTtsICzz3KEVo1uaNCATabexR975vQ84+tfu5G
Yt+OURxHrRsRTCjNVZt8XyKlDr+ZCfI6nAc/J6M8zUiHBoi8oUJvRQkM51VFg2CAccBv4u5VMFxh
rRFDcdtJ7qmZ6N9xp8FSuv2xYRb/Y49H0MQhItgRp1p3iBu/nFMahLYxGbWNBgO7IBuyqhHOUg2R
qydwjcqpmfaaIcjm5HjDxR8HCNAGgAol5sjTuNIJ1jAxjkru9QAN7HZRyMn4CgWYuHv4BacYrFIi
NdoNpbunintB5RhO7j83wrbAyzEujjCdkAywGb2u7GOv0M6Z4apnNN/9LHIzeemrRbPFLo16RsAb
91FGtuaW3jOssnQrZdRXiqau93gz9vKw5aEDd6QpXcBmDXY3POGxh41Gk4dIkR/T1mNDAfpRNLuO
0Brr5IRKaXxvHuoEAw9WgZNuxZT3cavCSMJD8IWV7CZWw+KbZBlvpVfIdzlHFRJohCvqPiENmOI8
ObSJ80Td8RqRCHixqab5MMq9tI8a3IH5XYUbxc/0zXtTHMFnyp0kIT3QOB/UNxEBUpsBnPvRce25
NMLciLQKBo44LPN4hnc+SActPWe8xwDZhuSAMCA59UGTnChVGW38BhON7D9YVvoVLyWFEZL4VQD/
G8YE4Cu1UxsVMQUmXbrXjcpk1jLViDSVu1fLRCEcGPXnLNUQYWnaeG9DYgNdGcZTCd6XRHJuqu2l
pLwcBD9SBphaBuyxBXKB31ZN/rVxoAdMjgu/DHnfFQM/TvkxtBxI5/v8rA84Apd7q8j141g5JfmD
ST1oudqxy1SK1lDV8iZMWKlJfd9RhVyOmNmGmBW+JiYPDCPMqW+XYBA7AdrOTJ5lsAZm/zxfmBQV
v9+sbJycmH45tkpymjz+77OwKq7KONOCjPIKn59k1ygvmQKW0MNM5oCNEckx1zshYFZeBksh+u7H
xlqfhkXFrE2blFKykIKAONaHjVMdRDpFJFbecyxVBM2g5xtzbJDENdPUNgriz3GY2E/xaEgIl0b1
UMFVJMBbe+gBgmiZlYG/CvQm+2TjEvuAMeawbcz0IOfaNy8w7Rs8T/vm9+7CRPxwDqYuS5syxn6r
rcTBqO4UlPUIhkQTH7FqOYWed1Q2jPtSKw96WaUX7MzTSzIyvR48f5lK/R0J39FRA/8kD1W7rQpN
WQLp1O8D1pX4U/rW0tJbmylGGwE/bjRlJqkOiHQJE+3YaWGWDTFFNQBXX6jhOA14EmPcUnkHrbKy
mV2q2ovb1oCX07idgzoGuhZWL5FE8qqW9O4hRKr7FPO9mpUQrW5qj5l47KbdeixtSEB4xorMtMhH
M0VDRUAifacUQX7756+Gqmm/fzcsRSU3wf9ME92Hok8Cnl9n6G4Kq84ei3EPN+FOCUC3tF1tuAO+
iR8ycEhvBYhxN4zjryy6USvrcn6x3AhWUtEqa9nyvYvcQRVmXWp8CagliAh2vQ12j5Jdc+17qHbF
sgf4u9R67TSCRj+D8EjPymQ8AvR3J7q8KeAN8qWYt1WtbL2JxxpNa9hmerfVvq5OVNAZaDqaT4HW
KZfS4XGCAnw8qFGRHQPdzShlm/ZSZOtD9iwVjvZJt9JyIWHNvS6sVvsEpvYz9kv+2Y4bFL09NXBO
sRqUvnvzY2LyvWTmj6NDXZbqN/EBrbyxrewQ7Kdnp9cuRe5boifBAUBacv+uvtv8dFH6xJ+T0F0S
8+RxaJvtY5bhPOXl/o+9MWjax95Gc5rpBfSUap8FrXePqwb+douCUjSDQtbPtW4t/Nry7qIL0umz
5WT5QaroGswMz4GwCZfiIFECWMJyTZPo1MMgQ7Wt/aiW58VkbNLA41u1PtCpFAtl7DynTsIFC8XJ
i917i7uSDFYUVClIcoiCgbus1UerC+IXOPbRGp0KTjpCuBE+sRaP3rvJKaLxa0Pq/qeKrB5dQlAB
68gx6dnWcg3irDHkF5myV7uv6osGUZzkKVWcQZcqL/gJyNxVqmoTdsnnIqyuA67rCHLHYFH3bXIx
1DC9ZwqSxRqv9I2C6h/DA79cKBLeF5gX3wct82+K3ZT80jGHrMJ2n4VZ8oQpSkzJcFWuIBQpcCAT
KNM1ULkK9k+RwJq519EYLK2+NyhqSZw7SRqwUUYT2twNcVrrFad8Ne3x5Mq6dXdwvtkMeqst9Kgt
X8t6bwx29rkwcRhy+gKHm9Y2IIs4K0crvavVSNnWstJ2rfaACFrEvj6QhyHFiIHPLp7WnGKTTetQ
3Odx8pj6KMeON5Yp7UVL9ANMtPlAzJCgJq5MYmMFyrYD4rf56Aonw5uPJtqwaOFWmJ54roOUxfR8
PAUwiumV3riJTZi2M8Qlc0JNczuS+z2SpfZmxJa1anQgFKFsOjlrEW45anjz/Ka99TxL58CO/CVi
97mo7gEwORnHS9qRuVlyt71wHTjO8AwERF7j7FpSu9wNz2JY4jZf//muZf950zLgVhNScFgcOBrB
xz+iTkGJ35Fcev6+HEJjj56e23TcGeYu7/p54rmsNys0+zqlABvRHHvrDVmLfhStogdpiO3DI9g2
+1Ln5DSmc+I0DfaKS/4Plpj0BPSwXZVeOsL9++uK3MiG9ysSJnzDiqxoAwp55YGUvFV3EugGUzqg
JWrmAY7uCIJdZwTjQqc4DB1aWgxU7bWZbi+LSa3ld4hIiggyaqu36qPXOUxRpyasAL5XePzOy9S0
TiyeV3UI13pW83shtOvmOzmy5JsB/2KNPyd0q6kppURtKVGwnEbG7GPqcSTKIRzP5fGSKrdElYnE
txgwfwzxomLueCnp0hGMhzXiDABADWuGTHsmUJwCLSDjWlG8+6koMR+I2xEHdjx4seft942eGGc/
M/z/sMzilyz/LcBIIaRuOjpKOI340Z8hckMaCJVp1nBvIcouVKf1V1apU3RgN9XRiE38vqhzfx6t
6CQ3Rv8WltkWVhoPJGuc1q/OZBvcNTBDcoXimmp8tO2+vDNXLTZ635RLyxvVF4c0jIRP/JmktKmv
qyTESDd6UoDFvtl9Fz9IYas9jp0cLMreC45pb+obLeijtVWG6TmMWHoWHuh1QrM9mYXG49kk+zcf
yfs1cng+0XA7g0xqGLibKCgTCvuielMUhDK5zxOrH6GqGKTsn7QEPrPqOHfNC8Mrkp1tYTTSU2a1
WJ/KuTE9WFt4KsWiNftx30+bKMnGvWiKva4bVr5WaBvRKsLsGz419nYAoXI1Eyp6jSq4A0MN7tAB
WdZIeKqIvlqT/SVVIe1CNAu5lvYe9kTD6OOQQInJgUJZIIKdou5M2azPSU6mtKYY6kjRGbirtrdQ
HnX6PlonemrtRYfYs6ZD78cnCOyAKW4UhvoL0RHWzmn+RQd5Pm9TFY4m6v9TRk5+1k0HjKHcE4ep
n/LCNFdNhW8akKXuqbIhdwMa+WLVSYBKUS1O5mi6eyeHnSoO5NigqjJmN3aqJMvB9ZRNhErkZoXJ
FzGgDJAttZijXQmzaVs1bOvFpMJ75Vv+fml8L+aUU+k7qljUcxWZWBtOf1MN5Zvv9vbdaWt9DZbH
XdoQep75Zy7fL21ShSdnLfXBPLOODoqa2fsB5pc9NubPuqtR6FCrKmFxx73LKWwK8c+JwX3KWSif
nUYzdzUqmXkRBc5zGGKKHnvoJMiGkgEYif1MG6fI64Noir2UHMi8wE5rLppi4+fOr+MQGUCTlqro
gQitjtLv57Xa3Ja2aoVjucPMiHXRX+f9cplGm0MzjHAgtoy1Myl8tcAAh96AKg5gqneDCdqvjAK0
rh9HxG6X2WCtO68ydqLN0vUV3xIWVNNA0fXe3xj67mPYL321H+MHPR1mekBNfZPWczFQ9ImBogkj
Yd0z91gniWTuxCaa9swgLPmoDMw0/upv8XUoH0S7qLTyx65o5/D13k/mTp7P9I5ilo9riT07i+Di
+PENS97ixk11X0e++TxYMDwVNM7LdmqOZvtkDWV70bLJK69VX81iNKgFtKQFEWBpJUa5KLcsO7mA
O212RjfZeIxJOwtdaziMXjcexF7qm/KyLKFLV0Gg4BJlkQ9Tv9Xws/dGhVnBMehTYweLyBA836Z+
pdS8WApVHmo+t0WPA7waO16h1utt05jl8ThZEkMNDEslOiRkSnZaVlCPJsnaY6wpX5WsSqm+Sxog
b/3nksf83jLrBEsxCihrqkmQQMgGFT15tNdwDjsGjpHc4qAeV4aE5E4Mfj9jkGdxI5sEODnfBZS+
rPg056KpQpBbF32JcYlHBS1KEVd5cKTMXY4mKlKurmsrWyVCC1K+WbwfF0NluW6PzZCfk7S2AaEF
3bEcHIeznSI+UFH042RUnuZKkVycFae/IE4TozP8lYk/Lnl/kKLLFdX6pEPPmOikZ61LzB2FaYeP
rpLqUwePDuCbchnWixHY8TWEXwIUKGo/e1Z2CKArolXBcqctURg4I5XvTPX7R8nENss1oD3KoOY2
o8JdhNjPJwdw2oxYJuKFaVP3YXECnAWcCW8jOijEZ2N9kyTc7W2/5Hkgugb4BbZNXSBGiIy1bRKF
1FjtosRtZzFBgaPseRg6KIj6dajOXyTitH1QfrFUU5mrVZ/tuSWXpwTPlVmuV+aXAsMGrDidyVo4
WJYjDHz0gf41Qbv48D4iNS5J6hlng2pMhYT6KsqJvVZEEbdaZzyNQdQfJEW6aKT9+V7Y2fBQ6l64
dfhW3zLDgHPGDOqh9IAzIw3LvgYwN9AeM+t6igqK7IgEQ+SlMAmwcaveyhiLymLEsmhqiYN2CCJQ
jcGkThsbdiReG4TwuuD5oxsxyI8Bok+lUCuaf5xgRFfTw68IOTIgi4/TxJ5Wg2d4ELsgsJdZClHf
CdxHj0UIHlodhQtuMzx1FRVcntrjVzE15YLPDo7AWbRC49ondfUoBb501Ug0il6z7+CuOsNX0Wri
xNtZDcsU0YxLxV61phosRBOLNpayEOgtFMYb2VOq9KHi3rSlcPfHppQlc9tWvbVVspDD4ohoy0Pe
Y2oEpf2j732MOMfgawtVfzpdHEcyF2HV08nrgrkfmUkD5Cbq5Os4SQla2Xh1S+rbqSUzz62SZftR
x1daHAitEd1A2zzDtE9WEv5kayWM5ae6sDdiAH5LCks9CTKGofEWqS6opOmSlMETpwtQuwVuv+G+
FSxd3zE+e+ScpuMOP/Ypp/PjpVRx88tL6cLGPFP+k+2xSy3m4cSTp95i7gPU+vOlJKbzy0spBmU4
TKj8UyFLb2UWnilnx65FkfsnyKCPZdsbJ2NqgVFAbCD79wFxyj3C/0p0B0oTnqM4vYlTYnTVmP/w
/BYHyavGm6J247k4avZpu6z0Nl9GOYGTvu/ueoevjhvl1mOHzQoT3Co6IopUNxJLj3WSk0MOTUTk
EXKm5yC1HstQ17/r8a3v2/xN6YmqirPbnumxFWs/zmZ5kqxhF/w4O/T1/DntnMckzvTvhnE1Qyl/
o6I7wsnMNh/76Wzj59nib6e5Gb7/7TGH1vN+mxvCxj3iKe2uDRUJCKFP/64WCInlsUE6k+WbpMVO
eSi7ZCEpbbKXO90+eAiM0Xv45Su3JfD0DNWVCnk6t/aLmcvuGqss+f1qcR3+uNqoFr9cDa4C8D2S
foiJJwf5EHmoW6Ntl9i4iMY7L8A9gjKVy4hO4yJ5Bcq2tIDVwoBOlZyzNuzEITGIb4aNlhNGUksM
D95+UW98rasx7mb8+5CB3CnmzrDwi8FjjGOSc9DsZPlxmZ7argefx8Lm/YVMJ5c85eVEJ1kjLi1T
6etEFbk9jmVjbB1biWfF9CLFn3FGPSC453/5ePGaAt09CyeXHsM8BA4rAphg9a4fG+uEeVXITBJZ
yMgUD78o9yWXKWH+n0ZIEXKCZF5Th701ADLjiVO3JIVKBUy7S5GpIxkuqi024oBD4mXrO+Hho2uk
RPQBXDJQQStklpB1yf7/EnYey5EjSxb9IphBI7BNrZM6WdzAWKKhtcbXz0FkdbGn5z2bDQwhkKwi
E0CEu99zEyWzXyjIJummltUumpthhHtHaljFOiYV8QJIIzhMEVLVvHaslzrjz9Gp6qu8dLLi6jmv
fsohFmrlUoQC6vBL5A7+TS3t8MGJrVeZYk7qUj1gYwbwc84/gwYh0tuo00Y2B/ZpS5T+7qEC2P84
Ig3tMkddFW43rOqhra9oepurPGt5dGJBh5pBVqJZcznavwbkZEshFBwPPeySmfARuMI42klqHtMm
VRAqzZ2Ie29DbEDd++qTc+Tsr0sUQJklMLO/P0JXYgr9XZX/2/zRGoWoJBmXhdLn3oKwQbarUmNc
jMhhHvoCm1GqhVe1ksYPRtWMD7Jfp+BpgUkhPn/3GZ6V7mqT3YkclgevN0eWQvdLqdT5KxNp+KRm
4CV4hgyl8a4Tab8R6cpWqdnrVxPA1C7x+nrv9eVwCQbVXkVkaviSBTYi9aY8RtyVR3A7BbY6f9ou
z7l1Plj1vU8O1HkDUFieTnK6nd3wuDZO6Zw+FqY/YOvTIe/KwAvhhdO0pC6xCJ4zzM4U5oDfHRZI
VWI+uL7/HFGpcrMVIz54OLwtp0bLb60Hw4HgvYfpPKNNDOjeiAJ8DInTrFKCL2vLngZCxAnkUgO7
mmzq7H5lWTBg5GFIqmEWtmMyYRcsVQat3gWB9sbqGwla4nuYu5sLRbMIMPlVrZ967d0nH/DS4/hG
bKJ6GkSpvSgu9cjwLY2THLRtm2olGOc7OcpPSraWP1iQo7hU0a36GEZOS4E611JbCOOSResS0073
1fBIH45O8a2NVHNrG6LZyOYfh2+HQP2Z9A3r0xpO5VQgaIkt6xxq4/hSCUs5JAkQafyNRjQyFska
ZXwpvR7KdNld83a8IX/B530+YCwcgzqcT7uwhObh5AnYtya/WQ6Wa/KsDtp/nvnKGKwMz4C5wwr/
NM4HrXE7nASDHj6IBb02RwiIyqr/PSLnpIXpkzwpzY0P+HF/73OWhjXFJzmVyh4mfH2okjjE4W1t
Wsi5XwP/nhgBTIM17T+nUGlUrTYv+nxA8vf7UKUwfUQwZOuvvgaW9nrQsKaE6dRyS/EywJl5Z3RD
8yAPsp9auhR7IyAJXwMUi0W7quOx/9WXT6J5EGAwbN+OLrKf6BMkAow7HkyoITb1YpCd8HlorTw+
8QrzzpqjpNQe++2nBRPAyfToJ2wGbSEix3mkbtrf9wa8sGEun2yc7gUOxJ6giPGkO2H9HGr+Fsh3
cVO9NjnFkyVgK9Ec6gQbQJYom9E2hsdY0Z3uaWy4N0VWBWeoe3m9YtGRH4VfLjFtwCqqdzbpXCdg
Yr7puT08akgn7gosKrDpEdqGHM2awbvIszHuxC6u6u/3fts6jF3cwjrrkl2kwwJMKR6+GQWKZz8O
v2e2ri1BournSVHti+bk6VKG43pcLFkNpG//4Uo5wQh9fRkUZA9dohSbdkwUvKIT1Vx+rVbxF+kO
HRGSeSH81S0XvkVUYAyqY3vRmZQbEnXdNzbMh/mvbp7KZjBP+XyQTWjiyWocFH1JfVxI8YPf1kc9
DI/Yq+orhMfJa+Do2p6bBAKwTvy4nyJsplENLKq5OSF7uLRh8SIHHeguDmGBBw9gkSfK8HWgmuYV
aWyVNOWL79LTx9EBPt/4IIdi2/ylFWp2BsbA7D4OMMyJy4McBNrSg9HQzK0cpaRzIPQ5AdDRk9u8
ujezW9uDz0QK8r1O0vwGhC3Zp/GIick8iC2RsVIKmG2y2c9BxxT31AtSEZuvC1ahCN2RRz0hCfxQ
S43lxtwiQew91hTxh9CKUkcrjo5tfyLRCJ4gM31oPglCgZfUNlGqcSs0t/0WszuyA/ejcHPWSkil
d3oeRLfJddayv43DvW2jydq4NhxDS9eCnW20wfNQe9aFmPehcbw2JZXuavjlqGLlORoJUKolH0Se
YBw0BB28oAiimeG9dlXgbuH22whyp+itdKoL/3dqo3V4lhGMwwc/TKxjIDCn1IrhvVNSymHNKnpr
yFRMdax+M2Ml3oZpk2xl05og83ds2Brb8IHk89ETthGPXaYGy4BIx3edgm3PaNVfwah+Dyw7fWPb
Df/K0wwSEqQUNH8MNo7TKy+Zl8cLdIfqr6K9WEZe/0QGoy0sa3RWeAco+IC44qJhqL4Y56xJCBsW
n5R0wOYQgJqCT0Q8wIIFn6OfU25y6q2FDxmDncPYxtNJAU78jOxpqVLO8upFSvhsBs7SGlz84JMk
+WbNL1X5ZgXiK3ZGW73IlpqiXV7IF7JsU7ITwFQmXlO3+HLAo1ew4zaMLQYUwVbKwEuc2CtTfLOo
byJCivaoNjyfJGoOrwhznKe2KN7g+1SnXB/7J7ch8MJT8KGcW7JLMQ2x0oj5rWXzflFo8gdM8DU0
sCOZ/Q/kgZDQ77OvprzD+6DFW/lrOICkN5jwwHNo1eMpKojut1borxCN6NUixvcHdFdkuMfQbNwj
T8t266nqM0ab7vGrv4i0N8UAOKCUs3VmACB2aBR/VuXqlwL09SE32vcyEQnEdZHjeCHqvelXeGY7
OurkJmpwzArzz7qjXEXLvV8DAhytNK2HqVD8Z9BIBkgws9rUCjZSi8mq4PVD5jv1MwnHJ4/1bmFt
j7TTNA7NLCdPu4vlue1NzurynFkkRd8DVcGgBGbxYSLBYeg5KzM/0E7BnwOqSIQ8I4W9MdLnU2/1
zSlqsZIdShE/56aB9JTM0bOPSc6/zyhdworz/58nP2Wa55EO/z+f8vXJX/MQS2YV72lv1NMHdufZ
Q0ok48Ey2icedz4VgnTFjh8eRlL/4CHz5wkPlweow9bb6O/jPMG4ea7t7nzjyH/bequoXDzpJbFq
2dSdZNr5/MVW8hp4fhU4NlPdcma93Z86Rj9SMCX1wfJ0nPXB06whxtIt2ICp+i5QthlVCeo8YYne
+dB9PD/5iRe03T35cGsm+B+3odFgbY6Gf2NBKhbD3CfPZJ8c/a/z/L4+pRncoqbpeQsD6oZGbsEy
X0WGz5puXsB1CfLxpBhvdoNuqYQ0h7Y5HD+IkK2mSf9nv5yvN8O1MNQUSpXxzyUQENh666PZXXyt
jZLMNvaB1150qx8Sll5ZecPyZNrYDhw7nr01lIEwAPyrzlqMfJF2lfdsWI0hW1kyF1bND5xs5lMm
vGas2amG3dZYh6xuKPj+2l3JzRYwavesO+CnC+rAsshcD3YBtHTM9TmVkL3zZeWLPb7XhJ2OLrKK
pVeyQI0w9bt4xcw3/TO1YBc63y4R9hJ7khdk7XqSdo4GCa3Ehv2RPEQzQxR9ahqs5r03eMV0TvLj
awY1D+2hEBUzIjW69RgYJiABIeqKrVEIbINjDVWlPhP1QGA327naYulSWIdjj/1YJUN81gKi8/JP
Mtr1z1HXrMdKUO1fTwHRovlPOM9HMmI/2r7z3+cnEKbunI2yyX6KuBJbpcaJwHJStjOC5fSfODRr
oPRB1UnPWhgRb/reDA9ofJR1Hmp8S1mmfKad5sLY80r7QlD2qZmRKJ1AspzCFTvKJrt/+HDuY2ur
8avQhm5ldmq6k39QpYb9IJvyr12E9k/bVnc+1V7fslmy6ZhsI6cxutaUb2DwZpXfxm6EqagWGBQb
ZnfjUQbvk9/SPaGqNRMve4hAqOr4u1yD0j3qoqXqI9Lr/VgmyvVePsqiibKHUd/Jpt7B3zfJnDrl
eG1CJ9uL3vhBKQm+iym8zWvcI4VAcxws71P0vNp0QUARAARjeKs8QDQTl6rZpZbVdoimmmh8GtRk
udUK3nrGOhw3jSXLDRscq9ldidej3mF/eoxLZEaxRTVJo1nhQ0EuZEmuVT9Ups1SxZ3UPRwSeA5G
GDw3ZL+2onM/cdZxr3Y8fcZlr+9FpqsO2ldd3cfoLe2mhhGXutevg8Zael235fxd/3sggrq/4bFw
Qh2Wn+uqzM/yrA0dqtnt+uHe7/XtHq6ru9OI6j22iunvgxClsWzKg9CVZENNPxjMnD1R66S4WfEE
w5FsEn+ZGvUqX82J3+sBckL1SE4eiLbof/WBSmXsfJBn+BWT9AtcKPLz2X/q+xqQl4WDli1apwKc
MF9B9hojPs1J9xVsQ/XBhiG89NhhgvJwB2U3+jFfkagrFNzTU760ZZHs8RcqDo0Ji7CKq/JbQgKQ
N7rlXJPUyh8RJX3IfjOido7ofEZdUeyvUGJZ3ZPLeveoZBiBDG6cXeBITw/TAPZR3pst9kVLnYjl
ZXRDY6eGZC29yTvKQ61NdrUIvCQgL2NfMs+naRfu7+GxaAa8S/P6PPhkJ5w0/2E3AHqB7MXIp3XI
zKxXT70dOAe9gterNBk0vUDDPa+hZIxH3JmiOQwZo2Jl2kb2w1Eoc+5i7/flvmdZ2F7jGMJGKtuW
QR/u+6pEvGgoBydslYOfJL/Pvvqi1oJG99WWc9idYX+HWL/DRbxKM5ubz7XuB9lUXe0jtMMJA3OW
mxjsih7ZUPKcVvBlZUsespgN1OQ3IVwnMkJxP7wNgyou7qB94vI2vLkDVSkDXmP4VNF0vBIbJDex
VnLUCFNzbZisGeVoUrGPM0Fi8GKLhjc/pz60BFR+lqPoX84UdIaPXmxCThENwFdhReeIgpkzFsvx
mRp8BXhHAoJ27pOjcuBfTSNr22WsVRoSbozTUGJjQh0VCg9V065WcM6TJYY53lEeAoezsHP4Y3+1
h7xQ0ehvppzQiu/40R72eXerdefm2WH6YKXh8Fpiwia7y9iPzrmA0lOya725KMc3mCFWGznqoZqe
CzCqk2zOOdWpTseXeiyDx8yvnnTi4wQxxVG+TOWb063VNW9IsrtSPoufOsgo+ljYToDIvGvcWOG6
duIIZaZbPfbzQfYlMZxN2QRyAv0s3Gu6m56MyFc2FiGZh8jlYe/WTvGquEJd8GR2Pkzff0ywKIND
njzmBo6loET7LUyG4QcyMQKj2Hff/FYZQdooHUCW3qLOEsuRgffSru8I06mZmvJdnbXnIKwfgvnH
iDhHov6/fkyd+/yYePjHj6kmvf+hiSBctGkSbwaqlpdWL7zjiJ3lMU24QQudUHDfEg3414BsysOA
0StRDv1C2ZuyakXWrrEhqiMCEZQbj8gWdvd2mkTXkMzKCcaN8+gVwnr8gDXDC3vKcQ3KsG90Ci1d
gcfvPnrNeVYsLEacIA1PCcYSS9nfxs3Nr0zjKWgDCqIGfDBEbXUfAvuWVIO5f1+ixEZnUqa1tRPb
em7TrnvJtO6nAwrvhDNX9yISoJxhrk5bOVg3KIRGP3GWcjRpTf/iBuYrDn3X3G3wSi5FAqAR7WfX
CJ3VMeKbtrXGFzWIIlTv/TWaBycvHHdqxfec+pKEPAgH4WQQevHfXH/1pZhZP5QfsZspSEtWA6nz
k4wOkv3P6lWmLVodO2+ja5YOFdGLJHWdnQSQYfYM3v5Pc8zdYFXm2u/RojR/jwLAi1SMUQKwco+R
xoacYln3Mfhz5sf17z45OrQXQ8TiTVHbN0KA04MCEPmFteA6mXTjVgCDPo7kG+Ee05wsHxawPxyj
3n73ixQmNqCEsz0f5ANMsfS/WjOfsLZy2scxr78V8ysFUXu1FpRb7eWbxI4vGUjJ99B3m4NnsbIl
Wuvsc9sXVElgKhB7xMTkCsXKQ++Iw1FMFDXLXhqjTV/cC9CE4H5ewd9YaL3N6iWD1WCCt53Ygq7q
xCm/F9YWyPL0xpBj7qZCf+yMV4H25XvR6MA3bc28JDg+UuSk6mvCDvhj1epZRgohL316fRS9phPb
79Ks1X0dttY5hxtGfmg8wBERDyolRoBH4vSHoTdbQHM93xsPcwztBcdG5/FeSAuad0MIAdp/nWqX
wUJ2M+gaZkqQDCIqHt+tfCrXY8myTDZZTW2jcdwrU7ECaYV+rWqRaFC1Kwo7O9aE+Vd5W4wfY97/
o39AhPbVr3Rdepi6gEW3Vg0Ha9SEtuQ1PBxaZ0xSDGBJHygtnO/EDaFmZbw2ulSgv+6N8RLO7KzS
KJoDBS7BgtU6miHTuCV1Xe0n7G3WmprnH83k7WDqd69FrFuHjjr9FTrv/GOIu6dYJYraZEV9wpWa
27Wxsw+tc35Fg1rBEaXKT6SmspCfM0FfV3PzMwoLG/Wsz+aw8HgwyHYiBWqtYBk5tv3f45ZNqEi2
Izne/xkXkb/v/C4+dk7Z8F9OynVOHItnL17gF3kYAx8V5ACkN5UjrTASknN1ejG82lmPoiQMNc/+
GpDNvuHt3ZW6d+wTVjWFINIaUOH9OarOTSEi8ey2iGvj3LdWQWamn2pirXkqNzfSBMTQgiYhVjrN
porw3God+vpg1BcfJxGxcKLJWtegxJbjXMaPhRxgRjPaNLXQ0fHCaAE8+6OznY++19oXzyPw0hL6
GAj4nAi/PwTKiIQgSxp7U8G+ogwpjKEPtPFTavD5SGamneyjOHXYkLJztoOtVpspHrEkrHmB+gNv
sX+fxWw6rERZdVKuodnljEfwnlpCsiMAdezgPde9+H4++tscdvQJHA9OZvcnckUleaHe2kDzpAQp
u2Zhm11DYuMDUuVzQ+L490BrBg8lHLTDva9qovwqBgPsWePGu3un5zrtXkeEfW4aZSDXpjxSou3f
W15ShqdaOO9Z5LHjTZO3ZNYKjSk+L2WMo44ZKQDn3UhEF0dHmMVggqH7WpnUYt3XdeRCHRvwPJCn
ujCUVUYUdOm3qbDJyjbGNai1VWmytgRDv9d91djNdUdkLf38yC0kuNPnUzgmyDll7/2Upw9WPQY0
FNkpLzLTIBVLeUpcLV4lKEu3fZL0+JD54sHsYpwzkCXs0Z82VzXygSa1avAN++Er23zlV2dVbKWM
9DNViYy1IesaIjHhLhVas7eQWV+HdHxUs/FmzXBGMbU8KM0e7REP5KVejz8jnfuTvbv17EAd2gQF
CH85F/y9fe2YOwQtpneeV//0KS86jINV7uS3tw2H9AHObLjhUUNMf/7OyoEoH2dLFhY1tWKEV/yk
9IV8XOFb0y/SsdeuftZE/3EgmcLoqsRcYbIPOXhYiMK5dsXVJrZCsLG8EF9wKRjh4HvC2JWERljV
MsPkf+VAoemzZQNQc5N7pB4rhT0tuJJz1Dq/D32f6OeirsVCKQSWZIVKLlh2yjlOoht7wCyHZo5y
LvJwHI9a7ozU6nGQZ7LvfgDgf5RnMANKENG42h364h0vKWL5CWo+U2TouuLyRgI4XnZ1BMVBeCUq
G2vn+J14moQeAIyac5l0A3ggD14pOAPNF5XlUG545tkbSCblLSpyi69h3J3kqG8W6yaplWezdnjZ
CeOQp9Wjn1XOrRMkBRqLm1M2DT9twJ32lKuNBd9Dd0LYg7k5uujoVU/t8UoG86dlmA70fnfYJux6
8V3gg5Sx1RddNYRn2dRKDLTU+oYziHnOMJymlp+LHGW2Mg7rcCtnTboTYSlKJYY9msprZsMmmD/M
DCzodAocdNnMeX6ui3isuLld+5YW4ZutK8YDJm/Wc5RV9w8jLw9wYMQwyaFyxZP5NWUy/HNO0O4s
miA4h2WmzXZQqFv/DCi4Hy90h1+R5bQh/4WuedDcJnwYrBaU3pyUyDMzWqlFnx3x+sjf6tbjdp9F
en2SbS02Gdter2tsknAGnIZmfMw9ds/EvcPvPJN/IDwJqUkN0oOVY9rokiv41Pm6CYEynETQRjRe
fqxcCskzZOQf3kApVpV433VX7ZcixxRcLwL9ZMKZWlU9KHTjL5PKqtfYyN9dS8dbSinsb2nqfMe1
0v9hTuXZ7+3mL496IXsQCoV9RUO18tyu0ef/FfCvtdom+OEM5nfWQfY3Ii4DqlpEqcqUm1R5glFq
C1A/vDPzi2wm5ZOfmeX53pis392yqQTPbRWDZJhny+tkN8+2ZJUG40jFHNlPFbtYRBnRdV5Ugxqk
K6+iaM3iV1vLPnfuw6ViP0SivMhWb2XVse31n3LC6KT9E9oIZdmp6Bbv8+dPE3jLRGoL3LFzjA1C
BZ9YUqlFK9+0u6Pq7u4tCD3hKTIGDAHmRCgcuPEe3xe9M2wij/iADPfn2EIQXfQeESNYD71mfpPd
chbBAsg8c9Az/XuWIHWgOr1zsNvSggjIgRvIwSUI8/iw7UlSJxRX3kcytSrIH62/5sqxryYpJHgb
sZfhK8EnyYGvy40U9U+L0h6yn2ITkS9sbBQbl9RWYWxlUw7EXu1vUACgiDBUmzcmBysueDTb4Yds
ybmJS9oT6zTZQLoByao0pzdWpMpB9smpbU1lslepBd6F/FCPjAm+g0lyKMAmHxIvh1kh2G5h4Foc
RNQG16Is6udUFd2mKU1zJZsWDn1PmvIsG5WcwApoGSEL2hJ0q55dnQeIqMI3OSin6WaDN07lHGXL
sxp717dxtpxUvacOPCHaaZDIGnuBLX1voPbs2ZtcyIjlq67Xm1VGCfPlPlLMp+Tp2fwg6dj0TjiL
QzXylPKa1Gv+KmLYyHKevE72y0MteCRleXMwy1Y7FKZ5lOiXkfoMxSuay50BM9NgUBlY68HCeUbO
8H3e6Am/z42eGtkp0f38lM0HeVakrCDTYTp89X9Nk2d2UlJO+efSvqeiKh2p5foa+BptXfUwNNQx
J3PhoepQquCWdXyNHfYIplLU73GmPoFMjf6qvH7V6kn/HY2esphmAaBXp2C+XCTxEaZnOycZHsK4
Cw/lzLQyiFe/o6/bUDvgfB9iB/OiKNWvuhW6x8oTJIcrHTmSes2Nyvnea72/ypqGbZ9BseBYUU4t
B2zrpwbJ8jOu22jdQDQ/1l6Lm2uPN5OcoI2wGRGUv5PorDZBrwNw0nkCN3YLtqTm6TYmurNEj8bW
mAUiD665M++K8hw0nLFLsHmClIdKU4tk+zXgF/UT9vFEHGI/WIU1xFdQfBurcfTPsQElmGW9ehrC
rHvIJrtf6EFpfFpl/gMfOfFkkPw8UOaUrtW5P1YhzGftR6VQR9plcI8zcDOvQ1I8yA/k/ZEunY7f
S5FRmF5Whri0be1eumnKj91oIDAI3IvZQrf4PaqkNxdzSxLdzL0PhHZtrcE8VEtHs1N3VfTKQOU7
Bh5VNnrIKmdPqjyFL+rCRDD76oKdZfiAq9qycRwBMsmsBJl9EBRqnRMqmEftdq6v7UZ+65bxFrpa
xYOLLjmoKH56yNLs3ewmB2B4aGC/RrB7e/8ovcr0s0LpxmAb6SagOpbwqbmizrK8DRRFnSCjG4Ts
yvKmon5kq2BlGzmqaC1adx0FtWxm3bRzFO1XUHjxgWJ3C0MKN9JPZW7wrsupjimRWi0xldJPcmCa
z76amlufQ8sHyoE1xS3EyJCgrdvepYVJjwupowIyElb6pCFUk1pCJZupnH1sLqSWMDM0bTthaLe2
QopHRj+1603hO2Jd6Qo23UkXHwL+sk9CbanjHkPte6hpr6aVOi9Dp9bIjUD7Ga7fvbVIsuSEXqN0
yG4dEMShUe4aAyAtwasLxejORcNoXM2T+CxbCmKMS+C7zmUcPAW9OuZtITUOpOXh1RxRr+zlpSIB
4LSQE4Wd/zUNHa7Q88fJLnnGuogtQY/Bz33y1480TZY3wg2RUc+fXOWNv4Jq5a3aCndSp/fS2dRa
HJqqBtuo9AEAyflUHlSWNN5ajgdKC5wUN5cFxQqrICiT9wzH04OT8IahyDd5bwSWwNo0ugc5isnh
csgj69WOqopwGb9gM+Nlyl4Y6Ec/rnEYqa4DZVBPkOYzgDLhr7xCKxPYOJAprtHddxhV4P8ahggC
9IyRl9uP1vZwRJ23KiGI8CtPgp1syRmgq34kid6e8nl+4gl9ow7ss+Ugyuulo+ssR0UnTr5miRM+
W7/PZFMOJFqmLlUsFEgE/z1PjrZlOXX3iyvdojC8aTFrmD/ANPWjpUfHNne0jZbpKXwJjScaFpgU
HYD3q4RT7FFv6DAlxfBkdf2noVQDlWdZ/iry/BP0invuccl8BRdGCldE1lEOpqZaLvkh9l6OkiSt
V34HMkSJ9WEZ6MJZYZRuTUurMzEo495JFn4clAfZ9iLOvpr3mbKtdAYOvyQa2G2hZtvnfXUE3YqY
xgm+mSXgL3dov/U2tTDCw9W0LevwSbExWNS1Sj0RxwAS0kzZzq+h+DaK66xyL4xeR5+cZl510fcx
MPYgVfDUs4i/JZ4y/iIt+91mi/peRYXOvqfWH+1akF4E2HyCXtcfSEOhwlLd7to2OSJ21R+3tRmn
S08V3h6pIl+/efVVaaT6dWOKyP72LMshsbIrpyYjVZmmhiAf5mkmnJf7NLvS6tca916wxAu1Nttd
Dhvs6id9dpVno6qi+tDiDFl9Ql9qCRNFUW6s1I7nkZx4H5mvy4lQbaBbeAB6U7Fnf1CsdAqwSE5a
zlunOmKDI12wmcraedOFhmWsQdkaJr7Om1ei0tVGo7iMhLjfWm6pOhXiuUtD85o0vxqtaY+xrbdH
kH/DmkLPdCH75GFyZwKMHO67kFP2JdFRDC9JD6mw9UrjpiMKB1Vo60jwaZaCP2bhFtcscq1XB5Wd
7ibmzTZJf/zrooGakC2gwH9cZE2Nda2tuF74qRm/mHjzLeNWie5nilXFL0gRnKUcFSFgrH/Ny0P1
s2yik4xRZyaZXch3NpAJ3XgNG8fY8m2xV9IoQw3SVVYB2Q8pc1yaOiHStsqxKGqNX/rcqqj0f4rJ
KXeCX9vSwgMhBXL0IKeWYTgsXITZxywZtBdzTBIoOJSrJ7VDqV/3bhDt+KFDYbfsoXxB88wqCcOQ
bTYq2N7+PcEd9E8zMwKYZ3gMW2VwlPEweYgNrdtS/YU52Bwyk32U92CVmHpie4+taUWxcwfwq+yS
F9NowdFGmPYGeXvhIlp6j2qTW03p+iUbnvBdDGqxHMPHykjGgzzUZNzvZ//qw/87TxdfwzBsXOzB
0/DAdh+1Mw6L3Jj463ZKKdaeGnsvtQ4ZUQJanS3B3Ozi4UNFCm16amdETFU1a90W3mep1IhC2kl9
bFSKyrSysvaESdLLvXY17MmBB8NICXZpQvDJh8bbIF8dzkLRsMymGrywQUrIezAmVI2TXtYfW8Xu
31+AJ7gHip87rM7zD11XhpduLMI50RzsAGNML47tfQuiKf0R19VHk07/nFAOY8uTJrbXThE/QvBA
1pZgnJHi+n3KJkNfWzUqqbapywdsb2G4lV3+oZRQIBTYoCkBGZ/8yTfFrmC2eUgAWDY0epjmy8KJ
n6oWW0BEBMGzQPtXXHJKbZczlhK4YYolZecpWxSU9qOCVHuJ1K/6kY78EXCf+2Vgh7HIrSJ6nfF3
G+GF6lFFWHCeeM2vm7ZKb1VgvaptDCI5cYhv5/F4lIekw45EnlmhM9zP/EHpjzoG6kzKSwqpWLAx
q8PoaN0NPYu6ptawQ1SmlQ2u7AMh1kvTDu4TG37vZHdJQxWMH5M4swgrYrjx0NZNf2UP3bKI4wJK
r9Nl3vXduS5E8TRM+bu8YHAF4N4AAFerN+UrGs396qXgUXAMvTE/J57DjVWaaYEZBW0rNCl7BfC8
bFRD27tD+BHzLn4pUyfj0VK4v/ZKZHm/yomFU+bb9suY2+4aCGVyCpKeUK2WA4PhnvBCd5tSlfgB
0CfHutTw9pljRm+u6Wz5Dfzu91zF20+OF75RwIm/Md4i5aBmfDW9HN4fHCMiz8bNtPCq8CIeFzDa
zBvpM5hQ05sgFAP+bRArwCwm1nhV+H3yps3YTuJmtmG+jShG3vVFpbyabX2WEyhKh7PjFlsrzO2r
qWrNSult60mexaBV/s+ZcLWNjZ7vXskvE3a5PdZLtS/0lWzeD0qtbGskeeTIHlNyhU+mBRW0gvAC
/CSiwKcAGeqVENz44xtsUIt20yDMWkSSsCEaM2Kr61IUZ6HrDEMfhx5ZNOCr2feuT5tz7/jaOWuK
cKa6pT/CQz2lwQ8efTi//cfxcax/B+JTl3c5sedwPxCc2caUUb6VGGoELIQfK8/sl6nWlTcIQyCT
jFtKve/Z9NEDAzAwbmPWdhurK8SmmEfdGikJj5vwolBnPV8kZ/3Xi+Qomsr/elEysJVKYtt61Oe6
nLDFo9qLfGPrWQr44Sa3op2vperC6fAcXriTxRZW5XmpWofcCaetkaSFdfY07KsixG4rMFgeUdXn
Sesi85QQ7Bipjpl1r9PUY+2oKtQ3CidBRDYftFKgK/xzkH1D3WH+O03mi6Lp05aC+WmNA19+qwpT
ZaU7DAfZHHmgoK8tHvHZES/jFC/Hxs0f0Q0dZTycGyjdtLhSEqEnZF5MKjBAj/ss94PxaFWVPh49
N+2XWgbYWK0y43WkpBWJiYFj6Nzs/3fza1RDwPoKYM5a8fYIqavvsKstSp5hmVk9ZhRBPBKNJ3Gd
ZrMlQkdhUj7Zv9vlPEdOjN2CkNl8nbxk0qL68avvX5+liomch024oAE/SFG5PCgmiZEaQfRGVm85
tlM+TkVFbham/LJ0oRj20Wp4axAavBYK2uI6uJWT6V/zyvmhzi0/McZ9KGBLyMG6HRCojI26nQyL
0cjPEYNvHVyxLn6sHWy0sBBqVVICc1f55ywUGRyttDvJfrOkNFn9H8LOazluHVvDT8Qq5nDbOauV
Jd+wLMubOYL56c9HyOP2eOacU7sKRSyAdO9WkwTW+kM+lId0xCtkKgpvkwgnfi4alKe6CHtz1G/j
ZzeM631gk/3VdG2htYZ6kMtMS0XJn01vpVnVSTGsbGmpTbHG3zYErYyecmEkCroSvrdlI9DuKrdL
Hi3TzxZTjHB8q0DGCUXzpo7mhANWVx0DxPXvnHrsgUpE6FG5Q0uVtWFBi2qVrpPayXIF6H5QF+8R
zI64FPnHaOOekiJ6dW4svbyLMj1cuigZf/T1eHLNsaA6UhTbiTLZhd9VcIeus3Hu8s9s7kyGq4A4
mwcbbfqemhFQX6E26HMFGPAaWHJlU7KLtTZ7ML0oe4C+Ax5lGIdlL+xfsc3JmfoTHyt+a3uHwm+N
340/L3u0gYqPiV3BSXZdbRWBbHr1fAO7Kdspr90Q6kBjTftBhWe7rfmDAkAu3cuklPkq6nrxjgYz
ejtT97OlPANs33/TJlTGaxRNLhRvq0OMFOIWJZvssfaacUH2ah/x0ngz7YTVYgiWhC3r9FJzc2Uk
Od+8CRZEmbjZGmFAAQO/azYkkZEh4519kkBMvdCoLmqIHCuhV2DFTgXGwpqzyNz2CRzwcD+13qUp
RP3qKmSUVQEqVM4CVtWtzUy3tnIUa6sS5brBPoef6ngtSlw/peQmGlQDHjM0XwqcswyniRHxOhUR
md2i/jXQdlVMFWqeaM/Dtyu4wDz3JnDJztE7PrzjT4dubsxIn8jnfDaOi9h2U/QZSFFCsrlNG+Rp
Mti22gWjX+cMR7Xf+8ivUkBvtGfU80FSYqq8TCtbe24j3dlr/lIFxMG7mVV2E6rxCz6lw64z42Yl
u5WPb1PtZc1ahGHyYmFKutFUku1yFAcgfhvARLZydCpyZRk1YAflqIEa5tJPKvMgR/GsRyBT75qT
HB19B+WXdYRmFkwCRHaooK5kb+oSF9IMza1rmqAdqc3BRLHrRzJb1qM2N6kWXrPAKy8y5Gn5sM4G
avuO0UCHTHJnI8bCQVGjT4/q/BiV3RiJkb2fANxGcmchwSsoR2grc4JJNOiJ+VaXKwnUFane7OE3
xGuJafFM9UNpi+C+VrX42rYYxMhpt7P1brydbfhNs0fyPV4XIst2LTs6hAzL2WjNtzbN6AxvSst2
Mray+zRs+3snrLdfr4og2KLSAJrV47WsCeVoIcezlG9YjwLr2jcRO5Fv6TKZPgpwYXeY0xfkeQ5x
hLmPnRTGk66RViuc1PkUob3KMzvFzF4ns52seRMHPXWDmoyGYbsk3lw0NbVZksqtzfuyhFTJwn6C
7QU1EmOa9jsif7MucES5ivpGjA1z1jdPQRw9tiUGYJZbdn8IhKsUrPsgHrd64VEQ1syoW5Y5Bl2B
l5ws9DHe1clxlzo0+DtHmbzdBChgp9moIaljB4hFjZL5MWbwVwHEBvrcmGW9WOoPCfnTGTLftPjo
3rpy1GwxWm7zYVrkokPEve2DNdVjfEFniBKiTVgrKm+OVvt73e4wqJ7DSHJhPwVr4WqoxXeeFM4i
mkb49DkY4yQOcama0cOiUIvzV98NoA0F1Po2ckQ2LkuuQ4uNnoELSQE9elKRgU2/h75Wbr3cU0+e
ovW7jr/rGtfib9ZQNuUy6JQfqP/Hpymo68eyjqydmk/50ucxhTUhsYIMRpYMw7VNjPpxnBpjHfM0
XMvBMOiAA8T1Ug7Kkyze8MiId42/6Fns7OyKhO+CCli4EmShl43edEdukvbYguD5Ovor9nWKKKuN
UgbUJKL+H17wyovBhnffpShM9Y2mvLSGOaxVsAZbOWrO5RSrFwmFayYrmTjmeEbdC73uUKd3UHcb
fbARqhZ0S+DmIzbncz8we3tpdxl+6wYGJ6wypxw1DPydWaW6+Un2Q8QRl1rNptuoH2QYEq2jnhH7
FDzTsfCc/aVkM9rTNxOJv6P0nXKcTrnG7pMckhFLWOaenZRYyJhb4PT+a4Gm1vbB88qAxARbhF7p
h01m4uamTZNzxAC33bhW6T84yNRTltXN72MG/CxIs71dArp3+0k7yqYPDQOh1rmvma52TEHXT6YV
HW5TZFx2rWIdTGKhNdj8GKNdPkZ6Vj22aNXV5I/uZMgcs35TQb9ZWfOMMhT+ZkQ+F6CYMK5udKkV
3b6LtAIhMAf1QUwXdX+Hi4NxTUIv3HmkjtexjvuHZ0857ga+uymoUl6E3f95FKiJviE7dPVQfT8l
ovjVoGcKhzKuln/FlXmajMWKpZLyCfJVFRskcOdG6WGk16YSbGFxfMi4DN2av2Jl5qvIJCKL5Vdl
c3ZTT99NeJHJHpJkKHTNcWU+kl0kMMxT5uw9J6OWLkOe2f0jrDZcwamI7uy5CVGoXE8VHzDt2uhO
NoMOuhPbdhTbleRZhjQFlUxHFPh1U64/q7rYtKHKnfe7CdwMmwwzP9xCCF97awXUERKkQt1CNi9Y
+wTOpZkbC0OqoSq6PQhpYSz0DPf0qIr0DUrYeFndgvIUnzuoxDIB3VZQQhle6qeyMdG5QC/uGQXS
f6TlRZ5csbWZPrFQ6hfIbRh7DDDaZUY5clHXZfxDzSNyVmUfLtD2Ap3BA5QdxzbuuugzLXFj91C4
tv00WMbI/z6hk83KEpZgPJX5s5MEKQ6K2N2Gc9dzqL+XVoWq5dwdCxQicPF5MViOPkTdTDrp3DvJ
byJBo9y5k3knGS+WhcsputPFPuGVdQ9YOln3YeytYBfALJpjvqiTrW4n9fIWM/102CuDCT1hniIH
4MXVpxZS+C3ka91wF6oZZSdm3eKpoSyQAk3ubnHWAte+b5WjDMkLAnRlKVd34aJS8hTmclZcAtcj
W4j290ab1ETdpr4FlCMIo41V9fVumMYCggz6TcUwNPtgJFfXtKUJiNOML7ruFhsUDpprWtVIcFHj
fGDh6Sw72+6fM7Dj4HzD+k0r/RTyACIuWWs94ak8fBraiNB+6wWLlGyUi+YGXIXcWJO+T0CLg8KM
G6N8KTWe+RCHcWiZu6gNB9i/OMXeb5PqpdApTqW5Bmp3Hq1r+x/DViC5zj1NB0kXxN61pTL/wjJv
qQA4h7BVq0ev9rW1P6jJxi4j7ckWYtiXoVLwtNLUpyjzh4s7+Q9yUIZm0PAwPOEREECjM8AA/lpL
JCqq6iAg/V2qK8FSHTUydAWmuOysovOUiPilVfzHIPHtTzcvTr1paG98WfYKgjcaX12nrvLAv8sm
1TreGmMmWWhzI0wjq2FlRIARc8qutzlOXiKPU6oXQLvuCVBDvujMTn+OM9v56tazwbMVOBjOtUhj
22Oz8hKU0MtGb6+ZoiIVGKnhx+AGL22RlU+VNdX7WmChB0/Bey7ECMY6AU7Jf4v/dgSB+/8YLdrV
kEGNAoPe5upPoFNP7ajjuAhJhoKUZj13rD1XpV9N90gn4xbhWM6Z3RKWRoU5HbLIqo+FbtvbvMmM
y5Cw0NWcYHwQQ60v+0G4LzhRYQxrhtp3gI13ozGky8BsXtuu9Y96FvLrl3QMycyQnAzZ8AzStEA/
ynChed97C0tkqAjPnkLmk6/HY7VqDWC6o/HeCBNtTkwaPwoWlKBc/a2NSy6EdnQP2tkVYTL9H4Zr
Gjt2pqaxkGoHitfa6xr9ya95jT1Z1Mx53pxwGfmK6YMF580qDmTsKdHJolyFOuFBR826bGLvq9on
4391xeSGu6nr8YQG6jW9JuS0Vhn2aWzB6/oJPOxF4hLrifw1XgPJke+yfjIG5ysu58MVDbe8pz9w
KuhIT2BQ5DaegJ/ai6dMACsuWB9/eBEisQYV64XQ2f625vRD2OS7Itsen7USQ4DOsLuTfBj6Aukk
y8KSY16rur97s5AB5YpmIW3enMGKdlOcw99HJOXSe4N5kUfjfJR73rPmjs0eQAcysXO6NKyL6sz/
BhI1c5KU9SaMmL4Jtrz+jFcFEcFFFxblxWh6PB9ivTjF07jvZjiblkbtEtBYfulbo7jktdUsYbxE
HwAE956uuC9ZrppbAE/mtkHg6yWK8Dr49zNrMywvia/+cWY7Tekyy1qVpzNlMrViy2RXUA2aDoqQ
UVH8RQkD5kE2PCdwTu7koFdqK2NSmke368pnBKuBHXUvaj9W90aenMz5ArlmWkjZt/hezoNeLfSD
H8wCkvOoihA9RdQaYY95FDaitYapqmzkaEtNeQEzaQFsKQLapodfza3Lt77EkBolhnnGLX6bazov
dsrupwePWXbieSr1/Hk4abMezhLI7qJTC/Wx17Vko1U+lAERTyeyweOpDJrpRPGPdGenUOCYYwi+
V6uQ4vAyo2B2cjp9ThbjLEVNlPI4oUkLAX1iet+gKUFfjmiGVR+oiTXs1imdjHnyq5nmbkjqdMev
Iol3Y+m64SIKlj2fNVzEOMrA0Nc/cJBE4kAtxtceMBsST67/EGPCTZpTCTYB4hgbFQzYGUJdPCCe
wGHvwtkMNX4385bHiYryLI/kPHlU6oa21tzWWtxirRGDvejrYRv3Q7Br42la234WvDl1RWJ/8qj1
err9Wp+/omC3TnGoAlCZJ2m8ote1DRoar+d1R8Gx3kUWi6DMfxlZ+jxWdsPzzjzJztBW3bxMnpYo
dQCrnbsWKJhT4TufcoZOruExSIHdJgKdvKl5L4xKXaDWAFjUE8aDZeI/jY1J+xJ3bs8XZ3ffRCde
rF51Py0QZkIRuKAUZx3FZjCpqBEEWLl/4iz/Jqou+jbwFgLq4Icv5QzxLgUAJaHkHZhBAPbTgBe2
EuOFzQYSf7UBJKMRJcVZNmGMypuhi6+eDKlKU5zHSQ+Gxdc8TS/43ZXqpuVjUfZy0vXESwM4AJX0
wkW3SB5RcGgPYIL9vTwKgtHc9+fKBxlI1kzbVViqL8qYyv86VxBOKrs7kbDpWcANjTGy1xD8CSfv
mowm1Y4ybJEd6X4dyRiP1ub5ryMzmpQl6K5yjZrCCmoXstA5Uta9btincTTMuxg7VZSIUK6hEHTf
ql74jM4jXKbMWIHVxVIJAwB/UiK0W8z+DnSvgU4btd2G4qOmtfanagKFqJpsZ5V9dJTKAlJj4KY2
UGVtubOa8l6G1hY82QvfX2WskFX91nn5ygxd9a2jFFAYIvyIXb2GDDJVUELr6uoOPnyR1gk/kKp5
dmutedJs/J/qoXq0Suen7yfuJ6qbJMlmFISK425Q9u4Hgkozr1Gzn2OWS6sG+fI77LV5ahbwk0jr
kK4JPR/NHU9dmFVQr4QsV7qZg6uxOn15RA766GxKKEwrXhoslRLcXwdXqy9uW4UUJJGbUFgqIa7/
CH0+ep0yB0uLdOA3XtsWTAbPAFoQadirJcOmdmygS2GlxDu35uv1kyBfwG3OTtgLsNJ00FViu4tt
tJbaqFbnWO1o4KbDGMO4qcOkF90F+D+znRxbCuqoufosTx06vXosrB9yaBSJt1ersodoYj+K3o6A
19mPQW/GP7zefIxx0ZWR30O/D+SceXKiOOWlxpF6ZYSTsdRT0b8puv6qGUhz4kyMdYMAcxLpT6ra
Re9J2wxLa8yQBBQq7AX2BpBuw35VmmXMqhooI/nl8CJaAT4p7tJFl+EChQBmusm1mm0ZLtFXdxzj
nTAdizsnCi4aAJ11DWTkOVHgSWm6H/5Uprex9Z3Ll8djqATlVoMeOay4AZBh6BX1mit4WjtJ7WA8
osdoReXRp411a6OxGlv0bDKTydV+2Ig+kXQMhxdXQyIkSBVxzfEH39Zx9TFYxYdtk5WcDM35NmBP
VNTIIy6wFB3nBMgCF82n0hkbjGNafhZJ5TyggOKtMQgqzzGKolAUG2s3VVG+6fAV3+Tx65BlGSp1
c+3HAU2TU4Jqe+o3JEXwu4wcPDJa46Usp2qXdQp0Ujww343EJh8G7BNdb4xaQH0fW9EC9TaHn7mb
T9+rhtJgVcxc+Xz6gWxSfyiEdq5myf28serr3JNL69893QU5+qsSZ81qw7P+HvCCfJsDMET7czYa
rZFbvwuSB60mj7HO7H+syDfYsT4GgWuhPO8qwUfc5cjB2Yh7+7YVLM1ahO/4wGNBgQD+EZhR/Oob
KCEAmn9HGDnbs9ZK1rIbNHa4oKwZzLhp456V7Is+nx5ERbSBnRPsVHI+m5a08BYXbGdv47AMcSxL
SLG2gbHReZWyqkZbUjYRdeFVx3Zh0yttHC8z1+nIHfk5lYfU+ppTZcElzVygLvIy1NbDqUMEYMzL
vVbCrPOcBNU8BIrzfZZhpq1jrtXVNTxRrc7ucxerzr6filenUrHGEbV9NpygfFWQ6MEWA/JdbptX
vXPA8bfla+PmM3zbcJZNXw3brERyd0xa726oTe6H1rU3IWihO3WOyYHe/JbEmn65hScPk40250ts
gnYZBjqoiv83NSgTh3/NE3MeUc1Ub5/iNVVa+rxk1rYlfALr3Ladu+njiZSfFaTXAVYneG+tflOV
nipEYP0TmI/QVPKfRoomwZRG1nOfxtE6whBhY4jojXtuvLoa9FONPwFQBn4zbjN+j9QyQ8iQIjHq
zKh/VRh9tHJH6phjuYmhi0QWMFmeK+KBYlZzcAWVIdmVjZUJeym6CdP7KOiXgJoEEgVYqSff1bHC
w9gWRzE3kzn8amoIdX905cAtVpAELMGxcQqinaj55obuX119mC56bkX72HGUdO8ldbBGFWqWp8/K
DUglSvwx2yuUJdGKH6wMLWN3P6JS/vr/zxhMpdjYefXnNdjAv9giR3itybwnLdiXOO48o6h761hB
o6yFN34UHAGgU2q06LArElUt7kKjfkWQg0xKk2vrgMoNwJQQMbvKD6dTULWr0ohTBTkv63uPMu9u
0Eb/WLQueLxSH7HowWh+YlO0HBLhPhUCjruM3UZvR3KeHB3mMwqIARNmEbKiE/RluE2RLAV5RLnH
N8v8iqrZRkyOSSZBtR69GT1aeMfCimBbCBBcu1mzsKkH5+xnuXOOeufXkYyxM1wWAyKif8ULVwyL
vnLIRA9PxoTOpta44qQKN11KOR1WKdFqRmp8VYxr/2tW4o7iJAGOspCsCO/PWVH97BfNr2vh9giR
VFJPRBT/+7Vus2x02ACAXoFex+8xxJfF0OTJezE6GKnOsf92xDKrXhSiShdm3HunFF/1U+6JR8vP
tAdnbsoJV2QUo/1NHznqVwxERYvfyr2MYFWCfBiLF6g3zGeV26ySQsEOz1VRH5nBZrJxjCGH89jY
T8AoZ4UlDN29ZExOqCAtTEHWuxjix9ay2IjZYw4QWsCnAj8Lqs8CLaHPQXn0V6yTE60OVfkCKMY+
1JLoPsym/khd89FGtj3AIpBbCWatCdAmQdftNR+raqMXub/vJ+Hea1XWLHIoaj+KHL5o3Pkv+iSA
MXQ5/tFFbT4MCQYbcoaTDfd24fvPqK3XW+H6kEVr51nTUJxxUNo7q3Edn9shbzAu0l0E4tX4LAfM
GAQKdsVltqzJCm4pYU9nU21DqA7lfdDr0xmxIsrXODFHiLChtGxjDrcGQaq/tkncL2EBxxCIS/01
tOBkdJP/ODtv3kO7e5ThHubXToWcupInKY0wWE7q2kGYCFPmUbrqaxVIKjT8RSfbLE70U4fvDooL
4ydf8IG703/DRAJEugt7NvDEeNL0KlmPQ1u/sSs6Gbk1fFau9+JsUUUr360+95fNFImjqffjSwt5
MPQM8W5GuOjYcBU3spsrbAo9oT2yWh3PmUlyU8Yxdq6XJPunU5tO7lOSl7u2Z5eCy9ambtDCIzeQ
6YvQzgYsxobhMvICXBpTM62/RmRQDsdIIKfRqB5l6NZYjuXuO6FebxcpqUd/XQ7wW7eCFlSu5Am6
A62Cw+AxD6me3+bJc3UX45O6hJv4+3z72Am3Ru6p4IvmaWYtsRJP33ghg+83u/6goxX9ZnrZqkU5
+1kL4D5WU5gt0qIDMeKYDibhCGCFvapAPcjrZ6PI9lqeZ9/8opzWjZoWbPqs4M0H6y9CK/2m+rWH
hIgCk2Gepou1UkTDOygPsSsa6IXy7KpF4tdSzRfLikNU5NE4/7pqF+PJ2adPnRY4Rz/kc35ddeg/
QpulT4gp3rkSoIbkfBV/e/ADTXdnCM2/03VyV/LfDRvMfgzbrM8CH7qHsvPf5IXg7WerrKqCA9Kv
5TZxEuVeNtFc6quVENF2V7nHk706d5V9kmNxzzNFha7CnpQ6OwAkfFsiNMLnI63P6n2Tmo+RL8TF
7uKaImymF2AjMftKkvYi+ra9hJWm7Ca7fZUh2QzzoDyCriHWZesgSDMYpkZqYTP/Ls5ysGeduXBt
o9yYptVcnNRWzFUQW+e865F0+30ReTlhNMY5Nkm4Y7oSA/56w38joi72EVgN3Io8yc9BgB58Zgpz
KQd085OqBWXdxgzWI4jEo9B7A89NFoZyQq6iBhDFwXsYsmi35keFHqXecqrK7k2kmw5bwPcc8Mue
a3qrZu7iexnOWlHptU0BAwwJu9c5zr4Ep+REdXZtXabvEP4xf0zy10bNyqNtzCoCaZq9a0YPbaWg
Ym50RfdoQuuRl22UCpNz3ES5vbmaoue7vguNp7Az4jMAw2gp4xYPhKVVmkjDZ7r3rI/GahwH2AyO
ekGnxXuIzSTFyyDnoWv13oMRd+aFlfVe9mTjNb2/5PartvIEhMC0axaLpa4Per40NNtZocmabOTk
zLX0B+u+xpzs4esSJt6wEymKtezKgbRHtHiwwnsZCjDhw+9uZr0N8S4eLZbHqIiQpe3ssz03X0eB
mSy1gC/trwE5mZLzdFK1n7f5f10DOGy8cjweIHLgr39GxvSRCo/ln25n3qa2fVywoQYOLv/128Bt
ck/lj4d0tS7tvljAZjzkqVkcU9Yt0IcQblqWg1JijDr329ynStPFCkJLTngXOTbsXnyMepQIUpRK
PBKgWvQ05qb/TybqQ9YU8QcLXXA2Rds+Z+QaVgWKHneFb2rbMNaUQx8MVKgnMwG0H5GI6BBOomrX
vOCPjXuFFeY/mizcgguZTTzZqsUiLH6m9fQRg2h7ayGcYjdbxg+WgPMOKtg7dbU4WlU9a3tnBQ7o
VOzlEZnw4utIxhTNCptFoJbbKbDavZxym4f0oYXn9gCX0Y2rZtF5TnUyUXM6JciYLeBCKiv+Ool5
jt3i10gHJHZVRH23nMIBNKg8h4J8uuwip9w2emfNsi3WPahCbcdmFHRp404PGLkOoH7s4TNsgMAo
4/Ahum5C/SaZ7qxILQ6Bo+ibIh2C5wxHIDk1z7wt4lj6e0HxCFlPqJEqat0nGxrxups6VCRH5U5O
dRr9gcJe8FrUxpsWTTxTsT+alZWP8igruwa/xbmfz+5J8iieAkFlz30UTZesA1w2F7fB27n/LSbP
twJXwDgGPwgXbwuSCS9KGwfOLZzYiR+Vlz3Uc9NSSQb4qGu73DWmndfl4VpXx2mlqL29Hnvdute8
yrqvXACSU285O9ltwmnGEbqvYPunS5nm08UYywPLe+/QVUqDmvAcw8e8QF8te5E9OTf5fUIGs2zp
uOqmDzHKgFMbPhqaZd3b/avsqHlWXro43E89CPov/TSpOuQL6omNEgAyQm+DLfeLlgRkN9nAXkys
vJZoPw3fuFnyhVnW49WeB/R5wO/J8KHSER0k5hV632OsjnzvM2hWQl4p9ZANJ3QDymrDXO8s+WvN
2FkZ/19C8sTG081T3ItLW/QRyQBsAsMWRglqU5j/TYoPvNkqHtHZ786dPzzIXmg0xWOfBBCx004/
eG5aPk55WYP6K7uFnCJjmvDumsRwzzI0oX6xbRFZWMpBGdPSWZRc6y7sGVHDLxWsjOacyzA3Okt2
wCFfEfhcA6kYmqlE4SZ2hminz14IuFhqakXVujKh/UVK3PPYiIz1H/1q7suvQql5oaUdKkSQYsKr
lrcfuTpEb6nVF6wRKza0c7fHwXZRqqK7aE1vP9u2vZBxLXWA4vUk7mV3LOEBp2mLmwzwM3estz7i
WLDYvSJEVHpEP132ZwnkXWDlxsJzXA+XmsK/tlWRnviwLIFMTlHHwbsa28wL7OttEhqyWCW77jaa
DyZTvQor1khc8e6cHIr9sisHitAJ90mr5IsJySRIxP+aXK8DUY1fJ8pobJI018jH7eRMeQl/yFER
A3i9lF054PXaCG3KOCQhaVOzsI3lOPnDxm707KkFzA7GQTQ/2ex7XdB8Oj02gH3NIyrVso6EmWXv
Q0Pg8R0hDKZpqfKuN9O+nqkraqgA7EntCxiK+8gcQ+wUixCBnhpquygOseL+Ct0Gi6hKl3Frjms5
Vw4k86nyiI+jbiLHpxQyx24DcnLVs2eOk2zl/vCw44oXgf3g/OtAxQhVRtyaxGQa6CDWxtC/8CLH
Iq0s7mTv1qSJ8C9Bph510/QP+dyTITnDGaNqZWTFJ2s4MFG4IkhrgyQ1MNdB1fzLuuDmjPBHPw/L
aq03sfFld3A72QT4vPnSci3ARSzgEI4DJdc6Wzfo4S+/+n7YiTO/dEBG85FbBdPeAx5S9DqzZQwu
qsBDjqZwO0pEeuC/9NgCZJNRvlWNi76Bj28l/u3iW9nb8Fb74DUNugkfeFwRbdUV37K+3aG9bj7b
utEcPIW1URs7KUQS5X4stXbTUS9cNFhXmIijtN1CN9OIWu7c1zJSRWQ1wiJkb2N2TrgrW2AsQyCG
i+iQu1xltY6Ri+CvrDf6cJEjobA+uY/Yahbsl0F3mufQhMRjNAl18ikYDnbJX060NrVSWzM3mY8e
4lCy0bCwYoPZmKnLPqmmF9yK+4XA4+RbP2ivetC2n1k3bB3FaX4GPLooMayNVjfuzZEtYCniH40T
f+hqb1KUn00qUX1b5Thbn2QTdUVERc/5sytsF5onjulLj3vnbJnI4PZZSkE5UNRD5eTVkuRV+6J1
o7INgOc4rTjYPE4gynRYTfTDLH32n8eogDlYKED+A1ZAI0+5dXMql18D6e+j/xYLLafZ+4a9xp7c
6v9xXOtn4Af9C4Z0NuYkrbjwqJn21lhmuxJHpGvZBh7bm8h70xvlPqVU8K0fsX5o08P8hL34rtAe
AnIjB4RK64XsdpapPaCfZuEK7Wd7GbNLHmGJka/ZyWsPMlS7yrDOdR1vBIcM6TKvwm2tNtndhIT5
Q1+U6h7QwLSQXXkG0g9gxiis7+VVvChReH56Wzkop8GbBahVoPRcV/d5pz9R3LMut0akwroklvMT
GU/gKZUJa0vMStmaZQy7ODA/5VzgxQB1Im16ruKg2391W88ft77pl7yo402tjtBDIq9YRcnoIpKo
OheBRdsSVoj2AekR5ZnUeQucMd+USOzuncxWH7zYjhdyRt+Kt0GLm6esgEQekJGfiQzH0baNqxVm
5rXsRpAbBh4yMiYbYA8pBvcmtinzFBmrYGbAMoYke04j9RtG3NsIWcDvSo8oou31yrWbdKAfflTt
myoXaNaXycq3pvA9q91L1Jj+zxCsM6/3+LvtT+3SU1vo+vGoHVRL28Sm5V0blG6eMEOCezXHZXeI
UBtpRyDWAQ4jT5GKq7DfWNz982RYcdO11XkKzINfIRam8mqBEXVPZa7qCAOVf17NwSdpDWoHW1/r
ESHSPy841pUqLzgl9ngcewprfe1Edb+M6rbdN764DLMwdoisApLpaJWA58quMlaLIMcbYeSZhgr/
sZgbeaRVenD08iI8yiOR5DEcnt99OeevU5o2jfgFaNnFymqWz/5gHAOFO6eh1LFSIso/iJsvBBJZ
nzw0cOnxenFf5vEPY0h+uNTI0dYr86esbvtt1aLpizAZBmY5rhZS2DGHWYZv9fidvUSKhVXU4v1m
OwtzJu+LEYRm7pYO1pd0ZQN45iPi68YAoBgfiiqdzr2eXG4T0hqgiZ5pLsnAf51EQnEjuqK644ls
8mRDxiwrNXONc1F9iNQpexgmnkdxYrcfpte9F0kUPamNG+4RqjI3VsE6yW6jLQBd5zGu+xQp98Hb
k8yd62zlryOEmAcW8D2fu2iQJBSUGEiPGIfOOvWVLkD8+YSaVhFH2a/no25KDwmyGbs2I6cN+Cr7
0fc7BWbdR5ABRzMS5FLLBE14HdlQ1qmoDv7nhMB1kwur+9uEHrzHt059uF1EzpH/iqQr/ttFokCY
6wIO/lVtgx9qPyivVG8AfRWNep8nzbTxeHGeLD7oodZ1ZRspRnuXwYJZVfaIvDP5TN1ThoWpJdML
ymLxPiiqfMUmeHzxersEw2x1GzmKDk9E3gLpSgA5UIRCB6EIx7aQ3qILEuEuUSvnKgcR1RFa0T9j
+Gc94OiJJgJzNJwFL4re/JSX1/3RPIx9US1lNy4GdTsUSrGW13OLLgH70l6LoMQuoMgoIsVZdWLr
ou7RBuj2cTh2Jzz7om2q6gaS6CMv09oWj6WNhoaSe+1rq5NLnwoFwfMgutOawP6nqdqFQ2F6paZx
cxBW/z+Mnddy3Lq2rp+IVczhtnNUB8mW5BuWNT3NnMDMpz8f0d6z51q1d9W5QRGBaFvNBoEx/tCJ
ozIU4IVdI8JIQQBo8RqiZGzHZK2rDM5RKbGWxHbLnWwjE+dGyMacO2v/fFxLEgLk2fiDzE+wg+3G
ybLT7xNRyWxZxe28DEebus79lRwhfwq8uNEJ19SrbMqGIdnDuAQQpRTYudi+RyyCHYFRRuotikRw
YOeOJUGqezeAzMDAa+W7b6QRbL3EJAc4tP52wALurovYuzqo4Sqou4HEKpG1Bm0ENSXwzTtCY9mh
qqxh6Y++v6iqorlrvVvfG29y0eXwrZ2spiXyjX5AxIb/BdtFxHV25swulwWCCvVF8ZN/d8g2tVXb
BWxsQKROSYLHwY2qRQDkLgt2J9tpHPUXWUsgX5xhO58mqGcnS61qjI8HkNYQ8rbjFHjnrtVd8Ks5
hpX62Jlbo3Nfq0io7+FkF9sBacatiVngJwzjyQj1H+AZ7U1DvmAXV2H02aVfbdTrP5KwbMgGatHW
tJ0dL2RUqee8HScrb9W2DoYyGR4EsjqlyBuLuddPWZhkrxzcYbXUW8FPFszo3a4bJEJsDBuITu76
QgEXVidvKgy53zoQqKEiAd2Q7cKlxsfgDK/xlYbK2KVE5mibadmbOfAq8d0kJuMONtDDbe2CqaCy
ijyBhLBVexyvk/CHcIo33Ru632H0K/Q6Bb1z1CuawSnxJ0/QzKpi5XsZx5wtoFexi3b3RjKO0KF0
4yMknbPox8w/ezhPvtWKu0nmYZkR9MT63IFcMFXDh/lTZoZxGTr2AUY+XGQ7Sbl8q7M2P+5yPffN
iyL9Bm8zhOJFOi3VO7jQqlovxz67djAQX6oRR8fI7sSqG+NuO+CRhwMde4wKmXc+ZUrwDAox1rQR
iJa3YorxCZ0SY6l5rJN30TozocLJmfTSVg58293i0Tu5Hb4ejz45QCDkhY1QoBzl3JWI3HXutPpa
9lYo+ZyiCvye5TpTjbzri1XwiPZe/yv3cVXq47H6BGO8Q2DZAaUdWacInRspIPmpDHWyTNIgPMdK
NryBEd8brAULYt3Tjsj2EqpZVK8LA7abCxkQMO+M/+JJGzelCiawFE13Fkl5APKmX6sSAKI6U8HK
2gWDIfT07hcWSSHbQkxl7kj8dmmgXfeR9ix8WRoluwpluveaZ4QkarlX9M7fVVDdBBknkD3s1PsK
DGwCnv3D6vyl6Nzpp49/KWqMGQTp0vBv2LBD3nIbPhgpofls7BHGmE4+Qb6VEpbaZ2cvEXVIPqOG
ZV4bgZ/1saF9utHwGmejdk9crCgcY3QWfeConz6aCgS29eyspen4apvmC1lKQmy1tc1w8jsUcyGv
ylgttKW8FCJ0Uw4yY3f405pCsLI5KG5bNVb2cevVi6jHwGjZVn21rLXZeQuH8bssWp8IQB/c83ZE
JzGf1N04xMHSTQvykHbvbVKdHJM+VN8N3jV7yRJ5NM3cEG3KgUuISVtAPGXYXEzwuIyF0eYr3S3H
0yCrsjvSOU05jZOxNWGgnEZOOIxhf07UiEdf2C8VdPuVE1TBysSE+8xe5k9hBWW6y9zp+7NJXslh
gqg8xoY6tjp5EI8blCqoP1rzeQojdsaDh7qcXeG7t330+/2ACmnPea8nXD0c5HzD2Y9Ipj7u/dfk
Rj45ZLURjQk6DPKCcbqJLptu9aTygCGvuZVV2aEGBe8ZjIr2so0IIOOQmwaDkx6fTSqEtahymnPH
kTFacvxdoBbjX+QcegWPrglfn8N9Fqsz4PudCc4MnQnPVo8cfr7L4fIzFFv9TeAEIS7OC2se5ezd
UXV1GWrpcJBVr1JvvZX4V7BF3bdCjRcYpOTvSVDBWGFn8KhiZyF2BKqVleydeUIrT8/avaw6rf/D
1dhKTK2XvI+gVPgcfI3bC0emn8U8nxWl9b4OUW97fGpNikDJEbeX1UhjrXfKLHuR1TgEQkeI/1s7
sunBAfsuP2bMjPag+xDOCTzl70JnBbJqFkDZa4LZXfTtfBabe4cogmWYKa9J5lR3q9MOk4OLKFZf
a04l5sXs1Godm8A+67kqxtiCkc4V2njFoojVBhrAf3SU7Q8bAMDLs5m0e37omgQxOqEhrut650Fx
a+QJzQ7JIbu717463YamnG6ml/p7M1ePWZcYpxj45rnVc59ojevzdXv1bmr1T9k0UzpwaZl7eVJ3
ozWZB9Mi5z5ruRdK1xzNeDBewtGzlyKYhi+v+g4VPf5VdigZdq5QrliIqXsRIVQ6pEb4La+sn2EU
3ngKwk0rEoQelFh/6xDVOftm/SPlZPfWa0326g9/yy5ZWD05+6BOrrIW6dW0QIcjPMrqiEgpfixD
sJXVzu6qne/YymNqwwzMWeAsWOjJ/KVrGQYmVnEB1auf8Qrw7iizD3tsv3SWeujWS80rfvl1Cbil
dQhra/5saOYDLYw6NV92aQ+0uCfWih93R4oFJV9VzZQTyTvl5MzFEICt6jyXjMvcAZxVOcmrZxVp
h4Xi6Bm/qsp8J5VDNiREs1JFKPQ9G5yL03n6LciG4HXgdSpH2XmRH2wgcitZ1TSs6FXW831CsI7c
avraZL158HpQgBDV2HbPhbySheyQQ6AbOks/KrW1oSj9BrjyuGHzxk+lBXoWhGI6VnafvZPePii1
k99NYcZvItVAbfoINOZhdPYNpV/Im4o8IZRehRq0TOxb7UK069CZbY6qbHb5bOMe/SguZV2OQUZN
rBuHTYWsukkfnh9X8www7bDaImBKHtAulMeYf032vMdRoQEXHu6Uj4+Rg+RnyTGyaoZVtHaiCrsN
Oe/zXyHHKIHasdK2nzYa87989qN3t8OfymptENCOEf5VKHp6C0HCn9yCZK9VliOMK4yKg8pEYC6E
rJwi4YdwT8eW2yADD0o6OPK+osq55BSkBbLV1MKOEZHfGEtDNwfU+x2qhEBvxvgh++SoCHDLxhh1
e5VoBZt6o+m2UZClsKixxtRr/Rbn+a8cnNlvOz0juKn88kLMrwZLbd+SCtVGtvfZqQMvejRCJds0
Thu+EYlmW9UBvffED3lzEYifYQk9Q/QxyqXwN17GdMoO6aDMEO3SAjdENAwUpfoTedDNiDfFb61N
XmyYiZ8emuLL2hlDwIgxRiuYFe60TNMuQ5pEcKQD5QMq5VXeBGhgrXGIvQikQxZd2aQn1W7/crpC
vMrCstofgCFmC1YV/naFOMjgCKw95hGA36pXQnRLIhzBTTaN5PfWapdjfTF3mkmhXp2at/M8PoiS
cq2ohrnEQI0zPTIG9VEWk8KZPhjVl4wVZIsMYJltdIfDv+z912icGepjBg043qeNTvIlnjfyc5XF
/YIaoHJySWPugnRGPI4uer5gYW/4La0etbmJj/0V2t5wst0ieMsB963DoRvWckSv+dmZJ+5Ddsom
ch8beE3qVdb00rKA+/XktzqeqCG5YAsQX2Wh+nFyLStWI7dNjc2zI+5ncAjKXsItQkA5lq2vOrtE
yD90FwHnaaIZZXns2RHUfo6lFFItx2eh9wScVrozFYDB9fpg6Mip84vUEY0CJZg2gXexPTzBixJR
fMvN/u57vJvixjhYsxtVMjtW5bEwjjXyG2PlsyP9n2bZJ9uE4+MvUOmAg+FZ33IcUzy09wVWLzeU
09ITAKo32SWL2BFi21vuAMap92+ybYyR3/NRd93Iu3hWtf3DugTC4oxADAlrJUl+A5KzFkaTvxme
mr1F+CC0oVu8yKbUcgTqK2rHpprxRpVNmBqzTjxuMMzsVjQ4FpUO5nCh291LQWpVjrUVF+QOWuJh
OgGlAyi+80xUyYzShwyKHv8W9UsTzTEyCWx2OU2Yubvoxi74MYjo2zR5ye8w5/eYCLT/cw0yjd+0
v4Sp/aUVjbjit0BY0J9lVDmuIWqWrOysTNWtrOZ1+qfKvjQ/DJr1KTX9zLJ90yN1+AZQhCWDH8Vu
GBX11U/73w/RPwaAQvszwKgBiWpK+LtKjPFOpAh+IJlV3Wmnu2zKpqpZQeXFvJPc2d2bC631UFGr
p2tNKukFdw0M6AmrRdBGePERQDw2eZbia6G+mVMfrQJXr75zDq0XausHX3XVnIDIcILO94//PBLw
x8KLxFdPOJisw6B+T6Fs4NpVjLdS1wlO2Vl27pHy2ashvELbiA/kZXqcdXzjPFRpuo0sL10UZInx
35obZRHOV1EFpicMw2yjITviHwpYsFOl7HRdO5Yub08UOUuQI3OBJdefq/+t+mzL/nPc6Pp/T42B
kbWOxnfeqNHKg8B5jEJvNu6aL3PZqugjQLEs1dYw2bH4mnvGrBTd5nHp9eDHRz9aFaibYQZNoasO
bDxTA/McJo+mdL56VjW/hdb0rI9t9+oMQt3K+2W7vOM5Z1KKP1MJInlrWMP40c7O0+U/ha1jSY1o
FMV8hXM2qTGkIOSI51jZqVouBtU+mJ+tMLNfcghKvNn2gQKsLFANtelHO7ajcKTqrkVF6p/6MEK2
WIvc+NMvgdN89QvHRe0U6m725k6YW4at9QNRMX6IGt7E2lj3d9lZJZzx2qkdDkZjog84SxKR4Rlf
UjPzN9gkomZQ9akNANQdOQKac1ywxPVqHmMERoVwS603L/YZ2SVtE/lOuUAtwgN/PqP4c34i/lJe
NlLmA4Wgo/OQApnr/IOyWVt+qTgFkNnH1/xf36v8sr2uVVcpjrELlUB0dZZPSOnE9UaB/rXKM4x7
FWUYT/91lRcppsqxG+3k1X/1KnHqrYidfwHdMEgAxnurbZvrs4CclqCiO6X/6gjBQW770VYXHmT4
fw1W02kJSK4gqmP9mSRmBGyL7ZiKaFuEbFPK3LlpXhrdu3rQr2Pa/6jmZge81CYcwmort0f/jLLT
TL92SBgChH7FnszDIwAIulenr3bl2ue+DuzXHhz0OvEEHgkxrxmWQrGACYv/s+P0d71VM+JJtrEI
wr6/e3NbmUZE2/I42ss2vFVjzDz+lhVXz4e7EvrZtjFVZylGTYEXJ+xlk6X7UukBU4IWOSmI0zZg
FEK/WciGSjXhjSJNy33GB67e3enZ/qzKq9F2XpTcykmtVSU8egUBU+FNS+QZ0uOjSmgoNErrWx2I
4cWYGcWyfcJMalOo6C2m810ldiSwIAN4g0hde8p0N9Hzuk4mptAmMuflDNGQBVqVOZ62abmXVXcG
cPihmq7isXfXdtBp17RYYE4uLjMKitDt77jGoLtwbRBcj3ZMHWOObmdZ489Px1iKpaJrCD7ONz1v
T4dilYwOwbC5/dnpDtW6dTsDLcD/+aRqJjtMQbdBxqKGKP0/88h2Q531V0ocJ/6ZJ5yvWlfsvag2
j895ZHvpBcfKKNvj498tuvFHlOs4KtkEy/LYtb73HmQtMt7BJp2rTYIKnlWH7X6ESPvdMqZsQc6g
OnhqdfT7JnrNsvFTZ6Fls+uHSzX3ppcQX8iLpfjuQp07+tYkud5N98IHKI9v0rCS7S5RpMoYYQ1C
CNgRmNc3k9v2P/JgK/u7Kgo2epeLPQAw/ZtQ0biJzOJn2XJIMzW3P6VFhAUimxpi2nyQqQL70QiM
XfuxHs6kqFC2mztE4dwiCCNvLr5SB0+3xFrOlHsjWo8R8YsgfjMUwzlrc0GSB6psxr+Tx9Rqtq1Z
52c12ssR1aCB75pdgsu6VpfI7BTr1NanF1lkRag+roiBLjwP4W7ZJIBRslJXRrd1CzAjsrGYBz96
8pT3BPY39fY5l7yaBljhdjEsHuOe86tFJdaql8NGmaeJBuWOzwoxohnS+CiaoF51hQlXhSP5o81r
tVSF9MAY2WjHTXjyYKL9c5dsVipgkrLNf0Ai9RkYaTmQcbNpmlaTVkfN4jlK3qQPnkhXojTUvVUO
m2ev1eMcoHTeRgWjdC20oCG8FLvfdLduwIrq5VdcpAdU9dCG6acLaE77dzSmb3aqOp8JeBooOmwE
S34EYBq0F9we24PFN9yC25i1mWgrPWSjfFRW149Gy/T8c+wfMN/SXxT++PpCjut6hTeia9joloUu
NI7B3yioVR5j28TiNy97jU1oyq410dl8uTGNmHzEm4gEyrJqStC9iBds2ecQfU+t/ABVE4EKWc0i
/Z5af01zRbaohfM7SfT6ZOZ+/IYVnL5We/6NsooKJJJa0FORradX3mWzOqEe8ipbKrLmuIW3/eHR
l4bh1vdVbSXnxq8yeamdP2Nlk9Ggepcl2lVVdFIonoc1da9amCMyfw8AcdeMk7qUs8H1XBJt7Y9q
xjpUp7lYF8HoLYAzRDiu0mYSzOn/VVearpm14Xgf/zNGDpTFsw113glur4rHbGUzw2Oe56BqsN1F
RY5q/WyTV//6wHEEvRYisEXe9D//FXKkLDhg/PRNEly4ZUCu6n90g9Mfyef0R3mF88efq/+zTYk6
e0/aYPm8ITOS4fi8VV4926wqXbctmhOaY3jHnkDVo/BEbMBuin2stSxPrJ49LVwdAW2Skf+6lHU5
B+AQda1HQ7Uw/pnyfx2Ibx+UbnmjED58uTTZPT9GzvWcQXYARSl4ojvtPIh6G6r1+DkMmoMF3Wif
vDHEpXyCGKyj6/MD897NNLLFbFpA1qk91a9NFYELJXcBLrnKWb3BT7fkQH81cbnMfLvGUOA7Uhf5
rZx1zcZu3FdREfNTpIY+aQLIqNtP6BAkSw+C/dbJbbTrpzS5yyFJkzezTAYszPkO2fF/TCIHyOI5
kWqFGJn9f04yxO1efoCqsgRz3MVP/R332z5aKATUNLTr/uZNeHNIkv10+aEu6qAQH4lCVgTEM+Lb
Adw09JWSux5X7Xo0XXHBfCrcVnrlnJoR1YC8tcZD6treIY+ycWe0JRSH3DI3nRdaF0I7+does/He
jjX6hlk7fRNWhWd4GLgfdawQAiVciApCkuz8wkHUtsBjZxG0cbZGcQyoRVYUzSko564BNlY8OdZ2
hNwHFrxfVWqjAIVPkEoqsrRYZYMdKAACe/9AwPc7HoYHFwTfNGe6fyolejC4reIEXl/bvHgdwtH9
3pqYrPIHSpeycxjKdGsGMVKK89hZT3LVJgraM3O1j8nUDcLKXrr53toSK20U/qtpEDIaNGUtp1SC
Qj93rp0/Pg+KbbQn9kJkYJ6jGMFPhaHbbx8faPM/ACLmLIDnkB6LeDcZToUqiyi3Jixw/yuK+mQb
q/57Z2Ghu2+bFG071/vbi5Xo1Qgx7bEastERhmim6xBsDsg+R1P0itXwIjP3OZilr1Sv3OUsM3pO
2aW+IHuL7uPcoaY2+VKyf2oWDButRYh3bCyVWFP+ZUNw/spTgMpYmKh3H7/wXQZiuB6akbRox6aG
0OwX+yhprZb5VrrKWx1JxtKOXqIZeMPS6X+l7VfPZvNnBvp4VTlsZfDr+10IvQPsPdjQ0uqzhbz8
rZqbwiI3jk5qvT2b/FHVDkGJlnGOTeU8SPZ5OVGakBfSQs5lmSJfxUPabuumD0iPiabe/clfxGl7
mlrijlns7Xx9VjSoY2sN7dv6UlQTJiB0yrewijXM3PPinKF4tGzA62/qMhiPz2Lqyj/VMSV5vnz2
zLptYYC9B0dKa0DkLYOqNIrRJ7Ia/3R8xfkQUQakghX41bTyap26lfmiot60S5zWOPAsTUezR58k
TAhtunzRqwz/GZgkio2gWgsRzfNezUyb+JuHuPhEp7Zp9OuDRkzNt2PjKtEIcx/IVP3qN8OLBYKd
tPuuLtLsYwo195gSxlzKag4sYFWTKNzL6oAus1El2VtfV9PF0dTfdR/gFpx1+mbQVSTI3ZE52vwX
Iv2nZtL9hY7XwysrLtjVoHgTfuu9yqZYDPN2ubjIWl5l+so0EG92C4HTa1pfSHbvJzXUQEb39UU2
/dOeuZV2fDbJESHoBLTR+F35an8Llfx7ZlXml4fXEczcfLwTErOAgELeNvpC/SCFtWlcx/hSVZSj
I3D8F71E6NZQ3WGFsq/xBZuhCvSv5BUpquIIBrM6ElyrgUFmDvnJooSUmScCHk0jjolhi5IzIvXH
oMaZzH3rI+tWo2CDjmv3KgsUjzYBINGrrJGtGFBhxVRZVpE20i9ZFeye4/sEnZvONeuDbNP9Cb/j
cV4S5imhbfSvWDIRcChBv89NaRxm61AM0QZ1AEyjACezScJxFAQeqtrwiGURuEKsSTF2s9yP9mgr
fSzTYDVf5IieH/7e8oB5yKolUnUX60QsQDskJ3suMkTCsO3S97L2bJfVRxsgrYVSxOVR5fvW4vco
mupLMHZfI4YEEGvLhHwdT5lhRuW7WzbELZzA28lqUmFhUcFTP2qhgdqWjQJrY7XfCE76f5MxWaQG
YsKLEdegIMO0SOkxRSiH9HOKPNzaiH+8kggK14UO/DOvwebUatYeHVOzDsKbf1l9o76UOe+vsAt2
pTVuB5xNTlXaG2vN96u3EiVA3hlB/xfUyqXNlvh3UcBTyRwP/l/UL30tb26WP4lt6mjaQUO5ptB5
o2bFZN2xfNU3IWfe1aB2/LizOj/0oGBf4kyx7mmeQqkKMlACk/5Skd/7LqroM0rb5MPrB29ZxPxg
ey8etm3cGYd6KMbTmI7pxstMMroCL2YOW94PL1GOsRYgveGXSNy3bn7vVbKxpGrO4RADvHQxQkzG
9jdpxw/+nuoHy8oIgiTwb1U09ZtSEeJEAHVk8z6626JSSSJXqrPxMMm7yCLhd7FU1GJaP9u0oRzP
rE5o5seImOSA+5a55oybRrOpBylSDf9rPbDm8b2m/el3TLe/jEXrEvh2c5QyzH5fTY1t7gotVHZ2
UyUnMLIJ7xWUiOWVbEMm9LNs63gr20ddtDuk2t9boozLVMMYUdrfyKrl9djTzSIoslqXRXUg3GZ8
0wwvR9FXU1d9gjV7YJacXlIbGY6w00+VT/S7nfXUXA/0sZaGnygCaBuho5k4+XCcHgoUphKmF0IQ
P0LIbB8RlI6lj1nK3UY9C4So7p1VgSGJ1da40BEoPPUqxqywPM2bi60Waa+2ee8EPqrIarh/GYq7
dnDq4uFWlUVbQR7x7OYHiXkgVRXooDKrfMhhGLE8JzfmyWsM5k9hLGbz6NC8ma1hIQDfxddWC1+Q
6YzWlTYhDhpBJydztTeFq7+2qa1dYjTVFqbhiI9RiJpVkvCaHJbpyjenirJbNA3RXXdN3incjXWM
u80MTm+PUZnO4qvFzguoGu1N76KNPU/msbHYo7akruQw2wiDZcfCemJT1r6L5iA/slLS5qjoE0/l
PLewhM+BFPs/+IMsxDo/T8AS5lkWrpL+TnNH23am8adJtstq0rXj0fMBRv4zfuKQv0vx2luyGUX+
u22dX6VerHRfa3/yS7OXqlkXF6DbJUI2qb3Ry3Tc+IMbbmKSWqjzlClCoSUCwq6hsWA56DR1WW3V
a3tap8qQXB+9UQ5QX2uLZmePjswRqtcsE9YG194aAc9Mu8qODrrG2W010hj6BL/CjtuXQmlXmYm7
TqaMp0QPgltaayAakpJQby3gHsxtnTB/2/FkEyjCiCLoiOFMWLUs9MARn0QgP1NMJ36VEDNJ5uN4
Be5zUWbW+BuhuLsfWPaPiXTKwtFC/ZuOPseq19zo1ubb1AvVtWmGwRXlUW0djtpwTTxFrOt+im+m
4vLgRL12g4RzIYZ/D8LQWnlQU0iMzSl3d065s1yiG+7NWfUYwOmj304mrLwyvYuPwvSKC2Go5tRr
xj2aaegEWZVbXSjlFnAuEeFRx9ZbDSYUMm3kdEtkfh4Dy6F5M+ouBUPHbbrel7d02D3nYFMYHrNe
+UveIqedLMDGfgEOQzLe5Vh0wyHWB3q2k0Pg+K8DXAWIwqbGPVCs9hACtFu0jqXfBx9WqIlI2ELj
97aX1VwLyotIXdZ1d1qOouu2bT04hxJq6GHCSWXW3finPmAl5oZglJpEL74N5iKGgPYmKx5OawqR
w3vgRuW3PAxfWuxPIA4yEPjLX6PPdpOIHdxo8l2QhCIogeXV7B0VlFCiniyg/19BgHbWlFfTuzoh
JyzKvHzVMZlbp5wWLrVZi61i6giJOugB1Ekd7lmpEpwO8Jm3FKLl1qj2qwAnmTcOpujLIc/7KVr/
ZyNE+ivVYowr4JxzAEaNnPQ7zmtsBu22+Msu2HDFCYJaHYLAfdEGV1kURhxd3PrWe4i+kqSwgquS
+N56bAek+zgG5+uBrIFjoqahsAFxFzUQGOSJg3cQ+Wm+zkO/XNrhOGzkzZNXg5mP9HXdmAVbWgqP
XzHBdK+FuuyF/GRa2GPE2dK1affxnx45XBaFvTcIcJ2x0QlOJeoRqa0W+kJp+/ElVxGi0ANlPnY1
zbIPs/FFdsgrWRST8lVNyrCTY0tUgG3cSofqjgJhcAkcDOQWapkFF0NB3TcokMlzIvLFmr6I+Fu8
JHOhdBb0vPlK+A0Sv8NITCXPDyay8+q/xvloP3GK1BBpmQfrslteJgOHMb9qEFT5z1ljUkm7oUh/
D1H3E3vJ7orYWXsf9eLiKVUHBLcE3lwjUIuxa/eR12W44K2mXpwobF4r3z6UwHQ+hBmJHUZ6w/px
VxSXCPn1KLH6Qrx5mdjKdqdPlF2kgmtHcbVbjHoDtawk1d/OBQ5rs1YycYQ/l41vtQs2re5uqL0B
CLoTjjuASHC+kkuctChthCF442lCuEigvDFpnL4JtMSn0Mn+ckcnxymIJqeOfyPJTF73xONSvPkK
1FXkOccVh4HizWpc9dyNqPbMnaUZlm9hgJKpZ4q7HGAT510kNvr0sdZYezuMamKNJgjxR5EszT7V
D8/2QK3GQxuSae3UlACNg5Pn0Fx4/tJ72wAeKYPsVcuC7C4HIOiH1Jhat4/xsoPXc71wgsHcV64T
XBvh7rHmBtpiZxVujNkvnLD41Shlh1t5gE00zbHtujvUV6K1rBoiMxehGpRnjwDDd0v5OaVW+dFH
KZq4Jq5pqrwpUxzog7V9kL0G5xOONtV3zlzqORv5nz/uaiCdQd1Sd4+7EMmf7Ch6bTNLXJu+/tmD
Tt+EUwpyNxuQ/CzyP4UJSGcxdl6++a8OOUS2qWqODTgREyiacTMsYqRMhBuFR1Mb3St0q52uONlZ
zUvvKps6A/WmFEP7HSJXI19/VEMLsAJlFZDCUHjpT6zveYm+qdnlZ8dt7ZNqaPU16gWHAQhm+4Gg
6VUdFHHtxqHcxabeLbQuyk5V6L92vqtcA73tCZwI8VXp1muRKN4bYhfqrq/wrMk1VXvX7HAnB1il
huknUhsvuAd0IAKqZJnmRXKCn1av67ix3jskk/U0Gn7hrvLmhan2Xcf8Zt37oTjieCVeqgDq0ljq
3g/AfSs5lMcIwfOmtrBj8huYBWq9N9LBuvLoJEvdqMtfwUWOJIQWLAVAklvQmcleNw11OzZJfk86
P96WMZ5SJ+AUbPFTf1wmXWUdmmqyDjlPIiz6FBk+E+/PfAF6iQYx98lRspD9z6rsbQUR/xyUg6z1
LWDZ5WM2OfFkQFcATuIjtbAq+sm5pDF81ripDEg2enJKQgOinIYAdl7zLOq9mnz07fBz5r3+zVkp
S4G+L7pBOTg1Ite4LgIxQbHhTZRKvGatVF8mz1B3xogwieFpxRkPMF4VdqjcBSGNZY7C6Ce2dveo
t0fUPDf9qCFJXSofvLzCeN/1DgdweRk6arrOMmWDkGCMnYjR3IQetbfC8Lt9ajTk2Oc2WTQBbIdG
rfrFZIo/baaFyW8DwJQHj9twMVHOJXsTQ0mUE7tk4wBzAnXJUZ+hzm3DuxbLQ3RX8EoujN+kuFc6
rgJfQ+Ai7+lm1qvIomhDxKM5kdkEI+aPJ9Zd7EjmArvRV43Ixe7Z5DHh2QZDRHLLzkvS4MPvR7VA
0YfU8UTOlUNf3pjK+wT3Z5EoZfiz6+rvXqrkIO3EHkCRFixaIRZgBfg7+PXRixwnBNlTbgga1X8n
YQX3PIi//KkizwV07KMwhMnrNI2/J6LBxsXSxGsLeHBlppN91ToT8Gw0dC8WGsMYWto3AjP5Hpc+
F9f1wrrzPq6WpsNMHCk/Sg+oYJ781SEWQZzLJOTdWeIrykiAI5fLAcwNB6xWHP9SIIdOxNZJjljP
kKpAGn8b1Gp9LTNRrdzCIU6LLAi/6dr/Sia0zjoTjZNKRbjECYe/0R/6GXdx96FEMCJsqJ53onK/
zBhAGL/H5l03+nPuo32uBAiApwaGYDomK9vaGJtdldbZqxwrhwglPajBUH4gYKOvNWysj0Coi4Xd
hGzqkWV1l2zeiyNatMK4ssoEi8xq+nMa2/4yU4n+WlHvHF1/ChZxFSXVMouSixrpf8eB96oapbIW
pTd84FkTwOadbLZnkXLPEbLWAzF+kM13t3KYOVfLkAO9HIYUCnhbPA2mwbdwERlueTVjHEhRrkrV
HI6wf6zXOppueqn2ME5w6XVbyIOT+lEVhv0r4uyDfXn//zg7s+W4kWTb/kpZPV/0AQJDAMdO9wOA
nElxpki9wDRQmOcZX38XUtVdEiUT7z3WMlZnIpNEIhERHu7b147uEB2quyqfcIVpyWqLtID0PxTX
0GvHvUSrw1808+u/DyS2dY9IWxzPTwE3ELu07Xq/bu/sfMm+JBoDht2BwYZALTEOmrJjZBjUvMug
9R24xk/dbL1LsQt66SLnEGAM9MGKwwCmtTKT5XOYDfscX/VEaDd5nSV45ZXmJxNfgnx9kzIXn5Kq
hpkwzZrbyPRDSW1qvWXhYMdVuD8/tIldkj7u7tcVFaoCKTc63OVTQoXAb8n/Hc8vY9QbRRY+tRoT
ts0OxYNnd51V9NeF4USYmWiI2B1pPmkdetN4WeITHNHpKfngJL35ZLClPrKtjAGv8iJhQp4aZJ/x
BdLPK1aPNlpWEeLbV2EHGeD8Y1TMZTdKrfWyOAtvHZ2GcgXMGZ2sdJecH54PFIN4nw0BXbXrW3FM
g7JyG7T//jWaruNNLNIPCbulxCvNYdkOS4f8a/2F598QlknpFQz33fm58+8RMrjUG5qkz49IbqfX
ccIEtf6N8y/XBqiktWywO+4CdQccq3HxVjSP8MHM1aXHPOKB0GxSAPiegtR3ZxrUrjJCvWetuJWT
an5QFizcJF66e9L69nsidu/8vNZr2iZvKJFIpWpwF9J3qhNbH/B5VvxeMYYjvTGSunZ3KdTS2pN8
DOgqdOarCXbszpx7zVWHmd629TlGz3yFOU606YkIKazz8O8DUQe0Kk76dns+kAHc25Hyi6Domqei
Ecb10Ar94T+PzqmhKoUrM+rOpsFXd4Gba8XBke2AdqXbka/YAs/IwJDLfjRwr+sjJ71t1x/Z3EFx
tSKaANaHSz2lt2HcXTJNgppYH+UYCrwb0FKfHzXnqBFF2W6Mlcr7+004Z7cIFvDTPL9umPB/G0Lm
uKWM7IumdQIg54bcL023naxWXW0zC4CIGpjQoMF+1VCOoUHzuhZNzfsoscRmWeGy56OdTfxZdAMo
9fVoLTJ0Zsv8YMUYaCRN+3B+uplsBAohTqXnN2HgZuJXbwnCMt5kq+oXW8jsiib/5H376fwkITO0
B71NaR9vykuiRqpAVMsfnDmNYT2Gn3A1xjlAix1Em+LhfMzS2AXw9cGEEUW+MZcl+qCklc9s0H4e
Czr4mrFqr1ugU8fMwbDMLpT5KRzD/fkVBYgIOsgTNgZUar2lxCgSiezd+Qc1VGqAlBeOXaOvz9nh
aUBOjr2Kkn17yVw4z3Kp6W5d3yXZbB9UXQbfXnF+V6iLEylklCvrm2LEoTtwaORh1zecn1tgrKOk
+aqruAHqiXLSk045pcVQbNtet+4WFY8Hc26tz4mJdoLl4ytOEA/sB2HtGHMNl1MUVyi104M2zuwo
sWa4HtmzeV01J89BXpHD502qrvqtnVN8aNXVCc9xbosRioAWjdWp7GqgkZCgNl3bmYSzAAHrvlK+
qIS7VLS+wnH6SC0ofG/pK9SliHtENZ2BaijEVrmw7WslgeUzJE76ARksQCv+pMN4640KQi81RPzG
9PBWhb28a4thOU7W3F8ydVebxOqNh1KQRWNmZZk/QP8ffE22BOOJOtxpqUrNh76fZX1kAwb2ZwPx
C6n78a4I9e5dk9uX54N9UAx3JbPGanNZn+Yotv6qyA7N3G6LCUQlJkKsVVGUeZmIrYfCWiH3Mk4f
7AK4SdBp+o2KPgzMnNbnkT9OSeDPk6Jfzmleu2cT2LbVbDrSyGQxxqv3JXUDhHPjjt37VsnCeoux
sPo8OzDtB1u9jxdS4VMJZSEeC+25qusJ4+NFvrPEmGxarrhfgETRwS8/TAgIrwJn/lyv1rvpYjm7
2a7nzfkhNTIyAZhwXoi16WZ90xBPMBgANsaGGt1lrTpupqYcN8VCVdGju0bPd3jVy28yXqFEyulv
7e5ZtavUVDE1AiM3CXP6E8NWewxD/CPO/y9bn1tkoD523ZM6iKulcgMELhcEfgtZejvXLpZS3SYm
DW2aaie3MbKvq5w0fV8WZJqYHOVeJQ3jiop4tkC1fyosimpKaEzPoaKT4RW4zBqIN78ZHqirAYKc
sEYmgsMJDRn4N3uE84GFVD3eZZPhUR3O3MCBIACMwDopijr4FLCXj4oALdOBqZMLX0qr9uaOobmn
eITQGkvhuxSoIHJUJBbnh7kalXdNozPL5+YVcu/6hu2nuaso23oDlUgMnxTzZHSUWZqkyO4ardB3
ykL5xoh1jVaDWPhNULTX56NaYo7UvCIN8Mf64vVHNR0jO21u02zJ7mjZ6jb1LNTN+VgMY+cmrd//
/WqMKHq/UGpj++31yMmvrAqNpI6uo52vCtJjt1T4LpXGqgFaro/CFBoLOUTMaGY2mW0d7ZkZsPnr
o+YGraI3iCokkbAQLqRKeJvkAfLkWBAmrc+df2D8c6qLBeTj+lQ8YRHRFZW/zIt2YeSOuNYriP9g
BtXHhb/jOY2V3TkFSFsqAShAI2gW2Ksnl3KlCFVL/kKb/zuCOuPYpwZiIwzY7xSi4LtEWI8yiqET
67GzZdrvNnJci09ZElwUcJkfItH7pHnlk12b1h7oVbOx14fOJGIXogXOEqxWt0He35xfhrGiuVVB
JO/ODwHVo46+49Z/oA8t/zDxSbFDNmko6ml9N4Oa1FmZfxhV1Nuq0KIjVrTGo5yQYK+vjxIIZkpn
tHuaJ+EWZwar5tK1npOB2TfsuHfrfOg/dEb/NNng/1FkHaYe6hhK8k+d4SA5CwbCedpw36V9uNrH
qF7fqgrL2jPcEzwLmt6gThezCS2o48i2V780U30X54v9cQhjFmyRls8S+Y5bt+iAdJpYPRU41raL
1XzXa/WLNk2Qeydj11a1QRlJn0n4I7roSFlchDRqbTStF++NprnKVKX2//zjv/71P5+n/w5fSuBp
c1gWfxR9fl3GRdf+80/H+fOP6tvThy///NO2NVUXmmULjf5iRzOFwfHPH29h6fJq7f9EWW+ObSuV
yxTSN9a7/XQ5DR6KjPyyXx9EavRSdylI0FUk4gSWX9O1jHAJAQmmFr7sbB5FqnhoAzRT/zmmKqbf
l0B3pjEpLvS6jX2EZiU1j7y9YfPJHV1Nfz13fmigfJoQayC0ylaXj6is6ArS8/sswZBBIRa9sERS
3AfwpDbotkG0rUetokWapjfiCp8UWuSsMkHiltEarwy98z4IrjJ7zD8mY9lsRq0MjhQ6upuogS59
prlkMfCDrCUBlCfaTo4fY3oNd1Yj0veVlRzPr5H9TF2SmejKEeN0UYyi9c8Hfv7tiD8VH2OEwHxa
Rj26xFPlzsTs4iZA9Xadm9ZT3KOcmcSkbp1ZpnSkjvPT+irYvuWRO+Omm/Syprifzqe/fxjwZ7Bp
UXLM+3SaLRpJ93oq8/uWfRIeZ7GfQoO7idancNBG4j918mClVno63zD/9cMd057voM9lNTdxGHWv
Hv7rvsz59z/re/7zmh/f8a/L+HNTtuXX7n/3qh9+NX/+r9PzP3Yff3iwKbq4m2/6l2a+fWn7rPv3
rb++8v/14B8v599yP1cv//zzc9kX3frbCGOKP/86tA4VVr7vhtb6+/86+O5jzvv2zfCRCO3jT295
+dh2vNv5hyEsh5jMgchlouv/84/x5XxE/we7BFU4hnSoehoWI7Qomy7655+G9Q9TB3DsqJYN49nU
rD//aEvInxwS/9Bt6dgOqDgs8wxT//PfH/2vUf/tS/v1LLD+ou9mASk0w2HoS/6YoUm26+qPs8AQ
ymkZ5BSAfc835eAAF7RLup6WeG0ZgMvqoGg8kGCwvMlkO4n8BCp5MOBB3sVPTkX7aiOiaq8X4w08
O+3iu0v5i1lK4+r8eH6mrjtC4JfiCMO0xTqLfTdLFYuJ2aNCInTsBR2JneGLKbrU1ARe9CIPJa4+
B+loi8cH+bSQh9vYChkvME0XY9AhdcAucInK9AOrKlKvrPKCcLh64yR/uoicpGXZwKj5tgi/5Y8n
OZR9Gg5qj5xw3mCSN++WtqLZQQ0/Y5TYe9D+qN/gD+kGXcF6m0VI7ArX0uvDAJnMBwOxL5P4BjLG
Gyem/jjJ8/WymGqmhYUjN59BWPHjmQXCpKe1sPBeMcIFciAeV0tERTWmgJW6Ovr4Q2koD20fPoAy
d3aKxSJK79dVo9Ad3E9KeKgdI3IZAF+mEWsTrB/fWYn6RLyZ+mZnNb4tyeyA1QHf05uA0+NcIe4r
ouMUrwDcVdxWGVqzp9syRUmVlCAKmVXxCldvJv9lmUIBJr5d/JyMzWbSi/DQKn1DXC/bS4v+SC0r
pb/oOm0LE6yhFEuRvJao26VyzUChmidTGylFRXSLIYdjKhjVzKswqVkw2J3zyNPt+BSYYJO5x/bh
0KenWQl1l4AzdeO0tXaUGYJtP1Xiak7wE80WKv2YLethzGaKpkg6fft90OfFSVfK3rMrZmxpDm7E
RuJdxUsRCpS4q0KYq0eS9W2IjEare7QvXe5lii5oo+x8GTRUvZ0k38bGOLhsd5s9pslHKM+PFKRK
UgxZ6EfI9vnUojkUdDx44ejgq5g6O6g4yRF8yKc+17NLzZhfbFo1dxl4Xjzg4KPNdbcJQco8RvQz
nFteSUaZ2zduqvWe+Ttw+HZP0XqrqybiN2GJdch+NySbqUdSZqkIGHu8v4fmIjM7LAcNit6IEnfw
8wouAsLpATgaae7pC7WC0E2HUXv6/anovzoVx5KUPhyp8k/78VRsMhF5aEcKUvjuoDINuzmMZ6aB
bTlqODZLPOuKSd/249JtufEflbgAagKY1tesFDmiswg/iQGdQEKe3s3lM8bh4TFHqYS8VX6lPS7c
hEA/UW21m7xM7utlHDbjiFGUrM0NFjMtlZAIV8pEv4utROyUsfm28P6w7n4fqWlrJPbqgpuqozos
B4L/GK8uOBNko5KVCVwndDLMePL6pNyOFr7qdoR7d6h7XXSwulMq5X4QdbaLRBZuiz4mh9fa7u+v
ubZOZq/PhkKYYL0yVYub4MdrLstxMgL4fq5Rf9I07QuqYv0GmcwV83jmh8Jqd0FJE7iSoZsY4oqw
VwnQKvSZn1UPbV1GR3LZCzY/VBSgVPz+9JjAfnF+0jF1jSmZmc9+vWKUUW9TCCEhNb63wHfv9F63
kewu7EuzxF0SGLjV8gx5P9pLyRKhwS3ylyGPNiOzxnOimZ/7IG+v6IBzZzqYjyvqcL/MRXTFve21
bd/sYZkG3lSO5SPj43PfKO2xshMC6GB2laANvBQjs6glClZi6Dhs3I2pfP5S4fHHrjo8UX8NH6fJ
vjE5jFNE9mTL6CYWCtVyAlaaDbOvM4GgO/f6Fr+/+dJa9mazdBcVZUbfblJcogGQd0a6l7HUNj29
pmgjaVlRgiMgOIHVWPVcdp2zsYPS2U2QPFnf8XSspuGTNsXOLlvu+FPpsZxp2ihnDGInnOOwVE56
N5mr6Gioy+CLFUouOuuiGkJxqaJRPiSVdZ0Mw+dEK8Ij95u5KZnqkU+NBA4mqhbkAFRUgRhgg3cv
K/QCIHouQ4nOrFlLvpHcC8uw2ZRNq2njcEyi7D0EOO1IbzaF5RBtcyqvDcxfGMzIMZFdqY+jiKVv
ZcjNlNH0uxyOGiRVsAu6s3LzMFmgGXnTGHL2DCqIblBO1TaH4eYHGcWatC7YOIzBczZ2vjk0u9Lp
5d5xyo2uOYcRqx2YIFUHGm88dMqdUpnsoIHmA87vtpnq0MaJG1Uh4n2wVJ9pxFMeLJmcxKIxyYXV
ezyK8L1P+2m/aNUeaWV0xyz40BXala122qkPjEvEW/xdeLVbiCEbmKrWrkLX5+YUufaCVpFdCtl9
IbegAwAtBsctEWQcWAXp6k4+GtW6nZ2q3B/7XHNj2iNYX3TLHaMvjpW3D1Op35aEAW4RkPGkHN54
Ghj7a7T5wdGZbs5ybzbl7w1tgPvSppQMSlc08iULqEOHVVe7QdN2lxp9D5M2lh77dso4NCwZEAow
F9NUqA9juLGxB92wM+G6YtDpaVoyu6o6vui5c4hSRd0qekzqj2STbsiAgCA6Mi5P3TxvdWYnDG5R
1dOK9DVUgUZhbbpDRIvhXhi/6HUAEVXiIayAqnOpzYb4z0AMBMrqlpaXJYd5JDJNwqk8GoNt0rIe
z77DRtdfAiyWhozkNQ6FzUHWiurhM09PV9g0dxEfmEuLvLmpnV0RRtbeDFTUluvW2wzkrm7qr6so
qpkw50nK4VZz4IAo0j6kSj9dY15huE6SdQehjBRTrXh4MTH7DaKrIp86tgi/26H/Kva1mEENoVM5
shBz/jjTDg0VcMa+4o6tqm+xZCIKjibTbbTouSnigZIHVUY9cEbWKDKGiLF30iRiKvL2Oq/oTK0p
0DbQdeHkQrtS9Q9BAofljdP8xSJs2qxPJvsHlXhrPf5dPBBYoEPQ/SjgxCfPGYLRC3Na2J0yvj6n
DiwufyOt+5Skj4+eGGusuFs8O6riN3IaYl3vX61N7GN0uJcOe5mfQhPTbpp41HMF9i66qYUx4YUC
tLalk6yN/MLSsa9VxZWdO8pBDebBm6sHYTTLE2Sv+6UrCbma7qXMetKLhdY/2zlRAmZkw742nTuc
MefD76/eOVr66ZQNTUhLriuqfHX1GlvV4EoPCpFL0x/ivmWpXMTkA/Ntt7mOVNIwIErNqrUdnPBj
p1SnnNbA3CicHTi1j0FiUEdHz7XPVXl13pDhzdRtCt3CpgkJrKvk8VYwHHzZKo3P5XjAxTD3Bpv2
K6NuLggd/zffg6Wun8nUpLCtVxELfXXmEht26JWqjcnnFEx7UnT0m2boxUfZbhFCRhvaZRVU/OCq
6Arzi1p7qbAyUdCYbxR+t1uMrdz1sd5D+Kw/0nRGT0+g6dvAmCK6b/tPv/8qtF/cyIS1usVMYWvr
/368kS0zalqMZ9ksVaP06H0Xe2fuLo36ohYSziVNbV5qpgoVZFqC6UE4MPILt7bD7Pr3pyJ/EcSw
5VVV0gYmId85CPtuTE2Ul2aZ9aFHTowi7NTYMFZ3w0DNaFjqZTPMq6yji6Hp2JNGW/lYXcdNZO7Z
7+pbiRa3cLLuTm3tzyyb3X3sTO+XrCRbCbP1LjLr29asLiptDHaAGXeNKboNXbztoavKfRIHy8Ym
nQq+EfzgWKenMu9mLyTTWVJr9cFUZfuCexa4YPdximiki+sQr3MlFYfRXr5mWBLjhFpskdlhjxFO
B9VymndWBlDE6a7bWMUgvqfLbir74NhPyImqvjmuFPvDaAwduN6cVglITeVqTN5l5SnMq88jucBD
m5bmTTtdpDV8wdKp0gcaRFD0TPcNyZeLyYkUD3zex0pUb8W+uvnz/ELiFJSxwXZfs61Xd0g+VqUu
WrSJ7bqg6miroJzDahooN0oYNhsmbDoQjW7TyLZhChm/GksJIwxKbSYW6IiK7lNgKk8jUn1qaQ7r
DpanZr4RFmtsYDzLfrrqxcyO08KupdPLEgJZx51PJ9eGdklagyucMQdxWqrJ08ZOYmtKJ2WfQmTX
A+WNoayvi8yr+cl2BP/oVTGo7q6X5Ls7EU5qFsYqJSU5QI0Lsc1wRahe06p+07Axu4omFeOvAe3Q
4MCLmYw+9cvISsELSLdkWXLTIEHjK6C5JYJIcfgQpgkKx2jaZwt4lqLU3yk0OW2QB3UE3CRDkwkI
6zwgeB4mnKRJ2xib0SyiAxYewoP5/x4zQO25Hh/bUNSXvx97+s+LiEnnzrp9cHTdVI1Xn7izVDkP
dK17JtmiuB4R0NFMRlGg33ZOoZIRS9eybwROBxMm8I3A0VAL3PYosPQRcGuZpvfdbGbvMspkNHZS
Wq7TeHYdI6k9qjP5AZ6MFhn+YHfGI4FksE0js4NRG+0ioze8xpmHTSaC+lKfngZV2G8sOtrP97Fp
sdRYhjRMS1r2q48YRwTDbUJWzWSF8cYRAEdrUtBbUqpw6b1Oo4USspkdFBPXmvim28TtiJhm+pAq
bbnJNWfe//6qa+u28cf7jFMiv8fgkmzbX2/b8MMbRn1Azjzp0WMzD49RxbatAVFhp7HihRW0pHAE
y0NbEX6Ja0uPjeMKmOqKExst9/fno/+c0+Mu0NZUKwEYxZJXQ32gagjKjTbNUiP65oTRZRjF+BgS
yKZPRZDT+h/U6oZP03tLgmeTTSjdJpx0WhT1Xgmiz1nLgOhsylrKjM0xAKuJ8POmgam4pA4zwkiI
lmcJcn7Mw+sGRdys6ETxi0uHruoPRattrQkOuQj0TURDbGIWN51obs43xziPd7//1L8IOfnUFtlC
m0CRCOHVp2bnVcRlhktnE8gPqmQDMFvj1bQ0JOzWqH5eaB0LzkhFMeGcWb04Otv8QmjzHgtXhES1
A8LM6fvNYC0HVJ1mjwL+92cpfnGvSCGlKgRJEZ1UxI9zUtvUVgjTKPQyc3hgsqR338wAUS6zi9w8
DSWl6zgmGOI2LYStuv083YfoGfEkTd0yDHdKOTAxJSPmCanR+cVI32Uvb2irlrvMFv0BJ+2nvnSO
vz/zX9zlkkG3Jqzs8+TyKjmhhnJBysJdjjdreJD0mboJqK5dO8eZZzVjcZVH5qW9oPJeE9YMCawI
dIukcXnUo0Z/4y43f07mGGCkVdTffNekll6djyMrJU3KEcs2BVUjLlXUTPPmdonVI2zo+LrJX3BZ
4AYcCrjTS2EhE2GNNpQ5ewxFQpS6PNda5FxToMLoUwEbCRhkQGKtRycniu9pnl624KaDI7JpoCIL
Vs/zwEZOziHawV4dd2YGtXltzN2YUU1zfqBez2x9LsFPbwQq410br5ARq0MeXTUaknvIdCN23Hbe
P5StCI6zs62a+C7UkaRhkoj/EiaDGEkUmy7vToGGDVrPt+4tqn1QmuzCUTPzIqV7wFoKZ59GomWD
Mqhv5e1+jifpVVM1LBAN1hPtfPG/WzrtKALOAnjGJY8S03/G+AkrGuRpu8LCkzwZPANjQx6Dllh9
CD0FlQGfuL3TZ5b5/+87j5MBLLdmbSWL26sxk8+NKpqab3ouw/gGTPmW29QDsx97oxKS7mzHvSbE
u84krwiqyI/YGu8y5YWyeP9GVUf8vP5wMtx09lqGpr61Tr7fXZl+FQhmPZ1/47oRn1ug8gVRxRau
BjuXqA2OC1T6KIuArgisLeLBcKsBHIZpFcudqq1pIwXGh6H0x3wiz2lGUbtVExRe6lQHx6qGATGv
BI42YLAnFimaJPag2Du7319X8YsRtNbhSEDL9Ys+byq++yiOGih92auK60QA9Yt91/XaRYiZt0tB
8Nocq/rZDDy1UxGxRKrtKZq8SNYcfWkRBwfbqky6/aBQuHJoj3BD3VSOdRQFvp3MNyF4uMeBkEvp
CrFVtILcmtJ8ndDRA118YwkWPy95xloN1GzaYLhH1rLn99+KMCYtxW1HcbOmh0agOuM2tRPzhE76
mX1OilnlVRPWj06FAc6kd6tT0nBPXx6LAxtm0yiUkxFEj0XTOMdKg4fYRHD5Kss4Jjl942kXmlsy
GuDTC9Wnz3a8SiU2T10QyTfCVu1XH4ZqpoBERmFTV1+H6hYdBZh0UZOLabv2RFYiBJLBo9FOgS+T
/Fpkc7wtSqlsy1h6ZEfn7awljYvcHi6XVsTX6fRF4ret9fUHwRpT4kBJPN4KT8O5FRhVuenS2yK9
B98NDhbbC7ZELZhNrb9+sXTNNbOgfcqqiNay0cgZ8AR+AyTTW2FxxzoJ4pKpawa3nMxuP8/DLqKu
wxwsrAdTiR1PS66yPLPuAoW5YTFbdHUqPktWX9l4MSzPmBxc0D1WXS6t+GAPK8020u7QhWya0anv
cIFLfHZzjWoU76xlGi6mBimnXEjoTcbceLMg10bdzV7ai2JVa/cR8CM6wZ5XObI7oEIRslG3tWmS
cVbAe7XpplRRr9S74C5KqmtY8kD1FRVfsXK14lFTVyZrvxduGY6tRx4aEdPF9htymUyXLR7yyBVq
qDYGBSxACdDT1wKBUS84MLVEFEo4Z74xkQ4QCwgLhaxFVhj2IcAW9dDFXyjuOn7WleMVeYctNU83
ELXxwZI5qfI0H7dFS0Unjhp1g/K4vi7gLG2KsDH9Iaq63bp1mFd9X5sCcqyz+qFXO/OEwxXqcnrM
2rx+sE1qAvS9lW8E3eeg+scIl2VAqrbN3Ef0bb0KumVuW2M7M+lJbVpcu+1jX2l68ySNRAccg4bP
IbvsavZN1y77qBLZfbUoNn0mCe099drZhiDRQPXvZ4EeQwtTD4Yk8yzz4QvCbOBHeVwdhI5iEevy
3icS60ZnRdjpu0hTxW2YquR4y3kTTpg8hNmQu6maO6eYyiJxNcU7GPmspdP0NSy65EartdFNcHM4
5biByAhy+8SdoaLbNobR9jLcOlegJPQHcZS0oWBLMGVXIbp4F4noNg1VwDA6hpCTprpVMFTXOCeZ
kAjkcBF3KLKUQVH2wdQdKYa/J95qLunRDTca1hy0kYdAvwz9tu7X67XQGh61yvNUw0KgtaLZNSNT
zJJWxlHEtF0lsUyf5uh5CSCYZaD7MGyvXRkAoYm6JvGDwMlOk7ncnIWPOiXSN5aCX8yflqmyT7Y1
lntVvlrVWLaSohWCyhMNGOihyUwjxnSYYKh898N6Y7fyuaYNZ5TRKQZYeDXTK+mhcoerk5n1XoMK
vG3m8pAN5FJFKc1rkkSLm+jIEpGKt/D0WpyNWcy2Kwl/fBGTGcD+Vvs31rVflNEMyyZ3twbYKAfE
Gtx8t641uTINOTIBt22zeJN0yWVsde8BDz3hlEZPKlDJ9VswactvYgobDLalpbmuxVtq1pXoxmw7
25VKunHSvD0JR5ZXjZOBN6BheP12BsAeG8XMPoYa6Lu5W9KNmKpxV/Yo7WMQ8VlTPA+d/kmwlp43
GM6Cri7o5ZMSFsMB4bLpTtTogpGeOB339i437V0asEE188Wk4bPZwqpJaZCa9D2FxAvqJ/mN5fSN
T2RyaGY5bco2Gze/vw9+1tQwuEmVWKv4QLKTWkOG7y5djiGcUE0m7d5pJChDB7LDaCQ+RVV/SSft
QomQVIyKvM+mZmaMig+xpCB1Dl3OlX4Hz5dJZttzDuiNs/s5KpWcnlDXajLAEeuV4kdTjDEvbCSR
EPm1i0iFUZtJmpNC+zlgr7AjAgj8Ia8b5kenPPRbvQ4fZtW8//15nKUnP06H2CqSoienRFzJrPjj
VbJmFa0tzdSYotTPAe1mi9tG47sZ45S9kjvYAbUamV843348RMnWMpICZDiRyYiZihurmr5pze52
1NaSDwHNrgqQ0C5VtjHT1ZNLMZ1d6uDFFVL22qnao2QSkEtxAtwFdc80AZvXoLYQouQbXGDeK4pC
ctmcaHPM9At6BqB9tfTOdhg1bJfcccBjGXeDSG/Q7y1bbaS1KLWJ1HS78mAokqMtqnu87lSiOtlt
kgB+oxOYKCdpzKPIpyvHIVjE9vdX8hf6AK6kw3Yd42Xh2K8FGchugjiiCZKVtigO9mMgxXQ0caVo
SZeSZi19o9G9WC+O6qgaHorI64BVeFO3UXAKjLR5Y69xLky9+mrZ8jiExGw3uNNeD4AytuxRleRy
koGaY+pTxpjWBn2dM6HaIAWcgCzE0wucFhmydC73Q9bkPk3CRFaijz+wPbqtYutLWBcjbrlOeKMv
4LYUIz0lDURlSaxCUT8LTlORB140TM0+VazrhgRF2qd0Zc1ib5Uo1OUK4G/omKBd8WaO5tEzEuVC
t8mozIqMHmjAweUgKz8ajpr7Rlu1NzlaL08HMrIzIyvHLima34hPnZ9HId+VcHQhabr4eTuWxJM2
J00VeXNhysNZzN9pWnxSTa2d3bxiziC7tS7N+d0yW9T0RoPE0NQfsrprNko0oXsywavJ6jYsWmeH
F3y2qZcGUH2B0ll8tIfM2K0MHr+b7a9sPrWDmtmf9MIWgMgn9UZNSGFGMb0lTdo/99WUXA6pTC6d
WrO2QbvGqPFEyT+TAmK0GzVGdznJ9oToC1pGOuSnIM7z06DOYBTtKfHjJhe3g8VfTNjFXmFb8Liw
5dpJmgv9yJ6/tMay6+k1alvd2oaNBuUJtFiWYIJjaZ3lRV33nHabCmjJprMEqBIKwydNdI+VWfiQ
dVzWXsVN6DsDuV1b1Y2MKwyVwsdFmMaxZltEeRz5U1yUG8fCCS+JzGmXkV3QkzvRGV7Abu3Epgyd
jF3vQWA3R5E+hcunpFkz1dgcbh3U6Bfffjj6G1/7L3Yltora00K/ybxHQ/6Pkx6w2cSpxEhrAv00
EVUdGzhaCSJ6oNncLBx3pF/gRLOX1zQdaZe4uIjLOT7arKU2xj5mDM0G6ZjX1eUGsMhdPCVu1Ivg
BsIUnhJzdThvqe0ckTvtXi1yzvSN9Ju2JoV+HN5rDURoJAhIEqJD/fFDIJARaW0GpEYjB79whDyH
JmsRcYviMt6ri32UgX3bz8omoIH6HSVhUAiC7Kh5GcbGBNEdT/CULIg3LeUzmsT8Arby5zdmxV+M
MEujpYlkJsojR321zkX4ShVtz+1SwEr3LWV6CGfUQHVvm5skD0cXdM1AQqqgK4xcx65gJE1VoHhd
QQnw9yezXpFXV8xad6PIbE2Yxq+vGA0/2YzdB305aLlrp93iFPzGpKv9XJxiKvm/hJ3HkqxKtm2/
CDPAkV0gCJlaZwdLsRPpgKPh69+I03p2b+N2qmqfsytF4LgvX2vOMfXrkXrtOQnrvy3n/ys7EMaX
TTm6WeiRvEW2IQPAA5XGcoE6ugTU8rCz69w6i8YGTDISa3i9OOjTFKi8WiGtJ9WfT3TSpRRpciFK
rj1Kszoxfq6wf9SteRiEsffpjA6B4FW9wI+jzLk46/Lb5syk8EApdtoWIaZITG7X8/rD+szPqOdo
7s1EQ2F1wIRSzf5Zv0IXNaed9njRmC8U9OdGfRtfif+MKKvEyZyeevgnl3UZ8tgFhh/Ms/icLXri
RKJEep1vYeFXXzjviHrr+AFya8gg68ZzxWKz4CUdnbWIBt15XfJ6C1rZnswNZapSSZRBfTyuav4W
SjcOdXUvGKtH5EtZN0s17ART8ZgNLdnZ9L7FIrMTZVJ6FtlztvWIiBBNRZVvvvYuqwveuxvlhA0c
R01/tCtu77JLoZsyJSiyodz7qynvK397UJ11gzIjvdTderPWSCDGoazICuAHr+wEvReyrqn0biYc
fpG3WuWuK5kuQkNi/86b7DF1SEbpWxha54lU3NtJ0k2Es/KkLboMraUA19fpR/zW2o1b0pJXetKR
eGvBTsx7Su6czzNMMW2QLzz4F14K56BtELwtzziTX2+cZ8JZHLNSpyvN+Gwqzwwschyj/9y///mA
Ozbg1LO0/WKSP0eDQ/5fr+//3mWuJ6MQusGzZg7u/Y9u1DIt9Ty6aRYyrPsSK+Gq1ja9d64rjvSy
gQD8DE6+nqaiFPuECWVYubV2qbCLA/DdeFzFVUSs03muCm29avuYwJnucvV/VzsYVBcGxCRqor05
sWD6cCb6PbS8+gdMZ2AwjwNoo1EsQGOe287do/u5zcq2v+1AVznbu69NJUpzAgf1TxCy2dGtXHmw
SOzJ3Vw/mEt3Oyd+96D5GL6n5lSbtnExxXADk3yEhH/S7SY9ZfIf7cASqOjSIuTSC+berW3cJero
ellysuZyPGclWyjHMliPWjPvikKJu8UvLEbkt1Au1yBfs+bWcLvmdgMXntb27cLNGRHUoo6lrR4q
sX3p/bLuU6sAOgXHX9o5BATD7vecyoGaVR63KxOVxEfhmB4Lm8K5XmzUiQightKL4EccCR01YxPq
VmSpkixMpD9R6W8TMLa0ogl0UxY4XreOis9uSdBOV8nNjrYQ4ip9t3XWzKAfoB6jwOl2bt1HvIso
swXZQxATDC7Oc/RfaM/SOclxZpScKTKCWiYyZ4kAAdnluZodiQQkrbgMpPX/0aQRnvG/xr+uuO7Q
zCIhjFBP/I/TDTDWsJYF66lVI8BgMipHG9aP8dabcorH3gXRvP5kPfIqT2+JNXbScpfn3FUs6b6i
+SaIoScgwvPHoyC+lJdDxWLLvs2GOWabGz+ugJ9caelXQ7xOkLas8SZLd0WvbbuyYSTeZRqxgo0O
WlndG2XyRBn6WyfLQ5akL22Non4b7znI9hoX6n6+pjolvcE4btsVInvDH81u8sGItDwOlULlTH65
47P06ZyTN9FXe5CuNqGNnRauVhO3lYGdfNZ++552mbOxaTiozqq5QtNXMzIodC22+v5QuSXsj2zq
gtaxH6hvgyRfyVaRT7NbjxGOIjMYnI2+vlaGcn5uEv+fufZk2/VJf1WqtUHh2D9XcNg6EAGP64Hq
37oyrCA9y018izYaWZXBpPPxIBlQCsUEjX07yHs8Jy0oZjnttCqRgeEmWYyS9fpZ6l/tMMC276Fb
atlw9p5zZGJxTQAoAS3lI3ceUIIbHJ+lzagkE5wsnYd3hcFxJqyPXrZRbyiS+PgcB0Ms0dL0BQ0J
/ZNUMnufkvmnK4KjlY0plJCdBLKvV3deuPrZDvkWukC6mTUjnF1hg/CaAC+Pq3ur3OKE5Q66flfW
gV6kn2gaL1AsbzQPmIjV8uGgnSGZEo0Lvf3TODMkmFam21VahAKDxUy6arBx5EcGoBt2oI8VBEdg
4WsMyYWJGoc/kZZBUQjtv3CcO4Zit4XVjLukQEusadVtASAqKnPRhY2W3WWm9kUj/5zUZjRmfBnu
ciBs2yUaNIgLvotcf+qzDewTDFvSLXtKbwIfvN2UVh/p5D5tbXmyVP6tZeZ9tRIp2yPcLP0/qy8f
WCQfvsdvm8DFJGslKkDuB4MLabqf81BK0Kckl/zOvT8FPdudk2UR2JaG39ZH3Fu9gTk+FLJxuB5O
1a5uWjMcnXsPuotRaDdq5lclv9Xkij/9c4rpUBL9gnSUf2JUJJr6TUhXuQxqwZA9T8u/uWv4gK36
pTDC3k1vzIJ/S6imF/rCIUYrg9tmFF/+1jzliVwJcqPh2PPYBW7xkE+e0Gv3YcktvgslS7h4vC/l
kpyShXrRsGFBoMb/NVs79pbuPA6Adovc3EJ3NovAaEhe7pUV6uBAt/qyDQze3Cq5LwXB5Ybk8uOd
yTVv6OiSnaERxhxrCAKAER3SwiVwyERwQj4YycKOhnO32g7ubH9vzPuoX0fa3S79a59s2fZuY0+8
NoqraPPp/9bJx6Yw/ehbg1ANY3XQSeaxTf65YJvN1vz5v9eVJ5hhU/dCNytwKRG4nmS8SbV3fZXz
6c9PxmB0Oz7xATey4cIEcZJHUw3PvDy3LMJ05/YtWh5rjIk0TIPc4mFoVXeXquGrRboadcs/jDSI
wQyqNSxIP9uMYAnxdHvfDN6vLWqJ1iBzd5CI0WvKMSJ8tGY3gQNhlx+aWngs8tFBtYlSwv/SeCl9
fh+bSi3MsMcE5QOAED1o6irwMv2vbDX42Xn1ITO+7ZJvcVZi4/dLg6RaaF9TWeySunwQeo55vWV0
jFr2ijrBbril0XJgxCyZxzVEhVn8MsnyZfZ8irrZvLmOPC+y+1poWwe5eDO0/mvsPRFSlVMwTr9p
y47VmwAF2a2qBuViUvKgcYrtvcn6Z7f7xdYmMqIlG2ZaPunwYtw6e/Kr9El5hAdWPbu8Bx68KPwO
+2f7qxfLI6Tp13qbdpOnoRfZqGnRNV9gZl9UzW+ru3zqxcY9MfH59ob2qlpho55EUNJeKZmte1hn
tlu5Ejd80zYaC1eHW6m20DGVEcHZY4mjSAhG9G0WgkceqcM5VNZVuNFdqxilQ1+i0cXrivx4ALoQ
Eec8YmJjh4/dK9QP+weNamDXnA7N3ipTXN73WjPjLSTrNrra6Nteu99sOQWtgtas2XfaaJdRp2cW
DsP6OyvWOqBn6MNEd3eNt/wQgX1AnY4jY7rSPkYWm1Goe83r/jqPJQtuYGcQv0do9Km2ZAFLk5Va
uPNTUg7PHRt+MCUt48mWscXApIne0E/uu2cMZ5BUJnxxtgZiwHtrR98P3AptXzZqRJwM6L9W8VTX
5jt+OBEl2C0AkZFHBnIfXUG8+gVQDvKDos5pwtRLE0IlxBxNE7oCb/F3YopbM1WBPfPrZW7qBCvz
3RL+TEDCSB721ptGImKE9fhXLmBNEK/8w74VzvqEi8rsQc1cEYr//Qffy+wrsds2SpSrItX0EaUb
rAGe0jOV9I/jQaoDj0aRb6y7BW9FQJX+M7UY2cu5umyZSK/y+JXp4BYvGMcClBRHfzDGnQXSORga
/4822GnWk+fMYzHBbwtsjb2g0nmo9eDdGnK8zBsgaxuStszugEx8dDoMf9vt0e1P9gdNODqnJR1X
1/A5rNo323bfjRX7FGYRwI2aRyCbCct6/GrqrAgXhwLQJ1st4ugiSQbY8UbbqdQd5gE+Dd3Gr+5s
U7GegVuHnhfVHQ2TYdiQg1nFo1XxhPO3StJkTF49qX92C4vRIJaLL2J+JLzd3tp3UekRhUQ/SWs6
VNCYNkjRfW+ucYf6apwqawF0ucmwl+yq7YAjZlTibZDrp58RjyfX9H3u0ud15fC36gxpCS+2nlyd
4XLhcdFCmg29PXROJgPyMejMWWmwuZrccZegGSYPSb3ikOvCetz+nLKD+GtuIDa4NDoLQEqnsELI
Q+gLTQVoftaDwcat2BPEpLXKCYoFxQjlECpU3u5iI9dtpURYhf/btepD95chTpL73sMPVAHYil07
vYMPRzVH8u9uqB7l1CWE7Gi/lc40CtPEFFqSU07JszsRrE7B91SOAjNN9wU/iFemat41q2Nt9Lod
QGl9aYlNQJN8tSrNXx5k1Giy7ToWzF5mxpUlUXi5cwd+66kHpEqcIsFYUCJII2I+g8Awhi4ksXMU
T5Am11CO/1rDmW7JAvk114skcIf6wdrrJrsZS+DNSUjLK2xsHxpLuGQKZmR6FxHgtZcsUubWlRes
EkkI6zQ3/LcUDPJoTw5PlWfIdfaVlutNXflfI5G9yO11L9o06h6/7Y6DjwsHINLX7CMVMfiNJ1g/
QYnIgXmIzcLhkDAJvAt8fjau6G1S0KIsTRoPCVFxeoxamzb0phjgLo4R5tLgmMqL47h1W+wWxaPR
Vx+u4Az1Vu0ZXM0uUzU5H1SVgZ26KULAdd6n0B+BzyKdKR+NyQS+uv1Y5F+IJtdjIXuAyA4uI7u2
eZXTEsmACGudccZW93UIooi9PdictY18C+jzPGTUL62bHpdZdHFNAyd2c3Y0NvSARgrN4sb6hL51
guPAGNXrepKZO/jEpLvKOoUjtfp0AAwYJ2QtLYxKdo5tn3p66rt0rkTQNhPYbQkxiolKrg6Cjrqp
Z/u0FIQbOnYbw0cydFVxz3HiDttQxKVx2Mn5s23HijExN0q4xzGQcAaKjk6GyvSjwEnfqRaWOAyH
DXEWcqSlrCPlWHY44CdRWXdAZTmdG9M8geKbb1byv9syja3aZBzU+bFhmKQaLqTPJm5ztMv0ZuKW
GpirTSNJYd9xrO492eDQYFJown5bD0AegQZd9WuJ+YAS8813uM0lVSHh66S3JBG90lU7OdcIljHd
aOS4Q6h72ftayJPe0YwwWXQ57Oy9mZc/8or6pG8f+HzSwaj/zInb7lZRW7HZ2M/1kv8ORUard/Mv
FkBVGwZtuzhU7LVuUfnU+3lrf7kJ3bVkZLHPdKjMocAHWje88xfrADioFYwVHItUD3oMbaGjWBEN
xjZSEN4XmWjc3wHHpUTJi04rAsttb8g9Q1HBo3ZlF5Su/6SN/hyQ21YBPDtnGUb1ce6pR1aUESad
xFGOAdkIjBXSgZEcMTYBd2iKeHbRTe9/MVcmXBebnNiK/6BiWYn8c0AXysv+LC23C9PG/VwKTASQ
mlMJ2sQ2MxBShPGo0YrsWnJGkDXlSWQuAMMm3pIWeuW8HlorD3AmfE2+YyOtlZ+dDvCejkgTZiC5
8gHyU+qDB7SNv4JAumtinaLLxXZL4hJNrTgxmBc2k/rrhwz+jF5GCO0OOuvNqIx48z0+SCnf6nmO
8HtCrvMcTrlk7bmZHQeFk/xKg3H99r3qQEEqu0Lm49X3KfiGmBdExpNlfQ7SBwI6U7hshvE9urSo
3JWkegKKy8jCRocmNXvbjOVXX7DIV0POB2sgm1dXuyCbEaoZg4lH+m9I1yFcJu9AlpzgsRcfqiwO
jl2qwBqfVtU9LnBPOB0JB7VXxbAHTsoM9/ZSpC4yGKYgKfRKkme7Fy6TMNjx4RioXB2SgnVzOaYq
5z7dDDdubZRRDhKwm8eoHTl/y364XsiiSbRV0C9kgafjgLEjMFb7r3M3iJBtISN7FufSJg6tAoy5
n9plv05zd8hRE9pb91Aa/BzTNbVeY5WWCWYf1bUzdaa27IubCuAXiC6/PkkztV5b3/9Hxhb7mttN
HKCC30vWkPpA9TAFnmlEbdYcdAKsE1JFJL1YC3SOA7UgY8pFhbjSu9Vaw7+xrCmoO6nTOX7D0crT
FiQQ2IbGU/mvXdE0tyPx6su4xMRBc/nXfbnPcFBrRRkMpHXuRrrYkTDBXzWa9pJClCKIwH8GO7GE
ib1+F2V/n/bbKwD7aj+gBwuASXmkgnSS0aV761J+0eJmSDetGy+cndyM0uRs9/oEW4jPjiCJINUj
ynIYpfzLDe5x3e0n4TySnVRCLbxDv9mETd4bZ7UOt/6zIbgZmTMSWBrh0AdVHys1vqQQI5NUuOd8
BeBWASFsOtqcGS+tajG5Z1gpwWsTSzeWcCZyiZFne5LoJ6PVWL/Kin1PJ1+XQQ7cKSW/i0rLids2
j5pBN1KbxMmzlprCJX9ULV95sthDFiKmxDjvSQO6oAP5G60M3pPqKuQeQ+TPjQxGq72ZFRdxa9UI
bkw49nH1QH5GkpamP1vmA8abbRl018Qk4X5Nbp+fSi357Ll9HkE1QxFll10aRfe1Gx84MD+Ta0ui
tJucy4bNJdEimVtxg62977b+2nqKZeI1PwnNfaCyH4J5SE8dwgBotc/MOfdO3sxAmybEA7DT05lS
y6NPnHzVQp0tu5yDymrKsBt76pxxb9U5HUnXCTsAclyqXmp9nTlfGtyWGZ8ZpQ95Odf/XrLhjgwo
iKwmN1KwgW6u5XFqM4txC+OmH4wHGmevTopyiWWCFyhzT2yQOMhTuoFuzgkhfi0BkQJpWJTVeIG2
3Lltde1otfKuTYxvibd5GNJfv2H0YQ0PMNcov6pdm3G9GhTxCHD/uAlN2fzZgGQJ+fNKr6C7zrl2
HhIbo7TuhbY90PMcY9mkX5hq171ZJ8e61u5IurlvjU5RXXsVKtXmMpMeShsmxPR4LbOjreZRbwQY
pK5HHE7xPeetE/VFetO5kiwUxerO7ofFInZhsm6YzN1s3C7QVpbH1i/LU6p5KIvTm3ohL2vcIkI9
ur3Qk9ua6Nmo95AiiuQBoJsZUA9V/Jx7KKvsOv0dSU7TgVOSMa7rLciQiqNnrfkeeCvrixT6ZTO4
xStYGqpXL/UVQ4upCPCzXf16vvolGobVa7Dn+9mCsKbGj9r3ReB57iN72DcZP8EE2rqmeyBLncbv
BCF4q8ffoppvXOkeiHz4pFNl3lpW+Z2U0zf9a/3g1wxngEZt6BRLCuy6Do2Fu7/dUT6Sx65CqvU6
9PnoN/mBVYQriBZ72/jDxRPUnDV9mt3W4cNOQTkCgDpXlJu4T8xT2dogXcWVU6L/dde/rQ/jP0U6
SNwrwSPtEJbobciUFtf+kH+OlXJv7HGlOhWdi8WsDphLLBc5aZ/zFTQjXLgB2jAoROdA/oqmeLVx
abhSbpEjeHc1irYa+d4ewy9zcgD1TfmmlSkB64mV76ohWhatj8dWfZk6YabD5pmxcgQd72Rn+Arq
gyZ4KVvONpMsezO/GIo+2OKML4NJnocL0Ac1t6tjSb/lppUhz+2IVBr8NHLsft6JvAaxOlbLrson
0v4W82EaXQKNGlDAzcJxJhJbHGS6kgpejIeyo2NcZNfMnozZKgrYlh184RrlDzfmWnGsZtS6mrnE
ltJw2rsb/V/9iT640q6GhK7PH82ijSzHfbFgBupZmM0eMVioqBiJEguTty6GLZLWUrpgGtopojb6
C0C50ybZDFCUYD4vJi4s1VI8rDVyOT3VENwwaurkp58s5FFlGmeqp0iz0j5coDgoA4tvqmz9ZM/d
IrnT6wO8St40wzZu4cbdVno9EOWHQqFx4JhsWB6Lij4FF0MXphwJarA7T2uquSfTVL+LU1TxoEm8
k7gniHJvaaVkDY2OdnRixza/7WqzQpIAKF/3vqk/clRc4A1WMWpO5TkPo5WTAozC3EOiBFT82ueL
UPjUdDqYrQ7tduoMf1/k/vroW+3RNdiJxbLKnTLolK0QBHbwXrncJdqtC+/eKNK7dbSqWNNtFWek
pGBUbYpPcvSKsHWrl/IqBhrK/l0D0ihlIDSoyFcvc2QTskxKFcrVI7Thn9EhTt2XMjS34hut8uMy
WP+FTF4Pke4i8HtQPT8a4NO6JT2bnBwkDDT/hmlmjLMrq+kTMoPcdSsTO0aN4sIOufPsbglHfK/a
p5k2v5q79cxPkJ/SvbauSsvu4JXFuRdciMbZsXbZsOtNMJ5bTiQqwrlJ0upsMotZyYBwjjzRk7Nl
d1WrThvVCBMQOUee1xEPP10/ZDpkdrPcVrbxT6zjh59TqanKgqOsrwda7685i+fW7PK3tnI+OSCc
iAHinRQcFV3PK+ZsE58PfV3PtkZicVw6X72P1hkBfaY0WO2b85pX0w0SE1AYk1XvOnWT9+TiYtA0
CC+Qk0PjZNTuVZ2+VO5PYpHEjkaWeThKN1daqNNtKggcvPSLc2BIiX/R5zuvSDY201rbF4V+sFI4
FXWHqAsc3UM79U04Qa2kaM9+mrW7nYTS9p7OAKPu0XIj3SLER9TMwkb5pwlsALpWfKU6HW7iBkGM
6veVAwSYSO55N8z6W2lla+xI77uHQEMtw01/y/kuCwSokALrHxPbZ8fUzDNKHU6mst/1roUGfP1Q
a06xV3LKKs7xyS8VhJ7BpNChedu49Gurc9L5T/YwXQbv1FoTJTDf24QbSiHfUBISpVQbEuAwvqDR
fdnSlDVhQTkvX5QzEBtxFY4kNkABA6f+POceOycyOiZ4jEJ96zNFWrVrZjfmPT119qi9YuiEf4FP
GVNEpwZ4QwaTAdwpoLeJn1ixhOnjqI52C66gnbgv5xXuA7vOMQFTcgaNVdCvxiHSW2YdZUKropYg
risSOyXbEhRQU+1A1DLzbjnXyq3dWQvtEnZvky8InX6Vik4up9o0O/MOj/feYJOBjMIktItXD6jL
oqeRQZxeZF+5B2IoTmvnpMjysIIsI9kBVY0yLMUrN08D89c87AhQPdIXv7My40YX5ntej+AbtXQJ
Wtt91Dp1X/XWhO3DBTDfFtBm542jzZXxrIPAZw8+TsZNkbIrG+kKO4QTEzPcDWjxN9mtdO3nT1vz
i0u+2uSe+2msLKY5EDm/O9qCB2PxSP/QEKCP2Xhii/tK0zLHM2ZfDGJfl+usImmuvtFl+fSsCbb9
+pXUuQLwBKgNBVjgSCu5RVJMNwq+YkOY9RUguegcAEJ8jr2mBQxa9TNT+oMjU/vQ4F121XaAiuef
1sH7GfLq2fQIAl0ODtfVvKF9krncpMz2mE8g9hv3iMdQ7RBbnIcBZVs57A1mTjAz6DHTNYoZxmY7
6KyP9Nh36egjfT9YG5UnRNWz46zZjTZvz6TWXQZA+PtZ5DandE0HOf9nk52Ildf5VoXjUrJut2WS
fixdFzXcaGCp8Mpi9EqpC7w/lUkGwRY/HcM7+mbk8wYeOtkDGkh932XOQ+JkcbVoc0yjiwmDowuE
QwUX8PWO6wEAFlrXUb9q5J3OMwd1P+5BlraYxfwtTtoCV4c9vvpo3x/dSrv4y3rsO92+pS16GA16
NLa9vZletVIRkiMlOJ97gMsxGq0T+SJI99rqpW1Kd19WxsuwKeM80Z3Vmp5799b8WqU45w0529vV
W1Mun5suvn1JgLwL5QQy00dWLdPBou1EUm5/dMbCZubVfpUrNAEKrZaZ3lECoGGEdjBbbpNW6jDH
qOfn0tMuWtHt/MV7rn2Gxt6g0dqi9wBmjjXtUwbhksWZrLIL7xdbTsEQf/HMMl58yKgk7ySN84lG
gibEVJIczFWlYrHwwSBpp2gymn/AfV+hDxEZnzfiOJTjPYcnQ+WMabpKvFtnbAEHwJqC7A8yzwvH
kfC21huPjSTWi/iSITRLxqdO5kT2Uu3y5s9D47HPOjvlGjv+OEWpLkkD/gMKIpb94jrS4c65vSwl
2TtFuhMeA26rwhwlhIb7w4sHiw4DRqLHEZFNaA3ibmyHTxw692hgcHzpgJfrdWEUxjW5y7xfvfka
DPezcun4YhiJ16b/ZTzGNBd6g9GJd19vx4D24x/EiYuPCf5ADUTn0cT0YxNvj1vg6C7C3rVXdhgp
NaEDkS2crJYkyJVeAONWDmIVQwp5wb3ixxwgRMfKKgZxxblXOvcUXOcF6lgA3h4PFRsIEwrmgMMK
n66+9m1dCCu09Th+cg8E9lSlB0ZngLEyq3iGWYC3byCDFOWx/A/D4jzUpFBFBZPKXSq3dVep+aWg
YMgt6FRbXr+3FlJuoxmXsCXUdu78g04RHWwThhNroRmFkWhXGa11rOAHuYz9Qzr4BBnJ2JvEb15o
JqvNDDeZPOXM/LBmKRD216OOLBRPywkQX1bcAkJ7zHv/YHinnKMfeEkZELKjrje/gyftDyiif8CQ
Mubj/d6jt4TYe7OZBQnvE3YEdgkFbElUpJ6sH/y/oRl22l8PLT/Is/rgL1vY8Lavhr13p3Rkfg76
mMA1NgjuoSqRO7FQVq8dUpCx4h/Xzgtv3X7UlzZkAAYigKhwId77rH/WRxrRBXrRwGoYG8nK/UhU
X4CD+KsbtXx0q3XEp/s8qNU6JakJVjU9DSVDmqpZvpSAKumWx0XdbLRrroKhAjoXTSEmVUVaf1bF
Ap3KaESY9dZRrI9S698QqP02/Dms5L5nOnVwCtgsljAYReEkYWejI7g6K92RdDosbfsBKro+irxt
AkkJd/0aVu6X+xQYvmNOF9fQMC9Z34Y17wvafn1nD0hImjRKBv5+VpS/ysKNMyYZZ2v/1Plng/9F
YgDjNBwd+jyEfn/uDX1fbPm9vWR6pOl0yjN3zUkHIT182sQYkB360JEQN9LlDG1h16G7cWvJPIGk
aOp/OcS+UY5ZyH6vPTymDfYnMqBAFtqOEMhuZ5vaPrfJgZjnN4D8ENcMbmbjVu274VvMvNdG259z
wTQT/2G6o2f/xAgfQbwX6d3UXyCINXmBh0a3CBGCoZL72/Mq9Z+kvjowDC/M3Vl/9KV2Zqui3suL
V9gn74XX/2AYqvc98URp/jZ5/kM50i7SkfQGpSnCrV/dMBN8Etb1hZNk8dGaKJmw0+piEEE67pj1
kS5+mD8ZdF2S61SEa7IqAOw5laS7wpwTCksRMR84covlytNdnX2J44fzitk/y+pdtnW8R7MFYa87
ljrBjCOTTafXdyPqxcCZ2nKvi1CZdEIsn5BOfRPvRbadUfTPQaOVDDAd78GdqaPxMdCznJke+kJy
aaLZTArOjq/DjFvwiFtrGfEZqIMls3G/aesPco/BLtG7JWUbw8DxC4/A2V7ibVjR95YeDan0Glsw
rtx12V/8CqKJu5ps17Qe82uPkBn3CdzIwoivweHXreq0yvK5MiabkUTNXC5xHojwiexxpIHmiZ6S
hnQQz7lgJ0QxO7ehmBceYLb9OLIhJ6GkJYACKBIE20XK3/hbYmZKRJdztjBl5v2050HocV/4qMGG
6gN8ocf6Auc5QJUStc0rA0ZyLHqOUx1N7UBE1aHwYCC56Ny4QlNFmwsrp3yZGYXTxzI+uR9pQ855
5fACzmN18pEWEWjA3Civ9VcJKj/m9CeClL1adYxiwFTJICH4T0/EK/vvfjAguhHO/dkKv0SPtbkR
CkDS+/g9g9lGC2vqNHur2nucRLPuExQj3Ez7laavg7BgbAoGiTTp/otbHjOCb8yNpdV6t5RmA/OC
yo/JHbxZHAUzsKNim/0XbFwgA3IVbQNuVvGq+gnlU97wo1bcia5eNDLdZ4/04HeJOyhkXfEm0x0J
Wt250ZJN36Wunu0Wzbh+M5rj/YeobG3X1s2+IZ8PTYOMAPHVSJIQFE5GznbgrSFZqnTveybXTsdf
bt8Yrqb7rmOysTIdr9TrNb4wppCDarHV9A075FREbBzQo7LoTfSUtcNZMhCVS3sXKKRa671qplt/
AYXLJcuIFtA6SLJJqDVJ8kgXQac447BP4KZI+oTkwI9MFLklJYPH28SzTcf6n9DSt1l4/2TClcgY
GE+ponnuEctEKH4/HOYLi05DJfe0mCT5d6tqHEKBYK1jnmYCr4Ps99CPSfhTu5w5OGcW4W86uqYK
KkCYVXx+qUWAtMwIaSixO8R2PaFKBOxOg54QFACIKF+Q32oqP+Rw/sPEY5uZ1pKqprmrMhLhmIfZ
9BLax8ps6Pfw1magBdBnMFbtpuR2qNW7m6LYSEuToUGLgo1rYIHgg6V5ZPK2BgqBbGwylQwMoawd
jEV+atvNd+0sDt1MJ9Fk7pswECa3m7Xo5TPvvV8EUwszO8vsf3PRHyZRMlnve7xO2xutFiMc6y+3
oqE2T/X1lM15ym3Z7mTpxlNn7AjSuNJIHXFa2B4bwegG+htIrFzYEagAxkXzncn1K9BdQbuBGz9b
N5W/7aojMYE9l7QxzJORxuXVGJlx8p5Z5hR6NOcDB6EVat66JX+xuSd67DJk9nrutAlUDbFmgUCT
VTcw6yXHatkxGUPvQgzeNNLctclTMs1tT8MN6Vk+VMfaaK71LErsYY9iPiNAAm0cN4+Y4X9xQRst
/fKMmCE54IJ9ckafAEByxsYZEl89EWI39Xl3xylvBIWEcodABYpDxVXarmrm2rg1azEmsZnSgnLm
MsLpxmVcqDcN7SqfP92Lxux/M8P8xME7wYte9ShFW2d3zrEe2QQWQiMZDoP9Je49bW5IOzcCqRAq
DGaPwgQxwc4Yzbs1uZkTqJV5NmEY0gvykoGnxS6aDpQK/QHnRB/VS/pVIcKSGgwWY+QOS7vq/zF2
Xs1xJNkV/isb856r8iZCuw9o7xvevFSQIFk2y2bZX6+vekar4Yw0qwgGohsgQaC7KvPmved8580w
R3OV5VRp2dxI8ZhJJV7N0L+ql6ErirvBotGqdIOpB1K1FXZUNs4CIicy6aXXDPXeFtp93aT1yfKB
r0Yhh0CDmT/S9DcDxmbhEZehe02zw/zMvWx/TISsIoWkM+2Uw1MVc+gAncfL6A5Xqxva5YDUCQwr
kUeeuUVP/2AYyBliNtKN06QdewJlOPQWKBtDm85Lz6v0OBiOunr0+3Cpav/rTDts05XWIzgcNLNf
o2AF5DOVSyJc11pMpyLKCdpkcdkL4XfUyK0Cse1TXel0WYeO74eXmzMF1cJTP/jHjPXfaMXTxOzR
ngP5CMLYpHA4vKLbaj6uMbCGGccPziTocB2m2HdpigINpftz2qSvCsvxApOFRrBCiCTIy88C1l5o
+0w06ENT6EYb4QYZQ/idHrbf7LFEZjU3fO1slh7pxTdHTvdhMMCWSatVX0D8mazJXwx4F27lTeAD
PYDEqhZJXj1xOU6wHGjlFDDK2a4cRBX1V7cZ3z3CmB3OXbXEvZRPl7wOfTqBzHWLDDhuGS5UHD3h
79A3WcUYIONkEUU6DZVYKNAzvKyAHTlY8izDx0Fm2LjJC3ANma/R6Y6HaJ26LTVMwCBaBpVA5iYP
QpTvYYRw3+HYSrOcCpCNlNFUxu9Auybvn0UTby0q0NU0IHcIMkvtSycK7mrG2KIjEiL2zXwZ79BT
WouRZJWxoRMkpmfXyZJlg6y2wjHHjm6sbVXagHGh1xe6qVbZwL7iYO5GMeHdNy5yDkm8hzHJmEpX
brKukssKi+nWrAvuHVN+R2gNSyCNP+nDPXkI9FvEeidXlJeKAD6OeT/gDaPkYfC3MNoJk+FQaqs4
bVc0QLEHiOpZRvqTihB+thaU3Eza916cMGZNmhNqsTmu26k47NDyNQaaTzbNWnJTNz4y8Zkm3C54
AbsN0VQPMWOhLUTvL5lvf3MdYxHl9qFK+695ljRLgxE1BwTsOTp9aMTRX/jh6/2ADv2Ooz2KCMOG
i6P/qMs2Omax/HAC2o8uyjZ0Y8N01fxsVR/ofXiXMouvUUfnzItBzmpe+haMKIk7KQkrEF/MANa1
8tnLkmwe1xK0GCW2/eRE+RmTxI/YoDtjYwn90nlsgTZowxzx86oX/X4Spb8JbZRIqo7PVSyfh0mr
di3Fbe+Ib1Gjy8WNGAhIgo5AXH70lWke6EbTftW8CxZ4Eu/gS4hkcLaWtQPX2qF5ZFTZGV13CJt8
o00RCEXavUViAmUAk4Mt+CG2U1RMRZdsUMewguD5X5eJc4EhBsFq9kB3wHUvZqsuPQKkJU6kZ4Wp
gYk/CitthkyjlVixaiVrVTtPt29g2O2Z3ry/BBgxHqKaH4Ph4NoNiLrDSlyuJgUdPMJ1thIUt5MX
OOeZ7FVkDUI5z4uXhs10VsYCeZOiy5u3HXYmfrSiYrdtBuucpo1x7wfGrpNtujEYQq4HY0zXk/Oa
uhY8TV3EUH3FrPJHy+HRZQtQaTngaeNBco6de0Busxntwl2h1lh2TU43pSTsIuSMlHtas5MmK6ms
cwfaOW0i13wNR8NeYUlCQ8eZjSlivULrn+CXmKZlGQebG2WzJG5m4fKtKKPZ2weoJYtAS61lHVM3
G3ocbek30xFLH22pWQS3l9ViJE9sZB8/goA9KnMQT8UX4sDKFSqgYH/DS6aEIkWZtx2j/jGii7Ix
JtddOzUcwzjWjB0q0VOiBRpl2ARzoFIJ1nSENJBDXaa77EJ+VVPJNwNCxpwkoAhwf6jhZEtdzEkJ
GrEy1nbGHEswxSbKK8UiF+QkYjeD74N1rZZxxswP/8LdLB27s/H27AJ90FZuq9gToVQggwReWhoU
/9GUxJsgyOiVWLpcV0UN8SPpjoUmWqYsNPPKxmGSUIqt3TusEEU/raw5ByjyxcLXr7Xqubcb/yNO
dTjQSfji57WJI1h/78ZOW3tV+dJC4z/jUqb747nXlPY8csVTH4/DI2ZvmqcwgEJKjBfL9R5vMP/K
9n6Ab8gXBlNe+EbVsTUMTI0wGLvBY00IeVv1EEONqmkoJeG3lPPveSooC4yWy0XBO1oFPdL8UQ/Y
zSln3wDC7zK9Po8DTGQEppTQE2eOVLcYH0Z18hFn8pSLuSKfKu/ghchFfLPcZqbuvPZNtKBlF3y3
0uFNJJwkHfPeMpGVaNio78ZaN0gnyr/LmdRN1xT5/yCJ+MOeEM82bDr+9taV9oOKCU+p6ODrVAZ7
d5Y+sofpF/RMNqqNyF+VajrCXJcv/GTamV7fxjCggk2e91YzoqVSv2Pex1wLGc6hKCgCu9R8yVvX
WgypEXKT8SZS7Kiz2+BdMK5EfjRXiS2VbKegWUVk/q4cqYI7OobFIQ/DNSLVks5gbzDPt56c3uoW
cHcbZGLtUZg9JolerHMvouvXesnKLB5wKHQvVJAQptwat4GTH3uDwXSFINwqaQq1z1ADrYvWScJI
OC2Gg/VWtUxOS6h0d6V0/SXHb/kyzbGkdlA8xEjgmqjUNpURZ5sq6cRLJI2lTxDElKAhIBQsj/DD
MOWjgSO2eOq9xynlVN+quQZy50i40rUOOiKFkZPgp5itA24kmRo12ln5Mr5EBXqTrmBz6Psi3EpQ
RNestfJlwFhmFU7iQQ9FdxL49zbhEGdLPz+mLiLwgD32mMKCQTDK6aMP7G5VhDkKd2GQ0WlWD+5k
vE5NetbzKlt3QwVgZ75LfezPVz1BB9f/yGhih36rH0L9uweV7tCg5ptadI9ub+rLzMaBx9JV72J4
BLQm301CrPdkgKyyTnlvElV2qTPR1HJZrQNpfS8J1b0CvsL151piNfS5om1lDw9tQiXdHXqfvmmZ
acmVJgxO8fROr4NkTzdq2NqkpASakzwgBDnqvurvOJBoAG26p9G0Diknmc1QMzGFl7QwQqG/4PRq
t2Tariyn1zaIpLfajaNCuI7FWAVNh5xWwTh+qRCwn/DHF1uti+1VlDDI72rtPbaw/M/dRNvu0vu0
cI07I9Lk0VUTOYRdrNZeGqY7AyYMdVBADljE7pskcXfyOYqVwicqM9M4nFoMrhqtO3QeylLFyUc3
xLbnXtgaiOTrxll6pZ1siIQwVuasZOfWW2NuQEgXeuXxRrir7aRde84A5TvMEKTrgUlNVUZHoKO7
cirf8+6l78b4Gsru3OrwY9HCoFOlfAad0L1yM6Q13AzJZKaHs70L5osriRuEV0WgP6YiWsOS3Ceq
Kg/cfVunbutdYzEbsANfXAcmgISEjOHFb1lBcmt4N9PuAo53z7mIyAMFpF0o2+MmOqGTarYFLckD
DfiPJE24CmJJ7Ds6ysJJP+pAmIy7uZ7wrdD/9YuvrqY/A2jidpXZG+Gd9h5UPy045+ToVX9CNTKs
AnfuvikU4Swt5lWk+btmsJOPgMuPE3v21h7jcJOo7kz3Lz3m3lisY9/Yj1ZF9GCBANylt9hGcU1K
K+A/5JukHUuqD9OJH9MkG3dVr6M2HfL8on11JgJy6OGNx3BgQkRLijGbwMFRGl30WNdMmM24v7cs
ke7dCoCKtJlymQ39RjKiBcIAjFNJQLC533VUGO2xm5AxREMfnlqoDhu/xfFK8X0HyKYlyiBPen9N
SDsRWtpHRfYoTYl0uCaBt8ux2b/kKTZKHADztoerpiuTZ2mqcXWLK2ky5j2mMdONHAZ94dipEy2H
aCGj8hgxC7hzaHjc5Vg506anQCicfDuZU3lIpPc5UDQtwVBjavETf9n7BNSAwyyXSO0JRXA4xkH+
/FQdrkZIMKtGa9MvffKSUGJhu4r1BbjPr40Jg7GNAms10oRFdxJRnZvJPYFP2BQ523ErASAJG/WC
6/yuHVz6dol1tf1mOLczWLiMCpR4FOsu59p2GhOGv96AAoXuqzfSoifdq9vL5zYrxPdCxPu4Tn74
vtFSkAhEplL172LkMguyferBSmmb16bKBhKSGHnAjvmuYatgSuJSdowyXAp8e9wVBFKOI9L04tEV
wr6PnYEeicErxIwUL1LHLe59GArwtp5G09ryUIP7NZ25OHmyraG7WPwGTtVdePeewppGka5aZI8m
eDzdPtes6ndAZL6ihFsSPlx+WGzYTeh8ZcqtP4ux+Rqx1+INe42wL7wOQ/rUVaW/txGg4S5omaO7
3hvD+uUo0RTBuZ/e+vnRWOocPYKg3YdZQJiDM2lY/fhHSFpZTgVFm4aR45vgfNNNuHfz3kvPYdN9
jbOJwngU/qql3XmwCljaME2Wwo2ND0Q4u0wU+1vkIJjhFQ3ciVZQksJseIwMH2W+nRKn6DO+Lcpt
GJTyqBl05XUX1m8cgqgsO/tU0Li8nxi/HTXQMg6NmpZGYpgzMZwbjQ47bgv2ihRjZk42deA0fGYi
tRFtMjsV5dwutP19KeJoJzssK/EeaCS7ZAPIeaK4I26ecABDtW8cxiNUsSZI7bEqdwDX3oI8S/f4
eopN1TTFGsXbkVM+v7WUOpmt9H9ct6T/zpBG5C+xTRg8mQH4Z2f9ORSG1yQkC1WHNh5T2RRZITlJ
Whz3yypdTeRYabQmWuHtkqr3DyY4c0wlxOpE4UPR2M5Ti6wJsVa+FkY+AhDwJ/JIzS9SOO4+QTIt
nVjwEhYnGXSPKgggJwbcsartiSWx8o9Jz70V/tg6GKFhILgdayn2ggQt1Kauy6vQlOds3FgULPdS
5+1wLdhuCQD5nLbMNs5psIaJdiIRcrwjPdJdmmmNtk23v+ZGi0RlpBtH5MmdphfYyWMP066bPomK
njlnT/SB5ZtPKtMmYrPWYqiOAijhWnoMuXDooheM9nlqfnJdMM+l7Z8Y1rhUTb6y08hdNO2rZ+Eu
BdxEl4Gf5A5SK0kwbfTDo5DQ6sA+O903A8jEItFTuYXyDx4oJq7Nb5Agmx6yl6F4auFfb6QzPnNc
E2sb09ayZ4KygPyOzxfg/XrsZ8FLU83FlH5sQ4Kme/Tu8FxQh1tnc2zG7VQYHzBIsb8Y/pXthTaM
V7ebUHG5DfrgIo9Pq4PbvLs47s6eMdKYleM+Ro44V8HJorIFkgbqJNjra03TYtQlULrdaHwn9fvR
G2e1hRqYkdFIlRayDhk6K9OR2V6x2Wn1BNyrh1F829Izl4Foq4FDUcF20m5HJspClAIvXs9FFLp5
wkXGwEVz6JRFOpdrT3tkM8rma++Bl6C/uff04skMSHnTOiiP9OPppGvhq+NxnILnJp88KhQ6eTPf
pRmNYBtLszm0ZWM8aAXqjVbhcI7QO3CkZo0qmKLEY2MdRzuhVYpBYOC0sBwSODjAAW5vW91qTE4E
MaQFtwm3bsrJGIyzkwhuaeRThyLp1yag/YdR47XTBtCoMcIovG8EZ7f5ouaNX5BjMj2KeMRPGK1p
Q3WIBs+DNlrHpEQfgTQ1OqO7Y1ShEcrST5FYRbp3IQFqltG59XNlm3duGjxHdX1mHfItxNtNzCE/
4hSzKB2BoNUOHJrFBObh8UB2jeXd59jkmwcizpc18tVkQD1lJsVqVLZYBgi5NvbUOMcmS3cdKT2i
6sz7mkyvRTnuRydxPzvUYHb9wXRw/CZxV8+kCnBMlLrUTorEjQB+SBTJo56Kbl3Vr3El1SkgSYaE
KyJ62Uxp55mosIq0dh6KGUk6GgqsFEayERPjg5tiCCXcJz7CsPD1t06p/KqVUbrNBr2e5ZhX8piL
x94F8z0NaJYqupSnOj545rSCfYn2e65jDGdPLon+1esZPgn+Q7R+4l7Ny0ei6dW5Svrm1UUcBSR+
tK9dxIUiFEhJo3lI45DRMkCyRRDJ8CpCuRdJ9pb3Wf41Dox9nQHD0YbwXs9pmpS2D4GTGLf5oPLX
IKQ/x90gZ9ddjUgYgzOzfkv0+x2kCG1p7LoYOBdM8mj+MO8Pc59iKVoBMCv2HEXTDdkOLAQIHErs
G0GBKaEe+63SnW1E7BsZz6/jpFFForssDW9Tt8Dbw3jUmb1ZZxdc6l0/p02wfy0VlfexRISxUk3D
TlvJ/t/8Rt6folpchESO6RlwaHxfc/8Iu0tbX08K2pKjVj8OhnsRPk4SBp0WwI9FOrg0T9m+d4IM
uUzka5bqeMOvVvl2AiRLq84+KSBBvjKGxDrpCZrQIKbJELf08JsGDm0+mc9oWMw9YjsoI2IQm1Aa
9iXsujlpsniFhdtgouCDsBi/mwQaL8bEyo/kRO69nbLN4r6RYbmXJtcBATLywBzuw0NcuedkwgSm
AqfSKZ/GLWTmcHQutcQ/bCI5W0rXCk+RGAgg0MDBVFL72lnZgF4ViWgGwnEb81PujdE43P6qY340
mdfsmgrPLsPR+zodhzNSZ6bWhe9cJ/wmNiL+owxRX+lgWMlBWSlOIwdpF/rJbSZvBe8sXhD+oV1s
5lNrz8rJpPOMXTVCFRxblMR/fV2af2K38i7C4rMMiIXmHIn7M9OspOeT0KKMF0DPrsqsvW04R0Ni
ITmKEFcEWeX+0fDyDQgttVYRt36umzNVEf+4pUH5Yc8oOrT3GQRt2JDewDqablt8/+cAZH4Yk8lI
44w0uimCTNi/97n1hIerW8dtHS0Hq32sWDNqkxAAx1Qo/xs4fw3qPGuS6qIZ/QYOofdv0k70/+3y
9VwSjzRbg+pm/+HydZrRSuCYzm82HnlKm2IzlVVL0stosoOzzE4RvVU3syhAe5/Ot83x+N+8+v4M
c/oJkObawMvISLZ0xyDz6A/oXGyTWu+EPYq3OmXxCQVJDqiPiEzRnmc9E8rXY521R3eotVfVTS84
LlCoDcN3XOMvOMP9d+lGn4NROpvZZQcRtsJg3QMC3KE2rO7UZGBPo7uNMFwuwEVBiRIU4JNoX2Kj
+OJMeGtdi5CsHsquRQ4V3k7spyWaNyzl9MXnwq/xD+x7iCYCch6THtxA3v3oOcOvKHkJcKB3k1sY
/1ACUoC1zRmF0F3jJLhD+hhs2bCqxrHfmQGGlRaV1oQdc2lX5DLZPlZAvaLnYNCh4yDmLHCjP2cx
wfBoaS0sn4s0wZmjfOvVi4hJSvl0oM0eegZpaqIRZRfiy/wmFmQx3bXU53foy0pakFjhRyzlEzbB
lFWA6J2HkPIRZApBF5N2oYHHwDhiHo0JHK+rva0bOJmtztGIcXFQaJwEwFrTuX3W0FKN/AIrGRPG
28oIYVAAMC13/FXXiWYJDmYO7/2C9DlZNTXdmcjv31qbkCeo1PTrS3+lxc4Tbm8kQ5BeyEWXLHRy
kTZjuFZzNR+G5RFh6xFT2IPUyRZpQoJwwcO92R4OoHllodpWkKpQDSqqQY/1vvUQciIJqgHg7d0U
v70z0IdPPFAVhvxaGtp1PlCnRuuB70FfFFjuwKXQYWoXzn4y8mtSeyNjn35rT84XrYboE3blpXcJ
Mq7zF0ur3mOB427oieYwUfmHbR8vDJv/18DFg2y3vBjQOSZOwg0uBug1+QLO7GMz6GjnDAS6g36u
pBxQdkZyzUl0aF1eWmfcQMgv13iTkDFCch0siACdXTFAbunT9iRG4NeA1FPIqN4wYEVNDfmcPUZ5
lyJ5tutSbmRLRBStx5VUKJXbip/N84vpgaPY9OBZ+HHHLEn25J2gjYyecpv1tyxRaZVCCw6Vwfs5
0H1ao7soyPgOBjiOBlShON1MYecf8JmKs2HgzLb6Ylc6vjyFwSRPXXKflIa756LXDqowAUDoJnWq
k3J5qoGeRh7TfMmilKmLbRg7WzfCsx9x2adW+ZboYB76glZoay/mZdRnkwIK6vCucvzOCiRXpTVr
vwC1zlY7yrwek1ziX0qOk5eocx+LBg1AMDrIrmc1hZY6jNyy5uJbCAViRDGr3LTyQxxaT6beRxcj
kj+6UXo7L6MwC1V+UcQW0oGMFvZonNM2KjeJcICz2FG+0XVEETFQhB022tmdjcTbBw7rBHDacxQX
zNtOY6bBeWY0uWY06aw8s/uGjR/ZTU4zCTy+QXDm9052iF1aCwS11Tje2kNkoOfw/0mOd7o7Yxi7
Qw7AAAIBdoOWE4Qe01KBw/3QeLQqhsg5GsZstkKJtXCk8dG3tnkCOvIs+szb53GG1CsErSUjq96h
vVTlsCMFfr4UKCpUN6qt51EKIZwJCUfOPwanJjADxR6MBBo+cgria14zfQtiUz/iRvfs1mH2aBFj
JOWPpjXjXZyJcuEF6pqYnMdQZHBAc6YnrPD1IUcFjLly6N6TYu2iO8qCbryWgYOcO7ExCmYqOcS9
Gu/SthruNS9cKYQTj0Ay2jrJTuwOzxAWm2tTTQ8TTCJWRLUTxcRZGJPJ7DrnFfQCeYq78p26Aoxo
bGdLVwsfa5V8TEUBx9H8MOfxGP1aXA1RucwThzesT4AkxDUpHZ2e0SSiDXyDQpbpcCpLapaUpLWB
iefKbTwggFXxqiq9uYfRdhhrLt/ciZJlMtC5JTUiX7RDnu7igtktykVA2sKmG1WwrWgQSTbTSH5h
5+BIQ4EfvWK4Xrk2OT/aYPrbpqR33pUAn3Inec0daa5E5XJFw5KIE/QagD6jVW7Q7xY9qsi88uRT
NWdZzq3Wv95/5z3+T7uvaXEc8hG7EWb/c/HTK28kDbtLEHGDMWkIIwVgnfV4Qmp9i23p3okpgW7/
53/8FGvd/PM/ef5ZlCNzxkj94ek/T/FnXTTFD/Wf8z/711/7+R/986mQ/PnLv/J/fqOfvi///W8/
3vKL+vLTk1WuYjXet9/r8QG+U6ZuP0P4vZj/5v/3i3/7fvsuT2P5/R+/fBZtrubvFsZF/stvX9p9
+8cvJLr+7t2Zv/9vXzx/kfy7Xf6tyL838Zc//ZvvXxrFP7f0v2uGTkAaS4LrIUH45W/99/krvv13
Q7MMzTOZYRumZVJk5UWton/8Yv+dkCdmKwTUuODKKPN++VtTtPOXhK793Uc8BvpF50jmGpbzy3//
8tdfL5Jf3zZejN+e/xRWPv//v7+YPI9jpOs7OjU8Jz3d+0OkVN4pvWyVGtZFWAX0VFS20bzEOxWD
QI17eyTpD4InnQ6JgRDCYp69V/30cHsm68nckrlM69IKvGVS+S6P0vEK42u84vhxDompnX1b5AGk
hS9VQuxvaIzjA4v2LJfV6zfdt78mfNdvWmqgr/Rm41noL4ewqb61fvtjVsa+6kH6tcm1e/Sm3b2Z
hgJvQT0cOhSOB4A4CEWlOdwbDD0WGonXb3YYvWSuSlfgrgGqGoE2HDK8lMvaxKY/mlJ/VGn3kE79
+JHC2F8yuNIPE7PrRy1SD/Y4Ia1XXkfkT5m95maPs1QlmGG0rkbg4tb3t8+VhfHDNyPt4I/RObK0
6HFEx/8Y6lB+SjOUmM7QPtMWNM1Njk3udHsEmyf+9dH/fO7XRyF9FToZw2LAGUzFQR5InnwmdKzf
7GkotrdPg008Ig/znX1I+zROLfxXjCqhuPAIEMpvj26fGzN6hX7McSizr/he08fGbOVTHegM17sq
xC/J00ayG84eTGzB+QJ7W/eSx3h2e1qTH7dHAvHK++8epcOLq95vI+twnlvf9m9ViZ5iMgcLN3+O
5uW/Ce34tePwu8UPg7dnuajNdEII8BLcIvF+15FIjKZHbAqm3EBQuoYyFK7rwaU32o3lw+1DraYf
okWqm4cxLBKhfRNeQKxKmKO/LAx5SmyXvjh6+pB0wBD3v52ey1Yrzp0lQM0SMX0AmqrWjVJfpioq
z2nW7qoJh441FylubjPcE6raqhKIkTtUOaMWNYt0+kJs0SYkdPWH8a1NIdGUxsQ5CT/4YlYUX1Ek
5dfbI6MYcgT3sXVHN+JYVFTyYR+a77dHCUHy73T91xaT1aNtyOIMDklshzp+S+aXNvKVdaoAwxh5
X58qzTOepULnLDyCm/KMzWEaomAdJOnb7Ytp1cQrp++wUPMpvSehOh+dbE3Pvj/1CCRPoe5cPTdj
0zTC/Gx1zOKJrdFIbBTyaua5PA4BgLlgBvgNYMOealPl58Ctnm7Pbh+04aiD/nsMM0TjudQDNsOZ
s9kU2SN4YOxKGMAdJOvafTPZ3T5wBv8Uy8Bd6raXvlbF8BZqrbfHSBOspnhg4MnkxZPgqgrUGJeR
WmjXAWdbip5WmFdT0iqUALdHt8137m+YXbZVARQwuIJPeAi8qzsF4nGsG7JdQjmLQoqzOfXxMTZn
36QVl69BrunrJASIeHuaaM3WzX3g+qP7tREBCxt61t9tFP/L2ns7Jf/uUvYNgMnUiUDZLcvmmv7D
WZ4+hZW7xCfszXXpqkc6uN0jEcD2wY7Jl2TUeOe2NfRzwudpbeA0RcvGc7qJ5LaYDrZdHASLsAU1
wqDuggRzXeuNd/DTDJtGFzZk6ADnK6ICeNHwMepF8H3kSIWCb/ikaWwBXvLGq2K+0UytuVVa2T32
dPvu4mSSnw0HgzGSH1pS5bj9c+2A0NR4HMz0QTiBeHYYuIrJDE+BQoULbbrAvgo6alPGiflco5dE
byJ0HOFzS40aqhpq+zFyM29tZTRWbk+zklid6vWvX9nbK/fzK+vcQn10Hwuh86cKiUw8nH9WZ+wx
XXArpEi5FpUbZ69h0L35RSi+N7iyu8RoP369ItNyIrPUdecYNwwc/3pklTYUXwzegcbLXxGtBkW4
wyJv/wDokO3tyGgu0FOCuwg32iqpdKTjnYq4lbXfHoFEBnbA9J3MLnJ229lvFkFFWRFAqn3YQ3Cn
+kp+ZlFRLcLKqy6oNNyDbtULMM7M9R0s/ZjNpk2gtTXbgrl1Iss83j4QTGMdAyN0WWBAMnAKY+nv
52XAyZ7QrAzHqirUAyog7WQ4yYk+V/NQAy8qSL25VrDX8AoE3WFgZnN0E9BJE/3qBbKK9L6cem9r
GIB9GpuBYiF1Z3lbC24fKId/2LQbdvRfkH3nstymTtJcBuUGgJ8hb4kiPEYZgtqyVC2s1A5XsUoh
ytlKHNy0fNGGol8xazJfZIomw86rh15AtnLAoCPN4Kqx9VK7CJrDx7am56ayyKcO+48/1EM/1T/a
HzqJvmHSRvR1G0C/STfY+0PEQz86k450Qd8XAxCztHTadebT83BrYGGp0Mz0VJjiWflgeTOBCr2o
jPEjKtH8JQxjrmMKWQf7ybrsZXtlHlYvpFDRZ1B/Sq3pFprSUfnJeLx2kw9VvPY/9FqNV3P+0ChL
3/66gVBNLQigOSaFzF/RNyPd9EtuHtkSkNJhwMMOQlvD05e1U39LCly7elnuocPTLPYqVv0qFNuo
1vHBccUNTuGfg3KcWDjNR8smJXRg3H12B8xsofTL9xT4w7LMw37XkXS8LAEU4R9ARk2K3aulSgjm
U/ADh7p98IegRViJb1L3qmZReowq5Sjktsmt+n4cx/I0Ze2FUEfkMI727I024TUzh6QPC14sPj+O
a5s4mM+a7bRvO/WN1N0zHjf/0XNn+WQdUfcAocOFx5J/14P1xBHlX2LymJdpU8dfvZrmWaTB45gF
iAz3+53HCXMRZlSAqgbn14KKOMXlNO1+rbzQkJdwMltm4p6GiIIhu2R0+KmMeX2tjO5b0UD9+Osr
CtbyTxW151CVs6zPzVHPmkv4P1TUsDu4xb2s38cYG/ZD0a2jajxjn7gPxyT+tKnaIpl860w6ig7i
2auTlP5Olpq9Nvw2uBYpA4Oh5fpK4un99qiItfHXR9G/Pnf76tAwUf6fvxem+SfRg+QC4IU+ghGt
FnVaV+/t7Dmt7bw49UKDXhxjc2glydBhIF4yexxOpsBsenuKmhjfPCgVfCd8FTOav4Rw+o1MNqZs
xJ8+K+a9yyihQ1vNK313e9q51UafvmVOVgR3s/RhoVVJvok1b7jePqRELzB68zDgglcHFTX4UPOl
f+nmR1Xj0tFN43p9+4KP8PQu9w19lxkpRIPcDrdmgtjXs3po97j+GWbyNLesd51J1HCfV80DbZj6
GEACAWPDI6qZ5oiT3V1VIu7FI3iVvdHk7UkM544Z9LlX+B+ABraE8MjhBBYYj28JXSeRjGq03DCc
jRHq3l0mne6RJLh2PUvOwMO03SP7q7ovSKVNNMcvMR32j46vA7tt4Gjcvl+Ve/1JhgSuG4p3Za17
BILmhIusR8tJD9FkFmekpyij/KxljAasrpE0i1qSDnF2jfW9hW/oPvKz3z4X+zqmR4ZCNGq64gQZ
/vcfVGRuFMmL+9vnk9oy8Y942o4ADHfTzhQ/KuDyNSPsDP0njeW+n4rXSsUPmmwhMICRGhDGYEVA
opWb9otvY0Cbl4osdootzjVoawJzARYdykLXNK/SaZIDtceTEIR5rDCx3yECyi6aB2PDqEnoEI4Z
HNquDQ63R4aMxMGY1HSIQnaCwvqtfLZGt7lANHxRnWbvb7HDt1OkTiLSiplruSwmN1saRqGvbl/F
peAewXzuxO1kWXWpceQSvmKyTKZp+BK5JdiL1FP7bGjMBzRQP9ImM4gxZGI2NMF95fTNW0Gg7rLy
JvcsNYLu8PXUAIKatyZrsnUzX9xm3UgM01m2dgmh3PgRzoWmIEPbJlz+LHwtfbUg6rgovumyDneN
LwBjF7F5olbA5Gcm1Tv+Q4LEWm2dS2ktp96q2b2BR94e3T5o+oC2nDZgEDcGUu2+fukAh0V9X73j
vwy3AgL0OgJvvtewUNObdYlYCdVr/V+EnddyndrWdZ+IKuIEbqWVg1ZS9M0sy7bIOfP0f4Plc7z3
ru/f54YCpLIlLZhhjN5bB2u+LkD7rmNYve8mVALHDNXvDcX3BbQ1dT9Qw69Ysy3MzofwHnc2vKl5
T4J7NjnoPgZmSN0jfwtNIsttXUp+6Wvk5mqD+CHWDmwTtEMmkb5WinYLCIbGCty59MpYYuvZeAPb
5BwGj4cBSIfDemsIc2/nhFW6xSiyY5JTD810SFKQqDr9q+U8ccgeuHcFlmYp/BJDA56mhz9f6Iuk
X3b0KE9hwphR+NGJEL8S0Luaf1DdTRZ2kzu7Ji+7Ny0HodKQb9CWlraXjhtezChGliH0F/obAtNb
hEpNrajea434ucyt1vrZdsrUEsHBDDvUKcHH+HAdwBFFxltOyFUNH+BQdj46xb4LFhbIhm+qAYou
kuJnRTpIFGLh1s2Nbnrl3i5oZ9cGKLCHuC2hf0kK4bP6odLEiDrAlvva7kzWEwo+mrhvxN42dH3j
kfa97wpgj66ybFm1vrj2sAYabF3KLgfDPwBhjGzwENa4o93U+PDhbwV/hoVRaIhSUSLgm1NTBMq2
uRxTVN26Ri4sReKFkWObsIqqob4TOWzFatdeNgOK+dIU/q0miO5EMMeGpyp7jL2uftaI/swMwXgP
rBRdk3p0K5RMpsWewu/wUXo+VVDTn3wTWNuK6UdkMnf2RHQShebo8uRVmEULA4dnmRovnqspe6nq
r1WNZZmYX7SATOGnAapBkiPNg/VxY1Gq87K1j0bgZDc9zxo48k1IeT+b/t8KqY/e+N+AcPNOmvV7
J3jFMuWmlAbY9DZf0XAtb17ujLc5HJ7Vxxs2qvZIVR7KlNq4NwHRXJCpdkQ01+89W58gSvYxK712
RKxb+XsgIYz4DhC1mPylQ1wa6iGiH4fST3HoN+S4zQMoW0nR+wT2tvWhH/qD10VPmdBAzxXJ/SQT
2ap2yX2N9PhMcUh/CSrxBBssPqd4rdCYEcq0bWSrT7s3/9MQ0ZrCgP7WRrLAvGMmGyX1wrXtmhMS
GqNLVLj+cfCG7BBXfrNMuozQgUBvNj1Nj8A0hm8VL92KoHQwN5T0D4yb9QNevH4b6PGxE01/HBpR
74ViYskNneQ8H2CVsddwxgPlD+SJI6oMshgKlHREfvqJhptQV39l5SXObd4xWznHHk4vK5HebUyG
6/SwfWQJpvsilcFVKaZ1K7V4MtuHcN8Nb7oekACs98ZbgXwO7p2JqHq6nF52xWKB3LZGeTI1vJhO
Upcf85kW27/P5nudTsQPsT3Mae2lxZ/IZoYMTLZBwzfVNr9sDyQb5IxyK8IClZIFcNtJ9PyjrXn6
E8xuO73zULniSqE0n9gNWzn/RoUVoqbn2KemS885EtitzEv/lpt2cjRAaGBTs6KjGWTiNPLe0Y7p
tHMX4XLregt3uKMMi7ke2CJeOVvQNcoBDr/lgYNQrZunat0yZNXN9to2b/S2QhyEFeFaRajQ2W6Q
HhfzxrLGbLum1gXSO6uqixYOPzyyBjDnSLztRTMsqqKsTvNus0haFZiArW0DNWJp6+m1us8h/7Sq
pAzHjHZCvbbSHX2X2rH9s8g2XuC5P5ycNZkDywL7gKMihHWs81CaHy3SxPcR58QjM+J6GA3Eo56F
2336mUGO1tfK4wm17W0oc5iPkpnIdP3i1Fs5TPq5xtmPyTdf2q/6VOL6s0msJvt4ohI/K84qs+kB
WflwiKWdTkoJ401Jq3NBQmhfGMlRxoH51MQEVGANlXui91ZZKdyD23XLNhhMXnnvYMCK+9lF5bNV
gHbA6kKBlQxJDHP2+CmJ3zpYUfv7AEM8Osz3HKNf9/D3spNbjD+kdJzNPM4KlMGP2rw2yxrj3CUu
roT/z79RIrNuBmtAuFWVYKnL5IfXmofSzq6KmQ4vaRV+xxymk2E/odJ0tmA82cjY3PJCxpWte+65
gJm4VDxafJ2CUxRPFQPLXsEmfbHvhQoLhIsQDMUgXORHzt+nB9WCIbo5jSj4vsiG/NThLO/0ku2Q
Oy2fVWCFKzCV3uN8GSeOy6/JFzqTAJRoWnAbID1QWvXrMU7c47yyZDenAA6w0Sqbxvd5Ydj2XrL1
aDYCnvTyt0jgNGnwXmzM0AoeVAu9qFmm75XsijMhKeozyT+IE3MWAZIZafoo3Ag0q0d6wpaAhVXr
RKQfBs2A+4KzP4eUnN+FRIj671svbQ4Z+0vdh2aGTQlKt0z6YhTXxNTs+EtxWC2DsrYdr1u5gRls
Eo3dhACtNcJYRqnTi4cm94w9JcOXSK2GfdIn1QXNTLwQSY+FvlEqJmJ0WfV0lqNBeaTMTnFlumTx
jpeKcO8FFUoWOW2VfCZsWN5zkNnm8I5Jv1gjoZVgXiLlmLq8aZTPtY+uFJsiBptZSA/U7dChMXFR
SsiGPmxmuuR8t/p2lI2x863k99l8j223saMJq29BisBbjNACiKIInjKnIOSqiMq3IanfOiuS3xS7
OGybXkY/8pRsjqb0umPfJAPvlQ6kfRTJj+s/vqy2NUm6GbTwMs+tTSoproZu4D1Rxi+WACQ7wCak
jWFUKj+LDBFqHZwVMx4+Gtta96Nrfif7AE+uMNxrouJcr+Le2jQkGWmkz1+VCBkBcRMsC6fL+ZCD
pKzCYXdfGUVCcw7WWDNBMo31uNexdsttnoTtbvCZOUz7875miugpLbPKzJ9l+M1wc3+PKl0/G+EP
PQy6X4Gp/WrSKEG8TwJsiQHtnNO+XnsTYKuD1rmpiMpga0C3h/mDtqzb5pe01rFFwPLF2WWfHNP5
mgdDqB3eisfrIQg6Z9tlbbsdJoVi2hntVjErznSsafhanQcnqy32fco7XObgU01AKPhj4J57YbYb
Am/RY1HixoZaneD1/B6fHSdTdtP9ebSe72c5ukF2OHab0yjzKObstap/Jl56OGdoWE8MFw+g7cON
3XbUgKdBW6XuBNAD4zq53BDL4uIyl711IMRbw2Gjc6+Ce87kSktRXqLlw9nQ+Uu1CdpN00yruemn
Cl1Yrjg+dSLM7ORpsFAsxcTOIqWeR7o0p4w3ROpz6aKkChrHX3adFABBxvIwH2IicA9gQMT/6HXr
f6+m2JSSyJqGMkEhhZ06is2/v9J2U7mFl5ckQgsdYZXOwER62mfUNPeT6Y7aAdshr7J/+u/Xy6B6
60vRQ10A3cr4iXhHTJv8kaUTZhOJ9T6cHDN13P2qpwIsEoMXnbr/y+D3r2WH3umqDf1zOa2EIlF6
j6ZVmf9DSWf+o5UPOUXTVd0xCPLQDFP7Z62oHp0MtYrSryi7K5tEOtEuSdxbOlTd3vTFF9iEdScT
8RME4qc2pupL5ykJtcZu2FUV4QT0GjH6bfoWnc/cfoyr4mscsac8RCK9zIt8mcvk4qBqF0bj3wwF
X2kTiieaOzH1bj8id60qL7Ty9HNmDv0ZuoZ+5qOozqwsYHdoB8JQs2U2pOKBYuqIGmUK3Y2bZi/J
s0em0ujZk6f66dn+mZtCOd3PY9dY/fsIL/6ezOog2WVLRAeNuQeKriP+Ua0V0mIEF25Pbw6BI7m2
2VPuJnhJowatZ11aK48P9DGKg9swusVZzwrrVXQbiKPeq2XV+qXPxT5tqW5kXaIfSIGCEjhd6noy
bMDH0UnMo21Wuc1bRw1fWJ75lXrak9Eq4gMJCvUFlEOXFoHCelQRkIJQkdsZdmFPbbpi9OBofQ6F
JU4Ifs6Eihgv/70i2pwd6X++1hfVR+t59ZnwEm0jhrJcenE0vBs6rbJIS748I+lIrkrpztf47HT6
Mls/9ZMt7dGCUaUkWrGgmUk+NH5ZOxSvpkJMnR6J/pO4ph0LyeF/da0mdcmfOXb+CEwHxa3QKW2i
GPhH10p2qWioFwwgGt1fdu37x/lAut7vs0E3VkQ1TgYY29y0bAClhuQvUttrGzM+dljqfyYagik6
hN8GdpEYxAQ5m23AQ1WQteRBtKHlQep4q4SQS3trKA+M7N4eAhNeOMp6UQrqGclNs5zbm2YkXwej
tZ+qaR9pW/bryNbmKUJqenCQ46GK9R+B1AoQcwUhabQnBeDLrIi0azEddL0tFlFoqisvdogT6oNX
soSai0Ld4lqXRbgZFHAzVYr+7t+faR7cf/xFLVU1bHoPyHoNlRnvHw81VQxmZ6+wVmV2Sh19fCO5
6NGea+hzCZKMVDi+g0vOgeKhemry/M1wwWY6vXHCykoDxVkMDrxlSzAlEYxeLWddA7zjNcCw6rW1
hLn9c9+vlRXJtVu/RO3QOihYPd2IdgEhtotO7+NtZd3YLea3BtvXs0E7ESaY1R183W6fo46mAqLI
Yi3ichKlFsRITww4Df/zOWMheOSXiB69tpMbnN0acAiiF0qLxUuWCesW9mV91lP4QQkcVEAo+dY3
ghbPndgPoCBO8/+qmE0E8twko3f6IRQBd1DTyHFTmx4LNcuSbNrdlObWL6wMA3OekC70n9Lvn/pv
UsBfDOvaPfs6pvJMd+mE5D0m9mJXOQPFhdq0qUh02bjpRmsKB7bijT5Vjlg6t4siH4hgBTTzgJgE
0HAsSeuaB0EqNMHBYOsxjZ5dMkWH9mhBx/kzi1rC7HR5jAP5Y95rtLF7lk1fkc5o/5if2fnr/70K
Y9Nh6S/xDAsP5hHyalarwfBNlh1QKm0ITlWn6yerdFs+YqrG+JNJoK1SuCJDZ78oJEe5fq59kDwi
V2apMnN4tvrR+8GibQDvI5CA+9ENe+ER3q7Q5fpwJY0jH6bs0zBgkYkcJnw7r87QaosPq42jFWNd
uJm/N8AAGliDdy1DsVXqbNjJBOLbvKTqCXrtizx5cazkWo0x+1gjiT6q7nWePjPX0ycZbkRwsTrf
Tkhr2LqUEZfCyY1NgbAaB0UwvGstEnb4i+oTipniWTramo18+/bv75w9vVJ/HcQcujOWZaN9cg3L
REr/91VFnSmKig0k3lXpjfAHSAxTn3Q+BNUItNsOz0Gk1ldAPYgwCCiG+lG+hwQ/rwcnVgild+Q+
iUd5P5vvGW6K53heb5Q+8InAlNlTDBACgVT2NStM5hlrvj+fYcQ9lA5hglDMIOKNI3KcvnB37bQN
hiIVA3Z+JuWeQpwd97v5NTGHzFnmjMvL+cXIA2/YWaELom56ieq6OCu9tRst0R0xz/W73qnX0kIx
6aSGs0aL7Y9kegelQjcXdOLcoatMNLI5KJ6qYSIKXQTp5dwkM7L+JR3I2Kmcau32vUVOXjM+9ZKX
G78kbvxWDtmGN5D4EcurLqLUyovNu7/+909Mt/6Pz8wxUP+oWA5QTTCG//0zq9qsIWQ6kFsUo9RQ
ogwmqAzG8FK3Sb3LgsBfmZVN3kkaGzhukuhM1eLnvDeD1gsUa/T09XyZxOpTZ9bRk5vRyZjDvucV
S2eHOWwH1L4oJD4T/Fu7ebOca3a3Tio/fcy6jMYGlbsFS07/INC9iWnWhxF4mQy1x8hh1YV85RFT
o3UzGze5lcDOPR8oS1K021aN62vd+uVFVNf5AgmUwdYu0Inp6sCrkNW+q5mBl63MdNLvLHZmIHEW
gac3B7UGa+eqJTU8HzXYXQLNBgUsQJ1nm6Yig1mRyMdSO/O3Gr67x87wrVuuJsUNSFvcAjBoNHwA
ixB78L2JRttVoDLBOV51bvKsVy6xUjFCGdvx9VWmJUQTzOXfoDK/OypUtTHUN1hmeF0ze53X6XBt
0a1pBq1XXesI02tS74yrI1yonhG/+934WhieuErFf5+H5vnwZ7hWdHAjZufwsVKhI/OuD7tHR7G7
JQ45XgxgK9SK62Gr2lNmdkRsm+tNRvsyT5e5Kb9mWVVKsAFjZpJsh0mzBFqpXAqNug0azOzY2l2x
rSiGjgxeR8ls3iy0QvGWRATklD5bGs1lULQItt8bnREf64mCOaNhU4fdP6LxNFVVCM/Bu5BHl/nq
z0EYLdUCzSiyE8KOfdgQowgQBg9sDSmFOMaRocA5aoIy6YhA5aprCv45Og+VvmYTCZOprrENpk20
0RnkT7mhu6e0CJOTY2B+NMPTvW3Thn1BaIRxdSMZXwzQhTczrNe6G5tvbmJ5K+oW9kJ3WpJIBnfC
K9lmsahyOgVKMBldU9DPmJDZBXmaWbEVnKoZaaYhteDpeAgsGz90zPRRdeWIlf7BUwpzVRqBf0sV
1vgp8QNpilMU+dI5ye3k2ep/NJYC7ml+sByHGoha5fWTnhbf5o5xao73q7lhPH8tNl8044Ad9LlV
aKeIUN+DM3XePZYMmNhUHLMYD58CTa6sPB/eUxeTly09uFhlQ+gCjQWy7uDT9y0on+lSUqK7X8Jk
fE/IorkqjnLU7cx+4WMhDrtQ47VWpz6lRGJNcuLh+Z/ZUvyy4zZ6CdElrJDwKg/pYEL0aTvjiegF
4oumxg8V10mJpUJJqbw1cQCMdeZKSalbG5iENk2i9Of5gB2tXDNj+I9jWQznpicp8l6pDH3i1txp
7zQf5l1UQoYa4wiOpUfW0fLNMzRj79tTxKM1pEdRQ+6cB6cio5UJ7CDWKjo9LcgI1SI+gNUZ+TB5
gFu1pU5NChwhA+GZdLLyU1MAjma9/FWl1XOhxc6bjNvzkCndMbfLZFe3eJFoQGiQDjE73QuDYqjO
9+oMSUmDx1uhWfVHVnVG8VnBbAfQs45HsM8QpWhMTWcgsft1RmUYPS81HFUCY/Z6uzj++WalDaO1
q/3l+/98gyWyT7wKtESAIyoJKiQQauigQG9eKtd5xapbfJSQp+lt+faGCQiXS2a74Gms9VyfgO5A
tKPjKGfPQFaIThfqMgkbB52+4UPfDfkjnOuBbnvMksxDmdZYQfAZB+kG4qxYR3lSbrK6evciC42c
DVigrOMffA/dbpn4S1pn7XoefII+/4llItkMZMzJsf6lq5+NHKOf0k9V3ni/urGIRSvWy4sJTvsj
qd7iqeyE4IeAbS+LN83g76w2b1Z4ZFGVqeQvJiqG6/nvX4cK2CKJYzM39R82XJ3tnwmqgNsg1QQz
W6+oJz3Kwi1N9moTqoV2dpHM01pKmZsM0wc2wOaYltNFuMawrbKEJmFhNQNIBTIGksI6Mh+Rv9Ig
2oLy5UWCLVZpMLrGgD9602Itn+VPyMZWs9x5bnQAM1WOUU1Hc126LBXNt/kfME29w0idVPo20QUS
gwhu1PSBOkOHI0RqJKwp7f6uxdEVpNVp0Iq1GYh8B1ETafW09pMx0BC7M/VDpGnWa0zWadwQIZVO
NVLVAPemIRydz9JkVC9Djvk9bvBDR3ggKWJ6w15t82F/vya4PFzCQCS1c/rXv/rM6t5lCdnmbkr3
XfR0EmXJw7xIbVv3ALhLO5aTqEmtEPDgjf7pxd2EuS+GG89O+cu1YJCGQ1w+3aerDvMOq4Ig2yaA
pRYEsQzvUVdMk4d5uffEx0TZlCkobZYF6q2m9LTqMXrRAJhSIjSIe66Ouxfsw8Wz/GNLltzVCtT+
Go/GPvBF96KkjVmtugD6n16TI1a4BtZxqzlAuSEpXRTmWz0YCMPsct8HkGweUt10t3lXfpYgcA8m
zMCDxIGwTEbTxaNlAHJO45xtTlAtR9b4C0Dn0W/gCKlkI93gB8VM8ucuTt7oINafbJDeFMpj301j
Y2jKV8TTehsAQyNHhO+HGuJlxHLzVBQD2ZB5lGzR8KdPmhq0C602g/ca0BqOr+4ZeNZwcgP/a749
pJqyGnu7XxnTdwGR3jZTIbIbk2ffBAft9xbFucZZ51bQvvsu+KohQzTrV7l/oYXyhUQOqFfEQGXm
KRkIYGuNPtEwIjnN2QnKflPkkdw4fooraFYpwHRcJBXZui4b/gfDLiMUYlpqrGJED4+JCh2kV0Pa
9aLObyFQGTNv+jehyl3NDkx3PeOlLDDmjwR63BsfpmJnEVIiHxMrYBt7ENpL0thoiiY3au4bSEHI
B7pXrMwhxchkIYj0Om05eu5XwgrzLNwg2yi+QDVhus3JiQO8SwFbLNdu7Z1njIxFmhkey0HPXqfo
KXxUwB8pKayNvoTLXtXtGQ9/h3GWrbfSNPYJaBVApNKUd+U7mUf0CzP1vdDKeiPUolnhmlQ2ngZH
wlBJWMly0v/m33C+JM2ceWb6hR2gEQFuw0rzxSoedeONtGEy9RJTOQJEGE+I2HYdKd1gOZwLjKTg
iKWVUtw09iVk2QkUC/scBAp8xrYpdvf3R5WMA9Ju+pcgAO43qY2QeQ5rpZTjypC5erZDADY5NQOA
FqB/eyfQNurUT5jvQXKOYcLNN8htFxs7QDiqjMI90l1klTtZVhiP0rMDlxjrEFvfIG1IbkikCvwD
NlJY4+GvZ1MEsbnXoCWMYrpS2mZ1/yGpzK3m9bxQVaJvrQIMcx1btzLowl099KuBLRoAQbp0KvXH
nZ0Jd2U5OqqYjF/PIelx0UPx+84o/BC0pDigbVdOeTlgmSax6VlH/rCEtZUeUliKu5E4hixJElIO
AnGcz/yo+n0WaiQ/lykKRiIjP+JcGZ5m8UQdJx9eayh7rzc2qAblY4iA79ZX44T2Ht3bfM/rLQK2
ZoOA2sKZ/4+GPPNQ7dLn54DLNQ+H9zCgVgdfMoctQsuJHbxhKOKbUlIuGs0824a2mrxUrn+qWmf8
LqweI7Zr90sfph1T/bTADJJSXVRNoIPAQ0uYCyi4nTk+l8xa1yZVSXXhtlCH9oBoTYdpEMATqjRm
18gjv7wx4vNQDNHUfOtYnzjdh+HDKZu6r//4DmxUxTJ1wGa0CYBGyAeIej/p2FuPfqDZx/lQS8t6
nL8gLOuBkL3kmxnH6rIUmbZryMO4GJmDbiJrDu28liUZA7SDHCvW7JE8gqbaz22serC8Y41qCakj
r15A1MN6fsrm541fg9TJrtp0hINvggJWU6f2+Ylox3hBKKl8j6vy1BTh9743+xt4U2JXlFx7zptm
WGrjmB4rBsFdE5c95f/XWHmaK0ZtnZ+RkztM2PJYJP4xJtXnWXvIGDUrnJJuDIQssfc4uAt+Trq2
hRsrR1wGk9rVcR5wlMX8+1OrlmjJfqVaRL26CNU20fRGx0r3mpDfcW75qB9w/BB90Ey6wdIyzmlV
1ctgOvOme/PZfM8rx+7k9RF0LFzt9dTwnrve7oiIcr43L2z8ouOTA9a38YH1PyrF0J4Bq3m7UKmM
laXU6ktDNzXS6vBnk8dnAgRM0Lo1mWGT26rGWQTNLjkFpRYvKsMKd73pXE3LGF9ZV6erGvrQzqBx
c7J6hEaMTvaP9LluNJssVzluRTyk5zoZqYZQiyVyLCUSOHzzY1eC62C6UKPxW6Rm3irSRrmRknCE
2ieOlHAJryGfULYH7VT3qPccL+sOcjrY4YRODWtqYz6ouJUdBbswzeWVfa9zKRP3aZYGQoVixFGB
QNtFD2G3a7QPN1KvESyvq9clAggiA3pObtIHhCmayzg9jrpLwoiMtHYxq5yO87HUtOxsxNpzN0mc
qq4xd0M8NI95bIt1h4F648Q+HD7T/NKksqrKzPrC/QJ/izvTlyLHE2AJxu4QTtpqX7BAKCTCloLU
RR4lx/+k4XBJlJvR2f5FyMa5Nu6wJ6gjfKdXHm9LdbSQ5CrB+wgRmtiRSe9jdsWuVnUk6n5WPYxN
mj27mpau/CQz9oqshoOOV3KpKuchD4KDg+f8Qo/6Zew9MkK1CdBaZMeKNedxPvtzKBsn3cZElBKI
u70v3Wh6Jq+Wbp9sZfJymHJFkF/5HUdJ9RjmJ9uWZE/gcTiweIcrHwX2QjU17QwtbaeZ7CFUBf9v
0E2emlz6m7ynomC3vvItpN2f5RrybBeYVBt16TXEZAHWzRPrMbFbgovZNNErf1eyJEZshcbXEkLs
dX98dgc7fvhTSjRq4qXGvETdxRP4pKj+aiQn9a6onGWVTh8yasqCgN+quSYj4jl8FpOEsafoEkcF
2ViOxsNapE9dx4qNlQ0pbOiHLzU7I3Oq01bTzkiddka819YtSNoNwejrAKzyK40UcxvWDSWoqY8J
W/8v9wlMIphPPKsioa53b4zqiOzjMD/mWfErReGzTkiUWDe6/Z7L0TvOBycAnZm5xRvlrYUea9Eb
wlagb6w9lkmvdo82ZZSVMjcO65h2YW20v6Cqdg+1re09xXwNWheGZDr8PvT5DypSzanUM/N+2+us
gl6jXj+Kpm621tS4rGQEXzmR2ZLWOcKtmkSErB+uVIj8W2jBuJi/qNRps/A8t3ukUkp538PcTdmz
4QOeKnV0ybSjFJt60sAxBUXHPoGeP12Rfob2wB9fgdz1x7lbrCC/OUb2cr5TTp/1fFuoyQ8NZeAa
gM9Q4YVIIF7S/lgX2njufSNaZQoBU5W0CYa3CJKb5a8iaPljTHHtctT3ZdbKfT4d5rP5YHh+tode
4cvbLDId0rx7sM3YvbIQA8ZPGBxyyYmoxYpJX1oUIrFcVfJbKZS1jsD3V+ACls6cdk1gAuiLQU/O
nh2Xj+zexhVqzvTMcv0kYgcvIanBGwthycTd7k4d8GlYVoO8+Kq7ZheB+WI6uCxuVqZtNI8wdH/f
K3G17+9r3nGAae4Xr8gPDQZTZ9wQ/+Mv58uaXvGjTjQk0AVgZmjWn0ifGze50sh6yy6V/9XTniM3
cT/71LiftP85mb6EUepBiS3x7f/+Pj/I5YdWlwtVDZ+oBImfY2ld+ipv3syiKZclfd+DEqvuoWqk
t8xEkr5rTfzU+bxUZh9Ep3ZSCFphmO2gd7fvcbyJp7dOcyPy3Omusmqkf9Vkb1gCAHJWot7WU/+t
i5IPMLMWNTOVBnhp5+vORP+GdDjoCDMkptJ6mC9DlnUorVSW1kgk2shr90K7JdMF+5vp4MbrLvWi
fvKdhdeMgAi/g1Hg6PBqpt7SfGjQQO5kLZjTZ9PN2Dj7FC7dQx3gvHC9frgBuS/u2t2cvquTPDhm
5ZxnsWratjoSWe/MwgvMPTu+vVQqlD4TZrVqOvOqBO1aCNTOj3YqXwuvL/fRJI/q0RrsDNXhOYxa
48MFokPDwv/sW/p5TpOmB7cpMkLxHCp2gDyohrE4qw1t5ZMIfBgKMkug7TwH0zautJ0vI6oBaZDv
ttBUGe+hLrQLUkxs4kozdZcOPkK2aPS2veomV3rnhOLBzopYvP/jzK89eb8XzmeUPBe5NlYbXrb9
/PxBwVXQv44sTaanU/PCTT2k30ThEi44emt/qvZUwjwFIrKZ28iqR4BINhNukzDq+JTLBj5P57jH
kczGN2NKa6GQ/Zw2t0zk/dGyKKWNfYxlQa1Xo+dckZRPLNfuCI8Jpf0/OkS1j5FL4J/3J9VNZHpr
tcZ5F87KICzEiyR14Q5GZQaZ0gGZV3l8IH+uQ4tQVZPWKFabW90GxXn+jHxNzdf3rW3VAy6R7c4T
VvdrOqkCq59PaAbKQ6GHyAOAFezLJGXOms7mwzi6lANy7zDfj+hU0EuojvNcFklLLGPLcBZzSywZ
IDtLlNSLVqFtZIRV80tW0QMjUvUjCSeCvZrbl5as4zXGs3xr5KU8dWllPCIh8tZdq6krGlxfI33x
b1Vvf3Vob+8nJAjzJJZnj1SfhZ/R15mLvyL91Vm1fG3xdhwgmKILn2rCbiUJhEntn70TewtzaBDg
o0w2HuZTpz95rrrKZcEylLbtATl3dDCLmhHbV8x2ESqEBwPFZFsviZbQpm1u/N9LOcTtZWjkci77
WYMzgnpRl/AlyY5LGlAxdTOWWwW/PEow40WjN3+brybBd5S6jHCmF/cXuFPpTeLmQ0yo9Wc1N4pt
TnV/aQaSnaop9+50mM9qs+WpCfFybAm1ocrmuO1XbTcXoO7B4S6e19eR4eG/wqIbCDJdTXCBZzvt
99BYaZAHIb6yriV8s4Zns2rnepCCdQhBvdS2OTqGx0F3Hcgt5vgEu4Da6KRd05N63yY5ixMv28FU
4SeK/RSY75g/6qQX3H/A+QtudrEKyUJtMlHdnVQ5nkNBju6SMIOYLD0sDXj6BggeoQqWSWmfaMba
xFSY2v7PYeQPR35MbnaU20fnMZI0VNluyf18Nh803Qw30o2fSq2PJuIdzHq9+w0c8KYzvW5e0pyd
5/1PBu+B3muqWHBzfXyRQ8pGCWLk0TVaMll0FYwW0v4bUnxrmYAA51FHUUya0a1x6vE7my6imAbN
eJK6CxNMYJYIwKo/AGA2n1CEfwqlCa+jZzuHbJyyCh1aUfTuuoU6zZAol/eOCdV3mK5m8FFNXNQu
8cVFC/CuD7MUGXLBSBk7FHvLNq2lFtbJA0Vut1rl7/cHB4aEyU6famTottGyLAgto2tdXeZ7labR
LQMtupybEQhfF7WCHKLuo3bf6HW7r6bDfDbf622de4FD7dlLNgUhmk0pzd3cs+inTsXoAnoGU19t
5sYFf0FWi6ZeYEXnj8mqplnM/7OGlPzIhLOe1+joPnOYd3K4r+D/rNvntbxrgyRNelw1UmwNypjH
+ySjA11XB3jVfvpDzeXPMXRsRjTt7T6M1WMtPg3cdN5ouD+aTtQPRhMYz1QfhiW4rHgDt2DrjpId
TCOgVqjpcgCh9CyFiDcQqohgIRn72SqN9/lNoeX73awGogxkjBupmFZTmHsfgwFp2yOhUpuSwtjJ
DzpQ6RpB3K6UN5d+z4tscoyxrtQ2QUwVWHPJRpN6E31j87AaInY405tYJ57zUFlFf85VqnWuDAEE
5QY8OL5DHcafqR3FV/5MpBloQ7PTMYC9GEO/M/zIWAqQsL8NWqlGckHgdbc887RNYqrpu2BWnZD5
/4+w82puG+m26C9CFWIDeGUOIhWt4BeUbI+Rc8avv6ubvuMJVfM9DAsAZY1EAR3O2Xvtr6XuFThf
w2Ovj8aOOBz/ycLVvnITZ7z/VdSmTb1Cy3BQP1WUQrkgSm++a8zaXavi+DijQScz6CgpTEnSHLom
aj/qkHSumu7ESdSUyRN6yUOwTqda+7bU4x9Dm0Wvc+w32xbm7KVfPIsqeoeGQ+7Nk8kM2H/r8zrL
Zk9y+BmH7NSAmqXr9b6u4bCHAnWA2bfNuc7ragdPhcwlaQTBeFcD33PYuKbz8EZQ9kS5TSkblaAR
5Je/9kLnVdPIhZpY3L0wtX62mt89Zr3+ruAYrZN90wh9OBiWRwRKRf2jyv3PUhqZEpR6/RxOb6MH
TbO2omcs3NNxqVwL6nAmDhZL3NsKXVnVSAneOSaivmwMo72dNON+mINspcxYdd3Za8MZH9X/Vsn+
8P/wYBh6uq/tsXmJe8gMNiom1w/Jw8vgKsxkhVWlsWe3iokc9Pe6cjpooVKrls1telGnc53H576O
mzUzRLh1Ap1c+omI5MWfqo/ILJN9F4LkHfMkWOeuVlxFdvdrER6RT+YYpQ/rzSdCKC5rIBsBScj2
iGXUIqmLtNWAuwjV/bpGEgUxi6IBqNKdsqow1baPVkNhErrJs58k4en2nSdbHzZl6H+FT21+yoO2
724H+ugk79h9TyItd6YUTC19nj/JMyXpTpp0pZdR9BAwda/aGhujcvep5ay61vQYtwgw2ao/NKSQ
4CEm4tCbtWB/2yNQEnev5fAiltm9IvL079UmJDDa5pBORb2arMC4z0aAin/YPuIce5hxuZXkaG3h
A/srYRSP4RKWxzj23QutFffSsUu/HRklGZUJIl3owdhrSFexDrkzZxH5ZzsFfF0MEO2SGER6QZY+
qWtjmnbA8npU+fZMQIwrnnILsMrNyuNWSCNzO13jxZq2aWr396OPxhZC6nA7auRRGthMmN1gv07N
dM3pWH9haOsPM3KzfVKkbEJVS4Em3qe7EAInrbvCqdxL0BMSOEnrLpnD2p5KS701bTM9BbNGKr1T
eFf6Gyvlz0Uwaj+oo2TRnqJioT8kfbvWYpdwB3Kz/kaMDtUTehTsSZ9Ukz+xq3NbD8VW13ApRVLW
qy28OGWnXRrSIoUwCOZmzemvMxYgexdby1OXFcTAIrV6KsGF8N/4vRhsdqqNgbCRlR6Wq34i/yxI
oKEzefDv+3OYpPYVmg+OjY7IqwihubV6u/0NAEPb+99VB0Zq8P0wmgloeEkWlzSfiDin0SAicRtV
C9GfDd0iWYxM0tLcRlkCIVIe4XDAleR1h2RMlpUSJNDWmPdWZWfrG/9j6FPjosYcPJBUx2LjTp+L
oyoSqNpA58ZoFBzjCJJp2YMkYzkl7xkbtAsyW+2725rih6dBMnCaHyzvwT/pkCwDLU22YaXZz4TS
groUA34ax0Jf6VgBuZXyZqOUQnOlIANKz707DR6lBxNI01Zu7c/svcruRcY4qmGkIV3vdmfcnGS4
d5qVRbPkttkMcqvaQR6MqUYzthaRDDHFaXezaY0aXRylBQsFgjCLJIXDr8fc4NtAWa0vnt+460JW
AVMhtr4XI98RRbJnS3po2nhZgzNz3E1baMXRies3P5Uq6SCatqoTDEWUxz+2qVPIIooqmbSuEd7h
8qdOyqq5yVpvdys2+ZF3nZvIIcYmKknniZvjpJEnn5vvNcU+LBza/BS2wbWEpHFh5A3Zu0hdC4/W
qmD3eFECF4Hrdsv8iow1ISqgklEBoyxDmw69ItRMuIzRcm7LBL2sOho14kags7kwBuqfSp+pz6l5
YXf0k2ZpfHf7vNr6haLTcEjouTzOgebKrp3zY+u13c/b56aXH4s0FOPtYzugj5QxKMn4uLm2aNlh
6iti2tznBxjrMsiCRhS2mN2tha73DGCVAPcvZwiyXniqerPFJkcm6s1KPS7k8/kmsIY11vK13i4/
01qvLrYomruRvf+67Kv5K6POmz/Br0mbpCcjFPAVI7d74jPtnsq0nu7LLCORqDOvt46hKOwtLCb9
LsLOS78du2uJD+GcVN+SwHkqAnJripTdrxaW/QdFDlnzpHp1s1B2DiJFO4rpmwYkx5zQjOwxqyHR
Beu7urWXpgA3SYv7cLLK9k4dhdXc3kXyGuiD9i7Ez/rr3dQP1reOi7EIGCvyd/JTY0eYHa3SGfOT
XZIJ1GP+uo60LLdZVbvMU3YINEUTH5k1vdjFpP80/ZcOpNBzxlC/7jSap2RLv1nAq5GkShxbFMKo
UjdRbwMsapHKb7PAs66ePgf7CE/lyu4K++qUuX1HzRKqiEBcUmctQ4raO5yKJGrv4tlq7qo/j8rB
1HH0jvuielL8oyUS2HeMJ6X4b6dOnah3vAFBr1jgpGpQtfa2xelvIxCYVbzjqkXj2GP6KICQ76O5
nrZ2rfdYnTXSKNB875M+Gl5jvSb6zfVpp8p3Ox/UbhUu7YX0hf41sbvrlEXeQ9A1pHp4ZLw6dPzX
CVHaFy3zJvxC6U89jJ3Xm/9Qi6AedyZ7vUEGa2KIfAUu/VJks7jTmcsBN+08E2oGVcjdqKPOX7GH
gjPg0yTswMOwxHoaTcq0blffq7N21MdDGXp7c8q//RaSaAGNC1Jcv2WyyFRVKQoU3ayoWMZvJCy3
b2Hqk8liOPG1wZSLInYc0VMFn2YyAMjvienOdMv7VsXjugEI90eU+njmkS5I6V9upHS7lry+s4CB
7UCW/SgJyd1aIQ7zXtYhAWBImW8NJDlZjCOOqR/qXyrz6my2nzf9SjyXaPKq0jN2WjbEm1Cw/FPQ
K/XiSfvDXCdEvU7EZQ1NbD6YhM1RhqIh5+XLvRgj+6rV4gvrhfnUSbVNVWwwugdXNV7GeS02DnCI
tZUH5rnP+Wy91LGfM9lgzlqK2iS4rPvUzu/LadJIfoPiECKvfgn6dD65tA1XHX7PF5gswL3SBxEM
y9ozRbdLmxQvWW0g/7FzYNK9YLgwg2q83fC3G9vYpvpiXGcG+VWicEdemsMBLrrp0rloV2MMdl9s
eHroO6P2BwqJlUcU3N0I/3TjVvWyGdKcBo2cb9pUeyB+eHgkJQw/ZQc6gemClKMh7DZKaQxP7T7P
m/RFXc/k9VybhyMWG5dk1Xhh5T9ER8fo7BerKp+h/cXfsOjbqKndc2fA2pCr5jgo6aGW0JnlWV5o
zzd/720TVPLg3BmG1Z/bonjFzz+ff7+QkPbXU/XGXFpQ7nN0kkUAmASEssKflRFK4rlaUEXequ5i
BJAyJAm1PmSDh7nw43WMOpKZsaQQanJLyxH+NsxPznoYEYuqwVUNs+Oz6ywDUyFpr5bdErz2p2Vb
SicPVJqKVWRG3iFLAlyiAeYZoyAs2hTmcFGDx+9T9S461V/vmjOBw2Rj0d81OqoccfjWkwt0bSo7
WRnBEL7FkP+OQ5W3G/UusOtqq40EA0o1tVb2xqGreyW2De29a838KH7Io9s5d07ptPdGVf5cwNKu
+kSzdxSwQfzIFfnvMofDZLGyWnM8eFiddxSBfAwXuf7YG3JTTnlNnY2cEedm3s4o5x18GhdG0t/5
GmQ+fp7oCC2gXBFsY51Nf8g2akKwHeqroTY9q+u02rJNVeru2YQBTQ2rqB/Z/d8rfl/cTvNpjGZ9
7Ui6X9LS5E9cQMOdQOtUmLoLwhrs0MwPvFhBd+UJorcR9v1mMIJwn/n+ypVlbpS+LfolRhJIas0D
Nj59NWVEWXiN1ohuO87ZyKjAaiq1Um1X1z0kAoQ5I1sIJpCqeIZ+NRwnNyTRrwYukM99cSwppvKY
By8xnBGSSrluJI6+tq3iycZcf4Lj3pzUEWkkhajme8TRNJqlmEbL8AMEjIBX4p7c+w682irjF3ux
RX2GXm29TZ33AXIxeajM3ENFBWqH+/NcRXm37hO3ubOMXKzg05fko0zeDtB+uVNdDq0ccpg/A11M
+OKHgpC6vRdZ/HbIDTACD2Q+Scgp0uOBLlpNi9tmZlGlSoDu3ZHdbcAfpArOQjok1Kl6CXzMg68p
tXHHuaR/PiXOCGmnmVlosG/+LCtNZ81e2Se/ZGLRuomUGeWMD1IvuxaeU5/TonZAeaFcJB/Icvz4
osfdSTj291xOJVY7xCvcn9XGTqb3Vjo72eh/Oho1utut/msJ01AwJNsBEYDc4dhuXRy0NBpWae98
/2/vgq3/027i61yzDdcyYEE5wFr/bl3QmxI3vbCak8aOe496Dal9kNjnAN77JR5roG7FshBPOkA3
ryUwYfGNowIkeoSAHJu5KNe5ONWt8VhL4Ap4zuyaVv03dTYUdnrVPHKSk+AFvVz50erHZYh58jlI
62b+XvbuWwtE8iFEA3COWSPQMiafErlxvBNJs4oy03t2EI6clnr61CCubeIu1E91ZM3vzUS1VDN3
yGm83TSkUEXCZt66Q/I0B4CYMPLs1fPdGi4bn7Z1DrpnVPdzTuyDg9qi9UznqCRUXQdGrvBJyQ0q
yz1NjsN2eQlk+7kEfDEWLwR6QukXoX5U+bFG6qTrwbS6RxyY4bYZKsKiMbZjkCzaC4jsboV8p73m
nae/GCVhrfZnYAn9iaK+9UVP8GuMs/EkNSy04VCR8OSwNRii75aXV8+obwn/JZv0GQG3uWuaPj5X
AIQOYrGNO9IzxAkyy7NCtrazZV0W2157UnwTKLKcXZTaDh0YRCg5SDZu4uPcjVDALTQXxim4S0zR
3MlIHwbZVjuZtmWuY8PJH5RWCPAAiyh7AkweR4So+AR5lX1UXpiNeCh8f37PHYCICz6OS+aEDX21
1Nz12qLhX/d3rqVPRxNp6jYeXPBIirDV/wncGgUJi4X8FDCQk1prSkC5OtKlDE151fyEzEm/9pt9
bvvFauzS+dLk3lcSSZuLvmQwhgWqysvt3O+Kc26CTJCX1It5+5LpolWNfad6Yk0McaMeplOSzz9l
e+TsQrt8FFMKmZU/S1H2zq4UOp1R0HQA1QCLljrL88kjHU3VDXLSIy9mC3iwn+ColyFlg97W/iAL
4jXyahuqQ6oRQB9GuGGN9IKt/9VFMPoDRNkO+QwxVkQuVr2Y4lWL5T0zxfBHYDKFeHONVKRFZg4P
+a3RNFDBkK4Oae19nQm8PztJG1O958iMC0rmgXtYJATLGmfEG1LB4ZUuWe5q5iQgYwBGLD6cWJAv
kM5QgqLesfesaCiDFg6SisHGdArYLt/SLYlhthjOhMK1C/cDxq4D7iRipORKRp3agxg2A7kC19ix
P2zQP89lT9LFaM3+UdfzcWsjydyCz9QvcZ9cVP1FvZhFYGwrUqBppuZfkjBBJke6fDNl39yFWdZK
zuzcINzMHfIpX3Jklc3LbPWvbiYsku+AH+s4HVdVkX9AzOyolVMxnZvO3hhDf+gdq0EpBMZQNuBa
lwIe6dVXHdvxQxsSkjdp5Lt5Tn7XzSHLpgolzeDWXwIRNETGLgC73KQ+oKQweFCp79M2uUx6Xu2n
kYyYhGjOtdaELYFc+Fnytj+WQZg8jw0TONbNqD96ZnlEZJmg22xebIm7McT9ECH9rCQyT73kWvTR
xNBTx3SQqaxoWLsO6bg8Cnt4k73WuddIdE+2sMZ7Q9lHvOFpLPUB0wzi7BxvFijV1D9F2WTdUdDz
tvyfo5fKlVEfNlKpW/FGS6fmrqW2WlRz9i1uGPEoVjpQDenBG0v6ZAj2nsGM4EEt4LqRx1+djmNi
bm47vXBeqpXaTNyYPtlCbZq6zTps8cWMFLAO9lRhZe7HY+H7+IHkTVgV2nJ3hWil3xkuEe+3NaoZ
ZstG1apFyVRodHN940O7NG5XvZ0hGMsLrKYV808U/pFJmJXettr+BsslD1N+lJmJLEISxrlpCfz0
r6CpqG0jpK/wgu0nB7wgDGfn7LXjV6JL26Yof1RpH67zqUdHmuX2IWHsuc22FlTAD7rHhILKfj9/
FoxIUo6jXtCgscvv6QiIfsT2Wmb6fZd0KVH1NtYB1QOZkVpaQ/EQyZGzostzCsP6AzZXd4w07xtS
LipI8kWtIQn5oqRpmS0ZsLArHFLL9klOI0+zyYPSNDauRYiu9L8nemKY/uErJSQNP6nFzpMingUF
9O8TPWrDzDF1fzjderGjIK1LLxPEEFOcH3BNorhFna0sA+ZeiccoQp5QDRCfZ9uE2s6zs7Gb7lUY
VneGOHK+/VUgB95phV+cu8J9U/LKm6iy5FKw+G+BE87HIivQd2OWO/YDXTPpSLo19mR3Lx7LLfY3
VMQ2YIAxju+ZjaYtlfL4rkZ5dRGJQOuiX82R6u4oASPUoSfkBoN+HlpPbJKoof8tBE9tpGevv47+
aLyMMq8EiLIsrL46UTu9CB/EVND0xzapndc4o4AtnRFJBVikL3fFYugX0rV+Kml5Jc+ogFO8YYuQ
ZmG81qMQYUJknB1JwMxrcDeJ1KBAXPWRrCM4yVzfeBoC7SlpyRjrRBhtVMWxLaqp3E9BSRZjyD1M
W4uKQEpsMoxzBTq36yA+NYN4StI0PTpiwtg1W87OC5t662U6e4YRQqhljNNdnBSPMQmAV1HUy3GJ
iE63I9M/gsEdTjA0x+1kWajTi+6cetMn1MV6Q0pps6nb6hABaDgNAvSaL2Zj77BX/+gZGncs6LHj
EvYEwRLYdp3MPI5jfe+mzg5C1XK/iCG8hP301czY2ri5Xp0V8cX9qPO2/l/WWv1fdy1GFmgObLlN
lwaZ+IcbujFHqyfMERtyVSXUSuezghwbcUWSTFUhqxW9+1AX2Us4Bbtcq+qzem4b/I14+uX+EUKm
exmgaY5zhx5DIAzh7sleyoX46QJvWaKPMMA4So2IhUeQGWvDDuPnJmekMZus2wURDocojP0LfgCq
iHrRPrsz/Vgv9YJ1GzmusesjZ1gBqMWqY807VF/1obQx7aJu8zbWUloIKZfl7QZLrkge3QYmbi4h
Vl6c9ldHVvZUzVgdeVr2BOB43NvB8CCBfbMN7UEB++RZ57X6k7on5RmF/r0HUmjyeChVuwvtDo4v
IH4o/ygwkIik6tg1Uc/XNEpX+QJYNNUoLSQ4Wu5uXgKP1dfNSTbTZ+W5tw9TfCWuCyJzM60xNehb
1aLgY7J3csFk5lp519jVD/WDDfboX+SZaUTe6lYzFXEb7Wk0eHvfx1cfish/oNyM2D6C/sW2sL8j
SHQCXe4kB/Vd1GmKMg+1Vry8lrh2diPhGHrngsDypgkZaGPO1SpKWdCsUGznh1Y3rqoXwmhCOAJw
KkohyCYXy/R2t0HA6WhVQS8ZCc4152M+2cbrZKc7VfpxAAg2csa4VbanZLFX9TxFb1lYHPVYj77F
CdXMehmzaxLXFup5w90t1ug9TAChVpFEJSZj8N62swOkL3fX9OIH7Xlhsz70uOu0Lkz3iqBSd8az
FZCWGwhI87BM9QMxVOKgNWX0EPqaoGVheR8VObiTe+zaKviDEDds+DgCgqm3YAuyV+K2fyfaJT8F
Y3hW8ySprlIRMr4Wuf2eoWI7k4NJwzkovIOTZwkr/iE8qme1XIqdqMkjzjvrQW2OupzejZvYT0ov
FEJPs0wrJg+76g/4fkdJUkLwIYW6Vem/z44PYFFPxzumQXutuyG0Q1N7L9hKP/QGtDmKL3Gbk7sr
UNGoWkzqZvR7c+hfxKAbPYCgaK++oW7qPyqZhvTfM96/AUYwjW3PM3WIM7rjqLzCvxDXOmgRqR1Y
7K070pm0tu8vYYvLwZqW+Hu4VWLAqsAIzg5nubSt3V8CHcAk0ddTkqzMTrMuqlscdeUPe47mA3L7
DN6r7YIwKrzhrqgZwrXQqp7UUTH39ZM2ArdSR4Xefd4SXtwGV09sFs46V15uK/kjMvNpo9PWwyZN
8dWo7A0JmPkRWWjynovqDCA0eMpsV3soTevLElXxezuHqF890vN63Yzf45GdZpYS6fHfH5z3d4wO
XCtXJ53AsISJxl+Y7j9oBp02xwnblnh/K1kWkawI8fl9MSr9nOA3fKBQ0n/xYaNSB8jv2Zf6MnIG
sFcerc1MB0fpjOMlkrUnddT4ID8bfWJl37/POmKYoeW38kB/4ODe54nmIKcpxdoN02Wnd9m7vizl
MV+c8qq1eQZccbwQoLtRUvFUzNb2GLmTubfYv31h2Sqgk7XPU1BXH3oSnRHzENGbOOKYDP20t9uy
fgo1mmRtbS/fWztaFUkGcrXCkepVZXf7vsMi7ivbT18AMCzAUih6j9zpjyWN/85p4xeROvFL7dbf
+6gxf9EZscxYO56afo9kD2uvJA9XNrIYPRlN6qnYdNkN1kfXb0ljpOu9EQ0cijgzTJSKDQBfw+1O
bg21rbWktWvymqeEhlyUYl+PQqP9H6Aq71+xSq7pCGBJhPIB9DEN+ef/y3NhDIYOh5bhKDbaGvDx
PN25wp1uR0WeNKfZsTe/L1Fuo1WO1W2N8am5lFHV3iCsix3+zDxL3Ivgh+rFO70VHkYzRiUuC1d+
0g9HuKifStsQECZ3wdUrJQ6/dQ74FBtA5vTwRsb3ezzvvkjvVZiNCpNxxKMWV86xDasO1IBvEaUu
D3NEK9mKjKaNpZt3mL6tzxKT95gt/o8gBT43o/d5idzY2nk8SqfaL7QrjiNtTfdakLgDyQHc848l
mn+4CJBWRS+zNT1DnJnmpn1bZE/YhMU5lS+NnWIoZFtCfjQeki2CKbBRmNxR4LKxU4ter/Gn2zW9
e4gq7KhFRfIbEt3oPQ7Sdt3FNA2ipa62oMPDe0Lc7H2OpuYcFa59WubS/x+rJ/EvQJ1rusSx0vV2
iCby/8mcTHI/ZGXSxHvD7BHhy62kM2BEs9FoUVgSIDDlJhXQGzJ17CUbdaotqCQ0OHtbyF7VQ9W+
KCVVnffT8cZ5sCfH3TX90t5jGOR3YJdGB/rce+g15lDXv8jGMdXn+b1LrZ9Jowl228F478tF0ESO
+GsWVyQ4IdT7gfJ7PSuQqAjDk3lUJoZG2hnUSzKK92Ih+wZogswxdOvN6In5SoFgvrpDUJmrUtcv
Wl5w25ZzeqFasvIVDcY3u5Hl/NytDN1F2dFbfr/OoAKf8+V7XIz+TyMdH2bTyj9LE6RRnDnxa1lV
MblY2O1sxwavntDdt5rQP7hpFx/+e6B1//0kEqXsOuyKbeG79j8HWtKxoIsAhUV/T5h6LUUbbMiw
L/buJzU64IfyRV1PKNFNr57nP4H9st76KUSG7g32RqHOSx7zFVWylRofYwrltbC0N5+K9iHUp3Rn
yBlaXl8q7xr7aXpyo4YW1QI+zk1N/ZrXpc88TQ1PvaGuqXedYjIx8z01w6IfXb16acPQY8VZ8Idw
Mtit5iRBjARuj2aAwMb8oRQalsCAnE2j8dgnGMIKcjNzVvHK6ab8beplXIoDRVrzBXmdvy/8hdWa
XGNASh+BbG3GZvL2unTU2q6jrT32jzt1mkCgOCKDiaX66KiICRWVxXWtJcW1bs3q2qQtqa59OP+P
h8r/O+dPzo6WZ+EqYEtiuXIU/fvwia+Hwb80kn0OD+WqSlB+E2LQ1jN4faaM1ELm/DUkJnSlHMaN
j4doeFHVH6X9qPPKWqfWYOErTz9i07YvzFfjKbBl0IGThJs2MJ2za5TmCqJv/AgCoyOTtFqNOusE
JbBKfXKN9GIGUCblV8SyfR2bipDr0SCerurtXRzryRO6M3JqwfFTwuVUvcxdvRrKfHhw86xbl+QF
b39LmWbwnheAGePZ67DMq1bvYtTcncDHyBbqM3wEbb533dqUII3sS9O1r8FEc18z3fy+lkZssRBM
7nB7v5kZbUPUDO2tmqIE2bWlP1CRMY7qTO3WEsLZ10VH1ESBJuZBkOSpOgxaiToJOeZX0pfzw1jO
vrFrIUO1+CCf0ppk3Ym/t1rBVpb16S9gH9mev+vf2FPbn34z9ltz0cBT1e705INA++8nmGz2v98O
IEBtiilMO8K0IAfqarb9y2zadtPc9b0WHluBEtkAkfXCKtjb9TBwt3pm+S+x2/pHpGboZuS7lOvn
S5gHn+pNpmjxWPfp7V+qL2gtGn+kW+0cow826tLCUmvmkaaixjd0/cJaCbv1T+pNyhfk0ODp3qt3
f//f1btdZfhHG4Lomv19dljG3l9HVTo+Ze5hnoziWb00iAY3A4CTnTpFNcvgE1aHTI/K21eYvZeu
yeb99a8qc17u0iZ4//09RhCKrHKb/Mwet3x2CeEGf1HOK/UlE9VgLCvF1e3Fc2zW6SWW3Tpby5tj
rSOwK2h4ES1W2c9kEoiNN8b2dsg140Ctzz2PUWESs8IRLkPjUPa5d9bZ5B/sITmKzqAXYlh+9pDo
rdhT44aILYvDUW9qqyHwqoPR6LiOat08/grMouS9ctHlsRWkN1cb/uMwJIwlqijCz7YScZLsRnlK
vNV6gHT4bo+fjhuMn17SWpuQaZtkrmY+lbX7CkG5Pf9FAm+22LbuQxsOvIkneqXS06AUHmpBqmtO
tNNbq41fVPKZboFBHsr5W0wvfp35rDXKILIYC/ChbSwc2WjwhnJLX5dabOWXe/XU5F1LITggg2r2
zW2egwNdMv/Ua7rzVR/6Yu1iLQFPQgIl0TD4bBEjbAfv5Lkx+3GEeTEDTSTY+LWvhRhDmjFAbsIi
+OuRNoz/uvaXr2t5vFtUgHNXFF/inC8di24NTp5qjBDxuRVtuiltINQZwOA1j+pIoKDjX1toKumF
hZ+DOm862DhhjRVNNm7lssgOExbGFU839pIxGi5gan6R/80KxXAmxHvJ7nejSv1d5h01fcQwW8z1
8cZ9RaRI7g0hwZXh1HelVddvVkj4H5U+XQs/E4LnmsqLd31iGjfvkPITQQp65/PF6aEIewubwcg4
th4QX9XOHMNZo31JqIDawBRQFY9FtXTrZG5+lBjEzXsAF46UFgRbEAnO/e+jsMLr29X6cNKlItnp
NeowbAFPNfm/gUQvafOi35Vtne2g7FVwUP7/mguous31z3ZoLdCurv8BFmdwdFZxie8ff5tdkpBo
sLKnq+6V87mJ5/msjn6/6DSXj5rX3b7i93Wx5gGBStREJl5Cp5XIp1/UVL9z9c2wMC95Dlrnzidp
XtY+1YwWDZG+CRcBw3kqqjeaZlrxtsRRdd+V5fc0F+Wb3yfREfnatKlnzLEkXlIQy/CFOTWy9ymZ
6w+StlBS2FNwWlqve0vN4na9KgNvO5GFbMiPTA/e2Li2L+okm95CB9F6H1YPGsqrx0RDulvGsEZ/
P4bWEC63a2nnDgcNRQyTGNvSETPWyhrrdq+e8KluPgY/R5OUoKhY0exP920sslfXjx8Xo8o+SO0j
gN13yArjcbzhsxRXK+q8a7NMK1XTVi/VXEI/8UPQMENkrLSAwDIWIjbYMHnPI6Ea9qzHjCetEMhW
5vhbOsPOmYNEe8zsODznEYpINufr272caCRnDHV/VoZ9WnCbgU34C4vs9sEIgjfar9QPubZB5L5X
1uyKDtTeYlu9G+THW5n6aSyS4mVqEWim2jNCfYmyEnlDS+slomz5BEHHgcM38pugyuCx0Y+t7OeX
Ecpa9RioJyCbxFvaE3rkAFRfqdgHFJIsxWtxauUK1rG1XVeiBidRp9pRJok2KaHht19lLtCodc1J
eUY0fBwbfFb+xiHa9YDfm4S9tHJ2ee0CbbarfuOltXu0fRwxEKF+yoMoFrcDLfp1oN6KRm1jGpCW
xu/2gH9VFdzVXiLtUxePPhuFoMmbLR8f5HC1IWh7n9HVHEjOLdyOzmg6YuIHe5fkEQakyEO0w5q2
a+ITodzbrhbeVW2FCFOoTpQHwxWeOP2BnRwMujBbLS4IQFVoBZ1CfV3dUGR0PCiVNS0SF9xmzWAu
0yaFY4Y09g9NTcmvsKbxeEP7laHwjtMAsUZnGd84D4abp7/Gx8EAYGDUGqZWnu+VQYQOiWNJ/Mxk
2d6B/PrwVXCIetehIre1cmHX3wi1AWQlhzTRZDJhAnnxbxZA0EvucEIQE6yjT1pT/r3pND5Qv9Q8
C/RFt7M/r/ujQ3CKFkB4a8yd+sR0PLY71iwNNSM+QORmBEYFmXNFQiW2flRk+37ZKjxwGk72tcxk
SHuPWzktS6bzIhUb9W7uLYQ04S5EspDu1e82mUX2MC3RNpjCZecvnU3Oag8l2QnLP9yWlSIay3Gh
ZFcbov1SFNZ7ljTWMW7jtbojhb1kxwG43qryneQJvHhvBo/quOhKm24zCkTdicZ0jTiw2ZaNZqzz
ajnpff/DLrLoaEn9hPCZUybkb+ekYNM504kGWh+mjbuLaSzy40kGKbUya5KGY+qrbRN0ewdU21Zp
yvC0dfs68fEEDESLJoN3r75CXVKLWDezfv0DEffLXatQ7yoKgEYG2TZB3Vw7A6D+XCw3GBiIH/aA
mNDIcWYMrHM9OjUlu8FQM5eXvNRZdKXVpfFxTRIcYOoHtXSoTau5hMHDEBJWhdWDgklqCvdY+V0l
g0mcTVYiRciolNleRTKcm61JKysZh+tBsDJ1vnRgga9LtKDqzawQNkToP6ekGuZRPRHx0jg0BYdV
a1TaVydNAzJV8ZbVVa1hf1HegiKw39qyOdrGWD+qXoY8syaCizOrdo6NUyYX4YEbdDoH7ilWoe2v
/Fif+AwI4CgBErEdksw4etEknu3WfleqzMFpAAQJzX0IjWI8QrHZpl2dbSnt+G814b0K0OyW+YNB
WiL5I81PzJb1zliahiYgcLHJC187/nLfqhmec181/cM0EZuBb7PadyC8+CCiq6IWqFpXVzQSb0lF
qHLao/r2IxknoZvo5FMQJ16x5H0YXP8tgsiwJyBCvzUy0wTTa9HaI4qryN2MbclUH9vpStDw/6GH
2ZomIjErOUGbsJLaz6CfcaMstflMJ/z/uDqv5Tq1des+EVUwyLfADJpB0ZIl3VCybBMGGQbp6f/G
9P73OXVuXA5ryRYTGF/ovXWU8ijRArvB1HF75Rm3DAE9b2ieZ5COniYElCHL+XIV9IvNCXL7/bmu
01OVZi4HM3pcS/bene+XzhNbf4VLjxBGdqW3b+32w81mk6X+ddRa45xaJCyAstMuWSHAT+s5JgSm
P1TP4E3mbnm0fFqvHjYhGbJD6p/suX2tbgGMVtmvJ6mVDG7YRD2PJMBF9mDkz17///mv1gqsg6I8
lXn9oIP2vx3ZQgcXbGGth460FeVWZtyZtxgkXKsvcrI271k2EEN4yxjw2NZ1G3/D2QgdMGj7oF4Y
tWqzwUtEg9yhkY+hdQMgbVPmhxuMNl0a7Zw24hh3w8Mta4yBws5hbvjZG4YW9nYdc9RmjyvJR7uZ
Od6Zh224Sxr9Pz9bQWPy2nbqA7b1X7fbuvKL4r6N5wA9DxBTxi9osbT1AaFCGfwDkzZ0Fdc8GRKW
jli8skbDWMLHl0imxrUHoOn//CxJNtUdKdY3BZMTbw6nfy6HxEdz2QjjcBvmdSrOr+hsH1DYvN02
57qAvqGmUttLMfqv0K+iWpDNSwro3+0ntZXOfxO58DvMmCYFZaq1FwP7Yk/K4bYGZ8p774kCs2Gq
1J2l+uEZ10WDOiXuH//tSPCmbAkp9RwCdJi/ByNsGsg12ULCcIyo61F0dsHbwFv2bSW8V+ZXb31H
Zc90C7GLi4w2GnVjfXIq9eOm8+NoTdEtTXHIXjI9VsAAvDvhtYGJwHw1suU+y4f//IAgbbnP2wFg
ZF6dbr+f/PcPUdDDcjC+kA0dbhWs1ZjDxerHLjCS9v62FjKHmR5cmNOzkgzwOzI2TnK7I1W/yANO
PRXeCgFCMq4Je78wqbv5Cr/6Pz/o+OKQsyqya2X/ZVc6aj8S5+8Xob5okiTEwqD20D/dADEVnlW4
quJ79KsqQFvnXdfOhVeMaBMgBmNUzLswjDsXT87aG3scNtYr3UR4E73QFep3bQO211TfN8Xo7Ye0
09t7uDHBjcqK13L4T+CI1Wk6e2Ga7biopwd0F+KspTbPLSykUCVxETYrtkAX0vNxjM300hV4iHyh
9exCi/vsv99r2aDJZra37B2dbEmmzLD29E4/Sw3nJKkVb/+CpRNefUb3MmyKV1uRPyULd7z3y5o9
eZOrnRIvQBr7+6lsjEe14otc8MTf7lb0Fd6hz3ttN1tsDhM7yy/EBpNixqXvFoZdGWARHALvszGJ
c2tLZCxJrD/lhfO/VJm3PVGsx1r0D4IeJ+NJUaNFt5fD7YemMija+/hQOx4i0m044RXyrYx9+6Kz
NIFgj+fdTJmMjHiu8dDFaB0b8yJKi8WDlLsMHSEIFI3Mk0pxalHQBtXkPFjyl6+GJfASG2qZ/wxP
oH72JnSclAJDVb9khn+BWv80u40IO9E7IWi859ntQofI26gr2zOOdW4N8ADkNmWgFZ1lZ06cSWom
BGnCa+trUZMxaJ9Ats/AQIohJjyJmfceNW9km5KoAV84geP5eyPmX4yIYUt/5fG2YvVChC7p6yZ+
vGV4WIWPfwKT7F5P6aukOAKss/fClyIc1IKVYJRHNXtsMPlbLrPk7/VKufeJONQXIzLS1g/nNdk0
e9axmJQdykH7iQn4SeLFjMYZbpEzkRGANP53bRMvrBam+6kPf4dojZJtU5BkJjOYBbdqNdA6pQsS
4AEZQTlcgIMB/27c02SZ851NiGbb4K5jv1GEum9ybkxlMNQMCtN2Qd2I7irgYf5Rrlhykrr/VSvC
ceWnEp9kYldNLveiQuBguZdVYaVpUSMGiTcSyWkJ7pEYUIzhfs4OsK1S/7ldL7Z77IBTnwG0vtB3
MW2xKcwobSiSeuYYd27M/2rBCba74mrpAJxJM/4BCa7Z+XW3HTzfrUHouKkujVN9OxUn+OoVlM3A
vWa3OsL3O6Ui+/Q6557tNCmDFR91ebFNrTzlUsMktE5fjM0CmIh20Jcu3nQbgRTCnJmTihjdbHEf
mQZ8T0P1s87QyfT2SuB0cjaNQuyk6Cbc2uMU+Lb+6HfaqcDId23G5S5hSELxbODwxvg+0igjfnBP
elP+sRse9ck0I8OxfmH4fcnSyo4MZWxa6R/khyJv97Z/lOnsmRmLIJkrDXdW9lI1BngP4w2+WsIE
Omu50G3EJu8xt4lTbq99ixo3XxEezTmABQrNavZh+cbscFgJGmisjDjUvO6lkChTFK+0PqNvAhMQ
jR5QGqVBXUkz4ocXuiFcrJNhvVZjZ4ZeZ7rh7GGhy+oNFU13gW8v/bA1y7pADECb7AYsFEo+VGyS
tpF9wxk7drKcz3GTlbvCSCEj9C+e6FEuYqDY8Tr+2U3rR1mSx2h2zAdiU9tZmfQA2BPE5/E1o0xX
n2bhI0tjRDBmW1Z0Nz4YNoXAQLxxhZfl6kGvi7WNxeAtoZO1C0HuG0jjOx6xxK8ZaIiJJR5msPc5
sy6gXf5QyYyHzk2eLGfkG4EPFwoz/e6btgiUt1GUa7Kip6ZXp6FCNustDbHxw0nBtI3Etl1eC3TH
ruYjZ78ME0UVju0/RgtRhRro0SZg9j5z1L3H2joAdfXU6q4ZMSFtg2JafyNZ/T2wx+Cyl+Cg+vUu
acWXBmE7mafhcXFgk5dxqu9rVZ8GXb7xYn4ALrGEbsaoo0SxqiYqmDr+9Mu+v8vZvQWkZK7cy/By
BlnhX9EzWhFnDSdKLX3If+ZML6JkQKSa2oe86YDpFU+aIT40Z41pB7M3JSmh61T5AQQId4/CuwvG
xXx1cZwQLZ4fHOVRcvVaF6XQs0qnek2yVR5nB60YGb2eAbZ77Zq3qqE30RJCULXkd5lOOY0sUnoi
10qL2ZF1VZ2t72NRvaPweLCUliMmKP+MJq60VKp9IZr2ACPm0Ay9vJjJ+xC7u1UjRXNl0RbWI3ZU
n0GTq+iuEHCfayL89vqM+NNGIu25c4cJInvwAX8XBmHVnSbvW4+7f1MnGOur52F3af+YAMcPRgaZ
QqY9/oEaoFKyCXf6xzS1v7iynWzqt3WFr2Qjr7CmEu+85GAZXuJBvvBZqhOx2lbUJevMcVN+DYbg
Oo2HdmC2XqQwgg6Gmo0nAAvGU5wVd+Cul10/pB9Vo0/BrJsfLONwAsfx+5AAG2swuuNfZNzXS9Q2
9qhf2w4XpqXz7pFgk+dEYfEBXYn9oa9R0jBF0CA1EgIA9nXRPeuQZfZx1fMQXtx+MVY98MaWiQJh
xZKoOCLyphdpXbspH/fgT97MBntlSaUUwVzASLRoe93J5L5N1YiaVmUPskrPqJGDiTy6yMIWcFzb
R+IZxG5JejcsNPKXS/Kmm7z7u+byCd/AUzeORwneRSLhjmzHuTq9esL8c8yNhflo7bzHtjsygv0y
sMvumknVxEVlbGpgnFeT9kPk4l1v0gI1MnYXA5y33/lEB8XuD2OFcD55SU5BMJ3USDW+0ISPoEcv
LtctMNX0kcbNbrH1hHrMrjHOMYiq4+YFRXfsLWKfMTsMGna5sW/5FzKE/8wiea70jUfbgvcr9NEI
ph7Ac+usqK7M9llOI9HjzqNHv8ILiE9L9gRJGXrkDXVx7clzpH8l6qVvRDQuqQiAvn879voMAPKR
9SMsZk+8Ka0qT/eMVL/rynyMXTZaaB2i0kf0YBrcO1azI8QyBTz1Rio3JHw00jbs/Z2zAiIAPeVc
c/sjEfq5a1WxwyJFaSuQS4ztxUsjtiNumFf0cpOtcwjO5AejdNWNFqSNWI5cS96vPER+n2N44Hlv
UFgEdovU1rW9j2oTM5Qb616YHrKd+MnVN0pHzTLIpBFEsMESMXmUij2YRAMtOwZksUea/UizFmyl
JufJkfLJJaK2e+IZxAhFSCUCAvnX7bMXlcUVmVtVH0yrRvJXZsxhWs+PKL8BTNREIEvW3TOi/aZj
l1ugLLUSg0zTpOE5Rb2wS/IiKjDZQp/wtcC30J3nYr2WTflRKhTzxPiCPvGe7AGJ5EcSlx0JWBSJ
LQyBbJh2crxOguBo3aOTz/MUnXMHEEARgZ3okvpjejenHPMojNGrnPtHSJNe5Av1xvBqjFZUjgFh
KN5x6ZHf+ILSPhlBBS2dZ0bM3E/SJUQbrwcgNWfyd4wDJb514mpw8GLPHLWdF1eIyGEoBH5TAqxY
WVi2Vb2f4iGNRFNaQAyIJy+N4tfASI4tByxeR6s/Ey6woTU/rExDITvYKnC2EieOy4Nu2bSSZmru
ZEqKzrpFso/me0Y2lVVy65trq//AotIvzs7VUsmbK7lI0VALNObfrPSBHXVIcVMmkjMbhQiq86lg
UkktzlzeHvjkay5hi7YxmMz4Sc/VueYM5vbppzvsOJKEJUKg+rtxavZNh3/KAavwMFs4i7YLjsvg
PbU0FbkA84lFyVhNLQtch/WN2LwLUMvNfMnTPgrnc/SSk8bUHZJe9oe2JrmkawOVyufK+cp6qQv7
h5/OFcF8MzSEsHI0FIm+/+iVA2a7HgsW+7zrUFeczEMRZYjuCUA2cQ6NmIi6BJLM1KufI9V4IfRi
b/RFErren4rzsKgyhK3CrqLZaulNhpLyKEV8qwmmKHKuWVDekUMFs4F9k6T1CmYEhQzr22iAaBAa
jRh47VZtqJeUxIX7o7M0tO7oGIPucHsw+9zMMMdgUJ7b9BEQVfkTljbZtK8KyzhTuNo+1uN1e1pG
vr1hBEzf62GjJa9JWb/nC0RSPtZcDHy9GBJR6uFVnZrQxzJOJkr6iB7jp2ULygWy1UJ9tMm5jdt7
2ofWBuCLa4F+aUFn51ln4jJ+ezkbKlH0vxlgeGdl/ra1ug7chDARJmtnCqopnKzqPoHSGiQmGY1U
HvYe1d79VBn3NMU4zfTeOEysvCYTrqWn5Br6LH6izuUVnwTL5J57y+n5TV+7T+b0t+OXV7K52Mpl
+pOmoE13WoMuSe1XfZnwyPEhsIH/pVwYeOXCXRovv622uut5FLY0dEx6PMKOuLLXe0F9xlGwBDVl
oW9m9WlkmY5GvQ8h+76gTjknI9jYzoV5ufjTW8Hsoq73yjmqxvgVJ7jtNIbqew9r+nWF4t6vSDgE
Dyt7N+YZ+qNySEjuKRyGnZ25r45OUjK4sqh3AZQJnI2BsG2yBkbuxu1BxuLwe5nKI85j/zgNsOad
TFxcxdYSx2aInRJo1tNiH9xZFp9ERZ1cSDiBpObZQbjrUHvdt3WrP44de3K7whhIbG7n+HR69eDc
SZScz06d7JZRoZuhsVorTpt+1IxALC41bDV8D7EZNdhTzxM93wK6EQs4f/fKOgMM8c820V4wCzoY
Q1gbLlNXhg4G3s1qRciBN5xVqv1c2G4G0mTsZ+okH5OwlwUlJOhtmOSezL4u906WfjgTIyjHF49+
MhBSS627G4xT6VrEhjcVmWtJ/OpbmJmr4R1tbCiapj6UdvYaF60WjibfF/kdn07jPSMkIBap6WeE
OWWzx351GXTmZXikrg0xKxQlFL6oAPO9X7H5HGLe/xPIbm1gGCnxjzYJ96h+lEse7wZzgoeTmlPQ
eObAxiIFA0WewF7GtOGIko460BC6xTbe+ZRcFVNWPkezCkdpq9CIfRHI2aQt5eXl20jriqF9J0Gs
DTJ3Yi/MOus4VvNjncU4WZdxfnfb37xIOWRLXlg9nZnrzcQdON50mRzAfMnYMrZK2eWOsrib5o7X
uTcBOB8ebVtgtlrdD4NlN9FAO+KbHmWqQSA2fnfryF7dH0ZQLiRZgRgK4rzERD+o56VCiKo5HJ8q
g0vnthhTs/mqp2/eTFQBynQWw56KrHJQJxsfZBCPwK/mdT1jEu3fhkYeSL3p4SWEftrqO4Jgdsqj
reWkord0/ZfWqGdSxW1MrqX3PctJsbpJhyfI14CvtY85QcpgWTVF7pDclY2+M64yW0YorBmRKV3p
sOWpfhb0GoFMEUJs53i5xB9utt20uq1Hekb4UVUx2HZAnPG+WDkGIxS1+aGw+depgciJ2rEoQOWT
X3PS2nJvlxArifmL+RpUFo42BmZvthFkaRWMifLvmMGAH7WMv0ZpnxqlvmaVsDal7Q2rol1Bdxp7
vaucME9SrgkE7juLaXfgpbm7yRJQ4XZ/qyX+NmKXUtWwHslSLE6sDS5TS8SIHFt35/uuDNlJo1KV
2i7p1+XUJC6rbL//a9hnGkzvLo2Hn1mRP3da2u+gcxFy1EZOOovHrG1FYNQ2gMqy+5aAksPZIDpL
g75gtkO+57D91bNMGzcNtAues2Liw7j4b9VPbkQZn+BWbL99Yezc1HlKFCfR1gbbnZXsHGX8LDPm
cXYCtlAV9sVZ9Nd1coMcuL2TuJLSMKYELjViktXrnNUwBsXyLtqeR8Lu712tLs7k8zrMadenasnO
IxLvl8aWfxuGrGfHJT3ct6H7dHp/UnGG1gdAD5F8yCxNNhlIGLR7YSD6Q4/6uYipPNQ4BF1BdBjy
nj1JFfgIHX2nATA8xCI+Y115KrSU6IBJ/zHOWFw97vTA1mZMbYzfMKk2YZzZf/AQnAr1lvm5H3mz
jJEO89lpZhy2iVMRDk0LjW6F6zHpL2Pfmnu3mXEs5NGgT6ftq9tkaexX+8TrXjKEIoZGjjN4DJ8T
WGNt33PY2sM+2RLK4AZ+evrfOacwLadxCNTiSRbpVKwy7fx9TmXdqvlPPfaYFOukOvUpXkozdbu7
jW0fbNNurFkUkeiNLHDxxBz39ebhTohTGrGKkHdOPMs6WsGaW0wNyVTRhPyGA08Vmw9I6RvzyGmB
quQSl0wgc5WcaIPcXdlNWejPyVeBAi8UquN2HtdDu0WO+9MDT0rH6dmk5H8aPwYkRFOlHRyjfxUJ
UirN4CECSvyaLtKkUdOfq3z9lY5rHzpldqjygVe1mJNQbvOY2rYDwEF8/gSbaa6dBkuqpbtFYwzm
03W6uvNlIV2PGrc9uROQEbzKnDy+gzEUpNLEGJc25Jv8djuYfcykdueJoGeU7vvfjbQGGvAn5jts
sRPjAOhiPnZOQZCCafAPd4DWrCk3JP8F0yuRhQZHXjkxE2A7gaqTkzmQzoX2HQ61abCfNuozq+yV
coQHI57Miz4W87k0WpjISXux4MkGSezWwcL4Hd9F1OQ56NhqJRsVqIO1OHflYL/75QraIiFAzjcf
WpvR2Nzl0Uo8OLM34jvFnD6jATjXpvdglpPD5ND/clz10rvtIyEVkRazpAOKByZk0pkjU0KkmEV2
Y61/KwGbi2FtAxiZq6xV6eesuTsmAUyF1xrl24QfvqDFbjV1XGsEo4WbajtjHF9cdnrB0CozwstG
yIHuACPq84M35O+Ts5S0I/YSYPf6ynucvcCnrW7sw4XIGIJ+t6mJGIlxZSfglOgTiuku1vnz0AFa
i8W+iaa2eTDRloYeQ90L83ew6h36tc5pQk36T6u5Er8xxYQ6Svp46f8GXhrNM0ermcmAucr36DUj
fLpX8pB2WrVp0no4PUmVvZZLk+JsJ16jo+iyq7baxf68Rm4YyyQPuy27I/OzH4ah7lhKM8rQ5yf2
6FQYHlU9wt7XEWPxSSUJaZ+tTaKxlPpudjG3AThMSlruTZ60cnYCplsP9MFTVg2vWLQPRtO2l2QU
LiNIZOVz9wvOCHTG1vHRx8dN6HKEG25q4X8sPqGRo6X1X/uigU0wteS7wq9HAtURlBznvxfNzs7w
Po7tnL/buB9IESg+oEEd7NVJ7xP4x5HR3GdEuQRzmpJJMnaMuabTWKtiX+d5FZrI8VEfpnNoUJkC
asoj0Q4VPiyf2tqwngaXmB3Dlt2+nLLPoos/WneAL0zjkIFKdPO3RRrI9CXF0rKm+8ZTycNYtWTD
uUQN0I4yU6kgtEezwK9NpgnkhUmFep+9+h03tWfTS5Z9DK3LrsEHkxyZKEyxnvanXEs8G5O4y0ze
fcKWd6RiME/2iU529d7aN+Wc4tdKKbhq548Zk3dBxNK7DcEmMBN909Ru6TG8c9BA/SVwLUio+n1f
jyZj0E45DGKGkX/sWdF+xt1DPC/k4MhchpAPJYOwg5ZjNEXxp8iRcpczJ1hv+8Vukj2R36k8IJuj
lhA/ZVfYAX59LE+FFsLBbo5mi+a1Iy50cageFN/qoPON4czrCvOt98EhSu8ts+lkyMgqweiz45c2
UiI/xl1hfrRcLHyK8GmTFJczKEadZGzyRwz72A3G47TO99XscKCNtnEo2j96lt1VU3u01aA9x9BT
DhV5nauMGbeR8ZYlJbbbYT5RBXwkC7gpQsSLnTc0SIb4DKuVWVejRYm0+UWPjlvh263nIx4VGaW+
duaYQPOw+APf6t0gkk8wqnRfvvdXb5xjh6azUuL3MHtHIZNTgVjWWubptCLAdDrRRF5u5XthXNKF
2tSrzJ6LhKZiKr47Ae4cEbIfdCXveatYIleyr5IZgRaDqGCDqT8qajC/HUbXjg/YY7aCybnUVX1R
3vSlI+mK/KU4qyr+iJs4CdcpkdFaWY+WgTQ0teo1iGH4ND0LKQYbv1JHgFjvPTq9xtpjx46vq4T4
TfA4mmQtY6MLCM9E29kQHLDmYEck64wxRdax6vHV9pKfHMfpDBGyKgidzRghNNUawlsyKHlqphzx
+kyaU850Wzn72aFKFzaaKceXQUt4X9B1o/XYOfG3xxoUScjI+IRO1iBGK+idFPA7WznUg2xHJlNv
iWYrUEMv6bc3lWOUkFvJW65HpmUtXzJtgH7ybU1N0JoIOFzZvDKRF8zQDpk+qQNCTxulJ4JjqK6k
UKFZoxbHtO6/umNJhh6XXXWafUR2xCZ2ovKb4mrfnKuCibZClJizo/tRsowKYM4w8ap6WIMOQHTu
YqXwC3T68Ev3yAJmRPShem4Vo06OJBEmYd3zslxj+eii14JyM9AdjVTf7s50GnLwNNckMte48lbD
lJcresm1YUWYvg4ORUoCJp6bdnsmfX+XZeMTOtQxnJbSjJwlJ28G5ht6iNNoGIe1roc7UcmzzOfz
giBGP3QgFxngWqi+a/lCSmU5y5fO0ok25xh0VpPtWDJcsOBad+s0HSsbPTbjfoar2GKCdmr3vive
7CZ5zfUwB60F69n8YxHmEjbLcSTpaQ+9jw1ALNBF4R2ykKRZAlo1ovvnqkF40KLJWlwWSjA9jw3T
8xCfDYgR1wttzG3cHEtM4JfjBsT0MlYw27NZijxAhR86Bp+OOdB3jMxh5564sNgbWarMiBzFNLYn
E9lXtvBWF7V3tLz2bTGWP83PNh3j42jmNFlSuIHAdYdUvaquidud1k53d8NWEurVxeiZ4K5JAdkP
KmGA9zpBkYgKlbYX8NhO+TaqhGImidQ9Gc38XjKFhyCk8/R53+5wb3fEg+Re+2XN4htZyL7GkRDM
TXPw5tI5FiJmgzvbO8ctSyjRzkE48Q+jX47xoFtQCtn0yRZaOD4LPJtWYIzxXaeLT82n9fe8C6bW
lUHVRERza7/KslvP9HnfM+HLTUaGm7VMw11vlVEu+afTN3JlCmshZOCvyPzvnHRePhHKewyE92bL
SLWyq8+WOBCmZzHLpEbdreq+rp9jiTRYT/aMwGl6HmbMvbt6mT1yveyfWrL8VS1Lqy3gN1qc8YJB
daKUwsHX5kgwy+a182NIva3+2dYsStFDMyS15YqF4kuzxYuzLNR7OsnbROYx6O1fSD9wqBwElZJZ
lNGs/tgewYle+oo3BfC/TI6+u2w5NSQ1jNyR5sy4wmD+Oaa+T2QC6rIxt14lghTMUO/sGL7qru0Y
nOCAXZipVIc18BfVbA3LlVi+V6dHl+1P1g4NdQhw+rOusm/wXwdKmiFEzLoiZmH+P8/1EgnnsXJs
WEXl01TRu0yame6NpTybNcZ81aAPy1bnHDOTCsucJU3nHZC0l4fS0Q+jAxMx7liaM6pid89ryGJh
N5hW2FYMH32/kDvKzSBLeSismqcud/j2fEA/tinO48DwWBS8jAf21hkjfAabXbMp/KGzZOuDb0LZ
yQdQZZO2K0EDAalLf/dsiQM/317xGRd5ZZQKvtzc6YhzzMxIzzPLjkSw2ckNQfZmo8IShs1QjxNB
H/aXJp2vcmroKVbrXeu4nQyPmwbloctpTsFDKk0ixLc2GrAVlPdabzsMtHVF0Io2P9Lu3s29mRwq
5BoWdSM+Mf/DWBgglqJsH715AD6+nTlZM+xdU/siffrLF+bfyvoyJfNNMenI1mX34iCT0XCVcf4r
luIE8nQscoKB9c9BOd1L7OvtXavpOzAGI+EEZzLx5B0aIcacWmczwfdq/rf4d0b6lzb1ybXT72dt
Vlu83SadHfl8uBC2o/r9Ug4/Bh1qY6YpHq2YpCznK+aJ3C3Sel7zpg0oaEArGSDre++Hu/6qW+8X
22rn6oNTg7yMNUM9OwTO7hu86cApWNCDOtSdoDbHhyKOfAf0L/dnkJeeoF0065AGE46EJ5Yt6ffg
Cj2+95reDi2KQbkOxT636xOD56d2cLfIDf1NV9qfZtuUtpJAYVqRIoxLtjcoCdwIbM+lQ+neLYPJ
uMtCvDV3n8I0x0vtWu1Lew89hGQb1ykD2+idnTMwV7GHxH7MYRSAekirDy/OnipEh3/r3AqYedj3
//ABPS+k/dbKcdhNv9wW+2WKfS6dzTu5hYdMm2fvZuHzPR4ms81ZikBdwk+DopACo5aRXLx3kcwt
Wks6NZvFhspRZnc3hX8n533VkgGL2Ll4NvrhX0IzstEhhHNJiPeG9M87ILB9oY6uA1RdJejxfI2S
8d8v9WJ4bko00RNsZt4Amn6sm1g79A3+7P/5mRcXH44Otu2WdlCNkMSYHd3rTJQ36SmKCaJ5u7PR
i4U0bJqPWyyA6y77ufLwvID5291AkstM1A5pbsnlhnf1hAwd28uQH29WlIYtbYtjhWpIiKumoWT8
F6k3C/NoLbl+LVEdKnIyrpWXZScWZharQTLqqtqxX6TzwFDMRF/kssKQUHYObTM9dI0/03eijcR2
TX6NaXV3kPGbyBX+zB2fTQ/07fXDYiEEu4FFbn8gHLx/Es/AI1xIdPBx9wOcznovbeQJyJL13b+/
B/yKc9VoxXaT0ZkPy4q89x/tm82bOKcUdzcS22JkG4aAuK2Ny8aYi29w+z9zFjZa7mVHFcfTjnyw
Yu9ugo5ky3Aq+tf/XN9Mg2lLvveVeeOff7yPpvv3q5sI/aZJj8fiLWvXjpqTcKwqNwP6EPuzSbW3
f19mggTzVZrrThjG+qvJQRiaHFEvELJy3C5ef5lVX50REu6Wwj0XdE2sHmGFi4ZSi0Bh62CqnvQb
3X430Y1IjK6/pGvgSUsnl1CQEiC6xUDP0eCjt3mCMNtIfnd+4z5Vs5XzQu9HrE7QuLffV9J87Bf9
J0ZNH4AlHD97nMBpYenZsdUWr2ZHDTyZ8qNShvGgWcV2BCfigSc355xfl6ONE3vTvsvL2owz2+Tt
15CQ6DRveO7RHi8DY7v7sV+6Rzce6On97BSPzC4zKBK7m8EeCXx5yLTpqQUam8zi8wZHWa3ZCOOU
xFfVgt6/mVsTvyx3zdhV+5vNdbX0kn5V/Gyc6aO/SfL1mSRn6afrOWm1TUqLFNQUfCW3t06VbuQQ
+ZGLExak7f4p/DvfXx9XKolszdnXmGz1hHkz6RJB28tMv5p5KU8cgVkkY++0bI6VkhYGkoHrcelb
0iDm5X0FWU+eiu0c2Sti48+h7JdAusAzMhXtACgnrL6j3Nm0IiulhVbb5KxopnlieKpfEeumu3Vp
7DcIFJ9auSwXM7N8FtNwIYhhGeP8MV8az0NzpW2zfo7CGycsT6zoxlRgWHPWdX84Czn5B1nV2xM8
Q0OxedK1HvUnS7kk0llUMYSuWHXr+rFbkIfNyVbpJKSTjS1aLIrgBsAu6bLm6FbR5M9eiHY4ubfT
Jr2ieOkjuwXvxOYljpqmmY6yTr9u0DZXOPOBhgNtwobutrUmJHe0vP8fHHe5mH+qkczyhXlT5GUk
zsC1f9ME0K4RL9Op6Qpnb5A3+6PWE1bMsaN++LMNE3OY0u7Qoilk2yXMn3i+0v2Qxt0h236Jmh42
8uzKg5zIj7g9mImZPwhs3I+rV/eh0SKnS7foGoM4sH3Toyv6944z//trVDN8x7qusCaQ0rS9vgwH
SKHjYrpq+q69/Lv0U+fPZ0H0bb9JdAkfo0thhX9VsuAkL7tnTxY42eTgVcdk6v/e3iiuROTsQnbZ
44GGNlXphDHewPsewpbrMI3qNPXj/h930lDW0TZyrviqhh/x+DbizHj4dymWjC85KvY9Ce9ibAL8
LHf9sPOS4XgDk9+A5LBZyHiY0Oz8+z3SECP+lf6hntl5lL3fPaDZMndu3TJHnylghtVBcSyzkHf8
8mnq7y4d/5BPelDbZPn61u+bechJ128gMu2b9OEUTBsaJkPdGN6E2+Zsf4isG+9vj7dKvQ9blNA8
fIdO6hbj6ZDHe6fZvEduT6jmVf+PsPNYktvouu273Dki4BJmcCflfftukhMEneC9x9P/K7P0iTIR
0qQEFEmxWSbz5Dl7ry1zHuGHUEQ/uqSkdP57G1rG4x2T3RYbpIna8b7oj2M8P9FXH3NgXPFmLE0H
/yIhC1Vj5LDPI4f43gVYZnaaY12KSLr5qGxNXeE5p8pZHlnL0f+BGtSOHRylFU6b5eiHQI+6Kh5e
+NzdM5Q9aQMsy5r4VvkRy3S0WHPAuZtA1PCbnxnLV6upXsxgaCEzawKbqBBb9Xx8S6qq+5pgTNhq
GfyscmZYA6uhOQp5tPft0Dp55DcxAzR0mPPDePkb6wFJnLPqrXGkx2Ds2bXQ2hjJfF8LOd31z7r3
2ZL5I1kI1mAIQTVN42sxgHaBawZUqQumyxiCDesohA6/6AENol30b4R4REa0U2HJGiIJSdzZ3u0V
Xkf+K+K65kZaHJE+hk0DYvhuhlBL67nS9wi6nKeiqVPaSCL7VkY+g/Chfxrj3lolwODWFbuIDGV3
3jH+rSRW6OO+LYiYbSzIkoReS9XuoU4nD1MkHhRpXXEh22H4bkcOjjTJlq5mThwoqnrzwUfqsm1t
z3gasKkbMt9IhRwFrYV+oC7cUzswe57o9wNf654V+qL3k0uXsH2ru4kz4CWhV1TUrwtUYD+t429z
hIa/R+R9s7LBuBLFSiNf/kK6JPvKiq0PnTndvl2IZI41LX2Xf1L9BvUnCx8pWNSNq3Ga4ufB1a7K
eKq1tn5MAK1stNq3Pho0OpsB34WG625zDzdE9GTfzB7pZRwD/zdnYg8NM0ZvS812WCLz2ktPlZVy
znFjqW+cm+GK352Qmdl33gl/P5ChfSlZO57xXDbPVbZc1ILoNpl7HBst33i0A7Z1z88ewbaXM7Tg
xvquvUBoOIiqmjmPNuPB0ethW0pEtA+WfCWaJrx6trca66h4rTvm81mfN5fG6opXkq76bcEHdwdF
LX8teAXOMSOAxPa+MGAUL3Q4xUs1U+0vhKEO8i7SqepkT9Re/BaldV9+msOrPsX1Z6JdU37Wsd5G
40hiq65/LmqQ8CPNnhuozJNyFtV28GYOjf4+Qa7dLizSgQi+RnWF+E/6DVsKqIcS9ECjWc0OZVH1
IMqs35hFWX34tvs1p/v3W/1e2GL4TVjFq8ms+yPnXL/RLX+8lpy9z0LPrS2MfZBc95JC1dhEKjyG
mh7fGnqlUo6+vAYJGN/eDYZvuWj2SxvhOZuzakvqVfPd9cydHgjm7DA9sLrZu6Wrlp1aRobJ6VeR
o+lXZiwl833IB5YZ9VsLkcBOeYaFvK21WqO/Te8LpUN48ulg4BOR8Yp2unzKgZOuU1swQPcT1wa1
ZlzUNmLT9G5Tgs3lnqIeipSG4r0INaExrlMnIewoHAgzKoNko27Vgy404zT4xnhIynA645XN8N5d
SDGhxPMSsjaH3o93i6o+LB2cI52rK+Om6ZM5ex7DuCq7NhVwWxp/n4PE+TI1HDCVx9ud0/RgFZGO
DoDnfv0CrsS0Zc5d9dP3GiMxqhG5Oo+wBjm9hNF2ar2H+6prZTAFRbkkt5CkV7KrRPtRd9FH2tnB
TzgzazGhuYeGIOgtS2xUUPpHGyrlOwzZOztPPe/63jFb8NEw5REvzZAw1Qtpv/1CqDjETIM/bJa4
/DqzWq5tM4gfCcMxjoagDCmDzFvPvVTgLaIP91Y1nx1OlK/EBS27US/1I8zj4cnvnN96y6GKd7AV
oGAqxjt8sBk0cfKWgNmdpEF5lY1XYe5HTLn0tOgcDjoEJkvmLvk5NMr/wLBIIl2ZkYBQHH/8///n
Ob6NI8WHWwf6QBeu/zdi3Rw3Bs/q9qke8ouiAwhrxHRg5PBfJPaqdypth+jt99swZcoAEmW0OvdM
nO1hVFFdf9zWIB5Dx9RXRY6JI3E79xrJB3U1m4mLVcGYUGqt1NMLX0CGJxxrZBIb5kjrYtnJ3WGs
bMb0KK2diDjdqlutSrTrf7wEzl9eAoklglaP51W3fWGY/2B9maGhmULHZ20tJFn77Zdl8CMaUs14
SwKD0DZ8eNz7S/molZRL9mQT1USO6rnuRmuXU0O9tD4agcUh2cXin/d7DyHXi0dd4/wnWw1m6cMI
b2Oz3AcFlL0d1XbL2I99rdCKelfpFdYTw4kvncccCON1vVGrROd28aaBq3hCZ0B52yXn2P/876+B
qZCOf/kcmKZj8kb7LOR4zM2/0WKnxRwbZp4xB3cZbxvT7+JDqpfXvjPv1i08+GALXO+hzydkNZUW
/6jElnAN98cgk7enukZEJZrpqHzSArM9QeTJoWwIzZQOa3wZzZNuWPklREVH9tLVIkKanqt7M7Ok
vBh+A58hiTy8VYtod6Kuia2wFvIDu3gdSltZ5RExcGcr4lxA8S4TgPOq+T0GmCkPI68gONhp5OAQ
nKr2852fPVsxLXkioje//IYmU010PXzQRSs4kuEp8PTrnXzb1cd7bCtdUHFWga59ifZBpTaKgC56
PGbtGXPbeygSVilr6dtzFzSPZHkYNnZXrzPf3M6crnmNgELzWvs82fT5lA0O0WSDzcuJd6oeVQ/e
l98DYgGMs6clOzHH8ScUW9keC1h7qNLYQaeT3BZGCyiaJs489FtzZ0YyqWLIXdv1GfD4Wne0tOAC
thqFR0+8gvI3KygcwiQZrtohWXMxmMHZrzYKlqIePIlNMSYr3A34dKKNPZSbFDgWSiutb5jg+dW2
zok37b2XDhsedY5soOFF4gBcR+gMsilg9VdOatvMtJ36S5z0rP7PLlbKcmPG+5qnH02t+cniY5yx
YOk73RK07S2nOCooXjbpfMXcEhCUb32pyD7bAodpbr9T9FImUnS2Sa/va/SU6jhccSqkozYOCTKQ
BouOTBxWDzNpiCzK/u+3Ip5qjHJZQOQynYh2QkSg4iMUYkw9l9Vdf0Tk/4WjZnA0JsN+CMABnsS8
vFryTqf/+KCuFlO021TQwVS3QcAX/u7SN0nXA9jKwq1eekbs3T7G3HKn6vKFe+zhbO6hIeDmFAWI
rY6I2I06MFtOguIfvd1GnZj1NkQ17HbV3iA78ka7Kj96afmalNsytYrLrwwDHDHGJdSAhiZNDZEx
MhsmA2H6yMHauOUDQkeDIvV0/1rgRXmp7J5AERNtjrYc/31Zsf+K6WN3ETqmBseFlajbtiX+truw
3+lx4lrjmQiWqSwCZKSz9+ERGiCLTR3yKMpMija3IXROYXOASqQkhV1cf2CkDqyM+EmrZI7gpS/I
gWnEk4HzEqqWvLwq4V+VHnOyRmBkwZODR1N2ZgoUAqi7kxFZGK2FrjaR1fYY0IQ+NE/N6OUMQhJt
U5ctK9NY0Ydo0xeztrWD7gchhapGRpiM0J4SAN3ubLzklmMfw7aFVvD276+T+CdiXghBT1zAmzaF
Y/gS5v0nFlpNqlbHcLMGYMP2wWejO2u5YeZnfaTv70ruqR/EsDZKXjvat13vFKd6MYw3J+i3Y/Pd
Qxn4W5j5e1R/m/vRjc30saM+eh4Nj7O77E8w4VWMmunSyAZoXw7zm3dSlSYSvXeG6gLZrAztqkwm
9uSpXfxwjnAjkpmt94AOaRGaTfkU6w4UnIGe4f5OwC6RnB+nClS/TWWFqwCXBnbgjR9AS5Cfk484
oowRifPZbEss8l3yTnAb0j0vJe4Ie5BTpvoOw5j93LY4tqrEOMyejiZSQgjqcjdFnGwym3OyS7jw
IcOmu6X1OZzjjpYWq+O4GVr6d5XNYcbEtnM2p2m+82kNLbgmTgkk2JNY+xiyRU1H5ubWY3MIy/Eb
jYkSICMP6vkMQM4daB27hFDa4TU1Yhre8iqAGHC4pyFaY0o0lteFm94v/C/4I7eKE8GR9bdoVwTE
hSufvFpYmth5am2wIIwanUsYlQPRjZX+qK4SeYVD6RNC7OiY6O1RsSMUJcN3RXYz0bIAmIcGMMbG
dmI9jra2KX6zG5byfGRor3k5h9guQzMGpTjZdgqZtFTGfC/s8YO3ez9OxToOUX0v0n2L6gQpZSrs
l1Sn6pvmACuEzKjDqyC2vRV3uE2dCDEsoSOVg/DABxR4T/FFJBDesacjQd0Hgpw50CkWGR3bau2N
QfnshrwhWhJNl9ri55x1Z7gmxErTPsi/58x/V1kWfWF6M9FvtzmRJPlvLifb/T1tuikk0WQwnN04
sdm4eYVEwOtfY3x0l3vobIAZbuU4IfUC53yHXpo1XuuY7kvpR8BTiwxEsDkcfr3BcSiabROg6M/c
wLoxwLQZsek1767Uz/GU4VT22vc6Z6P+byCFx3VNSvDGaAjGxdjRMhQKYOmQHHOKcvP3qxbWxa61
mRPJJaaamOxNDI+B1LMAjVX0oFHAHxfhjFeVH8Dh5nMwl5cxcvvHZmzyMwQfFOPydVC3UzTusfQe
1TwkFhiDqM3ZxGYSjuphfHWHhpUwnA8R8R4RwAf98yD4QIMr2maWF7703lA9N9lHEXgvsWyFDRXk
JWaeRPC1a3KnAgg+kCcGfSSLKK58IE4D349Am38YJWW64jJYUaJdBCOD4ociOdiY+LedV+NOkrSp
2oj5EaMUdbn5nrbtLtXc7q0nrJM8hAkkk2xdGVsVjyDy4ZOXjdMNkB7py7qvH6swKd+HiQVKHtpV
t1IdQZMyMvd+jaXBMyJM2j6CC1qYRrtVLdQUx9wuTtqzq8rSAE3XVBfRZnSM+KIIE+pBBtTnPeJv
pPzGA/+cdJc1SbARS25det+GKT3FB7UAYlruT/fFLDAqlIQCA+Md7dWGzstIn4m913wSZcconN31
4PJx3yXz4J2ZdXQXPXbl1Eloz6N0qsAUaV61JGYyPLbjzjORHHS0mjf0s5DhyvUXMqK/6WphIDrt
NyrjJMgzmnuLffZnEe2CZjT2scpPnqHrRkYzX1SnSFTiFmnkoTXoBvHvzKm+zq0232V9z5bJAnlN
kdqDeIiiC50D89EgqHnlMtj/NgSDnH6sNI3+YMFoSl1oGIoLfbCeDI4tK5Yz/eIAN17oJZ1G15Gy
tyzRzmGcDCg+HNIaizm7FLrGyHIgaizDwfC2IFUiJTRFT7RKwIigHORX1MUfv4TlW2QtMM8ePgmO
3C322/YYIpP6KJHf4mqC7W+gqQ9qk/iawvLuvahiqCkb/DcLBMEplqeBfOqcM9qCxn7sNO86y30/
kqHD7IsIVO0pYSTKAK9tShImE+8SsKcnOBrQ8mBzt9BE3gYjQqZKrik8p2g/KuzcaNyqdrTqb4lH
7nYnk8WqZBSPGd7EsUBxkjvA4uRKQShEZCH0YG0zkwkpXy6ekQ9ROvdzaO5UT7bPiCxqghabvmwy
TEg0V04NLUMsPqY6A0Qf3pjwqh5s/3z/CIqMJBnIU+tE/gsUkIb86faBaV219ZrprTFRkNB/eVAP
dkVWAc5WhE1/PJe4bXbVVRiYNhTvfBUXBmEi3uryhVKv1n1+9etXKplyQelvnsMSUxYDvn3RF/7v
V7H+yGDYOdFrGq8M2MNrGQAxY7zR1m76AlymocnuJyc1c+kIML3f9sIvNhmEp50x5f1DPbz7i5ge
AzudH9WVFfExISsl2VZl+xYNA/IF9uLnxt6kRomsahHNyKxkGjbRGMbcw4gLiLO9qd+bZtm4axys
0FNYb2itz18cL3qqDMd7aZ1lOP96PvJpLvzxPAqFasO3c20lhOE5SVbsAq2G+SxZPba89WlWSUa9
9RboxsTk6Snw5PvcGeWX5Kf6q8zcKijLxbQv80I+m1WGtu4Gzbpksa9vUzpcJxsJxb/XjIb+z7AB
OOkgypk7ebaFquevNaMbUEyPfVTvIxtPrOqsTlbhXOycdpvssyZNIIdLKOTv+3Ld6foqGHEBqzNW
L9VNjbeMO1MqQVRlhIN8PAhnma4q8a1FZwg5hs7cRP74Bjhl91yWiOAneYXsaYFagGKk6JAYuVHj
3sY4Qtc4FI+WVzYP+HPnrdq+rPo76u5PKmdAs4NrsAzIA2LkXKpct7FBbmSgJ8qZ5X+SDL8ckZTW
01rHzIdZb6o+W5aoEEb08wZvOqvfIqwbXsmQXCjNhrTg3+5fYTE1BkRVrL3kiFw9B43C0qEHWiZ/
3lUIQW6FfAAhgejna1LX1B9tdWGp0s/3L/AU97DzJZYx79EaE7AT7vSWqgtYiQEoZ2Ln49B03zAt
klbXIiDQxkqA5ZXwtJKGoCIEFjZg8mC9eCDBEUrheWA+ysiJhe/mM2Ml7+UlwQP7GhIIuKlBw9+C
pHFPS07eQWITCGAuZbz5FQ4lpjbf/tdH6R8tMM9GWoSoxndoAuqK3P2n4wfkTJyES5Mc3BwfskwI
vvDRwtVG587Cm3k15IO6Us9Nth/hsyaCr7LetEB8HnJruKltFMfx56ask3NG3CIKJudlSTjGes0w
7dEwiZe6MNozYn6cojhrNyBggcNEnlduls5DhRmCr524QsVa4HCk1ijb8H9XXo43vhkwoOAq5D3o
P2PmJLOS/izZfu3TInCy4kZZrmOB0lAy+kcZx6uusPcuq9TLn0iZ77dVl4u95rTlR7/IiMU+mK8K
xIqsZOV0Uf42lJgn3Yyefo+RcQ6YfBc2k2/TZfK9ZN1wsPGSbEMvf9OHQXyTFyOB3IclqGgbI3tp
6Rg/V0tYPSbV8j3vMu0CSpKIXWTwBwcf2w6F6vzF1z+V8xh/TjKL3ECj37UZeYC03+wXvvkcMcyc
+CUhEM8J73VS0ho/yc+thlyQaQmenKmyzs3ovilxkCD5CrGUA/pcptAS3Lqay9j8CBb7GC/u9BaZ
SX2KYjOkTkQu+e8fJyF7hX/uJcJ55yxr0Ec0TWFigv7rwuQILBUW8npQO220Guz8fTSZt9jmKSNp
gnLdo62om+nXCrERd2TQea6bY1avp1sgiKhlGgEmrKalUnl4f9FR5GGx0IWv2OYTPyc3o9woRikm
ry9FlkcH1WOxDS073jlqZiO04xzbq85gvjTmoX4IIUXviPiYvsjnAyZ5K9Yn69A1wU8lfAncwmJy
H/2mdC9/3GlB6q6dYmxPQGu88zLgulF7uXoAabyDTD78V+yc/Y8ALzqyDg1637WYSdGa/evLiDdi
MOnjtSdjFsYxHaz5eZa4c1l8MapgnRbExJkdulraN+9JJ9pDneabAPDoZ5DJn8O0/Tzh6PkmL0I+
79smoymvDjVFlxNVkZfRJoddBYFYhnPJzISSuumi+TV64rw9T13qPZgGts4qWkBg17q7two8dToG
j2cRWNWhNvTl0PXTxLGaxmdmFNtQsrtjk/KvmMZxVfJ3AfM0q4+qR0AwuJ7DSktOcSQM1nFSzyFV
72adxCRKIv+91H4mMpNw8cRjmdIWR9MYviRRi6W1tJwfrfjgq0wcFb6tY0Mw0c4YHcYOeh1/SjMG
zqgwLsIBPAaHo7/1U/LFzIm3tRAT74pC5iVD+diT/dw9G6PXPvvTV2HYglTKRbxOFLmgbZJVaZ5L
3WLq1mvPKcbZKDb0T1idu4NOXebPb4mBEZvfNhM2QLoc9MYeFnBoPNMcnza9jnyvbwH13ntti4c8
bXGChZlA+DXUtflTRDmEu8l4Ls06fHcr70mpSJjd60n2MwkWCLnCyW4C65eUDGCW5Nu0IkNh7WPu
fVirXqF6aAtYDInT/j76U2KSRo+WrSgdXK00Xh61WXxW8+fB98pDEHXwI1iG99KNvHbqjqner366
Xn9DFyuOateFZL4tAriHITkhN1Drf74aFzLJZrc2Vr/qSvq7+n+sKs7f4wJ8ALy0bhzLdfnvP8qd
XnhI8qA/nkuDrOGq+1SMHdzZadFROAM6ghsj74sW4p7Wk58bh7isnb577/Koh2HEd15NtELEmecO
Utn9Fmxkf781vL2hO8YXK9Y5AzuQJHSLc93Uk1Xu2Yn+VdBdTBO7+QikV1JLgnpP0m18QOMr7APq
FYcpCBsZx5eAUwkETU+Ew6P9OGxHq4HVEhKJXujPZZoXn3I5kU4il1PEZIljQgNz3VvG98G0wSAM
iL6rMdG+ZlgTKsnpTfmDURX4nAyNdFdoL3f1ZlM5l9qD8wZq0/rAnB/tUOY3ex8Q6b+v66b514qT
di7NQz7xOmdTXzf1vw+Jksooyq7Rwsts8+NlyUjygetll3TWx0fgBWBYpBaR1/dd8yqUibQGtuoc
bhVCIhv1n+pOtRHCDD+JqPSzelOweBy9Mi2eGgKYTkkM12Lkq6MG9YWfXoDAnsHglF8rjRylnl2k
n62Lxkn960gcnMRJ968k9KRb2l7AVT19rRuVta1qM/7c+cgTZMtp8Umy8rRqetS03j2hLMrWhC9q
G0wYIRgJwWFRtiGUisDsM5rEcXdicAYVoKv5zcEUa6umG41DZNUFwmf9GEshmYa6Ztcllb5Wvdpl
Wg65VUdPVKmHILCmJybUJoumx3TiXjJizOHVzFBI9jaUrfZrlAbOj2Qx92MR4IjwTCQAIkHNXTlm
dg6GHOSN8J9HCtyt4ZJ3EvVjdiydTtsomKUmwNm6qf1kEt87tKb1ZlnmPp066mJZpuWRvc/yah3D
GDBHq3p2dXiEEEXJx5RtgaNhxe1nai5kGnPiegdk3+0DZi6mfhrFYOpGyRbFwbACIYeSk+0wa9tu
de+aFrO1D2sMRswy/VXLlkpuBOPjxuuPEzPyDdPtdM9Htzi6c2/uMWEHz04DBAoAKm3l2cN7oEl3
vzX5Hsd+LzzWOMQeZ5dAYX1ETLwsMCW86TxqvFATJuuV+g2p93xfiIc0kEeFEqpz7D9nvFNntaOR
7dk+ANLGdIrV6VAZOnhFVxhXNPg7qBT2bwKFEZHf6Vef1jOsGLd9bpziEE9LtU2THhBjJLoXjOLs
BTZfNbUodtn42Ii5Wk+6hnYRouG+ir3laISLdrNQRG0AIj46BcmqI8a9ykfwE8wmbkmp5Cxgc8l4
XR0xUp/uQj3uH35deSSZ+WZza4lJYL/U2+d0DPojQj97Z7P7jk6zBUjn7dnXrI/QCn84Szo/1I0x
vHnkYgorexWNfT+Iay06BQNx+dYgCKfKix31b3ZqZQfKHEQFoAYm1WAP5lshcPg1DpYoPxK7oM1K
gIA8DJqO4h174OrXc+rKbrAf0v8BFK2V18SbZ7wfmXO+i0z+ff2xbPNvhSU7gM8a5OmWwznF//s4
qa8bKwdvbJ200rC341gQBzu/uW2V7O6BAYbzWyaSeaNGzTbsYIRN2TmareLLbMDKYwaxE3KeUC1t
8lRGAjPSs3CfXdVi7HrtsLSzsR3IU3o1UuO6zPZvblsTTASgEFuK07AKWX67BTUafPLtrdMah6yI
yk/ohIg8KYv6lDbpe9F65VZ96zwrBZtXI8CnrQ0HCPDPeXCCbaClzPGmqUaj6HTXpc4fw7QPvk9c
JH7gq4sw3fcYJyCAgAGOhTmu8adhuVfzznSE7+2nGEHQWtnreRzbc4IlYjMnaG8DkTXbCIU5pV1b
cnxtjbMKvNJ8pJJt6L3yYrbksRIyWse+WIUGSUtDVN863aEQcDztofWyej+Fw4MjX7LUNneEluoP
XYjtD7Uvc/pkKR5aPHChXAMnayouJD/R1MJM+mZyEmQNZ16gFoI5IHpHs3pIimpCTTRgvk28HENl
Z7ovpd1o6/DUGHazn4yBusrLywWHsV19XgKX4j31u13JbO6mrsI08zclyIhVbvnABhHTHh0t9R47
jvWOyGEeCvcSSwk+AnBmLsZbmZbplwkp8KpsaXWjIOz2qAVV0pTlhhfboa7CIDBdAjRZBAH3BvyO
pXkM4hpKg9a2H6bV/ugWQihCo2wPYwhI0gEnyAUM0Ioese2vuUGl4EINhc3159+S9UyJUTdFq/vA
WoHBx6Wy+Hl4a+9DYw8nrZzU1VP3tUGX++pG4oNZQvICuAyqajzrtxFeyyP6EFzWs11svdJHIoNT
/jBlBu4J2a/M4z46uOD48KmV0UsTpDrTzNE5Cuhc69zG6JqYY/tgtjSPia7e3KddoA+GbeYF9ymY
0QDw9YiGUC0alc6Qo+dcwm6g9g5/Ih56ZAW3PkzS5I5GDLfQaZBI5poOYJmJTF0jYwAZ0jyphyHW
Wvo0RArUUgpSxlSmcVf4K3VKHSCermEg2Ht1m5d2/kCm3EGdaDGIbNsER5aSxCwEf/qGJp6FnoXP
mt7cegO/MJUcUnfZJXUROq4RggDApmCE+8YeqXtwaDlE+sNxoFh+VutAMUQaW/bCkmnnP4wE9cfG
qN1MmkClAMI3sD5MLmIUYurvKrHAHPOHJCvPdZHau5lsujWneXaYoOwPiSVdomVUX8Zgrg+89vUl
Mqpo68Zip1rGoQOYwa2dZtchZcbs6vdQoQyk+SjBC1gM4BVwdudaDtJogfMUkRpdm+gBVpBBLveN
Ug+14Rm7lnGYeo2YqMT5oQSGQ2TKSN1hvqrXKfoZWI5xSBDV8mrwsRg71wQbbllrvyM/2BmnLxkS
fkK+wIk7+OJeLUaXMcl7x7YtaMZPc7ip58I/5CDkzzCpaV2FvoWlzzH3hRSsMawg3tdv0Q8U5U91
cNac2LnKu8oMtcM4DxZUyvRSuJn7I+rTV5gc2jshHg8j8KINQS/m/W01qpT+PBEWV72swteWz4M/
MTDVjNzcuXIiocYS6iGbpg/wLfYlLd1k1eHivepDNW5MZpuHceETugxaeFdvD3P7rW5N+6FqrR/5
5HVHdVJBeETJ0fAaR8L77pFddOgZYvyHwk6oqvjP7RAIDKhXaKvprjAtT4kk/tRc66y6aiGjLidm
Jz/mPho5Vi7LWglsrSbS11lqfQoglN6P9qWFpKH3GAciu9YumHDR85hxEZ1Ud34qF5kbDk/JN9Kv
TU53SFa2hhWtp9R+uO+DpEMvG6dNIiDF/xstqKuuL94tQztEhmvkZwydE3ICFCpKX4jUptw61pxv
ATsEKA+T/lrGcfQKvOE8zG71eW563gnD4jg4EFUxLzJoJ2rPXjKI9wV8vxLxBiAhEY7G4Y5lmWnR
2C97p4Xnu+rj2Lig/WTpRtpM86hek43ZPQ/SAzfkONZDsDVHv436By8YTqUBK1AvB/P515UUOXgN
HBmGQcEZUmzA+E1i29Q9/e/7vw2a85QWxSPuz+KxHrPyEBGGSaIst0pf37P5PM6x+VyJWjstielv
9TB29y2V0soji/ULRhhQEtUtWfh0qY566MUdavgoRLeV5S91DriB/1/q2V8LT/eP6m8MCC8/DZ79
rnRwNDRPAwBYRBBZvKH1tRxYGnxyqgKyaNBkXtQeB6132S9hAcypb7xzwNr9e344htcCOADDfbIq
e7yt7IilbFvVcWK9xfB39qHWMmANRXBbWj4QKjRMWKyuSMAOE9l7m4Sj5F5FqcCfMJiicBu1zq3O
EvgB8rDQMA1b23ohjvVSV09lmz7SFEbsPJHKTPNXaTtU1TJIlcdUm8k6ajR7q6KG1S9IdX+QuHQv
5QRGg4depF+IDCYiwaqyfQbPSD69zB6JvQPYyQE12sGuxuIpy2c+q402fPez1QAezCHi6KEOdHrl
cBuRVyfPFpSso5oN56HWrD291+B2oJMPxPzhjHpxVKNR9dBiuKf1z8QgjIfy3gZFxGPuOtPgE5U8
64UGLlbaMcklac+l63wHeds+W01qgnWfBcdbWs/ZUAd7O2xQxqfDhYYpdgEDKmlg+9WpkylWLqiN
lZVr476P9Olxlppm4mpbKMBb5bGjuT+ddF+gCiXbOJkG54enzZBGkRO96MjzNnZI8JeJln9PSIa2
1rul22takd4wEw+tfuzssdxrfR1J/KZ1EZVpv5N+iu9s/FYVQXq16ZWf7ju4ZQPTQbCQr6o5Mo9q
34WC2R/v5UU0/lQ1UWxbZNzN2RfhR0/AMTH4TpV4Kk3ClF3Nenc7iH5e6tivgmgz9YbWI3x6NEqg
+uaMrXH0qnRbsTSvTNmRVEWeKvwakzC8wTQLfKRobZI8ON/FgiBP2+P9xzTMcqR8lNttC9EPZlbe
7Fq51U100jeWDWZHqW3CwWXvxXKg/LZ1RS6XL5p5q+bnTBacnStvWYAPdC/9K7ai6BzQl9uosVNh
RsRgYycoyQpFT9ZXFFseXyC6jbjMg59lP82y8uZ5E1c4hI36tPS2s9WC2Vr5U4aLCsxaRXtsqyqg
uW26rdl5wTE+qcSLAN4BBJ80WofUSpsMd8CPpUvN/aA0lEMcscdNy1m9iK1XvMXtTGz2rHfgJKr2
SSmETKKK1mlDeDau+C/qL6rlLJaxzA4iePWEivR1XNzywZSzySKNX7UagPqko4KQI29VohXQvO6q
ydADLvGH9NCIHjDGmJcYkN9dK0PZWjz3cNm9VgdGBAUgKSp/5xLjvKVxziECIgICYKt/UIXmXY8z
8aYf1bIz10m3o+SoTlkG7chAdrJ2HINFN/bnCR6qD8tA6TfJgQXTPwXtHpFdfvKGubz1SOAoFTHY
GBUe8dbtn4Koji/q0zp3hn8d4RWPevKKrgomvRximESB7HPA1mrFUz8E3foEbat/YO6XgH/qx423
hPoOSeFwztwCZULX67sBAeshBqgPd45GptmMeC1af7y0Zm9fCnZZGmwG4CmgAzyYr2Xb+9/K2Xkt
00x7ATESnpYwDI6lp59CmcxuWlDcOENg3TeGiF72Eq9VN86Ylmk7jawZrTF9LThn4B3M+OBYzeXX
A8EyPSPY+gYHsDoWc/JGduDwDSXPfdLjJi6yVM02aSQ2ISgpNk1P7Z8Dh7wtGFu6SKGf7StLB6o6
zZyWKqeOt5Pu1Zsy15lhAuNTGgknbjjNVd78mI4/fbvSvpkM29deg0266zYDvY4HRpXy20OGTFE1
57v4uuCQtvIs56I2uHLRUZnwfrPoqH8UhgJ/kzBjhVlEQp0VZ1dT+6QKFN+CD1A2KAlLjqBenDav
9ETFwRV8z/sAqpLt/UZSTv5Q4VlCbGhKNmh4dS+jP3gXaorp5I/6aeYYtPI9GFgZvRqsXw7GDa1c
IyUlrheCKN4XiywxYuDHD43j5N5zkBG5QDQhk4vD6EPUa+zO3dSgu1W6vBOVJe1GaQyqS2edipKW
a0yLZUZrcsr5Vq3pPzDv+z/Czmu5cSTasl+ECHjzSm9FeUp6QZSqVPDe4+tnZVLd1bcmZu5DMwCK
XaIkApnnnL3X7jFamOLiVGcwAHPY5IeWdB2odnr8vw1fnb/HZWTgWp6q6RpdcY+Rvmh8/2d/WOZ2
n3lZEu4Cu9I3pa9DMqm9Fznn+ffsloSDO+GgRyOu9xhQspOa+8ozp+epuO+jDFADusWzfGWV0atq
G5VIF09kMyq9/svhI33OreISmggVCBRFQjzRsGscEzU7WUDpmO3QZE5vMS5w9g5CAm6wa1+YdQT2
P7CVR3lEZfx9xK7kIUCUxyYffK1GmzOJfsqGqOwIqHm5yhXFwWRGIed5FpPaMv9AUtreyftYZZcf
Day+OyNU9RdxZjWjs8m7qF8pzjSvazXwXsexfzblCHTwjqlpwXnKU7KSDROtoxSuh2r60IV9uRsG
+qTgAWHjyepKqvvaaYDlXGnhTsr78pnPshEPAjOD5WEt32/v4jCP4hcXsdDRT3Jj2U7O+GYx+lgO
VqQf9QoKlsVwFl5O2CkL+dDgm3hVKQ+zrj3W6kSgRJqZaAmy8Oa4krYrAkfAeeMAuIng0tH1DpIZ
IXQ0cRkACEmSnwk7yq1cFnD3o+Dv9Aafo2qg347SazJV4UtK/OAWeFW1GxxqStGgJkrFgLQlb5Gm
GcQHENqYDGjJ7frIFMLpiDZBb6p3cTrVz5apbhPQ7083m3zcK3dyRyXFd0DajybbhkXe4f+Po+GQ
i0bJ7cgnCx20zhHp1Lwx0I5sQ+HQ06Fu+XE+02yGTVSqVk/EDs/XgE8tlr4NEbMJ6FXkEnI7bBQe
oB350brZ6lgRh6cwVfcoQroPN0+wZhdRf591Ck7EgqJMNFrBNBR7lPL+BtVZdqcMnrcJnGE7yFn4
/7/PqFuu+lej0cZYqNJ/xA/E5kI1hV7iP5fk3DiKadCQ3+pULHsMVPEiRl248djJH+WDO7psbv6c
m8QNI434wRTkUy5O9KLSu2xkGhLazkXu2ikTkp0V2J+5PpE2oBACZxkQAMzGREwi9TdupR3ngiK0
7TrraIZu/9Sp1ZPsUVWGy42BT22hRLg78kC7WFbrgipBpW5E/j0oNYfOj3JL2GIc6q8LiApTxoTY
sUx74yfI/rxAfSE+9dU0ymInS4IcC+ZKF6c3s7zdEB/a+JdEIdTAYJy+NhsvfKFqFbFqlv81feI6
Tlaq1ugPteZsNEOvf1hozZdm7KUPlk3ziYbJws4nQkWGqX6Q+hVTN10uJqPfyOcq1PoAxUxzV/vO
ihmX9jiLzc2/Z/LdiDNbTbRHqcL692vfb9wA0oxVcDFapOUoGljrCcW2FCYBpm8fxwFieQiiEqUY
NJ1Zh0rITjvs9rcGTyt7kbJQMEvdftPn9tD7mf2rC6nfjLw/dDRDMI6mdA3F7LnqmMNYdf+D//Nt
gJ9J8yUlsFlpAaDkfYr3YvwN0cF9sKfgNEJPXUrjmnzIVBacWethPDVVz1gjM082LWGQaKGD4ipm
BG1DqK2EKcFBU4fGRuhxda/D5JgycaHTA15DtGMzoAPE4tC7w6+srQPBvJcueSfQAvwW3TpyrOEs
m9COEd+5CLIWgQ6nn1zl6rlTsD2JiaE1NcUxNNpuCVPq7barV7KHpsqGk+Kad7HUKwFbeK/CUbuf
AJauO2NU9mGWRa9OGu66Dqjl7X8MaE9uXXn3mxVlT6jGzhPu06D8vF3zLEGIauFWb8femV4wbj+X
LbLpEQ/VisR7nICGY/fHWs+1fBOUwcSVIAxN7hacQjOabEAWeKsBNYr4k/x3Y9MHzibiKSYJrgAy
7G9hkCgLR5gmdPt6+8bWkEN9DZMe+GfJeiWESTb5VQeGr8aiLrpVU2sDthhn2Dhh/ptYElBdU+YS
hy7vVjqVwmKa0vE+KZVX2UoPXX/c6VEfsd+gCg8bsoed3sfcIKCGMiRx8rv4QYkrco34+6hpD5XC
tFBMkqzg0La4i91EKEgr/xXYcbXPUyAqYxRs5Rt0Ha1f1ibDRKmcmimL9rCZQp35NPD9/B7dyfcD
y9tzjmhzoYdEgfauOjGDAQg6e2H0nHvcdJVJ6x6+RdL9e4Em9kFzXNooZAxvyDuCOuIXBE+VWIQC
a8yuRefAgbIt7+g3Oj46tFRKSJiPZQz6wpKSey1WYIVMGQxeOnV3zMXMO6vNvx9KfdgbJF51yLSL
IGlvs1U5YHWt/tiXpJwila+OXkXekdq62l2e5eA7W1KHFqEXfMnRcArDfKU5mY4cnEIZmLO9tvy8
IuZQdI3Eg5rOdNYqQHwdEdOjH7Vb20Rny/PNqcv6/rkKiGXJfDXbylOntJxdXjgw26zSWdadmW/l
lqX6uP2KIJm/uJWanZJ0iE4kMSiYvArjuSL9b+HMsPtuLgjMvPVLfTWERDSbnSevG4J1GQzlFclK
SB36pk1quJT3/5rtmLwcQPghZopG8n3F1VGOari9OdtSzTFwMpR1vAZwTW6F25EjrTNlDPCH+ckQ
Ptd13KxtxAXMbWgAjbNmCOVFR0hP4S5b5DxrN6/Dc+m4xolZYKAaAS7O8nj7wabJuDSi/c78gDQo
jQGOOAuTdjUG8fxadMQvBaV5aKShDzcu+3vRe5UP0sfXZpoKwFFuDx0sbmJrFj/56Tj9Mg1QNbbR
euuQJFfcl2xSUeSG9amIiaqLVH/rOBU+CwnOSRKGo42idxsDHbjcA4bOiPA5sL8YMs87i4/kns69
doebw+Q674bXvvV/V+4QnacgsxsGf7Skxe+ZTuXG0mfnOZiC5FiGEygbBlX00Nsd0EL1LfVy1Omi
NVW3X7cymOYxaawBN3fZnGIlfUKGcUmD0LzYsdcfnS4p1ynYMpHGWR8Rmt4SapVSvapFVWOZumBk
xo0IZPaDKLJXPCIvZoQkLzfN6S3Jmyvx4gkTdRs1PgsmSH3O132XRfAsVXun2kW17R3NeYkA14DS
UZ9RUVh3td1f1YqJPNqJUyFa7RD0f4KbK/ahbm6BSGEwLR1y5pRx3A+8xaZDd9uqoX2Ez/TRtxFX
h3iotNlA8kRIC92wCbK7VixlZqteReXTZN1uVWpdu8uy6DrgpuTXG9KTVyfWuQHbsZcfVEV8Wjsl
aE5j9tBiSTqHBVujRnwOmf1nZ7SbCSk4NYSI1EA5rGkQuRANfVCLLZXU1q4DQPONodtSHPLtqJKN
Hq9NPs0ubw6tTtu69NqR3FSleZQPLnPrMQm3KfkbLHdMMsgdL5nC5Ihk2F7IRorO9H11+9j1QwaS
gWIYFtL0Zip6vy9wKKLEEjudSCl3s5LghjLY6XiMkZ+xeUZ3QNDJYXay56LnIs9ckykTywE06fJa
20V5ypwIUakTlFfVd236DLDZmfic2IB591ImXQSpeZVHCIOylVdyg/UbkuPSkroGFIn1pIZKcTKU
/itPasThXfaqmc2wSjMA5eDmB4RelbeRv287BsHrYOHcyDW1LGG8aR0oDWwKDyo1LB3Gf47U2tB2
t6VqNjq8zIn9HAvT2p8JQODVbwjLasSX064Lw/ynq82g7e3uR5nGqN3gAG/p10UHh0v4Ls7I/mD2
OSJDqCLq7hC1sj/cy76C2dHDBmVAgQf3tFgGdbSi9TPcayBfnsYJ+r0zTR/aoGn3YTt6e1VwGOTl
52fGltknNG/F6EWYA+AT9j7QVHXjOsKM2lJkhZtBzLJEjXAISbs5IFZnr9V0xkMQ/iIVpXq2u3dZ
RMqTqP6wZvVXQSsSai2m+sHrbBws7tZOK/182+3N2m+u/3IRJxUbVCELISnm+84LyIqAXJQ0a7m9
8lqlOofIsSowvz+r+TJMrfNrgCG2oOFiLW9tEE1ryqM3kOFZmRE9Oi7SjOgnMSIZcUdx2hFIubvd
qQYTNL4Y0GZOAlmmMmhaA2jO3FejKrq7xgJh5EJjHtPqpNi1/WiZFUJHblhTRwRjHbrlCUKs85i1
xe15L3cd3jPQDa2bwJDy+4MVshx0O38hpdpCEJJ/Thb5mJDsm/su6D/UJrZfXVUL1n6jauAlu+RA
ECQgcMzavuM81sytmcKk48+JubnCDeGZcR72WAtGH9L1Ymllk/tBjMMCutIaI23xrCadem8Uyauc
BvshWtvBNl98dnH4Mtj9yOZt5GXdrhWnOTwA3rcS7W7TacoTpWUQM+krSx9ThpcIUfMA0HQZdVCf
xSmRDt3Sb6eaPRpDxSiIr6EakdXsGc52TAPjtSvrw9iTHaGOVOOyl0jdhHsIuAegMmmrc/wloEnS
tsekP47NSGekChrifJzuqBBXU8KxbsVXODcn5Rxk3RXs2XDkDgPxWXy25cc/0EGVTuVgHUYxX0fu
PB4N8RL51TJIu3vuomslq18wJjT3SMO8l5KR5ZiXV5sg+rsJESDs/jC7YFb86jIn3doi/OIW2ewG
736Ye/cMW+0H1IJouDFMswb9/SpzAnJN/7E+jaaNfD6xnMv871ExqN/P/TkKwpDVOe++X1f4SQmI
gT+KgY/FKUfYzMi28VBR95R0Ka+W1l+7KEsWKovGGf1rR7oMidZB2+RvNw9wrpQPWoP6Q82Kq+ry
YRx7asdx+smz3Vl6atFKXQOcZDtTor9SfhgAwRhApGAhStnjNLlNm1j6rWTRGNTaQgWPXXnu0U3K
mvtK9iyviMoHigFSCqFSWZpHrJtEEQkpfWCRJ5uUpbjkq2A9Avdn64T0OVaz9GHs8+8j+VwonpvF
c/IIBO0mCH1NRGlTGOF+xt3iZgd52urVoY8TMNZjANhEqAykIcumDNr4aYgIhqS4o2aGB38crWFF
Js/KnXqY2Tg40Gd43AwIjAbLIDZOE3B+EmT6pyyz+yejGj9q1Z5OBACAHUOeIfh29lJ+cSI4YjUp
k7HELgcIMMxi5F5vBubdz9KcnOXMYPCubfruyPSX/n1BoComJG3bmXOzMmq1uc/SKoU7Mpl8kFH9
JXmibE1/TC+M4IK15erNs0qzmWUbJIaqRw+GM+iYl2OSSy24U0r6ZqZe9G7nl0FYi9oumTbBrPMj
JriHoUt7RzsF9WoidVVC8m7+tfHoYU9eVqfVuxnoRVGpsyjX62UcJcYDlOXfde5iJ6t7Y8PtHCOd
WRmnGaM6EFX7RwXMZxAFed3Tfegq1dyqjU+ZEjfxGkzDsJJ3e/nQWeVlSH1aSVO7udWtUqZ0+40D
z9UWuRN9uCx2h1SsEbeFAkXZajajldxXhD3Wk8KZyR2S9KFYnMchoOpCxB2pkRp+6tHE97fc65QN
XDJJXu1MN6oOEldAchoJR3FRv4UDYp4A2fILUVCLtOqClYEB7ji4U3gdgKWj5KveLQqj3RxH7hpt
FdouQF7x0kC9vq+V5l6asWPpyJ79R1VBm19rP27SnSAEVkks3i4USh75XGrWGVnUeg6bIi6hQjWt
uL2QBiy79nNO15tvk6wA9VlHvEf9E9O3p6F0+tc0GC9cVY9STGppBayJGN8q+QfxekxARljIoC0C
SN48G8ERRkhnR+5u+JJn5oPf8teZpdewNcy7IlbYRImtDXdtwl6L5uATX3lhZ87ypPABrs5sysRY
C7aym0DYHGiVzYRxL1viHM5QpNCeurVCPDA46ySw2IuBSAYVmyUXrszokaXrxRnK6p2uh4Z3hMkl
dO0IPB1bPqxxW+LW6udS6GOJfwOCN2TPcr8gx2jirLX04NA0ePSsCfvCXLfBDz9qHmKm/7878v+4
Dm3sbMwRFH3yf3la+Q6kq3vnV+gvosEu7geVD6C4F6QhUMPeQ+U9+jqKWc3sP/scgw8iWmqwzCvf
lYhyE6F8CB2BjD8FBxM9omjfMRvYaD3VXgYM6gE6XLCdUyM+Km5HD4Zh6yY14IO5DGu2FD6nvoym
D8cEfJUmjX6IAI8c+JwJPraQuuFPfiMEgY2K0XfXvv8UxMA9ckEcvXOXnnT2sws5uqxM66wVbEBq
YzLJ3VS6fUPgAs4I2mTpOBinJht3eOvBwHv7wGr1r/95EIbOyR8goiqKqCa1rD2TRk9MaRBHB6ym
Hzbfghivrn30W7+9K/N8b7hVv9URxaz9yG4Opc7Ph2GieQNdsmNrkf7MsAIsQoWbWgj1C/dwtx3D
rjsHg9ptZ3EUiufkkXwuCHAyqkrJRQu0bOXX4k41OQcJY7Csc6X4/Ihlew+EuX6EzHkfNhokAiRm
N7mcZqh3zBCH02S4831mXe0YPEOgB9aTWxFXbqGR++gN++J6KdLzikw5l+CwBYXnk9E1/solwAzQ
V51t+tjHZyM2+sAh3Ds6p7QQrM3YcWOf0GMcmbz1yykukc0xouCWUAebuDcePSOLTrLlwF/cW3eI
kp4HGPwLX4+YEhqavUyJi6aROfynMmoKpdjYZtkTD5JuqrJrfkqFslb4X1ZnvrfEdbyGpfPVWdq0
dHOIGFLNqeVZfMG6s3UJbZ3Eq6M+/xztbsSc2zLYt9vubOKNuU1xJ+D1SebM+0ikU8nLqHVhZdbM
fJdG2T9bXHVPuK3J3LSa7JHi1z5k7gT4NieCRLeuhvEyAHF/FzrwncMgDXQmJTNPl16cvpN7m+wK
KpAl0v9ob/+SU+001dOT4cwHBTb1nsFtfzHA9NEpJEPHU8q7oUy6c4OHcDWo6u8+0oYHUL06+Qj0
p7nZdARUJzRlxdEsj8ik3d56F2JwgliuVYlfbczf+dhGWAcDqBW9rexl49Sfm3LJUpcfHGLqdlZa
0rgMCm9DCOl8Kz3dVi+RiXYRaFC2qdpUueCWxRIfaq6x+57ONqHO0tex31g0Orw5h9vakwCCyV9l
4TVciEn5JfUTUjw/1kQhSWGFH380bq2dTL8mDrRyYf6G4zkkpQuEWloui2gI9wFOoqM8goIK+dWa
mXj2xosa7ojc8J/1BIXf0kwItBrzOkH4/N3eSeP2EDRwfyt9gmMBaGjTENq0yVSQELENRXloQwAH
UeRACynTTyJD/VTRPgGP9CyZxnDyyEa4eANRULcvqA4fSLOCut1pq8QA7Ziodbkuo9ZfyLI2zpnp
Eet70JlOndmxvQVjAx03KX4XdvnXwZjWu9gDZ2V2mbeQkhuzrvR1hql35akqw82MZeXc1/bWzsnG
JaMLEmENS0I8aFjUjnVsHQPTzYnZDeatrDlmJ8T33FvzSp5KXEYAx7FBN32ULuW8N2m9T7Yz0jbH
9S//UmiQGrIIOKVW1g7aAOhBPhcjzYftxRRTz1HLkWONcFR6KdQJNWwQf8iPx81O4TJfPjZs1ymA
8XSiQyvlgN3BWrXKrP4xNtE8SXOzfPAj4KBN2blHin68AvG4MkCQLh2EJLdtSs+H5nC7VI2kNRbE
fN30M3+4NZY/4moygV05MZNVG5sM7Ud6H3VkDjA7QWHdmh9s98bSc04Y2hTfe1JzLXiGETsthqKl
7wdY9zkq7GI7i+6J/CoD7OiSJogVDbe/BGHz0PoavINmznfYzyK8QdArsGYA+szj1zAolDs01RM0
6fRNb1TvCczEvJ9CJdlk1JEfFpmXtCzLbWGZ7jagqj9U9GEXfzpCFfPulUjAWLg+OniMP8PVcMpj
w0r5etMYVRrBD0ixjvL25ubTQU8JWKUnYrJUhdOesuAiPymomKy1oafT7RqWhhEniE9Vb+nkdLrD
lq3yjGUu0XY3glCpGHe6wk5N0qUifdxEPYG18vrti0YV2SzO0iWYYTW2Lb0UnMXkg9blRwv+JtMD
d3X7azlSzOH19Do8nXZzk2XDdR7OEQ7Fu9uGqkTQ+E1HKcsYIJqHirzu9rETEphAzeMC4F6PHWBk
tinhq3he5PTpheJcsaTka6tvuaHpyu1rHSPhJZtCAiG5WfCLzcCnomrBqWKvMsRShCSZ97YxmL/9
zl74aB5+TWnbMFVWSDFuSM65vWt61cuZcdOFbaX1pE06ncTU0TZemeBtSJXnyGVbgaYMORtJg+/m
aG+iISpfQAOiCWLmsPQLglriwHtUAoINY8v8xGb790FVoJidALPbzleOC9qsYobUNdsyDMb6L2XM
P4uhMN50C0D8rE3tEzH11RpXbXfMfWWXZ1m2xQNrn6NUSbc5P/VZic3vo0A8F4mv/v26bPB2LJYv
MTuvjU+qKBhqv8HJNIQvds6YxAhRTxVq+R6qFcpiR1sX9RhFmGTwqqVksgxmcIozpd9YNhup0dMp
+ipqTieq2x27C2sXMpe6J4GqWxIUjoo0Nqk54+6LXfhHVU84G8p43LJX9i9DDatdNh/1YdzPU5ej
y6QXGQPJWQKWgwvsjI8AkMmCJWzuZwRlt21K/0tRyjdxYrhpCVzcy54rn7FoY5EHpscjJXXRZTs7
wdERhkLooek/dGTzkmRbhslDFOfWewX/eol0oX5sE7vcpFQ1iLQrrXvp3Hb+MduGsoiKPLxMLOh3
jtfVy7p35x+NP6FKLqLlTclM3X+RevlcSSeLX+FP7FzER2f56aY8qoqUJoDahUfLIEtR6o6V0UQt
6ub+nd+41cN3qkCQPamiRcxUwDuXkXaUZ5L3zDbwTJrwsStyPKE0WF/63k1OmurGj0VH6QduYaGa
OnOJIPztMxy/GAl0aX2qyWywCNhzG+XdMGD/M79pj4ZfPKdgEo4079UbRgeuxovapTg0urjCUkAo
FC0dIAh9SfHO8l5HuX50xZhWnhrEJzqNZS4NMUnrBZVAHsUA1ch1KjxiW6pN3jbityJeIr+Q0Jdk
Vpq+jXMPAbkZ7F1jF+5KskBV8PEQMqsAEOW+9Afv2RooAxzCeqFpMko3xGk0P9KpKI+xaG33HeJt
IFUR4aScpi7YSvI6SZSyYeixPxCpKvPRnjx6uh1tEGOYEYXn1FNWepQatrggqXxFHmG8t6aO0OLI
PmotgT15JkKCuEKP8iF1avt2xJ8f3FCekeiKGbJazL2hHau++ecQqt24sJFzjL2fH7JM78+gAdt1
GPkK4vOGd4daGiTVvNC7/tfgOOar0wWPkxOigbQTWFZxmz1qlTpuwIXFMIqzHrkIZhYp286MTDs6
pc7AXDQvOlAYi6nq+r38wNDJXrYo/S7ykxPmk7ItfeZvio20VazoUcYCqRcGp2LMFzkELIx5Vy0C
Zk/sY9oncqr9fTN07jqJOuPDKB4HFLbX1lDeEy/by46yfCAbFwiPnnvbW5fZyoJL3af7Om3WWpAX
j2UQqo+NRyKh+M61OCs9ZSX/morqZ5saJwYB7/2DrNNJzyIKAU/oJrfZceQNCRJ5pDGpRj2KPoGy
Nrfj8k0JmF4rQ2TstNSDTE8n2FDC/neMX89h/4ckJ3uM0MW/6yPTLIgR2l7vcfy7xZ4de/hkiv4V
ea24v8a9lG/IB1VBx0vIdrRta2P3PcOckbn0NAv3dROIO+jonZOeaC4Q0v6jZYMFsrrWegujSoT/
Bl+thpyqI45kpEew1uruwo3MuDWNkbEXq1InrhvA4ASXFM61XGV9hLhERxYPOX+U0xTTFZACgH9P
KaD8Xdrp07IGvnwK+3xYVfqoEP80nN0RW8kYxs+S+yDOBq+Nn90Ue6pckckKfO/pVO6LqPZWMtmj
ntkDuZWtgRhEdJCKqtYFxgaQZP4iu6J9tJLYPvcgStQBKUDBCrCOpHzCAZSUFhQaqTFFG/la+cAf
A9p5XN5ZNU3FHKkDnUh3vG8sbW/SbDzJs8TKp/umsetVFtoVeTjVXS3u4nCopruwGu5LbXaa5ZDH
m8IFhMB6+vM/cRJ1R4OrDTpnRdSofNfye0/O3IpCDP1IUg/n2z01SAlb8DQtW0KkaKi4+DaBjmjM
Y21doYmIngJpHbF876M3Q3AR/6h7pKOoGk+pg2hIGKIi0ZbCTafo1EVQQpy7BKWOtF30rZodewf8
eVKzM9QDI39nwEcTk+UKkcSux3V5Nkr2t/zZwJM79UBuJObZlIbyfRRiqNWHpF41lLC3iA9aCzQs
dTDM8lphGqnvy6FYaAmVfMyejM61J3p0/DApa/I90cuoPxu0cJ7bbCFjx2sda/gtUiYikuhc2Nob
7WBnf/vdDDMIOCmUY4QXHiigp0VemP29Eg/j+s/RBHX0PkAPvJ7KZOlhYv7GPCfhHeok9Yh5DEi4
TBuni4hqU8yko7pa2GZX3FOZ93e05DBZVBUIQyciHaQa2nmbOz6pz1mrrSq1yz4CTE5eQC9NMenc
Km7vPM6ZX7FDVbNdMzdP+O38o8uuc2n2U0trvDqlWcCuLnBo3rvKWzoYPy0UtTDI7v+ELqSDB+AJ
fGoeDf5uyL3gmOtau5/EkWKyogQJwk55Kr8gXzL1bbtnBxUeB3H056uirXn7B26v6+ZX0uM9+gRB
84A1nmTdOAz3BU09Etb4U8RDT1FHvdrtLL9gBkjPYUc/Elu5mHkTvbxRozl4DNRiIHRKaKxngh4W
nnMP9r27+88SylNK+ajXSfsVBRX7mGZ4M3u7YuCDkTTMSLpRgItswAw8yRsySVnWg2pgzf4nzyca
yM/RvDRe930x7AxSt29pNWmvPt3ceFlL72MImt+j6KOY3b2V9vMvzTPxcrYk08q32E7FNSHm41KI
flrP8ORKkMoP0hvN3yS1mVPgnKEZOMsEatx6yNxui5ejvA6mSO6lX3u2xCmdAMqKbMYN6eCq6tRm
V4uWXW/06Yvudq8yuCWc3Z/DYE/n3mhwrYhWd9bXm4552PJGDJRPqnm+1hptOCfiJR79aC77LDrD
NDyCm82+gmw8coVn4HHaY8If7aZHQ+O6qp3Q3EfQrK5VXb3CI83vCZmJX6vsQb7vsRxfAVRiLNeC
R/mHc2HwXIbZf2CKqxMvWOuHuLTyFQlg3rmd6EyGkZWtLS9x3rQWEZPoE6dcamzUsiMU0fJJwZC5
yMWMPU+IPFYChqj5OYmCfNU4fb+X31mNaVG7zMGwOo+vxsTuOYkf6bJ+qYMKf1/0jP2UApm9WXwO
3FxwCMH5g0p94HJ/HiFJH2YRFCTX4LIKo4M7sMmQN5YotR8GrIX0fwXIS9P7jCuY/GNb6M0G06m2
mOHy1ZPfefo11LFCuoi/FlKADl3LWdVhJDgKWJpRMzwV1vhb7jrFFjNrgTOhoem3ExMaMo90xNdi
5Q2VLj7iTU8WjFu0FQjrfAsdF92Ome7lGibPbNavTp/1M2kUGK0c3JuWRacxcZNPVdWS327K5Blt
2cJTjHtAmO6dCf8CRZ5HlpPHttFtybYwBubNofBO22SK4nX/jOgT3V4wZlVE8c7g+f9+QW1EDLSJ
Zv3rRYq2gdHX/r//lX9eIN9HY2RkSbihIBHHJziMJOWqtfI+mvqApCRUWRXV+cnsUHuK52NCV9eZ
kRv7uEzMa5eQ7ymed2KmM/j0ii1D4XY5Frq2nhzNexjndCs/kVE0N98LX8HAZUD2Ruko6sSxsOn7
19X7rCq0TRFLnBKnDlmDbO1oEom0DHzAJzRm5Z9dsXqgMyIrT57OKhMzy+1W5NRmlyRFAFaL+cYI
0oEIDwOymEnTm4jDSQv82+bOcbVpm5fZ92kGmWpbt+2PKfJJcoMPgUaFiExytfp31fWuGLzHL+Bg
y8qnVbrIGOokFZupaBo/jE4xjo1DcvJksUhWWgE2y418qmF0obmVeddetc5lZdW/tM65qmnsvXit
1uCyZdCiczFekojJaWKhtxlToqWqkUS7qsM1BJdh2OTka51ChIrH0G+aLb8M675LwPDnBRomUUQR
UAoVcv7Qwn7ne+3pPzWfY3M9O3lzUjFXWKXZvhrdWB7A0gL1GiBNtzNFlhwpGZXhP1C9BEf0hsla
ZuC4JIRX8HaI3ilBNTjjuTP4hxKvo9yPwOYhtSf1OE7DV3lEqR98H1Fxs/svYKBQvSszMt4Qie8t
smUeSL3SzeaX3iPB9aoif52HbEkU24cqgfYorvuzehxjpVinou8Cn21bNcophe9wLx8az13JSDrX
GIpLpuH5HfMWxDzdObm+OMqgUBO5n+qkkQUiv2pTLCgWOvx2PldeQjiUnIXRRlWIurxGs7+eFD4m
FEik5bhZejFHwo0Ak5Q/shbPfaPbv3w2fAsHSNFzYGBLt9ERZW5QrG/pBObIT5ICfSUufoKyXRFa
KsXCrQ2CV55aTAOXSgeaNhvLp5ZAnJ+qB1tZZcOxmtyA+rueyOyznPp2I7TtMsIqZ3yfWg6x6VKt
HKnKDyVOkgfV4g0rU838qmDr3Bk0/dGS2Qhii7NcOuZC8Q9E3HdLeefGeBWsEiu6fYPQ03+6jO/O
surysbsBhCCpEqtH5mtnc8JvLPdOpQqQDRVrt6jz2dqXFFlg7tR6A0ygOd7elI/YBBaOcdsdqlnY
H6P/eZoWNBgVEN5BGUYfeYDgQYnn8Puo8M6sQv0DMRrVKgv8/mJ5sbYbrDLft7lu3Mm+mImCIK6U
8D7RS4VewfzmzXrzKPfbBezzJVcaYmG8AiTq/S9GIjAo/xPj6JLj4pkqeS2up/Kf4f4V4mEQ0BQM
fJszI76NWcbxSnWj8tAS4XDoxYM8/fMgn3Mju1gyya6XZHopyYKksuKg5YFDxo9h//dJk+TSAyZq
oqzl4X9eL8/lQ1VYl84apo38d/48PztGjssa+zqTf76D/MpcN/98x9s/lnd2TNgXMma9rA5VZ3Jb
EA8tkcOHoDVyxPHiHFdldXtSnjKeM3YOtRHA8JxEqTk/pP8ejXTnlnrVlss/z8mX4KLiu/959V//
81+n8nXyuT//TABeDM9OuR8Uuzoo1fT9MMI6JRbRjNZVE+UH0I3ZYe5rpM3yMKtsO1mkSkWzQx7+
5wWMv5E4+PG2g3vN70q8yFITdV4n4seatSvt1X2GkMRzpppkTPeLjwNM5d60VuC4jcwh6Si9WKKg
QGd1SYVloA3Lr8k1x2VpTdusdNhBPFtuuSJL+pLplrpAKgvHIohOatJ/EYazi3LPROXgnrKqW5u2
f2xaN9sgtCfvGSXpoo4HavKGbVQyPftOki1VB7FJy+Z1dPJTTWB1X0E4U+diW+VQMh2AxclUWAt3
jt5pT6ySwtrUXHNpOcMOFxgUJFPLMtOeirS9eqGSETSt22u90ldGEJ5GpXJWbgHgrKjjU6NNeDw/
CQdGfqNna0KWPvP/Q9h5LTeubNn2ixABk3Cv9J6URJVK9YJQOXjv8fV3IKne2n3iRN8XBBKkqiQa
ZOZac47ZZD+qKkbglzz5cYdNanIPegRWz+2eGrrEW7QZukq5tBz8H5RawvXs6nPVLl54HfIQuEj3
NNOePOsoWjNfjZVXLaq9+2aZ8JwCrzzXebf3XJyozrIKzW9xk/+xXXrw9sm2+V6EjX4ndWIBm/de
OXqDYxBIUddHNy3XTghPhlmecYy0Jd32P8JPl4YbmKsuRUaRPOkzEI4mn9kjWge4k1cHEq1e6mCE
huar/WIy/1jl+ExlAbu3fxNxtLZVdvA2ewR2dduSWs9SCPyt9EBdD4AUL6sCNJ8C7jIKLLjrdb/v
E2OT9fa2Rfu2qEX3LIKpXOQTxmN41MV7G5anzFeXbkWx1KuhmtjDJvWqH03OmkZNp63Zgq2vtJKY
SG+HVTgAmOp3K6GxGykV+9S5zGeVe+N7qfLJtEn2yvqNCh9tVfcdgb+NRlBFdNE/7Exnm5vfWjbu
sT8Y5IUmPwWJYSsTkkCKgCK3bDrJwEragEzlhmQTtS9/TXOSVhc/e1H44gRE3Bis6/xuwPB299z8
tyi0q6g+9NjdxTFts4JGRoPy0QZ5npX7FmE6cdZkbU269s3OVUorHTY+o/iG2f5nN03kPBmQJ1EA
pNY9nDEWSolvFIIoqopwyfcahkVtLAOjTRYVOollFIf7sGMzYYd/0v5u8rG2veGd6Vlfl6P/UpnD
c5RpH36pv2eRclOAyma9+i4IwVwYjY4pMcC37nXjN0SVJXaXKWarmSOL05ewaLUVHY33PDOyZZca
KMiCS2LQZXfHbFUW4QU4IDyw5j0PkRu1an+K+BWZs/GBun8ypfotBrdd1+lYT8vRLfpdRrfRLnwa
+lTfC8JtvPzg+NNOGZQRA0pSHirhFIexGLBjfI3dLnwaUfds5L1JHuS9Ud6f5NnXA/J+KYdG7tAN
RleBAZ9borwv+prDLVHeB+VFeZD3Qti12Abl+F+nEY4oL1WNXWi540gPFqH2QR6CWYRb495hySpc
+PNamh3oT3GYz+Rz/nP4z1Mej/7zvPTxLzT42J3GS1fy1//6QzLaQsyS831ZHh7zwtfFtA5gM8iH
CPPgr5Cvy9dT5bARHYLFwffXeajyGhjz/84KPX3MFfLs65oc2vwKgEn+eY58+PHTX09vM/OnAPW/
Lthj10drnrF7FvGfp3IS9nQAdLsQjDq8Kn1nVk3+mC2JfwfktLR9ErTCDCUROxp8OPNsHWDyabgn
8s/Jsd/Eb8GMdxigMSxEDT/PsIV40tQCT09KVIXuiXElhZ9xnoO9lrq2ylKchdD2SPOnc9GqoAB8
u4GLHXKnG31uf1VT7IA5h3iArWEzQc7Z+WLEtYWM9sVjn/7sjs/CJOtUXsmCFPdLk8QHec0qf6hO
Xl3M0F2EejidxVyIlPq4kBYaecd5u06pQ59Gm5wFtbb3dIQAnzqmY22VADRTXCcT5Rl/IvkqSQ6G
IElPojzDpiRqiCypvSX9d50Zn7VAe7FMlEbTvEB+yGKOYdgMrwk2qFdkFcFLBCaJj/Jr7mvmxdOI
xrOcxDvCYvaOFYT/x0FecymMrcL55Sphs2nKRLi0xCua0PAvvlWLk9+/PTxCJniNwk/3UiKKiN47
uK1BJk8RgvBzaIaVwWRfhshIWClHf4Wi10QysIJlenAPkRrW+HPd+IPZ0Sb57adiRzX4hGEkx8Jt
r8U0LiziTkgejN172tbqpRDuixypShq+9IRqyNHjQAAHVRH3SbXpQjlx9JGzjz5FJGWZo3lPIM4u
w9qBZVIr5r3xKWBNHsXWbh5qWmHsqOZispmHcFS1U9Ci6BUg5xzsmE/GZDRPph9tRNek3TIEb012
h3iW/5rlVO+ap5tn+V9NAVrRICBDYgyeYCjw5mLHgj41H3IlbNkSkWCOxfgHqhPzYz6ZEtv8GIb6
B/IT62PihCCB4R0ywyJKjZYEi9C6lmD5LkR8AI2eQTZiNp/LB+r5AdHCkc6VQ2PZJJZkWNSaGdvQ
NkJFmd1Ss8i742iozS2Pbj3+xW9hEaQ3fdK+DXTY3rqR+sWoKtEKbMeinYbuOtiGcbOdYVoT111i
W4nETV7r9MI+hJb3TY7aGeSs+fk9L7uLhqr+ieWG/WwMzYFInuw5LOudZk3iglVEP3QDReBHyA2X
7MwZd33ACmKg34wmYHgjEBJnHYXCa5bU1KhsjNckMQcHdmmnMomjbd9S0PV0MQGlYG+aWJn7ks4f
VVFSdONvu7tIyLRVE2gWNSjeNaq4AVC+MlW5myQBvwnJd74jsDLOQ7czA7j9xsGkhncOPLg+pUaJ
8aHNagvtTdRtvag9V9n2+MlveZZSMY276mMyQtajufCfWvgSp3LSPFROPFBo4TFtC/fVFlm2q4Co
k7oE+CgyzbuutP5xjAx1oSCOvRMlwuc97S95X5v3rLG1+4gYkkfq1M32AEtg+zvDVWNJeqH33d4L
V2+Qsdrx3prS7o7G1SOeaiAxfcBYkuoZ0i1aaMckmSPo5oPnuuHeMZig5+tGPAXLPLOeAAJa58G1
YdfNTYDcwwHGSih4sqbKOlsGUDvgc+rlsYcdnPoiaXjtBHqk9zzS/qxh2LjIuREY+vlZHsDCvsPH
crc1DqHHJXm9jjJgf36HPBEqKy782LDXrPcQOfWiOnUW7pBJa3bkCMGlc5RGO4f9mx+hPRLkIda1
076QjEkiKykC527opufadO9KbVjvCQ3jFQp/H49tMGIXIJu9p4XWqHWz5fMYsbhrnnPKjAtzaIoX
Oi0d+SZZtwflJQ4PN55fh8kOBxkEZeGb3aqH7IaYdQCmkpXnrzNDbf99Delhuo6bWrO2M59hZRSZ
f0ybblzJpiI1+XNjxdNVDVFxELZHepM3U8krXFJzSOGK4tq/4avqP0DWXJjJykixlFRu6a8k4OlB
eTKL5uwY00bq0TofjFUfWgYrSnBIjt5m9xCv/bpqPHGO7WTcMxGru8kxlAutBnM1stfIezHtdb4a
dwdrz6qOY2Ujh4TBxaA5HMgmrcanKya149FDcL1xfLyuZuS8tw6l6AK/1KWENva4HqSkdaUqUQap
AdrMC2rWrrwPkVVqS2EqWA4D8zQqJRC6MKk3QT16L0IBjGZ6aXE03KyimeIcx0Z1XnLYKOe41cmG
GshmtnwdnQlojr1aJi/6GKZ4tOLwe1b15aIvhvJidaP/rWGPU8CB+w5OuDxirOuXaluUz4oyfVB5
fda01vrtevoZ5Uv5fep0ZWWBrJjimlV8VDtQ293sl7DqfiudARJjJIehmT/MAvL65DnD7mE/iWpk
ePyilAqtg5InCc1xBsbY9CczxEAzj9yQW2PgOuNWxWZC9rH+q3BoT+azeKmPV4WaooQ3AgZ/0N8R
N+Yl7imaOxwkk65oVJd3ETcWO8ucRJE8fzZSS5Q/Hact9v7YXixLGH/dQV/qnTP8UthpLUZSqtgH
5j8bBQRJp8LqC/s/tAbJ7inz9j5iMgHAJ+wj7jY2uTSekt4uiYtG5d4rUbEv029QFy0MY/3s0cF2
5S0SDYJNIOb0iLkzHCIxuWp5s+6q7t7PmD4nVIy1qiXjTgrkY1AMblSUb8PQ72ozYo8bIJsy4/jm
5GVxq5yb5JQ8esZ0Oa2tp5pq+yf2Yu/uTyG10rStniauHv3W+NnWCG51co0xqIKbqFgkHaShrZpI
WeymbQxF5ND/E7wxGFN4jbSFmQ445E0KuYFud/fRmXT6NoizAuJZ72E8kGE0NeNSPtpXAFP0EENp
DpAcg+2QfzTVtBKz3djyaQtl/oBXFv8+eXIoyYN0jK8+TXTcZM7GmrtlXdI2oE3RDot56Ebph9eq
wzXGsHYJLPc90oMDpI/qLM3f9tzCmS/ZWlWdg9b0d7CxDGtrKO64NKgQnKbEUU/jHLIZ1JR3tNL5
IERpM/Q3K0jFbbIs4ybmM73P3rUmmg5f10tYnytljNxlqYS98uJlJr5rz/qt4ALw0ay922VHxJFK
NjZEw2YfdWSGjYnq/Rzzv81k2t9Zlq954wA2DnyvhDDNlRwmzNK6IHJDjuQhZZagtTqO67GvVoU3
o/SoZ+jboaF4IT/XY0/lJ7Us88R8nb+lzLmjWiV33c/o+2AexCvcgsecQoNOBboGlgoV3BWKG5FN
uVUfkIro5I3DbQDkkHQdNuPA2dWzbKDSEHorhu4STtJsKk1J3+gP0TfLLfVZ7aDL5LlKB3vIkm9K
pexlIqU5Tf5JG4x+IfXX5IicMNtT2ZYJveBg51BQxBeDRpwOZDkMX0AmFsF8Ns3Xvs78vp7IQfqf
51HioPwY7f7jCbnVEzczZCCnhEbPhFQ7XU3/e3J1rvxA+qQew446VakaLrtz+MYL3mVexiLvIIaP
H2h2wrNU0kbUz9dlN0Akm7VWg5GkUPrbcm9GvbjKA/ebD1UY6r8uaRTurliXIRSJqz0w3/pe4Ww9
GFHLTqvTh/gfSVnzHFkHK1L8feDim6l9ozrYxEHuRqXSLxatmLXlFfZLGfpAFL3eei+14V7Cf/nr
6q+tq169woqfusitbrmineX25Z+RMUud7JnG5IMAWOk6ernBTVB/2zYhkZE2bng7Z02QFlIVJ8dl
3hXJnVIx6J/PkNfkMzJcMLVCILFtZfFe7hkK1T/p7IFvcs+gA5pZDEXjwwdlx4GK38HZbs/oC3YU
STVEm9KH7cKWtN4iElVdip8TqgZr7E9+pWos8DTlW12gAy+EKNZymCZZtbKKOtmrReOcTVJMFm0I
syRzs/eyA6LE29Cecm+czqrbszToXPeHwAmfW6HDVojJWo0TVFR9kz+7aUqZWRmtLQsc7aXtUZQB
ygl/u3WIrTHE5uexFMBBC6/BGo1nvmlwI9AbnvUeWczYefouomJ04Vq+bgvB3xNG7hr/onK24/Ja
+S06aA058NZFwL8KA0dByM2jTfKX0LicP2EcgQVl48X0yK9OsjzfTElYUu9r3eGSTW614bvJJqQh
DJte92bqivGIN/XzYBg+eoMsMgZSL8xrCP396LuBc5r6/mRLm6wcZnFzmoxx1ZW+tgRZaC2BABEu
KBqdEHd5qiQXdQFeqgqbU9XAh1kYIZOjPLDYyc/1lPQruzXVZdj5yzEQylWmrlDa0tbmFAdrmb9i
NKq1tCoWMdVUiacu0wjHAyHup4Z4GnViQbUPOMurhrRfNIjgDlH5WZsGl+6m04NnhTX2VQLsVRE9
p7U1XifKhhcRe996VXmSj0ti5MCz3fnZEdznsm/Nu6Wca6Go34QyTRc2pgkLs0l/MkVnrtnkvLW5
yHcSjztZKbZOGv7aATU0q029ya4Jwr0v2Wk+WObGbpGtymuea5HqCJ+kTbzfQLftc2UlBcqBIcQR
2YGBQTf8DbUIRoNQ8TciEOdqhimMnsd3MsLhaCu70nPVJ0gKyQtBZHsgfPQEMzhFg6W8Y8F8VTTq
FTk7UsoHG1oF6cwZgIkyS2M1PiJpUjTkEGjG0c6bP7rrKWvDgj8t5QxpMX4Og+pHrBbZk5qJ8cmv
H2Ja+Y+UZV8uK7MGW+Gk7kovKOURBTMY2wZC/EIa6esSswUWYnUf1Pl3bDQNUo+zyiQ1Qc5a5Mmg
3Z3C7nF8luvJZBG4LG3wgPMllFjavVbSDJZZ1lLvTxC456qyrfqa8mBcmOiVAA5CJsePVGDXHasy
PZnm6JxRluazsL78KLNsCU86+u34GVADUKo7Pw115DfsyM2RiNoviZNVjTfMdf9iI0hKgooucp05
JXXZsrlyp4l//68TCgLJ40qfOhsCpLqdMvJB0ktD+WRndQDtkbcruyjpwhN5AH+t+QsrD63q6kfL
ajaq/L7Ka43hjJeiqoGs58pVo4O7bmesrNVrcEkpexw9s6bhOV/q4myvsQyoNw+ldAKyc97fdhhv
dHEMnCn+LpiZAmP83gTkg7Hhx+rA+nPTBTPKPww6NgBhRg+7MN5Sekptb+b3LChHSmOKiQY86NY5
gt7lQ509mW6IKzdt1xF1Z0JgE5JwbBH+FKm7zJ3efzdAmQGSmj/BbpnuCtNrl5LaowIV3csh/PD8
UuvsDGZn95Q61dpuKusBBvu65mhkbxnxk3Dyo4ROahq+b24uxIPYEZ3jPDrSzaaIN98AKky0fH1s
kiyxw0Bm0/Rfoa767T5uh3EvcVv4VK2LrQwba0piZLRm9DxlaOO0gDwrvAYkXtmWepTd2aEYfzqK
2T9Gcd7km5RV3sorYI8K4M4HvZiKBR6JFJtM1eEFx7bjsbE+BkPxPM4Y6M8i51CyvNciSzmWDiEj
0xx1OR+UOe+S2sAtdxxwsGG3e5B0tUHD05C5+QoxQfvQVMW+/56g0L5mqTt8gxrlclvYjeRYPzww
QVv+CfMqO2rzt7xLMPMpSrhRnrtZi1/pDdmDIz1uUUXRc4egCfU8D0B1bhbY9QQqb9SDUCSrdTIn
JktPWT8by+TQnQw2qOzKN3hqymNrVrvewueQzZrb1g5+joqar3RkyKewq5JL3fYoOTsaCTAM7qIT
n2df1/qi0RbNaAEDsoNnGzj1hjQ3/+SpTXwkjibf1o2v3NJas5etmU6HAgnPStjKMp+VwTrui3VE
NNueUILwKUjEDuJYvKhIqrlZ+YRIIMeNk+Fi+5Hm+gt+kWzhCJGsZAXOkus0NSUpAm0WKR+ihFXg
ad/DGF9b4aX5ma0F7f9CwRSVCmxIbtjckVQyU5ph94fYIGZi0k5Ng+i/yTOPYal9Hr6Gpd12B2YO
ZQTBSGIpBKDygyD6X/LE6fx/nZRucp8xJFpDkJenP4SlWVbjHZ585/6o+BitG5xcKgCbvovVvaWb
6f7x3TfDzL9QoOtJHcv7NdC04oKS+yzVJ7SRDqJMyd+UPlT2aCvT6b8lujV8atp6311XM3hJTgLZ
PAzIb91YyRlqXPKuGdVFqhnHxt+N6eT9cCxlwuGNoEyo9s1XyMeJdTPb67izrq3igH+pk5ANeUz+
m2KQ1zmXUOWZ4ovhnS1phmCPs8wiYHiuIS3jUAt3IH7V42jCQeR+O3632gKr5NSXQKOH8Ttc38rv
n91uBPoFAvg1DAqMap2unRShxufKY/uouulzq6H0woHte4sc2vhDtR7UoUmDYwKiWBHG6KHABlVM
PzsPWX5FjvLk60upb4/b+QOpa9c0LIxPwe/j65kSWRS0HdaDGXNNDIw4DglOxinCjjevmdTG7U5p
lPjtQo7TRmnWicLWavCzz4cL376b6Pr20tkhU4nzDRW04qokBWRpxbP3MdhlqeVB3cRGZiKLTgfR
bKHlofaJmXMqe3eT9GyaPvWUhrtB+k+dSXTLNGQ20vWJUEN7jjRPcN2vdMGG2WX1i3z4NwA7cQWk
HuyVXsMYOzEJNjVf1akkpdVU2mEtZ0FJDQJI7J81E/KUVK+2JgGqrGs+DI8Kqz80/lVNRH9ARviD
VZS+rNUgufSj423+21mOj/dfj+YfgQCh+sguHMo+PAT0ZNmmwLgHkQu1dGrOeprYF7kppIf5qoIY
viZhxbcVRe4aYCIhTm2iX5vQCfcUwusd87V2y/32p1Ppz74dxq9OkaEYnM8yAoSBW03TeeqasyS+
9nbIy5eO01Ju+2UBQF7TwUNV4a8SxNoLmV/1MXRJATHSjptPROT25EIpmRD974XuJ1jJRbusS1Yl
DVCpdWl7lJGUZTdXksSMhRwShLOPAt5OTncShlmxEdw5TWGy3hyrp0KUmF5khHmi695yMMO//I/D
tseSfXZ0rdiphaHte6TTVwGQZymqWt04ITdMjJlcVNE9jF5/SBs1Q/fL/15V44gBl7S+bK5xJW1B
jlpj0Qvit5KHIGnwuqTQMJGanZrSsWblfbbm01x+t86JcH3g8i+NH8YnXNDApAqvBmFKtlxCbP1e
hem9VcLKeilV0KIdyu2dM6bVrsXfRMx3NNt27e5bZ/YLtaV05qWvbj5ZoEX5aULgU5z9wnqhDbHq
CuPuhL71eyJtjY1g9tPUBBbRJEiwd06ofXPmySw3SmjPnIWsMN76jvulEhkzPL0ja26eZ11+9tIB
b3FMBSG5VmOufoAy+TQ5uylB0JbMOXWCD3Xkudp7bw3VxiNue4OJcf0/YcmBte4r49nI6HQMJXxE
RQd+QYDHwQI18FsLjF9OWPqvpLXbALpiZd9aYXZrZ91lC0zklw3+o8ABacwpsfSL+kWgJc13edYD
9YqbMbvIpY4Zh86moVK0HKc4PQFJAonEP4l+K4mp+hXDORd9cFTj6VltQTWFImm/lap1LQzAAyYI
ro0wtQGVZ0C3ZkYdWfMwKKN9QvIu7gBw81Tfqve2vcleQzWk5gYErb+TlzXzv17u25tD0egpU/N7
l1ThMzlCEOa4j2JPQkFgUVSyoJgOkxI8uV0Ef1hTzWVptsq3SsNhjDsr2MphkbHq6lqCUk0/23Uk
CN9QQ7Mw8aC7YI5ZxYjDPkRiEqDjUf7snLIBQNwbm8h21PvXc/VUI/g5zD/cBNesSq32KCFMmemB
Awx7/RNJFtL0cVPysaekcBZuyByHLq1bSua5lKMGYzRcQvM4zf0PKwjrU/nojExjuMfffpELx0Do
xiHTsFc9qK3+UEL5SAV9FGiHR9G7EHYXve0WuCMUirRtWs2cx+7oj8yZJToc5LMV30ejqvn4obeA
tMjaVbF+xGb5nCuO+4p+swBv19u7RPcL+mm0PwdzIAFxAohI9EJ7o7SxkIvYx0oW6sge5yHF9nlh
axJAQw0d+v2DOICMC9JRRA0ohifyHgTFiYLE8FL0qII6WyUqsEmC9yTTixXgTO7kQW59t29uZCYH
vG0OcFq9R+zLpspS2GK4s0ONoEcilmnoCh3FrTtN9qmeW7aAkXS0Mi2hEnn0V7628iBfapP0BhcI
5uXT8em4P0pDV1g+6IcxTpXDv2atOCLOzMKOaNaTuqP31d0pLjdblu1Ie+YhfmYNS4PzV478QSyr
QYCoSw1/VWmWvX5860ujLA96Wv/A34rHP0UTVRa5fSstz755S3swxewWkZYR+9ZY5mthW+Hx61La
TMfYTLexoca/K+7rM/03m2odhqQFT34AMW+FAZLwFApgI2FBBY6vVWvMfe15q6NYqX5s65aABSZ0
HOT9WS63asfzFwVy3IeyleXe56Nfz5NPqZOifzxFPgAPLV/EBr5wx6Au43QtbsfZm9dHQ/yUIYSQ
o7yYsg2WcfJ9aKAN28h8G/KmoZuOf3cao+pvWBF8U9DyjoqcrbldqW9Ngphr0gbrZRwScxVkRX1z
smhCRZrlZwTgYucA/P2cxoZGjdf5XGJZFfZ4rk2rOww2WbaGRaoUbUANhY6erKR/IlVGWO1EdDaq
mZJENi7l6iUxh+xFhwGg1CaLyznSoCGUGMydra+lNpk6MzQ8ubWcXSOixCAkH4DIbB0QaJPBMBuC
0FR/Dj1NaV7aCtPVP5fkD8hnfP28j8dzgeELp/psVqXDn275vLxGeZqzjZ2v6Vbbbmszzhcmwuhn
1tyv0g5Q0sJf902l76SjPaGxaQw9Joum/SDRL1t4rh2/+HBDdo3o/V1e2cZLUuiIfXDX/yq66lgL
P/gOIFGsByNKjiSHbrsZMWDphXqbRoCkUj9PvA1BOq7yPfDpg4TJ0G5AjUFCZnpqF1JYI6Uhvtc6
i4bQ9bwf6qfa6g/yNyvrCEJbHXsHbA/NW6iw+J49+C4aEDqUUbdLlDnGPFk8KgrRAYFW9+IbeEq6
ZgY6CeMNwV6814DQsPnJwCFZqAXkJ9hvySRKmI0eAHE5DDsBrsFkJTkXghsgCJc4cB+yd3nJ8Fko
QfrJP8sXhgX9wkm04s02x5WgkbNK9IkJuqQSAJzlj1YRIGrAR6YP7WDeCUYs4eNPWcr8r0VN+YgZ
2Betspe86HOzma+4MR+gabPwa8RWXvq6F7C5WVmtVlzkJbXx4mU5xSj/+sjZhr6mzvh3AvH4aK98
A/8YZvh9OvwVRq8Abhy6g8hR08thqaTFpsVdvJFDFmwwuFjN79ByY7Kp7aXSe/FJqnkCK2CFpEVQ
iWcjaR4X986PyB6cBeOaXmlnu9oCjUYBpJL9JYlCCijLXYxTdemNgXcCgA+ImhsN2nfIJbFv7QIT
kPYynMfw3SGMO4SKZOMIwhmuiUSQyINEXKRe/6/rQlfOBsh+BF5oMvKuFjsQqN++FBp0FZL/EXCQ
nFig1ZDCDvkMHEHkrtp0TkpSPDaAuOplmBrE+LqKpp2sWj2E4LFuCkGxt6a1SfIzxN/EHtplrrX5
KxLTlvCN4PNMXmuieo8+FFhVA0FXDCgBJv6+gyUoqPt1Mq4709HulgPdOlYK55euxUsZ6NraxtUm
hPsdleC0VGK7Xzs6mQ6RUIYLKi+UfalevFtF5y7D3qyOmtqb32qSnMTG1Vu0pSJOE8SRQDJkBchw
VJgBAC7cbgJUXrJM5F4xXiAaF+DbR4LIwnw6yGvyUHtpdfHCxaiIamMAAlsmmsVqNGaRd/GaaDUG
xgDeMcNd5AfDAQDXr3GywpcmbpIDXU9j7Wvst/p6H/GWUh4OlK3huCb3D4NiWzrRi5XjtunTja+U
BiBT3bukce1dbB1pXpcDu5HDrwdCk6oZb8SvoJ7GpcxBkwtQeShalMg6K7Kk8JHjsdwnEN0/V0Nb
HAvNWPpzcG1v+O2pr7W9HLkN02AS4YWXM55fensRurRT5edQMcHEz2lHSkOA+RASFrP42mLKM6fN
qHvphVjKYYDQvFFS71AhrvAmrT7JwvKjukyO3CpUYAz4KNCIPi3Dn7Q/TllsZ98o6SW7OOrrrWlm
xRLwRjI8NXiPKoSIzD1wGYlabModjhnvksBefxzqNE42AEvzxaOuUoMhrIOwe8bZMa7+21leEs+s
hAMoGE8vYPyGrrptyuyVQsVc5w4DtDM333XQ8nASGQ25r5p6qwefxq9v2ftRKNEzeDXcgSB95MjO
1OEWTlRN5scGW//jtnBkw7AUJycG8uzNsKzRtn/UdlU8G5UvThVtC/T81Fsee/Qytb2N1nQdgspC
sQ+VBgdrXtkmJvzmJhleYrTiGyOv7Z2txc4baTJAqeaK2Xxdm6/36llLTGBDczkf4Fm9KloA0bKe
H1iQKT47H6VV7uWLWArvZzUo1ufrLF/dpvOAQahVs/Tz4a/v6Pq1j8xo75DE8ZjBDd6ux7CMCMPF
uKJvNapw63z0kq2cYuQwGXD2mC7oy4JMGtIJOgpZFQuXbE7aQjN7IpTGvtUdciaAmeZH1xq/Taau
Z7M2jAMZasBv5h8wtXkXH76mQEqTClJa75blHmt49FoEAwgGQCUSWSLhJQVt16tjTTgwTVrcod2l
Fzgi5z61jN/ziQKjUp6M85VehOdMLcTvkROi4E2aovF70GrNUvMj/2hK7UEcnFGK2k+T1eb3aATp
OffcS8+zyb2KkIbMz9LTlEpoQa9D/lAYDA3rWyymHcdty9u6txIR7BtSAM+l1pCS1YFRtNImWfXU
916JNh3ZKSfejzzXn0YCwv427E4KFEao/pQ3t7ARauHUPUb+MN4gQWOoBZD/M66qqxvpzuugJETe
laW5TVC9m+pUv5qmetV1I3/SOzV9jZ2WW4SevMF89i+WE2ePYRdd/u8gFntOPvp3cqap6rrQDF3T
sTbha5rz6P8Vw9IWjcLmNQKYlFnOqsL6LBmvNWZpAid8b4fzU7yVA5XE2Y+XRebn9Sz2CfXKzW5r
WbrGegdu+4POzJL8FBnBW62Hs4NgfrQVIOFEUrNUAasK7Hcr4Yi9jhuB7CkOeLuQUvMewUkMf9Wz
W2D20Q+eSr2qLX+A9qyXQ+kZ2wQ5wyo0o7PW5d1Nthwpp56N/zUaPB9PkNf1Ms0mWmcegHAC//Jn
eeaLKX8OB2Ias17Jn/35LGzAQyYunXdZ4J2mgER6fSSscd5YhrSzd4IpEOQ9yLkpKW+0idzrkGms
y9k0yUNaDStPpZdIiYdAJdyPixopPt78rFz83+8cb9B/vnUa792smlYt1RGa+h9WtA4cQUvPONqm
XTR4G5IYO76rfv2ENGjrBUn/PRM6sM5xzmxJyIDIXPLui1IhtdqdFnyelRfhExmad7H72ywOrURD
eHEA/iOLrpEwfw0KrsYREsVHQTNDUr76cHgOaYl/b2sX26KSPY3EEl/9aPwp39QiM9+CCiBea3bI
BR2ahKzX0nvANyD3rAkulpvuYDS5Vy3GwkpUlclESnlNkZW2tKeSBT/K2fLVCjCNFNmZL9sldozy
bk3gHafY6Faa7Y8/osC/IgVYj0Qcncf5NU/NWF9QZ2DfOw+DehA4SRMFW/L8JqlBc5iYIRZ+hkXp
EaEOS3cBSh4iuAj/yDKeLO2VU04ofe9cR4sNSemiI9+gt40uRQpBQTeiadEombKxyInclTNgt2oT
ExljY6/l0KGTkImielEi9yNTkwHL5ucJsPefSoRNVBWqYMk0LxkqNiAwVuOXWAf0ahda8HNK+5vS
5+WrRtbwLrHoiA5hM30vY3OlpQSgUN6KTxbyvfVEitJBhJ77qnvNg1nW632Lkcx9rgPTPXmkIhHZ
4Cu0pHJYTT1ZdIauQm3gs+B3hv+ra4pomZvV8FRYuNNaMOX7mgXs/8dEaf8/ws6zx20s26K/iAAv
M78qZ5Uqu74QdveYOWf++rd4ZbTd1Q82MOCQqvJMSSJvOGfvtZ3P961lqjT9VJNeiqk5+nxf/zLk
NFVV64qq5tshGtRdUebN45jY4apXA/j982WdaOz8bYW9VKm1+7otDXzDWXutciC5LXLJTdzHf+tV
Gazd0K5u+Ce0h1DsUlfNKWjFbPaVeas2puXSHakE0Z3MztQU0TbNvbXJ7bANUoC1J8vftlZwDhzd
PE+ucLGg1drNHxjDo/kMB9LNqth2EmdVf42G/7X9aH3c8XfalFnP9gidoHCH99ao8kPTNic/wZsk
MMauUFkNe2uWEwTJcFGtKKB7pKcLffS+EnQ6vvcsHqjG2M2WRC5/Sc09Iw2zra9GV+BiyNRtoSIA
w8J4b0goCvwleZk5ZnlE0c6kZGtITFwseE16+xmB6LRKu8kLlF3yNZbRyh++SeeTGdZyDUOf05aZ
QAyhOZb7728ySaumZkHsHiggO+sCTQDVkPx/FTaCRenV9rNgIbDJDCWG9G5b51wVgoWOM7xXiDnd
+Xetpj4zg4IqKlAT45gJLraddjyQeXnQ9XjZl3rwpBMK8BChb8G+GJytToe+5FfeWgav+HMNqZU8
0IIkWhLn+k7bsxpiqI6Tsx/TjcpJ/SJn11t2ReovnKrca62dwL9oUWX/cxCiMlYddCAYHWVyzSsC
cdif11TdRXL1a6rlCx/x2dGo+Wfza2PmpIjOO0ACWEWvoyL+JykUo2AbPIlWW8M1Md6opMBfisAc
jQX4b7nzdwi2olquv/z7X2ZlSjw70/Z6ssNsm5YjDE5LT3TqUqvcZctTBJR07Q4gjSxLaiX3WCri
bvGzBx/QdFllph5AxeuN3Z9mns/ZbS5OHxcCguZqqm6o5qdFQ9+IpI8dIvbuqoQB3OFJIbvBdgwb
w07jrpRYYG0dR5Qac+huiAHgKWCTWkmJizX5qw6P7bYaveLecyzd8MellDaMqFR+9PpV35kWg2GP
d/NPohK3bih8k/YQ3soo0+aQBDAaHX1O7g21yL8S8WQvEs/SrrWiOGAQ5+SM3B8f06GhGZT48b6K
e/W5DvxniRufLNrDepsP18l7HhVw3DL7hfTfapu54dmz0vKLgugK7QJukyqlLBcWXrgcZt+Jq1TQ
I+3eiCklJuCJkS2g60654fxuMxJFupx6M9m5EXQ1GZpAtlt5SOPmu+9r5ZUGPQ15u32qnILITJHj
G50vuzEcT11qfdyvyPZ90oPxtYV9MfeG8q0xYY0w0gJSEGFqW+mUiCKSwSszxaQx/5QcK28ps9WK
HswGTr+ZL6bb+7IYkm1QscKrVWb8Vrc64uMpC8utQeui62angMpihtwVjb4DNDMe5A6y6Cn7FOaA
fiMg1NNKlY2sPjkYxc8gca5haE1bASGOOBMBqE1AnmT5CYINBwYmIdBrOqkttqLtf39rOvOd96/l
rGVqmmZrBH0yYLufl7NVMOiqZ3n59r5fy/FaYvnU6ivubuUAgxE8PtM3aWms9RkZmnOOwPTHWc63
jYnsn5//PJO/6Q/mI3xH7bUbiNZRAucLVZVqWaA8O3vE2p9aJyAhaH6PCboHocBuNencnWo/PMoE
wcJg/ah43XARxEKecaHNYgEytDpTfexUAy2IhgtbFFF+glDpMLmR0BjD1ltRKvghHBEED2/vdUpT
J5ZWhmimSbRURBK/Nl1r4NQQX4dMS9YZaMNzIgxnD8U32GGaqh4yN+aOYF6nk1W+yyczjgkLaacy
2RmkOK3vSS7BfJvJH+dpuqdj6l+ViJiwXsutnVIE+WIyC3FLfC879pCl1vWcYmCUeGJQ9itGNr6w
oNpnmEref/8tm/9Z+UJe1yzNNciNdIXuflpBpCnPtuKq05YAQnyPVRrexwA/bB9rw64Od7DwNNjn
Rm2cTdmAjxSDNj3C4sgWFjlfLvbgPVlW9PKtuZdv9z4EN7zl+GKAn2iO/4i0CJULQSjzylEuH6sh
ebGLPLrcl5r+Ieq6/lZWqn0NdPu7FlT2Y0aoMeYH8wDKJNjRdZ0Lklw5kL0/ncnkcdRH3cLAn7KU
DI5a0tasDPv7TLqctx4IskIm8gzcqokp0ypNfadqHsFxxxKp79Uzu/rw+09Yt/77EfNAsj4zuDls
VdU+bS6qUiUKCQDW1g1s/zKobpAtQt95hXKdX6hemSvSFTHozwbTUN/mcDIxRM9dS01rxYI5tNhL
4VQzC6d89oLDC0OusqtxDjwDJVnLGNzKQFqQ9cEGdzHhJH2hvxgBAvoRR80KK7w5LmaONpUSLVQp
8hogucFix9T71Ax5IyPjCq3tTlML0mVYaF38utJBBgMBGbJC3xRuSOzZLLQeGDZwMRRizY48X3fj
kK8SD+NYNB/k2c9D7VjU24yCToTVeyvXt6BTSxurNDn+cpq2WGp58pdDRZXA9/MY96O69hpcleQz
QZCe2TF1G18cXLrvQ2H7a6YKF80R2FInB6ZDlKF9q1tKEHKUMDJ4soEwHyNCFg9wksZ1nBekzU+N
ZexA3+W7bvCmTRCnxloG1MlLJeIyEjXiHMcvd6XeZQ/ERjKhtDAPZQ6HZyJPuKcVZ6kgrWSW6XpW
8iidAMks6i3cDGFHNy7phtizuaY6VpZGilaeuF+8kIGvop1JT7A9izKlFgwo5owP2H0IM9BZEjif
DPTi/KjZfvqhrCz8/Ff9zHKCOHxLhuqVXSMOzzxAgNirFVz5SNvlcWcffz2D+TVNPYG89/eQgBPj
mcUDKqfhu1OggiK6FpSIjJ2Q4b1Rh/lCgRO+1fBY7o2m9p+mKnp1B9OroDiUT9Fc2Sh6SHEjliNK
t8aJjrC6JCuTyVl+kXnLdmkIxuHMBrTe5qGDXMCqwTIF+Y8z2JP7ALVWN+hUSOkznHvNq7f6fDbM
r9WA3EfN6zbydsycjtohQsZjPYzcMqK8+LGrrvxALx7zcuQMtOJdrlKrvkvj2x5bkN2sPyLH7Hch
yEc8fM9jN6mPxC5Sdhx6dOaRDuo3dqoVbjMbEMnkbk9B7PYfpQPTXa/g+FgRE+J8iGzro2ibZmG5
4bomfvBS59Or7Cki+Jg2MN6uaaG18PpMIuAd7SX/1xWet/ZWxfbOxJGWksn5YtgOah7PUZdyXqqB
lC6VD0dxs12adTROIkoWFG25HkvtK+WF9GnQvY2CCPy76imbAMMb0Q8REdGzLpRpiwBacmz3sSca
rCzzl1ZRtiBVnC9eBrdXWOc2WVVn+A54LWfE2VLLFZQ4ppfORF0TIPQm+Od7q5n6vfBameW48eT/
mhp0K7caavKL4unDixBTiLJ+JfzH2MvX4UZ0DBpKv5E6IphNKwrRGmZWVEV+65A35mZYCXk0tiGL
x3NG0cQ2p1a7mnlnnkmklXK0aPQIdEsHXD1S353kxnCI2mHZUhJH30RbU5twbc8L3ntpgjtoOIxN
2FJnSfyD5NGmIcKcou92gPB4FLS0WE6F4j+pQ+ytkP7iBZ4/OCyvz/cCGEwqGjR+NdDiB/lJYXXh
jXl2zZuhXDolEiep2paHQcCHd5t0U1vWeKIaQVgQMpQXuQpsjHCiDNNezSwdzrLGUbI6xxSnGYR8
tMXW9vv6LraSvQp2oOgjoZB1vetT/yPARBJGI7U1QG6QyiFZo7LNwad1Cq2iXfSMl9DbzA9dw4VG
kYrJoPe+tB50uvkNB3zgezlXmkkMIFzkpKw7jDhqqNs0bTqrZ40yvaCNVBaR7o2n1HnywR+fh3kN
NTP6ViHWg1UdFeJKC1j+SfJvkIdYJH8o1Vnap1WpY7NToottU/gwLCE+rVdEV9MpIwfgYHl9fipK
yECDES4cvakfNDlI3Qe0fBD2UW5x3Xmfm5htuvds/ZQlfrke5cjXJi0+IIXhYZQsXspjIwWuBupL
bq5F6ton6QgaEFXQAIu7zUDzfaU15QDrTog9Ve7xni4iL5v5MjCCaqkqZrVWS0dfBagBH+WZL9Lw
kQImYEYRPBSErt17dQ7GswdSptYQ+kbieOY6a9V2Bg9lUZ+IsCSfyMr5/4mpPBUDuWOkxP5Ncdx9
Suyi3aVlKrbMggbSQTJ2GkMLLsGc/isFqRZrM97e+KfKkzkvWn7dHbgaUXW67QpwTY6qfq5X4G9w
RK5W9UHX9GMcUBxCEKa9yDNHMerLhHZzBdkBfkJpshRMyBzWRWA9J00wbnHJjWxouCyjJjsSeT8u
1Ly1WM4EJJo26Vn+U2ogzTKPRaNROswZrnK0SFuVTLc+6/T3sh0fpNwsmTVnxhxQT4xGsu1d4j2K
vgGvTVGg8MVwnMzWW/b4Mr5Q1sxZAITmNeor8VAhaVi4QSG+JKFfrUIV7NudoOsR/fPWk+0go7QV
uyBToAzrJz3PxtUfFomf14jc05QnTWoAqgUnQvtU/ukDoObcfvmhCPSHKBjxZZtCo2fRkhRe6tE1
p4QBkz6CcJKa9U7GEsuDnps1OWKgT3S/i9aV3V5+uiqlHJORgAZ4W1kAkg1zUQhL2UT069htGsi5
hgkaXLi+6/ACeuL7ttCZ8ktnmh4yve23AenYK+n0+XkptSxge/Pl7z8JoZmf7iwToTv/MWzDUClu
ykrZLzVNzzcqowF5uE3S0FuOovja1n375Ceeu2+47da9X2gf0/A0+blBB3HupFpQdrVy6LdF54sv
INSWIL7cV69qjMME129l9a34Eo3Gd3sMUb9hWDp6o9meHSTzVGa8yxAPA2YhD8JXnFKuHum7MjQ0
O8XSvaOWBsqxN9spXI1zEoPeIuY3UNzmFLceRgdT+CwjkYewI4p7ILZs2yvVQ9ir9iUZHWsdTgRf
EVUSbgmmYGmrF6Q+WLE/rbViMHZmX5RfYv9/GRqTN6dg10O4NFZmbO9ykSPMXN2WSAgwMlBGgLF5
AwBKjl8IRLksqcndRbtRRCZC51f6qmDgO8S1coaTB7pGD5pFHyvmBVnp7O7Owidbw/rTm2GyrQYz
fhVedtMSNsxBXqZriGLpqs7q/GqSNbmvzTba5YMDTSlNP+4KVS3BdCum9p2auv6WC3RETkgFXV7C
8Snpn7Z8hUnw1rK+BHzYvCSJZZyr87Acpqhns5+tm7nIIys9PS7zw529c38zE5mVJB5jNFi1OIzT
LP6gQ4P+SZa2VVZT+PilKa+KlBo0JhqfICTU16fPKt1gFIUtCABMhl3QW38q39mfy7YOLTeLR9Hg
v0xXGJ/3dlDtUmG41l7RETmrER/cSm0oPSklOTpqFsXw3M3gJGPGw75SNgrKuoWMHqfwF180QW5r
MRO4kzczIeFeF9EwhyZE6xDv6MXW1Xptz+QSuq7uUzaTS5Kx9r7RU0PIRV8vVx9dPiY2sLidJtwx
PyUSqtpXG6NsXn2d3Cx7cPu/0uJBmrhlNqwzonsZMOmzCKjca9fsnCoqUOlq7lW+4rtDuEtneE5X
IEryp0s/59X5lEBYOGX+1XaA4eR5NFsmES7w/ETbnwF/kDONE3rUYzS6yXve5+h+vO7HWeGYG4Gc
60HEqr6Z/Ia5JA6RzZuABD33CivNJ+YCF4ChQa00GvaG00vqNs2tcdPyBi/0dbR4pqy8FHQ9fUwP
te2mC8gpybatqFhYauKc6Yey6/Po+7zWaVVcCdD0TlkY0ceuESORC0Yz2whPo2+dZoXQE2MuVuaU
ZRBActVieTav1kl8di9TN6Jj5ioNEpYTswM3q9vXKa+P0miEtCBfEp46XUCrxRtjMk9m3NFXIsvn
xEYUvI+8Npvy+U7jhoZeXpR8TDeZ5pTX0X0ey9IgqjBExDkjfQO3/tYaAsiKqoQPfqOECw35Mi7C
0F9jLKUuXTbdqdDoDNRZijwvMfxH8J3wYak3bLHSVbvQa9fx0Fl/94r4rgye92yr/TMPn7f0CB3Z
WYFav3lxtpn6pv5q1Ar8etecjrYYikfTAN2reNVXgyoO9ZxEXPXJ/yuc0rM6m0mkbwRF5rD3NH93
N5VIf0lSGLPLZP6dFmY9ZqQvZegdMqzHL3aFHyOMuYk9o4OyJYWTf5hKjHnW/HWR4hCtodoqsiqH
nrz7n6czEtiyEpBYQ93gpl+kaD//Am34Y/1aDHD2OvxxMAOixNkrQfx8Xxrmhkq8cW8/meGkLP0p
TZeiERk7o443T09zkc+2xV4vHdImG9yhk/+a9qLcta35LQ8Fw680/snX3ND5xqr1+72Me28bZ2NK
bSXK+xOOIOlckAepY2IrtahzYT9CqXg3Bltc9I4idxM01UKuvpXAfNYVZdzJZXjSKBjD6bqt2wxH
iyA/b9sQ1Lxlg9xCY1JvhNvbf+MOv9BkTd8JPgwwPcW0Fmo2JdIXn8bGtBZm0qyROBSPrr3JZOY9
7TO3Q4rY694rCXbJbkpr46C1hFzObguZmzoWbba7lwlaa0fPlo/S85RvFiV/4DXjCQsVhASKGuvO
SdD7BHTzT/Kg2xF7LFkWINLc2o6tNWDWKCoIWP8cgr5c89GGa6uwsDJNpfJVH8gXlOMMCiWQxoNP
VARDH0QDyriaBzi+ZrG1oIpGPlmZq+5D1n3zoVbf5I6u8mJUVo1z6HIlvcRl7W6CwiK0yXTVY+YT
JWF3+htzb32AuoYMaL6sKDev2E2g3AaacKsdfDNyN2xO0ct9B3kv99bCf0VCUW014TjIv9ChyYPc
oSFjOvp1/aRZ5rT9uV8a5t+fRt9diB4vE8vQX34YDO0RWV10kv8zZus6f1h16Z8byY4Nj1eFwcuy
3nBN9dP6MwOpb+mD2uxdBXeWZRdYIvPRhW4TsdeCaNSQZZRs5dJjcCf3ViTx1gis6WXa6c0UbFGF
R88+Nt5FMUvPyTtZwmCcbi0PLCEVibFvtXmlRiDZAw15f+X5Zf1ulNVLmgGiUaOX1puuIVORfG6k
VVaeWf20Hl2NjWisBTtXAIzx4luZlX/4COz/7Cwdobo63Q6mcbY1xrwu/WXd6esRkBrElvtC9Ge3
E+YrEMvhUFH9W6K2NV+tAueMXwGIpmNovibmGK7gznT0f/ipOhA1YVaAsEItQNNtgro3R+1D1iwt
PdhpFWU/DEDVqmvbfjFMwl2mcz4IBJXswSkzEjMHZY5U4TIprR/PhR8qxRrv7Fs8CWTTaEbni7rr
6m/ziV6YfMasS9OGvBBazOl1RuktPW7erybZDYHAC9RncbDxnFSc6K/iWKs0yyLbBFxFv9fZht0M
5vAF26n0LXUj29jF4xhsZebShJRr0/llsg5mLEjshtYJNNpfNTr0Z9RokLIrk3jmpG72U+m9xDOu
TR7UGeMmz0yMTL8f2/XPYivKECalAFe3VJ139XnDZKOMQk0Z+weEzbO3NyApQDE+1DQMlq1OJUwN
Cn9Dp9496XyCgL5Mb6tmW9o43o3Retow85LVMy8k5SFp6/+lHmFKSus1e9H29rZX9cPgls3HfXZS
IuWYpYnzdzgJfEpwohzcTg0JGyQ5sX+tmoSgB1XdoSTuV1la6H/aJX5+Sl0X6fXcqOHNs9Nx55bd
L7do4Vj1ZDWTexxUbG9Ib0nltHz9oKdqtxjmsCj5mo152bX3ddLG158bxYZG/C5WDTaK85axgBgH
D8i1DpQZm6O0MyaVrp4GEyeio91fKRr7vfXq9iC3NoyTJ3/Cr9b0swxoIAHMIZ94X4Rqw7gF70Au
zMeiBqSg+OR8pAbFSVsI0/pDIcj9vE3ks3BN4TqWblmy2vDvzyIeTZN9qu0dkTvdxqyzcJ8VzT7H
vPwubKS36A1fvFQxznkAkky+PmiFtSoom+7TPLOXrpx4zJKWXmJOu5qY240bpHB4yNKqFKN4t6th
2kEYpThhaciwQ3O4RqMdbkTRDtfaQ4gqX/NTEW5iJ2XktOuXTKfrwlrsyQGD81gk6q5uC7hcENCO
kzoDQhhvH+89iDjNm6PcsAeTRtm0UQ5ZlUJgmXf6g/NdTnKSC1pFaJmqPo+2WWb6D11oRReGIHTr
cfAgX5IHo8kLqFX9nH/Er8mD/JUkFIizJxTI8+sqmhi9d9szft2e2CF7+IhjB9N71MTXNk/A7Xgz
T7/npRC6vkf4XJyn2Ztam+MGOvVJrUwaIv/Uv435poq0lDCTgaJi1CZ7rj7QzdvqKrT/19UY77zJ
hRUzxKqzKFhSrM2yUs5KWP6h56Y5/6mncG/AltchhrgoYZxP81kXDl1cjXF5oqVq3BkT8Je+m2bu
XPWUZKmMnNB15lZvNnY/NJaktWpWabwZ3EhGArHTD/P6ydFUfCnzWY95ZjkvC2Orq54MAhPvr//8
jZ9nJMMWFpHw8tnL0fuc8lg9NSyo1rHR9rfqnzNjMn685pvF1wIhHBUCopSmpocvKdfEapN/mYwJ
u93UCeoVVrGN5jOzfJ7QKX6xkhsSOO+LljTHZlYdRmhD6VSkH9NojAsdHajm6cVxCLyjS/zEjx5g
paNmaqXSB9GPg02MXnvneSuzb+O3tIES71kdg4wk4bKAEiuSgPJtEGT6eYJytc09R6Mej9s/VRWc
Gd6jogkkkM3cVol1QAwVnbUeI+W67qPhSzvGa/gd+WVUR9hehVJvjZZeiWyYTbFRbxPsNsumdbEN
YdsL1sDRn1qpfB1TG8fI+KYA7ruWpjPdtLB89+eccpKYgKR2vcI2NBer+xqbFTt+kFRsEsocj12t
6S8JZkMvmquuqgJMJ6sPInDtRw2w7S0fu4sExFlASdb3RhGWiwTmTqG/mFrQrkulVMCw5vpjrqnb
vPesBz6Aak2X8sdZXgu+MtIsZGEIfVp4QPmPGb7XTsM8ImqV6H6ZcMLB/BozvhwTwqvXboqKj7+Y
hoJOOBEJsSCTwEovqpa3XCPW4zmkI9OQyJKvPA3UPrP5KE0KguTHnVsr0c6gEcrIm5RrmZE68e5X
zjCYG+aN7MAyEvpLGutvM3KHpTmzv1sktP3DodoHgxUdshjzuKl21U3jCSFconCWSEshopjUCMsm
VKFviy+j66kbW4tIGJuXAVPXTdgXwCg7LdFuArmYVwL2K0RxVpWE7730I0hx5tekFi+yC2KRNLLU
m5YkolmcGKpGt5FxKCAZxqdPZ8y6NCcG9cTn/9DNKraWL+BQa9lXZdL9c2RYysIRYbZ25mI/e/pq
NUF+WXrCZD+g1NW4m2ztVde9Rxj4JsqDBDVSmtCJC/gwB/8msulLFhDjKS1KGdl4mGGUfDeR23KI
WJZ2Y1+fww6Ur938JYfEQrNfia/oHtsw76F5QBRGaYm6nAoJwur0GBeILYMsP/phdhaeX7+0Zvqi
+WP6l1vBdtCclfzzc3D0Z/mXl5T2NtroRguy5IH2zYfonzOLrllsKaf7u5rQo53lgczaaavbxf8s
eszI5cFTjZNGeICqNPn5fuoXbLwtpoDAJjc3kOyZxH5gv8N6NG4g4YNsedFz7ayBLZFheL5GIp4V
3ZSSqFHpTAxomO38nD+vSIGypIXz+Ptl3X9mdVRt6NZnTavO5E6L4d+zeiWKXAG/me7vO6neNJBH
cTdcfbOqN9k/ZxS6gvtrDakNLhvKl0AhB8ePvBeYrtmV9cxc1jfT2+inVr3J02Fh9o53nOwSezsR
bIz3sY11d36x8x2xx3m8DVFbPChd+aAivjreAZYtzL61apTGyjFwjaqFnxEK1z8Ms9Baqq27JJ72
kS++SSm2fJ0FtH62AvfD4f/5yWbdvjE6tTxpuZcjA9CdTUR0Hta5BDNd+GqYrvfijDaghPkMGQO8
87SNzg3iArTJO5oAZBvOB5TdSAIquzrJS81TSR/A3g2Ol4iL+XEIVA7yTAvEa8mG4typ7VuMa+zS
GZ320nBFfrmz6BFWL1NoC/dMRkftVqVhNrdqRiI2PSQ+q37L2S9SqauNyzQfvCQ08FGovGM7fkZB
/H6v1dpIoDdqZcNMVLE2AUdLvD+s+o3PC2Ak+sw0Kp0BuiSW6nzao7WE1aShNXZ7szOsixbNkXiV
s9VTPXgwWq3WroYY540prJZFCG15rQzRu0R+KWarrsCyw/qjg7q8319lETkLpApoxlOCjI/3CfFe
kDBBbDNDln8Jamk7UzLNgW2cItxx0pVYKYN/GKnYmVD4VvcCgNmKfN0Xz3UcTY/JvEAf7HRGygbj
LpovM/STcW+nmyHRa+IRrZzB2IdgxSrjEM6Xok8eobE6D9ZQWk+/f77Mz9sm1zY1trYm23xTs4jd
+ffzxTo8hXRvDMcCJh4q0IoVwjweefawx7GovFWu81EPKBzmma9xoh07iscRksgtMitxsAv3uz1z
RzEJAjLpwEL8UweSxSB5SLMoW6qiCdejZVvl2kQTv9NHdKdVDxLyJ1/KwaKzZUNjL+RrY1tOxypT
zf1QFtrLUnJk5OnOz6p8Ebl5cOoau75nMvvtuA/rUD/K4corCJIw/HAiQoDO7SwVwg30pKVq9Jba
Q089vf7++4/zXt//tcLoAuVSLUuVe1HT/Px5RpnOp5mTNeyjrH9RTZx+NMX9V3mWG6Vyf02e+a66
nJzgq+gs7aUtg/poV0AE5SVZSPUxnQwDXpjzI1qaiYT8dB/nQYQ2dCsRBfKdtkMTHyAmQzVujYuU
ahnzmcuyhK4ZoCm9IzQucaYcecKknqBnqvQc8mFtZy4i2/mAV0U47YU73jkEo11tJhSrL9Xo/OXb
eK5zf5EFIb20cMTibdoB9Z9gfBRFDYCN11VfydZRF0Iws1znhWg3VhEu255heGLpXd76Ongs57IZ
ya3Rvg0F2E0Ph1ZRjCglK32h1/CanUynoSftj/dnTw/x+hQ7fyJ5LJonoKHvWbMSSIF4MLtUtshP
pJK1r1lFjjFugErVLNYFnbEYUmaIzpjtpuaYBCsGt2prxcI9lGV0kR5i+dyOSV5vkaXEq1QTS72C
P7VQU2/YiNg7/bSqd1lnr0pMrgu3BkHplS4tLhXyyZi13UYWCA0f9GuiqausDCqMK0Z1q+dD54xv
5mRky7uSOVHtD9smLDV3BiyisxuwBqr4LYzCZTrSh1PC5kFXcDOWbA+XuV4H39Qq3OZ6yFLNzMtt
V1kfPVEJl8ra+CWSFOxd7fm+7hhCdiYqjO5lqnfNw4TLe6d5trvTssK5GpYhlpoOHOD8+3tf/48C
wHJtYjJUoWKbomf9qfXlGFVIxDO3PtjQ4a+p6HhcLaKJBWdG0PN9Wz0B8r7+SnkeplGQ6Miqe1Ya
VQg1TW49+lyYp4JdlTNSyFhknBV18+Ps/tr800y+9u/f85FQLjoFy2Sa1XjDUtgKUYEoL6676+/f
qvEfkb5Na57NC3tJmqPis0g2UJltch1EikrHYZ/a48aRtusUrutSh5/XscPeyRJDGrXYyR39mXYd
NK18UC6tSWtBc8n5jlv3yordvcZkDR7avoV2i/FNvhT6+QOmXh7GqMOAZVAxkbYW0dGMIegtXGSE
YHpCQV02Rtaps+P+VPYx6NiqUt86z6aG6Fx6wxvfFT5ldhDZ99FpoN5k4fPvPxDn/5lG6KdoloDU
pmrqZ9cC7XNFD3ShHO59YKNRvZUOc3mdxTloq/lREZH+HiZK/jCVHY1JCaa2INTD++3hx09OQUEy
KWYrg3IN4hxb81g8RfMBwgAjkPWmWG5xKvT4kFeIWxdCoGUJstZdxTzqNy+bDrDF8dYrbXsgP7JZ
GPPgwu9706C+xVlIAVAbCKrB1lR1wKfDLxDz8EbMFqMwqB/xeHs3s47+7so83jB+mds+G7xT08bW
/ayazwytZgEQt/6i59ldBDP4jZon85phi13mGdMimUDRe8J9dd0hObUqFFUDwN0FYwXR8Z5/7gco
R7YuOpIQnfzNzhprTQJ8tU3ny9KgNWqJ2j8T9ZrBcnfGtcZKQZ2ZEr6f+E/zlbRz8JX4F5LKrTUq
hBBzP0iVrBXO8T4a/P6LRgDOguBfE5xtEfIiwFnqmm7b1qcV1zDiMIW8Fxz5pXzPkzs9wpNekwIE
jkxv640zB8pSO6jc/kWNpuwN59waS+D4VvfNX0WOZkzH4y+rk7Ufp2s3oZGmOExQYy+mpdxllIT8
rNJRI0FBAtwM4e4VSp0rafgGDnVlQEmf+1HNj3YXPRaq9/SpaeZVibO6/+um0fKt24ckFID6Wcp+
+DAjL6l0AEByiGDuUmzuPo305d1oiXGP/N3qVIFPWsgFTosNd9FMNQP/FG+coPjqj1NyqOYMHJmG
Y/ggkhO4E+VARhB9DSYeNevRR+h58AR340EnuGGbDea3Rje8dUg80xLGAFiFUKerLLIEZgAEsNbQ
H1rLGE5D6P2dqEVwHGZbPVb28dYgptC8lqK/sA73MVNzpvogu12IqJTjRDCIB6yvX4FM9zexIpR1
lhzg+ymPQY4uyy+zC4DQ7tkO3OBIV4zQnkL33pDB3336aO4xcWokpmrjFOJcoeNDKFmBRoTbWB68
LNRpaVjHrMyY7PRii/duKxqcCljJb3E4XiTAeiLe64gOLKA5F/pvQlGjrU+7Cg13GzxGbvE1n4ZN
YOjjR8OuHEQyzAkEt6+UNTZh31ssFOa9tOJ63ETz9J9VjrmWhS4/K6jpeMbbNOtfpsgz/9ABMj53
gBjeoW/ggSAUVtjMbP9eHGtp6GCvrcxjBTr8OcSMGLYF6cORKM+ESGsfQ8M7E20ZP+W04zblwELT
qcNg0w+OTW1v9p42XT0LBacvsrdjKXu9cLqrN2rpvdFTxwodSnVen5BDkBduRU3HhO6Dn+L4w2aN
fh9P+LPix+Ff8iRvnjuygR99GgNgCkT0oGtE7xnIZHey6Kdb7XsXBTjD66K+BSNajD+MBMx3n4YC
B+2lTTwg3RYK9v9pkMW2UdIjBDETDV14CKeYAXSK1haAaLKVqmIzL1yO8qANSb24K/Y8oHPrvs3G
w6SnERqOcHwngTRZAprQ+HOrBqlb3W+w5FYU84qlzrv+ZgG2XAE96k5eq8UPNGHO1f8Rdl7LbWNZ
FP0iVCGHVwYwK1uy/IKy3DJyzvj6WffC0+7prpp+YYOg1aJI4IZz9l4bs5n91dXu88iZLiNij6Yu
iPQKXB51wRqRD7zxEktx8Id0s6pLj6vIzO+liXWZmKbXpscqgF1r8KAisD5MxGd0ZvA51dGJNfny
zQiInhtA9z6UGp2/LKjwqafJdtSUIdr3JfJz+ZygHdMnVxig1FiUkeg8WJjbkipi2lMUIgRm3xIQ
wzaZKAq7Y3yVT6uyDg+L0k47ggLoSzQmEXZpdaqmYHrRlii8LY2abkGLUeUFBbFdusC6FgHL6XWH
6gZUBVWtj79HQbWW6Ytw7rcJhby1H0+7cVlzSdgBlT45EhPsXhTHMpME+BMC34Do7sWG35wZbvhM
DzTYmEOTUA5hGGsitbs5ivqYzBUEgtrS/ufVpgQTUdgEJioNQUeEi50NxXaJe9eqC50RHRufp2n7
3IyK00L8ycEg3u+pBh23qepOf13/kGSZvsGOyFEXaP01TLUcw4Jp7pemFXCe8eJES3MZxcZPtkLk
gzxfArz8fSpAH73KKzJXUPCNmXxcA+GkJ+uAHVP1zoF8f3AX52dTZcFLrM0zGkJzOadO4t0NxnRb
R1kyhA6J54GmdkSyI4doJrl0dWV+psXknlapgRyH8xASipSnqlq4VekGP7keJh4pu7DMezjc048e
HcpGnQVLr2oxN2c4qxVX6x8h8vU3EmGxV4vek3yBPWR0NmpzekCi51y9epwPBmIRrnZd7Iag6UEc
ZIBiBepL2FLSE35uKjkL6Amj05Tm4UNsWocmmezdejHkFqLu0U6WHSrqcB9PAehK0xqte8XZdl74
sqolBDmwXrCNkMhMpiG5RCOYci/sj011nEiqepaxMx2m6W0LqeMoL+Y89uYdYXuXIYVq00a9gRJI
RDA5BqnZASEEodvhXWyzwB/sGQAknKo3Q59P/WLnPyLCqcOhuVW0wP/wDGol3IlDAwnaUHAeqCnO
HbUCpFHm5tdKmAUaKONnkDa4TXiGtJCsAsz87J4aiMl1lx1S8FKvhAc9hlC8tnWdLxe1T73THCHY
sVgIQltAguYA5ZaUfkyhIbEKnxWpUuubhYqMlGXgd0+T3b33+MbSSaHwJj1YzKTqTpaL5VuIVSIh
eg0NhZ42yhZybetbYjSWL7BU6gjB8ppHGuUYkMUG3fozHCGdh26XU4XfyViEbsGqulOdDgew3dBG
CGGzOEt2M4fU2gRI7a6k8hhvXfMKyLN5tUfbZpvxWZU4EWXki3hA/Eb4i3gwWDhd0ehR1WvuEv7+
XTISgGqw7WGLm1fFhTtnS6LmTorbdJgWT+JZI4pA8pk6KztZOtQ89IbitZGxYBvHUXAY/jR96xLn
k9JXxQm2p1C3GeyCxmdMob3AzuVnRNzriXWZPfOb7CjLXom21ORs9rsyT7qXRVnMLamz7UupI2pf
xNEkzslXaUj8TGHq3g+zXj83drXVRTUl6Ouaaki9tUI8MsrgPsjRq1eTaIcjrzzAzjI2tXR9hbNj
bFchkmr3zUEr4q+5PcPkGdUMVxBd7YOcriu9tS5jmVJPRZFRaG1/Y823k0OnfFAwx2+6moQCGKYx
KHfv6fdYpM5ZfWln5y/D05NpFwUZkhOJEF6Is8nR8Nl45L4mert+jOsnKD/RWcCQHL6rRfEmxGtc
WvVJ3vltMySXdcDpvJQ0NqlO8rgx4yB57CzVeFYttjnitBNoAKiTAJEUaN0rq+t8Ey7qdD9n2HQk
s87J1E+9U4ybVy23JEuym1YB1m/H0tj1mmCm1sZbZmLrnvicr2On12+QgeToaCyth5zaCLZtbEe7
WfQ+bOSZ23wAWu6pocEMh+EvZxO2D2AbnNApRrdWbz+wNDJ7x3b50oxZ4aONNS7UNibCLiN971rp
8pg4IcOlogQPLfbdu7ELe98aOuUOOjxWpkK9z8VOMMaycgkj2DeTZo0PJdFM+0Uc0fMc1yN5Lpz6
X69iyAv3IbpTUnH/+4/l0RSTNhTjrtrRZdpOrhp97Sbw7XGCjGkMya1oiNOd8t7x19pO7tnKfVPt
5RAgBwPay+E9SAGUlXhLaxBVYoRZxEOUO1jdEBABHNOOZa+6IiPg19G0NNoxKeEfOPWEDk+9uPUM
g1P8oKa3yi89UIbX4lg4ZnhrkXnf2BfSDmT9v8XmGx/rPP6UXtHYoalVKn+QlrBkcAwL+9DOUB+W
Bg3hyCZoV6bKoVPCnRz7fr/HkDl0xLWF4Jp+Vlxhcsc24W0d21vem2laF0l16IJSuEnLZF8Vyj2F
gvvAC6DU2IrtyzobEUPlIcEZtJFP5QNW7HE/OHN7Azg+Lkb2NXHRBwetK8pHan9Il4U8C/HnpVoc
3TqCYE7Ef5zlKS0oN2udvVy09BY2lbJX2fnfy10PsNOY8B9wcsSPyjpe3PSkarQHaJbxHbCR6pkJ
52KLKoFQ7yGNZoZVU+O5sw2l3FMKfVW5zc9VQuN1vfjWUuKQEB8uhwH5QJvtHOpTdV1HBvj6rm2N
j1k2HmR3j0/aoH0IL7+olO/yA47dMfUdpRXtBiu7sz50s9Qv1URcl13xDU1Vrl7UYf4uvz3Myt1T
00Zgt7hjmdf77qYmzQ/5d446IHFzobrRFrV2WN8hRIXsJn+TmxMGVrvJORpRwiPNmY5m4jjX3Dwr
chnkttEBQVq1i0nQ/cokvYm6yYMgbAAuE5NpEQhEht28D40GfycoENDbnm924/yahYnIFrWP2Rhq
+HsorQRo9NUaXGSJauGO6v3XJEzyH3nZfofOFZ9r3dB8IBAbObkkZac9QwPZtEJHDZJWw0QBeAKs
xSn1csJ7Fsd8npNWxAEGSA0K6znEVs54FKvsCc0nQzZ6YhJA2IHFhNzYnfLMnQ+ZKglfqrwm7KOk
2tIGSntar8TavqGeb5FUxt/Yom5L5oRvrE+B/RTaclGMtvTJcdI3lXhw+1lFySWehpn65iKx2hgB
65h1exZO6bgzqnzeUugmHFvL76WGsc3abT1Pxo+oSobNsMzlo6YmRDJ0iCldyO+HpXPIJCxy9OiD
5WGKnRu/U5aMjm6zHCtoJLuOmvn2tykQ77XtuuYtr53yzi4zyiVOdx3EFGKLy5wlVXlnBOz+VwMm
dMVw7wLpoAkXaX6phAR14Atr9gDLhalHqT6QxFpXz2QwkCZIoK/VzlUSZJ4qdP0q0i7UxWjgseGD
p24EtzQHMxoaJmDyQn2QjWJHH8JzDmWh7lmZ4xaMNrXww1jCBsPK8W6WRraETdsGmQb7YiNAL9wN
Jvr12dJAYGbhDFUmpIOHq07xqUJMbK3Ut1whBKskrnQnrxDQeNiX4+UbPPh+iwzJO0o7LEGeyPu8
5cXgatyGXZxv3SnPDrAsnJsJQGQ9GuNe3a9+LggikDzkRgxw160xMKYCnsFIacy3msL1IigbQFHM
hx4Tyb4fS5NIkrm/h0ryuL4aDEl/dqMWnYvsrMhWStKzZoaxl/tm3M+XAe3GJTKG4cAbfZDPfp//
/dQltZK6oRruO22xm00jH1PhoA9dQ6UPhu/XyndNyyonJ2Gv2cgXrcoLLtNcA/EU/3Ye6tyPB4b1
djbmO7fZ/gUXaS9MioCqOmoYendo5XP6kKcgm4tbV9bPdadYF+kwlbB/0iKf7XC2L8qc2w9peVTz
yjzN+LO5ZMkRjuLAr6Dqv8rzZuQUWzyY+KEt5Txnyvzi5PqtUa2nhtLZ6fd1LCOpOkC1Za7YGxoT
6f0cD8Nprk2ww+6SP7oNBSjNGbvvzRhsgaahTCTA4wHyDeHPzh9TCicuEKE0niiaYacksUIhqnTA
vi8ydqpMZ4YVR1I8bCeUZeWrtNqCk1q1kf21JAcOdgWpCAaZonlRus9klK6OUeLKLqoB4z4oAuID
xHZX0bj0otSuP0pznh6aUV3pZDOrwpmOMelJTt1Uu2niK99IF+9fXsqHsdrJk2qzMF1WXg9pxylv
SpslG/LSjC/w9sHCNEVwlnSQLLVO2HXcO8kOCVuhEBY34SDvx6WmqhPPJCxHiAOTahyuduaY3cHq
T7bn5TeCMZxbrliPSpNUjzGb2omAvS8gY5/XdjfQ4sxPJrJe2s6Nt787ivLo9wuyyyjP4aR+6gky
PEWxB4/I68+L7RZnJxvIVmvF77PM0rkh0CM+dK6fQBV0ODr+/JbcUEWmkJ7ld5YFwwxaTCE0L+nu
ES0dbHus7+WYEYRUgxwTM/NC8a0kfc05DJODI4bWx1alo30kH0I7LmI9qiAxw9ifak/ziOqjTCzt
LM/pZh3dqbRa5ItWnHsXhKI/dNMhys8A0DvPpfYyorD0Y8ree/nUdZrkTAwFkW/iVV11knuE8jQl
NI21KUzPfGSvOVnWz4EiOTZz8lnlQxN8GjA3HyJxxh0tdPvxdGeMrp1sNQWJtZ7Xqr+zBhV5sLwS
sir40ugKaCM5cgS2mmxdDWak/BDIvDB39NTq9WlK5fCxnJLNr09oaR/W+yLPSf8xl/B756n430Q9
1Bydb1VrvzRYQpZxE+RB/drSyI17Xf3a0pZbf3KAKLWXjm+3xgWCkq4/yJ+XT5nO+4MVmf1lSfqQ
KPvhEmGlu8Wp2j0ZjV5c7Wl+lXJpCqmjj2C23/zl4tei12Ze8B9ixURIwnxQWySdx0Vzr9iBcc3j
5n69luVlLR8U5O1uo3zVNGM4yp/RdFQAy9z/VBXib+lxi0Dmop77nZ2ayakKrOhADGH9WjMilMCL
Nr/mvsyxL5For4UhATWTqrznDvHzG3muoRC07UdEtuzvK2LgmuiUXVWhbGhEzxZ6RvGYXeWxPFvl
AzzGs9Q+FEa3D4wsvga5uxr4bQ33SNmOQLJDXXmNp+yFShxRwSB+k0ZdvpgqkS8Vi7RBdYIjkbJs
12tjJdimahn6S12E+3V0KbzR3koEgizfyqM6AnDUdOGhnYIWnAeAEElajz0kfWbfnIeh4QsUxTzA
aS720tlcrzFkjc3GYX1yUZ22P6BXa3w504vJv7LAmfUtJnUKm0zLgx4nZzsk7RS+P17ot2oJ82sY
eeW6OgiaYR8HRXUelmT3tyFWDrZR29MzaLOdFpCQV5nwYCaxC+xbyujx8pY2E/630r0L7A7HKnXz
7ZBhKfBGXCzFYIyngC3KJhqVmL0/s7C4mkOElNv1W6W5q5xdd3psiN+4rv8DSmysaUPvhZqxeYOo
9WkSnogyLU8PhK9Yj9RG5KU0UX89KiHSLf5bBLUpdpNH7OkWV9R4VMrG/ozC+i8y5t5amJDlMkUp
rO4or1G5EkrNIN8hXbaEFV85rAVkNtzFGUp68i/ldpAG/6y2i66zJulMtiFt0n/R+oeeVbnxaBqn
JUu8j/RpUMpv7dx3d1PMfTh4E0ktDjBbe1YPORE7AeTJcm+w1L+FLInF4hC9BVz5LqEghYIzpu+O
I9Wej6XHZZs6WX5Sw+qmY1V6kKeoBVa+ZtXvoMXnszKSXT8MRJWS7+J9GBAk5P9Vw4N/dWjYKhZu
XSdi4SUlLLY9aH6hEhSgqz1Vj65G6FQDQeOeITK0w65aA/UyU6faZzlL6MbBE0N/s9MyaISVqm4R
FS0PaVB9H2qcWlpsJFt4tH8orh2dEhWYFIvq/KEszKPa98lPJhUO7OlIVdrd88MksCjKdFCIP93K
8lJUmu9KYUOsErtooyRHxKUzkVZT+mzhLdnopCn7tLiF2iWfXzCMk/sILlQJSko7ZmFzm+X0a/Iw
BmQYVm9pBQciqxaNEOWlfCuRhm5gUW3K0GmPcu9GwmH1MJMNoTSzcoVf8mJEYD/MPn3qCWa+J3gw
wtpJRwG8jOBVMaVQoTSfuw4ubDnPn+6cfpNveFQqx1fIOyEMyvk2B4S/kL+2kTtj4AzQ3pO0oeYF
Q7+gNKFAgNqPubpvHN1FWy+CdVC6sqpKfalYLTL1Oyxw5+DaBWMoNOD9kuPylubrnEbDtpBX0tR4
9pMLpioptfJWKc1XCfaq59ZjwxQVoE4E5wtn1KEmWmojX82E8ccMkIzrSnbVk4ChT9GmrayBkr5B
BGVEmExrju92zyzBDjNU993oOfsSYBvZsBj4tEOU6J8SflyyVH5ULWQwdvQ+WI1JVZmCRzNFxcXK
gh8Ea4nwXeUOFDP/t8wqjLMLL+NWku8s3iYwf7U5kYk1vjnJqGwmBOJPXQeZDswPkbkuX6zSdN2T
m7po4UTbiQDpZJOkqnPW09TcIInNdgT/9t+yZPZzCthXTQWxW4UpJipFVZC3uN29NJpXo6tSS50S
GNehDvilVdfsnlSzNWEs3ssFlUlmRzCxRvPSmrTtFL6bJJPNaXrQkHAe7VahPU7o3EsadS2IFkN/
cJe52LY4Cioi1L+Fbpr4fZJpJ+oFC5x/b5vQlqCUbywvDUypvWbU8d0yL/UJ3Qp3WT0HPouZT2uy
mMIhTG01VMlxosbPoVdXELjN+r1wvU05KuiIHJI47tZuUNW4G/g/m9DSnS9eMT/B18LUBTIWqK1z
Il3YuQtHp/Wh2s+o6t1xhdnMVILa5vL/e5DG33U4Ln0amniaalu6CiDibw3anPQQmxAn61Q41rtX
ueFpGeL4uV/gHFE42kjBvCwwllSmdl7iakf2mWdNDe27rITdXgV4LA7k5uo+f/5y80xYc0n5U9Gn
D7nKGubUPYtn5DFgwLHyH0S5fyh6RISjw6RkuDYUTLtQiK9BufX//0DN+3sLmj/OsxjsDVMXUNB/
iKr0JUlnTfdO65Be6fYzxkqUj6E2vntthC4mm4M7m3j69bui3kDDDtRQfIBuM6la9Vjp6XIrp+Ka
DGV8aDt8WEE16myPiXIemtreSGemUmvPcdzFb2ohSqDqvKnwXxzomY3adpmz+DK2BivR3CCn3q3M
TSleji2cs0qoaGcJnWNj3E8M8k2mJI9LhO6e5CXKW1Nr+0swvMcxsptQ9vstg7pCGn/pe1Li00xl
jcJS9drMlwYl+4uavZVEmN677MYoDqT1u+7V/c6hZHK2al3ByGxUezOrkARmzVNojTFLJse9Qj52
MGRwFP15VLL+p4VuPMkCnazmt0nIhFQl9bbWdNwerDJGp2mPMyOM5fZ/YImk5pGpE5Ga5lLsDIWC
TToQfJN6P1HBsMEDvxqwBnLbrRyrIgFCUgiNM3LMgmpqVWvoIgvi5ap6BH6pn6roThROZviqskBI
Uux9GDXBeqSQTgj13LL3hl69AdzNz4N4FimcxyiUbjUpNwS1JH8hhfdwR+Wz8MNx8mWRDWSVsFbv
6x54YO4oxV3S6Jd1RLTyCh1IpKDmUFnOkeq+M5aCAr5wGLlp+OHx5h6I0st2tZ0Vt4ArUruEIcaB
qPe8Lwn99W2EHPcy6Y77oSFtprDihKfY0+O9qxjOfp0uEjM3bobCmpLLN/4xJz90twBjVS8/aa0i
5iVBZTvoXntPKYgIIn3OHte3SKCYRg9AVJvqtB58udJQRpoARfCqjEkO3EmHGVyAPZop3x8hSsz3
lI/2v0tgVoTVmCH8kjb4VCmHwbH9XsErXnPWRsKgMiMzN+BsDpKEki0Wf79GQlDYH2Q95veDLNSU
OgKDqB20M8JXppZpKEVBBEXq/7/drX8CCjwsrBrySUdDSon5+H8VJz3KMNgqWXS2ZodwF8tOf1Wh
1IxoaTdXpn2It/GhdRd7m/TtVi65PTLRN3k0VAca2pW/qM5CfYdq+fpJNpGdbjMr7XZGjttgY5t9
cZHPB27mVQ4VhrHmO5i0ttQcKO1ay7TVEE8/11lCkn2O5z3vq7fhTwWQZX9UGeImq+3BICWjdmnd
emKVlZqnSb92M5U4qlV4LspQ+bTqGyEqxlUDRkGBCCtUkxE6INf2htOhFU4QDcMkpIQTCUj+sJeC
bYeUQidX2y82zukCpuhZCpulxLlCNXy0QNt5gbeducGFGY7deOGyoCPXAF1MN5G1Mfh5OQWfXjbA
hlIK5xgGAy3bwLOeTStGvofAHqn1yDxsorXqotQ4tGCndvKfLBrhuTDlCK0Szc9kRq7OVm9rDwlm
+FY3vuQA3W3POLlqMLyVnfpZcuV+DcS9VDnx+mNz1+hXO02qjUOM6QF7ZbyXoCrJqKry15lN7IOs
nrsqEduLFe7Mwc62kk7gNml76+oBX5NQFBUwCFT3rshjsmSE9nDUzHd5pzBNWlt7tk+MGC1D0dA+
1k33pTL76fLn6dUlkRJQ3mabOtQISbIs21e9eSJhsDgRzDzdJFaiqC3RARBLANMqg7+UoQ2rPSgy
LTA1I36RYRzGj19TD/2/uZoRKLKUl07CohmP0hZHCjcoT4xsiZmCRHJZ7brKnNwFdcucRZ4sncVB
F7c9qDO6knDrRXyodMOWo0g4cLaYL9yz22ULCJrZ1XbrHRkF3NBSG5h4FOIyYGgR3eKbrnHDGLG6
M2troL3jRc9LiwYkKL+Q0fAi9ymgG6v7rEheWPsN0OzZXQ2la7DTUEo2qs6Ify3BqadO5tD7CcrO
TZc6H0ZTTF8KzPO+tyjxOU+0/iDbX3XfJrslJjfLc5wNLPktjsTyKU/JjMV8YHwA99p6+qyeE2VQ
9spsEAPRK9UpoWW6X9U4llrfaO96H5rnL0sL60NUB8X/z9RCjP7hcEI2ZO7XyTlPbdO37QWpEE1r
16EHFJnOziuD5ArVyvtwvbw89XQwCTaL7vsIaAACXCJwWKHLtXpIWcptGdWoHzUnJR5eZENbvpki
o6ULvrH26yK960nmOEvlDSAI5UKYxHPW2BTYsmw4msxsG0fpCTTvvP6IcF87kQ+5d8Sz3/9MYSG2
sfRyOCt2goHPC6+WRlbDOESfJahJiMdgt5CBbKYWqaOcbbyycG+1KOnaTvMwVmkHRoRUY0oLD3Kb
lS6Kc1TZQyCcmrKPuTubTY6m1kqSkxf27oF6LosGs81P6EicnVYkPyraHC8NNVgUMTNuRvdXN74P
2a1RXbk4EL7GTTgzhkQhRUjZnoCohSaE4Rf5TwhjbgN+Kb4bGArQyGDr0ezaL+spP41J8CtlaeSC
OlRY1LcgZtMrPJ35wdE6fAa0ZT48gwac3AINVVYe5fvI6MnSNJ/gANlBfSd2WlItYhNj6HRC3a/i
ctppbea8rj+bJMH3xUZhKi0HbuOU57oHIVZ53a3NYJ9bwH+kz68Qb45M1HirJFb3Wpjth1L2p7DI
+9dZp7y6npb/YDSoijjJ0/rPx6l+xil0tZP8Ti6P5YNagNdrAoiXLUnobtNZR64Bd+O04cHpKZVl
Q/NHn6BwznqRVBUMT2r4Lrc5Mg+G8UnbcFcYu6FjOyTLkSg+cD44ZXFYJeWyAzNmJeZLRMf7adGr
J0BVflN6mGhB+q1hkiEF1gNcipPcXJVRa8Ozcvp9a9wvmuglJNY3be6GF10h4Mq0yV5zLXCRQweR
2yRlqx0Syx/TsdmvJQKl4FJoBegYlBgNYYIe52y+GnoG8T1aLNhmYXsfvU4J3p6ERGDwyPkldlUg
G0EOji3pmoe6mHtUkhPq3wijrTTDhtEfqlh0duznN91czNcZvBSh9VbrowOfDqZWTP6MmwX1tDEd
Z9GtskD3nUrLjLZSZCWFV5nfmpHLm4wasGJmecmikgzHya+HEI6DaIBktl3t1GQwPz29NG7a6BfT
cO+gETsFggUXOe10wQf52qsFODHR2HFiGnO2Gc7H3zYuux2C6/oZrAQMG73MxpMS5qAyL6GJwT5N
sTRunDI82pRkek1Pz3JxbQHxZHCKdib8h4PsK8sHUwT9yXNSLeH08R28H8yy4nOFpsftJWzt0PTn
Ez455JZTX5+IFDWf7VlpTg1bO/bCFtA/PX43EzLpm6b5KQ4MjbULenV4Y1mmHozSdbnCkKiqS+Xs
+qGmCs9yKjqUyZcM1SZFZX3+puUVNillIfEkVV+9wDjIXOfKqb7PVHcwzlPTvSfwiE6uauc7JYmw
KIijog6/lrn6xLi+XExT2B8Mt/ymROPW0l/A+80hGTbVJpvsAxKi4eiWdnfWBhofjowQpftzdazI
890gYu1vuPhtSw8pxxBoF4IIrV1FT77sHOsL7c7+Npgsq52lzWlwt0LFbrrFpW144/8ihUbf/7/l
R8CeoBMc6HIEkzjOP/gqiJqLuO4VnVLLgLA9VNEZEQWGYpBPrrszyf0pFKwL+5wpZmeOCqWcmJwG
o6Avm+bsloYQgTviVFrRtUcJmFTEq+MskJ3+G0fRT/18V9bmeLLdWTnoTls+dmFMq2a21IsDNns1
WnY10PIOremuHys+ZHwCt6ofdnKA7Mcthedlb2VOeCvK/kGGazUBnB03H9sLiAn6PEgGUA5lzPeh
FZ6kwN+V6hArJ7InKh+pa+g/yjD9fUDAXOO3gLP9KPGSM1wrfSvBP0nVTT4i+cZfsUB56mzDsHBP
sx7br0B6o40yUyRT6wDkaadZ5zRwO5+lXP5lDtw/aPySnNGCWFQdEs1DGOG3smYiM8UCBPL/3s2M
7rCOFokX7bsm6A7ypqoN4zsDfXns8vpTmxLTH3KPAl7kKBQ1R7Jh9MaGuPffB7hL8TZKOmX3+5w8
6rT5vk3NbGfoSM9LlzakXJrqKO/Jbx4ozbuqubMXtXurDfc1FXrMIJq3Bk6nMxUf7WiZI1s5qsLJ
EtWbFoTcc5a3OGwcqqyKpX81emq8wufWE0e9G1tA7SVuaHqVgw2aPB9RMJH5Sa9yM06gI1stQZ8k
xsi2NXH3i6drN6A1Re4oQext0H/K1X2WftFQgv3RRxmdta57pwbPFk+U/+RDII4Kk9BdZ9bI1NCQ
GzUAa06a6iZPZVOmTzRWt1XVJA/yVG+xRa6ttk73QaV9z0J3eh3s/icliexnZm8pWJs/xz7+tjh9
dGwiBD4SviZXz9SY8By2MwQ52gySzZ3RttqRvKXT4qlOVgiEqWFrtZN/UKxkGhr10t3JP9dlsbX/
/1tLogX+cQMbjo6hgWHWopFgGP+7tcSb0HVI7ZxLnyO+Lal4ukiSBpBVWLdZhSYYw/o4QkxsD+kD
DoTw6MktPREBL6N0ZHrG9JmoZnzUQ43h3a7Vl7g2XtgwMl4i42jBjw5MJf5vjFVca9Td0vgbBSHK
CEI4KV90osC6Ez8ULX2za+tIt9l601emKpG/AGirNrbbjxeJk0hGcNYzmZ/7BtBUOYTOKaQjtENg
ibhFMkwAwVV7Y/KKXUNp/KEROdlZt6lsOs/yjD2RoqvN9ZseFN7596kkVt+QNkzbkNSDTZ7MdnW3
3hvs2NgPn1u2ROR6gIYSaaK/HxTVQoclwK3wgwAojFQzQGfeN9AdHKGAcvSPVRJYW9F7Lnwdvzl3
9IdLf5nY3vc2/OlcXPhSKrqMwt1qqONzYuuUM+EogYiuQmypsb7rrAi0YGNDO+nTr1EWfOL1U77P
U4wMjiigYlp+Uj84hOJg5gwJZ91dPmO09oThxKJrkbekBUvyHLkDNfTqhQUHwtf7bM7Ta0mEzDVT
NCLjYfT9PkVq3WNs2MbjUJLzkgdQhRtdIxTd1kcCdkgnIWJgqZ8KJAFXmZ1Um7F7T+2QXn1E5coE
F350HdY6uvZ97dr1Sxof7Vz11vRVx6tJfpJ2nxBK8L5JSLaCqzYtwwjyOqMKuOjGG3CU4V9mt38a
ffBpkrqk2aZgQ2q6oLr+pbfWVzr8CZbZZyzvbzPgT+hyhmnuiiz3Myol27EN7WebqvpjVg18tWjQ
lES1nsda/R47j3oyOb6akuRIpc68W0MDSZNNLlKmKPsz8ohUVdxLOGUPo42Br03j4r1Wkzt9jIJP
20qObQ8iYoTFuZC9yc43bB+9iDSo1Ju+yWdR/20F9VvEmTleEx2k204rfWdMi38BjOHi+d9Rw6bA
bmMttamtW7QePWH8/MsnE2VaudDbAYzYYkDFgQvNQYr57OG5SbX23BdsX5uKDAYFesdRNcvhGQmM
Tyjt6WgvveifAaP1Yr7HqWPATp5NBhmLZRLjqv6SBZNOLXTqz7oZJfcVjbvALcfvWcRqLB3/oMhF
aWCpDUiahsJiPnnJBiu+SX1MG6QqNvP+g80hAKpi6fzBTEiBCLL2nqJPvXc8VuO2y5xHjlWdklJm
ey0sCpbULNz4BpsST0hQ6KEvn1J/LLbN4r38NgkujbIr7WIRZmzGTETalU8g8LztEzjFxKSwEKom
nf65cPxNWaptEqLPX6BSIyyEbb0eReLcYoCED0MWQ1MY+PbkhL4Ur6Gc+RmzSgebJ1ZX2th3CKjR
4KfFEt3CSMUI2Xt4vS3osGHaOP7SoQSTv5Hi1Ebm2hG7WO9cDYTqQIY13Pnku6myKUvaBTkaR2Nc
2+99qjvHRVoBmMuus3gw2K4xvqnFyc3MEZma5WylYN5InzHpqMLyalyKNGcp0hfdo8mqbJ8Fbbdh
hhh+yZ0i9nWHsBUF3TkbfEwtFDAJXsAUQllCyvJdCLVWlH7Bw5F/Ic+T3QA2FQ5FaS3ysPlFd0PZ
JW9T0CGlylSUBHzjzzQSvmCrBgOcIe6twuqOTaT7TgVi3BaW0z4q2tLQ1Ai0c70kN2Aue01aDxah
mZcPpUtf3C11XFxcG1D4+9s88IE2gsTdO8E9FFpnT+21+ZfOvfX3Fg4ISgYXar0UXgyukL8NLoyV
lJsmBEOeG5F5k07E3BfqD3FgBPp6YCVN/mb21XeUHPsi0oa7TNeXUx+SLA3rN7takHll174uquaU
INDdGpZ6dU1REBEay7mC/d/b3ucq/2VBspfYJmQu4Q3UA13iuCIftG+e5VehVAg69Lh5bpy8Povc
yk1Xza8jQ9lH89+DVBleo1ql1pF0OG/EJydNmGC1/Qza8VWekg+SwlFz3qwQjLteEv7LCoZlxz/G
ImIQHRPGI15MIAN/Y5WAug4yEJTZJWmmX5V9JHHXBqKZlMOu3JYwq/ON11tVeV8HS+xPRqNdqfzp
VHa/yBATpGSF38SMZ41XKI9sft0b7IITRZrg0VjG4LFYeu3IspzOmDgnH0JGbdEyPjfKvBBVY9O+
KiJrX7P+ZGxr/sPYeS1XjmRZ9lfK8h3V0GKssx4gruSlVhEvMEYEA9IhHfLrZ+FGdlVntnXNmFXR
KIJMEhdwP37O3mvTE5m562Rzd20UO0v+vG4fUf+2LAMOINdryJGl08CMdaxa21brSiO7AddwFRBe
RZFEy3xJNUfbcFGW+iAW1SGs0rEeRk8b0N837Z6OXIABKj+jOGxv15mQui7xiq+osvgacgRdR65h
FX+0Tm3sn36e5dhorkhInD4am/LDuH2UJl4eOj4ih+rYbgzjeW2iZHCKl5Vtp5VFeSzXVv2lU3LV
5oOkxoqpuejR5EoAUVD+Kgm43OGXkrYSFCm5Mn7He9LIea/Q4eNe39u+imrkm1un3fv26V//YPun
ptmbYZ4b7R1poztNEwPHmr4LKpieD0BYlb0jpyO5Z8N9O3bB9QqPsaj8Gs3rfdqK23wUw4/tnRUx
5F5R7Wq/jjWvMygyjFUo/InBIRW7CeI4cy+OsSUBKssQ2dVP/YRAkv7jYo0B8SWXPOtbf2jAn3eN
e4Q5hc4YXC5iH+NsrWGtARfp0sralBYCW0cI2+BsquvnGgNYFXXxc57TozMp3ysd4leZJMFsOV/X
oa1QpQwuzn4vIkwoKhvxsWZFzqMaKnpDskSnv+q9fcxbDWkndgErIRFR+Z6AW9pVmy1G2OnWSsMt
WTDmHRcPGFmvsKFxrjayHfU4HtqZn9h4p2XSs31Xbw72HMW32RX89eiLx3hAWklztJb2ECijeprI
IWZPEkXoQNGQu8bWoRu25cskvaesak+HIrkpshG/ep+fVW6yAEUseDUHMwKZq1q7l8542yTU6VuI
Dv4scq2mF2J/ICQOXQXwu+M+oDmPv6Pft3CbTVaguNSWm8375Bd9nzwK248dECibeO20iOYxBmC+
m9b+pm/xKc1JrR8t66i5nXfjdIYHliY32W68U+qO82koqvmkiOrZtgnGTpNspBFBKvI25EkGRkp5
NYdkpfuaYJNGzn1s+v69pdnO2roSHpMFTYHnpjV/rGaGU0j9amr3qV0Vvg5uYyR9XTg9s/dl2i9k
cpJbzZ2eD2DyGUExaF390VmfSi9HQL+d/EbNPJKNidMhYZbD9H0gz8Q6LVVLZWLrWP6VH52m3dv8
nGUc3Ds1HnCW22cnxyNAM/sGVgauYhLW/UnhbEOg80kO8uwpmR5oHWYAFv99p3Vg6Dr3wL47+O5M
+8edOVoqPLdu218W232yJlJPPQGP5qeKkjmGz5ON+pd1KewI9tnYptWzRzspAKLaww1UkSnJej1M
Q3rjqt3b9M+QxGtc4tax2IyVWoPz6ZrcCI7xVnTT96xbvPvCVctd464kVKzq+JRX02nKlC4whkJG
V36gmxNOAlHaODijfFk0Tz6kcd08yEm+etXECQWY1r9OWzhQ63O/yqBQy+YWhr2gl2gjN0LIVxNv
P4oqlKvY6PY+Oy7pwF8F0E6dbIWK45mDUEvrw7jkOZNmMCIFj3nJZi6XwCWYk/61/X8Zn2iroD2k
5FyGx9rxbrFSBLH9Cr6UJi3J3kkZVqwVrnqfZV8bw0PjRWtX3vROs0+bT9O4wVHLIOROtQ+9e0ho
MY1YCYW6m+fj2JAumryvg02c04UhlRn7ZfY+DW7QQsY3cWPr3sUrI7foIxAUQ87sMTsRZi26k0YS
quHGgaYqxNG+2qQbBon6Bv3nW8XCc+cWjy4y9PNAeyVozXiiLFcePbdKzvFg3Wixep9jjKO5b5dn
rXJ3tOZvjPIEqBo6IvqQczVTT02m+EzofoRebKZ3Gn75SvtqTLK9ZyY35VgFCHXwU4scOyWt8MCY
xfjWYUgFqBg/QgwNUldYe1RI46kYv7iWM0eDGz+TQi8iDs1vi6YGSV+jJCnHl3EqYCkMSuu3rnPm
6VOPWaq2+86DO7msNZuEaoAa7axDrFsbkI3Bx8oyAlO4PM62cpbVpgphXO0yVt4hpqgv9mLe6cQ4
QgUv/aH4DvwD81XkEd2J2xutgJnPftmJdDeU9xicjkmxmsfSEB+F9ybjWvVdU37H9Mq8ciy9+3Zz
JrUp/g2XfbgYA/o+Hq01KDBuA8MvgbBk20V6o8bOu7VK/cVGsu5bIEMDI83tk22N1WEtvPoWsAtJ
gpNePYq6sThp9Ko/CnT99pDQ9jVMyB4Wrqne6oAE1I5xa+TlQoe/NH997vpVWB4wrq8Qp8nIscNO
N4pHYeTZVXv7q5UM+ZViu88Yi2b99NarseE7uMOus4df3yq8fjhoWuvBpLfYGQhCvF26JPJ6jzzT
lpnOtRtlNkuHdV2PETy5od00Dh3bnAAqlRkHVZR6IXFt8DnPomjulWXnCdfcZT3nW14ymr9bI38Z
cMJz3lp33da8VVY2txi1IqrbmC68PUMaALq8t8gXAX0nL9drXjMZ868f1gV+MoM0u+hKuDSnJj53
SDJBfgK+uTa//x8Ns6vWoi6XhPiHH7//RnmpQdYmycryCHTBrvgX0o1OFWzjEoFnZXFguzb3XFfa
YTGOU4C8Mz3/MlFca3dcQQcEIuZrJ9UvDbQxrt0C7XZRyCr0prA0WQZHVRLY4igH5u1ojFlIL4M7
oXWZ0vyL1VvhAOrpFUv95ddx1ah/aOnjtXhJpwngSt/VZ29WvXOrrYWfiami8bbET0LPi33TIBOb
e886OMVwyq/JB4laL8j2lWc58xCRcfqRWk1Cuuzi4pNSVxyIuQiFGCrWJYI2m77yDtfzBLfyEuLz
/D5BPAuNclyfEJNlIV3w9WkSoWG17ZviaLg2hYMlGmjN21of07Yl3igb+/tFr8NsO3WXLTyyYnS5
PmP1UMyOSkLJYIfTVn5iFXZvjfXSk6HmXAWqSZ56l25daGJVuCe99nJlSndl+6FMA6PyDUPRsKvs
PCdeQ7VO28CeO3kZEtkiInAhQbXZcF4yDsKV5qbfBjACTnVAfkUhheu9TryvWcvjepW5ukNS3DnD
izMb/e14pZAZZSIvRd9Vd/OSna/URhecw6OwxqPc6ARL2wt/FbP5WJb1H26yf3/7/Y+0ZQ45G9tS
N40tC5wU+D83XlQOGa2hjM5Jm2LXTwuO+zIBgHQ96eQVQemSSEmjW5IbmTEruIofijR5ybJYPLF6
UDj+8/MMr19UI8+ODQKEX4ZKryXd2/CQmF0dlXhksIUKjc2uL5/MpvjoeScYV8/d/eoVFyyCN5XW
HUbTA9ZRruJxJFYK++qSf5nMnJmQEbfPxgzWYPuo14s/Pk8snfFgsSGBJKlex1mjppbWxByDDytP
EQSTzATkeMa9Ui3GfVtjlPWQ4VCh8Dl8ZnxOYdvXhgb1rVQoVdeMzDaVXPImrpdwKbBwJTkRtWnV
YM7ssLnd4oBTPCKTy875Bqfrgtl+/UG63l/eWYf112c03nEMQo8XN1NC8sE6ViIJXdCUHZ4BWjD/
/iVG1vXXA62p27QddWgx13yzv8hXjSmlVIdgdMLXMh3VOTPPJcqDX3MEd64D0Q5MdDbNFab5InSN
5I8P1SxTTqDRKl8ZKO5l/3KV2/CB6MAKCw4RSn/5tQYMS2CN+TteKrZVxjYa8Cp3N5uyfTSK+t5F
X/WgG514GohwVYq5IAagRvLqmQfuD+LBMJyGMWlZLyqjAB9z2vQdswb+NTt7qgfawSkIKlpKOex9
kzzldWPhW1aKfKfqtSdje29WKtwrNnOkdrJfr5EgUqW5XjbVF8j4G4Qc9+eW+K4BKT16lYElDW74
sL2J1fhtiTEtdnXfPxTLmtyP64+SVfRuYt7i064mtuaq17x2Wb1B2zVWm99cgZFK7J7KNRl/gReu
0pVrq32Y45NujCx/dVv3X3RbXnS45GGVxEbwazh8LXqv9e5Vb1nEHUahKTkVtiijfwEkrztckm1/
cOpAjmZm/ZdyubzucuTQoN4qU/hQSnrymqK7zBvZC7l5sou5/8JfbC9LDtA4S7EeR6Xcz0YyPTkb
12HuFzpBxAa8c5rQacOeARhVBFWpPBFCWhdRSfWxM+tnQHnml2SGDQgbw+AM0qh7J5vn4GoRvb5Z
VUYQg2Umv1yk188NBeWeWukMY5BpKahol+4B74e2M3uIG+ZgW7tOl1l4lW3MkwXGDvHsVcnRo8Pm
LAlDWJuKSyY0jemDXZCJyp5RllizG2Z0i/y8pidWnQMPBLfY9Zn6j+/z/0k+4WFet+f+H//Jx99r
6g6ozfIvH/7jkn3nPqh/yv/cvu2f/+zP3/SP51rwv3/7T/7XH/Snn8t//o9fL/yQH3/6IKpINV8e
hs9uefzsh1Jefwf+kO1f/v9+8W+f15/yvDSfv//2vaa9uv006L/Vb398aStXrgP7//jvP/+PL95+
CL7vaeiyivf+x7d8fvTy998Uy/g7w33TRd6O8NSyTISn0+evL7l/VzlFcuLTaWJqDEl++1tVdzL9
/Tf77yodTQ1giqXq6Bk2/X1fD9uXtL+75MRsvTpIuLphadpv//XL/elV/Ner+rdqwKqTVbL//Td0
7n8mTFo2HS8PqT9yPtdmGHPNrf9vg4isU02r6m2Xo3TdBaOmlgh3Jg7/RG0ghnGrAEtGFKfafVaI
Y7KQx8Djdgsl2DgjxTz0+uIhvsyGvWA2HxBB3k65cxKKetDdJgl77NuhIRlUERx305nZ/WyY1b70
4oizrA4xCpp2z77WoLmnrRNoLsGRQAHUnd2JvTSYG9SGwTAsz+5yT6wR++1DpszWPnYqrInW5Fue
+xPuT73jeAfIafUisbAEkIp2TLzImMBZKnpcHgT9ImpM23GXJ0TW9FeyZ0U1GIl68fMilOagG5JI
nxKBEBvIDlpM7MOdm/1MQyyfeWVzyI0Z6Hx9GFoEEYqZvCZFyyEsjr83w6f0dAxUFT0AWePZWSqF
MZ29fBrasNPX9msCVM1IHYp4eKaq1ipw5S1URDJgCuk+YZnAajTGH8bCxU/xtSYmB0s67rG/pOg/
XUATHcGdR33RzxUnauT4edAXEmCVZts7Y7ZwGDDPbMsnFByIEJNkIM0dYSYduXjmO5J80fbq/AIU
jExnxRiPdEL9ZOCvgWOEwb/gfOtm8R4/rBIRZzl/rDFhByi53mKvb/GO5TvZERS50qug6IRRidCf
5ftNoPr3nRT1MJ5cznvymNn4FQn0q8LcUA8k7FXvwxTfpX3/3RBu5wPPF0eFOPaQR6RGgPPhlgWS
65qXkD3e3RXqN0WbuNp6+zw5o3fBBhiYY63eMxQFkg3UTu9JV1oMNdJ60CJDD48Aenig07UObVjp
IdSwp6ZVcsAtFb/EYi67kvjIYGmNXfZKmdWePR7LACwnx7DSpBaKpyKcQCc3mBtvh/xJU1OyW1zS
z/RcC5oSe7YeE/Azp/yw3pHyUKvyW603N8bsWIeU2mZpgAwSy1xJfS9zm5yTvN+V0kALoU++Itw1
dGn5TfgHz0ODFonEgTPXJJxL/Tk30TK4yBYYX1IJJsVjt5XWiklGLe2VdFjeU4MubZbzyGWEHnJe
lM1OhRwexEVzQTmjnSDH9DwQfpwbzbEGtBB6esOdxpw/FI4T2ICoGf0m3t4lTdK3chiYq60w3zBo
i/FDPwh4ZADu9GCUo5rknjt6aoFZWTS7BoJ7LGJ2hCQAxFwdGRmgnX3OA/Euq72HlBcp6vp3J+mI
vIXbNrY24cRF/CCJKCmtt9K6nSbzlUYlm+CQFxHphmnIc+6YGdlmZHv6Kr9oY4x3WgmjooQfFCIi
CBBMT77os/FuYvjSKpHelwWLioqHYmqpvUU77ScgEUFeD+T72dOtntJ/6RzzxUZNZXpwcwSm1kDt
iak2+vEGoddBywjhVbPhLinTFzUrv3Ve97UkOkSvxA/CbjdQUeXslto9kkVrvlsOYXmt+IIEl851
IsZgtBB+QgAbwH5aaMamdp8tmomluNgvNO/DYnWa+65IwW4mKgmTs3dxEy8OasX6nq/tcEid/AUZ
K/EK6xLlSJtbbeL3tWaqLv1b6lLlZEmxTxD2+tM4Iniz01eSeEsmTuPTROEYjEiAduacIL1ceIkr
uqoubm9iEIwZsIWa9+fR7N4GbFaxgb5koOUbYDjFfnKYikUP5GR0nCoNdY9M/ylvt+bdCuDpgsB3
Dewp5jQ9L/ez29hR60zcatN76eTHqZ/HkJL+3tPnzSxe+Aju17BTkAB+FZWbnYDd/GwL79TYw1NZ
P2qSXrJh1SkSBu/T8Nxzl+qb9Xx+SmuUjnpJAzy2Ytp2VTjDW9xV9dpHyjBPvjMO53ly83CaAetr
ub7LLW4WNPBjiM0m9gednOZGHxm+aePD2qQMLi308TmOjRoswa4oGX/Un3YW32PG6XaG8WRv/UR1
0L62812iNvRmCEUFuQIUZGqWA9TSNDBYLIZ62nVoyYIeQDlGAe4224kADQ8BDADuE0f5dEf7J0kg
OyN7cBdLvxnG+qHUdNBcqfbZqQrIDdd+M5kcRGLrjCInQTrmfElZf/y2bw9IePTjNRBLjP3FmeGh
jmbR70a8VH7iNOQhjEBiH3o1TYLBS/vz0rtfaPewEpSPExl/F11xrbOqmQ+zNOCBeNMNEaievzbd
N6tRDnnhfRXF3J1XD7d2hRMyXBfvRem61+GiqKgD1y65swdtj6isnEn/4P41btMe+xWT8ve+rqow
ywp8i7Bbosk1br203YtZF8cygy2LWbjDL9vGlBYmo6L000KcZUgx0pstBK71pyKLL7VQPwyOhNKc
AcQYj+qwECTk3glnOKq68rVWlBczKz4VwS6o1OwZ5mOeUh3EzczIaL0Z1Z74jPGRv5dQpFkjKM9z
KAzS5zVRHnRa0WO8VD7bxFKpHwl9HeR0hupnDgj1MpK1yyZi1TeUGntDheRVjAju8MuvyXIp2GJu
aKae6+zSDgnyM/etEcxV9Dm9H8ug6sVr9tqh3vdlaeaotQH6c7/s9I7WAM1rNgBWoXmy72kcwcNk
xKkTH9ctJzB3TuZ9EbYCmUUn6hw5OE7ufvHxhVaoKGLJ6a25gZanRmXV1GGd41KxkNGFpo0P1VkZ
9uTzTZZKSNzirvByL8pn5a63xK7ozHAxWoJBLSKOm/hBqxuc+80CvXvx3kFIEUvFMpQmzk8js7EK
WuOjJUzAMv1uwIIx6TZ+IfeF+g0BwSRRLdcfIhkPkoeJ5vCD5sZftqRO2OffpiImijl3rChG8Bq6
sklB7vC6pOlwjpv0nn3zwJx1ZqUybnU9fUwn8FC2XV+00dv1w/rdjG3WdUAO2yhf2+nym7oJIXRz
2TPE7XYTLcwol8xnlNLF8GFIykFINZXzWpvd+5IPdzVYPJ9b78iQOI7qmlCmAculmOL0khN3c+pk
DV3LC9wUT3dZQQC3uI6yflB7SO4NlTqv70KHnjmlV/XkRyd9e5ZUZZw9F3/t1ilikk7Iu1Aog8Hl
pMsnRl2xZ+pY+RMekRBUFoI8lHd7kl8f+wZ/z0jPPOiSdoqU2LSpPzmjSe9BWSUPezI3O2iDka5L
0iar+VA6gGcAfhdSs3YzTju61Eo09hhHPYw6xZL8MKZZvUAMuCfw9ZUGJ5ob12apV8supCf1jFAU
XY+NyagVzjnRsd0XiNP7Go4iFgMnnBaDIchUvjSZvnfFCIpwgUNSjj9do1XvcG9uWb5Kv+ls7uiW
HeFbbdN0Sjtj1PaD4GpN1FZENz10vXaUSRMJbAPMcVYyRsaFoSnjA9PVrIPW68jprAi8ec/hoKWk
sIFBmeIxb+r1TgLbcavk3XGg+45Zo52KKHXqYCRzIIhRMWLfd59VSTy3mEe/Fiklo1p9BYdUUBDY
XkTsJGLQ6mhniQ1fRtH9HHznaXS9PWVYzjo23ChdQdOtb/eKjjOhoC+rC/NzpAMDAbZmcsGeMIuF
GD/fmKHOrFuy7Wo+wQ55cQsyPKstG5stLeQx9xHE6PxIAhxbAmg156HMPjQ0gZFE9o6nBxGsKgsC
eDsdmkCuI5MqiGKjJxEiPzxDz0Hu5VVApCYL9yELX1P09LLXnwTTsF6ps9gjDUXRXU5YVXUoyI+O
Og/nb8wbApLqxF0/DZQIM9vzzKM345T2s9VYfccoP4cuecAVFZMa0O4SGAphBVPfTJP3okCyBDIq
C9PkBsgmEq1CtZERD8gOHLKySs/7onK/+rPE3F9a2BqLdJQBtP7XPEV2UC5ahmdiVZFGrMwpUHkQ
G8DjLpQRPbKkRirS4ZtmsMxvQQULm2Ng5SYcB40HSrE6EU3Ghb22OpgYEJV4bn22RrnTDWS7LUss
vXL3pHJ4iyfx7qjmYwEn2Y9BII/LcGMK+lhj5fpZ37xolfWiUkdJlJp23uWHaexftC57XBv3jcCm
e3fUTV8mfbabnAZ2sx5bl25SjqPq9iF4T8B987yc+c/uRCbK8zqVc6Bk15CNFnWos0xRSWwO0ezK
kcHGKavFOc0IdRTK8Ol5ACzpEIw++4A45SLg2wWBL/WXuiIFprOrG0ZoZURIKfa5DhMuZ3CDv1I7
OiI7ag0OMIaxl7zvvkNN/YKAywBW7ww7eGFDtGhwUDOXKyVB82hVX0DxJZEO2JveZM6ecUPvqwCP
I172MgR3dWM7yQOy7iepzcN+yTgfrPMUR0bmAyBI90D200Pa2V2kghz2oZDzpnPH3SSwEZkxUsCG
KW7gGFn3MKlzwDn3Ddil6ev6c6oxmQbl8tVtvZloT/urvtlZXUVwrJIWCuyZ8cSCAIr+/qOnY/uz
s27vWuMTLfd2l9dGihBibI9UyqmdvcV28TGhUPBBpeFBsODiMRyPd4TMsebtFGahMwkMByZJya3I
UKkz/DKACr4TUBBlLUHSQjcuHNEr0mJ6rG2p+WS2bRpsR/VRL+pos+EFc16Zp+sbKDCCwY1WQAxL
2dorPOiBnHUZgdP8msTvcOvMp7jui6DDE7MuiEcMpmq+QyagmlXpF+0w2xxtsXIB0+k2aLSe3VtW
qRwBlVNvbuRyM8U6ssbxjTU4/RFY+dFo9PKii15Ezjjl4eAo9RMCEpIOMTU42gjYFAzLA/a2mFjM
jepUfFMEJ2Cd2JxA76b8Tq+YseABoqU5aWyK1hbV0clb7HLuJRfE3vSxFmh2Eh/zlbVnqpyoX1nQ
8g1fp6KNIXXNuR9q07oZZybXo5LaKN0Kbl/N3g4ZtjjKVL14JLkxPS1BfNlX/BvXhPG155tDnB47
0bN0cGcioOG965vCaivUFPlnAmjzlG1v8OTQse7TzLcKXb3VszLe/0LprsTn+Pj/vNP1jZy6P97T
uvS2k553thKkUKNjH1pSD7h8m2FRrcszjmcQ55j8aZYLI9LFPPvCWQlHbCZsxW5+t1CtECtX3Co6
1zWvuPt09tZ+7fWDBWKdCgD7gaq+m1grHkuTJCtJlPB+om4LE8D+YAn7JkIxxYDcnZI7U0mSswuf
MJ6zI0Q269GeZ/NcgXIIejJS3qs3cL/FAdM6w5vUbu6vb0rHgxhkiGXvDT2uxaIlGbdM7t1ljSEa
TUvrL2hxNiALTH9+c2BmU3FruVVzM+vMpXQrlb5hj/VN0oka5Xf1PTWcaZfQgz9zwknCdkAjlaEY
PSMrZ2pTWXTTpnzN7S3pQYsmJG2UkxzDRSnFEX4QNllw1M8uZgU/111kdvbwSpH/BnBFQ4zCojab
dDVaexbnRCSqn/JY+21N4DWidNTsFdtBO8IiVEEW96tXPfL0jru+b/U77uEvM3f5va3tCoIWz3Wf
tGdhoy+ei0ePGjMY1jglPYoB+MT+8IhOBppblyrPCWFyUXc2SiHvcJRMd27pdueY0GFOowkqlB9d
byF/kl32jhwW2m1Gnh5mDItHlaE6dGxm/huPfUwGKvtK9/ZtPM2hHAwZZpVWRmLd+IEEpz/Ylilu
1W6KsIFR06ArONejFw2wjXxgNA5x1M3BRNZ3b90uk5adlW5so7VY0HBM+fBYQeoqOA/tPablYU78
zENs3vd6V+9L1h6qn1LcWcNYRorbdAErYM3zZjDNl/NhMhp0/IS18iTPnLgs9IsJGYsUz/EN6Lgj
YniBkAkUhdPbOGVyTJbrBHBSa5xHylZ0HLlcbq9vwKRuPMy6urdt7Rbe8fLWFbMeabkHWc5p4PeB
+mniXLv0iQJzlUTktHJwh8lvjrHIXUa4xevM0h2MoGjIMs+KS1c9aUU3PFTsKMe6hUlT9u1wkY3Y
Y/fm3nnmmv4EPebsKEm2bunc7uTM42jnyq4gK4HtXAW5n3/MW6XrthDVFGRGu7jsqugDSPl4UpX2
PCodKzbCvNVr6Z5ksdxJkLvBIGV2dO2p8MEWL2g3qKvoPC7PbPCgWYhWVaZtcyi97t0jBZCTNHkv
YkwfLA7yo6zGFzQj35qlvRsWxBpr4ymR8QrQyUZRDU6Rp6q8FRRvro05Sx7KFhd1N4zOxRGcZMt+
Fw8xqTLZsMM4hiXJdevT0NO2s8uelZmLvkrUj4am0mLM4x/bZfRXusq72RmeWVqBaTJV7qYbjt7H
Lm+XUzxP2HFqqom4hRSpwBlCbNkcER6x0qL6nkvN48g0faIPoVmobxSHwsLx59oG2vgZyWycrjvP
iE9xXLYPbrOGhIY3gVs+xIrYEktbN0w4yB5iKAZhNYNeygiYDdu4aDkrQu+Q3kiDtnY4jDgjEpq6
xq7OdUYVqYVYWfc2hVLkLXYoYPChvu/NnZr/QGpmHcm0/Eoq+hOvSXypKvtDEduREOLMzuj4Ecm4
0pMg4rrlEjbjsJxGxBPI0IuFq/7iYIl607hXYSZt2s+8a45TE3kT3su1set9AopzcxWAA+hZy+EK
h1ZDg1Jp5BAm2McOjavdG2CCbS1+y+3+vlHvHJafG0faqu9seCuQNhMZfvgXFXc8zQaXSHUSeaQ4
7qJ1GAL0VxQg3ICBh/bU9tiDlgRqvUjqj1WzqgPwRAhHmZ58bTtOAnl6TEZLj1Q3+URjr6Reum+N
kgS4JY1vV9w6PmI8tNAqKT5eYRqAAqpTpzXu2ZHgNtYcoVSlFOhQUafrfJ9UHuCsvsWVmu/iGe6a
GY/qAZmUtgch6KD4e3fGlxIOGoNXt+ZAnKOvnBvKCVSnQdKSXIroeT9N+qFQGuVk6+6EOcx7c5CR
hjnRizzEfcAipJA4QuuB23mlk/Ho5p0egfaw9xKuiW8ilWLdlkHLQCGgk6XdsP/foQSllKor4G46
9XxmNpE+KFs6Mue6vrPzY00+LPm2N4YNCgHix7rXhEuEx+j52HidKK8EDZdPm30Q3m1ZRXqiTFHl
kthbwQXcjfqunVikBwRYX2JGH5k1ANPJemrOMd9Zs6C/DccGxY0a1eqqB/hHAXslWnvDWOfb7HoH
D3v9R2XQ0haQ+ZTMGw+cnPF3iN4+05VsT/U496FbOu2h1C8D2vDHSZ84B5XrGybMac+uo59zpXir
lrbmP1g3mCE6YI+g3XwvVoxQHaQRCfALUdIiuZEIpyAsT8N+NfqTay5wB8YVsPBrNlZZUM4ryyr2
xCKdkbMVHxVVWVja2kAI1aYTM7WwcS1KzH6cw0HQNcsV/bAQoPoOrv9uQmr02Bqznxs2LKmRnlQD
EAtsPvnceb7sC3P90meSUTbbws7kub0nIq1jhgj7vNoxFBpvK226jb3UPMkWWRwiZZ+0oARpGaz9
ZYplJIu8wkqyUWucNzPhiVONbAHQPywsL8nrUpv2Hdy3JRRo1mZ7KQ6kgVIe18HsYENNJ9TPXFFV
e9ONareW2bLT22rapzXN/dgpzgoNZVrP1tNiDetNmsfcuJMw95Wr0Srl8cSMxklryXdtbqzBYLoL
Ipzcxt4QXl9sgUAiYHrQwV0dsocxrV+ryvsR57Pc98IsjnOc7duRAlVlFARIlu4RAF6b/Oln0hoo
3hjW4yaSSRWZ7RYD254swespmWr5PANhvKYv2WJS6uVwQk1pV0cLPGGU9fED22T6ZtcbNrtdH5dk
oCwxWjtSPfB/9G6DijXNbIcqsniUQtRAeog9GPxb64QqGqI9acglKjWr1X9Kjnk80sl+UsA3lJb8
VGrt0RwbWhXD/VhA/Le8BecnQQDNqkTS4jgvZ2sMHXevd+h0PMdQj24+3bZlebvMJSd1R6DG/2re
zlK1v9WkEtaF/t6zFXE81C4cUx1/jZEOxh+jTH6owqUfEZg9gQ5JZZ3XisxIjzYBJwHQC644TMht
gUmFXUH5yN3esWQ339kQ7mnLGKbNmgz0fExiiAfTITaTlyJNv1r4QEC6SLLdkC5kH4vWjlGpwfSw
rJyUvgYVohhDhF2nptMeYfCOfqyvjB+RAMvGThBSZ18x4zucbeDENc1H5omnJa6SfQMCbR0quGIl
TsFlBA9iDXeFq7xqXKGQ3OZvjk2jn6yAV3PTY1tpW5Ja30RFvb4UenWyF8KsW0K7E4/cpqUwwzGz
flhwLJdTPlkoVsss/b/Undly48iWZX+lfgDXHIBjeuVMipQoatYLTIpQYB4d89f3ApVmNzK6+6aV
1VPlg0xDSsEBcPdzzt5rE++Cl6t4RRaXLidXMefrzYXBwdbRjJQdXrzHarxEZ9Bt3qrOJ8p5yBGU
4nsTY/4IrMRme4cG2tziLGLCpds0Bo/TYNDQ0JpPVC2IRKkjA+Np0uJDWp+Ndp4ESmFM696gUcy7
CYI9wIJg+1s9yH/41JJxPx6KkWkC5T5ekLFcsFtAcZw0kuShAfk9SDj5kbrxfduDVnR049X23WFL
M4I0Bc7DC7uk3VV35ZIJ2B5BuOL9jmzkiSYvRcOZ1PElWBws3VNcr6J+WqUjMqBEiYJOD6M3HHgk
YYPiSHOXNkT0OCTqyUyyLxEO9Cf8vRmoZjWOOJhr+8ZFQHdB1vuKyRIjhXbfG+dEyF9dyNU3KrZ4
j0ZbrzmfrHCnOAy4hxL56HbPkLFKGInEXiSagtWduQ4bVrQacweG0eBeKHqeqePPto9uObFOADxe
s37aZ2V7MrxPu6KT2Kl3WES3w6guom+nvesR/8Wa/VWkyQ+VMppru3yLiV8/EqgmGQ5V+yniXyr6
G83r/APDI5ByiI37TjuZTxnPL2UUhTeWI3TZFitcEBtcgzhUB7AVXpL/6O0RQHJ707vVTQ9sL6iH
L9caTlnGIds0kYaFZnnaOf6zyGnru239VDnewfI5Jjt3Vm6cwno1H1W2IzbcpcvR4rZMNh4uYNQU
zvyy0Z0ORPDTbdRd0pJ/W2RTtWyQji5qd4XH3Vq2o16AQMBoVyEl1qG1oYAHjtlXbJfV3mQrdSZg
zIyb8MltuRbZKkq6rXNYYzeeDCe/M6aj7VUg3OLugIZiRLW0nS+xWAYzLqAqDxammqazLgoXNkDT
MMQKTkS7DjRz5DC3KEf+plcUX71todu2nLVmQwFtfIgnbQZkgzQ0aMBpuUUGtSqAVkWkRi3yXO2i
gAuy/vLNnKeXZz9y16wXfWt+b8jkDK1y33v17SmgPii++PGbrtP1iwGgSvfJs0egMYR3VGl7REBN
IINxb5olwVWHxlKPHvAdWmwWSDodWS9yQ/Sg434y1K5JzyLjiAd7A9tgtQ8mFAGC67mR6dGFAMow
fw+uhpzBjDsLOyxj5sfEFg8Kw0sDeGeJ9woh3rAAZ3VvFM4x5sKPSnfTOv3t1FHN1sapzHmhWmvt
BSUB6p04M6LnnFARtBA8ljGd9Lh8BeL3HjlKrKJsuhhpOaLENwkTFqvC0y+xS+xNfZSsVkZWwv9s
s1VSNfvQnQtdr1vnnXuQ0Hk8Znk1phsq9Fsn6+bpvzJW1U2uWh6FRpqNxTPJ1LoJ3WSb4bRFa2Iv
8JhjoesI87AJ4YJ3gdh3dCXBQCZpBqZVbkrdXdZWgJJ9LCgPQnUe2i7YuwNaiCImNtsOYKeXGWrK
zt4JJ4+XfmOqpT3SIsslAY6TehqU2AsTJHHZdId+APczdeVNHTzEtbxP6VEyI2sJILafGZawAIEe
4raDCU8O7YefZj9Mw75NrOGXnmpbaQ7662Sf/bAmdtAYPzqLP5+UamO09ri2AYvt9IkJV5KVSHaU
tckg8KyIKv3ETajd2d2GsNeQkV1BH1SeuiwEiq8rQq6sF82K2AeG3NuM7U8Bmudglg2BG/bb2EXN
dqo8JNH2IdUQ2o7a2UDQMhaESJhY6Vf9S0ASQG6VE23wbthlDYazNBEg8nK8Rk76CzvH3GfRc4aq
HM9BruG/cl8xBlWcCQdoveYmGAgrdLhwc60yF0zK5LpSnNG8kPa4DKbPzAZ6m+JllB7WbMt9ryJ7
2uTmtPI1fo1mNWKgDNgDdpIPYdRih3DxNYKmLFqpHVgBCHb0gQjqc0pd7/zMZSMI4mCk2uj2WQ53
YYinCwXdMbeEv3VEah7MhiiTpLF+NBF+1qhZpdbAOT6tjUNWoUAtZclGdANJzV17VXxphPeopda4
6nQOfqEM7lAylctyYFZR9LbY6Ub/5BRzZ5ZH2vEE2TyiGIlyjB+J4NhjrZsfuCHqZQnibgEv+q42
YATjALhD6sHpeCA5UkkEtSwLl0KK28QLuCMMHQ6VXX47Zf9bIsj/ibzxb6rJ/00iSMNAtvj/F0Ge
648m/Gr+6zH8iH4XQl5/7VsIie/1X0iyTcd0GCnQroeH8K2D9Jx/mYAQEHNxRrXk9Sd/ySAN8S9p
mwxVhOM6eChmB/hfMkj+GvJIwbwTjaRj2a7878gg5Sz6/7clBeWjNwvGpeHqTF8cg7/2X7/TGESJ
AmsatGYX0lVa5lFPakA3ChpiQLzmyqrxqssA2e7OYlBxwI9uIAwm2TiZ8LBNiXYKkvLAaVwQXevi
bzS8TWR14b4nU20hLBXBT++emoi6+aq8dsd6QE3PIlg6xRa7XL+tENW/Jw994gBRazLB+aeW4jAZ
g7ur+wIJDD3BGCjBIRnigxka6m4CmCaHOkZO0HAKT4h4ifT+8Nt7+Zdm9G8a0b8nU88vjmkKOg/I
UB1D0rL7+4tjJYTUIa5G49bH0bG1IUey4VN/aIT5oK4IJr07yC4mckTLt40xFds20NUlaQJ/Abyo
3SCvy7Y1KHbkCt74EDo+dX7fMNy4Ps84DjhPzCChWtUpxe+cXZSTzQuJFomPr/UPeWDEK6TqfKaY
Mv/nZ/iHI4mLC5mtgN2jO5YhTFf+8fY7RdeiKCqGrYVdD2RYh44PzFlZ4o+eRPSiu7J8m1LrpgBX
v7StqdtZwMnWoPmmlTYBAsCSBhSmg26Z9wx4Iy/49Z8fo/Hnu+BYlmm4hGwg2Z2dDTNQ5DedbkJE
qpFXhLXoHij6CbjAQg0tNA6G9scy1cx91TRsbBHxNDwZApywOI0ZZD6Tnay2UHtqJhkd1fy/eiNQ
VLvynggRXap5/IcCPl0DZPepjeDhJVY+npuBIMSCoPXzjMEmG9JdAyoB1YlI6f4/P70/iOPzW4A2
2qKZ6QL2xkM4Wzp+e3oYFF1rNIS1BTwsdJh6ytw2mV6sCFNIOXPZnEWuIYW6Vl/yfDBvoZJYJ3An
sPR1cAGOiqe9Idjzm6H7OcbsjRhmI+wy2Uy14IpFqZdcNNphQ2EnNwDQzb3TcYBOJIFZYxeDHg4H
sjOHpvBuIiMhxjzy5T8gcfS/g194orbBOujSIrEA4zjiD29KUJFFUUBo3bpaeSgDvKgzPpTRdYRP
RCcOlh7qBpXdcqYw+9X46gLB/En37Y6yJXuZGBeva4TVS13z4e/5hHYwjo7/4WFeyTy/r4g8TJi2
3PGeZXu2/ectoWMUsWVZtVsz0HtmkyPzlWCgxteSanNdA+yQFPkmTGmk+lrcvIdNsIMn5S+g9BEb
NbifQRhFh+9bPB9zJjLl2tGBloXVmN5eoTutxXiJcu4BEvuwNCJGhtd1QOF++AfMhfHnGg+jGKcQ
qC7qFcxBzh+4EKPymDAMebdtqayOViTGbTWE1Iaz8Wwi6GuZzmpYdSdKBOhT1TXbK6bVnUhnbjfj
DW1TKmclsvsmDcIdHk57O+oTDQ63Xl+tGk4ZVft/uDHm6+HvbwQ7oK0bQiD6F96VH/jbjdGTn2O0
IYGN5LrmtwTo0UfTSOtmcIRnrW3xOFFbhnZ/IOt8uocb+0w0EQE6Vv7pa8RLxp7mH0NGrQsiL8r3
QrQrYaffFLpC9rgtc7kJ6fwD7LDLjZXRyiAm5/kaggMSaMluiKC71Z90hjiML/R/uNZmo8MfT5EN
HCOCwIeAEvXPDWak7CmJIZoZfvO2Bzg+ioHyZtiGRv3Cb6n1mOT5mViMfN+pbGSQQYUwBu49u3S1
vaYh5Kn+NPxjGPvsRf37q8/lj83CEtLgmCL+WJbywplkb4p6y2Yv932WJvugb9QBpaq5ZHIMvMdm
iKPJYofyB/UqxecAOJCwptRfpm5UrcU3Z/MfLov/+2q2OEnR3Hf4z/Mcjka/r5cBLlud6PNmO9BI
2l5zlNSQA4hAYQOfZPLL4jjSeSUwxdBJosF4Av2M9pbjkFbai5s0iabVKL3pw9GTVZcaHk0XPweo
MdZHUbn1saQztwwzxCVtBzpBJMbtGJrDOfaQQqmYsUysMb0GTez8RCWGXXFu8Q0nNKxi85+frsvF
8Oc74TmeYzmmJLDBgZv1xykEabfP1l10WO20Fcg/2GtocepZKh57B5I0F52FcphuDS5yZg3YbJ/p
xdCQryAhhgnqhQweRN2hOqKql7CAqBw9qmGRIxUEymZUcYbmfHw2dPs1RHGz0AM2lr5yN6q2eioS
kW+pB0lgRG69RPnk4FSIHrK+EXv67F8S/8SiH2ksaQa85sQosfNCMdp0DroxRTCP1CBqYu27JIke
U+C3s3cFH0rUVS9hRJZyla6GULsLuFsWVhmvzRTFfi/zn1ZRvjMKRijq3ZHER7VchUdHL8K1XwtU
lxgcQGLr1tGZLSCpMdLfHGmZxVkVbzQkm1BPIqw7Dp5+yGsbLyLxD+YcwDD102u0Oz+fDgEX0zKV
P22swCtveNFAth27jHRap5d3RAbpRbfUfWTIIVQKjFga1pnYBuQa6ucB4+TFJKG2r5ulUamC9lTk
7yMju2kb/mkLRpjZMdPBHlCubYPJ1MEJimk1MY+FfFfOFxtYlZpWACChckH/5Abb6gJ8NmedAI5w
HE5AfoMKmyom26iLKII5q8FHfYpU99lPBI+0GHU61+LpMk+NzajbEnrAhKf+8GsdvTL8gDyCroKY
HyqhOHGYY96lPQnayo1O3kvxVfkBI0eD8cpAB8rQW8aNIfbmmW4hS+9HOk+auGEWNdvWopsvuUQV
u9jJn1ys0xj+W4wiNTpEaudf2J+fUZMbWF2pY5necJf0QPSZUeO0isUe4NAiHHNQGEyToP12UOpE
6OzYfc82ZD/6gTM1NG4/0MySZGNi1T/m6RKV18pHNLTUg4IpXcAljG/n5OTusvF7YyPH+aJPK9wG
7buhBH0as4P2mkxUJJvUbr0FAqB8wf2qljXWgjjONwzdFkLXHpUkP1gvsWIwC3vz5UQGuTIXesjE
MAiZYVr50jIFPjFZvCMHXBWz5jNUwbCD5IoEoaYPalf1yZADw6+FHNQPKUd6o1b9UrEY+W39jnrl
SMcKB3aUP1V68F50zhxst6cUW0PQyzZlgTipbPZVUX4ypbKW2dC+kBWL6q5xd6D3oxWYCrmwUm9d
ETqBvlTrVyLRyELOSBPoHS51s4ZK4sH/Upycm3y4yaI4XLS+fxvyCA7DcIP5A9CLLR7TgLkzYRHN
UmslkxSdYVZBOKTbdLux4eHTgUEnwW25IzpaROUtI885a531obWnV+xLzaOdPceWDUPcr3nzUpqM
3muuRS+WhHjozlg5u6QyUvYPTqTDZmqDk4eGA/91BcLCGy+Onu6uyFsZDftBnxQRUkEzSwScj+x0
RZu3ZGpidpqcQ8RR+Wg6E2QCgE9aHxh3TSPRFtZCEcWmiXOlAOahpLIeVZNtOOmKJZ7+encVzCS1
/ajPCxHrhvYgI7IP6DM6P0WIGNSOo89quPdrQn7sfggPiVnar5a45NIYX4rI0G9cWUxLrzft1y4a
qlnoWpCy28nnFmPeyBa20ZuoBL5rtzvM7do6QOL7NlEIa20cPlZAw45o/iqEfo54ExX9LlUb1W08
aemN8mf2jm7eubgerhTisXS7G1dTLypvSBWsp1eATfolaKW4OCFQqKFnjj74N04UGLdXeqhmiZFR
ZfhEmYADZgbDj/r44TFAuZNzMLWXDxbFe4QQBSB2GphkJPRN/wbDYW11TvqjR5u8KFVEWinYJfbT
5GD1CZOyJjDulZuuEWv6i7BoaD0OtbZPfP2ztLJDDvb1sbey07XEsFugHV0AYELB9rPxPB/+nT+v
pfgaieZD7365khiU6hg/D+aqBJFqFUYy58pAcDVVfF8n9br2qmTTgktb99LVHjVE6XP6GSjufWsX
wx6Et70ylQC80kcX9nmmj7qz60vFJE/KYuHgPLsNqGwZC9nmCQ1SucXFX+wMOnrY27j0e4K2GdH6
9nkaqmLHHCmYIQdscmGSPSau/gzeLPy0IjwX2I2Gsyud5BgUHo3cWeFSZ4Swer5xGBUrw0L0CL/K
wXmhbD4SqMoUMnMgE+V5caDFyfQjl2KLsqbftJgDWiPLP0aFuc3l+HnwOO48Ejt3uX7fVVO3RPRI
gxsE1aLHK3An58yiHk78tohCuWAgBRAlsdKjo3nbNjSbs2FUuOWxLm3w1TXnfv5exXngICLzxZ1w
n6VlgYeC1PXbdP5w/azceIkpf/tGPWnZmvXBXpLs7S4ADxsbZKsEdovprw+Tl/VYGEd9ef0BtHZt
ERTpsK7IGDtyvY9HQ9a4qwratXqEXO76PVLa/vrpv7+0soqwp76Ea7QJlNLPTsp2W4+mfiaRMV5w
dG72MBpms3qPzh5uWhInSKnnU/Q1PoOpT7guOB3QQK8enConuMBQRzyBuEezNCpp7fQBqCSiGLRi
KO76MIoZvxnRvVf0nHeyLNwmBeJliFj3JeC97zPtgFznWq85RO2dVKOdrhQcLRGnZIKgjv522AtC
G9e944stL7xpL61UX1VVu+4SZ3p3WmYwLTE4jwbyArBrJA8hIlxmws2fcIS2Y5efdfl0BRRIy5pu
4zBecUKEbTOAD3VFfPr+Ku6RSWecBJqsZbHQbJPr3DXsvdaw7SMmrRdmYQWHsLNhB43VDXcN7nli
Cr1FVNZAzP2iurl+uP5Yn/8ft64UmYFAjNGxhvCESM/g9QhQbfwo/Npsl/QSznFrvfRgxG7IT3U4
09RfWdi7d+jyOHfbSBRRmX7TI/uSl+4KGDeQSSTBGDwko0TpNX2vRNf0Y7+fvW4OccSckhEaZHqz
uqIlsY1tcjKN1zYQD9QyzN6I3DR/TDjvSiqkSx67+Hjg30uvWjVJjYw04TpL1OWqgDFQEyyKoaGG
8dAC+dVgMIPI1L0+OE+9jUnTydv65opkqNsnLBCUD0pjwnol15hFwqpByiPS9zJYX5cbv4i+OP/S
K2uZfhdx9VDMQGaiQbfIXSkpKwO9msUWEadmvA6zngIPAgKz44lqpS+qbi9U8yTxJJznjB8sar+6
liQ0Zi31yhqlf+tibJzVQASsJATJk68uDoVXpA+6NN6DOCailDnFzu7Mh6YPw1etNPuVRHUw0VFe
DXMIl4Xl5fvfhv9XH3oCCkF8zeJ8hk4k0MO0JWad8KqOQznccqgSAhQLlcP1yy7Inr5/3cxzHfEn
rxm4nhbPqmeu6tbuOF/ikk/DsjhFKvpJt6vbXr8SrjWtoyGHV6eJnoFKxjm9Sb2D6Q7apkHkAXC9
bS4IZS5zru2xqZobpbtTt4hcHScd81Mw1K+5/ZM5zLQtitTecWyMzjOZD7X8WsGYPXeWuYD6HJ1q
2elro2i7R53HsBglsyyMiO4tzZu/OmhV5n1cQSESb7FDIBn2q9kjUrNb3N4PkT1cVBPs7Xl/QI2U
/PXKiayPYLCZKDZslCv6KGAxFTMYyXiZbGPA/xpnW6vJ5W3TuDMxhrbKvKF+p35zoT52gxvtQS/G
W9QZ5TM697PKhLmRXR4fg2TPoo4VkU9krmNBThDG4aXypdM/dVqsTjU35UJ3uGH6IPV3EVzOi8rz
jduF3rHnlO80YXi6frBkfP5uJyCu3yQ8Sg7q3HyIwO+iOgu2siWWdaysj9iz+GWbkShR2+QgtXp9
EwpahCcEdeLQ0nXcq8r7qTX1IWxf696M3pRvp+jJY9zKVf0zrUbrbhqwnFkBUYm5Pz5wpk9PqUwT
vJrieH3/UcH/MlDjOo3xXHuYUU3B6M8fCfSd28uc4swFmrPvSD5Hj8adHpYwzZospEUL6M+Sg7XB
dmiuptrwNwGL/MqLnPqecwdmV9Vb++uX18vz+j190uTehIW0hAs57DF3TKtwShTnjqF76Qly7MrB
ey2zzdDnzWFEVjWrUs2ngnv6+8u6aFJUUel93/fOUvl9+vj/+oyeypOV5c7NdQ82Wxe3X1ipm4GX
3YjC+4BIOybIAOoStBnWnBdV3pnz4SshzftG1il4IE6nN1NGsUdgjn7KqvEpNjXzPHh+taWLYS+E
ESNp0TByX7E3FHfyqYdRtlQYVL4/u/709L02p7iNt/jVcL/EJu6ca/+YXNlhbeTIkcMix0udxcgu
SmlxBJknEGNXgcJoEzDMvY+MKMmIee23UcYhI61N3ssg1I+5yF76uKt3ZmOQBF8q59Q1ybQvzPRE
tFqHjxgtJNz49odkr6BlRyl8MsBgzvGBesV8yZCzHn/OC75+z2hr94B2aaHGajfEY/WWMXzidiKY
uoLEiBswEEizGL5AMEfIAQVjJg/PzM0qP1tuQsnQUYWUlM2MRE39SB9WXSxyUiiJe9RHihkGTqYm
sYLb1N8Mrj3e+m3/14fIL2gPzH1yzhPyJKzx69onz6c63g5wcYA3NA8Da9UqU0m8FcRZJ1M/vucl
k/XvK5ya8T4HNLmiUwPaqCpJFCP3AE/bS5FG2m1SaV+oLtRCg2N5IhAS6FVh5esxZHoyCCfbBIh0
yBsLUy4OxURlsNpV1iNXhXNR7q7xdI6h2mVf2M0aa4xjIJWu1CYWQIJSrPiPXmreV8m9p9RPQqPs
G2uGOCed7A5FjkgmqMVnP1AexmMpDpXjhie0VzoNlMzEAAq7OFUhh5PeKY6pDPP19zwiKUxW62ny
7lICT7DzdxYKI5Ei9PCXrrQJBeoLlAat5rzK7gtqZvSYuyHZSJWxzZI62SQE98F/UGyTOlvh5rtp
qYls8R2C3bsxyjjC/NiYCHOw8AiuLWiSKH6IWuxScePGXn6X6giMBW33xfWsEKDm3oAqPANjcNkH
+4BpfkcM0Ry4k0KRVFl6SJrCImQS++xk5ivR6M0xDTt1Kr+EVgSftA+WfdY1x146bPiW38VndNLU
Ww0q+pQRl6u826KKwNLOy402B1mKVA6rkuuxAaLccXQr4FB180NNhu7he4RnhCuE4gGM3yQ+TxK8
zHX4lBkFSIxG4hmntbtQJeZW2RlPvJ1fWmBZD/B4txxD9YOsBWU9Ovxl0sY+ihfFdnedDop+6o8E
1SAJM8aH66lTTG4WriZ8cllS2FA9OdE2ThJfmCF3yxpi6SbuCM24XhB+nr9fX0CypeUxbzwilHQS
xml3qvX39jtFqVoTD3ApHTydGQoHPCBzF9qA1RlVHUoHnKOrRCeqgutf7WPD9k7MPZ7zokmYgw6f
wtTURU9HeYSIfAndoFuadVdvG9+rMStoxSGb3F/d/BVywxztMIIdMtVgWPm8861fE6mmtNtBpD99
nT7cFOrDYbi+TdeR3/elAwUdqViJ2vD6p2rDpBgFDYrPzRzfJ6vxVoPXFEtpDOKtsbXNGATikHZh
i/40Oui2k7zoPuOEOMnx05iXrg/rrcDsBWPSMF/GJr4JR5ezh+Y9Zv50MPo0Xg5t399Is9eefais
duan950tRvzRtb1Q5PncyLxE2WbE9Uvy6wplTOdJW5HEn1Xox4cwUHJNlDxRUnPn9Vpb0IIad13a
ghNIWUVzLUNmbbwUNsVir9vVBVRjvEuz4DFnRdkQCA7112HiHNQ8LUWMeD9O0/76We46E1gKvnf9
TJvBGo6a/HUq6H9VyVhfhiwmCpK3dtuJtpq7rYqFh/2HWi5jSNKPUfoUmfM/zlxuPZaglW0V0UoL
JkVanz0evbbHY0nISf/sBT5OaDASdDc/Il9MF8uPSAMcyAYCKoAYlFzw/fV52pgnliaRoNuwGp6u
M1bTis7XLej6oU/4l5qsPE2qXjOVNI/BZA9bkKOYvPKWEpxe+W3V6DgAcm1jXGt/xzp7RZxSxVCu
uCgJNrVDXG+kXBPY+KwjVdadgxmCjk7+zqto4u3G3DwaVkpRE9tvmnTThUYW0nGKoen0+OnjeZEH
qVdvHIt2FjKE75qv7cJ01w7plxsZ9C3Sg0bTIHY3leflSziKdHoIGn8eQJEmjKJxwOJSvybeXT8L
dGuZANpZl44xkPKoTeuSzejdo/IsmMt9xonxhjbN3UWu+UtrJ7Ep41AdRUnEEb2o2yyNm3ua8Noy
DoalHAvKid46RGAaIYKQuKSP2UspsdFFrtst3Xbu7jteuIqkfigITVwnNV5db+PEiHDpdzpLD3ji
QtZGfJT9Y9CDxjDbZxa5DwenwJJtiNaNCHdWFV1cn6vcd+iy5p2kmas3S7g/sqbB2YvZyIPd1xow
v2FK33ls0SvdpBBFv/XG0BnmgAfQIzM/tLwe1uHo75O5oWFCIscOmP6YZH7QJWRCI43X+KmRVEfo
1TQXTkDqVngDwu6mRndShDsBDnvhKZvCisH6QkImKbpw63iwNHO+gsic3g0abBeHlii7N2gUHeDw
SpQE2rOdxRs91Gm44QSoSv+r5NGuK9GHywE2I8LNXaLXKADTMLrJZwiBF4ZMBYYHvGx3NXnUB50o
P7BV1FqusbKa9ajB1tf60lpVzKZclxyy1ONvRgHTKdoUYZsAydBo3sLAW9mNSndcth+W4GBjaIG+
an7qQhn71oo2jVLOTaqDvWKiwCEQpIhbrXVI662v05NKnGRDAkVcEVhmC1AqhVQ9LX46KzFGpyyo
O44b7YKrO9wPP9NREC/LdGSIDPxG9ctohMytuOIXtVZt56QYpT9HdNYnUS2ttqWNm0yXNiBvIzfc
J+qEaNUBDMJcYm+HIss3bSeKhYvv3EElIbxBu+1Bi2BJdJcyxaaaQ6qaXb6E0DGAiz4pet99hTO1
Mz8yjR1JxPYRhJwi4wQ7TMbvUXZ1a3/erZiqvXSRwcsJfH6j5fvay9LnisHCQtTea02TZtuM/qeF
GYvUXZrcxDksolofdpMMjqVl/UAXzaQP5aKXuNaKjV/HwQEwO6PVT2zirQlsaVuOxsYAH8cT0SH0
oH0KPSfYiKB8VqpELdncKmnI/bSHEvacRRYgkixtMWFIbavpnJsCznCele6oun+SyrYbh0KtGM8e
rTJ7Me3pBmf4G424Qg/P8N2HlS6jdBuMybOfwQuIunGlOeoD9NWTOTfOI8fyN65GrlfWAhbIsnQT
CXJI9OgtHvxxa44Tkzpe+gyi6hb6wAn77iczrYcx/JrvlZYN0fU1AtvM5JUl019FBfmoRHNtS9q1
k978ClKH0ZCq9iEySQyzX03QY1b0GuZybjks2mawAUJqWKly71S4vbmZ3IgJHkEABvTVlY3DN8Zn
2qIrf+zQOi0Go11bdfkmbMS0k52yvlUvcQ3gElflRWbeHnVx/IBmeuVY3lvlN6QTCPIoJJ54vfuF
uccpnYCeJ7P9wQIkxQmU3NsifRMjRyI3BhCQrMvYd0/YpB/AQy84DAXLKM1Rf1K46IX/YGnku/oB
G9XYJ2IJsJZeTJg9VTX+XrfQ34kU3AazelmRP2/Hob8zyUXxZP7hBlAKTJNJXxHIZq4nnJUd+nto
ftXWSLML9XuOAhorbzJSng90cja8PAw8HStYA2RFFd02W72B54uVHPVrQ4XegGH3bXsJK+pOOkO6
1y35tm+M4GNAUkIdjMRNqzCQFGKfMR9yJ5IO9WpurTCgWjr+Rxzl/UpTJZ0OK/vRGcrBUClem96O
iJzDCJNq7F0M0khiD5Zhnuzk4BwNujgrFcVvRmInhzDPP1AKhyaUB6Bjim7ZzxarDWMDAA0sNQzK
jHLZRH4K1nw41AbWJ6k6teuwYKBM35gBEzC6RZICNdpx0nsShy4FHWSAssO1Uq0VEyN8rZq3xNoO
Fr5F3N5o8V0IMSsPTBamiKxDhDRM5+hLLjxUbf7siUiR20xDtpoydRksdtFSGtsEmsgSlT/sBEzb
ksbt+DhWNs6NoXCX3Y8uin2uTqnIaqnuoK2ppaKPBM8XB4jQgNJkfX1U8SBJMreibYdIc22aYPfd
frRB6NzptfwlJP2utrV4ZdqIW0fDdJNXj5mCcYqDYqm5PGvKzVsXgb2Qapc4xU/Ljd9BpuVvAxm+
c9EMHCQZD6C6xrWKO21p9dQbcWg9EbcFbJAQuYy3A9NnT1eA3nGFZ9O3tSc2knFV65250BoqmFrt
yqLERQI8DGK/EAzaIhCrqfsWDYYGPWNY44uZuevVyqni9z5sKhwlEQ1wUerbJpTvKdhIwxccebgr
Bttmt6MRa6PbKaZRW1h9F28Dj5kko8u+rgnwxbbodzwOTna3pYYbYCJsrjcI4kS8b3OkyH7YNCJV
5dBOmeS4dGhWDy3wJ5i1oWtMwPedtzo21KI2/a1HFTnREmeErWuMPrDIOuYXZvM1GMFgUeZ2sjHn
YG6N6EK/Lc8Bas+l9G5BvohjmBramjYAggbP2laOj0tZS/ZTp4EbqdWNsCp33TTDVjTVrhwhl6da
drLL1LwbMcpNbIG0jdWZPtueR98uw8k3NgoYQKyFJOSVw1erqzWGoaOZEMRH0RiuEg1+hC/jI/K1
+7j1Vhx19W2HsxerbGke1PgeB4yQp8A9eTx00SXBjpS0pWb2oCgGWnbZiHG1t8pjQ8bFJrSGnQPK
c5WG46GsmnfskyDdqDdNBxNt4w300jPjEAUpwR4VftM+uMfamK1rx74pWvKuG6wPUNzBAyK6WvC6
L4thQp4FZHilJcSYGas+1OjoRPUihmdw7C2AmJ54ZyLabOuaKGuzxSIYl9XC9NJxnwnmTECnN1MV
nweDxAMh8bjEtb0LvI62hvgsUpPM05Lu3ERMzhofbLszs1mh7j2riRciqv8PReexHCmzBtEnIgIK
v+2maS/fMrMhZPFQhYenn8Pi3ojfaSQ1VH0m82T2VbXMJwwEhjn5IY5Gug7wcmxo5bhdfPVYrkKZ
ZY7PPnQeInAhexEqxOfrzrt+NH5GGFihP+gXPysontv0V4+Mh1zTtb1Zs68mbCfbWR0olNFAraL0
twmtfmDNPKqaBdBCt1AvUvI1rG7x0kXHRaHBSTUEhTzA5B46QdY3HLpy5oLVyZ5Wi3EYuQH3Zcmt
0jjGh1UlR2716KDSJbRzSn9JK7ybJ/mCWvoChdPYelSDGz2mtOlbrtN6k3gmMWudhhWATR1g1Z8Y
qrknTII8ULDhYWBCNNMoDVltbaIlj0J3KMOWrn+TlPqrHCE1pn56gdQAen9wQV6SALOZ9bzaO5Is
Wt+/EXA+PVUvTOhe52m5GmEXd9T9kf3YJebeceimrVlwg1roxaL40/M4H/S8PWczgz2310nLZupf
TpcS8u4298SNgOCY7SrWJyE4etGiFrD5eYoImm/sExTSd6GVL3E643HItaOdfKMfeqOmRzC1k5V9
sVbtm5VaBSjqGldl5UZvYqiavSxm4H2j3LRWhyysTD9mZ3XWAKc61dr0GNu0Hg5ACMBiSbCmPnhc
ObpvkOVL2xVEzVAHw1QHUEWwUhph6puAqNMFMI4FNczq+csqyrcd4uBtl+Dn6ek0snHEuaOcA0Up
5aveQs2PzlpcfhTyXierVWMOF5B/3tEeTB6mX8GAhWbUXMuamvN23xp1R+JYeophA2zjhhyA0u0o
MBqPNcXEgHlskS05NVN5ngPs5SnEqEwdRPvlLWLYAYwuzldVA9XLDJlAZ0E+yNJ2XZKZJwFcB154
vMdwSNMiE85PWJGm2b4wUHHWCD3vqDn2h2BjS/SWIvPOmKeNr7/rZolfeZjuJfGZQEMmTFRRQXvh
WDwgg7dLUq6RFE5LL5MXwSW7XjdMTO2nikfpoEYeSMai706dW6EZjc4hs+unJrFGZkgYx5xaO+Fq
mwThVAsslQN3aBiLChvyfJ9VeajZY32dnOEyEfFyb9fUdTQn29kQTHAWURFQ5Sbr4IsNsHSHQwKz
eqsZndjCMiTBLx+uZsmcfmjejDniQUPFJBMihhYmzDNeU7KY0S5Pr4B6uBDYGC2dRhpcEgNO7d46
ywns1vtKBYzAGDmJm/lH/LHAxCBfsM4dD3ZD9JyfChsLJYa6wfzqF5+A7y5icjrTbWrFKS7fma6Z
V3N1LzoxKyj8v5QCsA45Ta92p662f681kTx1wvqz1UtO1XpoDEB1y+ig74uYA+GqCpWwYRmpJd2q
8kQQ+xpphY5JCI35/UjM40SOTtXqoaHFl77qfywIbpv0M6+h03AEjQAdjFfhYWSDtMbjVUImUh0r
RbhZhjZxHYJwYiaoQdwqugBb9pyPQYQ7k3ecolT1oH4QuCO88hdUXsknYY+okcXYbJTsvzTBVnNB
3EdYFwIwy4PspNt/moEu1B4muJBT5Qbr30LKfPD1X2kuwxHURhcYDoANetAD99t0sc34i33Kxolq
QbjsN457XoD16wks4XxmeLpAZW2dZNkuCXY3vc04JP1yVRKZD6UHZh5mYcruZfiI4iY5j50td92U
sCHSeQQQcDDdy3CuKudjKvgXsbaji/6Y09nf2ZemK0QYmabYKvjPdaT9QaCttz4M3U2iZ2AKxvwd
+MpK5+dWWbrlHnLND+Cl1eDFsFklySHvzJIQ8fJ3yqhfPDlzshJe1M3lDT0DfM7W+dJs9186Gq92
VEKd1SXkESpY4BRa4IF823Qj9E993o78+VxF8SFZR88JecgouvwSSAJFb7r6iIWtw/lNy7054lhe
SMVihvk0Z3Oz8ystoEPk1Fftpe0U/3Y6fRs2leYYJ3Hgo26m7vtASEpkFNOMbccvXy80av+J9Twn
YE25Lscu1AF0Qq0B0gFY8Zga7/0AKUAsKdFnJnFiPXRBjNL/6naA4KgmTr71/0gpR1mvZ90O/Rgf
WTFhe8Tpg0+VR0+CChtLgq8Kw0Z6yA5BMta2neEXwbi+cYzFpKVxeZggH+HFPNjdOB5MNC1rRbWJ
U+dCTcZhxWjD7QlA1U0ncFgTKn9m8LRMb0zjmeuIY6tzmdctJelYQU6ATRwy1MvHmDrWKBuS6DLG
QtAHyKYEAiUZUWDLxlHw3M+SrdyhTL1XFISa6xDhoN1160YfIGJKgdOdFr/hS2RWQ+bBtQEzV62H
d5WZ6CgiGCmp0ucg8SNug9Igx73sgnaVSzYa129t2sa1Kv7V/ah2VkOoXJ0tYevy3gGhvuil/KyM
2t0QBAJqIEJgayLw0gn4OxzHxLiHquHvVZbuKlpMPH7UVaO+1+0lP2iF+6QLuaA5BpojjbVk4wK1
dFjxffJDyB1A0UTd+uoJylIVMoUj9LqU+LKha/T1nRnlSYDW8mbrdjCUs/+EroGGB9LnbKHlzOEF
M+GAQt7A4aa0oabwcHs9OiacNPLATbpiMxnCqqz/MjVBfSgmF4nnP2mpsCCzDQqKZvJ8QkboS2ow
TFruFg84PVeCp6l6yTpgZF38tBTRK0R/axslqAF7N7BzCEkMfbOtYfYw6SoXTgodYGAZQDUX/cYu
dIDm0KHaiq39VAwiIITO3Q45cFy9pADEpp0Sx2hUDtIuZ9lNrLi2ZQ83op7mQGm9s3d875OFNIDm
Q2ZUaFE0/wEuMq3aMgOdjfML+k52OwTkkQ1MZdwcpooqVgx9MNvacyNXMIYlHrRGvjWxwzk6CegC
dfavjJIbqjsPaFxB6kv03WZ3xPV0wM1hc9BjAFix9unAY1cU/Rk0TbLBSHcD0vhHXMnWnwjvLYuB
RVYNYIW7wzLFZS5LuLncUV6MUZ3Rir+RvvtP67ptksfPWjJ2F4EFvu1T8RgPDIMtY75q3myFWoN0
Khr6I08ofMrYLQ60qu5urHZFDGFDci7u7ER8mZ7+0Y8Ey9g6KDQyCi+JnvcA39S/oYGa4q7gXZsL
RiogpcvTIlagbttC+XfoSeaO9VhiP8mxxgQVUeCPpsVgsMbKOoHvp2qEamV7BXcn02JfRQc55e5Z
R+K54Gavm/59ZmLWx2O2Uw5RipCCED9Pm5nb9DDjG8kL19gnuiKzzG3b51930ZtnFis3XzbRJV4h
8K5mHITbsUVM73qEXWdl2Le2QTcJX80ISu/itx05T1hLTi2No136aYAMl7BWe6VBdvpqzJG7CF7+
zgD8vKcVChAr1BsB8nJD+VvsTS7iFhDopl4yl+Wmt4NxBHwwZ3Jutubf0tveFopDdcGTvslyhQ1Z
xg8zweehZvFXrg9TJddEWFhOu9NtN99P7uMYW7jaaUxPKRcupwP8LzwpoZ185OjMNb8i9g/tTxSb
xaHtvce6AhNj08hJvwcalo1vpA7SEHXVj6EgTjvRIhBFJweqQ/ourEU9qV4V38s+GTVqVkQ+R8tj
fzHkT1HaasgjGu77rnMuo3QOk8cFn3UuuRGdgRQpb45LpCEsZ1SH7zo6SURsNXgWcy68O7YRoT7z
3pseYldXFCS0l6Q+5L6JOq0ljKzF+UFr/9nGFPeII2CL1UeIGAdLwRfWZwAAtd1vkaQwr8zkvFc+
s/BeiyUz6TFIxt5/qGVX4jQAfabZB2tmROYUXsWYYTbP6EOfNV3ssig3HykbziyQ+3Bo7LcariGy
MO9WCFS1mrPQSTDinfp+OMW98T6U5a1wuBybljsJPCa0e+Dfesu3U9uMh6x0+E0gVm+XcrzH1GGf
gRG5gZJqDjwbNabH/i7UGyxnJLv2R8kjv7E6+3PJovZscycqV5spro0HZFSMS4kHOpS986ub4sn3
+YTykY0QhpFUa88FBAiK6HvCi78dZPhIOc2zGmCmQrm5NG5q7hecYhjuYUE5pgf1In+ILPupc6tp
W+hTTTYunYOrEtjbFU1yW2noJyTb2KShZWUrFMHDddpkuRWNQrkS+8yLEwjzekmqXSLo/yGlxdJ3
kFLOD73sovO0RFCxCb51W4epQCXOSe08Lv24RZtA1qiep6E/+1slCvz7w1zuTHSuaDfeqKCGB99F
NiA5XAmaX+M/5PLSRWW5niyv42D6e6tFKtCbgBpiQL5QgQ/6iJbe17qHOPvOYUk+OcMhk8kxyYfs
hgj9Km3m+Cqrd1gixb5v5voI/RqdmsOxUxP4Hijs0M9L54T5anrPhurEqFo8UJ14bCiHJ4thLvbO
ZXxLHXEhSIzqtorkeSiv9WTGl8wq95KYuWMaJUj49a8c6VaQUb5zM5qvPEoQYLX4dczYbacmLv9E
5sex0YcdYb/X8Tcu2PHFeeIfXNiB29wfoX76PWCJx1wud7yo+r3yeDlt4sLOhQ+EXj1jhKZbajhH
2vzOY6vLHCiezxVhnHPTijukMfDsrWva6X+UENdZsjLzUsMKBJ0tTPLYwOnRdKeBFAPEdt7RB01b
+q6x7T3CY6cEmIRpJM6L50W3uMKYvXTTe86EOeShZ0PfkUGq14e5Hh+jzlBbyU3cN5q2BWvALPuo
p2N7xm34WNnMTNxcX44VRGNGle5HTYlpDtrjNCcni4IgLGsjAurNu01CE8KThDcngacZk2qKJeqP
ssAPWtt/aVDM0x75r56oYr5WH5iaeo9ExVAQlm9uoouYF3XsW0IsJiSwTH4ngvWKS6FVbJgqSu0u
9+AZIokHFUThUD/NwNOQMkjYLZEW0KSnZ2w+WytwekKu6TiASZc2JRopJMzmFkbFvTsx9kMkjFBu
m9TDl+cMGnUC41BTqjce53/t8MFGwPpc+gezsUqUM7Y4S/Hp5sYcYmJi9+TaF4aJQMQt8e06pgJl
nPwMKyHbJsvEr2L92TPkASEMDZTr5BudG3KY/JBg8HdDgFpuSnWc8vpH5tZzxQTvrNle2LnFo9XW
7UPbXy3kXAE768eyYWD4TRIWScWTE3gbWU5knq3xeKlJ3OyUJg8NCMkQ7ER9cq3TCGKuTFGtOZbN
l0qfJhan7HFYUk8ZodJURuwRSP90pvbTaWti70b6siUX/KcFPZMd9m5JhS+NnZMUX7PKAYmW/PI0
ZYVTkm7Lho6+hQFIfv1wj8eSx47ieWG/Hc/tG2KCB6dsweLbyEwU7ePJipFbVSAot+mAGTAFLY1/
9K2e73rI7w+lZcAZlO5nJAoE1um/OnIeMe1wAE14h+i4560pyXF0q+WFVWp8AoO1nzUSz1C2oBn9
SiGb7Yuq5zFmyxD6NmE9iCNeFIi5dQSONsGU+3XrFHfFN073Y9GtFVHZ78wGc5CTtjYtAo/cKM1L
odxLOwClBMawiVpoHEvfJsRpInV3ahxvXiW21uxteZjtfdF1D+iWAk/WId+lEZremB6o2cPZmH5j
5B6BmaT6ecMviHlR5lhIOPMDwQVE95L0kdbYsfGOn13LNHeOlMxVrA/pdArgeQ1YuQecTyjk1rQ0
I5gFyeHpANxOEuNMhN7wPKl8oxVxWLTMhtFbftUpaxG/I44DFxlRvl3yZJnkuRkpBvGU2ITtzAW3
Hcz0HqxEYKWsvwftmbTs7KXVPjWkx5u8wm8zuknoTa4ZiKWgF6pHsOp97yAs4w8gEYn7sejv8mVm
scE6d1uBIQET13MNTerEqYgTgRjOYQILUT436fPisXARJeuLpWPLCMW4iktg2qNLoLSuPTHKSkJT
729mTnWPW4pAlQISzQ9D0ySsBi73fAQPS2PEllcjr5ad0BKo1udNMP36nTw7k7ykrbprwD2nPaOy
o+nJZ58hxd4SPIUICm1zwjiXIl2hOPiFakAcEDIKt6RxK1Iu09I4Ja3zvgwWW+Zy2LmzNdCpUyVj
B4tz72prbOr0zIsDO1s90dXIRMz91PS5PsWRfu4b99nPyVayZAeXxzihPFt2ntYQ/5u9CC+z0QoR
gEVu7janTHpp5vS6ZOVds+BhaceSjxeZDNkL2qlcYYE84H815KmzoYpb6SX2HibGP4FAI9AMwE9G
uYQwMvmNqk8i0TjKMwtZre4R9aKz64Zz/U5tl9PHD+0uk9plXXwLE/0JU7x76bKgcJ3lZLeMvoHe
Ticre2UxRgu0DOOFGfsdtJxXJjRFyAKdut24ueOvRFHqFOXJS5p4Q/Szue/1+C6OD/bc4dMz9IB8
C/KnATXmRaEhELNmSIYFPxBCsYWeiAaDH8EMk1l4aHmS/ohpl47EX5qd7XavrBXTMJf0+nMTODH0
gaJlBtR1e06RZzMOPSc+dNZ0o6cK5oLUo0hYnFi28dflYMfHcY0pvdmi0PdGzdIEiyBPPEEtlRWR
9sVbuCWMZ2thurCSpYb7T/9vWyRxtQyOBxUz7bCkQSuoP0Ot+HSG+a4AZDXjiN44LOykx6mT2i9m
Zp/cPv4kKRt/Q8FpqMluNy7FvZ9L0q2oXPSBGTECISC9BTJOxdxEr9UeH6KFFyOD9LqzjHNv1XKv
RH8xLfMtLYyrn3M0zyTEy4elH+Zj01ikSWU7GI2A7efsQRY9ccuiuEv6vtgVFgVR4V5s8H9M7FjQ
a0RzIrAzNoZI/rXomxVoFST19Phsgq7pMjz0k1XtYXyg020Eu2NQ+DC82x0VID/7grA3nZgX+/UT
YAuWp9UjSn1iqox/2WsGH5Ptx/Lopu4td6Z5P0ngXayoTvoCwsVHVx24enaSQtsP0t/n+LqwyOLG
FbH3uXSCkKbEyBnmCb5F71m4C8GP2R/hHdDZGRGTyr0jEHvnIGhNNI+gFHcJMo91bUT+SoWAEXu5
Tjh687r6lhUoHIjqVEyQJF5yCxZ62lowFfL5rTemS4evpzdtQIuuQGrBBT6kzNtqkle9JT8CCwg4
A3k9J0iudt6ziel2LpDzjUWmR5tkfwhErIAyW9siVh22Sn9VOJITszkTIkush4X52M3iV0fFTJRJ
ul6S4budH4FJ7m3W2T174Fwn9KEgQTpLcgY3wCxyoiPIQXVDpwzWshUP7C0Rw7JpXk0x3fvCuCcp
jdxpI543UmGV9Vcxz4CqibHT7duZ+DH0hdyMeG5wJCkwihz0IvlJwbmyLmMU2yF3KCSdqN76H4nl
xXt4V5jxWx7//nG0IjQpPSif+SSYOnYIviJv2beye88KxrNpn7/bZfOnxw+uN9IPdHm8FTIEwxwU
FtolP3ce23a4EU/zZqeIa8emoH1LzwqxhJZG754b/1a2skNevRMez3PvIkhs/FsdpcUhYepi6va6
qI985m2oZsW9LsbvKsU7zBizVNpbPXEd6hHjb4SO+POhNuoGFKB4wUXLr8b0smSn/HGbpu554FJG
r2usvXbuonNp3ublO0k9qORrweDJjk0pig+uYU9noO92jXn6BAIK1LWILqpxfxqQJYGlT+fRdtKw
STIgfPovg6t/mV8c2RYnu2pE3SCn65rsZv3VMcpz1u+sU6Mn7l6JqlcC6oM7HzfV3qqJS8Vv2tni
xIG8yR0H8HRHwKSB8UuLWZH4gj4ZUPCc7aDkbq21eV5yXLYdo31iIvft+JGnFRrNJd57CO63Mazy
hv1wsH4EphK3WAy3Pms/rTL+RocUDlkDujjxVzHywfGZGUjzLwLBHXixCakugu47fGfKeRjmPwAN
yMQ6/7pQC89E4qiJPlAN3duk4VyHZq0xXuLW45AsJt4VO2cwr4odDt9HJ2bOBhQo34BNfHWz5AHv
ADIabMcVUp+b1fRi4zJ9diHNMZbF9V5RYiGTmbc+rhWWSOmL8hBXsq3oOUC8TSsE0wSH6cFSCHB+
JQZhZsObMR+IgUJBwxAcMZ4BttZIOMZJzhnS0dlNcHSPIvllmPK6OM5PW/HvCsZpmHQBQCeclz64
hPnSu9kvwtp/xGui15lwkfX5z8LNttUT/75O3WTnqDX4fHAwTnUgTZPkni9+743OXmhRQawJ7RhM
Qj+O0yCFbL8aOAeGJqqaN7bV/qosOcHrrRBnPKYuPcDox/+iyLlZj5avR0968+XiM90vKcAey/KP
WQGg2UnL8lImmPmBqmOud4RYW5wNtR9jECP6W1gih1Ijn3u0youiSJFvA4LNoM2QJkQwBdjhIiZs
LefYzpyVg3Zt5hwa+2KwzCZCt2V1s6T2W9+xUPe19UpEt9Fjv+Khq885W4gDmQU2xvNIjiy5qg9W
a5tRGjbLAoovc2KInpocxqXDVDyqqWb7Ye/O9aEwZ2PD4kYm+XEgZIWMbH6magIU4pMYDSEmGNFH
T3r+oxQNsVA1DNfZDl3xhJDAPhtJf+eO+pV/oNjftaTcDLHGGli/j3ymRlk5U0gPRbDk5JI7LUAB
h0+4fIegw2is/TK8xgK/ODAsQB2g+v5c27RXEEkBnnrIddgOHlI9C8qO+7mcC3tD4W0Fhe/8ykh/
NrTis+awZj9mPJO71W5Mh3iGqK4/lbTe/eogGzBnKaDZILOnf5BOgP50aEPmCM0NgKjrXK6zvzyi
zF3K5mwvLjwJ9kip/u6646H1iduMEcXQeR6MWGaPVjZ8ZgSeb8wo+Y2W7LnOTLKMdZNoEb1jHj4g
40KKvdEJMB+j+oF4RNcovr2O2CBTA7NMnWTkCH8NsezRhbqn8Yl++zrK3D7wQCZBqUX5PorLfR3R
BRguN4WaGHdJdnLu0J9KocsDXrF0h/b9ZozQHVrTOZpDv86i4dgz5TPVpe+Vdeej781xe+9cQfo1
O7Mlrs4GDiqO6eik/AszTb+W6SEX5X1j8s2XbevRCLefPID4KYoQWNu3bTeE2aQ0r53Ij7Vk1q7k
YcwZw/rO8KNqbqOcBowNHca/4eTOhDb06Ou4dFmCNjX2IX/ZdBZu4HgpXgqRhciLbuVA35EPJOX0
GldD2UHPxvTMUseNj6ZI32YSI9btepPo9mb13GzIWGN9oxU64H+6V9JzgkFDHglcLoYiS5A7xz9q
tOkzJSXKYEKSm95WaxH5KFrCTWKmEWGqhRuIqT6r5FRaI9jmHpfLbMr1k670wNEdIgn7ig+JIMqs
wtRr985GmpO+xRtF1AnCXKYG8pSP13Ku33RH009IbO+A7oB/s+Wz02b1cdRRqTKLwmw0vyYui1ME
qOOuT8Fvk19eIlqIIZdNOboxdNVoVM9+bPuH1K6PSZ1GAYbdKKj79CPVUTGbAL7Z4tqPc8daJqrl
qVDqgYgIhup83U1nWwd4TqCZJQK+NNfOdk5GYKdee/XpVDaRElkR9i2hQqnXniwwDejD0ou1dKCk
yBXczW55z4RJo0bR0aox7ggkuvBDD0CAJoz1ACmWyWhN2wWyCTvTbxQCe89riF/oYNFbJU6mCkKp
1Ta8yHg08V8kG18sGSevdsMSx4kWJyP5EOkEnvur6KBIIKI8mwpPpk1AEEYOY1+SC1qW0R3dI1kD
bjlxyJLNIVaDSh3t4Y6d2U13G8OfPkRW48o6JV2vgpnnEuOd2jqmkWzLtPssjOFXr6ok5NCjvZzn
l4zgShQanx5DLT4hrnlLPRqRdVoa/dp01J8+qae43DvqdNJNbKw5+sJQa9XSTpKFxuBAmjDM8Wri
neAoJhoSdF4WyFjiWs3FZtacj5wBAkMpHal7diZ7pEXg599LIEYoKNSjZk/J3syf3Wmg+2GUukMf
8SAk2fOdo/41S/c0Ai9kfzehPCRuZ5h1fl7z6ng0+CbsXQQkzAeM7mpOhC3IGl5Qox+GMq1vfbMQ
qzsQ2MhN+jZ6/RAOzphipSnO9ohZY+bFXpIErLIHnYWAzpjrBYmTZe0XOOwwnfniSZ7fk891NKKC
4weR4CRxq3i2NZ+AJ8fbWN5mrcyRevkXGMDoh72w0SrjMnvJh9agaLV0fhwscTXDGapuXi2vLF85
Vp/dtjE3Mx/lZG/ybJH7hJaE7RvlIv9ZDtVv8TMGm4SLRChC3cm8M9t417kpsgWXYJxsKdENUgBF
a+qhE/GIMGRtlBufM/8Drhn9qw/ifJr5E4q5f9U99mpQLuF3x+x62ofchdvmJuw0Gd6FbROtTgze
HpiDpymNIzDYcHaWWbknL8ZTVnuXaYVjDja7yzFxnryqA/FYKKriqH6xx14iPI9DptH8KnzTg6o+
Hn3nG38RdnboTAGZma8MxVe/6IgircE9oqzkMA0eA4eifRQpRg/PX76MVaKsVEMuhUXkwZKW3wVb
f4gsVnKpY+NBvXKUF1RdqcHp9si0t76fXIPqjjmSwQUVMVvgRHZ0gnx58bL0ZgCGUuPZm1FtC0Dq
ZkopWVnOKeq/Wo2I1dnwSJlz/ih9WNybFewo6Rw9yS9mlhiFepG/Nom4FJ7GyHd1yOnNaU5egNbF
d+ineW/w8U4JpgTE7WieVGUApeAvO7K8qMx4QWM1iOtQE0ehQTOvcb7QOWYbvcnFEYQToH+8pGAd
iBcc/KP03JRJSoFPhppp4+QMcoFpkzLITgJhr/vSlom7abyKzWR+Fc7CHkCLd5UvgARnLfAOjrA2
6v9a6U27KHNunoamokA2yx8+8+zZ0HCAKWn7NSAmgl3oWwaVZHGXIngLqAKI9JhogO1a/4Z0vukm
7XPQUVV6Y6MCrI4Ut8Yn7ChFxqi4OhWmaFmtZgr240mhUQFH8sheoc1tavJs3SEVr06xlPTVvBhy
Zg40Mc5ACMd9tFxi5WRbadcuc5PzUJFDquoFJX2s1lA1beuN0zc80h9m0oiiTGvrdZG+XQBknmb4
H/6iP0hs8KlevxuG4khfQmW5P7mGYBXpFkHzaM98Kg1SnMqW4urUlz1nZUT+NKqYZUh/CtK/Kemi
L8/0+Ru4tq2ePDwG0FfOpvKeBXDQyTVeJa/u0DXQT7COjD2cdQu/tLahvtEQE4dRBOJ6EQ4+0Sra
EvzJQMKIn505EQdz9eM0XqthJ2WkQ2AWUh0woRsFcsnI9Rj4esDiN6Ijh+PW5tYds9VltygE9OnO
HB3n4LbdNYpye5fq1MSQxZ8cTVFSzJzBo/UAeGibqeTX87I36RPPMsKt2LguGKj8p9Hr5yzpCkYF
xW9GBPRGi/Q7x87w69snHs+9X4uHvm4/O0Ycc/UvZxM1TTmhu93dMAwv00wycJxdqB0eqnh8z9GG
9r3OLNC59wZxnMVasSr3Gg8o2VVKNNXyVENfZyyMQ64eHASeZCBV/btjYtgptfJjmgymGa73LTQV
oKQjviA+xahvNFWESa6CUl/Qs+CaMxrtkohu2o6e8WwMX2rkFUsJSczN97zVHnMUgoIptFXfBlJH
EUVSR7rHaq7NE6voYEzjOkgbm8yCsjp1BiIgGmmtXOiwoPIlAppoUeZBzCCW5ngCRlJqmAL9e8vT
T7bu/xiTjl5/edPW1cfcWMvR7tw7xuF7IqhWcSc1gFswjEDytCcRkj/Oh4ilq7I4YN2jLOjhug/m
8muocOrZSrCSo3dj/QXB/Fi6sdrPsSzooDEpGhl1G/nB27VZGAnFC0hGaw6eS3ykX62DKiOYcuvL
N9tHl9wGHGJcYVOs5BO5v7MF76RmcscjTqVkEougIepiomWtQPpwmZL+QEVG9FW79Zp+VREd3bwu
jlHE3GaZ2iHQrc7dlgt+nEWcPNcjdREZlmfBcsmGi0Y4p9mLCe7ps5n3/qW2/GfVU2/5Xv5slM5F
DJS/ucFHPxgVcNJGfEyEYUIa7oCmE8us0FIhN5lybtb5sdCZWrk+fEMPRopVgr33DT/wLXuNu/d3
5M/euYU8uZV2iyx17bwB2Qt2HsaOgOdrbc/VwXmuGLE0Dh+VKfzHPMlpl5x4Z8Ta2vf+9vFwifVm
PPf6BAHKZ6r27TOqCgCRxruhCW3LuTgx5FkpEdjqEzshY07eK1vgMFgEvqZZhcSA/vagh1l+dVXA
/xB2EDlQsknnqiv7UNgptUFihGRzkjDCkCWIJHMRH7viOs6e/BGLpzWx6iGk2Va/jBQ+G8b5V9dN
dywOv5ES/eUKmmZZ+3u7/a3q/rV1iN6b2+YJVg/GYCn3EaSiSl2hTT1wNtHq2PTi/XjoVXNOO4pm
GZOf5WLBbVH4zF9Up+O5WEDrzGxpcDewB2FL6jo2yd+LcUkGPAGFbf+2i4PKpMwIWNaJtusR2zhg
p6hv9ZdkchMwcPESNoL5kEcgLQfbOpxuvykn9WBcF9BuA1AiLz4YbAJL5G8kY8JElgomtld0X99e
okjkm4FoGc5JXNry6hWEExQurkK91pOwhLUjHL69ziCuhCIVS/DG9/yBm/gkBqyPMYe8gynmiGDk
DuYa0Me4OHaKWsAfq+ROS9VFW5QWehLhGOk8gUB8gA8GAr603pwI1BB/uKnfcP8Ne6cKGdSw4YML
wOr8K4Xbv7G8NN0YNgLqEW1QRYpZ0Ys6HAvr1FVOiBx5B8GIfEConVqjh3HJzqMQw7E0OOerhWyl
MW5PPctBIspZ5VKZbol4kaHeVfScM95gHDB1HV976gN6m7d2GkbCozJA4djEQQCmrB+X7Khmsc8S
5tQ1ff021qw5aANziCkntfifjShnLNnzYeEIcr7FoUUojl2ENeFSFHtL8oRU0Tv2JGaAvCz7sRP7
oiGVPinzmWEFl14a4fkcjEPJkDuELoaVEEW89p+o81iSFcmC6BdhBkQEYptaVFaWVhusJFoFmq+f
w+vFbMZ6Zp6ozoQQ192Pw3Goh+ah0hN1fwY0lrTZUzj5QJ4X+t+ApW10LhSjvPrc16AgF5i/W/lU
osrPKVZMxyCzFeuB/ALenMXm6DbQb5KZkU80Va9csHdOGz/3Pllt5in7lMBM0NX20Ua7Jf/Eb09i
lrkupxautDGR4Q7ofE1ALAtYZXkLetp7OeC4/T62H6OxoBkysZ4zz2YS5ICDokPzQv90CQuO3gbf
zzapg5uy7QWvNS9A3IE3tBoc0Do5NhYDzt5ENmdWiXGUTwhbFjm6FAPETKWITJOFmtV/Bmo6eG37
Sg+3A7gEynpPm2zZ+WTPJNG5xN4HOuek4TKt8VNcAyP4HzxM+VNSCKZRVstB2T74Tdbse0LvUJnf
RDb0l0Z95wPHZXLZCQZcN7Pvx6WCOZ3dx6IW9YEPY5vFcpeVvAuYNcedtkI4YHz/3MQeTAtPUT4X
+ykYP5Nscrl9vFNd5OzUPHxgvLhMEe3J1dzcudJ+liEqAdGgn84OmBcQCis1E4PWBzpWeJCD+go1
NKEhmbo0DzMFFeDTcyOnDzdksFHZ7UOTWSjES8WiF9ITAYR3H5jRtI56phrFIEOanJLXhJ9n1UkA
FuAjHnommRhU+RAi9zZwani3KKznuXVvaptKiwIW1TxItLFF0C1mDM4c9ZrorhvKa+4bF2XT/gzd
GbsYboUsdLf8qy5oT+vGGbXeVkL+ttzO8YwCs49cusVi8OkbP2JkE9TD1Qk6nxqUHLlcHTCTkC2e
rWQ1WgldbBXOxMpR3MlwWDbVfEjjT7osAtZEljGPX2ziqsCWFD5C0ULElQigpuv+JmnoHjisrbKE
Nceh4bxtKcvm2rSywvow4Dja8/UCSx8R37A3LUYhyqKphT0QiHUZSOuHZEQPiOiJX8Up5hTXU3sp
x1uH6DweJkJMeTDu6jB7ZL2c90kzkqzoGHOYkb0YkE7OgElX59wKgrRINpEF2Ls2e04BmJFQcJbe
mAr2LIVpER9zd6VEnSYSUuxbk07IJW0N/rzF9UaoI9e+XPkwFnBlZtTMwTcIpLcFUPRWp8HzmHgu
fuUI65goDoM1YZ/TIqdSpDmlpXHtRoc7U57Vh4Lbq8XYaFOBsl9Vh3iB3toOpjPLgvdSMbYpXK49
bR8h8xcE37QDUiQONyYkzsrRDH/c6oRKs09Dx9lj8kW7U/6lCcUhNpzH1q9txvHsvarHTRsIVF8v
Sh98x35g5E2gJwEfIOKShQdfJGbTMgnuIg6AZNLr5j6oWHKr0u5XUZjVN6M3PRpL+KsbqUSk+o2h
tWHupw5urIFzhkDW0XCwqunc2nlOE2yskF/N5a9ayCDFSnP3vsw5PT/mvO8otNxwiruvEgOCTEHA
SSSI/jUjOfppzLh84iLt5VzJ63SEp4YnSE5BeWIqyMQOBvvGmfJNZxQfjjko0J80/3I1VcJ3uDxU
2a4eY8jcc3dr9uodUeuBgHeyphs4ItvFZ2JnH4lXtkdNACZOw59+IvzMhrnLLJauPPKO/ZRm66TB
pk0P+LQOkpsmnP/SgumsYvK/qmlYrzhCREXwZdbAoroEhIvpPAiaDtZV31+iAB9xBLtxF7Odu3hc
y8bmvpY7eFVSTFn1U6C5mrlVxD5gImk4CipA8hTY7RHF9WoBbMZYWiIBE/ZCC0muxeDCdo4mSBdT
wLUM6aZVVsC5LfnCIRre4E2KasD0WeMgyBHXh7hEb1NMUNz5sAj0bitJ5x0j6wNHTX/VOLqAzmW8
hOFE0w+q7ZEZ6KZaUuUmNoPV4IKENodfoKHR1sPrMsSCssX4Iqj/GQCOriRXE46liUekwfbxiYpt
FSpuvWPir7WaLnkDYpiV8gee+ot0Zg/+Lhk/S883RQUkOVISp4Er3wwsI1s3Sv88F4sQcLd6W9cn
pgMNVFILJoQIj6FTaXQ7HiDBmDJ0GKzKiqmZOV2GOLgTkON0Sr4bwZ+6C5XflIr2P5ocTn4KZNBc
dIuexgaWX6rO/JK1osn66rOlv88k3kRCfFul+WNoky/JBuy/bvxrt81uAkrPVPvUFAnODU2xR1qk
77lEgGjFLavksMVO/DS3w7cdWzvHw8YsBbCCWQW3VdmLQ5Pz3ERe+6ZN8GkVtRgLkSBlscYoU0MC
8QgoIyySPayUAZMMx4YxBevJIXM9DmB+aU1kiNQAvuyuVs84VBcQ+1TafokaBpKsHlvyH6s5t7AX
c40DyoBpyrjzceCutYaJnGTFSQKpyFnRObKX2JTZb0X4x3qP2113xR3A000n8ifCM+vcNsaT25ew
96IFX5VaKzDYhOb4kfoaBCndn4xIInCKvoLgS1azCHGQV4n7UHlEH4ruXg6MNPyUUYo1ZDYJ+5TL
doIGZEHno+tOauOQe9ZrhRW8S2sohuTwwFH5ES9HrnM0P5KcFP3eZjm+gdoBf3vtHILqfpYErwyp
wKqC75ugVGSYudKeWAoOtlWimUgwNniWlIGIsAfD2xFCNRQUTybhlq/hg/CbHFiT29owvvHj3qpo
/h5qLqF4Vu1Niit4lWFuwPh2Lnz3D28W25Esuq0nXxqCL5uoUFRbBlinlbkLNGGThoXM7s1LngaP
6Vh/KbciqtasEBCftboFkYxvvOL1ITx97VPYo60V+7uuOsmSPCqC1Dqa4EnEeX3rTrgnzD649gWd
7UGWnK0EvF/m3cVzhevFi+4T/mWZg077YjFDcc+ESiliNiHhLIaOQx15yaYvw6dwKicsoq+M0EtK
87pyZnrgsT2WlJvGFWE9SALP+TS0+8GnKUD3TMckU+ONCtKPkVzQWibMrXrCjq67IFOjmKwziIi1
xDNxK1vCPp25VujUdMSyyURs7Ez61l1R/9DU2HAgR9pwLmPJfjwE8Uc7tsib/dHgqtk18t3r/1qm
hoh/fr5lsXbjqVrLJeoVCdg/fWVdU8v4gsu9inxifuDdPwaSk9RNBkU7Q9xW6hB2w5kNTfZDvWls
mtDdiH42+gdNUh+0j3Dpw1IZz+eZ62U70+XL9Gg0+pMt9C+5gieFd6Gb0u/KtZffzOoUeUEK6sK/
pJ09MRAW674OPhpBQJeLyF8XUhdkeOKuVuQ0SgvTkdssjBSqbcsKLMScP7q50x4VjLFV+BYofoXn
F7izvfIpiIng5TrbIW5eFaqCAJvhVBBxXDt5AR/BXfDagHGjtVZuInwazAFhvYgSIlB4cPl/VgTl
FAYApgud/GU02KO6ENj4mdL6ruNgjVRhXfO0Isg1pKcM8mQu8vNgkqhtdI2ZqL4tcg56YJB2Vd8C
9cd3U8e+yXBkumnK6MtgtpYTkcUJfE7tp0pS/hhiNOorgg8ok6swDN7zKbBX2Llvwiq6BvygAYYO
Q4+YvSmvSdj/I2KlG3yU68Ib6FyllwQnNT33CwFCYY5NgbxkkkWly1IW6dG6wmt4BXWO0BS2XwW7
QDtXmz4yL82gf2cu8IkzkJ61KAXsa+fXn5IfPyERRVwefpLPGFkFX6Vobiff3GG9PPVgXf28f5uT
MYZCzD5n7WzHy0kUEFRuJ1esxNItORQaQsp4p83qUlYFH73WzHvzB7wBwGHocbWjYJ/yHG7HZLgj
znNXR6yQWlsGBQyKBD29CURIXRMzM/Ms1ByeSwbeaq+ClmWzlVwAkACdvSGXEFofv3EauhYZU0u2
taeg856TajS3lTkFW/IUlDV5pz42j3J+sabumPlexEWFM4lpM4GdV5PFXCXKYAg5OBRB7N9xhLlX
8chE1+VSMg3HBsDeSLFx5rhn27KvMQGAeFrQ+0I/5VN7qYzii+nxvd2ecz97Dmp9CjIfHZ5RDyQ3
vMSvQ0fEwBCHth53bY100dq7WdP8wI+BQfOic+fPcTlWo8Fv43j4nKv+4nfYXVq5zcT8VMC/kBPm
MdOC8KDUtrBT5kDRt2+MrwGQedMy+MsUFzU839R/j6xtU3pP8OPI9HLIy01VLhpN7z01UXwxupYr
RoArBlXLmHZJM5+6TD3ziT8nzHxHo1qwowU85Tx5cTB1QGlh/XCr99GgG5ztF1rVLOHltuNry9QD
Qij312TGVEkesvYoOTSILA7+0WmaDc7dTR6Cfyt4Tc0R9/ZMTEUBXUViX344UxNa7fxLHbjrkE5z
mhAZcXpk3hLPe3NG9yPwQ06t8fBbZMWX1Xkjhejx1azfR9gHlIes88Y7pE0u1srGEt2rN7d3CJhC
kZO05FiFPIN+2aA2vPo99c52jPBxGKhWpBL1OcjLuzgZDz1BG6dVJf6v6o2UI+5X8QZe6lKa4TcJ
zmXdVXtkSE60qAPYkvQGIVSU40c18z6azcVE+eE541cMEZqKG34u1ykkOwUDjGjkjBNgYrGyjA+/
BgI72FAeurIkL1dr9jYqXzO9NXFTsSYeGw/MBQagKDIe8gS2O77yU5LPHFBS69Uwhvd/H3iPUI0f
C4trCn1DJugE9rJcaBw8NmMosoKI+s+aIq2CQJxrHuLub4bGEiblo6wzmHurZCC1OUawdqXL2G1g
CejIULMSb4xhvtFRy2yGLLGIkmPSo/ot3/SQxx/pGD33XLBWVUsAqbuN2m8bahLxm2HTJuWLJfuD
6ZFBkFhETETSTTfYAMwooLXz4qErky0YrENIWa4YBXt3/Si5xnMj9+xdbppfAaYqXLjC2emx3SlU
zAttwzc4lvAI12pgAJ3flyUsbtKkmBiksQVCgpROhqfCpVXX013Q5cRds/AStcNu8oHAVL7xbCQI
pq6USFX4XJP7tJ8okdXVVQKe5BTX7RyJc+LfhGNo83dTBtsoErcqwErGXO+C1vPV+bwAQ/nWoDbl
XedCAfIpBDUpph2z6QlJK/Gal5C+zhU2whdvEYK0gINJ8R6GwTs3dvYEEsdVL6ZtFHRkDf7R5SSW
0PFYh859Ek0pJYBrofzfsOGFKWsdrz1PfhsaxgEzgueUq8u6QWtNgTWK7hLZHpUaGve3EMmt0+y0
JiszusFjBU6GGTIXqCj4oVoNE/iZWzE9K/Za1+MB+elS51Du4uh+yHS2MYrxtXhqHOe4oKAoyeWF
bcwzSzZM5TKH/UeZBLJM+mlkxX3hOPXBTR7csrgfTIoV5r1K5EWO3tfggbMbJQF/+WFSPrelGoCH
U+AX5IEtxuIps8ZuY2lgLSmVAGZUb6rWeq5VjgxbQZ6gK+ekDJTPqADji28Y/471VNXWcHYcRH1I
itNG5BzaeL0xJpSxOIlc0JCe9+99Vx09nL4QYamXQenxjzZ8gtmeQZuARV5ZPQernHZru+Xjgdhp
3WAIXRX+dNYT7hgoSc4qUeIAr+jGFsMn9ivOm5H+raYnf0yY5jPMwlzR/jlpCCa77JGgH1umOuvI
jJozNhGztn+UMR7xaKMJjk2Nha36rTFILm7Y24GgFE5X6PX8HBjkLYSSfOn3Yybv/Rs1Rxfs+fWB
wtcnuxnDXU8q09ZXlmWc9RGnRf0VoaZvGrazbcv0e00y76OZiVyR5vRl6B96j8MpGdagH/t11gU3
joCR0HksF9zLoUdE+yyDvUzRVcJyiC8rC/4iySOB5XA1jcw0wwF9LEgZUTv6lGqtgDABj5ls43Fq
9W2vamPPZn6fTPE2ctXVqHW/tQzjY+6zMzTfN8VBm3Rl7XJddy9wZJfSLSh61V56w2UQijRS3pyD
obvxPRyTjW7IQBAlXWXI6fNg7ugq4EyR2V9TFLJxYHzCupFRh45IUxTdeHQLcSlr+n5QVg98A6nJ
VVFayalFVsc1g+fOAr/otbG9meOD6/R7VsxsVbuaICNwptgM/twqb1c2YtreMrg76ck6KNMF3NIY
BLYlIyxZu86tOZ/9Dst7NMUbISBG8FTxd+Bp4oRkEuXEN8b5971IrN9K2Nk5FwM9M1GyFkzzV6VD
9Bqt7DSZxrzn1Ef5ilkRucbWI12N+TmRTP9AImHLRnCw5puRPYPCpY7E7VobcX7BBomhCMULGAIj
DfYZClvWjdc6F47pp9qjRcF3Wp5wNXxGpv3UtuSihM4WU/zCprwKsugn1+bAb6oBScYbZjJ77Z05
jCNjGbfZQMD/a6ZxV4bcDUUpjwhd1961H3nwLWDCFgnpPH+EC/JVWuYeMgSDpdwdtx0b6apJvPhA
NBR9oL2FxsNh1IRxR4rr6hlX0wzgg07WTTeHX6LJbptqSLCNUdSJsL2eUqQN0KXfEseENA5dQ8ER
GRdGy8ld2/F4zTpq1rHyz7HJpb8aljovR/4Jc3x2YvR5ridYpvXRIKC7crLS3FdedO6n7EgsYt3Y
RnM7Bv1OMwXmIJo3DKnwoGWYdQpOp2VTM60tAslUgGCyHMtXKKP9vqFyCj0LaTE0MBjoytuIQl9J
Czw1nsGZZEBOTWTUbMvojjgl2oCJz98QPd96BbSXRxo/2IoOLxxIUr11prp152tPwo4ejzrZdNGD
7S7gKKbfnF36rUQgpJPGglsA31p19ZUW7ZkNbTwSFilxChrGej6nBqOCIB3WSQv8oKWuGY3X+MZU
TnGd8xGBsNnKxSLoSBzqObJBrNrs6EH9o30CSXSCBbmm3f2hg+wFB4QmtqQp+PXs4UTMOOj0jvua
CLAfxdjIXR9EV2Ynj6p2xXram7X3HGOSW/dgKikfrbE1E1vgbIDDZ6jdjeln8G8A3ge1wOKAB0L7
DfhyAgnVOBDncrJoBwSQFo0F0moYLI3Aiv3cSramRQY4K2+zZsB967ofTNRtsqAp5x7ZFgyfkYhU
6YElgqgzqBvRdNEhwbe2irDRRhORODqwUqLq9YNjA6ij39JKCFpVhXtTVRbpHZ+ZgY+SMaT5ve2R
aitV/1niml2ySOdpmJ+91r7v5hpGRrBrG6/Z0xn4N/XhdZh6FuzuDRn93hpa0G2qpWRdFHvPptAX
ujEEfN5dP0xOPf6ngTAtlecP5eC/4qSFydhHcl2t0excBsNQaWBXYMop+x+yBAzGUO8dn448TFKS
58BYc6hL+eN8f4dOSxcYcePJgdtJZkF6cD1dRH3/QdZY8iNWWoziCpF1Nv5sr/4ULgfqONCYL8XB
spvnnj1q08v22kcUmWuG/0MzEOjVFsm08JfEOE6j+LMV8FrYG+H9hO0Tx/wfFK29qpPT2Ax3NW1d
UMrSbxQ6Pg3562b5NW/dGiVo/sRbGO4MbumAzZI43vgQRe9VgHKnw0PmjT/KCoe9NKNXK+bTjYwX
s6rhcyt/PffwxzTEs5WojX7n+AUXRRK/q8XBWav4uzHb+8IQNx67PJ4tRj04rly8oi7BktInDu/Y
H70RnHXD0xWieWLBE28dUb0wg68pUlwzNbrhKmZchLN2fMQXBFF373PTRv6jnNyQbHgNMns1+ew6
GPPRW05/3PlejCVCXRvvczo+sORQiRYg1UyCvObIDMfmL8+wxThhwMnEq38dx/hk64Rsan/rWQ27
1pK8FXa0x276VjBAyC0sWYXRwcpgjasVfFLVPct2hh+CzBmE71bQPPWSK5vLykAwGmt3nP02dQay
ng9Kp4DBuPE/a0gwgRd/PJfQzVe+i9MOa8K7jp0OPkO8bfNl6DMCgQqd/FjJu7ri5dKjty8ApTIg
apmNJiwHZAKRY57MuD4rv3U3nc+xoc7DnSPycO16waeseGTojPpzEO75WvIT52Lhw221B250BF64
zrC380jcQU7QzOol/lkwU13BTcJIx3Uu5mPo4WDt88HfZaC+puUWVDOHc1X14bgDlXduwAoRBPt+
JnaM4ZEzL5sL9GfmGvOMxT6KbovEzTfMWGArWrQYjjJ9o5CJb2ZCDq668dqa6PDKY3+kMvvZCpCb
JvaRFfnXP0tS7aJiQuLkA9bRXrvToxOO+6jDXDDNHsrUfcQldEfPGwYKmXzaJoLRXMXv88LUY/LH
QwqDII/TG+V2TNZ5VQqcjLnXHxGqHvVAkZ7sy7vErXF/lre+wESL+EVi2vwJWMMGC9TN7KSYdz3K
umgivkmbiuc2PnRAe075NxGSd9ERg03cRSJAEwTBOAc7lkAnvqUc5KhthrgM4xmmlv3bwnVH6F+x
JDy54Kg5PDCgCzlCpAEyR185i2vC3+Gru3Lx29e5c5dlAA0CnrJhDkClS8J6Pd6+fxdejxpzxF5G
TgZTQrv7ysfoWFctlM7KP2hnGLfwExeQIoMcFBS+6r5YU5X13WU21CwmBKDD7Pe0FxLHx0ecWvPO
a0hR1e17Getvf9mBIjELwLHzuc4+MjQqOrrYG10mw1ucUFeCtqPoNjh3gXzUtMvY8icUFt4ML7sN
wjOVM5RUzTOKvN3sE9j5Fn8Ksog6Wkw5dwDVf0V81Bn+DDtlFG7aCi5JO5ys9mHi4WTmxg+brFze
aa7rbs6kaeZmEjV32NXPzgyDu7MtEg+cLWMiFEy47a+SixcvTdcyv8nDm6agLDlrFAmPPAeWZ2Af
dvPxvhKwRTIpAbi0HLdCkr81hyLYv0BbF0EW+2TEWrIG2JIQEuNLw38rEr47wx2wecU3ox85u2H8
NgWBdyNZxp+Cg6HvGOjqirVoktlzJYZ3PY84pL1p7UUDNqqRGvYMrwkeQI6OBANh38W0ZIwKy1LT
3hRpHG4nu3glMr5xsNasu1c8768FBBD4f2O06UJ9nhzEGshf4A/rDhw3ojPPOlp77ZIVgJZJSibD
vADaYz+7cG365ebEtdAMIGF7PjP3LoH+m7ryUOppi381W0+jnW9YrfirNcbckhhRK6uDZmjD0ZSH
CmbZoONtPlQPCgqOlYZ3UVR+JnXKuU1X3xCyZumrrTKTFyLU8w1hs01mcwOhQhmOCnUNU4KlpVOt
WJsG03ZZUvFZhW+avs3riL/cdoyHRvc/5MTnHVpfu2nlLWXd+WaYwk9mIi/K/5l7WKtDgDkuNGVP
5QnZgzEw7lwTcc7iICVE+2ya+mFQEfe9JUtmB/37smjIHErgFLmPWZJcnTD/NiLzZwa8uBIpghZy
UuuiqQed3TGLe7V6BmUZmOAgHp5tgvibsZ4OdVb/ZKDMtoUoH1ydfXRerBiapjAL6dra0P3+1ozC
AVjWfCmGujjoQvZHTlqK6YFXvFpu1Gw8hwxTj9V7mp4pEBs5QqXHaPy0WIfjor8n9/eGNfAULDN5
bZefQc4roaXz0quR7cnwKMjkRpIo9xQ2r/biCJ/K0QVHyZxpkdmQPts1cJLkJsXSbc7Fa+FDb+RI
8pXb9SkpEHXtANHK4zsyTc9e8yrSPctjSlNvbia3Ka0tTD4ZtvTkllQJyp5b9jDHBVZxkC5SxA/C
ZwzXWNnnGE23Y5MnKzrnuLvO7hLcSrdBS0pVpNiYaoc1sQybnUycH4qKin1EJG7K28PkQXmdGpIi
zPnJfjzFAvpiX37LHC5YaZHIqPGBuZ25oQIC0kXRPypYI+iQ3kMwtG8Nk3swOC7GwLWqYpdLB08i
hv94XbdmvsWmHoytv2Jk+ldR4pkWfUUdCW82B+t21aNowykXfFrxd8GpEKt8yZ+u9aFxgaciJppJ
8Wk3+t7p6feIjZ8mg6rDhGRrOUhxZdUTISyhCLnELZth+FZQ9P79lyFS+EQ1ULixUMxN6QUIZXUn
ca8AY8YHGlc3peDKn07sZsHcv1LGuHV6i4xrXePy5UdLAa3vOY8j1mf7qsDbbwjvC0vXJmkYMQmX
6wgDpxFeABEllEKuHWhQYv6is5LOSHj9ja9fNJhku2l+5xZ1f/lBZUUSLUyrD8URYTNL1lmjCLZ+
KS66Qb3HpW94JiNtUsyWC+cxZbaX4duHEIc7ffmBTekdSnD8xB8sfnda3aVI9Jl9ioL2ZVr+5tCq
862tDHfj9hsoBKvenh9LIj3Q69BFeShOOWitiYj4to6th4g7BIHkoxLwzUjM+uR/xF4oWnzC6tfh
5rhyBn6GxCWBpapzNpEtdIeNNbIrcwrHVeJna7OSLwP2eEaEw9XT6Cb6th3DDzKeEOKk+O7pR5kL
8E1BrnC1jN0rIJgtTDE2XIZ4RtCIvU3NZKAXqiLStBlyrzTqCu+oJL4a2MGZyRbJ1AFMZGGEyBmI
x+xdAyNd7K7N2lwiDoFXXCmgYdZLn0OW0i7ZL8U7MUnQHdb+lTtzteVcZLD5qJtarG1TVgj4OLmD
sESoTJjSIiSKnRHaf76YDsybIAh0kdyhWZLLhp/jIyQqoLeMEyxIvuQRGhm/MBeKb+p+PxTW0yx6
/E3t+KhKZ9MFmdj72s/ZfeG2jYD1woKkqFNBTlHpySzGbK040EpW9E3MMHPvz1fHUPSGc2UHSQ5o
lPjAaqTRB0QK37IfcxiWsnhlGjHdggoaV3r+0OVQ7YhOama2ywR5+aby7NUfMPcH7aJQktUhazfK
NSGpP9i73IwTsdUj2k5ZvguvPAYmJcLsJ5uw5acLKZxgZoZvIISsAneVcTxoI5yQ3D6xcu5960TD
HTwOCohgwydiPZt6Y0K0W7UxCVebZQAqzbuQQb/umTurjs/ectvX0stMIN4cXbTNIMCevyqVX6dk
rjdmJyBEI3ca9cQiPf7hVfqKipqx9xhRB8GAqq35SX3Kxyg6ogppLQnKjWN4rGv5kCb00zLLpIyL
JBcuDUXqO6K7ShfzJzgatbMGylHk8FuZQ3UIcRGV5gx3RtZHhkwFzzoh0QJTEZ4i/dWgY62s2S92
rOm9ga9OhO0FzxBEIpQ2NOd4on80G9oz/3BhSoULDfI1e89tVW11Svo/kp0EZsGmDYgUm08ecmA7
1x4DMVmSMAjq3EBeW8xGmcW3zfQ+xrC78hdBgnqiJ1H8tV2hUKtpJ4qo8sMLCBl83BKznHeu9lFd
wVNBSXLW3TiTqeBNWlNzNWxjwVXFZxdjh3L3dfA8MBkVHYiQ+Fl0XoMQKx9tzF6ij7ZdgaGHqexr
VheP3Etww/Ip0C01Tu7Cutj9y60lVJ1MFYwDYg34ZDvrJo7wR6uRtbxSnIcdpu6ctXbjHPJk+u5d
bllbWnkZtxG7Xxs2I1zTep5zc5c4eXXIhYBm1atVW9G5jk47rcL2TNUuXr/4tYu5WczBb2E3nB/a
tSDvd8Pw5dVZUP4WuZzV3JbfTEi/yn5xkNrgrqkIzMkC7DBwdxke8HjJu/Ujgj3XcRJOzWrKULjQ
J7yB9zPkOoDVnhZuMAXkftAHrSVqNacGo6okvmYJTGWbhPLa5fbAdW0oYLA31kM92D+55A308okO
nDmu74STuQdzJhDmVCTIrUa1Z88X9R0RuQcjITnrlOhVRRKg0FLg0NUQz/OJRWdixXEmRGWi3c+M
0odNn/bevgt9wHRB/En91Yvuve4pnJErWs++2kHZP7VdmvJ64eDFwXjkJti/ouydu9ZomXQ58WOC
RdfOpp7PcoD7NnsoCRpgZG3be9LJ4wcVttU2axiRUML7HizVaYPbyaMCGsBDCw2WmOM5dZLmqqaG
YWO/BCxmQAon00k+rLlLfnRi3vp0R70W0/zjjyhKW6W4jbn4G55Dp1+GXu2D743gErMYJmrVV3or
jFZtigCQK7Vd4kQsoXqYkRNcF6XX8qKvIO05bIFteOBf7HPpsPVtMziiSyFJJZTYIp0mNyXu35to
mt7Lfqb5oG6941QkvnMyxNlbyhL//Yclw7fmXykbcVysrk4bXmIbWtkwcSCP5hDNxJcKSJ1rMMk0
uxmZ7c0avIYkDNCDIGesgyOdgY1FL2dQoW0mcbmNVJ7vvX747ZkmHIxZhBfLACuiJTHirAZHvPxP
qW0YexCXjzVlxGc95um5UAyosYhmvIn3gacPgTWT4+jkXlrURqmyPAU1FVWTA3fLkLAabZMKQ7c2
5D0LoLq3Xdtfh3Fs76hhTQHE53ornam/zQq/v02AbwJyCzjbD0uRYCSWE8e/r4YTRrXnUXJ3He79
o7SovK0bJxTMHmEDB1kZnCu4LYTwuOtPSzlqEULAK/h9O9oaq9tgAuU8kzdZp267/JIMZ7aDjk40
NN7QjxR/FQ5SuYST+t+HPttyOv/zyAjXTW99ikDUFE2HqjUO/5pAdUHrdmr35KzdhGumH10G5YB+
X/5Jyhl4WtoWpOom8NMWVCR6NF7SKGo3tTDDszU4y4aUAd51beoA3JhcNc2oBytbEAtyGu/E0uPJ
VyNuIr6AvYLJw8xeuezQ6RsbU3IcHWO+N+FCHmJp4BRiuBlaHhdUjSF3goaIvpMUT5Pyw6f8oV42
tMamLouoVPc6K0JrLrX0TvdqhWMtuEPurKUzNeS/ksngSQztKD03DebIpWAzhGe2yXUijyYgVTga
GMVbDl4n0eYYVYwmrO9kOr20sghO7X/Pbr5kU5Y/KiXRd6h8+Rg66XiRMQ10zvLkYltJbiaVGLfZ
qF+wRk93Sd7EF9dLUSfEFH8NKCyruMK3gwmwPPRxo88FFDuSBvy5Uw8yNidWMnBMBRQtwGow+uPg
kUS7/9596Cgg7S18SEyGE5Y1E9k07C///YhQnYLtv9pIyw6rVYJZYBeWGIFA+v/kmT29TrAjzGok
f+vjh2nIi1z+PYhaacxB0soPvM09Ls8xOaJDMUxyZrAusiMaWRY/RtKyypuRfPr/PxVhimll+dR4
IWgqCxfwiV22h6Gpf9xIONuceqa1xb+lT4Tghr22oI1U1+uZAOQh0qF3UtY3IsZ4mUSVn3PwWKJU
zTWy7cd/3xGQmyV1zeSB1oryZjZN9ZQ6GNiiynrv3bLdZCbXyBgLoGzPPBEl4Uw3OCbPSa/l9n+c
ncly41iapV8lLNaNrAtcDBdllbkgCc4SRWrWBiaXXJjnGQ/SL9Qv1h+isqsta9XWZhELN8nlFAlc
/MM53yFBgs/LjAk8R0S4MkRuPY0tMX8mpFlE6z6jqBbcVJgZaxtX9IWwBYYikFeVrI41tNNL1lF9
KLe6YlK5UajbD4XttM8VLWiYlZtZr9k3W2zo4KjWZ0uJ9Ew4FPiiaYs0GfDnOFWPNmmmlVb+ilx3
equELVi1DKRdOJ0XNQGD/nRMTpasGMCYTXx13Ore6F3X04VfXJl/4g0glnYTNMu74c74IkUAzptu
d404arjDR6rheSCnGI9yeKsHda17srrKZrhBBrQPtOyIs5KhfM3GHz+cPRNWyYj34jHwXevRNhUN
ixV/AL8S61ijBQ7a6l7p2O9NE+aT2Z4hvWqXnDNzCZ1ipx8bQG9MPT/7pY+gFqLGPaxQ8RBgnKbw
n+UKbFbvb4keumfcQUeiV04JoP1ryGV4GGvMSqWNV7EPyG6y8XPTj8LBE04wfeAoobQN612hYMH1
teMZU519DSlUW5BX+p3UcxJlxuoVqx8AyBjGYGAhz48ZyT6C+CACQMvib3YHu2kMj3Vb2s8V6tp1
C23rYUi666JO9ZJ+KKE8Ydd3ioJEzQx+zV+3xWAk0dmfZnEeNDGyriEmEFg/F01vurdoo+E9Asmu
kntmVcRL1lZ0tsKU3EYFcbCeSCRMpUn3MTinwqSGxn+fHVuGLUc5IaYJnwRjMpDIdr2eq6E6OJZT
7/IS4q2VmwUHJeoykNI7doXWfk6U8qyAYCYMZHedTnMThzrHPObBWMWQonuIipkxEgTLQGAA9Bfm
/WVE2QhCFalMFOcM502XXFYOdcSL2r3E2GPJZA03+y4hkHufEgOCsKgAoiHOPefFrm0HAc9zvkhR
DNyG6DYjlqUeGmZupgESwDDOIFRcZ13VBPE2JBJ7o4F/y8ZtFmv1g5OAlFdIcEEQQ2pou32Irh2s
4q0GLwFvZdgMQDTOaLjcfcJzlIw5QkvQqpN+GeH34IkaQRMdzgpKKcDwNNlkrLDMtCYMx8iYiUBc
ZYQTkmRbOnuDBNJirClqM0Ur1PvPnco85fvL08n/pdXZvKC0GJZ1jTdX1q2WbrAzbNdauaWxc/LG
2bepeM8N84U6IqN0LdV6VggEXQNSr+TWwJkCQLZP9hkXYx4H+l00kugyodZnmaYQdIoTZ1tBX4a8
KNeiz4wnlNWgi1I6ZX3fZDubi9KLu1bfFWmBPiZ6Zw8WrTjU8ShhuIQ8/dhl2ke0nH9TIx96DnEG
q9VlSuy7cGKhL0Ixb2QvXiTTqjXq9EX75SSQFs8oj8cXXg5bQdQ6BckXE+xO0pXMByefoC3YR7oa
NjAmP3SE+LGYY5gUIRjE1WNu8RxsgtBMDilHbo7zxsm0n0KDW6hbFRCQIW29AgzA2KIElVFKbkkf
HMc+ei8p1BFHQzTAzPA8lgXc+ZnAwGT+GfXMIa6Sf5an0xaehb9BtHsnDKxkC+KD+LDwEIkBT+G8
LZyBtp2101qYIyu8ylkmMmvTj+uTS+7zaGBsVKK6VVLeUfAW3DX1d8243kktpmookUpbw0rNt1lW
qEi2zpzDrCvkrdWbWfiXVh++/QETadPYHy6NW6KsE59ou/PNZK+PEvm3M70AwiIyNBkuWt5Xh6gl
vLJftpVtpjOvRRFcMwhuLdI24h73AdjykG6/edbbQnlwmwviXym7bL08K6XCXW8J4lRZj8CNQQsr
WVA0MmHKWWYbGnqiJZYf2lbjyyg1muRUN3kL6oLYOULIydysTbmf8xLHTBHvZNp+tyCy1kFwy+yx
PY+RWW5Y45zNIicBYmBhpNmnPoHW3c+XLEPiX+vTsWTtunOT5mUyjONfLySZ4cwQz7C6UriIOz/X
s41pEfJIGijHxCpKMfczkiUHvOmvTsK7rKkaEiWagKzqr5jx0w327CMxRS86MIiV7MGd4yIlRHES
j7Gc3hsu4k27+FacGCGjYiCGxDB5rzpqoyVGxUpM1P7hdSrE8G7HCF7yr9hiCtgnELecGaOyLQ6J
1r+QIPZiTzwvozsFABsQeAmXayKnjZN4efq+sQlgLrxotucI0LfIT20VfzUOlLFJ35oDdg1Tc186
Msr2JYca4nlWIRWCjbALr/Hc/TJrhlqk+aUbXMLvueVgEsv0B3sSz7aGDJVGiolPkX4gdrQ94gGt
ujvkVAerqmAgVBjMrnwQbsqyEEArhurwHIG2xQxv42U7vNf8+qvBSRJM1ieJ8xBTmr/eP2XpKLOj
autKnGcNv2tSVgykHPBf7F3+usmKurqyQ4HjMWckS/B63FAc8hxds5VNR2ax/i1gdtTa0e/SpIdw
++CphJVDdDk9iFkIxH4Evf75x7/94z/+7Wv89+B38VDgjSny5h//wZ+/inKqAey1/+2P/3gqMv77
6+/81/f869/4x130VZP+9NP+/33X8nL+60fzz//z5W0+289/+YOXt+QqXbvf9XT73XRp+9fL4BdZ
vvP/9Yt//P7rp6A9+P33P7+KLm+XnxZERf7nP790+P77n7r51xv1n+/T8uP/+bX7z4y/9r/+Z9P+
ruvf0Vf43//S78+m5a87f9ORqWFfZ71FkrzNjxt+L19x/2YhyhSubdEHuq4t3D//yGGdh3//03T/
JnRHMPs0bN3RgcL/+UdTdH99yf4biguSGaUuHUM4Qv75f373f/kQ/++H+kfeZQ9FlLfN3/+U1HJ/
/lH+56e9/HaOMCSRY44ugRhYrikdyde/Pm+QLPl+/X8glW5DNY9oahndrOiJs+1ix5sRMbNdJNwI
u5ynrFdixCmx0MAGE2oEazyRVNuvbVgiPOiqnVNZwEpclCVB8yGzkL67XMKuVX5UzBccWtl1SQlL
00AKrZzZnAb+JRD2re1AVxaW8dJZSAYA1rXLFpX8T+Ex+SWgJ0cJwZyxG6Joze772pvZlb1bsAkM
GLtJ1J2nYPj0cU6vjQFbyNgnH0pjON8MVbw+KaFbDxlOLsbMHCGdW6zGjHV2gudrNybPms+8uyLp
yCi6V8RSzNx790cZmKljO2gPbXHJTSwbdq5D1mMWTGF9sCIkZ9zEUATKmLoLQRBLuxaLtcBm6LrH
kIYOtcozxFldRbfBBGnqXsIMvwBhBeR/hmGFPhAFZFvdYQa+pRjvWMrcj1b2kjGj3ekBfTR255Vs
30ybsY622BNsgj8Ta0kPXMa1zEa2UU3SoyUeQeFQLk7QOKkmNpnv/9LtHox3PRDG64Byk6oCntwR
FBMKNlroyltqC1wEIcSmgXAUns8UKcuowTTmc9mHBXNnypSU2ZMO5nEfsQ2OXVC1WZkKLGtDcG4z
f2dOi7598fAwPoQzpKZrLzIdfuLMQFPjWdB+5ykGJKvVfuTMLh8tb7ZqWMuhmnSJ3JJEbjlRMnFr
09LRZ3xFUcxyLcnIyQsZCbi0mzWiUgQmCCNTDdWYBAEVU672bGYObiSeZZbDuY0UaZMI4GhJOTkl
8j3VosIB3TEz0Ww09OYoDiBH1xbR0jMaIXNi0UiJUrQm2cE9U3gnVhzIedYDRHbHez2Mn0bfvSFG
uTkhLJO0YD6DfsxiqLjv5n1g4GbuHWtdajaG3MlBlBI4V2Xk7lbO/rGQMtg3nGgrh+jvlWhdUIpp
vYmznC2cVBhC7eS3j9HmgKGbMNkwMj2NYmeXL2PN1sURi71ti2+CyL+WEYA06wchwT7RzrDBSMBd
j8r9yFK0ZD3V57M7x6+h07Az9yPdc0HV5Y6HXJbADPqDzTjWIYFRJgJHIk9Gh8EumAF5rCJGysyN
MNJjSGUHbcwBs7BNMqTQdQn9YLND04gJ++aaGapepNVrq06KLTfOOi/RJPYSnWMV17ygPkCkz6Ce
8TUruUkn7kMNG2T5PJAROYyKQVoMJjV3mqcJzWZntNeuU4pRarxp9bQh91R+GUYOwxC8ibTjZD9X
wouzcm3rDHk0e+TsG8jzGvyBSXlaY3WKZq8QSHeadvBPbok3SDOYvAtotKWG5akBL7kzEondvUUq
z2pj8svbiEb0FffUc8zHt7GR4+xqEV1tBgfcgXS+8KHIImWvyWd1j09tPxJShD7Iqncag1P6MgWK
jnjFZO5ob5JEIus0d7YVGJvJgdlbKafDCibx6PjJG4CDzxAPuxfL7Bv0Qr7J29DBKENMQOdqxka6
RyQIjWcsPU6MljoEDb4de3GZ6urWVwo9AiQUApj9uyp+rWW5S+o4PiCG/2YocOqrdkZnxOWasSym
VCnXTgCsXeuwY3A0ACyQLTxD+17PTLHt2mGj2hGgrZtEezuKX8xC+jwVuI1YT1YrQKufPhagIwpx
A7h1Vw3l/RJD6MS+doJtj68vHg5Go19g4Lps7jajhqxdZ2+xclsGYTwWXtPEQFqCpNt3/ZqiZ/zs
fAUzAZ3mShUBkRXzUe+NaN2I8IaQWa4SHdKiv2TWoz6KcY8KdjMsszdzV0fMQ/MKzwPNKIUiUcNB
ZxxHvz4JRYaa4JCGsUiTUMYPVjVk9IFoydIIAETahkc7DC2yamONE0i/w8OEIsd0XvXC0WBYsY+s
24r5UZkdZktbM57uat3fpxVNY93qd1mMklKlfXSnAwG1K7XRqIEBSNi7mgk8yw9zJ/xGodPCv2al
zUtkv1qo9cyU9kyKKj/0bbKL6E227RScASdGGyM2oazn+CyldSv66kdUy0a5xX5HtMwZHR+oBldn
Lan9KiyX6OKUozQmeru0AIBaDReS2z3EgNO5stKjkNbREIhn8nqi1+GxaVjISGgh6ej2KCzvA8e3
HknmUkncHduYhFWaB7ortNltGwMoKKE1oaPkBYAx8EvKaSetiYak1WBDDmtMOCzRaFLbDxkAQ5on
KKTuwjgpZHbhdlC70Zc/rZkCMdD0dybJw0aadFBNeY3q2dMr0O6uBFTFLHRH4cPehr19G5Bkms08
uRFVog7p36KIjV7SUzvLCOG1AFQNWIImhi3NoWSutOHgoBRpGVvRZeRAxcLyfUDxj8Z5rxck0S9T
zaZT7sbpEIMRwgMRh5HfkBbPQsfDT/wQAMcoulG3x8dJ66utBbEXNc2uzQL0BlGJl9XhslZelOnN
FZMWXjsGb0XwEFSs1axio2coMEtfAwKbMEgOMdo2YsMComD+hi037KslEsFcTUGCst+0zoxanqmy
Ei1+nXwXIgCfQEgdUeLf80LdoTKzPqVFhqHyu0+nodmEZjEqxqAjknc004c6UodUtp4fVZ89tEHC
lIoHpwnPbaG/TnVMxmTPdjlP1KHElIVDDzQ53aQsW6aVrY65iDNg8ImWWty3yQTUsDax3Y0mk4Ie
eRNyqwuhIx3eevL8euKNOQc3U5ESWZBCCRrsh6TqFS2tIucDSkzFQIMPCLMW8nWU4B3LMp1BXJAq
rElGdNB6Bx1frVEq2fHed9SLeFV2Gu37YVB4EpjqEE3pA5A+W0tobjQEIJv1bhtnULUHf3qnhmHB
EQAJKOOItcEM+m5CC+jnwE8Q8K2jZomIzH+Mvn8MAnjAhpyeRbPoJhFHrJIeex+OZ1pcPhwxvM1D
hss9AVHlolC8m4aJ/WwWWB7xjNN55gKbjHY+YtnVvGGxo6OxY5hoduKcjbG9lyy07nI0eHWaLqwr
tu11SFxhQEg0WBZnPZFHv9Y0s9+liC+DMTP2plmELAxhTfQcDzQR2l3VEN05zATJGLjHmYpzhATS
vUHtW7PWwpadBy/wwp5b8SKygCmNc3DbPN7GA9ZSps2rXLblAfQMlESdaWBuW0e9CdjXFuVT0VDB
lzWjtFTX/K1yWZl3nMGbtGdW6YidRriRGwzf2hiczXjst6FNKjjpn4fQhtJczkR9MQcc0Uep+R5q
ik7b3Fw0xHt51mwzQiD86dIwZw80sNVjBYZt2Vo36aHpcIeX6lwXJe7aRVsb259ZK3yohP6jEQ5k
VbIBxsS9n1gugh+wXsWCVS2BKlg64Eir1IuNnGHjAghs/XQ/W+lrkZOaFLs+RqraJKlELJ6dcesw
q76Yc6W4aBMySaB3kvGtZo5a2VQmLAgSPfFyYXBycXuT9DXulRlNWyFPzOHxZmvOKUSEDyKNh78e
NMaR1cSOBRC2JEKGdVr/xMQMlsS4no2Y43FwpUYbwyZCOfUXsw9BZOM8XHJahch2+jUZlytSY6p9
2pApGIenScilINYkgCnJWWIXR3Mg1Dwuj109BIDVu71mlEjpHEAZouVNC0cF2zGLPe6UGJRR+FaI
g52pHLsBplczr39ia5HltWNycFROFsdo/Fh6xhC/L0AQ1Ql8Oo6+pBOcy0gcMYevsxxTk0zM3Oud
6U2grV75yl87UFK1Jux2UTw/BXmj2MC56IEmLFPLuwAB6YgW3zkljLiDPN8OlfxqNespM4DM+gvI
jGTAVzNufyUVT0OW57IayVPN/J+lzq6r9gc5EuIThApo9owUB61hbRwXrAECPM1k6GKp+Da3pb83
BtxgGhp18h5eDIbs5BXbwLMD5HplT8emP8LPxulhNtV6ciUR6z+0/6AXgkNMf8AiKdrJUt472ama
xmmnsjOy52Q/hu2Zt7M4qRwtYY2XppXmp0aHDOFPHUjAYDQ/mBcjC27SoZ7t2bHpzfAJevZH+aS6
RiPO/rogVzhCIwQEkwdvUeJ25RsrST0YCZ5ZI27kFcokikLUCjKcP9Je26MlT72p04+QHHAvxtWh
T5S/w7i+qmr/WUM64LVDDAbzrk+6GH2eQP8Bc8NFd7eGXX5rKH1QHJUXnKhqPxghm3nI1OTF4zt7
l5nNq5HlDESGTxnz3e9xmPh3SZfEQDc4MA0cOH3DrFP02BH0iLBldQKYYCrFje3EcLJoawOMnmCV
0Htl+XwYAxQLAu2RMxg9MaYhENJJeyPQEa1Hx1FamzyKmIFnaFr7oL3Wkm2Br8xzUtj3get0l1RC
n9EFwUkcGGv1xGnoElDn8MCZ2TmopNa8JNBLz7HUZugxZY9xvmkWF3puM8Y16tpezRNdcdyL5FTb
lukZ3fg9hXWxs3vjXm+tBFRLC04k6B8aKvxL1T/pwGMjPdaeMFoLz4yA2Zhy/OocUiJN/aFhaGrd
zx3hQVLz+VgDOGCGE3GC+sONZRUen+KLvC2SSCrOlI7jzO/3mpgjj+XrY51y86hMfRUOtgIrfdbm
lvMGXwhlDK4Hg8qBCXaIZHpkIuo65GCMiL+Vrw5EmEHdmcdLR3hAgdtwp0z5SX4L+lwiwENg3SZr
e19k2zrlQ82A6mjOdOkWxaI+MdptrPTIdgc9bd6ZuJ/8+GSQjTLDMqJnR7mIuGWvWc2RBWR5DMyc
PLEOtqjukHFSS6PbUbc92j5qXL/BfYk/zKv15F2XEE26ElZhHD1pA0ProJWPEHGRTGZM/uWYeW2a
EFuaN3ttbGBNlfpdOJ6dMdPug7vYgaJe5H3uiRL69Ug6/FAjV42OM/wfbvT2WuFgvWsne1sqGscg
IvOLWcEdHMVF/Ah5YLaqg/gOQj9CSH1CW2d4kdL2NkDkjdSd1DMt0lnxBqCgipS1Ygy1HNbU8GT4
jJTfKBQXClo4lHeirE+ytS/4v/S1SJzXZEJ4FTtoEyeWldvAFVj6nFj3BjY7ORXXNiT+YiZXzbTh
icXGiztRSU2MbOqOWpw1F91B7J7pRQ4Nn8DW1oK94v/ZwnnuzygzowKpmyHNj3IhihJ2duw6EP6V
iSCyRpc987xbsXFa94KiBKrwJkWoshZD/TaPBb7OMYr3LC5TEfgH4OEaAHvN9XFzNj+N1t6ZAt95
H2BLCop2h/TgHs3SnRVVh7RHDTMsp7454x1le7ruY/8tICZ6ITaSojZMB+mI/BBPGumh7meXdndz
MzWIBkdQELzkRf/CuHNl6PVrdiCoHKeupn4nBdTeKCg9k0ZvXQiGLpnp7tJSJ+0b521puf0JHyie
riI+KqC+BOBFbJgbY097/9zN9/SL+0ah4TNnUJmid652NB4bjqtNGmsZaIzqMlAArydBJezoI5nA
wbipQ63eVmQqM1bjV/N5mGshSQNWrt9axCsAjiBxJMa4wW4D2THRH/NrLLmcCif+cIkYDzVBTq2y
9q6J9o5l+DvL62mLcQkbUD14NInooUfkSnWdnoaQbCcXDMjs2p+WdRhk96HwEKKce8YBKajUomNc
6AcHWiN8IfyCIJC7hjt24BGf6Ha51mVBdyi/MxopepNobt+YF0UsYydPxOORl7eNRYGZzlR0xeMv
kCMuTw/bs1qL+SjXEo3WkuhgbPKekze0M+CYDlmQ1rAyreTC9eoSJbwr7I5wTa0zdo0Wv01N+DPh
9V11Wvqd+agCRdUdLWX94BM/aozfxlgnYRN/XjpjP2y0BpGCC6hiLJVD6+njGuwgmqRkMmbRSZWE
GwQ9mu+wAqph5sPCrQt3WVI7q5QHrOjQs09JcnOCEUITyFiZMC90y7K/CKrjecRRpKUEaKGT2Jgj
9QnLoLWD0e3WOcElV3RyZcWqpdeTRcaLqKpWPvW4uWGHA/JbiU8Sd4INlwyDCR9PwkT5Zzw5Gg6Z
oeAAWNLJF2sj5kHj1CZ4+bVJ4W2wwoNFmqnVu9cUss7RdIev5IFc2PwNC9raDm8oO9WmrIW/sLEe
O/DB1PdEME/+izlwMhjKPGh5Mq2hBDUIT1Aggt6evbxJQh5nr4EOk8dFWj0oVWwtyz4AaqyXB112
6nHgM+WDr9FDE/Mt96Ob+Z65+xJV82IA/zxq67xjtlfpy+1ph9+Okz/22vzL7NC62QnvSRYeu/CF
JGo2zIAEKw0KGdLwiQr/Trg/YxrZXqAZbyWMiYIgXi552CJBy7WHD0oaPZFRo+YRAlyfHUatWswx
5zhpvlJxgqC4zOd92+lrXxtASNQH7mIsQ5p65+XUOz78jaEXRK5QqMvA9RwTG2hifyNk0MIGfqUG
l1vrIvLpXAvo2TCc2oDXJ3V11k0yfUTF1ZwU5ddccCBFWGDX0cCDU5++0VGUa7eSNz2wkS2V3U+1
RBYMhgHE0rFQiE9HgUh3p/cCS/AMSStQ4AaqePEmaU/hLO8CJzm1ZapT4rnfU0DGs+rxqw09paI/
7qOEQ8AJxXBN69o4cpdnq6ww3zDHZPfu5JzbyMS4rtudh1Yx0RkNNlZfEWIIEqslcXGCZUEo8vtY
Vx84eTTtpSJtSBuGXYPaZt/gapmjh15rI04q/z724+cgY4xKTMFG8iKYgb8FHbBBR/1yquk9GHFs
ATwjd+6lb1GsRwLtFBEG56yNrk0nK69H7cSKIb/LtRHwnUT6ojiNKfK4WwfjV13+9kO4uEHLrgBv
8DI52XRW+EzUgY+6IyHHvn7vQuxCs4GXM2sYTkuyJ8GsgK/O9GvZiu+KeX1mGki28+iBjXRL+tPU
i1tYY8P2C4LJrHTTdwlCJTvYjLq+R5YWHEpySsDS83DA/8/1wsanBc2E+El7MlNy4DIrlXw6+Aft
p5RXmXbTAiitQI6HzQfcMfoHx8VQ7dLZEFw5SHfGUO2jQqaIjQcEx0mEkDKBBTnVr73ISaN0KW91
I7pquX21kuTg58vnaxkuh994z4BiXqt5WXGzw0Wbd4dF6GZkmAh8jhPiKrID6bXINqyrehwLvVum
a59K0+lTpg8rnk4Zh46VhDvL5OTK3YD3/xG6Hahr+ZDqw7406P6pRGVn7hJGN0ViKUz81X2zoLOC
38v5M1c/aaF79QBhDBEz4Ggge5ZeY8gA5CrJ5EqMX2gmnwZRL6zTdjvyv9UQHt6Qnrfq74eC4yHJ
dtrUF49tjny4j4N+EwT3aQgGNmPyEjDwENlPqhaEQmOfo5Y0IjrN9BwpflVEtSgnxMWZ1bvfu8oL
BoGDqpHNHgH52mCa8piTxzUzWSM309Ns3nlNAgDD+OBCQ7jYZkfGeWx3WxMXHoge5lMBxU3F4HcF
9ZfJwKkhV+LUU6uDfVIMMhFNsv4bXNwGxFI/z75wyAAxb7UVLDmP7UPFkPyYRti9u6zBYeXM9y7+
Pgbrzrshxu6uLvRdbYV3eQ5BAwVQsO6b+H1oPbvCeI0dHBBJIU+Z4mMS01Pt9PLVtxiE2H1HjgVv
RtOJvT1ANqkE8OTaujhl4M2FYZ47s3sYm872XAOMXVNhI8jceBe8M/HHgoR8N2Rlt+qS8Rc5ID+F
bohV14wAFIZXVeOJK+VvlfdbV+W8/gpu8dyF90FMJmcJaptdk36ex/bdIag5GTLppcH4MSv/PDso
7jWtvODI2TPT0Jl4srWrTdAgugELGmXkui3GS9MwqIHNsSv1vPey2PKXkenTmLvhQ4nMh6wWu90z
1BYCxb/JQPdWoYjr4mIDSIw7NDkFNG0sYG3X6yCqbZqwJj8E6hW7UVMxAE/TQK2Bk3n1pHAMlst6
Ve4HgVJEq5/NFBc6Kw+9y35rhIyjr0dVtjYtVhw7IRCfZJKaqkzftIOsqsBLOsfazKpjfttjMSWD
6LFn2/XrETavc9ISarlCDscc8kOb45EtS/AKA24BnpPjBp4DyBYebxseRg99jHaP5ku+x93ZIRkU
qHB2LbMBMsnI3w1Y/Er8qQvs8s6Z7FvaaYAd2oAHd1tKr4NCucLKhwhO+0FU+Iktwtjb/bwO8fcu
7JXqbGY9ke2m+eyLFtf5EKs9kUwSv8viA7SNr4UmAH4LbLoGxnstnLG56MJhvRdhjs1IaXf1joqt
aXCKYAHo67LdoB0lxgExJBvaeaj6g7SST5f6Xc/qna6DORoZygPE+uzJYWQGg4AtKuJXg9H6apAA
q5QPyLTOnJURiK+pwCIYk0rQ1LLYUW6fcc6jw0qtbGvFBVGnZXQwIwn/DcNa7fKb8KzSNhqeIS48
zsBE7EEAmHuTRT04qi201OjeV+oQKf9Jt9SrFVRnvS4ZARvxhf0ZwZ5BdmstcZ/VnCb1OBw58wlY
7HULz7z6zG0sTLaZ3xVmeMn4TL1IJ8PSHoK3qjUX+SiZpq52QHJ0n6Gk21pac6a9jA4RCnm7E2CF
da7gugMF7ONGrZL0k3sHbHjHIwVr+xV9wbdZgGHWrfwS8rJIuwMLZtTHvJu5w+2zG5IyYaPgg0cQ
DBlTKsmKAEA4KZto5NAjcTANAdMCPXpEp9GsLTfkMiOdi/ubzCE2pQcrNWHWCNRR7og488a64tVF
5rQJR0ZuzhwQZcP0cVPpwKdDzaDZyRnWhtkSncc2iQ6ZMomnNMo5Qnk8NtFiy6G/13V5NpqxuWZh
+Nu91uHFXZTBEf2FSOIP7gUsXU70qIHiBkxmu7vRumqWRv/CNSpJKFsJ4tTQNYjXXinwVSPD0IDt
gRmCO61SRLtZ29hXyhAd19xWWcnbFBYMM13Ks0nOZBHkzsV2jTd2ia7X6uKMtvCGLrjzCF5hvEQm
wDEnNI4R43TuZZDStJYVC0ZfPuB+3KtReydzgjk9WytywrGz0khcBRPsh2ig2AMyNq2BodPbhj/R
MH+0PkqSQckPGzHnGTE9xV2Qf/bdbHnzWLM1Ip8Wv5HZHODabkbe3mCuvoCJE83o9mf4+taKDSVW
nFK+uVwZjZm+hDWNaOQCJEVy33hBZKacvxvNJMgrWZy2g013oAn20TlM9jgM3mVxwOv8RBtztNWl
iaDWtiVRsKjit5mGI0pQisUmGk9pEllc9AUjvXCEaWjnOZRbBOhF6J8Nnl0YQzwnYjKAk2uTFmV4
UlQxuC98L6npnf2J2KZ5Hqm6QJY7Y7uBt/crcSob6tJ7kjjktFcy3nVJ+Vj7Guvt/K8IcneVlPSe
ITMzQnx8fx0a05OMdRA7FSJ/G4pC8VUH3VMeUslS6RQbPgtofrmw1rMrHhubKrvpNW/JeOLASImn
jA2CfTLmecKySLTGzrgpR3bgKfmBc83YsVrSRKfUZgcfFh76FIYcxDO232DkVgMsN+YjFFYlDHAv
yepiU7WM3W1fMDdSdcumkpCXpCQsdGSrbu1YYXKqYCdAUhI9TlUHgSRudjSDxp5HoUVcm6iJJjLN
4DRZ167Nhn1dJzxy8gbfVjubQH7yeQeTY8Zj14ltGqCk1glyQBSs70Zda5jPl3ttyL/GUUNQqk14
dsySuhfCgBeCkxUTsvJEuMm2UMhsZLooI0wmj2FMc53n5ZebRdYmNBH2wr5fg5ZpmCfD3kaysGr0
qYHDuXiGwwUSSwXsZFyfinIDwzRZXhY8UR3sD9jREj3CNhoJ3HOsCflf8ru1dWAQs7ns9375M9fk
WMzXghXPCtWsfjcm09VtEwryE6LEEyUwAoLIvkWu/N37JMo1gX402mM+x+U6TrV2My86hDZDI8h0
Pruo3PlG0DNuc/810jTetU47qhLqWj615rbqDm3dqGNrMDKW/dyzoHNLFDQ4FclYvkyGD3Yj6zxk
xvTzgOdYjH32scb8P0vYPTvMG7oxWpfLgjwondXMkKnJyBJrqumXCz0m1NPpTluKknQY0RBrX3Ne
GEQJUXmF6MYmFvx0ldo9H0F1ElBiuNJcmHxQYeYjIa05lS1ncq6bXlP5n0AW46Id7sBt+nB+WM4m
2fQr8MfX3ml7jILYVwjQ8Yq4J+zGEHgHxxHIUSq7ndvCQGCT162b4lqbsD1FUhxny4x2Y7poRnqE
OmXsGGvs6A/RmG25jrYg6huP7RAxfLJ5DXkabJQfs+WEhnjN7or1pJnlI7kND00SjMw5mC+PXAWJ
wzqcLSayaI0xvP2G6xrSY1mjASBoIbZoarD4k3ZoELExdp/u/2buTJIrR7KrvRVtAGloHcD04QF4
PXsGyQmM0aHve4y0jX97/0r0IaOkYjBCQZVpIrPKQTGTROeAu997znfo3GybDHgEHa98bxNGM7UZ
OHk77mCQVQWuQWrat8SltXdljaiaYKoFhS8cCbdCTxZWV7OVG36/JvikRJItQUU1WGOhnSYqjszg
K9YilZl+fEijikoRio+atsiAH9NBIEIkdDrzcFK2EFH0pAqjAf/EjA9/0pAp0nQGMAF2+N0RaKk7
D4/E50Evx9XhEp9MooMSG3v0EQfTLxbIgUm4MEixZFDDt25h3t9qSnxMQHKAplZiF41ySyXQ5Dvl
wQnZNUljn+2SAiWkWBIQqpuxq2hQKVR62ClQYSmTazuAM6vQ7nNik64gjjYUR3ro4qtJsfD2GTSw
kFSS2Q3RTWypFgNpBYYrJ7dJkrLC1ZWzKiTPpF/uDEsSunbMY0bo58emekNqckMFA7JZHM1HhQ+Q
UtbHtF/OIZkSztxn5sGIjIpuR3Zbq4bYWvXyGqvF7EdF5MopaXTTaOAve9WLYiQVWb4b+zX1r6z2
6CoxbYukdjqNagwU1fOiSth9w2IAt0RhU2JdHXSj23byIcXKFJYsH1BUrG3KZHAtJUB0wv4KJT6j
Yn2FdIWKGvHTSDKj+LOdm4/B2FaErOExNqTySDDRXVWF3+feTJ0yH1QXFghBsj0qEh6sRcr6Cyqt
L0DRXvWamywXGlNl2tDV0cpXGdHXpEeai58MZSAJTXAutlOptuADMiJ3ithvGEQp8z2VfP1sTt9L
nSIqS16FspxEJxVWmtckeMkmAaR+wVRIneYA4qOEN0fsjbB4+AlZyXN+Ow8DbOcMQlPyedJbhTkq
vocgfLBYrzp8N/CmieFQG9FjnLbBMU0Im9BZ9opk2BIj4amJ0C8qbRVc2bECa3tg1dYOhovI4cXI
py0dXOKGSkIpR43CciCQy4nUsfkab8joLTZQ7Jh5RfWg1uzfi9y465t+Z4ZYIxFn0o7VRttNFWQu
fd8cwhwiU1VchkCg8WQLQSaSCcVCw8qc8gwsJcLBu1q6KqEdEvmmiXmatKCpEVWh6UeiPeJIQvbG
SW4DUImkq9KXq9Dlo4igq0vVHjhITNgUdhU/IYzr2DP7DYQrMVZ6jXEAcoc0F74jMj9b0MLKLCGx
vsuEJnevw6hcbIMaf1RoMMMGAscEpT19LEoYd+FDURIbIQ4GUbf+MJIHEPf49mdRuZJFOBdpQQza
aXAbi9+KY4Otn6ZeekxFFQzajdJpz6LODgYaYKRfX2ZZllw5n3wZO+IBrfnWFJ4e+rXo7ijdFp9U
hToyKsvWCgETp/0dYkdPtYIccZP4xAhoYWziZY6nazPsv9YmXO1MljGLmceK7+6ZzZkEPEEeCbqp
C5n1wXhOKhgTUsQuUaVRp+gEe+R5/mmM8SJbC51ySzdQX9KF7tITSboA1KRhS9fkSlLpryl6fGot
mi2EuLpRVuyCMPmcLINDaVT3ixInV5QohE+mhKKqGP4q097HI4XPyWa+LyIb5Sj7DKehIrRt9XrC
181mgbw9lqr0kkQzQW5skCfDr6BGXmY3KhKzJZoxfc3VDh/+tFOsmc+HPB3IthjIwzDQbaxNLfMV
GyxrsAW9Ak1e9tK5/FmwUJIKQnMlzBWkE79SIB2xHN2CRXWNFnpTt2B5oWK2w0GsuVLPNK4HITo/
kdi+bJNRGhnAKqxrs1LPcz0xthW9Pi1S4s7GOciW65pcUX8RioaUln01cgZIyGF0aCOtd6RlJuZq
bNyBNRoTrpoSNbBKJWLztUpBpCBIPozUvX0tqA02leq4bSv6tNAyTuoMLHKs29TtZWcKp2dQfndZ
KUH9U5B7SxjVFWkcvI45PWE35puKnruIazdtlQfntc1qlq0jkIssC8vuaZ3OSlJx7qu1G2nY9mZU
kmbL8u/GYP7eEn3G7n+IsYdG0pogLe20AUGfkX3u0nVJinHGmewACwjLOEfVYU5UBtAxfc3won28
bVjn2IW8k5rhJieVYv0XUJamXTr03/D+rpldFlQYdXy0F9QhC8FBXZFq/pIxYVSgf1AvopvEKmRZ
OfYk7RtS2sUvoKJGwnxNFJYI1KuLPd1HRHR6RjTyqgqyIvtCfdzJCBkHAaihraf1iGVQbRZfg0n6
BAoJn3+KNJ6RSuq4QnjArGBP0oHu4MpfK2UZlS3tHJdch0Ujo8C8KdP4XOa28kLU0ps+kB/jacK4
UrP/CgmH1OaKnSrpq96g8raQVnHOrDbzRkUnPwGF6xJCFGp19Uh1vUQRqmrUFgwvZdnM+rK9wLWi
00LoKDP+IZ1IaLbEXYgxr1jEZe5oDgQJZF1h9vsIcekO7QcXl6uVV+oyfDXJ8lk4m6gos6+x4oN3
S/fdpHu6QaZXvUwTbqXdaNn9JrV7E0S1LOEcVXZTMci+lnT3Iqj4UNQJZveELSchFZuhoDfBupwP
RE0Yl9weZ6VXd2ZtHBKDeExoT8Umamx1i5WZEaFmXjN0d8CYiJ1G/+9pBiQGjEUwg5rEb4fhExqs
XcgGbmnhT4u5oW6rbOltKtKXtBD1HqboYxYXzU3A1RlDS0QOCHg1lWnlWfarGsikI0sDk4CSt4c2
ICK8oD85ILXwOvVSpmQMMXxvSHpR2ccLsTVm2yvHQt1VRLNs6C3AxqQWyV4cg7sQNV5y9EQptvlu
xN2JeITuDJZh/lMr9IJF33ZIrWs6Ml8IjdGH/KXrMtU3woJOvnTT8wS3yD5JPUsDWB7AQ4S1izN2
tmabObY1lG5o5zrTJvB7Nd+TzkUao7nPg6G69PlAVmAgRX6oxXzLzdCzRQkjMc9umcQytxKDO4fV
XiykaZnBppuSp0ZVRkQ7pKYk9UxnntLuZkpkAXC+e+xiNiUoI8h2FlCD6ZqUPSKyylBvFB3AiT48
qjS9P/Vopky7P2szLdR1IU3pXXzqV3nA0uwnuz/hu4Rko6nqjn4Fvr1WHt1Apvcyasxwon5mn/FV
zqpqD1K6TWT1IShoQsdgbZGgLFu77+lER6gMmERYEQDRRhW+CKeFObcbQ+SDk4ysmA3kaazoRNG7
kw5akZoUQO27Au+pU9V79nUKpzR+RfCMIKx3ldmiaEpJqGhLT8VHhzN4PI6acU0whJsRkurM6r2G
fmajtJNyMTtWhqthh1VVUyB67BAvrRIfzMjXDcpjR814lwQVj5zk4LBDdhkm40uXNnxLNRRc6HyB
UvaE4En6dVKReYhnlyoAqWUQado7ueg/NcYXOA+UL8JJ8srsNbXCtW5R+1XanrCxN4dYBq4J7PGs
TOFnRU5PQRmlLjsFkJQVw0fqSW7AwEyHqKbElAHSS6nVLCnTZtnIeDBUVOEpsUCbXKjP/YBaFjgd
a32NGIoEC/hCKw2nAeo9BLfdMgNLsAJ0pNsyEfVWo+LvVZ16bJaHXsNQQmJWQyn6MnZW7uH0uCiy
gmC9sL4lYx/5lso2GpgnEENIY9tOao5ipPVFA37NX/gqwUdkw1cBiaJgSDUXTqWRQZeeM2Iv44mk
NE2rdrSGjKZ9ZLWk7vgGEuFiIa5netaaNYxPqSRmuYy9OtjyEElmryz3ar/6jbSJVtmoVk4ZD18o
YhGlSMxephCdVJfNK/1vojTt12zJxM1YAIsaFrBSMaXdvk8/LxJoIPotz8Z0A4ZB3VP8xhbDZMuU
cmSEVVcUTx+FJp5UlZQRq34m0Ci9S4UNsZF3zG9TmqLKpxDCB0VPtkmB5alVpDtxbBO0kaAft2e6
HkE7Tmc2DhHb1pj0IDOQLcfOCTab4nLYkjkFzTnf11QZtmWY7FJE4tPYMqpTPI4Gdcptt9jRjv1Z
4dlshqiqE1grqu5C/LG2VeQZLZpF7G8eaLFPEAPpThDYHOqdFGCHFiyTSbh9JlYz9EgFeUH6jmtk
8tu1xGEvQO7CWcOcqfMxLTMVYZ8+rjpudMCT2UKSXdOQK+OzyHQB9S2msBLRJKtt/FeKIXf7QirO
8Rr1kOo6e8XaYDM6YS23+ebJ9fI1aDQSGfSWHq0t+0qXXelZSrhFLDfnZTyE0Uwa84LXh5yYPGp9
PVjfD6tRwLeRA7rQEs8lNTxqBO+ukHjiW+cSadJnNQIFBa+FaoDRElmSYGHXK8rJAA0uYVDSnkjR
SfXmqZy08qglNHGHYKTPVPtDzuY+skkMUOGb7cdx9uhr8jZNQ+YaVfLdktAjDr0BInapg6POUB1j
86przE+1ahLECCrc68N1Z9cycJIkeQxCvFFiiu+YU/gJ6v2ul4ixmjSwpEVENROsTlcZjtr29VG7
UigwQYIT2zGv8l2z1pT08s6qrQVFQv7VYJAaFlbgQiG6cbqaZyW7DiV8AaA28EwnWzWOr01SBNnP
2C+tlF1scKMbPgV0S/pHRTTXE0GVh9DEMUCk5xc9xlSSBOZdINU76LWAu0dZc+zFzlzImNg0QmZ1
3UKeO8vGV5nZexypFMw104su59wxicTnQgnzs/lVNyqv6cTkZLRgfJbj5aIHZ6axpbT7A7STqyyb
69VrgZBXlk92TSuWTVzNR6P0KEs2h8qGNaCwVUcmitjYTimr92DyamMC6ZbhJaqpq0YlKvZunpRd
ZkjbCfLxoZC+yhKyVeLKoeakQ3E7KkzVZM7u+nRN3LWH616zsx0R90SHJC85Tdd7eQEla97kWkTm
ViqAc4z7JOARqzb0/gmVHF4Yuv1IHXddMkpMXQNrxamcT+FAP7CwJ9IDBplmfj8TxdlLTMB1fVTI
hKOxynzVdiWrxCLa2UB7ozTfURLpThnd2Z06B1/CRDjopWiqatPXsIb9WSwj0lwNtTi5OqjbG1T1
shkWXlq2l9JcDJpiw3AmXyrcZhldG2XAymXV8llVpjML8Iewia+rCtWtTJXK6Wqi+QwzonwMv6WO
8zNgMFQBgiTWQTV9tbzLE3nezkI6CqRimLhYQ03IGqbGjk7s0VihhnDfugpeM5CfHZNU7fzrzub/
mW35f+N//r/obFbMP1mbnyEVvf7/f/9/37KfnM3rL/2wNmvGX8IUArKjpWk2+lPrP63Nmv4XtUQW
zIBHLFzOivgva7Om/aXasqGaGl7jf9qaVfsvnR/jM9AVtu3mv2ZrxlP91tPMwtXWZMNWFZu/Zxp/
e57feJoHZkb4vgT8pvKVXrx2CMPe3Il/+Kjf+qa55j8e4J1pGhq3lU3UTZ1qy97qHDvldv7gEOr6
N94Ys3+5iPUi31xEGegRbmi6tt12dnVn2sI+Oc9u/9JSKHWeWaPeJUAT77NddFZ32j0pZRdz++fr
VPCgvz8JHR0qi2dMybhlecRvT4JiVW5WOUrNZktGpQfj5oqi5y7yQj88Gy7UOUf2FhexrWN/cOzf
PMSfDr2e2pvrj+mPkrSEcmdOSI0s6Urdf3BxDLdfL06nz64zTKh4KD8fgWqlGZJDyREOyZ6tqR9c
63vFp7TpEAfjo+Z2kx8fmx90gOsfj+/twFF+81R19c0xVzv+m6vSTHSRgmglh/jZDcEgLqvKzRd9
84w7cxt8cDSN9+zXKxSKpchQhmhsr2fz5mhDYuVTJgHZ2uLfdF56t96c+V+2Vx2qxtvPGPg3tsOy
xh291B82k0P3dPN6aEiO+d4fcT24/ebxz7f9t3cd6IEOG463U17frTfnpAMexxFmg4Gi4ZVELDWp
WyT57Z+P8vsr/+dR3g1cHdZeMUb0ZLMGFCV1V/lIw8GZ9f2fj/P7q7GEBcTBAKXw7g6jPzVGlPtY
YsVFl48iPNr5658Poci/fYr/PMb6pry5Yy0tExOUCjh2P958o8zkQ27ftLvqgzdOXQffu0+Oznfn
vy5mvdg3B2LOlWNL56YhYHMfLf+JnKkNpo0dQccuKKLNdb8d952THe5uPnwzPjr4+kTfHNxC3rfC
AmfeDNlfv3Y4C9xgO7j1PaHsuz/f099eqqbL9MAUw7BM+909TVq0+qLnufXu07CPtvvSr/3SxyTF
CwAEdgMJjPcRiLFDUXPzwYu5/vX3N1pjA4IaFlisIt7daLk1epZZHD3SHpX2dZE+GP3rpPzzAWw6
T6ZtCFuBQmPL7y4vmBMkTNFMR4SJA0fUVxlTAmrjJxJIDmjeJB/HiYNj3y8/urO/XJvNRoujqhZv
hKn//U168xxrQzOlHECSo21oDW1fiOsMUUZ/yS8AdvmR6kybzfXgBpmH5kc8jdvFdT6cPX95Z96d
xbuvDOZMtrENZ0F1GzrzpsQNdkHHv6FEttmHmy9wGqjyS25/Uj118/WD4fXRTXj3+RkA/dUZbS0H
4beLr+e7BOJuo3jt45Ps2Btlc3urHcRT9Rp8EU9EavtYPN0PzuGXF2q9BRpTG6VTC2TMu3NYCquV
FXKJmGiwpuy7EyYiv4vcF3tzFbs0sw6UR2+j2+RW+S75sZd9MMh/fcfencC7GZzKbhKE+FwdUtf2
wz7wo2uwJl7/GN2LQ+Uhw3SQU58YBRbs0HYDjeDDKfDXFczPJ2GsA+XNcJyqiQ1Ewl1AtOZXe/NJ
8RgLL7MrnPtwI+gkD63XGi6hOB8e/JfJwVYNXWgWy1pBt9F49wRUFAyFpSLQblCrEJXcfrXHHGtD
XWQfvHWW+n7AUxgUisnF8lXR4NC8m4iSMCpnacJaIAFcxBmBReteUqjF2H1O66+SyzulncsXlNbm
g2gHk46QUOTY7U1Fi7wpjeLukNGYMBxRD0bvGpbIn2mwLxQXMfNTC15N+JW5PPfK9CjhRaPOswD5
R6hQLA1sD7XEgKNUjeJM41ianINFiVE1xXMST7XkLYsywQmPFsLJE7kedGRPZXbUwwbH1qIRrEiA
C+UbzBUP45zaHpVp9ShiU2f+Ib9Bhxg+ji9BHzFox9Q+5FWQ3K1kE8r4U6OQ9xNRoaScrhhk2VkZ
Qm4AJkB/DLjqJWl/KWFiujqqECYbakdEZE4boDbxkW2M4tB4LO+XpFD3Agcv7bqlurcB4K9YfrBs
ikhwGjTtk1hQ0hUgC5XPMlQliiADkim3ATB+aw0D0aggTsNlJ5sVsIa+seGcDMGMPkBRo1LybGjy
Ga631ELGV8uysjN7Iij2s2biZxZsnTG/9umpgo1/V8VK+dJoUnXddoW9LwZSfSIL02eP4fMgE/t1
y+8SrDtVyq5YQXNqkYCatUX7OpkqtYqhj2Gll2UxEw1kt+AAkQXy1xTsTB1xM1icrDb9alfQVqly
1eknWJTBN9R0E+gT3ApYHoAl0eE2Vi95CqBioy7Aduh3mdndUEKS1Ub9IdXiwY+i3N7rnRKcgMKP
oBWk/NMQ9Ab1hwC1eQxirBksDdGKUX7PzcEMccpm4alIMsgO8YQ5WrXQVfWdemgidBWJWr5gsOP1
RJNMr6O/CRUTAQo+U+pjHRUtVKGC+KYz9jXUOSUlDHkEEawuSwdjgYYBupARn8H43C4B4BGRnrMo
fxa6McPdX0ta4ag5mAuRZPRw9SzSrEM2x7QgdLTXs+znGcS3RJOcZOEv2VP+MJtp+i2SNGLOw/k6
rtJqh5r0GlRZCX8+Hq7rPipvOmAr/Rpjn3ptoXQE/LVRcWyGqV1zvZkPcj07FGF0aYsFplTYyo9d
Zd+0wxyc6mCur0cWfvtxIUqm1ymGRiVjGW1r81AYmNLs0TbWNwNNeL0SYxbblHAeBIhaGqQNkaxe
WAH7sWWWm7in9RyHUCLSZT8nNmPRiD+FOMJoJKjfSagn1I8eG0Zlald9WN/Epfkd4SOe2tw+znr3
aAcAgbIyOVfTMqFZSWNvnioCkqO93TSHlKD6NUqQPlExNBuINmJf9ni4CzD3m0qubpOwgeWMyYOS
KW1eKKpWhlPElpYtlhFSgmJ85TKSRUxbzVMPGCSh4Vg31nWvJzdZT3M2H63jPIjvFQ3PoMo+h4Ik
G3O6l+kK2A3mHaMujjQgjzkJ4oyx4rqudN0lPecMI+QmJXX+punC72ViPFLEl4EkRK9EYd2XFvDg
PJDRnAZN69bETNC1zBWnpJiAeVc0oG8xZCZdc6KEcWja6GvSgdwUOJ8Lo3hRZv073Ch5W46duYmb
LPYI+QJ0pFTUySIsOEoJ+cMwzCcrkyY3RIzF/BdoW4EDd5NpxVWMJ/fOKis8jpmcn8p8babqSn80
BaxCq5RXK6lWfQq0ub4vs8KvYrDasO1HcwRbX1uBl6lBu2sWfG9Rp2XXWty/mGIB2mai2Ef5zZ5O
TBFJQm1wmtKqeaphJOCsAOmA7PnYq9IhblEewBcFPrJY9Ka6SSB61lFHLmoXOc3SH+wFYV22flIp
vmfnSQ/u9CIFWTPX+r7H1nZvjOlw35mzdeqTdjqVZm+gJpnF3iAMXt/bvSjnfUO79ybr5OXalvCH
UoNdPy+gfJJ2xWvLg+Ubjf65n8tnPI21g58n8oy6vhKqerL7sCNyfWif2rRSocoT/6CNEgC1cSUU
DzLsoiqPTqroly2V4dYTCSCrRAuDY9HYCny6Ds8tiDgSzCk5XkjnGnwrC9OLGiXILO0oPRHvon8l
NkF8mUwQ+1bFkj21VOm8rJgTZjDSGoSSEBKsEIrLzTA83GOzp4ra9MyQUPcekQAuQcKQ0YtWPc7F
JPGIlW43SyODsRFdRuQhQjfZHst9rIcsCyVxIaB72DdhF3ySGwtpg4R/SLbGb5N8CJHsAR7bwN3A
3QmLxvgm268lBnBTP5KesVL4NlqHAAZYWFXc1sNxpgGJJg+du/VIVWU6dfMuH64CE55EcOnH/RzO
W7KIsVfdo7HbZhqogy/KhMEIZLGE64msg+khyi/C2pN8G1fPQ0nX7LWHaa2F6tUiwBMZM5ZJ5HNL
9H0ROak4dG4xZeHiPo0airbZIO4z3smCeJoEkBHq0mGtYJPNWJ/R2RfY4lrxPes9IxjoiVaPQ9x8
l9XpOspOi41iep/oh3wlgyMX9NPZb8myEz4uHxmltXxeeqhCiNh2CqsMtfHAL287I7kZQXQpyuCb
E3KflFAoh83m5KZmlrrtLHVocj219vXwc9raYpeiAdwkvQLjoAhs3BPHLqlJc5nqZ2XMHujGkhZV
xqSST5cql25ISHIXOHGbxH4auteFtngmjqubgOZYNaZ7qyyPvblrRr/JbkwaXUH4bbS+RZAlLBjE
qnq2QgzptbLTyXuezKu0b7kSBPNtg4VE63grRq+2SFpVZcZxJ2cO0YnMihAYZkYOsSna7VCSVFud
9f6Qz9/XvECtIG1jgr9S7Qz6u6X2pei7hP7+EhFsQ8od729KGEcVHnvMPEP6SqEBCQYZH3CeZP2u
TlN/0d0l2rfdrd7643KFfM9Q/cXa9cwSFFMs+7MFzzGljyF/6rKXVNut6TSsAtBav07dlwSJzmxd
UJLfphGZbgjCzQTzO+nbMCjIV2zyo2F1KbO+dVwqlGXKa4NExdIukvkFgy5ruic5zDdm+Lkb8Ll+
zYW0y7JbQ2NJGq0YDwDYtga6sve14pbExbWPiC2Dhhecm2rGHY2OWP8ip7DJCFKrEjcovWC4KOGz
kG8lFo+W9W1Yl0EIqWYgVF3b3I28KQjZIxJU+zMBH0o8XiCfnqO+fBYKuSXNSzSojp6pFxI1PpHw
bGyQCm1Yhzv1eG2STDV2WF5Etw+GYyluqsmF9aLTcO1yQGZRr296JTkLLM2TeaOCQSgssRXVrdXc
W+OTRbc+fggpuAasejKYtjaMAdzyGb5ioq8vMbzX8ilcHlG3xsm3Kv+CT8hRIzzQ87VdXxcBVgx6
iAK9ULRajtqrYYbIITxVT66abLwjNs3DL3hup+YBvZPX1NHZ7prSbQ1xyMbmnLU0tTpDvwNL7plT
c8YtcFst7UNa2Rc7UB70dSFQL9ZDJORrMnKeDH04hZ1xGcee2c+yARToaLTZtsDqy7AXIBetnLgz
n+RSRNdlC9zXquDij4FrRvkBf8KnDmHZiJ8qXpA401dMogIjQOXoGqD/BQ+Ca6XpLqmtq7CTPsWN
sVV6lD9at3yDiP8Y9lZ5kuyVvt4W042UWp2/NAkSx0LurPDRbJJqPLSzgqR+wcsi6pkELjuQJRRg
oBic1aDKZ531G2KKmRQ3/m/sxBmqkIoGPFGu2MnEDKPUatXAj9HB7BJFq/Y2O5X4ARWLoXpNE3wC
U1VTy1JICk3YO+RH00BZAZgm/Ax7fIEAFyzsmBQIzNb10BYN4D9R6ewWZ8RTUjrk6Mfq1cUhkyPD
Z5UYCuJpS61ciWl2QmaxWpu6Sy21X64aLB2f6rnP7wOtwNY2hEF+P8esHEiE7CDQyNoyAOtTaul2
0WjpElXfNfGjIGMYc2sesOep4RXVHQmegt0mgsjFIqJK1bv7WO0NzIeAhTBrGIA+/y5V/Etw4f9N
C+7/YHNNXZtOAJb/G27ww193f/3bY9yEcfFv+zZ7Lb62b7tsf//2jy4byvi/DPYiMDf+0Wej1vSD
ICwJ4y/ZMnTTNjWhqZaiUoD4B0JYsf7S8QzT26D2Y6iGRvEFdeqKEFZM+na6Kq+8X3Pt06n/CkL4
50oXtVPqAJS9DQodlsbZvCu0SRYYm7BQMW+kg6fGs08s4geVrJ+Lmb8e4l0ZRaiGYmsjh5gi/WyV
BKegQKwwOxEQEEfj8c2DuP61RbP+tX/WZv/zaIJkUG6NrarvukKdNBCRQeI8GhwMg8VVqbMUL+fV
ERSWyb1U9h+0EJTfHZEC0dqDkk2dbtTPJSrbAPkNTD/AVTkcmUbk7Eg6BpY6ecsu0K9hSsYak8gc
+nqUMm/Ol27Wd9it1gxKbBvUqNcVpCTu/vVboZiCai4eMc7wXU1JgTGUlUS6UI6QbiuNTuOItZcN
Sbg+68Z6CLPp8udDKj9XLX/c/rfHXMfbm3qdroazwFEM5TgaXDJQnCZ7NdF/E/tMw9WvQLZOlB4K
aIQS5Qhjsk9/PoPfDei3J7AW9d6cQIeY12hqLrqCLZLI0YG8hA+qde+6gD8uEmAYlQzZtLAPvxtj
iYmB32J1j/OovF7k4oXsOMBR6E+SC440MG76eRD9sV3Xa115HRKgZhb+ny9U+bk8+eMsqNFTl6R2
CAf03avb6EavphgXCWp+6XAppNO8RYK1nVsiUwv7VNXRXiKlYoXZGDYDAF7m/AiD4yFqu6s/n8zf
zdb3r525Fkvph6iyaa7j4s1tR59lhdoAQUobjwXOu2zKiQdJNkhPwPwi5MRwUVEtUmTroQBhVgKm
lvuR+Bj9YBPDQbIC4OiJsIn4YEVEFigBBKjeCVeKHu+snGSnvuqOKZbGeVg8XXIGVh9GErtDP2//
fDUrJP6XjwivssVWwTJ4s9894BoLtdCjMth2OlBuTbCmXLHVoatD3SBWwa8iFt8pC5oA14hunFXe
rtl+jlrjx9z633ac14/H+/sK4lyj42pruhDv6t95YPICjwVkLgIhcbXGI1WvJr+uSiKZ4K9gxfai
D8a3/ruX2JIpbZtrrxt02c8PUwuxNcHA4iWW7+FKbA2Ld3mMDzVyyXoZPdSCJIY84bl05IQuxKAf
6pBMilQ6rV+0pIxce5ZwFNinHvZTTPbX+vIvpEtKMaHhZngjUlS+MDOWS9PDF9LEHZnEvjyjH09g
FpD6a1f1VRUuW+ofrMXzrYqQaEAgaiy9y3nNRvTBC6VZv3ujaHvJlm6yQpLfv9eYMywWWyYo9YCo
ET3fVhRRsnyHDVqdhmOWg9NbrgUJKVlAoCkRG10XEE4uEY7e4yXtCf8YPNampy5lcx26dp5AgoJg
XcbPE0EdmR64WBiccbqiq+FMQMGqefB09KhLbZ9MNq1BQpuryXdkSON31PhmC6J+ktu5SXeEuKLT
lXAE9k5WhQSngfg2s920kvu0NYcq9LFHofQb3PWGy3HitAm4Lag8/DsIDRQhTaLO5ORgQjqYamPX
IDjUS+y20i6yxwtytguyvwEp/dUQjhfZmnbiObxvogpSm+SxtNzLHemAEdChBPXsrB0Mm49Pop6F
1h/TIYGRm59skxYhbwOaWlbgsz9ZobuempgSpx9Df7R5n+cQF8KJSfyQUJrim41C9xmM8hEyv5+o
LWQuyWvbya9jaPJRclgm9SAhjCQtYDPO17KmIsrroS/jFNOyLUECbI/iA2lqMHfmraoNHhiDg8Sf
4qO0sdWGIMkzGAC27LM/CNTHbGI7G5tGm/ljHt7PTfnKBOZOLV1kCdtc1UwXdeTCYFXmSnxrpt2V
2Ya3wSUs9fu6ApaK9DhfsOBUg7dQpWwKpJWpuTFbbHUYIaWQQFGqXWC494LvlZjSXW1eWzQXmJ79
MozdrCLyStbgOdtbW30wNH0nhPWYrDOkwXnPtitYP+Fy6BPX8A3tnILFHvhGrt/LUnyPeLrrJLQ+
8Tq7Yim51VBN1y+zEdxn6K8r9p8kba7DwI/S6ED87k6DXic1vUcq4JZ1wo62Com3ZCO4iUxJlleR
D/Hfm/N10QAU6QjjxWsKfK4cjoBJP1zaK5u/ZkYB5vAM9gLqAusuDdEbmMX1ejDM1dhtYCCJziO1
xB1WsxKTAdJsx7JQSfbFngYHw/gkjG4/Scs+Gs4KkS0dPFOplEFa4WgG6lCoNtY3sauwBQ3m5K/f
ZCmW/TQwjmy+rCwiMArfaWLsQhDfeh/dZi25OkRoyRLsxNHY9t/zFui+lN5EiasmwJahacy55K3R
R+ngF9Ld+hNj4HnzSMDK7DU78CxqdbC/HtosIlsJai75t8d8zMACAI9kKZtgucd9vVlPqeqJBzJH
F7j0vq0F3h8dame2nZbVJc8AHZZdi0QTU2+dHxSKFutvaTBfafBBA1lgVDPZkAIbz7grKpBluiDh
gQqdxvUnzkzebUAVrMJau95RizFG1XKrzdk2rPNtMbLWCvGmZkyXGhoz/sHf4ekEdxZgJdJ0hA8C
fhmQq6L2Xkkh828zOob0vmU65u9FXFgsZiI0VnrV4ktDRwbiyMY13ckhkWuJ5E0DC1oQvQPwq01r
Q0KEUBkh/pDNQxN+R3V4SOdlO4JXgGXnr4OZ0JsD/DtnzPPrRlbRPMOuCKjTMMuq4R1Ad1dHdi/r
jH/13lJwlSjJwVBGvMORv64hQFY7ShM/t6wZdDhjMeVUPTgGa5JEnu/GkYNQWlT5y5D0nMZ4/vPS
4D+YO5PkuLE2y64IaeibSQ28793Zi5zAREp66JuHh3aUtYtaUK2kVpIHjMw/FYooxayszNKYIYm/
6HIH8L7m3nP/7ogIXNN3XN2dFRq/HI0QDN0MV1Wwsnx59XxFjNSwbR3zH45g68/74D+Ku8C3bM+g
kfH/IjFJQpu5lE/QRJ07hzyJthCxFxKHicjK2/xsK00OXyYC8ZjvOnNcGTJcl2G6qrkqiF/0KT1D
br+pmbbBEK4Bq+50J3yxSFcRxqMyICFU8hryYPHVizdkJ5Yny4QS8vfv1y8L/P/6h7gBlbJPS/ar
hk1ZDIByMgJWIk5ew/7q1BETKrLAhuCROuKcggDpHZthiHUY+P9aKjaieAXZ9j5Z5tl2uPETe+cb
s/f6H1VLf1foBYFnfhbRhvtZCf1UtppORuoxmEyy03haaGrflAoux/ROGiXghpylXLu25pQEnMNF
X3+NPeD0nr0rbG39+3fqb6+sn17KL93a0OVk9kB4WjnWcPFqVjdRWX1NGu/x9z/nF2Xq5yfi6fhL
kRehDaDU+XN112V1rJnKClZTn71Wun2G7oIR1iZzt1gxHue9pkHrGOlBH2FFsMzBmJMdcBzllTHm
Zj42SH/Ya3q3kUFwEuW1rLsNgZzAEdt/aOf/rsuhFjNAu7ncCuZnL/bTJ8R+Fpm9NIJVyxQUcto6
kjDiNQ6YJz45htiffki2JVzjWU4sANfKlN7ND8WceuP379381vxSjaNtJjaUUxe94Kdu66cXg/bR
iupBh8tpvA1NRFBJe5y7mJiKNyv+abLwN4MFD4mbYTiGTTlu/fJBaajmyzSrA1AtxDxbazcxV0kI
FsscmZtT1qi33//zLP1vKn9+ZEDqGfMlRKe/XITsSQcQSPzIyqYi4VBsuVV9KTasKj3CeBKAAn1I
BVpr6/lb5qFGPAmkYDk7cecQ9uluvmSalEnswcbBOcKUGm0uj8ncOWNGXZOdYI+DtoDdBZ86BdQw
6OF6inGNlfoWq+K67rt1X5fLyQLrwUk6dGQpi60U4oyq5YRAfDu9i5pjLtcekL6skxqc15iQaQST
OLXOyGAOCsFcLJxD2sSHJqdalfBBZjciHmOzxJEfpnvptce2zXlaRvc8f/SsPgH6xnKyIrbA5/JS
oPMRMK8Bke0UZ6NfolHw23XPD53nF/OBPt8TcwUOfnldNO1xfsJVGa1CIc6aRcYgtNhWXW0sSR09
wDjZB0Oftj6d3HzntQHHcCPhs/PXVdHSDWAfZCwuqHk59xp27dTMcAROwgYGVtIXqwSnU/qDXNmd
xRjHbod77Z3J4rWmTOp4A5142qZJt3Ermoa42bM+Y4meHAwm2qG+UaxUii7bhRTxka7dE6OJyVts
VS8OGrN85ZkH21RHrKTYl47zcTNK4nzNt7gO7zM7WgusrNqxCVK2ebzdZXBqFEdINxOVxT4bzqBS
VtmEWxzDq9ESEU5xkTESqpiI6Q09YfM4egkkM3uJ0f6zLMUxyQaMqILuq5Y+uFm3EfQoNe2SV8JQ
VAH7XHuRyQioJPJ5PolO1VfCE+7nVRrMq6qiW+AviKeWRMDjPGeyggenZUQwWOe+ebOcbOfQeOae
2AY5rQRIyIGPI+rekx5Fm4+4hZM1dpZ2QFehszeg7jHx52UkAObuh1u88X8JhZYziW1bVGD4M3DR
47Zl74oHa615eyz5G0ghRo12g+cVAOoP2UYU8NZ5DpYPhPcU0h1D97p6xXiZXybeiqWdUgSBFJlv
AIHAI5goQMk/dEBgOvm1cR+ttjwlkhaveUOtxp4qR7qikaJK4ev0W6OyDn3e7asxOlgjrhtmFwCT
76YxXoqSsQwjl9JJ7wrGMPO011EHGstz0UVrie8ZNdVS8Fe19ZQtYg3liD2mr9T99rBpyKmch4Xz
desC3Bc8gztYAPM9NxcgedDs0dScRqoNvF272kXeYqu9ywmiCJZVvr2YrfHQvJcEXKyk1q7dnPms
8I56Q7hAydus8XHFfEC0R+y+10P/OEaXSVe33z/k/jq9cwnyw/JieX6AL8L7ZaQSGHoC09Kh0xLa
w9y15DYUXLQVE43AfKnN9UacigfP4xXb854aBDHZHb9/HX+WuHMM8zKY+bsM3S2T5/tcmvx0lpR6
rUsdH+Kqybi66XVCAWuPK3TM1T8MkSzzLwfXPKlEsW/qPvpwnu5//mFGEWBBhGWzsp3koE0BS8WR
YNq4ibBKLjJG5a1J7AwTtcZO7zDDAzcCoGONl0j71tN4to661nV0P5b+Y9rx5LLMgx48wpzfdRHb
7YzRztC/u+zaxgB2gJtL4Cz9Eb7vMuHHkahjlckbLBHWcq52StL40I9g+4joKEe1UwR0k3/MB8Dg
ADzOto2dnTHSEMKj8c1+2wNhnKfFk+t3i94ft944bfveDhdlnu7CsD0GNBylZ53LlJEEo4jGi+/p
Ue4bbs9c9hc251tg+bBpe0jiql+Yjf4WpN6qTx80gDfk4BSrGNMjxCwCZSLxkvjgSVx3uhTGiH2Z
B3Scd8fKRXuTXnAwPRAIA9mAZ/uUn2zpwgfNHhtnU1iwbNPypiQ0bEhMa0cZH65FwFzC/aIhJyNy
uuGSh4YP1Ot+MPPV3MEN1Zue4uPrIVQNRC6X2oH8tnm6QbjGQ2z4D6or38w84olN/FUy7ZAPLYGp
72xbEaIcfR+HGSXsMzYaH5QWoG9iJsUDRGNER8rOvaOarzmlXNXnO60LH0qXStyqgUvU2ilPxYvC
dB8HDBLY0UZku/WY78O6W/N0OvTPfUX3HCeH0C9uyglnvZZzmMcJZlHeemZfFq9jHtw1BN/WSt9w
BgFWgubpnzQzeEC9cWBmfWcAbZhPtFqnR5T1ZhzJTWBalGnBer4LG9IKrIKMNoMOmCttZOhluVSm
uM4H8do6HCxVdCCwbIPqCEYRBXrlPYFPXHgKYWNWnCJ4Qgr7vg1z6/NHBclOAMCOC/uQMXL0yEhy
6mw3nyVBlJPKOICkQVLcZIA3aNDnImDU7uYZiOsFQJxoytFx9E128vpvpDzv0yRO0NyEa226R9n2
rnHzZkX33grtmfQhwt16231E/IMVEjyz/yMkXbcI+i1SvF1TcW3ZIbMTr1+N8ZOyMCpnycYCkT23
yNJ5zHz7IdFPhhLXWLYXYHh3n7OjID9AAJjHSgnH09zwOVJeK1292wwuor59svHhd0X8xY2peyI2
2Dm2ljjVF65ZbUlVv1PKe65nDMUQ7xrTv8eiDo43Wcd9+DqaMAw85T26fn6zFQJLt990yJiYL82z
gZ6LmFi0b4PHQGMeH3Gcm4NYam7K8S7WbtYu2xKHfd8jueLxWjIfrTgXXW9bGtYhaN/cGIwl3dVY
XqWm3mM0BHYaHqycIHNK6fm72Bge5q6eueepacxoEbnyLD7mMiWu5VffkFfZas++PVC6GIcov4F8
ZywActuE8jqSbjrPxwmz+TohJkpyy1noDtWrHR3m5i2Z+n9o4P7mGevrGCO9gMZA/8seUDHAzkfC
1FZ+0FMYOwAo0tU8E23s4jSPk35/fvziK5oPEExYrLp4ruFD8d1f9o4zPgdxURGQ5MX9a5IwTsEZ
8QHpZHHNRel836JuGDXzH86T2QD65z6IjbYZ+L4R+Bh7ffeX/ciIdRTCSu/BmwJ+MNbLjEEP04fd
PMVJJ33LlHQZG+mbpX9F93CiqyRKNN/FDbA/JkWCa/fz3fh/pkFgIfOv5OL/8X8VM/x/qFRgaPHT
dfOXhOP/8+//6yn/3//zz5nI8//kD3mCE/wbfSUGKnbEARsfjLv/qU5wzH8DN82Wk3YQNhMigX+J
E0xCjBElsPJ2Z4eKjgLhX+IEF3ECqayYd20mC7Nu4b9EFLc/Guk/Uqn/Pt+YVIc/XWieRQvqYjKk
8efF4Cye//ynIgnPQjCYseuszIlVgBZl8D1nIXokCpK1IFfJgfyuyqh5oNbEiagmfgL+P1zz2CCQ
VKv1K97+b1KrUTsWVBFptssdK71HUzRsfC+6qMTMj1qc6SsTQA9EjPiuz2R7lzRn3X4tNFd/L21E
fxXUIBug4l6o8X5qkxkdhFJV57BkpMsyJwwcBNMaa7p6mI662b5UQb2Jy6ZFbgr/i73PbjKSY9f4
3clIze+AqPuzYDHO+z+ttVGoRV748dcoZ+SCfl4TdndBvoAeUcI2ygmIOGM0IDTAqsQK1iD5Mv08
A6bmQoXec7Jmj55EeFirVFvmgw8hK5iIZZqsK+lnwbXGxjLY5q4RycdQkowgZHoeRJ4+jRG484HF
hdUm7zxtv1WZZH0QftjjAHhFEYZOolRF7zvso6K6KT1gN6s4YklHTkbU9tW9LPpio4XOXRuDH/dd
5t2hG8sdwq1ggWITHwbRPFJZ2FsqsprtdEP5Qt/LLhfMkbmcChhjQyMgc8D18dLXMWKsAORiFdCg
o2L8Vo2GsQ3diu1GZf9oK9KQBqmFOAb8A/FvYkMSAVvuiXNk+BI6CDgTeRrj4ui6PPUT1muTT4IM
fPtwhe1EZ+wOrjcggxRSd70SfpAhoz/F1pCsIMHEN81jz4ocDUwvPFSq9PooEvPNJH1gE3IRbFXg
bm1kZiw+3ZrKlngYWwVoImG3hbX3KHs0agp2qNcexgItXFcHZxbH3ZypljhaDw+t2hRpSp6jeyd0
NPp+GUfLpkmNQxBJ3uWuv8V6idY5bb+h7k+WfKRBq0jlES3EvwaRa9hYPqEH0b10q25rBoW2mIzq
Fd1AcOUe2qkYJHND3EugW/adHg5XH6H+EgZkQDONlLHpwkMw1MEO8NXRHAz76oTNI2LnZstnkC2l
hf8q9u+KWlo3YnFY7HfBe1tW4mRZxkesEZvXhlNCS67qDc1Sfep0FxKyHcEFDAe5G8k4CASbiBnd
4zATiigXID2fmXJuLPkSIxDcYDqBUEWSWNH23W4sJ9pJM/oo4wSUmPIPY8X+I80ho2oayLjUeCYM
Kj50rb23gFUvbEVEjhOG58wmngeoaNvOPO+sfO21qoImhLavIZFx6Thcb+gOAXypkDRWHy/BZLrR
BstbsinkcAOEB1542Jb96C2NQFhPyjtpVTnzozrriXFwl5ItA+SLOjJVZ5kSZSAiTHNo94Fi6D70
prtSWtnB50HJ6JKEqRQROZegJzcDP42VX7D3Ss2m8yQZQuelqpYdeqHQnIeWa1zK5qSicsPrfFKd
dWUyh0g+SpcKBfyiAxK4shzIMTktkQDLs0wfgdaSldXp0RJR8PfBCy8ZT61z5hjHmIhpAjBZLA0I
Y9d+rz+KUgfMkT3nkQt+uO/AIMfyPu75XdnJHxq0IbMejlJqMwha0xaR5dwQc02bBDx0jwhrUbbB
82Da+mHqL5Cq2KrOdK6kUkSEUloXXliwtUISHEEPXraq2Q4K+lzCHGuWLM1mhHEhehIbvNbM4B1O
Ex1JSSr35KzcsU63In3SGO3uMx+scmab5Z7ou2tEOC1vV2Hdp2QGxUK+Fq1cOdVbZ3WCKw0Jczgq
f1soAOmGECRi5bEkG3FI1nCn9hqxiaekNxC6T9kRTtEap1a/bX11qdzehf9HPNPU+/mZrrg45+mQ
n3KAKpZGfLcXRxuvrrhADMzvI2pnmxiJG5tGo6RAraX/pumZyZOXnyad0X1w8viBNK/u7D23vtee
Gsd8cCLy33Mztg96gkmjHDRCP4alMzZqXWT0Fn5dzbPKKad3kz7QUu97rVk8IfyUFIYw/upG/6Dj
+WU5gPUQ7eI8ljA8jxkJ8Ud/PnATGzQTgwKHtZ2IEQEAGXTIGmNf7GLcwJqGeKBwTr5w20XVeOo4
ND/IYOz5uLRlmiYZCMy5U+Ixz6Jx/qUEdy6y+8wr48e+XleY61aJl+AnHrvo8FNt858FxM98hl9k
SMgiXRCqLhszk5eOfuWX+bVwonyyay+Clc49FMc4lAs7WwRejELADO78Un1HObInIQmHEhmIuTVf
HulAFkz2HqTTa9VfvYy1rVMndBBFeM5z4bNLRMGmkzPsg7EtZlaYCVHPsaJXFcVHjn2iW9i4Jj3I
eFqZSG1//w+z/7wd+vyHGYZBDYQxHJDHLBX9uRCiUmutzCzjVY/f0Aizd4vFcERG8KovoeHTOfrL
pmZ27XDrWJkOYtskXc2O841hkfNi5gZDzHhd46iHrOnru4IpragVyGdLU4Baa0qhiRC0OFS7EjuX
P4DqKiMg9qqH5hQypjNLRWCDQapaaqWnTHPcs+zFC4+DTMtzrl39RywNb90O9swa5a9tx3zbku61
cUzjMR1H5re0sAvL+8dmaG45/ns1g1EdGAWWfDzrPE6RbP0y4QqUkCTVijkwAZLV6LfO85CcDEFk
gYRQF7pH6SmDZZFebvs1pCY2xQkPKNCn4zczmpPOE+/DV1KdmLmbt1zP8REiM+99j8ddZasdlTLP
+n6oXzC2foN7nl0jIen3xpYnWwd80E8ZjbTBm9Mig9Jg2e4NVUaPeT4+k4Lpf2UaPieD+M5Vi10A
BcQ4UB5kOeys1LvGpNdCgUQRN/Q/gihhcKExU7FNaeAFqFJGL3UNrpkYDrJ70r1u8MI6bzqRkcdE
PYGpPBjtdfQUFh2rog8kEIrdsbOBTBwAqbPDZaeLQ5MkeD5yR16sxNbvpgLBB7c8nLbQ3NYNMaxa
w8AmK0Sz1rte7p2q8fdtTrjl6Er9ABovWGtlYS4KElHzUPFsNpn4SjsdsRvG/SYyYKf7TJTP9kDg
Zjk24uY6PvEoRcq15AF7rDPMWFaraaR0hN+aBA5vVpBnhfyrOuIOrch2C/GzeeJQ1Hnyjer9++/v
KROH9S8Xjcko1GUMzMLLhjb0q2pR2rBxnGmwl74DF7sKc2LwCjjwwLO1VVqg4rWpqsBWzb+W9ocr
MYSm7EO2WliTxlUPWbmLsG4D6tKGGyli461o03Ete72SJ4ibj3THRxQr8Y2jwsWeLHluxt1wFCbR
L8YYv5BO4NUyeuO8hgySJumWsJTxrWSoArP9UFUmmXS1bK7WYJTXaC+r+CUJJWg0ifcYEHykLmmZ
FvtKyKdaNOqSmbkkemBmKHak51qzpU1rpnFphAJLWOHpp5pj99QSbbzQmQqWbW4clfD8W6OkeeST
ufNKdyIEef692XesvJvOMXgYBv2R+z9r935abao6qJC8Je6REDKYlCRroeLS2NQnVXusp+rk9qnc
NVooTgq38HLyR9JO66mBUjmCGSYpbVr5WNA4aXTr5FgdspCy3YlCEDpCsJwXWhcRsf2F/8hDvajE
tSZcBpq0CcBt0LadgEEpI0SwBjth6gGMaDV4c0N5zdGsCfTOCTkmJi+9yzX3SXPMeOcOWXKiUFuN
TpkePn8VSJO0nmBK958fUxdc46YhelPApK8tPbzvLHyI0KJxleFD53g2kx1L0HAJNnM6BV0C/S33
3k3VjUs5xs5zyfmxcEmYHbt6Og0CfZURT/UKIjaYeoqijDSO2iXVZkxctQ15Tyo2sjsQcimWIuRA
YWyZ7NA0cNRJF64cuy0YJpJVGmJXugtKKpoA/RVCkeYKOjVZ+VHprPPCOVLxOdtS0x5zPRX70q/b
PTRLZ8lMmUS08LGbp8nctkdjTIl0q3HkRSNc0Lgq6XTSplskyJ5PBr5x8Mf9MynVeaMJgNFlhwgx
OBbCMVZlZQzX1C+/VqrrvzVNwy42xD3mMHg/G/3Ey0bTCCyJbTIR5nddXxwjjTw7B7XrGkEFkNpW
e2spI+/rxEy560PYkSGUPpf8m0PW1OOyTIoDiqppX5sZEq4+OpoYtXV+DOW3fAj6qFkI15KP6RS9
VRo4Zhq8iKQz0jtGn4tZDTV/VcxU2CWo6JmTQ+4weqJsmFTxHMSpSdeB2CGPwvPgOPrBbSPydack
VztZh6+Sd+b8x+8FDiEZYdTv3aLx9J3oAvuw0rtqPGrGOB6jUn/VKobevn2UaeXde1YRPYam9WIV
ZnMOxtrEusZWlxzCEqGOdIk0K6wTOMfhTN3I0nT+L59Qvi1Uy1fiw1S8AXO7IPk7O1Nv2pehLeAp
xoSzNnoznSNZ3EUYpB1CvC9Znvob/JikWnXqS0ak0IdhqIeyKsvnFJ/dYsBE9sd34tjbj7UIlkP6
5tuJ/tVNgawmstIPCfu8h7jo34qYdKNI1wD/6tsg9uRdPuQNbkwVkEzJDlBkbHqrltEIaD9kvHyp
ByM4FUjaysw78d39ReGCfiByU9sU+tAwSc8IgEFwuJgyn8y9oNJBsivF7hQwbjLZ0Sp1QyAjY8Aa
sMS2t0mLaUA1mKSXJFHuzh6wZuYcHKewBv0YspW5VyQNLjPTC15CzhJPl9Wbp2r05N0Nio66L/0Z
blmpHxbGry9Gnrss6qlNseZbX9J0Jgt74hHOwnSJAxIKP78N8yiSNpur1Ml5aIej6bA8COwz6Djc
bWN/M6ygv1Gu9TeYABEppXG///yD1GT32dT6lxoVJek/BX9q8jzhcJTsZRnxX9xqHC+OsGpg9MzZ
wc1aPP3n3+zmP5ajBHHsj/qa4ss+OhpmA+gPYKPyST8mLkadaTJvbU4jF5cWNx337uHzy9jGs2/d
HMrDH//5+bufv5ZGZRKE6X2UI6MRchUdkjXs/mp2NIXaHPzAMwbNIL7XYejIIpvTxyzbnPfRmExF
yzu2cEIZY2zJCBoxsa6aoLQ5zASRJNI7q1FN5ybPjwgMnfNYmikB11mls/1VBjBPVz0lXXHQraJd
xSbb5FqfkmuujObSZMfPX7RDMpBTTiB9Xhe3qAG8XtHw0afRi3ls71s5eGdXz/yziPwfvR3TJ/Mp
bKH354CU4+m1sL8OVdhdDaGwtI7iHPS+OBcjaPKmrO8ThHfHaP7i1JPaw+k9JGxqng1M8AvDtY4u
+pQaMcRugK8BBzz8aOKw2NourF0Y9uz2O8bbbXUKnGRjZmN4GMva3rZRJTZMTa+hNOu3IOTgbr0w
f1BVisY6zuaViEsPPaaTINJ7MvbuOD5Lq17WZV8+hDAXHkZT/87kwTt+/irvg35vlCM6a1JRT3GB
M2wXKC6Ktr3I+YvF1GajG5m3+Pzl5x84ZJS5detvk77xYPXzJWh4TpppoJ3bdcYo8MnvPeOxCR5I
Bqvu4hqVRsP8ZlGhzUdoW8hN5aud388hZHH5rqJsnU/InIG6Ax/2OArr7Na2RffERYkUJs7kxY2K
ei8TwqPzNIkWjZcmD7A+okOpiEXJlcb4lVHFrg6Ikpoy/d6TM4O4UyOqcb50bRJvpODVZvVZBK79
JBs21kKQaTP7vBdWo3fHvka6aIHgAfkhqpsLwH8fFEWzFKMot2Hd9iR/dW9mOuPPkxZZLIMuVw/v
8Eu655qTZePjbYfO6jpHpyN+2/KefS0lT8WRb57Daiigg7Gr8Nh3EtENK/EUiVDcN+XZcdriTHw5
eViR2X5N2TYxE60dktGBXrckgLwg+19aHmGQup8Bz4BLXANUPw8dANyk13H1Tlq1UUNlXsfG+M54
ovvSD8Fu6m15MiVTyHGqjqx+B87JNnqwiFRbDglsFpPi8w4EDe9DkNxNsUeFnBH9ZDhkX7JfKUtC
4mpCtjprEl/NDnyOFlfLAZDLuU/T9tL4dnvBRc9cgtC7JhrMJThf8+SwHdxMkryoALz6XcUxsC+4
Z4eyoz4coux5nBzz4CU4lCMCd54jsL57LaiSVREZ/b435bBs2jY4GCS7E1pysbHW3opEhrcSTPAJ
1i3GdoN+NRQfIhj2nd+o9xI/BRNv9rbmwDtajqHccKSSVQwSfQPnrr7osm9IOep9RMa0JUOQaavO
jvqvY3tPutPK0uMbe3l7I3soCCi1g6hL1u6kBwxdu/CiZ4m3DTxsFoWNiHrC1HNTXAe70CvAYBay
ujk+9JjRTIs3PSCpLMDAS+qWc3W18tmusv6LrXqPOY90bpMliVKD7BA7sjhRdFpscUkrIIUYRlti
jAe7GUiC7kp3r7u5OOa5Hu8L0N/HPhQNIfJIBTOPaKExI/KUMrj46qCaydJieLIt2e8jXXrEH3nF
10S/NZWrcEzL7uA4Q37fuW66wdiGFTinSAQSwwSiIDTzAOvCPehj0vBQwa5hpePDvMugMSu+mqMc
19kYzA0+kr26VPdaO5eiVbPLDSQJRRQbr1SgpEJX2UMUZDA3Qj4izvlsK4fGvzODYG+V0W5ISvOS
dhA227p7aGqNvTNRfpAJ+PgNLq4fatLGu778MVWd/FIWxh1v0VvIo/9N40YgElTaLzSEyPlBuBfR
dOoa03oqw2CXKBOPRBW/GlimaXGL7nmGmuN9nnXvk3J2TmYFxIjl4Q6g1AfSbH2paZM8MJ55bkon
umZWE2OHkNpq4jSbEz6+hDpDdL2snnJRveuECnxJksFaYnclVEKOYItCVCcYq8nkzHnSamTybipF
Y8qM+At1jP84B7OwpCK4s89emtq40drvxzweb59fxNRPB7sf7uU0EX41fxnxl2cVB5YYSHIXdshA
1zNWJrwYLO/MCASRRL4PdaImUS10ofMM6jF3YvMOFkm500Ly3Bp2IauoR4CUNE6zSqFHHAoZkgFq
qebIBGDX+PhkErNvrlXF1CCbdu3oTvuwHb1LqyUF+UMEpiwKNR190Ts3aExsjhiOchbo8uQK8cjn
wWYEAw0SpG58G2p5TcDfbHvRF2vTQ/oo3IKsJEAHp9zxjrEEFo5ApSBHAVm+KBJzVxEqsC7aVhFl
7ddXA2QN4Wmh+ypNqHDemCP2tyq1ZRfTYoMNq3fNmtZTsNFV5N5bxag9NcMyHl6l5w0vZd8JwrkD
fVX13ne7TuJDnoXp1Ryaaa/s/aAGZ8HUK3jAeKCvPQftpDChDDRGFxCLGC2zZoofIwaLSL5Jr4g5
MSDFD6eqY5zv8kRfqCIvt5GT+88uAJ7lMOHNyHtUqH2E7SmZqNcTRCAr24d/EuoCdoAxYA7x07sy
txZsvvxF3w/wIOLqZSiCcoX3MVlrXUkAgmmomyoqufV4PB7hFiRbjb9yznQ8RqNIbu1oxDdS2MIM
wDy4qWqbRFWw8WyB7qgjw37qQpxH7gR/zByYHiDGU7U7fSl6/unkxWbPIvEAQ47dFn33hC8gNqGJ
E6gBgSUNF0wKHy1gSx8dcIyisw5dpUerEtTzIZ+/JKrY6BaJyrqWt8e+BfGteSahzU5EXldjCaaD
fX4MJXw3VOT5uvTDoNnUMWnqea7R3VXNXedUd6WVJLe69neOFyckojTXxMoIDBYk1TNmTi7CaJIL
O4D+QGY3j/ysU9g/WXUCcBthcTn23pxYZoSuNTzWY95czdA4VwxlFiPpCNeki3ykwN60JyajPHom
hBQzWVuGLh8aYwweWkvj3xu1ZNlktCpB4R+IL/QOgILIRS/txJ77DWxMbYELx4sOTt15xMHYZPRo
mVprlaWvsjq3nom0wI7IcHibTfcijaz7Mi59cHjS3QYI5gmcHeW26MQ+7rRmL8suPA45W8aUU2st
i7S/CFvkjNF6AhVcp7t0NnP6qi4sIlVkjUK2eSpYKz7kZTI+5JX3MsS5QA9aZeiM7XrNqGK4uWRV
Vsatnb98/tc0kJddkcf50x8QehptajTQy89vcUbduJFR2ZwGfFBexnUk4dHsIEDJu6jzk4sTWJuq
H+Vda7GCtm2Ws51TM732zP4erA+To9xCcMel9lxl5l3jDfWHrMDV6K0/Png954XqabPDlHUcCTYX
IMADKbBp8VCGRYlUSWhf4Da9GlncfzdLlo+TU7xQ+HeLWb5cT95HUZdzHEqT3QrbEgfkBi5tahA9
jXnxwaJcfhv0+tBXlfslsoNozb6EfEoASMF4SwFXQcCLrNdB04hW77PkOHHKPsskW9dV5dwzQ2Da
b4vLIMCiFZavjjDs0mUWW/pF2eawDBrAfVYdfW0qmGZYvyAQefZ17JHqMdBjdVgphbooXA963Lxm
bYg5TNUEcAXA+hEj5U8p0BJ0oNxSRRJkT/bAFj4djYmRTZU/DRGYW4MUzsJWNkEFVfEcN4xThFOP
+7pIymdaVcC/qpmOwtHlfqqMcllWSltPdlHh2hZ9tCThPAV8h0WWOjWSWXhP0IV9j4TATi3aDm3r
ktG0LAi5BYb3YeFYXQlNssQb6wXv0C5W3d1ABu2qcpqdRZpsypKXpb+twbbpN0XnqIVdt2S7aNab
Kn8w6D23E7PBYLAL+MrtKeWhMukjsZcmKR6ZY79HWrBv97VqXkCecKSN/Ydt5xBy8F5A6HtOdfHQ
pfl+cKd+1Q5guWAdveZkpBIlqshHMh5IVD0hLbi6AvogvdZHkT6IKWdtOdpYV+kPhtQAthq36GCH
Ykt51rCcZ/7ksS72g33WiidDja+a2XlL6L90M1TCY60/GwCs2s7/UjTPue7SFqRatIwAW3x+RwFo
R3LyIuGAViTymBjqFtxk4CwtMjwJf6oWPPTyxeCAGixyi7ER66M8Vt/t4Dum0jlRydVJFOptVkQ8
jBNrNeQ+KyVMr864c/T0YKfrPK4xpqHBXYkA/yVh9ywPAVx1BOTWo08MTWXefN6fLOwfm4KgI1cY
3xFZLR3iXgA12CRAYrUWKj45MR7d/2DvPJIjZ7YsvZee4xm0GPQktCaDIpnJCSypAIfW7sCSeh29
sP4QrJf5V5n1oOY1oREIBEJBuN97zndokoIjyn8Su06hUkGQybpHjDDMs19QJtBD9/UfjldfXApV
fthP6ybDHjZx5wKs39MaFdZGqvxrlhQnFHRWTrKqGi6Fkze7IMjO6syaRAfrrcqvbvoDfwSp7a2r
tpkk+8GRyDSki11wUg+dniJsABDVTfmFoqKCW1eCHmyNozF559bziaPPYao1bdlsq4jmX+U0JE3l
EWQRUbw6nMGJepUEey3roH42DGoeVaL1fDTe9UBLghzA0V37oyAzGryfVd6jq8jXbuER+VkQfCF1
pIjCRhk/IMwHNrgCsDdVIceItMZ1El2NIu82ueV91Hn86eSyJnSjuXYNE6RWaGTEups29g5ZQd1b
GbiYTS3jyHOnsxJusTI5f+nT89Oh/bUteGaFW31Roj6aPkpSAfEBvuFT2OnYttMpxRTVnUsXFFke
N6h2MaSE4ZtoGABajYU1YgpfjXZ6dA27wOOSXhxBxBeaC4Z2OhNWR70aKTfYsm24bRMFhhDqJwHX
KJnFRnfAbFUh3fDcy1eWPblLS7cuYeFdjRZ5T9FnL92QiUUBNhFMbrlkRJjT8rSPIQDOSgdWgJta
6c6d0/gxmT/QGMqaMoAj4KOZ4w9QRwu3gUnUkra2mhsz0owPk5gMitoQWFONIVPYW/26gRhL8UDc
XBVDFK07G9jQcIlb6kFlPTXUvlCzerW50jJU7C2jn2VfY9ywtYgA4H6f0EKClxlFxOhclFaTR+Af
JFy5JYTEchmYbgLlNcIOGhHYJjV3HWuUI4aofvLk9FHLBqVnc+oiBBxdSBPGZn62WOZV+1SaHUFa
rTBJV9XhTLkejm7pPVuB9mr3zGDRXEQb2YTEuNGxElSqUAdw++tWbdvQsLDtYaUTvWXb2GDGBpeE
3xv7nCHi0mUmTTQsrNmYnEPfrRAhIIquJN0CDXCX3r3bDaHLZtvbG+U1L9pISI/nEXFrTgHzgHDq
AYP0DAeLTevZ10zuKc/xTWdQfXPLKpfm6K+nNL4IK34RvfXVe7ipe7HyVHCeIMb2mEwX9NCDpZ5b
QD5bhFTCIy2yr4t16gCiNT0UMEqniDRxkWhSiWsp3WkWcIBsBKFHhPIi63ruEYb1lbbFshXGm/CV
yRuFrfBi2U1/p+FDA3E8/py86RFIrXdR8x+7G5JTGsVMv1zBoJzm8jArpVA+x7uop8U0Q8aooBHS
GE6PCmEU0fYEw1Y1X58TE5KM4L/jDZ10i2hpIu/xpZg0N0omXT7YtHHmTJRlSJEmLbaNx2lljwlp
V7Ru1OiM6wrLy9KOSnE0AQdOJSkyoltXcMfWpQZA1ey61zIrMRibFuBLgGxRTvbpwJ1xoIi0bCJ1
NVy1T8YeaZgpuVI40bX24x/YLYOdX6jfUUNp3p9vR2pwH2QUlavZ/pT0w2NiDl+wwN21rV2tsqBb
q9VirUaOY5eJEo026aDuJbd+LcN2WuIn2SAOc9EB4IzB2GBGebcuzfrUMgzD5Eay+awMt/Ihhx5S
4TZxUm6zCWHP6DGWxjzFyJH7hQmlq8z/MokS2uRDf3Yk6dmpnR48Hdg2TyBG2yk+XKT6v5oWQLw3
VQGsOZoEaf7Qclyh2sJ+UDsVMu9kH3p6tq0joiPjBzkIzm85yZPbDxGHl0PFK9aXZhQ52zHTtxkF
6N0UkFOnxYLWQ7dLvb46qLhbJ24zYjtriCVUxVKUgtM8V2sGbehxSi76oB6o0E0TNzPm550GNS3S
zY8sczDg1xk5jKPa0NySdJl0sWHy1B78du0N/RLqWYI60VRw2dKtAk3o4NNaFlTR132X/9L6CQC8
ZmJAHNJpDd2KH8QL5QJVRMaVVZK61gvtzgZO3uPZyHUKqmZ+gRbrkojVSaXvcw/EX14Y6xZ2GtPy
+ERbkT7L3BNzknPpMXDQ0R5FBXzJYdI+s/l6E+mokfpBrkIhYe8TFkuqM0dYS3lFBzpIy+BIalpw
9i35RJQgbmsjHvGiZy/E//pEQA32xvvSdKpldLk6yjrrxKrv+hLA5ZBHSwMe6zL2GILU9qIwh4T6
eLmzwu7Tc4Ai6i0WApECXaYyjynOSDaTPX1YA1oqKwvePCf8jHyoib1V/xiH8MVTCRzROv0ygvWQ
luESiMwhqIbPmmzlmtLpcgiSkaBq++h34/2A8zsvXULLxujOCkumvaUusEZpbx4XCHK9oienlhTS
KpNsN3p2WAQ46BwhLiPYuZ0sjV9aaijwE82linUO404AXVzQExdrJh31UjJXWZoxNGlVqAfi19PH
uFPRuYuAHdppp/1yuSsTrlsOd4jImnt7gJEhPEqhsB8wQaARxOJJxcxnm6dI2qfax7AwtQxIMlvl
e8PWjJ+kw4XO1uyq6FXmqbk1ODs3t8WIDOjSdMWLGtPkkNLoW9ntZJ4jwwc/4pcPpjCyxzrStZM0
JxCb83uyzJQhazDJOzlq2dGq9GsWkrKMJjVYz36bHXc5Hc4KUtMigdlJBeEimvwsct/7JeJpWgcq
EnszK9NfOGo7nRBvqs9XRbbJFmCjuQlkm7z2iI4C4tLPfVF++XO/rddDmCT0UW5LZOZ+r5qE7tCE
ohd3W9X+e6vb0m09ffnvJ/5dRWVwSyfU/ce+5q10ikbn21bmEBJyjyVrEUtjm+pJcB6ZEHNwGjRe
Tfxp2LA3jtZAkSUE55oFKVMgTT/CJF+TcTvRf3QGSlippIJMDq/xqoJJv+iGVl4VqpurQkmclpn/
j1VtDHVFed3KGad49fczAVTY9pHnfb+12/p5FVYZ71yH+sAAnzcp5y3+8d2wRZHRFrp9ntt6l9bl
bdXfXf95YhxyRha+biz7PYDG5prE7oZribjcnu/NXzeRu1vG2DSAbx9ZouPVvY7RL/tNYQifgxic
/Rz+/L34/d5IBvlevL2H2751HSXp/J1+b0Gtl84Xi9/Pnx+9Lf79MPMWam61fj8hSobvxb+7DGkJ
ED0cnEXm16CA8maLpqi7VpG/1rS+u9yW9CiI9uQTHquRFrfst3QMSU9shH6fV095EzdXxCf5hsFj
srotpvM6KjHVRpoO+qF5MXPa5kq5kNG1E4fL1pxg2zhThTM0ZfJ526YKjPpau6So+nULAGx+yvcO
deFs8A8TpfpnXz3uko0N7OR73e01OSeibZvr8nvdbWMmRhk1Ga37xzphptU2hfL6/Rq31w3DFLUG
OLZ/vEYpiTwP9ZEsgT+vm9YV9Wsafcvb024PjKnvbJnB0Leat7v9wfgXbmuF3K0Za9hEjPLELhzy
gGBBPubtw4HzBNOE33Lx93lSK5td1tv2P9ZZQTNgULQJpZqfe9sY346+m5JWh3//7+/JMXUcb1OD
WfLP+/Urj4aZNwBP+/PcOqHz49Fv+cdrdI2e7+U8Lf7HezHCel9ZA8PAP6+RTO6wL+BZ/+M1jGnQ
9zh9kHbeftcUvcWeATUdhD/fh9X04d7M2zl54d/fEdWt5IDWmc737TvqFKKNNgq//r593cy6A92S
z7/P4gQbD4UkUObPjmza8AfGlm9/3yfmBP/QT9br31XEtMbHKe5+/d19JcEPl2748ndfBY2WY09Z
4O+qZszUUXPL59u+bt8jZSHzqMM9/7v7NvS8I+C+h7+7n2JSnnFdfP9ktyeaaVycrKC9/7v7qG7b
U96Ud3/3VaSDOiVueYEKOiwZFDNLx8XBqfyEdk57MqRx0IL5BleN2pNekhya2sOEJIgHy3QYll2R
tfvboyFDrTWqO2Nze7TCOACHOhhWt0dtqBkH7lfunFeL2KwLUhy75svtQZDyhMMwBegNMixpkFKu
yYf28bapWff3oguKu9um9Gf6OcZYP94ezMxZKlhaand7lGwRDHNNDkx3fpXCKhRdaKEtb482ITNk
ahZ0hudHhSiLu6DQ729LgVs3j1SKoSXP7yFl1kXUZfpgzp8cpPxLE6rsctuPrCSR0klozgJDDeIY
obZVkDjb26NDFvEVDEGzvj2KA6/ZuzHpNLdF6mXjaarQqN4WLean9zKHgzzvyTft6cnX/+Mt0H7f
TX6ufb+/Iky+OrNIz7cXSTqrWMbgePa3J9bmCMmOGd/2tohBu8FUQFv3tqhXWXFgcETTYX4Vfrdp
ZmP8vi0lcS2vrag3tw96W+VVpw7RASO9CcK9qwmQJqX3ihgKIn5Jkzdn+qoCZgNDAajYacyTlKQz
WGbjnsbMxCrCSXKgQ29QIG+jo06845MdJcYqcfJ+q8refbr9p3Wlsbot3ra7PeO22KkSUEZHY9SI
3acaUOdTXVDmZ+G2Mw8qW+m5/t1ta7xLA/pCB2f8bddT2K46Y3S2tycoOo5UI0Eh3RaNyh0PDXau
791NwvAumhE93PakaTpSA8Ti836c4T/ok/9j/hufxurzf/+v97IvumZ8+CRg5T85+WZ9+/+fUvx/
/083lhUZoGL8/U888fysb/uf7f1rdm/iWHUwAGLZRCD7DSe2zH/NqlhQniTzgruaLaD/ZhPb/yIR
CWsgrlMT2fWsVW+/2cTWv7DwoaT1dceB2IMx9b9j/+MG95+Nppw8wJFdx7bmGqvre/9V1a0aZ5C0
+qjI9dmEN/qZwcq9gwx62ZRMIEfBzC0jgtkc6m7vuAk+jNm7Q/s5pUm9SFxGPKhvf5al411yCU5D
FNGz43xYykzfjc7fuXGpfdW2vko5C3gdbGXuQMIQHDQw3wmag2cd/KRYuDjFtDSNr1FGHEJidv3a
NKg3oqM3nqYhSPecAsMS+JDxxHxVO5tB9XJbAh4zXIIE62BfbYK+wDjlJ2SD5MT65tLZe+Hz4IB0
ZJYfb6ZunBBpOL+YMfrP2VSu3AbzTkHigJsJ/3mQZXbWzB7s2bw4p5ufrMxoF/Nzbk8O+tQ96iVj
i9sWTco8FLNmuDEIV6m/IonYoijzcJ+bmXdQJoMciQhgUcsiuI/FcNUpRku/77YUMlYgGNVZzwxQ
eWZ3R9WGQXnA5CYzDc7t2njwRPEyiPCrQDm+9ctIPuo2A0OtLVt8StgTB6SYASlWh6HsvugKd2vp
1GqZt81jVnTQcbpIfOWa0I6d4/WPKJe6XTKhkig1S91RX9hxWekf8+KzRvLz8L0RVJWVWQhj46Xl
wQsr8A4oOZ3Bklt9CFBguQzVzAFOaTB9WpMRL6cIrIGJcW5dkfmUZJNFoTvxLyKzT0MTvgYJdw8h
FTM431ynXOggOwp3bRiE7GBYIdHQB/hiyZ0XW4rwqkhsByt+rAznTF85XrXeHOLRYmJCzrQ2tRzd
YSZ2pu7US7/S3knVA12jj/tE7oqpzBeDuOTZKI6pI38iHWjXSVLMuEOF+4TeZRFAU+ykbq2SYjhE
Un8n77RbOEb8GNZtsBySowFUEAeVD4lOZnt8Kq4jGRba0WtfeueMEN1l8clk2V5YyQ/bQ2LXBOQ+
k4BObAE4RTOOa3K97Ls8rLWtOYlzgTJplw7mVYleLiNXPDgWQSRUpBd5pv1OUmK6KqP4YDCx7zSX
lonajOl4b2tzGb/AnkYnJ0/PaUxqUNjdpwKTKNWGFs5RbSzsJH7J7eEnZ7qxtvpxbc3QAS3ApxN3
/aZ15rynkq8Z+2iKYIQ6mEfCiJmRIYbvx2eMkoNMbdad1wNVljOCSWqY1GhI+Lg8JvMucYt78pj0
Q9l+gSPpuQhQJHaz59aRjyoqDzbFek+va/hg+rQSef/h+sEO98c9OsjHmroVU3sFm5PMbj1DaOM9
JgGjPrf4muLZT+M2hyQBwZVr2hJo0YEqYAymQntEpB8UzUH5mqQxVh9SRcOoritFDdrfOyIlp4j+
WzPnPtmhtSEgdzlW7Wual79weiY4u0z/aX5mgcrTJWYOJNsOBFAKRoKay9oxsQ3XoId7rBgWZSTN
+5FSyg7fKRLtDOe96ohF1ENpbOoGaXWJK6fmOrP2h+AxoPcF7niR1jNAzUI85GfFsioIbnNy/bnV
658d/WhKiPoPN6JDWOMpwnSXLaZcQ6Vr+nPD5zUaRDor4e/QsuLvo7zrGZV+58jwPg68fY6/c1M4
ubEee3PZQHMxLRgWZJMuMejQ86HcixuL4OEhCNb0AwmcAsSp6dF5qEf6VgI9nEdqhjGldw34lp4e
AzLI+zFDXqqSjyqxNjhJEEAMu16k26rxP+vJfjQzCLUp2syi3vpj8BbpZ7frtxHjrCgrCKQxUHsk
0n/Pa4FXWTyTb/RoamDtVPg+5NkCucEqVxMlUxeFSsUrd/h9MJPfy7jZZtFbq6Y3NwruB+KBcIEF
b0Kz6DWEzxVYp7LKvkx8PrId2u3sg5zcON1ost4UpMpqbXquvPiYxtWeIKCZiHZoGGlti8hmDqy7
r7HzVU3OU2L7/SN+uldh7Mu5FOjp9kx8KigyxGjYm27atHUU3pnVvNkjh9ra0BFXWaWoaSnJcUnr
k3CLjPi0wB9fq7nAq5mV+vTls5Layss4/wKVrSdvfIVXVi5lqeGJDOfYQaejj1fiYCUoLfQUzC6P
sqPDNTYJx2nHJGVZ0TLMoO9yNssw7GD2WgVxOU11qOqfkz7lR4I58iMtAXRcfbHD+8nOLZxL42BU
iyTD/AXLRZ1QIpKFYnr+KrYQCejO1k3Cn9XUtKcSo6DTdby1ifzRxCVvPgGbip4YElOR2yvERofW
aOsVnMwOc1f9k0ziGOSE2S110b9YiISWQ0dEWoUty4qFiUicIn+iWrUW9XsnYv+hih+0lpV6WEer
RgfsqGLuhTaclFQXjwpuTl++12gxN4PCVaPqVe2N3WIuyB7MTK8OWm4n6y5FsgYFBgYRfvNCtvuo
RDQODm8pYdHTqqTZ12SQuvqu70jKxJUljQrcTFYWu2jsMuA1SUhMVHGhmykA0+b1Mqh84o2kaHhn
MJWNfsrWQcOgA4+jsbcZSWD6+ghy2R3xLQHiECPIOEUN3gyeJYjXFg0+btWU+4FLulX9gIEXklHv
Nsc4zaDmFlznmrUzIYH34wmBBduH6AYR5VGybBLULeQLce1ttiYGp7CcvsTMBobaefDDSodaU5dr
Hb7HQet8d+cQSEWN3Mep4uk/1ayc120oOW0tlqaFxbuqDLEC1+ftG8dvj8WkAQospw8/zOLLTZUc
Fv0LGTjapbKYVBfzsIZ+/xOJmMQz21P1TLMRhwdV19Nt0Q/lFTENaKcqX0tXvCNA9a/uCH25b6dq
h1l4gbqA1HN9qq5T71PixLK3GMd6Ldoqv3DSMBFsDe0+dqJP1/GzA9eU9J5X76PAu8vBMoDFI6Oq
xPbMXueV7qyOUM5gbxWao7vKXqORDy/m3EdzRuM09gNnhCg9h8602d9RR9s4mdbCDWLJLrkOqHQ8
Baq+VDhu1nXHzJY+v8tZ60VHd/5z++/2pyrGiO3T+MitMFkFOaKnTpjxsY81/kDOPt4WndbnzB1t
49rkk7b53mR+9Lbd38UCiCa4r//yvNvjzbzbv1t+7/Hv8u0/jFXW0u46hMd/dnH77/vtZCkHAwPO
qNf9uzTDutH5YXJFPg9vNCq6h64MsZwahvWI1Yw+em4mz4xDURENnvyR+cpd2L0b/RyE1TEoSNSv
IdDpcidN8rss8fikpvlWDMT9ZFH3ocLuWMo++VJKbTIRgrZDu4frfE4brNLT4DV4FFTMMNZBsKDc
dkFxrieWSi9p2JXGF+ahvfSgXAmE+8LUivehKV6iIdV/C7P+ErhAXnukPwts4vKn1BB96WYSvcyH
yTLmoz4zmqXvp4H+wjXBrZG6w0M1euaKKCJ19Qe/BsyrlfeqAlCR0zm9K2zXQuAchedC1XJrB7hl
agABOxfZ1XGoZkMlMRYHG67IAS0J5QhcrUcCvcKdLYvk1HpSkPEwZeeWD7HNRVBeODokiUuiv/Pb
yF3nKaFOYQsWaEyG4IpGiVBuEzeCBDGwjGniPfUWTDVGp9qzjPAlRAIqh8ywvYsuRIiQYLDXoml4
jdLpXShHvHHHfsoCZTHasM8eh/un7hSA+mdm84Sdza0KTONm95YUOQ19UoxuX7+rvdRtQyTg4Gow
tBxyAkvlbv3WHj/RPp+Zafrv5ZQ9+UFbvMFjeCuMUH9l0AdUYkbnJ1VLYmU5jC8mertFr9rkB7yF
Dh27sJ5SfwroMFr1YyzJaQz1JEYcHoh11xv2fdH61jqC7nU36owwAQq0F82W+VYSTXoenSzaDd2Q
nzIT44E3quzouShNoWfmhyABQoUgs8RpZ5hHzFfMTIRnnbixjltnYERCaoOz8WSnXSAWE8Uw+dn9
pGiJxLLorlo52rMBwXygSolcWsMMzOlvLIM67p+pL2eImJX3I+YatTC0vvnpzkmNlhQ+vTB4c+SU
Dr99GXPD5uqWFM395EbOR+tADofN/YUiee1EGXgF5HsLL4uptGXO+vt7F+l+0FAH0ELzoWLJGIkG
sd1635ZfyMpw4TjqA9MKY/3Kf0u07BdMWCTpBApT5h2MX5xFFJSpBP/0I3CbU+EYP2KirpZaYRTP
FvAFKoDSe3Q0xqS2qNRDLWZ3Jh2sK1GIA6DnOLo3KiPb1CgWL3S3go1jJ2Cds8jcWjSJT3nnyV2Y
OAoIRtzt4wwZvYGW5uA1Jc3axqmoLYYWabwwRaTE1ULfrDsnqk+2U6gx74uaZmOBLL0DWWBwWQ+D
e6HF0XrIp/wBUWCHJIuhv2bRqTCGEcgnfl7mJHX9Qx+Q4naVY7/owHYWvSyqX7FiQDyRSvzaNS3e
xnJ4a/LsMcz65CPHHc7Iyv1MWhQ9jjsy58HwWfhph65BPKSBS8mg/G1Ns3oHTSc5ZBo6tYlJXCzs
8GuuOHhqzD/NWMf+Fcr31NPIieu938rwPhKJdY2DmpTInKHzY+y4GxcR10ZC3XsoBs/c4AclarUc
AljnsICoiIr70l6JHhBNX0/QA2uC9Hxk+8ArrtzkGCxRrFnfFge9Ng9+07616FPhBLZbfFqUdlOd
ykiIimXWFbT7RJnu1aOlcg4afojU/gXs7111hbnOx1Fy6NGmrTIseLDlT8QaOINu3lUEOm39AUFo
59ThtSTxxkB1yxmvfjo2GYFT4ho7rWaG6qRniejgrk3fdC2Mr52Gqj7xsOd3dS2u8RgsUT57Wxvz
EkMr9LGYuPO1OeDoS8NPZqOEB+v1hca2c40hEmykPSC2Y6bFRbI7eWVyjCrkvDIOP0NH26e+XlzF
nI2Y5+JOK6PyOsZE6xHRTKo7gy9X39iCt+4H3JA1oEILWeQxnu/00wnqnUL7fupVcwld2IItfCWs
0vzxmo7LJR5ZAJb9eOR+9aPGYbvWi5GgS+anjBjslYYudCeKjjGYYVQPBtkShg1L3J3avYemQVsM
jToptEq8un0Ufmlco/mPT0xwbiP7GqvE3adh867l5S6t8uAMv46Lj4tpdHDvvLqvT07gZVcaqYhK
/ZDIRpPmaxvCD2okpgZ0MXgHUNkZ8SwplsmK4sEysgP3UqOUu6ae6lfufuBXWAvOuqthp/XVCaW7
qh1+gNtiqWR1VzMc9aYhAwQ4aavbtnGJaBsjgdwxztrZQdMiugawUHp6i9RmiFfKHCsSAyoxW+Xm
MknVXrVIU0sTox2uPcNdMla+9r6kC377ShrGogfdVh/EjpgXm/ybBjP5Smvnk6ADFFRXKBlaq0qX
MqlRLfZ9etUt0ezjChUnjcPsOuuDqDH6ZwOD4i4dmf0OO5Xp8bXAkdq4YbUEF8JPbz5OcRlsum6y
l7ry7evtj9vyKyb0tTZNtTaG2Lrvhqq4GpaJVFWjgnFbzCyrPXrKevaCpFpP8zfm9O6dimL95DPa
2ECaZtAgwUBKwpFd6VYkyhYoDqI4ucaWlVwBDtVch9Qr/rR07fw5feE3ocBxzaVmpt42Qjh1HwR2
eJbw9FVEhaqYrwYGKYnXET9fqPnFodlxCoe4ctRLXzZnNMgx7Ac/sxZ+UVbbHLB8kmbDlUnAcDWi
wd+bnnwoAaBRnuR0bbhGHlTIoNo+N2jzOtGX9wns1wVKIvdCOvQuG9zfjiDkOQYJVqpEgxSTXkr6
t+kiupZZDWQ1AqiTCzSiVueeMq5MC8+VGOjI4ib6Itu3ilrWwLDmJ2p3TLFROP2IK69AuJNTzLSm
+KT5GrZe6cVPfYp8LSMfJlY/tVxUFzhJ4aItRPmjlW29BJAUP1s5MCsbP4OoPf+RLyZfgQCb7hWa
hmGIjk7SbhivUC5Jm9/SpH0OkwCJDtXZA/SQcFUPIfdRCkzuvV/21mOYkpYRQ1naxQMXo9EcTqGv
PXJLRYE9DnKvHDM6EAX6y/OrD9zT051nI1DnJidMW3sxcvPetGI6gF3IHGkgVVylj3ljGuvGso0V
MwTGkiaxNmnNzaAbV3VWgKal1driWVkwhWyJAEcIwHc8Hx5MZowYdLrClWqmBsIRBPCuSH5DjIWe
22tfKb6orUX8bpUZ1LpTDMQxCOXL2GK56oLcx3rG+LiavHbN9Q72//zn9l+hC2ZzKTPsPiKQBcZj
sy4dONMcqr+r3C4XFderc2zkW910kl3eg9/qPC8kBjwfj4kiWlwICG+WM5iLEV/ukqDRbhXXlEUD
o8U943+0NbnBEs13GhnPed7u7E5RK5PFZ6oYILoWPjA9VpgdpVxNWfpo6e8kjjkPaYjMH+3mF1yf
U22gbdQV7+22Oh6nZKdN6HXRj9lEwrJ9hZzSnt9rkPPdEc5MgmnsFVymr1HSdqh9TIp4kJUUA07f
PuVJL7duQeZrdOg9VHqUWMVDJDod5FRNUKmymGyIbDuoot41qnhNJ+sDJ3+zoZNaLXJWH/suHZfT
YFUXLlIk0Igg3KcSBHwQud3D7U/njthHzDm5JkF2ak2A3ylurmRk95s8LPE39hUWeSCmD1Tktpi7
hmVji9e4QzylNVV352YVJaOewPNxMk/xEN5FdbMf28LaDm20c20r28KHIQ7JvZAnzvUbF9ZsDrhY
HIjXHrOBPpE3z221WSC5TSN33BGjIlyEf02gVj6H4b7B9rQaw1iROOUl9wkVvIXh5GjwQB6uohDv
eObRxE/xkemMVBHYws7ra+oyTFoszxWE8epA+yVaurIakh3HYL2FBUejpqGORCgjSttQq+HbW+PJ
pNbYuWrRM9sZahiPVMfQ9QmnO3KN0tZGZ/d3Qxa/9Zl55FgtfqVJSGE1LL6sJNQOYRt3Z6aeJLII
h6YExULmFnz9YNdxNi/DVHNgU9XFoYzv9Tl9SGniA+LE7260fiTzMKiN0/uhJ1ypwttIUbVaaU51
QWgFkKKYJmosXbsY+WnXUV4xzxvwTOLFPGc1KrMqx+oyatTXBPfWsPIEeMk3xpcTEl90NIlJrpDv
HJMWQH6YRPcifxMJCVSG38oVAlSGCiO11qErXq0h+9FN8xCKxJty9rdBatFJinYQDfv+WpYNBTmT
sX40IlqFaWZzhaNmmjulxqE9yntF8dVqT8FkZHe1Hfh3sTa85gXtMBGKK7/Vyo/y8N2qqPxoneUz
ZYhxvmbOfjArnzHi3uAAX9QVg2FFVvyunspN0ljMzpvyJQ1h9Dlp3G6YTGL3ycOcIODy1Yuhqvil
zk9Gx4ir3nsRM/AQc5XNiOKtXfpU9WtX0MHC81F2tO4ANHSHeu4v2Mhc8mTqsJ2OGysmwWZKfg0a
vjpfI/rFFQNlgCpYihCdokF/ahpyDwk7Xo6yv1pZXu+5FWG7ajaIRelwuNUJn3q7DrWN7KN85xl0
+JSd39UdBtrBg2qniYG2QTARwIay6RB5zgqp90c4ElCZW8CSuURI4DRLkB/Vui8RBuJ6xlC5NDRy
kypKwMvcCJ7HTW+QuqbnXbSUQfHcDzk8S6Lch0nlS2aeLpdkdTbTOtxExPl27RfTC//QtCg6A3HR
vckgvqEc9yno7EDikxdxuCnt4QRmBddlvTPhxq3sCJ9JI38omVFU7OM7qUEns21mGwh1m8z/GeAk
ZTpMHyWnCeJ5o3FUgRrInAsos8qxPJaKdtJglTtHcdVakHusjgLfPnd9c9EO/QhLk3CMqqf3oXmM
x6TOfMkkmjxipnJwuKhPejXAkW/xBJYuWZ/gtVB9mVvqWiC4lbrwS3M3xuBxN85/8k5BkZItOszx
LoUkuma0Cyknqopjkua/PCqgHDiC5lLon2wcsD5TzHuYqD6wj+gl9QpxaASJAj0IOjGjR/q+dyA6
hu3anaV6LgisUtgQgbT8h9lqdA25w6dFFYL5Ic6uKaONE1TVfSqbTQYznUIQDItq72FmOFeudtUs
jBGF827pyfQEt+HsDnC4R3d0N6WLoKeJdbDqHTYgw7W21ThxPBg6gQ5FGR5zc8sl19wUY0UMeCcv
RlBtrck3ubFnlGt965BipIZHGlLbEwHoeBgJcVbTu6t+Sc+uD5NBBQL3SrZxE89aCKVFWIAFYPvI
1Kgk+juVj49lOvb3aeZ+uhPVm4R0wilNHuxC/j/GzmM3ciTssk8UAL3ZMplO6VNeG0KmRO/JoHn6
OVRj8GOAAWY2hVYpWyUpScZn7j3319RyXhZpNgbn1l4bVICexvbOA0kBrSc4d8pMOH2Z/VbSeqUe
Td6ZHr+bTo4huwBrmODi2He4UKlfc5rW3oK9E3ElzXZX7Gl1VHwtRcpZ1brbxHFwD8JG4tmIclWj
K/AUtaAp52HFwQKFs9jjRBr2dRJ+Fo29cehpmfUoXiEpAriU7JO0s/icKbm6mtj1LczY8sHSKt8u
uGfaYZsKAvJmsG0YHl0Uy7mNF6q0HKw6qKfYeIdeCEPmva+XHPEuctGxKdG7/kqHX7+7fTLvpWmC
7lo+jCb5Y6i2cY14fv73P//9fWGh6LEIWts7URG9px/awrQs8v69rtxjhN7z/PdHXhrjOeiSEaxA
aEHTk8zRls/+fYIwhw4jJajbKY4Pqp3oV2b58hnp1q0NZslKmo+o+97TtqvOMpPyOWHj6gWNnZ7+
PiyRb3pcJBGgSVs+M9Zk4Byp4eHvs4ZiVytbdvp6YkzthXPZnRsjgFaK/PhaqzgI3MSJHvmBzYW7
qj7bBVZlHebKW0byiWclVv2pDclzNLHzbMZgh4fJYNGW17jsLE6TpNxXM1oArwIrEzqd9k/n6c66
dyOsqf21cXSb3LYM8giwN5oi8pw5o7dm91wOpsNaUkZ71w1ZR4xO/YJ8ItgMVWOshxmbYGLhk9Nn
RUWRwWcVhCnYMuk/TFVrXnKdpWnCWOz499nYGl+LJq8u4GBqBFHTsI6Y3Wy1Vs1Z++ELihTrs5+t
/DuM6jfRzPYTazpnqwvn/+MFJn3qU2SJT31q/q9fYVj+iSB3/+cFmpHbOMv/9/fAw+y/7+H//Ar/
zxf8fZPBlBb/81N0RlEe2gT3Xwx+dKOMjeVretg+RoqS3XX1+e+Dvz9sk6gDZWTW8/chSuX01JvD
f6/Q7bZ9HAoqzzxu9cPfKwTJETsbosZKWb7if/+XE/iRaCTNCX+lojZjaibIk51xVlu1a12JJPH/
vtrfK+J4KFesnPXd3yuaQIRHR3d+/j7598esuq8YA9jK9FyajXT6Q2fhzkMDwhCox86YKrx3MQWW
o3XBozOXmR9NOE2t5UN9HqeHXh+Zx4RW8AisJng0et+0Mb/XISkiYUjsmp4btNdZOTLD6NUdLIjW
77O+gdfSsykbnmwBI1xNmDuKtH6q3e5RDTk2I/EF4OtlyMkXkkxXe+Mf8MNpQ+xIubdvnXTe1XEo
aTfgkYQJyz8j/xROe4JQ8Q4BD5ZmG5pezZ3ozUaFS8Wk5nfRU4v+OtkKpjW3fpYBBtwMxcaktXdS
5AiBDBHDYTkdSN6JfMwT1ToVjOxm8J1krPE77VLTmwImcb1QVa/o8Yu26YvuFu7GCRFaQDO/9nPv
N9p4i/OAVAZdftbSvLOo0Q+si7F7ZMo+5pRJYxaW/KWMID2G/RjunMaxt05WrtteYQidOTGn5eDu
ZxOnLnbMSGFcBxuMM8/In8RsTeuxhxuMQqbbcyefE5H+U4x+XEsVH25JstRMkUpn0q4UnhFOh1/Z
bmZ9X1aDeu4YeD9kmX3++8jOnfrgTNQmNgsTvav+hQKcmNTJOl2ojsLxlcWSSu+Xd8P7aKqMk1re
Z/EFhWFEUUxcw7hcQnPBtAgly7FtIo19sLXKSg1JTMM7qyhIsrCh0KTDm9QSzP2jIz+jMlduMMeg
iifBnTC4voQ+Vv+jkEbJkm3MIf5V5vQlMMv3Kl7nFjbvFoxNHkYrZtIBVd34S3G4y0f5bLqK9BPC
uzwmiGDdcBEvBKKCobiGcAE229T4xaTpO3oaNyCg1xaeQDbSOWANXTcYV+RFfcJ1vHbpUK90hBmY
dLxCUTqvbTASWhmyaqeZQCfOWE5dEqWCoYdCrFJnWS6E6AR8C5QiJWU7O3J9EfsJw1qY/Ooxbtru
N7cNfm0ReabobTqGydh3NY7wgPOrd38pUKAUvGcp/vW0Jlhx2U1ndoIVELBCrPNyJ6Kt6bCWwBqp
sNl2zmGh0hfDbINI7cr16OYq8HJ6LPZj3hCN78ow1jeZhBeGvOxpy9ZeVaTU0VY0q0hXuI+ItUK1
IzeoDRov66PBqxNm4iKPdmo4vNsl1UNQTA95LOBqMaTGWhrLZZFRE4zW0TCuWZ4EXlgW4GSRUOsN
3Jw5XLK55qcoqtZVhBs7SSPyiy22LfmwQpzFkgkbmlIopY9Eh7GHMfBrry+sjLetWyHuUJPvqoHp
DmjEmZtnZC022olI8cjadMDGdlP+1iWpeVOppFFvxfSCQw2rwpKK9Caibxe89lOpMG+3euxyS/as
g6UaNmTMDwnbSgf/qGC7slUEYdWASh6Wg/NYuedhhvZeFqS4ytx5CAoYs2rDBYM1+WZQP+hIaR5A
W7RACBuM5lJdO25yL1swo2gSG88ROQc2P1TcJRo2XcA+jeN+YoL/KPC6gv/Gk2DGqtjWdnm0Rhto
ht0lPnK0r2lkuWNDCtkWJj6shO1Fm9jVrpa0aGMHbl/jMhq19qqo4ITrlvGMMHs0MczMoN9nDQDK
rE72STtNNzklD53WmkCZKsjAcUI4HffqOuFamM3MZ2tG9l49MWOgblbK8Fpb/SlugUfnev2ealOJ
+geymqQ7Gw332gh1Z+o4DpXFiR3S89olF38B4a6B6+i1ff7YBpjY1XyI2XNo/4ycYyMa8Z263G/S
LGDhRU6+7Ry5B04MA0vRIbMRqBaljUFlw/Oxz74w+Nt+r8zHAI+/F0eLoqer8UJ7IiHgN7fCVT0r
vwzYEItFFi8pe7Yfmk1cbuXNsuXHpQ2FmGJdKeC0bTLLV1k9NM7IVABxgxqf4zmqySewxSZSIOPa
zDAXS7uXPMpqWjzB40cQEjZcKisescJz0NWzCcAoYkW8+4NkUC7sVF9plj4ck+mYknQruhhnjh68
QBVbzHYplrboSlTQj2UGv8pR9px0ObHpaDDzmVylMrqbcxn5mqaeGhzsYLBbzxnN8ey4NiiaOT67
iwUbs4KVHpxhyfSbUGcpZAOGTKSJseZ60J0djwiev9kl7JGoFxFldSbq1zZrfvVwxCrPkRrHpG6q
GuQ1HQRB04ljK5JXEXTCryzSK8m0JX2LuHAlDsFJDu/xkhM2ZwBZbOWLIvNtNvdmUexV1T3UbNqw
z8qPYK68yEn/BUXjrKDAMmwtgmYb5NVXkH1Pec2ATZoObu1x18DHB+/Q/ugEWMj+SmR3gr5ImdB8
QNKUqmHuHUKkSk0wMs+HO2N/uWt6soyKoA2Z/aoDyWCTo+0J6pN3IgKrK8+21YRJO18t8ueNCs0H
StvysZLOH5VgrPP3Ym1Wmag6Dlyp5Uth/CjXjYbT8++zf//cVKPjCIkP+/urUR/kgaXD97B8K39/
5Q7EYTAuxIr+9y+oCvK3MVevfy+xK3TOqETxDf39E62dB545MVv6++p6rE43KEYcG85pSriIzDCP
NiGCksnBgdkk1g/B8j9V4D7GWXpNUNNAI+ir6ad1hpnFnR15oeD2DHX7wWVLDS6p7IBmG2CwYpf8
5VxjfYdNeNXZxT0s0tegiN9DqykAzZE9Niv4itOPxLKPqso7TkLnV98xAyfiwEcRnfqoqZMD0CMv
YJx66awUFFj2zg7/LQ7HOz2GH1h7NiDJKlEKkJlwB1ZyxLmv+J2NfkNhU/NS2dXBmF3xbAikfaZl
3RwdpFT5o6OTLipcJqWSv1WYa+Oku1dx/OSmznM/5Yqvh+H72FY74H4PEVC4cHbVDSbze+VOd0CH
yC2b4RPYSTmqzNKovnS5l7Npeq266KUEUlQgWPsQKo87DGAwi4CCeRg9kI0uXVa/mooOcAX/YXdp
snEVdoSWYPFQt3IHG2AVqek7JnXBRI/fm95iJg06Ii17E+2pzb4QkllozhsgRAjKK+fOMP5Da7VX
CHLNSjL5bUdNYeBffxt9gxu2+REh3b5ZNB9zAK7IKOCPT0Pw1PPircvwGTDKMGnWi5VtuhpHdjsn
13a2jUebDYTf9hr9fZytyzGuybWUz5XpfImF2sH/ZUMSr9ZRYjaXLky/hHBRY7jNZ1wMwRbdYcDo
Tj2mut4TH0JXYYaPQcHStSnUjyTDQy4l9WLgVLpXttG0BJEzsOumla3HEl154osa8P4ofoJhpMhV
MA/DdYQfsAi5SkG6BTKQFpwAy1rQ4O9oCAHzcE+XqYaOkdma6wL6E3p9tJdlFGkXF6L3kvUyHY1C
lJB2zpCAY5lBjvTqET81wLX1lAGsRj6U+T32b2+c0+FgWqSK12wYVq2hnmerkvjV1WGjK2Sz1sGI
lFbRVnKKL1zMgBXcUPHlAUAQOmaeQXG+zHqHD8elc06j9KlXIbk6WvFk6BGhpcu5TKBcBoF9aprC
z5XgNWna1I+F+WppxY2JkMKuB+BmF5kH82R21R3mFuY7IB2oh24MKw+znj4X2rat0ExWOPn1xaM7
ZielxcDTa+0n9oT6KoZhA/OpOAXh7OV22l4DOVV3KpjEtOKrw98KK2muMg7LI3UvEYblRurCvthm
kT8i8iCpU4eJNZGl1xvGb0I/dbMZCClpdimKlHuRfyWyYVwM5T/HMjpytOGYcEqnTw5P+dYCiNBQ
UdePWpEAPpqxNNBouATTrewQdaGecPmpBRu6EMB9AaradyfncXH4KkifQyjjZBi064zWZG80t7Qb
SdudCpPBp0seof2dVMk3ZMLyYDpYP9oBEADelXQPkGu8Gqp0AfhA0ZdJ5K5S1rokbjj1iRN1X7bp
WzkXGAJCgbGVUSR5rTcB4xz0dfbE2gNkiyPqJxbSHCKkAG7HeDJWsgb2mrYnNc2ekwWUsHC98/YU
xI57w0EW3BJnLA6NHnwKWrhtWMH/Iw1gEYBSKbuoHAHTIGnKLFXflcH42JP7BNeEgEh30peZ9eSn
qWr5lYRkyT4VVW4I+T8NnUuJIWBbIn6iJQjKc55+Nj301nrQk10FMf+KQesTdmPM6qPod9WQf6TM
pFsXEU6XES8St2BW7cYkbHTIm3PKA6KUPGcaQxG7Ad/hU5wVPMs4d6wJzGpA4Qk8IJl5IyoLFv50
iFsIOELEBvCLF/anDAaS9L0Cmgqre/kDr9FG7dubzdho1WQkSZhNo/j5CEGUf8tPEI/tB5eOtqvV
cJdPEH0sl040gT3MBUIXahbTCg7uiB6Z/NoaqozZAIAbl5CUMk5pw8yag628gxeqfATaI0PLMxk6
B61AXU/nGEOmXzkjR4eO+XPOGFACaHU9zQZ/xRCRyylRVmNBVLU2pfuuU9N17faIroCIMghWfymD
6UBMdHSDZPYbubfZjJ1VkbA+QQlMXZqkB6seT7kGj9/CA4rcuLjXKhJnLaS5GTT3oW/q8jTMDs2W
LJLNZMmQ3ZHVotaZKm4PeORmAOslTuAy6MBedQlwaNStlRGoPEPMdNtr6YyZIok4HaKzgqElt4Zj
3zSvcQ5oEs/HaxfrpzkcAJiqrBAzS0G3xR7EJOrJbe3nmieQX+TCfRuxK0GzCBGBtLLyc4k0qI7c
VwXv54AjcNUHgbYbTfRhY045R8PGdRuX2jYlCRU7FJPsUHkNGS97dWBEx9ItP5bFxW2kaLlkMNPI
U6nOToD6yjJHh1hCHfVTNl1a6bZPtaUfgupdol15LTN2AOyRGxabhAmmcP6QbjoUGI1o/GgmlGcK
QlLHXfyunV3+BJL7pzDMSwoVd2086aIpEchAnxENvKPC6jbpJIn+Av1E2s/8QjNrHec1Xb3OL0S3
n9u0yLaGS00eD/E11gsyKYCJw7qlHacXbA+EDzHseJzECMlSI3jUSadTgIPTm03cZk0TUlynoVih
dqQTz6zBZ530kkaOdimSjCWomr+oAyZLy7a+Qtad3ZDQMVdMHGS8eDzm8i1WXUZ+Y30aI27e0VEU
JOYQehKJ8AdtoSFY87lpuFFdYMlhbSv0l3a6dnHsbId2+GZEcQ3AbdyplFVU53BTALT9yxO0/2ZN
1BT4okutmdby1AgehhDudgazUg/4qcLlIibTlmbNjrYEy12krvy2sHN8iEdEPTnpjxUBGoqq6bUN
uYMeHEw9dJl1CeSsf7XTSd+0uW09aKMzrDjoR+IyhHgo5+RJLcaYukw9KnnCEMgItk7ciwcdkz+9
pgHQV10g8AMPfrBlYqVMUX00ivlGvJLyUqQmW8XWBEid08F03S9UKl83TXUNEyT3e8bnp8Bwn40N
2DztFc5MuW97G99Knly0uto1YmBBTXrEqDMTF8RhvyBDZAQZmF+8kLofuVY+KpC4A9j5ojM3qc3m
uUV31wzBieEa8xhd1FvRT+yBabYuPMeCi0v992DnFmy2/KIwC1mpI4cWvjGMAQFUF21Q8rvC2ika
Z+VhyLI9VcZzJBvCxYpIenEB3Nhtvqxxvrkd4yLzPBX1jUSXee+kAFKDprnXzuJuFOKQi7k6dSZL
Kjuens0eqq0WlQG1KrdllBs2Unlx5Q3912m8xWWB1itieFP3CSIm9JeeSaDVPBPhZDukjLCgPc61
bfu2eI0EDCTCCLYlPU5KSWaSuOvknWRj1EtfF7LaTDrislnVV6bdiKvaczvD7c8SqI5xAVUgYobr
hi6Z5MGtG3uyr3LSPMCR+Ryhvzlcx76xm+fGGH+nQbNO4MsCP04PepAYb27J7kZkpd810rjiln6e
pvI+jw7JYxR27lgZu9SINLBMSbca6u6p1mA82p1pEV+hPjo52YNLt5KDofDDdGo3VhYmrzATz47V
RshZr4J3wWvHKTqlo8qPl5UZF238oNflO+JzEwd4dG60lF8UzMV3iliy5eStJW7imumMm1gwWesQ
gAl060g7BhTx5P0OZ6eKXwx00Be9NeYXLXe8VokIQ05d7ZGgkt+sd8yP0il+UW/ED7CGog3DgkMT
KnDCXettBff9GFvd3mlcudUn1zzQ1/kYhvKborGu6pliRKrDFnypS3u9u+ph9WtY1anJJ8rTyqn3
kjUTvBjW3QZZdjIa3lq1PpUzEuguYN2qOqa24uyu1knJAqdKAP6F+B6cugCcwS7JtLFyF1YR3rOZ
ySdeOqLkZHgZkSUgGBzvipGxQAK3QdhzBx+AcKRypxBKwWbdiagUoTKVg+p6ZhU+6LHA3t8I0FC1
YFjuYg6fljZRS37iuYIbJZyruzQnUrGidZqOuj8kuTzECiQwqeDADEflwSUOW5XNdOgUEuR09SR7
xtWaCbXPyZIzurR+o8AX8fJmVr22nlhbtKKHhMz0WLUpp957fn0Y9hE24MWKH9qheDXsAd21Dq9p
7mtfd6cN6jN5jvNBbNVarVZ/hTFUgHCbK5yBoOQN39bRkPP4cHzGkYhzwuZshCrxUAEne9pFYot7
93E2dXk0ucDveYWG1gTTl5X5iQlRu46jYfYNXC9eJqx4291bPc+ORhdUR0wN1dGGqoSHjxqpKJz8
8N8fISAi6vLWLpc5W72u6wxbR5kV/30eCWa7mafsNaiQSpJ/nqw0R5sPtgrpWU+wII0xiMyIYgB9
nW0c6HftrYXY4UHWzAUNpOa+4jjhSisMB+o6tjGAnI0vtTwEyA1/LQ91HiWjJHaqotOCyhrAsnNq
GhhmoFTRCKsPhsiqtT1xVY2yBBHYMEbjJjAfpiXLbnYR3Q19Lx9Q2BJitHwZHWaLPxHe4OXzWLPb
tbdEwJVscOOHsZGQM5ddc24aLnd20t67Jt6hz3/v9IgA6XlC40uUVF+fzFEW79OMo60+UVDnhzqK
3pNCf+KgJdCRIFAeGFDPWk40QI35vjW+nZg8e+Ijn5Jc/cBzuW1jUunVWPnWg9ogZoY3ojloEcey
WsYfpBidiym95RLCnqHXENoa3mFltNZjg7yiN9a9Pv1ytXZU3VDIwpVj5S+0L7u+5ju0y+/Q4gdR
O/dzqvtbyvuPY3OYvFpAiC9d5nDYXYwYEnkfpMdBN36nkjihONLOiasXOxKdTmnc3AqTrELyJ5eK
fNXn2XdiD+zhIxJrWgOmfBRhtsHj0pXzGvFJw9sR3ZkTWJvBLRlf5TeNb9ps7ggDnir9qYod3LVR
hyc7Nm9D4nxhKL4Vpcb8Imf+6JI+iUSn5sxAdj7JLVXPN2HXyP9cVjGzlTV+vrhE7ZkBda0+BkDt
LZUQzUkoF2Mqviqo28ztGRtpA/s0iBctLoCyac6jHnfbBJTO2laIX3f1C3Ec7JWQ24FS9Qg5hxas
IBGSiaHudK29ZfDAscza9D/OObFufTYEXtoys9Jh9hZ1wk3uqLhgug+8FjyJtPJfE6NSIrqtsnh/
l+2Rtug/+mQzhOOuwka5FgiXwDVXHtOT0tebF61fldImYA3dtpe01n1RFq1Q/KdbpLYHJyiYIKiA
FRUYp7UxvCA43aqu9jItiFLDvUCjq3dpHz/D/l6hTrtEafzU1nAcKetPzVTdlJ6FXqkjYtT5xgo7
41LX+sfQUOmOjbn0ALsclYxfRZFF+hpB9BsZvoACtnNiIEMx1G9nJp4thEPYTxvbbve1ETw7tmuu
SRRuMRRbV2RL8UNUg0sSYeoTBeXLqnxOjYkYJtGdmIur21H9TOb5SShyB37kOzQotdI+3ZpmDS87
JxxGgQ9LUsJeDzTSjHPqHMrDXZoNn1lCocdzmALMOYdphu4FFKepo2fnGvUSgMC1YfBwFjFoHcoN
2a9rzdgbIQhNGrWYon5m48W2qiyGfdzyVvA0Kt2cXcZ4SJlMYyiRjxMlEBUGD8KggJE5TvZLgFsu
JYxmRfqR15BnSDk+3mO7e7QwQjta9tyI4pQN5t0xZziywIm4UBKexhEtKHBzb2yMC3lFsOCgF3u9
XBSh2ovI3D15SpuOx8ambJ23wUwVn2C4fqVrSu8j9nlEov3gqNYr/DtU9hH+g/7QK5yDbhtsok68
AI09mVaGkbpWCHVhgtzk18SK34WhOJvEbp9ZWq7Q2b9kZACvki5lSO2mQFoac8JD03ypzPPEiIDd
pTllm4I+Uv8WSQ96vCbnwUqGF1ARKdvZMfTaqEkPMrDOFXnYBA4+iv7ck4fh0XeXXiMAxjba/JjI
Cip2R1rRwD5I0G0KFT1n3w+IdjpsKU1bgLIpisUETzlVKRibWnZ+4p+GjL8dg4fld0zJNbD8RFA3
CEJbF99baSdnqcTrwMXCF4yALNpkE43h8zz38QHJ9iq16F1twrwAiGXlqlLf8wQnkonCG3dx92Q6
x14fDg0hwZ4UZymprmPSKIjPxUlvnZs6eWwn9tuOzSMtVK+Wg/xIIQkuLFUvWla2UT19MQMZLmle
Qzh3KnWtGdkunkR+AmS/dTX7lfN+PzCaddkye0rNO6w+Y2p9L8N0rxcgFYOq3CWZzSMxaHflTPON
ztUg+cgTwv7uHLLtzfFWxuyeqrDYOUn96wbRj6YAhgsEmEkSajIgx9XswtNRL25jwgFpn0xTXgch
XggrehMoNHx/tOa3qYFh3FDXc6tkP5zwKOQZZGlHDWmyXnR7OA7mTmkEfjt0lzYRRwjDuERPuJ5Z
w0B/ZY6qnwJy9/pYnLIyeQ6j7Csw2gMK4pfedR7K9MQlY60I4+g9l00AtEfsoBHZwWGeYBfL+gc1
Hvd9B+jSwK5kqfj4Q1x7cYldwhkx6Qu8/KS1Eci4VjWu9ZigHvKa73q6BjStGYjKYkFd1rQ4jMBV
IcW9dTUjjTg40Sp9uBXtuJy7izLF93hCsgGO9TRrE5lR6QewjK9cNG8dxIbK0t/AUeCs0o+NbE74
F5mR9tlFEcjfzEozwNkzsUQi5I24qNxOeZZomIrKPWFdO7dFQLpvtgqTZBc08tiM5d5YliqR3BW6
2FmpenW19iPvPnC57bqoeTbr8B5r1j9Zmy+TSz41uE76mj652zYC3EFnph8406vJpguJ2mgEHqnD
Btr78EdMxW+qihezthEwaM/qJJKtDCp9Bf+1wPhdPtYmvbZjnNC+fzhZd0gztilm/wCP8s7E/qL2
7wECnDniDQ0jweCneNBIh/LZ4tBe9OlZn7I9WnVmpwXbfKusL7U1XvP5uwwTsB+1+gKYqljBlmGp
pxy7gpcuEzTZxE9Dl15TGDG+bvBNTamWb3Qq8cQtV9LIn0MG8GD4iQwX6EdHkNrecoVOQ8RCKgAx
7p6W2xim1BEU4iHJpk2YcYoTwKmX5X7qF9Vuzc0QJqbPiNs3qdKVyHgNUdlDitnAuOeYAz6iRypD
Dw0vhxLMrx1IEPxqLZZyRvKV8p7I9pCoyNehpxSlWXixEt8txfahph+Ckut0TsK7Tc49QxRhRV/M
xZM1FqdfGZ9ywXq4SbWlIBLvSqPZXoPNydNmuTdcdddzAkNOwYtQuW1JQu41mnRWdN2dIKMXRMA/
MuofYgvivSPG28glN7b1vtMACYXFnefZ4NtmhCAutN9DeyC9hCqGoWXhT6q4WdH4mHXGPzDrH2Te
oyGJGF8D5TWHtD/Vje4bynxn2ay03NZRhAuGBINz3+e/rsSJ3xCFQ8lGqJB6FAoM3TE2UHJrH5mt
f7b8aAxsK/L1SJ6azODKcbISlVwg79sZsThrBajsEzdPKy2JoZ7ai8iK5ZDDkEBEjA3Tyyrx+E/B
zZXlHilMQUoAOpkZls02p2ClPDJWCG2Y9+BjyXoub0LeGZbv7KFDQzWhYAyXpJ/Zl7LNNu5coPVH
8Gr/cziFVC21HqqShzXds7F5xlFdnMRSjrrpT5lWLAEzE57HdWIEm0CCxgpxLnPwHkgO4w0jQ1+E
SAV5XGjItBqO3I0Vs5l30Nm0A5pABm7HuZMfOiCDpVaCTcfSRUUZtEAOl/uhN51fna+26BdJrqpZ
yyclQhH0RWtTD8ajTFOC7GBKWjOAvWh039KLY2eOhz31pxPVR4mYmIt2l0UZAAdDvE0zQhdr5P43
VQI60jPajZ/QVZO1puEiLbhRJoyeoPsq5rITE0v9Mw/sAd8+NEcg3Z6h1SjF2E+BJlfWDuFifvgz
dMCghVnu9THjGLg6afs7C9AwNk8is3X9Ae/H0KmMuHVM8yB5CL6BGwFz1Fcwf+UTsJYO57M/ivJp
lGzbAdKzmksmKj6uM6dPDlJzPrqsAobh+kFk/wsi9VFzw1+miWxKi0vs5r9lEz03QXjGZIe1kEF6
jShtO8FfXIXVzJWaeEOumA8Kzm+lDecH0oDSVd9igDOnYrgZmjb7tlGqa1YnqQ/sHDx3kLEKQ2Fi
DMq6iivfgbq9L+shWxsyp2Gv44OZkZWLRvciJb+AnquPuYhXxrjRWnkRMLs86c5vHdJRuiGiNZCH
qcX0FpTDBvvOJYGL36vpw9wqM0J8kIB69UuEM/HLabMPaEIYjG2GSHnOepbY6Yuj2feIKSgn2Xzt
x+kwxMa6K9xPA5JJH46HMKbi7g37YtaYgbQY7VMZPk+NtqzIjnl0nATDUGZHx4kHQ9aO12iuLlU3
+BjlXvsQMmGJtniASRv/Nmry0qe6uc5SZqfGYplxfzmmNyRRUxDr1ewliSqghyWf7NS/gI5wYYLO
zVm0V3Ky2aZWJK6Zp94VrC+QGaZdsAtY5DeGs1a6Rj1kFU+RoGJ6i7KOkb+wmk0ZYN8vnMkLRrAG
tiH80cYNWWq5u27wavkmyUNaGjDYjkdnHxYBTm2mSzqZGL1l/YsMpoaOupblncld/VuaeJ7n6SQH
VWBeUfjZTa7t3D5RqqLAsl3Y7TAt8uJHVTTYGfhHGHtNUuGUipi3hNqTSOL2IZjCbF1BVVyhEqc3
jvrWJ8DtjrPvcZADWz8TUIPRq4+qW/g2wZCWnBHx9W8AlE0gPcAl5jjCs1wTHmi+ZPVRqvkm7VJY
UgobSbSdqS8hlFZkGXqlsbSNENgjF4t7k8hHs1c+dBaAK2Yg5DAV5F36KVprs5senO7TyujuSne8
ol6sthkDQAaI2Wbgn6Mt7Oij4Rg5CM9ooTUi6qIXBd/zas5IfZLaqa7NZ73hqezQIa0SeNh5Wr6F
FrsJEkVhS6TmsVOtPZ0MifG1cR+GltzMjiozy4JvVwMp4qb2rVrxi3H25TKSjpvjMM9b1WBaiwHn
U++1JyvVL2pMkARuops9MtmFT+qHeclUM+g3WkUOuMx3EtkJvNaCkC2j+NJj3OuV862i59NdjF+9
0pPiOaFZbDH274oihrgm9MdwIkJtYZoo4eCugDSRXBRbZDTaOhQmdrsNT7loTuSWQCSOBAPiQeOe
qFI3zCU+dCwlJPscusw6qra5POYpnkal+zciUZ7t4qfpqr2lRn6Xl9FZVuaV7uokXLmpesjZfVj7
BczTsFF9deAZxuJ9rw2C/DPHhthhIw19I+fuEhmUj/pLEVtvQCXnLfkT7bZ2/hd7Z7LcuJJt2V8p
y3HhGQAHHMAgJ2LfiRKplhOYQopA3zl6fP1b4M33bqWVlZXVvCY0sVMoJML9+Dl7r80Rzvo1yVk8
F8YoaEtO2s3VC8RrTn934WfTzTHTnakbLhUIkT6JTZkrvLRBIiWjlVvnyYZfKDIsXX0Gmsg3mUx8
zLq81gmC3TjE5otbJ/KIrHge3gn5UZUPRq6xf+vMvP1Js4m7qj7TaB/1TrDiv/GRdpX1WIbFY03c
wM0cLIb2fSv2UvBeQIfhwQ70W4w0HuSVqfb9UKmFXlgeIe6O2vEhvYR1Q/QP/7GmNaNnt5A/ngtr
KbfWVfaa59olDOD6t4oI0tR35nH5AwiS/SCa98ktQZ1U+tYKLGh6SYk32As3MANYNweTuW+p7EPl
RDCxrFko0ZFOakbeOqxLsbRVslXxU+6ackn8BkQj4mwINHgYzeJRRqqfAUMsWEhl7aHfaKNvrFLQ
9dqELi2wfZyiJCf4+PRrNW58xXG4LMR10iVa3twh5rRxnXWry4v00ouKw0OfNlt0Ffnaiq1fyJ/q
Jan3tEJ6lnFkZvRBNedZ1DTLrfkjVJzd0iflkMzSOdIAJJaRr3AOXTpJ1mqFigASVM3ULiKX00tu
GEkz9sOIPcl6MWsWHjPQk4XbdB/JdMlDhWDN1pe5fQWU8qxHvICppb/wNW9FpXyKSl1uewBVkkyi
Bzn8olmeLcNBJ8folNW0J0ibNFOKdEeX0VrQbiTzrFh5bccZVXTWoiGOkNBLZuDTVckCmEhMYcji
R/ZiSXt2Rwg18rz4tTHyb7uSOy/mLJLpxJEl09JLOZon+Zk4m4tDJXcI/YvfOdnWLIOtmamzSOXb
0KG0iAbDwYHHklSTINjwPRhUd8sqoLWo96RhcBWr3loOtcYCPtXj7Etjqg+VrXFVvcRB+RoFJIPa
pDSRpW4iuv30CdFdqzy9eWlP2AUBV07JEUwnqCvSIRvSjWkX2yzg2Jox1A86JDsD8tq6oWczmRk7
biJ2pKciP2BKs1KW2Lk6vdQsE88xZlkM8fhPIOXy+UjEawOC8SExigTuA7FlJDeQAax/IEGXq4iJ
6bhoGxyQKsrwEMnsI7Nzku+Khs5xXi3Jf4bOKHzQEayM+06T1T6DPcCVE/dLliixHxstpzgqGW/E
ngn8ZZxWehuLa+/V+HYQt2rmLR7UCbTOFKBNeG17Ef6RTvDFqSj5YIAN2Hx4xlN/8OPweyzLGziT
HEEKLkK9SdOtNOhA5MjUBnKMyAQ0lxK6EFZZ7bcd4rzGgXpBip+yXNoPSA25uNCufMQhiQshnIhX
4irpkoW/deqAZ1rm0CUiaAPp+KQy72NS7R8arhhSNafeI6DhAMekalwS/Mvq63qLNDSb/f1Gcozz
0kM6fEAbqw4F64eVoX6cxRUMA5OSKOjQoUuohmXNhQvyixrQEPV+1FpuqqDZ3+/+fQMw9kdh2Vj9
/ZA+v+z+WobA27o2dZwHZNDnRm8f7l+hiE22ocmhJcsTcCB9EK6YH37T9p32GYFoGcW0M+6Dqpn2
EJSmfd6rd/428fp+L5oA2QBNodQcgBTE5jNhfHJJmBs2iYoauY1t/9R2406LO39LK5ZOSWQ9RX7K
ICCKmblG3U9oHvpm4FqX3l6kgCCcdsa4X4amCzCGGlyMybjtrPZjzpto+99UiP62Mf1kHVmSXzgY
vTJVHHEK+aUBE6fpxEGWwhb/nf/OGAbBW1V4m5De8VLFCOM4kdiO7e0G6iIWkG6ve2QsghKJ14GI
WRQCYaFcPelZ57wCO13FaB9ukWbxFQ7zXd667buOd4S9BsEBooFUbXPLIM0qgylK1DtNNKd81GJP
u9Y0bI7jrBb2syS8xWzJdJn78cnNTbkeY3wemo3FylNjePMF4XgOMjwpIRhg7V6VfLOdRVOWpqmz
85yB2CIkwlWQ/obpB/0xqd7MOdYpqOmuVxYGrsSnw1cY4sOqwnFn5t1PYeMDVgHDxLRS6ao1h5XT
kqyUJ4Bk/UCXj71F27WNevPmp6jwgjhon2yugsekr5Hsa2A94GNUm2E+NCfSTZ/pRnanbGSXvL9N
E+GPkwskVmPpPthyLFZoz8hwmL9nI8uPLizwx3gS9lcEn1OWZvmYTi3cgC/6RwgxU9CpQKE2TojX
oZ5CKmQ0n12S6uswnIcSECRYHpq1Fbbgu0146eUx8Rgb4Ii3wMV259gcwnfZW5SkSUJaiy/xJvox
vmzHP5MsGuDl6ZfxjNeMFKy4BjgHse/02wK2mGGIepoA9m+nFueWSwK5Cb0X59ihNDnICI6MRco4
dX/7FdIiD+siBJaor1KqBqRTcxsVc6HP1NOJy+5w/+rvG7NoidT1y7Vd2g55pt1Rt+19qKtV3ItD
5dI/LvmdHoXSzgQowmNHj4Fh0BFMPEO1ykekh5b7O/MDtWwmyfrCWGay5mGO6RMInbFKEFGMpwA1
L+dYDMF9RNktcGzgu1D6iktmGJb0zDZwGstzHxfXMex+EpOF3iD0dEHYB2JtCz2kS2QaM4mAEwyL
M6V1g2KlN45yyro9c3zgVcRurjLd2LK8slDNqMKqa0Hd5zBRwaZEBIQjZ632rtmN/FWl/m5r22Bd
hcjYXISce0oxtSS4y2NQUvZ74QXwGmAq5IvM9U9FxiCrzaKL7ungcUYOS8UPu9QyiYZ2KyrPuPb1
YO1H22ke8kCtddRvO71Nq12gvTPY2Nie+RQmUlG6Au4LOJAjtl5h8GxXVut9VxmdnYnRCB8ocJk6
uJdptnLgXXsoOEna8U0X3o9WTu66zfduG55czXT2xojhSR/t38pX5zpqNzLAD9dRIbut8RCHGqHd
Q2TvMGSiDsu7Ve+FL3HuDCfZT+MrzPaHhLBCU/bXIBoIc25pCKe00/J0zLeov/QNIZu3yJ/8A+2W
auslSLLG3t5nYdAum1ni0Y2s5DWzS1OWB4Pk5t6GcZ0RRFWNK+U76yi0P4tQ/+xThHMxGr+C8Mm1
n8c6zhZuIN5YUDpad1EbbDqE6ox+vKORGSwtxhx7AevgQdemZN051dNEzvGD1uLjQnWTLwBZdw/5
lDAMzbBtiWhch3bBDzGV307Jh47WHPCI0x2S/v9p8uP/hSZvGuDX/884+WtRZF9fSPL+DSZ/f9Nf
NHnb+A/LENJ0pGnZhuEY3n/R5C0dzrwrTVyhzv0p82+avMFTcOQ9x2SeZtuSn6FG/R3+8x+a8R/s
P7qN4oLDj3B14fy/4OSFMP8dJ++SKoknUNqeZbiu7grT+sf/KL+/LjDf63/+w/ifwueJ1sLglEpS
JUcK70WKTvLWBUyZlKu5yLqa+mw3RIrdn+Cn9pisFsUjNW38DJuI987vIM8afSpZzUdlSffidOq1
Zfu5lV20AWEG0asGSjLh2n+tfPyiEY1qaVTVWiHL3TZswJ9oYVPL6D9JzzW3JdJPgBk8nATjTtAP
uRrUxpjmmh0/MSUxCLjXWtduMX2cb1pvjL3sEC5NwaWjZj9fi5uU+Dz/Fa3IugOy85nXhrUyWaVz
8E2rCaXlRW+H4ZgoeNOyWRnQGm44GY05jb1b16Nvr4qG+FPPG+dwD1Uvan2U58QQ/T4WXrW2NVG/
5Zp/TYwm/rGr+IWkDXcFuaXcT31TL6aa3h0qdGff5Um0QTcVbmQ0ZZ9dD4wCdgvqGyOhizAckAeK
79joE8biQXMNKIy2qifMMbYyH1syBZflJuZ3GQaPkV+U7xqVPxWf0e1LP66fOgG4gOBiv5XOL1d9
k0LT/87xfLKCi/DVQf67jsBIHJx2Ck9oPjOaN6H/5ubT+/21gd8y3vL7L5TjmOlqvX9KYkNu8VI0
W9RN0bMa20cjtaF3GSMSpyoZ6PlViGjcJl0RGm5viEAc3yZYFbS4EeFhPn9DJjUePCVbJJE+x8ok
b4n4zSyEVUBKtZKQuHzQyAiGm3Q06VLvCIEf9xIozv5+9/7EmFrWZtJN70T3eFjD/7fOVe40q9wu
BboNo10WsWZfUZ5NDHJU+FaIGrbS4KoPux8J6slXUrf7dxXR2SmwcV1kiZwtT5V/6kp8dlM2JXuq
Tay1laWtEf7VTw2ne0JXnIwpGQBgL7bYu2rnuS8L94+vvXOJU13LTqyRpzvf7ej86ceZ1hqjIMfF
LbGqOAhR8lUhwvSxdyBlTG1swhyBCjQ1dbzTclceS7cn/6mqvLODzY+dq1NXq/a7BZ5ack17dCw2
s9evzlOXGEXRbwBXSwzJdN87Aatznse2VrA37b77dgZ67LWbfLYCvyTBt9mrqZhqewpVstFVHu3q
rHoc2kDbAG1f1Yj/98XQtOvIHpvnysMxGteT+Zb2NUp6OxG/PDXtalvgf/GgghY2ahWZNE+pH3i3
atQMKn83ek3Sig1vEMB8bFluqr42D9MUgkd22hgrWus8NvTkVohEkG0PyatNCCUeGBsANaInwsp9
BIvoTswir/Z2OH/iEnTVGAx4hU7uo9YHn5zPmdoa+fxf0yQuTvg8iVFmWyllxdzfFIzs7eISpqwC
IimsN1kC4JhTrb8KIR4NBIJUpM1HjWADQ1cfr8JG2he7ivoH3/Z+pXHlvIOAdRa4CNJnQnGDjVH4
+oGDc3lIagizXlVQclrkyNL4rN41ZLlNIMLfGU7mKXbwwE+cH+JReF+ZheoSdLn+AkGIqwTY0yMw
f2crUA8vKwvSj1Xn3pO0Ku9BMUj9rkuk9I7Xf/WOIFrUrsaTEbfWkSvFWvqGUd1mgEk2OfLbziZs
CWKQzyjDil3gh8UGYFH4yvT/ple9fkw6gJ+VcuiWj2HwXNcxTcekTLkEzPE2KUg5oVcHUMA654S2
5X97wsht5693xLO77/4Os0QxStDnHrOq99Sh18BdG38yI4PHHSTuFrJW8imp6go3Ct5tEbIC6LW1
aGEffM7i9gcx+uNJM6zyhXnA7v54UtTlxi9ca33/bsM4nDxQKYQNPOrAca85UW5L0waGZIAnvTLd
8Y7Iej/vT5rzK8piPLods7X7Cyomf3Cy+KBoZfOHGGvvoxGwk+vBtc+qCYvL6DACnR8fVEuYqtVV
m/tdMSiydZP2il+gBWvnvXk6WteMPezdDs2eCwW0AnDy4AONKlP71izOURAlr1jslrXlolKtB5I6
7+8gs6yiZZbL3f1uLzxIQzpZqmown6yhfL8/3CIr3CSNZSBk458BwGbSHu+zE+Wf9Y7Fb/7XGiRB
qzjng5rmUGJQP1m3tmrf66bRiEYPvYPFEZU+F49nKXAfUhpenNZbdr5yVv5Yeye45c1aol95ooCM
VySh6xflGP7C9PWS2Ha6U8qM14kXYMrTzxx24x999v9yjrWfLERUu3CovTWAu/K1cZsbIIz6swrG
y0c4Ds1bW8j6AtV4E1uqfdM823ocPWh3VM62Hql9og3Gk2NFHIpIqV+kOg3OGBXPG8N/xFRBimgk
I9g9Ym3gxW5/tAxV0+s188vozQnuWOw+4zh6k1bLQTwappdGfxKaHv8uOxYsp+hwg7lFv9K1MT31
AQ6NYiyzDcWQ9uwSRLKwCXf8qjNrOwm7+xNl2MmGKPzSkMst2koCfQxsfefT6F60pbRf4qAoqdo7
+60tLc4anCQ/0DRy+uj04KsS9kcDU/47dCsyoJFeFzkWWEw5SxSmw63rOmBp8zYfwBc72XlvzCCD
+uaOEvS3rn2DNeofRD+UF3fS9s28BdSgog9+hnAZiajG+MVqDlWNEDKI0v5E3iiRFtZgnRFRzqrj
nHSV0cSqzIj+RRDdTBJFY7zTXGLn4M97w5f8YVsMQqKIOaZeFNBIO4dTuMaUkxhbVQXEy05sqKbZ
M6MareRiS3MLb9r9XcFX1ir8FBzTD6rznB+znU5mG9Y/Q9qfcyY032MyIJtMGwzI+nXyMu8X+vDX
1nOaX1LrPsYu87+6OPoajbH76mzjOwuy4Avm4B8jqYdbPlPNK1rVtzzGW8LBdCKjkVjefmAEFA1V
gxjLHsEGVeEiIYT9V+XpRBwp9c5CFG8MGmpr2Rp0G0V+Nm1gCF1ShVdzdnfqXgOkzUJca9LP/iKB
4FGk1tzd4BhqBC5Tc02RRDbvrGVtXp2stRlKUPWOVpu/WXlFo2durFsjg1PcyM1jJUl8boSxgAs8
7BJQM/sxhUeeDLl/xDWLr6707LPezFkSsdSQWvBpZ+8KLkE87XEmZpj96vb3oJ6zoI9+YHpKJpq1
urDiMvBLCLsIe7slGyPp3v0p7/nkx/hG0rF7191s7/NRvCiNaltZ1e7+KoVw8VAzEUQfyZtaXRto
6FKW3e/y+UB1WCEcvN8tEVrye3rv8hZxb54ED5QLuxppxbWXJKbwASJpQ3bqYwjVp0P/+SnI7fEi
zPjx/nAoh2xblqhbLeqSD89g4OelybinGfDYVNRVlaowtxGgDNogIO6pdX5Gw/8wKMvfdNlpq37m
Gf79UoqdatWXgQ6zlgH2NIQIE2qi1YmrZ5GS1bbQ2OgrBFFXNXti7i9xK3etj2L6bHuG/V0AxcCp
YswaYw90GGDGTYRkT8zfjegspE2gay+94o8VtIIBWlYnLz1pKWwEK4Df3lscefGu6gRh1rHhvRkj
MROeQ3IEPE4MgHGa3/TwxP6dfk4MQmlAULPcH/YSMDi2N74FgUo48eNM+evxicK55d8hg9I5tDme
9vvjcvC/BLOK5wnr7omMKKjQ1ZTfnACUivCBeBOMZJ41gZChHsR6LDV5CSR0lbiaOSssWG98N2pH
07HwI/XlWxhhccgMq92YMi4Zh8A8NvOy3nki+Kl1h6wqaoVV1FjD2oND/0IgFXWvA/l7mN2OCEWD
Zwyja+GDHqd5Cr9hipCu6C5Fm8I+Ot/zZ4dp0slj6zv50etMHYynvumTpH1UCN0fa9dqH+PBXfS1
Bqh8ftwrYS47Xf1UplG3tnpydwSfksv9pogGNiktf4qtiSYWmEx+fWa8IYgpXea0zK9up8VXkZUL
Q1b+0/2eYVtqLZHYYrwx8fXjaVwPqOm3uE7SlUFH/L3tsKAlldCIi2i99yEh36+eorci7K+gO8ft
VGrRwm4199OsyF0ywAs++ipD5KgVvzI1uJ/x6Cr01YVPSWoQsjNQ5UbF7NyfkXEIibZhw8EybMAz
OiZ0sYjY2SgbU2hIKDjuL4v7lnWg5YoKimZrVa12AXTf0b7y5Q/N4yltyu+WPxiK90R/Uk1b7FCt
mxtal4Dy89aaveSH+8/jxK29wk3lbGtLdZ8TI/n5x+zaWXAEcX4t8tj9TD1za7hG/ko2VgVZJ5jW
jqFaVDKc0AxCYXbKlMFS8/vxDZryBIgeS2zMiHIzkfjF/3C0911Cd9UkpzolGAEBYmx1IzwC8VgQ
bnprUKxnEfA+5ib+QSk+aYnhAUgMkIJyKAy8rT+PHD2r6k+uBYGidqE/aHopz/z4WILt9rGHk3B2
Ghefb5OeIotjSMkQ/TBUMC9ShaK3IlTpCj4Ao5mfKWLFZ7up9H6VeWZ/eBqOBJFL64rYM1pJL1Tn
tAon8gwkek6t3xR5237a1qoLKutDBr63G3luWUtaqynZbmSRGlsGnsR6Be0l8HIX5Yd/kdQvu75E
4tmDsH6MjGDloYPlA8891wOn0kgyfTygdVguOauLQI0fwGd2hYfvyYi+WFLDk2FDUQymwMbiCSg8
CnqNlzN/zuze2UhJOd7GHn76pnSxHTZXN5ltqAnX9H2RNQfjNhhl/2RS6ZcmCPUF3aE/XuSo50pL
vjptcsF01v225SO2rqdgJ4RufA8cOZA+t0fW5m4XjmF6iJv+NdScdp9jBjiRKHd0aE6HJtAay+/p
qasWv1uadPuptA2WfvxhhWWNHzWJ5W5FCnbkml/WoN3uXzRs5m6eiXPJoZPeT4Tx1keCjL1gUVVB
/5gPHNSd3PlVhGxBFkX93gl6xEbMbTaGLuOnItdwi/bxboTsdgoAnJx1WBLLTiLkwyZvDrm718M+
PuhR+YWlBc574qVPxPWhHZn7TmMQ5AvFP3QaEJjpVGGryNLZ9gOz3BVjC5hFc9cg2vDDJf34brg+
Y6q4s473u31MlnqBnbB2yJAq/eJ2f7it7Gnrcj5eJrJ5s1I4FoYr84sftMEeP3ZPCxZRgGP3GMLM
ONUWVONyacDiBA3SHYew644pZfrxfvfvm+r+bDaAnMqijeaoH7z44454Pv05GaVz5NB/MkAoPbvz
QwQ1VHs/Jgcgcu34sRKoVxuTc1pZO6fQIxpBgWqe7wi8XWsUCMEi9XL5rK+kbQpCyfk6GIGldinF
Xjma4bOZq/A5MeKU8KyKTVaRElk7s8y2s51NSQDIItPqZ9PQ6muX5OIItYq5IeeBG3MSbC81YSHx
OHGB64bNtCpMWC99IB2V/YS8BF1Lj0aiTv1kQ5DbdPQyd0TiD9yhw+h5/Osx9uylwB66aFXSnHQ+
/IcSQaZqG+dAl8Y5olpxnmG5pFy6ql1pBHOh6jXN4KBGxouWXT8ydaq3VYryljmheHOBwRDo4aSP
Y+Z2jxzHqwfTN9edFadvmhtdMWieMqqmC53QtSG0+oIW31qIySs397tehJACD0+4RH6XL5u47j+i
jdPT8sAJs28770YifHTCaHtDJAOCVe/xoBg+mrkoCcyzyaCfJO/wtZgw4CLWWJGvoi11DDZ7D5se
PUFDLBtL+0hTxQ9bm/Kn7bsHx0Np4IbRY2IVxZn0yPys6eh/CDX4KpV2csv6MKCIXXMicZgcFv2x
9hFfDTNiBNUoE7PW2DmThj9wqF6Rih8hxozHfhTyFCQFF18Y71AtY88dGLdi4wqQ/WgnRVbW9n7v
7xurGvIVKueOarTNyajFajcoQs3IUWOMY7Bdmiifzs1UkzbixQ9KmN45GsIXjj3yNJJhusFzUSNZ
RF+Jz1vfc1BgOGm7+roQ2FVso6Tamm/Qh5UH3WQOGTWIT7smai5y6hSleOtvsrxtLklV3aKsGTcF
iNlDBN8ORG9FZlwfx/UipNEFDZhCYdAN6yX2VbilAbBCeDp7d/kxy/mng9/xr11JDz1rnWKGYnJY
yU98V++DFRWXCvPso12QGXl/PKB0W7QGW0A6aM/GlBJ1gbaerEXilgxxjEqHs16o/Ulty9oPcW7t
C78jJBWpMjALw93CCifgpcnOxVQ1LzgT+oWXGj00nZrNsZd4YF2ZnHV+Mzj2oWeQs7K2kKouMRzF
AIlHYwlYVSzKiEUtC1pzn0skIOl8A7QQCa9NorMd99MaG49JwqE3vRfseA/TMNQnfI1i4XLdrae2
nvDOMX5zOWgu7nfvN7HfcVJwimRrzC/Wm2ra9200vRMcv89S2WwDw9MY2sNWs4dm3NV61rx2ws2W
I5zC7eDY9avWki3jxtquTnNkSKHFJhLYjXPUrEgue+qD9RQ4R7Oqw5t0rWEBQIEUPEN8MnOYoQDc
TCXytkqZv2oK6GVWmfnrwHR6DfaVkym/tUM1YAY09Oathrr43Qw0Pasu/CMcLrGsSq6hqbAth+4n
Y1TnccAZ/wZ05UATpXq+36s6FC0kTr1MvZSnuGjPwu1OCoU0B2Hr94iXh2u4sTd1l+mPo6PVu4YW
qKwIZZsQD69dI4DIMSqB4omcnAeONuOiNI2aDJJV0Rbhup8vTttti4zb2WAf1qQkjDF1RqPpX13h
EYJryObd/I48PXmvJuE/tqn/h6wH9Cim96eyK2OvJxZiN/Qexp5kqMEvmqfWs4onZ1yWkSEO+Ive
lAA7Z9o14SjtJqxcjT+3wREjN9CGcXyXxKg8Eo4Yb2rWwjWBPX+U7EeCqKZvr2ICiuXh2xswOSpS
YN7MAXe8job6eL/bWeZbzLQDZjJXy050mf2eJyCnpNWfpKOjJuMveWqmwiLiIPgpSC3cjJ3F3FXC
WvzrCc/P0kNdW6v7Q2aIzqn2PHutw0XguIPIqs+cbA3eUHsuc+ltxriCb4cczl1FEtqKXtZvZdqo
1zzohieZFocAP+erh0Rj09sA1wFOcKBXItlaflqf7zex2ddnRVDfX0/4UYYodCgBWzdVSomUGlBK
RvGE8AC3MF7JZRG00TFEOH+UZWJt4ixgjurX8fsUwZAupX90aecGKiuOeoWHj4Hvv27uj5X5kzFC
iIwL2gnzydvFaRA/fCKeFJug7kcQrRGBiFP6ZypbWk8o2vaNYeS70WisreaE8TnQbCJIMwywIiG6
KjWo+52xM7ANKAD2Bucp1vukPULdiHAL9uYaA8lrXIM0TJwMzKwd63AgZ4oo6a9qFkg3OShAOhNA
+fRFXXJ+xOjqr9s09Q6mIzysZk20yecuwfxQ2qsNdERoHQUOzlbAF8dDw9QL7DGTMD2guogSa+k6
UIonfC87xPQCuyV3B/eFEFRzzyQvuiIw+CBqJ/pivFYuTH10T2ZXxk8kwS/dWD/403DFlOQzfm9h
iM83Fr1MYmmH5D0FkojYg8Ya/Chvn+Emu0Cyq47GqH9MpewAHTpDCGqfNqmM6pegDOpb4X+Zdacv
h0n227RJ7asZ38DTthc3sa3rNNhnjsJbIUrvi4QSYK6u/6b5+K0d1D8bryEOTLGPLDg5To/3Gwlt
4DgplOi9xqQw98dDNTL3csIWv4KYIX0d7mvQST006n568SMcUA7i/g3DeOcwmmwwIXmGcZkeyCO1
tx1W56D0XjM7xp/ocoIRevFmKr9/YrxxjgVda3PwP+1auCeRQWbFL5a/uQOtcyESZMm6zN8AyLQ7
aXKstkySgjMhvCUW4JiBgd5Oh3wYFmku+pPD2G+tsPIvzD6oXvW23TrsRc/3e3zsL4o4NRA6wlkq
kygc2+l7qokBGoCR4BE2Qd1suw7TgiTT8UR7pzzEbtyuRbfGbBgcErdUb7XPaLRuy3fZvZd2V50I
WVGnTNjVqRrN/FSv71/fH1WxsZGoz/a5Y81i0cBddFGb8H40eT6pqv2s9gGKEiwi9ERbYROO5Tle
s5p03/ooPUCptW3RJm3AZnemT5s4wTk98RtaY8V+6Nxm+gr9IcR/THap7hO6U/pTcMJhfsRIMG6L
oFnTGIkOmY7AC+T0rs4thc4VHoQarV+WSnGoT27wUiAxWQAqVpmKzoE0orNvc6OE2IS4MQ/WrAfR
8Ewh1NPPXeMvpXLxLHUOdlphwBxlwiIXTg2SPslk8e4N+JRq3cvWoxcN+7wO8fCkf91O7EBVPQ0P
jtt1h0qV/TpMh/aaCuyqxHnr31x4DxlS7T9aNbIwj87KiWjViZoBZ8jfHcWR576ANDCWFfi2DXE4
pRM0Z9qy8uxjuKN34GxUln2gufQ+84nJRKoYdNKYLl5A2h+7dPpVupAfQ4DMvT8xrjHy4q3R/TUh
hN1F4hqn9NaI7D6kFaUhaTDk1KZz8IBRTvmhVm5+oFv9K2MWuaVPCE+rsvE+NKb71MgqO3f/fWNs
cADT1tfN6aiC5n+9Kee7tT8eq0Y3N5bdu3tgF+5+soDEkSkJF9iJtgqb8JWWgUl2SUe1UWrWNSZH
fgs6A42TGL9qYajfNnqvJrLxnAyuu67LXn2LFHUlcaDGWzRz9uif6fvSFKekNf3nNEGNBt2n22WS
CAovzL7SVGPba8LkayhZ1StDH2EGaeFuTJsXVgBxM2kFLIrJwpJB4/xSucmtbXzz5tpci8SDRyd3
cKbnUel/KPDotvX1qyzyn8TpxpsTGclDhsAdYiRe77Adyg/6giYQWJG+s7bNItgxfvObTC1k6Lar
dASWDUT7y+pi/wfr3qYFKn7TwAoujaAxHjEumMiR9WE9cQh56WfLjWfH0a9KBAukXmtzGtU7Prpq
O3koIcOxKAj0xLcwFl926OCvqcOQiXV0xbqTXSfCPgk7IcjHM4302sUTUzko0R2i6V3qwdEfHAdg
bOO+e9BqD3YhoHgBTt7oulNDz6I9mHhDQP8yGe0VugH3Ycyi8YnjUHuwQfkclVNop0RDyizmoOMa
bNXWAI5UOnb3FtNbW5oDYVce1vPNqGHBzVT8MOaDdWlBgu0KndChMjbbD9PjXId0/2DQWyNK17KP
usR8UpEgvGjR1L7KiGwZAtSwtsXAD2hZrhgnaR/1pH65Q20/6RRxT2KSt/vDVPtiJfk7b8nrCz75
b8D/inSkLZF9TIHyLpr5m0UAGBbozpmNNJDV0bU93N/O3CXbhbmCFDW/jA4Iw8dKd84eeKRn3/qj
69m2TktYRBR+mxzj45K8ZKzarredZokMwJbNxHwWiZmoTxOHr72XpH9oFbBcmHr2CbdpPhCTltgQ
pZv8J3vnseQ40mXpV2nrPX6DQ2MxG2rNYOjMDSxFJbQWDuBt5lnmxeZz5t9dKdqybPZjBaORDFYG
AgQc7veecz5Dg606dEfZmNADYtxSQWXvK0+lWUA78TuSD3ScByEqX/BFlKFGSsv7uCLmMrQKsFFa
Z684uQEVQRVcpADq4inyDlamEjMJtkGzaWlPUfsFlKAF/dP3ViOlvQ+aCUvGTGXywMpNLgpwMCva
2vlelXhioryJu194qlpefjWGghuoYi51ZNUZisJUgGOqJuw5LKYdTIGXQhGbMIhknODhblQ0J61q
9iF4p3E2IKiR+mkr8lPQwIACFqYTRBF/LCvFhwIUFcSG8dgrdlR2p0gpnlSgyFKzCWMqULSpWnGn
WgBUHh2dx/sDktB2wa042DeKWDUNsKs6RbHKFM9KKLJVIjjdktn8yjKZ3if0K6k4WBFArNSqtTct
6vQlhfX4sXNJrwAGqShaWdLLbavIWhLMkYLoMHppMYWD1rux6MNKr5hcxDgpPDecLvQib4ELuatX
DC+8NS09uTnZJXyhj/MI66sShB0xoT3h+sP9x9ue+ryhf6ER9YSWHk815DCbihGcb1pcJlgxU/HF
qJwRJSlepLDXKcYu4gGDr7bR30LFJgMp1K1GCa+MSp6xwChP2rOimeE7nY6tiw8MbZV4nRX1LFS7
ircO2ShENB00GkGBNlNCaGldCDdtTiGo5YqlZsag1Wz1cH/G6NSuR0VfoxXmLccWIls4w2aLFKWt
ZNKAIRfLsSK4jaDccsV0s4G7eUDeRArtLVbcN6kIcG010gtSVDgQolsrhBPXKGJcCDquUgw5qKfT
ijrYZVZ8uah0sSFCnCPERqwrRaELiCdQVDosYcNSzxGwKmJd6m8cC4JdrFh2DjnLIXA7yRzyQESj
3LPsaZa+pz1xzziFiolHk9BANwonz1XEPPsBNf+yUhy9VhH1cBUNBIATlTgYxKJZgPdmmyBcCxRf
D5JPTnTQFKMvULS+qIbbN1jor3Ewsiz0oxemqQjd75w/RfwLFPuvBQKYwgJMe2ImFB0QKJ9YElwX
gVvEYk7cJnYtxRNsKlxvvWIMNuQ9UZAJQfHcCYSO5BZYk39qQCeMFKcQ/kWR1cyhtIfiDjIsUlXQ
xSQFF3lBxaR5p/3zqQB/WLFKusRI6haockvQK2BDrbMEmYg2bTponcIoFgAVhSsfWUlgvVSsxVg9
kFFG/DocxkkRGZs7nLED01iAa4wVtxEZrqI4juAcdcV1zBXhUYawHgegj56iP2qmMTwEiggZ4A4W
9K4WYgb2Suqvd6sUQZLz4yM9kpoYZzO5YbhIbqzAWEco9mSOJncxg6OcA9a4bg+hkk/osDuc60Sx
f+UojiW62pfUhGxJSmRxGzRolzq/d3V/qSsWZk3pWbExbUXJVHIEBpcOfuYUQdI0jafJgqxZK8Zm
DmxTZlA3+x29JXuhKxqnYRFvEZA4oStSZ6iYnbOid6Z9n4IVqMdto9ieVQXlc+owBgSQ1za1YoCa
wEBHQzMuM3jQWnFCaR3N2qLD2Ly07ebmmMJZCkUWDRRjlCp5extL4tRxZMYHqViklaKSFqztb24P
qdRUzNKZ1BNM6nJH/Bf8rMau2BEYp1To8LPSzSgU/1S30vpW2TBR6SJgkFMv75+F14NQC47t2JN7
LeubZvoOui+yXBRvNVLkVVcxWEtFY9V6uKyzArSyfLwUitlqAW9Fp5jdnBqeqwTsSndpPMezPCeK
+RoAf6Xi92VUNNhMcWFdALEaJoxbdMfFKnqsHGLMgePJuR+SiLFqrwOb1Vu+66FkxRsoGm0Xknuh
+LSzItVWillL4MFrqyi2oGPljmLKRIJ7qtGb48F34N52AHClIuEi+tzVoHEHxcgNRogWrg83l3Gu
XNr6pgGo6ymy7qgYu4Gi7UaKu4s1BkewXtx80qEH0Lyw3bqtA6y3UtTeviInxILjywrE32D/s2+F
ovx64H6T4C+h6L+OBwd4UERgM4ENPE1qEJr8Zau4wbEiCJMG5+1nRRVu0s9DA2XYSs9BzVQXtYPY
Wcxs0FOM77piExdAipHjBTdXcYvJwVUsAt1Albj3Fdu4BHKsJ6JbZIp7LDsCUVpQyE5qIcurD45i
JMej4dzSBG4yQSP9YiC19nZ/r76zlRVkWdGWXbDLvV7jaVPX6myDu2DqZq3uLw116eb1loqkw7QY
vk/B9zP48cOgKM+d4j1PaiTAKkSFX9GgbVLhN6HtbMK6orP6lCGHxA1dfswC62voas4nb/Tx1PXy
i5FPFwIq8r/s0N11cRl8MwXhm3NPBlBgU/4xSwSj1rsX4DBZ2MatqfSWt8W4pIoPphEDD3VCxCK5
aE6GH8Rfizh58ie7/8xg+GnAVfVRSAKh+8kuP3A/I23Jbqy3dB68xUDy96upQI+Rl3nPiYb5Wpqd
fIpHiuYJ59BjTEVvhUzYfygrR1/PkzSu45DC9R6FvIDcRO8CHfwcJoW39Wq9psmCJsAo0SeC+tbB
ViGg9Nt2otdnt/vAH8ZjoM8SP2s9nyzXEtvOsMUZjou3cezUudiIkTdI1rVryKyBk98rbo5EX2kV
vnzsCIvkJpq6ZFPE5tKVZfEC561YFnErUBAjtTYsPX3XEu5g6A/FB58u3IIUx+IT8TQfRIomOQiL
m97U49exo6unkwc5OOnG6UJc6jE5FFzTdJtjb5fcseERObUd3+wiD0imM/QSvFahQwOuh29emR1M
XChfh7J6qLDZfElT7a2YRf/JwQzKhaq7H7CoNexChDRFozrsWqn7Si09o5atdy/8XczTdFb7FvfA
lVsNxmNDRXXVRV57IyC3XXfTmD3YfRlvhiDWLkYy2psOGcrZ1qkbaY2qQltwcTQGk2NB3sU+qguD
plCOXKrPrH1BTuFx5PfuiKHPT3EdAHYBjHmeTfRok2Y3lzoqepS//XhNChYbUVFbD2kFF6jXTJIo
+WNXUjY1fjaSuztDGM+mSQSqAa3zNa974kGcaHozlSmc8TYi1R31lIvy82NVz5/1LMg/l13yXJtI
tKo2O7dWOf0l6cdWUUV52Q0COgAO8ev19Pb9uOPDZZ6AXhShFOcDs3pyXkZGSuqbpJoOmdf9ZYbm
ObJi9OqG+xw7dfxZcl0lVjp8nDRag/Uk/XdrpuhVCrd7s0KD5GbXD176imw5UWnjs5youLf6lD8Z
Qzqu6iHxb4Yu03Ue9PpDmzv2Gl5khyOMgkhvTeVFx3OwbZuKXPe6igFeBfGpzlgq2cS8HVtuPnta
9cnBRlx9oOSd76c4tI81KqQdsF3nRIgWmGz6QWcyp0xmXCZRHQzHG+npJfH/Rr3OK0fe6OkbJEGi
CfYlUfRkQGbPKOxmulL6+NIHtAQoGGivFqvORe2Zwzth5uAM7CH8OHFah56YPyVh9hYzCHxxtPla
tq7/1aqNfRnZOrClYh1g+kB7hkc7xE6R0F8m1tlhuPEJRs0DJYYT3O3dDnO0z52R1N34G8uKY+/I
liwB/+YXhfG5tIIPLtrrT402kqgYCfmhMYiUk14bUu1BMzE0vXzNfZSNnaySF1vHZ0a/lckpWo8V
g0/7GDcgbMnoTW7cdsa1JZEiuB5UgyFLD0OkRcch6SJir4x/P7O7jtpu55r4DP/rvfszp/Vy5QL/
r0+36sc//OTvj5faRCjX35/85de0FGk2syVu3//Fv/+/++fuL4NcC9BJDyAQ0zQ61sUUHjFa/PvB
/e9neZITCNV0CCYrbsqjWV6ynvITQchHk97yNdNFewqltbm/Ql+MPz/ucvK+vPlkhFF/nZHkXrKJ
FY3vXrO+xKwAKYgLbnKvYRIjZ67GSFOVnHB7f9OLT31ssxYu9OzQRcHXiFksMbCJll3qEXgERe1F
0eg5t9WyumUe0RZksbBIb6qdY4YujW+s/lYWfhlRGK+NzkZzwgItKqoX3S2ck6wwitxfIiJ0Ln1p
P99run6WtCfO7OCSe81bFXkeeYdueGlH+bUZXJydYm6PnWk5+66W8cpo6ubNI39mqaPDJvM934uw
19/rwV0Jy2hWs8T030quK6dIoadNxAGaTW0euHWsjcievpFg1dNCb00UcpWBGSCpJaloQbpwukjZ
8Bm/aX2+j8ix24i+OiGObj02R4db0qV+yFESL5OZqkmrPl82A90a9wUVFZkPzB53gsUQC8fuOLTJ
1xDRgtUjz406jCS2wHmiyYZke6hzq5GE8nVgRyDQizxGcJVdcOX7F0sN+8YUkiPaMNgw1wxXBgbr
5eDG2jo2BlIUBkHbuUqB5zrpXiPvAFkGwTSltR57oG0NcKe1MTZ49DK9OtTD0BGi1CLQLy6xFmmb
3v4stAHnbvgUZpHOGEiq6UANjBjYcEWXlcqVuNnUD4hp/Fwwj1lXLW9S7xOPYY2WqEErPzsFKVxG
84b+qltCEcKQ25XvVJyooEl8/e3oHLg1WCvIYBicqmLepU6y5uol+S2rymU44GSP4vY0CffdCVp7
C1okTw2P2hK9kwYXNHG70l3XqKIXxZjVNbfecF30ebFLqdL0U5Qfh7nOj8KDHJpUBxsV7NEybOoC
Uy0WtdWRbmtD/UqDad4lNilC8DQosZEBmSm8WKarqT3Zib1prSxpo31LSSExa/mxGlNldx/ehQyg
Ory4hKz8lc0gs6NWQhEn7SP0SW2PcO0sE80nFYZ674Li9Hoe5ZNZPemt8K94SOYNkM0OjT39TvK9
t2Wf40tv905IDtksqaC35nNWfYND89HtZsIM3dnZ1kV/QHtKnkSxr/q+fLNMIqJzMkc2op4ekdCQ
pm1UayKHkav1KdHYjbfWmH00OvGTXq31y9wNc65HX0JJs8vPfepuzNzfkr2dP3KBtAfNUg6NZ30O
zDeICiuJLtSlOfLZcoiY8KYyJBQFRY+p00RGAdR8NkJ/rdI63kmLROLRFVsZG/1OxmgYA0Llhm72
Poa1kFi0tJkQGTKpAsBHj/DNDxVYPD+xu0+lrqY8KIkfLBayJ69g0tAHE7kaLqaZUdcOemVpL2YD
2yIugnojW+SxBLCOTHqorICE1Pv2SnTzsI/x2LyEcXi5/ywW+A2Kpq7OZYlKs+8oMNbNc5no2ocy
Y41Vu4N9M5tUO2p+V6+Mqe4+FXmzTU39VbcKJlx29gUB2/wxMzVmxkCzchl4H2at30cWzbQqja2X
yfkSouJnHQZ/l28GfxOzD4NizTfO/mMkRPDFQ/vfhlnHBI9YSjenfaJuuF1UvXqDM31Rk5O2J6U8
oBP64PrxFTSw/OLP6cvY6OnnsMg/+y2R5OHINN/OKIB5ljducinyA2qa/HB/Jm1U754Xu5To1U/+
fvjlM7/8fz/8L/d/4u8fiyYNtwg+zx1JZyyew3BFMaU8xOqB0LMQjO1/v74/M/uwPNyfGVixCZpI
MdGT3hmVBAsgAT6AGz2CJSECCl04IR/eeEhNVyfmH+IH1v/m0BE0RqrJQCxIoxNFMDw2makf9YB8
tcmu6tU9jHp6srKZObUzk2UcTjGP5NzVhyrpvqQ2v3icygiUqQoMs/ummZf3p4UmysP92a8/6W3w
RL99/od3vz81Ju2pMkS9CdxhPMwUMA6h5+5rUFfbOzuldqDI3Z/1ccT+9Jikf3nv75dMe9cs/+pd
pY4NhMzpME8k4PQZ4gl94F7BxGiCL2WXbXMw1cP313jdGzAeSXMAVcmnkqlkHhTKz3T66oNElp4t
xP3Y3N8ohMHyyiTnJAz2pPx01APN9uAldrTSEzhoWFCI3UyadSR7XCv84/dfNk9+c4hm8ghB0Nrn
++lRtQRe3p+VzNkOxCL1jMtHvgHyoFKwEuhkfYvrhASL70fpfqiEOlTdTVLI44ZULl1fhPuxXEfp
mB+gkcyHWdMmlFcuYaAuaV2BL7qD17pMOQiCs1IN7h+1+bXbprexDTAyZMwgu5ZumzHQd3OQRxEZ
GrIKqrNj2RpyHbv0wGLS5w4lKFWXxCs9AgcZa3WBU4eH+7NuLFg0htMOfUZ/iELZH4CEWRnkKZ7e
3yR4P9jV5c0tQdOg8v6KdRNTaT987m0tXgutJqmhJoTZL3PSfWoXTb5XKSLi/MlM3A+zLl5qu0GB
VcpYZdNla30M2g+D6W5slHNfhoI6foO681Eo4cDo7ELdc9YiImasMSl8NWTwBrZJQ7CXS8f2CsYI
H22x7CcEpMn0DkJqP4/kdFTkeJ9K6uZLXyNClNPWXPV1HpxT1hTLSTfDLz0Cgy6wPtlidJZUMxap
RiASGQrjiYkTWntirHfQsXArZRG1k7YAUd+uPDtvPpDI48GsNOozHKT4Kjp49jN+g1DW44esClde
owcEKAz+Fevgtomh+ZBXRZZ+0q5dTb6mCY4UQll32dScO4T4S+km9ZfGvug+bT8/93vmOwamFMQ8
az0njcVUZ+z9tKXP763+f1zAXwXTq+kf4gJ8709pAess+z//u/3P//j+T+2//q//VJ//HhRg+P9y
qO76SJdcx6M17v5XUIDw/2XSx6Nna3vCpX8j/jsowBL/clHe6R6zcJ0ms4V5/99BAab1L2LOkR6Y
rmmb9Fuc/5ecAIPfUZUZTIdC7aZrIG32bBdTieWjHHcd++eUAO7CIrdCR1uEkEuz2KGHZpvNoyUJ
K8E6Sn+cKV3EKnYhpjzZEi4mlu1UPDc2GhPOahgEY9atEeReaeGOq0YDaEVXptpF9Hz06s2dJ/fy
w8F9+L53/8GM9KFk3q/CCkhQ+G2nOZiO5VuOrQ7EzztNu6FtEGYhZkb3s+5yeTXRPdBDQ7cc/tU2
xAtVIZey6cmH0PMlElqn3NG63f3DjvxPR8/zPCpJNsfPsNWO/pixQCCUX5CNDblxjmE6TeOyon60
mTtCeRGP7hhnv/mSObpGIu+6oMS7sv3525934+ekh+/foa8bqL7Jm3eI+P95L4IokLSA0LRmFRxk
pnG4GpD/2rNPalxoLf/824SrkiN+PGcIWvZN/hO2y5mj278c/iEwQ7opzHJaYfYXcCcRRepPsJKv
jdalzGFTa1nMofOMqZjk0XD6bOhJcGL2nx8nwQng6Ey45Bty2D6iIB5ExlliBIV9DTfcIdmCoLmJ
FH6JWbpOWjSIRPG1QuwFLs6dk9Me5rRaNGP8OOh1tkdm3h3Hyn/V+1E7EAAR7mBQe8sOJ+kTWoSF
aeQOd12xmbT2EmbBRg51v+kBF2xE6yFIh1tAvOSxJKeiegIpOxEu7a69wvRYJ0TByc78166XFhHy
eGvjYgHchGilmHR5ZIiEmDlOu2pECJ8gGL71dTkejPYx4dx7qGVHnpwRngOCUbdGIbfTOBZLPRYk
TrjRU4dklv2a7aWIgvSgwfKuVBOEJRkwhYF0YKPbS5uQKsqOjP85OrjMBGRCE8dhiXbJLZZ6aZ36
24wuSSdHuUHQdJZ6inlv0WtjhIInAP7WEC0OM3iDV9alDR8+p0P5nFlgH6yIPM0a/7eRIzq03wJj
JJCvzT5Ww4g4ReIl8kNSBqZQo2KFXHldhNqwmeE3wVOo071u1NbZcieKD36BEwRumNsmxdUeqwfN
ww7RlRYy+arfjSqkF9nWvDfd7mV0tID8iOBCH5/gTXpfh+YuBBvs/OL4NRIrnWZ6+yagCL9WPYHG
eFo2qP2mJ6CskN1Z2mNyZxVHFMVziXb0Mg4VGQyacXSbKdmGppAADH0Uxn1AbqGuhTubwGty98DW
GrEmNwMNqa0Whu+5QUuzse1vAS7lA8hgej1eOewk1Twq+wITm9/cOvVgSTQfon+dhFcfaBbiXNNy
f6G7LNC1iaDWP190BnEyv11zHiocU5Agg1vrl5GmLFxu5xVBaghN1laW7HujG46WRYWXvEPXphlm
Qr3dNO5HVhnQVvMyuAyZcZMCrfucS9RC/T5RXZYALorhrSd94YY8lA3eM3io+bp+1tu2Z9TUTJX7
rO/CuTp7xRQfe2/z579HqDHi5zEEZaTjmo7jWB53If3nMUvXJyui/houhxrziBUV/ll7dCfkiX1N
0mLXUqIyCHzS0KMV3nCS7lxuNZ+gzrJKD3/eGev3nTGE0BFQ6LbHf84vUTlZC5wPiT5HzQYH7ZL6
vKCNQYm5D6vrlMNptFJhnQz1EFmEEKcOLeIOVji6wHKjoreR7ZLPWh08fBFnSsfRuiFJleLzKUp6
8QVtAFP1PvYfQuRE2mgsA2m5a5pwgEMS1PBxQzcTBtt5qJ3qidwJ7QTjTQVAJiYgv3HeaEL/RtnF
WPSmDN6MMAfnRvd+m1VB8IYH9EOO8PqBeIL4H849Yf5+8gHMZpHhWpZh+IQT/fxlcT6PRKFQBCWw
s90kurHHidOeNJTvhKuTYMUEOSRvtdRfGs+G5wDAmpIF8R2l5L7QiWUOv+wa1PXEvLtFo4L0qaqL
7Go5eYC1yjOe48l908RUXJpOGx8rzGeYVOcnVCOAMhx7V3UFOll3LB7rgN/oEca/zYSYnrzggXl9
N/1VISu9alKyCsgKeTGJTLy/IhT6k+3n07npHMg9kcP4o46qg0wQg7h5LaIErFUviEw1O4xm4WCs
pBfghKgj5wnacb5qk2ltoMXlXGwILI6qW2GZ818hitZEgmcx3Pg2yvzaMGPZ6aMstpXhItdnCbNP
CB1e1mhId7XTV1xqkwU6GjWuLiFoCQJez7mOaS/3QCEzNOsbfbC+lUmPap+oEHLWjWITp62x9KUE
HtCTjBb7GdKiNKBeIP2K2uQuGvsO820ZPKAJwdbgT3u/aJuzU8XNmQyToxbkYu9jJz8bDI6rVmCK
t5zZ3dWavulq3G1kWUB9J22Z/G3zRYwsKeYYaVWbG8ZL11s3rbCcJ39OwIqBSFPFsrTubU7yWjw/
acTi8M1q9mOZNs6jC0x7QZjvsLA7UuxJMn8E5948BXL2doMHyqKUE+oFFJ2XLGAdFQHJ042qORsW
/WHDYgw30TFF8VF3AZ4hJmgRt/MMlaW7//MI4Knh8+fhyBIOs3Ca7YbuCIvp+48TOcCW7VRr8MUT
236O6mjX1kV+ilK/Qllcp+C6rAfsxfpC0ANeanrIN4W6+YzM8i+pW9W67Ith0yX2KSFK+uhEFTfL
PGYG7NigoIc+bSilhE9zMMxvptc/lv2k32wm3rc8bh/oPubvJiLwnS5b7rfBTN2oyzauUq2iEiDI
HKspbpiRIqZ6yNN04zV5e3WBzCGv6iACDx7KuQLYN6GMZPMuGdDmr+Y02gvSw4vHIbJbsKhdSPbV
h7aHMZJ1Q7QdmYOgiSmnjy2xRm4aV69TgkNDwlq2EsPb486RR9EY8ugn3qubcHNxMr8FWy7yc+oQ
DGnJnJPRy6muT5m9yiZpI0qT2Z60QmtdT4RDD56xRhBpvgZmYe6FDlz8/r7dtzu6zM5LmDvVIeqG
/p9mq79Ojg1OF1Mtb3zTcoXl/3LjTIc+dw2+9oXRmhsZl/2b0zvnYEwZhmaCLgOyRB/zEFQPNlHj
oZkQfpYysPZus7CaBm9rARjYoNtIzLJhPP35xBPqxPrxxLMch6KCYELNYg602C+7VzdUR+mdxEt2
EqtzbG2djl5zbrjaNXPCzdg3/mNUy50RlvGRRlR09IP3NKdOEVcMwa1h4rKmqjXlfbcQGhjVVsTe
9c+7afx6fahlBXFypvBc9tb99Q6QR1bVxFWj5p84wugYQOxppu51DuAt56Fg7VUatyr0xS1LyGpM
sNBjU4JVkgZPuDGTk08j9JRg2iBUIyYEeyIYCIDvw/0BYwTRDY0FBdunKf7nnf9tucjOmxxiYXqs
tS3H+mV9pMUaMwlK98skQdGm5SPB3P343IGfP0kt/9qaDQmYiBuQDNrkEeviXMQsh9Mk/qfT0fz1
dGRfLGF7nmF6ykJr/XIrxfud+sIiaSJqSHpNocRnJEoQSIXY0LblsyVjYBMoIFpPZNeBeukxCu1X
XVEJMWUbp7T2bLL5EAIMbvh1dFAXOcgTuGGhqUDF/R50dX8iLKO56XOYQEhwPnRFd8qHPl5G7hC/
gxcPVoOZ+Lu0tsdTnjsfoOG5575qqNPF+BjwUYYELrTE1v/5q/gf/3yHVSN+UM+3Oe1/Hmdhh5Aj
RvueGCLvr3kmfYqxLthZzij2Gf7Gk8z9CsOG79zAEQDeRq/yRl0B7U5vQ3BFfYJdq1JTCaAaQ+Q9
afZE/or9ofGC7JwqClqrkQ9xf8nl7h7i1OwfHZWOMOu5e8o9u9lhBslXYWtU7jpHEF+9iMgSn9xy
a8oJcWA5eOUqSax/uMu4v1/sVHUc0zJMxxAsoNXJ8UO5YGJ3SH2hpRWwKlsB2Uhrl04+BeiTmYeE
tTu+tw1sWLN8dYBPqvKdpFQs1LOSsrWIHuKobVfdmMTv/tAqinp2jlQ5Gmz9Fu2itbS1gaCGFBGs
N8Y7/tjxCINzXgjkmy+ynJ0TCWTZwlii1Vk7QZMc+8AkXmMO2w0+d/9WENCwst3KvbRaWB0sIcNt
S9P4ycopu8qqGDehtMMV+fbFJbQ6WO75isl1jo07NF/nqvvAXOWZJjV9rcaHEFO27c1pRINkDcU2
y7SFxLR6SYL22dRTd5/mCCsNEh0PU4FvuozMD5UZOFsn7UeWhHm+DUQkAb22+TqJ0nZv58nwIVgz
553XHMDo1GU+hmYEn68+SfBLsJckSmrozZy4dLZ/PoX/p6GQa5gqBIsxTBSqNPfjl9hPxGZQFcmX
c2Pv7SpwbsXQfNWLYL7gjMG0Z4OvMmiZo8teSdPd5tZo3ERT4KiD5tIXzSE2quARzzcms8l/yOQ0
HkvPTQ4SL+H9FaLNefHn/bapM/58p3EFRSJKNjpGfd3zftnvJK7LrDbGCndZM+xlwVRvNN+g74Sr
LC3CetuXgA4mHyulIB4cWuGQvQvmkYvOyPVzOXKdpvB7F6UNzkfS4/6UVuGbrvv2l7CxcRna4zd6
VDRJqpfGD7fzUCEpr8LpmEejs8i7hOz+SO93wKdfbNmLD4WBDqXPBvvS0wC7wXB4cPPLpGLR6eJ2
xvL+NFJZ6VYWEB0BlHTV2cl8LVqGTp+rZIvFrNoWORVMTEjjxaA4eG2xXC2mOfA/mjYE0H7G3Ueb
8DA3WLk9GZAZVs0IVFnupus/H2b/15Igkwzfd3XHMVnfUrz95TBHMJKS3pX1EtvwC1d1rozO7Zos
WNYeYSFPovOHU1kO772OGGJUsQn3B0r4NEOj22A8EB3XNuqxbx6G8AHUHptfXw1xlZfaOrTh1RUX
X1yIR40eWoeZtlXm0RdKvdu4qUnZDg/+1iH0LNKQPVqiWtt0ur9RTiJ2DClFRoQzg6BmPfDpT9TC
ugNuDWK8a+YaanPEoxk9WZ3ajPvm2k9p/sw2TM9x/hxq/97m5iUInluL9utLbb0U2Stbab3k0ysb
6QyN9hpPr1P7Vmikqb6GqLK1Jh/kQgtM+i5jhSaLZMMGA+XHPDegtQ3+u2Nl0SYHyfTct80/XAlM
6H+7FKhaUvbWDZP1rH+/VH4Yh4VtaGWdJghJnD1dVLc5DGjwCXDOjyOJ+Rwkqilw9eITW9CcZnEK
21OrnWxO/mOvnZrqjO2ebfTPTnFhJGQDExoUl6G4snnepZ6ubNCoCnIK/GtdPhBYMMwP432b5wcW
rmxVfQsCvoabJ8AK3gJxC7l7rDOOybMzE8pZWPkzlVNrb6ThSWuSZB03DnncCO+vYZlSgLPFtjT2
GvH6B9060KrThoMb7NnmhnNebZGvtgA3Znb0smMKMSUCNHJ06lMTQXk+wcNkMwvSas+iOOvjmYTG
2T1b2YUtkhcjuyBFarfkqvvptXYu03B10ytpP3K4Fo7a0uyBLc4eEvlQumqL5EPuPqTuA/ZUNme8
NfnNGtVW2yu8K8ZIjslNH29O+YhGsBODcfQ1i6KiWZ/gn2hnRptoFXsAvFKQB0e/BJ7bEcK5RQqa
kt8JhyREXb614/pRnx/t4tG8b6Iga+0xIH2rwDtz4yzDE5gSTYXyKr1lUm16+u+tsB++b5n9QIXM
6x7c+2PUXc34QcN/bl7L+OqinoivaXdJ42vcXdjC7mLGlx5bfH/mserPbaq2BoeWu3ZQot039OSG
cmWrLW2OcXNkWctUvkBnXRwyecCUlCb/UNay1bz2p7UFrQFTUCv0mHEROq3KXj+c5nk4TW4TWfmy
ABlGQkrqrQfMBetRjPbTRFA8sRc+fw6manQ2cIwjQJx/B3wBndiJoiLJCY/69+AvqSfm2TKPpIz5
zsogSm/ho+PXsmG+RfBUL1rfb2rRoOtWtGtsEIpEzNoyaikji9R7SxoEs1yZ8aaoyShV77v55L1N
nefsgsKNv39exzQQOVA/dNPZpBZ1DgsR7/X+gDBmuMYDoqDOaEltKN9nq7IutH6zB3KWd6lIvzhW
nb31Y9vs2/z25xHe+LVaaKmlkG14GCtsYbJy+/mwEndCsTQOUf/PpEemiX80tRnZmofAA2JzpgPL
8+amPhVtcYmKod1GREo4U/hUjvn4RB/nhT5heptRGmKxHJDWra2KOgpqtnpNvFBwjcZD1oB7+POe
/77YZM+5PVHF01VF2PtlIUTL2yLAJi1gcQXVS+LBfSFNOdliYpJrDK/xarYY1AKnJaZr0i8GVXgQ
0fCHW2/6SKyYBrLOxhJL2W6dUOTf+bb3KZ5G4x8mWeL3yYphYGwWHsOzMB39lz31HO5pfT7my6GP
+m03N9zPG+MlC0S3tqB9rlLEvA/wzt+10Q9fMTviC/KBhbtDTqkLwsemGDEBuTjVs47iS60N/T/d
R36/1Rt8WS7Ldps+pOeon/9wfSX0oMygInIUFQWyEIdSjB164a7XB3JiYtu9TASOLj0Zr4kYSrZF
VpKjrifTcioCbVPY73aNiEqK3tqNBYmJzKlOiR/oj8YUfBAiugI67//h0Lq/3/xMzgHOXptFqM9S
5Oe9Th0qS/+XsPPckRvZuuwTEWDQ8286ps8sX9IfQqqS6H3QBJ9+FvMOZvD1HUwD2URltUwpSQZP
nLP32lnDwAKki3OkhRqfO5JSz8q7D/0I9ryu1WfSzhei7khSivAqycwj/Gw59G3OIpZmNDQZzOxb
LxnZiwliz3PD+oWEfV13lL1kfPeBywJNySJSCD3ud5x39h6P6f/+1uP7bctcqkKzs338j7K2/k6G
cneIwHadjymzRYyx88ZZnMpZ7gsgUUosiv8OxFo6vftR+lV1CBDnVIUv/WjsyVKZWStsNC5RxuRD
Tc59MFIeHqlevhmlZp36AU2rBjP7TXcT4+J9OR17w6rxM6DK3a+wV8UXrlUSSgz/rQ1LVsomPNUl
cS8MRdy9nxgre5bGm+iM5snvyvavrUM3yaxpumR2mJ5hp3TbWhb167/cv9b/69z5zLtdnTPo0c/+
n+dOr1WlSe7d9ShAoNnQ0lemC55YYCmotjO3hQ89D48v6pFN227rxwsxamlul0gQshIpqi9JQ4dm
N487RoWFubyGceeTMJSx6QKcsYtm/ItBqAKzDTy1vHInSB+vMd73j5dmo+DZ8+Ix4Vb7cdzb1d58
vADWCb4/7udqX437qdoPFdPc5ZiMe1nto5HUtn1d7cuKxtY+r/Y5HNNoPz5esR0YU8DEDxGkkX1N
WOOTpstvNj9eG5jkA7SBrwKjDQonsFWQOUHyeA1QWx8vQFFetbxqiFHjvuSb4z5+ou9hVHD39/W4
V9XyKhmmQterllfKL+EfEe21Ad7fHmCCiPa40KZoPwPMwKgc7SM74BVay2uego70nimwYXNvqibg
Fs+JnPV2vDJvx7h5mTj3u2UOROhpzMCZfPR/WdSdpWP0P5/yDP2RQeiO7wrD1/+xCsFazJHc4sHA
N9AHepHVrNmFfBE8fUqV5fsmarwXx02RqMs5eeHZgBp5TIq9zRjmmDa4nIlO7slYUvJnYfanzgmT
aywLd6XcWRA8+sPvshGQnLrWapDnGo3RJZ4Te1VXfvypjyMnKNbLfSMFcdKiTjeD3g3E3FfOzTMx
zDSdhKLvD9kbHMCv5b8Baga8HFJJM5tmS010AX0pf1MvoC3DrhlO0j2sC7076c4vYabeKWckt/Ii
FoI5VuNKKvDgka19T0qXv6lz7mMBbTm1ZwYQ/F6rr7N77mbav/VC/3vZt5eF014aAGyozX88/10m
A7nX63ycRLbse1vFR9k4W6uokxc7Uujm1K558LoQd2JdSOW61WNEyUaSbX1OEngYx9xbHcCPKu4s
9hQL6t8ON72Ih4udEeVUS2Kf/mX1+K8eruvQA/d1C6GPxdPqHz93zMmsLSIfMfC6xQeOCms9FdQq
mtkQPYqLDCN8ekgTZ3ju88gPRPU2Y/8nlWrS/kXB899NFNcjv9pG/oRYmgf8P57vgoGmlY0ZxqFa
kUsCEXgZVH1RzXs7OzeZd7m5tksQG5NYT+u9p+QKEkV0RY54eqkogerUzMIWgYlLCjf96w9Vdc4h
dWxmM+ns/5C5BWnRr0///88RydY/+3iMEwij0F3XZov/3/NQCPJ+jKNSg2SUbOVgeedSM/JjSbJz
i7IBmcUMDG40izBIjWyVdFb0ISG7MzGd30ingKFSmcfHoYUtADZnJi1AV7dsySdChh8C5KEdGFbP
dldRE7LNf3MNhqYJosnznEfFxcmx9CF+WXkeUha/brI3I3OmoOC2jaub6gt0poaNcSUymnfl0hsk
sR24o9meQyJZg9pP7J1VEgtDgIT51sAQDCUqSaOK25UcmUcbRbtJuUAPj3ePQ2vT0LB7NBchA9A1
SD2xB4Okv4YxqhqLSn1TEfe6gzWAdrSZqGdsp1hAwnLTG0XxTGTTJjKm/igs8gLtkkFk75QfWtb8
xJHnYBCu62Mv3OEc6x0PKHswnwz0LmsubP+jnGCcu8n0ncBxd3LN/IhNOpx1JihnlnYWO+YSJQhO
Y2V0T62ta1t/bNR6JP39DVqpNth7t8T959bzc5Mynsp89l5OHzonRwMfQJfsG4RhFmhViIEWWiPN
EqAtdchv6LtCBCJB+eIUdbONG5waOhwmjN7TJkylfVM1RT2todMQx+L0+EqvPvS4b0+Yu0kD9xor
oD+s8Wn03p5sIFwaZheuZBsZ68FGuuqYffwSOv2lQu8UgepiZpceiqgbDuywBriBpkFfPEkuzYga
OXMh3MZT8Rc/LxaXCd+fH4KfqAz4H9LNTgs9G0f6bOxdWh4XUDlE3eJDuOSFiE8C543V6NONeXe+
yqb0V1dp3YrLfvjIautLC/snuNzvMV6mbV+0RFDLELpa6oEha3Pj9PiqRmC+msk3/NCufjhFN04B
Zm04UOjau48Yc+VZoTFYFbQgny3X3U3VhM+DPTWG+vKU5v5GkaV+6jBzTivlTxJOVjUGWtn+mT1X
XsauD49dWefbyPIo8cboiwZeNjfmdxI1P6OTKaOBDHfcJKM/WdeqiY0g0Yph49RzvmZB0b3pjjAB
QdaaYIkt+FX7BclOeWPwj2pWPZmdqn67wK/pC87tvU71+By7HSDr5X8Yi+2iwuXtmDRzBW0qCdA7
TmoUusSC7tuDV44+XsqyvWlV5O9ynB20ZDIiGQkTO0KMJdGtnXk22NCdoxZ/eKOF4kWEBL8peIFb
YQ7htvFmUNtFRd9QG0M+APxj7H1KEeQRIvGhLcMN9a29tloV3aCB8iAc5j9zlK8bfQxfw0HXT7MB
6dXptXbrVDV889Ebb9LEkSJoGy5v8sGwVowbMeDYwr0OSWYfxjg9z1lZ3gHTW9dsahfOng9rx7Ki
jUcPGAQTHV1dI7+S/KdVp1fOvgBktILMNRyHFkjeLJU4aIZTrUf9UX5RBmhTlF8nkHLE33FlWqnr
0HuWT2UE3Y9J04opaw/Vu3HXLdpApHVls6srzMEjCaN/1R5RkrclqMM61IX6pEnhXlKIjyNNIDsp
uqDO2ubHjn9uds5K423AP3Oa/s8hHxGAypxYbjjERMOX9rOZlpKWTvkeeUOBqZh+tpZjt3U7OAmE
+zWnzuOWg/5x4SqpXmigVoj9Viy0TW2rbRMaPpJA6Z8ZtLAvthkbVkrtZCarQ+Lat5kMcQI8Bjaf
Du47w8zmC2hD/gYHLcjsdfapjhnMGzZaAreHgNGc4sZM9l7m/n2cg9pGUOhzjjd1W0RPPSjXDKXR
5Hqfeq2pdUSmw3Yajb9eBVqtw23CKPh9WHha03KQOXwW6GApiHJQ3Ump7KCB673SRte65lnxrcgF
u3peRkoRqzhbBcYZtCFArGDLe8ZJsSZsYXofcb5vXFE0h1HW3afPFD1R3nPaIsKZ0tr88MoKM1bP
umCZH0wVo41JMMIhizcR2JT1YIz6e9m4V2gG6tYBhUIkM8FO0ezXyIyuUa2YRnaieYv9+Uh7otpW
nW7sZretrmI52MQurNr6Qw8H4yOc2wtKpa2miflU5FYdVLoz77LB+rIqDOk68E+XJ/LtMQG1UrPa
aA7kt6XpnhD+s9VgDW8laT9n049XhldnTzwLmtVC0eiMcGL7U2ibuBteKwfHSVYLeWDgg/yzG7ai
Eu2LFYkL8Uwh5A2w4gqh6+7Bu+WxUZ+A3ti72ZdFEI+QxGzbvysnvmSCOKG5medzMWs6zsRIBZid
/wCLw2ZezVvyV8xNmDfy1I/Zh6E1LYvwlKdnmnjJQU7yE2TAl5kM5mdSgAPz+2pntzom/caOn8Ko
JsE6rsNNyme3Vl0a7vuW0YdpROxh7EpcpFrwdT3d9wTJrQeHdRP58MNE6UJmz7wjQonx4JYuCxTg
YKQ7ya+QyKgjjbDymSL2prepezX0ASbFBEJD5IPcSbvhsVS/14ldk+YKj7WVcl8SqXZ0pcYEEKuN
CaXi5E/jxOoA7KEi5v0pd7RD3il02i1+Ti0kbVI2zYtaHtOMtE/p9BFHrvcrM+WbkTQ1kq6lg8j9
kttud6J3CQRXsFJnldp1ifR2ftvqZ6TBI1ZDV79a4Jgu6DdWg5rUfSZlbWs30abMS2/XNHl5lAUo
I4ltYlXFcX+XletjvawFZ8II+tZq3836V+Kl5ks3wF6HNgF5O4G277j9tpfApAUV7JlGiXeNbV+u
J+7L3+1Qr52oY6kc5xEJYInOskzjNycUd+kOUNqgo+xylaR8IiBAcmfW0AM32PlC+ZokiiUF2dBA
U79SG9ERjD2RnmWycn9h7sNbZBO37HTjf8jpTqdgh3TNOWrS6D60lnbrrCeuQeMTfWW9yV3qidAH
aWISomfVz65ZHmvgCIFjYDWBqAchqdgYs05Tr4yLn+i5DkISwkwHCtpGP9dHwGjfOcChE0yGYt/2
iKT0WaW3KmW4a7EOXGIRTS+uN14aGBNbvcLdNGCAPOktOeltAmkeUSMdUE96C/ZlROblpXS84ulS
lN8j4+hKgv5hx6YDwBdQQdhHajzq3OQIxHC6SY2o39Qit9rucoV4h4GXHRf5FWXg9OH8aGa3/iC+
frrOmbP1wv44Cm2ImUibQ9BNwKKYxf9xaoE7vPK5HFqiAHpx+r8Ht0sIQGaBSr2Y9V0gfq31/i2K
nfJcWa22roqRwAMB209MIaVTmZ8zr/lZDHNHqgPWYFMOPxwbATf5cjkXFvuVEVnK/XHwNO9ogcFA
QpUZt2b62cK6ozec+re0j78mQxDgMGYhtSPZr7FtHU2uq3Vd91dtwQgU3MZPme56hyTsf2sF0cx2
p/0NrUzdSfH4FlapbQqNBKaqatt9XwJi8Ftgtz7ZSK962+IK8/Xh3NSkO8OfdALSwosz+V0WOV3x
hNnZn8lv02A6YPG4SI1+gEGj0reRBVSVc3bnMn0qdGOTtn88ESu4X0aIHgGp9x1RfhXog8PsG8zF
KR10C6NI+TMWKOc01KqLJLHB7OSRykJc7B5aR71Jx+yuNAJkcyPrL+4s5fMgImiDfJjjGEO/drW7
kF5E4A/oBJNwBOnbxVfcwJMlsHrL5pWb12tbxqSTfYpb+ORg7ZRpiU8PZt52Ypx0zAZaD6kR2Qwc
zb7YudCxiSDJ5H2qUgPNur4W6fc8KyYSPgAuvQeHlMmiwk07g9w4tUT6XOMmLNfzVMHwTPgY3L9Y
YP0blrVqnVXzdLZdbzqbVYmRkK6SY0rnuaJ9tzeGb2nN9lV0xS6NsMWmhi+hWBo8S9zY+ZUOFLvd
OqTF8yOpBO77mgCpLoftU6EJuj8Oi18iFIU8W13lnxzbPHcTRt7asuDJHzSvCnfs0l76pp7f7Rl8
JayLsaGUaewIBI9mimO3fIVPPlvprTsBnSlgGeTNvY6d+j+HuEkJkWDg1Qyth3En7betcOA00FAn
3/eOz465clf3B3NyfiWdm3364/sclSYZiXa1ixxUf/QN6u1kmSHdV4LQGxKDVr2DGj4hIu3btJim
NdHbQtfeGGXTPyVwUcgIRPJVDrO/dQXiwJRJ0KaZBGxdlHe7rtGL3dSJl2yRTc669QPUf7YhtTnZ
uTKOLz4RIGuDpwOxQOa5aVK57S241xTiPzWLzeCmnUvno1BdvZOTngWPt6OtASezQ/sqh8Y7EZn1
Si4qT4QIwlnfGD0/ckvEQ57/8iEYdE7RvtUZWKyILR6wcdDrlZZzGxhZ2R2TInp+0Kl918lv6gbP
xzsluQssOC7+IAjwApJyvoo8+dvFIfuUBWpB1Fa/Xgr/TWPAyJuqEZFFC4e81akPrco6clcbFDK6
eSNlZTHys19l/+YT1xybzyPyRUREpf0qDO3XgtZWjkeQMIyxIMQ5vTUyHgGPEsqT8bcRp+XeLdJu
Eymr3GFn919IcVwChtv3JkynOycWXYHRvhdYRS7NxIbw8T8B8/ou6crRZOsflmpe8sZJPoqUTiko
qGMa6t6xIzV8i5AFLoRjD1dbQRfsu/hr6DL9OuYoBNOUXGMsDud21sQN00t8TAcpNynaDxyZbIKA
cttHgHIE7KWzCoosP/JXtueaYO/XtnRY/gFXBg8WeB7PcA4doNvAd4ZTYhKrlhRQimQHkMKKn2WK
Qh29egxoeHK/4dWmWyhbapf0BLmOqr4Mc8mYofQIxCxs9z6Yg3e3qxIWRs2vB2GCpART/M2qoOZ4
g7seYhzBLtfVRWv+pml4ip3U2IExtp/CgW7UwvbfDXFmwlXh0Mlw2LtefBgrL3zCGEzGJL8HH96R
M/wZYwDazxMNAHtgJrTqYadBxp7wJw8N7rmG6oncx9vIWOnhO6HNUq9qhi9now9Z7TX6FjkAwzlF
apthNV77bjy8wDQZXsg4WudZfyixirwbbW+u25a4AZQPzibv3eK1gf7k2233Uadhf250T1+xCRhG
otrTbOtlffIHATgs4Ch3XjQarrsyytjRy4EHCWl1VSH2Kiuepjr84wIlvA2WXTyrCK1xgWorI7De
JzH16ljyiSUf8rnF9fokyxESXc8frAbdXKkQWbG+HDyUd9AtfAfCA6hHwwi7T6JsKAq8n/gA4tuU
0lvvmrne4qnumAui2hi1eSIk10ie9Fw8P9INCllQf7eAsCK9oqhxdMLAbYg2aN2cWxdrEmtHEe9T
Tb2JubWCASdPtCnMhCdIb1sn3x7iVapFiirH9zdhSfBQvtTY8SBfNCO8mKqsz/ZymLK6pBTMrTfR
uOrT48ajwTGX96lkQ/HI4ExSkoPrkrKvsVdAV3vkFlp7yZPyLABIHBvlcdCrv7poUR/6PBXbBYEi
m4u05y0NPngpXSwCN7TtkzPE6bZO1HdBO4o0TX18ChdLdZXXByNte2JeCApwlnwAGhPzxh6tHIlK
yuY1ktMrCYvP2mC9tmq07o4v+teOPB6j0OaPZmR/WLUkpEgzOfNUR6srdfYgAKyGeLomMNiRcfFE
ph77OWqDe7ahM2wTT//BJyBeSLwD5TYybOVGRjQY3+JFoNJHybop9eLS+MW+x/z2bo3tqUX7/Tdb
NPQgbGLAlG/T9E2n87cLhDoQ2hwJyGxFdcX0VF2R2fNZ+Wy3aIyNJcUYDpQ2IMoj26XI9ALd1uQG
aRoG+9hUn3ViETbih6/xQoKbqmva5gPxjL+6sSm+QmXNKwnEGFnV00P7gHUXLILuHCBNBGY4RIG5
mM1arKwrohDd/Yg69tYteCAJtfSIOf55uaBbbv9PSUrrrgs7tkl2fm2dEQsQkipdpN1TEzn9DtxT
xv3wk9Av+22Ksl3cCPukQVSJ+WDB3NLERDT8WsMGuadYdNeaw2fi0gU+4VQcVjTYQENMUHeSMne2
eZoD/VUwrBaAfg+jpp2r6v54V435V1eiEF1syFsiv72PmF+6crSppb60CLnPKrnSOrJkfM2dPvij
sgR0rz63q7AJux3jU53xGm2DzOiTDX0FEfDp2i9TaSAEKVvUdHBVVkJZ+jrWtJkMgjGF6k08yCym
aQU+0FZt8eUMTDFEadkXq8g/YwMjhT+Dk18lDYIU1dJQIeG5vxjFMFxIfwGU0as9OSYexSikkqpT
7XZcJj5FVpnb3LQhIPDpQYN3aJXwEUrl/dK0KXvVxlKC07WeZJXSxX3cKMsB1zePgmh0jtQw6wzK
2R/DI9zYbKvizfCmfBdb8RfwIrEvDSaV0+h9FaKJV2Pce58E+ILs1bTs6HYIXz0nuUJTFdcS0ssq
tUp7FWYZq/9kYWRtOp1WXwwXQMunD5OROU/cbRv9DPtRXTsstCs8rNZJ5y/00nG82rgStqGxYY7Q
x+vI8SICEZKcILVxB8+CejFhbzx8uALnDv4PSaQOX6XQAU99sRWs5lxAprGaiiG7z0vsBhGzGWj+
GCiSS4ULqJIK0REk9bjNZUrK9kx7Y1cQzvIOcfzV0xP4MlPiXPCNhbh0k2Lr0GoNCoMK1tA5+0gD
nFcTpwTi8vmu28p+dfOeIn9kx4Zr/IUT+C4GS38fQmrDBGYV8qxvmNgWFTbQ5zn3jyrzQ3yjXvVO
yDjNyihfOBGQk7QmC0/VoMOw8b4p6bRXG+PwLvK6R/QwqxcoLNiq5GIRFRZzRbhHXOf9LQPI9gpB
WIGva/WRYr9g4No6JpcY6uoPff6UPhtkOeQXsorDp0aP5D1pi1XJNPDJj6LfBqrvoxOr8Eb43ntB
KsVRT+mHrWqFu69L/YteiogyIdbgqrshlKU4fvVTzFgR/5zYBxCs5p5vjcOHZvTvQ5Lq55j2zGuS
ZSAbSDmqWYE/WyInr2GY6K957mCY7xtYjctbkRQwW9oiCxK3fIqNRL/YkBx2bRSrgOVznSx92cch
h//gJKaz5cQAQVZk20IcTuIt3Op0782WomBtf+Z0zAILkt9bBIQSl2DFY7xpAruy0a8BT9tHPpkC
vbeIkaIKJjKiL3CRggIZufBepGO1CyHudSlBoKPBzDz0ra2ci+zHPAzYZggtYjqbHYkbGoOYudw6
byzvHum6fRgmGlKp5UcXfg5g2EQYdXNVPI8ukKdM033CO2hCMdjZRkPdnCQ1CnS+jZGn1ZlQZX01
ZjReHvT4jp7oyhDqNYsy44XqZmtTis6j1Z5RRdUBqUIw4i0tfYYQKM/dElc/zodlxH0tGAmeJ9v4
LDpXnkmFo1k0/ny88ZvxY56G/TyY4vQ4aJbE793ozZHR1IU46/yHFVvvYQYDKUfzoVX9k5hogk5q
W6fQ1kIocCs1xiaXWxvXK8cyBiwrMPl4ZGC60jT/mKsuIRoR8m3pFO/RSPiSUffRaqRGuIyO9lmG
+i0hK+s7iuebmrqfRGibBNzbfyuaEmd2ShY5nFH4bnp/PQWqaqVNfXKYHOzOZMS0gS0s5xmHsmB0
ZExHZ0LMIyE8HxoLfjfwNfuFvZCz6QaFrKN68yFqoo3U2xck65DC+rnZZZ3XvJBGpONerVzGbgim
xnE4k7/Y3RJj7G7RciBvaBdFXhKEIe7BjnSQYJzSbGUvrkKPofHZcZ9BlHU3FQ0VljN+fVWZ4GdS
D7KJrKO9xKVwnFQ7n2Kz9Gmk+PpK8sFTyOAydFvJULLqIOfQiDaQJrClqD7mOfO3icmF0ieJOEtp
6ecWUdu+rBsmxXIlqScog9tj6LDj6oo8v5rNTwjGxdnp3Z+N5cQv9lIwtI5Hydob2dEeUccUNT3E
Bh788XGwZZZvZBO2m8fvGEIuxkqux8nYMKJ29wTaRecuKhAm+OVnIxTY2ilni0c6wrGPlmo7+6Cn
mF8h7Mx82DV4QRVXMPtc46K5/2lj43Paa05uXkJTak/4rGC7N2CNoYWCmyxstWb/Dzq6dGvI2eaB
sdD8WysZj6c4EW6laSfnaJ6NTYO3bsUmHQ9Gb+nPOOAr2irAitz+D117dUzHeiBCuVaBXZaHvm83
GK3Ti9Dc9ETaxN3sxLztyWHCBuX1P3r9EnZjQoVjRoDQ/Xyvl5RHKa7bO0a9+dyg/DfjJAqKEMoH
JKH+HnvF/jGBHiYSX4RLx7xxX8xi0IO2UEyn2ReftUiwjBkwHQi9YwWUAoGUogxqE/JcM+O10IT7
y3fcU9h5XNd1v6E6a34UiKtxKxXrlguDfBFZ5HuKWrmeC3cGW6Sg3ADKA6w/ooEfWupcDfwzDchd
xc7jWA91x2wBzs4kaonZAjJcRy/9hnpNW2sZrY2uF3fADclO02W4HzL7DamB+RH7mC901XhHPqM/
sor25iSsW6TXSDzsTyjuePAqqBPcCSybuqrXYVgOPMSr6uqEw0Undww/h/vyeHSQt8VsLbI3gr3U
0SwN2n2NYnAbEmWSToTrFLRgCWsWr0R79KSS8C5sjY+UpX4BVtKJa6Ls8z9fKedVTK1xJ5m03iop
s4DYtfDZG5tgiP2Uxb6Ov3sinIQnpyNTmXLDxKa8s2b360Ex9za7EoMHM6q4PI/CLXCXc676JBwO
rtef+yWPCKFGfPZhugFeY/TYFCbTfBcigIWQZw84FaRfBjjPzAQRtY5GK6r+3fbAou3QWtjwx0d7
03RJ0oqlxcS7st9D33zPhGnvOwPbbsPnOpdndwQWPkyVfiupj2/gk5xTbidHF+L3ppelfsrzxF63
mZ6/5zbiujlNwh/GmAA3SBTV8NwFqCMID+CfufOdGUcIpsRVOojncrSMOyaz8C2tn6mJ7G1dxwgx
zDS5UtLLoBsnIGDL2yrCiyzxcASCRLYXlqe/U4mvnrTredN7lrb1+sVqxNkimmX+DbAaNlqUlVez
a6y1hSNpPRtCO/Skwe7T3i7vIU+HTdIY8bWL5K3tB5qZKVp310FT7qopMGRSb7LKiLbtZITQ7kPz
/DjYRmmdExh/QamaX9nUh/upJm/FYccUDJNIP+wIsVBPXuL58bYBPIVIks3q8CKTrPjydPEx+jpZ
4pGr1t5SjifNLH9i2qLQarPDkHrF3Q2nHwzfw2PRVOXFQ6YANl09ycxSTxaN2NqhcPf97jrlSDGQ
lxUBErNmwyIpVy7p3md/OSRFoW/DVpNoPebwIuuLkzLmHaP+gFCNd49DDZu5AmYHLd9t7j7tGRyA
yZpon/Ea5u7WEu6IvNDsd4aym61shPGs8tlchy57xarE1zWXuvipR9VbM/v9TRgQyctiukDWnDai
0gm17etXMMznUJdYZJZ3fV0iptBSaz1aHpg4g4gjafSMxMkcWSVY03fWrJzj45BH8rONxvj4II1r
hppJeohBUNi4g9Ze0Q/rXqLyqxwjebaKPn0O5XwaTVIux+JNlgP9WnroJHsyedPyMtyZTDGPKH5x
i+j62LLbIVKpVi+lP3svpGBoK4s99wEZg/fCZM/cEy2A/C6q92nsmWcxG8OLSWj42iqdP7McBKmX
msZ0OWflygRquVaSeprrpHePTf+bKdOhknKJzcmZJlKDZaqML4+vHodqicpip/I2gDFCdzzs9DFG
1bsENGT6s6dF9DzKqApkGkd/+ix7MXtKDE9YCcvdMr1L6wGzAgEpiQNGcXn3+H4egiOsMihnCfqm
55g95l5rAbwNdnmJjJQRvlbqz5NyGQT0dv2au8lIOjoB5gCOfdqK7kj+ifeSFAYem3gcnwduP2fO
LmVTagcmYTxhBuZYQ/3HdQu8ZRgnKeq8M/05fPV6ZD1lDs602aMRMEuG3/14jSPSEAazkau5LiKc
G7jxu24ewNR4OEz79GI4TkKDDgG8mpV2LkEl7Gon79dRWNcNgVxjuGMo9h02CrFw6MV74vmaEy19
ZioS/ORgk3/cu3JcoS/pz9Zy6CIDE8UE8SBsLXJYq+TgVB68Zo3elmgLKUh9qFpWBotkYiu3d4Rg
NNdchK/oEOqbObLSWS1dlJHYj1Z65IksVxbz+UMR8wOrmNusdMwciczyJds1iKC665e7tCMCCgnd
p8PFuldFFl4KVzOCsuIcP/4UmuV9YL8QRrlkOUpBM2ltVpO5f7yffSbio8WkfdQ11j2rVu+ZtF49
KFBLXikjLSWzi23QXu0G+CUN1QHs5SCuCbkQ3cBQb2GniJVDrPNo+/tmQcj20XZAW7MiQe7Z54kI
v2OtyYAhBC2E7JCV8TNMw1sEI8mLmMzi+Rsg6xYo1RolAn3OYLm61wwAUUU02tB+dBONhDNj+TvE
098kLdC91dnaDfZZdJ8ZAxmlSuZZ8oCEY/DNozN4wIf1apUkcAErtS3cAZO0d2zldsjjmxgQY6mf
Fg3ekjwloO9rbzh53nZ0PpOOzT7cFU+IbZYd696/yhlwq8g57/IP/8RNYllXLzxF8yGWn5X4aUrj
zgiQBSfeCvqXqowwLf2wymxbR/RMQHeGcbNxx2ORjMd+kaZPv8PL3O6zet4JwWpDLPrix85pCrfh
uw0Ag0kkSSdZLLYNLpLApUab2X40qlohrWLnPa4H+v/D7L50ze/OBAvShrQFvFWJJrgbvuxWHd0D
nNfAEyy/RUTKERq+iVBOP95ohn/3vgHurrOZLtnbnLzp4gfAIQKsjsI/hHpIbo4WIJNbJ+MTe3aX
YDrP+ip/FcqCyAMPsdxkI9RXdfQk+Vry7DvEH3H6eUxv27T70tuzjhbAeVZGv3EtuUl6ufHrl9lQ
m1hjrwpXwmRcLe36EuGpKLU5kCN5XTxjl6phwr/pCmflZym5VmgJdLWOJZPtnBYwyOeVXlckMkPj
BzjKg4OkQWsts+xkJwbJ9cCU210el2tJwDT5QnJCvdmxif9fPJ3Xkp1K2m2fiAi8uQWWX6u8vyGq
JFXiIbEJT/8Pdsc5Ed27pS21VAYyPzPnmJc059zjU7caEa1pdiqD9YDqMeoq1MaAeIFyQTh2GM22
L5lRM/kg06/IMWyZ975BcBdzZtylIJ7zJo/ylMmni9ZOlScUTFrgfrGpvlpAjqyJ1CnmYt/65O8k
4THSJ/gMNqabu5FLnxJqmXOtM+ufSODewtIz1L7mLdWsoztSEDqT/2qq5rQgbK7ISsMmAZqPN2zm
yi/+FbwsSKHumLztzcykLUMT7phzZJ3G5WfJkC4GAkOiuBn4HLByHYpMvC46mxZxE+twKIFKdZz4
TnGsytyINpOImPoTauqjzCAC8BUlPOPT5U5T6z9UYi+6n6Lbtp66UZHXs3zXExdLo17KQJh3fDd2
q/mTkhiGWoksOTOc5vEOrQ6hYTYuO3ISMxy4jtqDuYUarN1xPzT7nou91ppT25F4tiBSRRYwW3ks
62KPlGWGYlY++lNyTj2AagnjuGAb6QqyAtJz2xgxoR273KdBG/poSZpn5banbG7CCr1ODrqcALew
IDwyTSOJts1NC8Sk+blXENQnIIJBg12yDvGltxFclzNAo4POAoKJ5/om2KWzXrlUdbqGVOC/WSMc
PgTrq241vh9k2GTimmvruU+Do6czmnbWR+Kgzp5LWtrIEVlv7mjdPrZVemq4YOzNkRCcQUPt8Ykj
wFreWBrD8xuco9v6ca6d+Q8pJ235At37gHXuwYDD6oYAjSMlyFoADa056W/TJ8iunAdVeUjoCCKt
R05q54bGsAsROpLHcBQaeISM2t5QzJuGnmAV71xa1Uu7IvlIkY3yaqEXDksNsKMkrVTwp1KPvWfC
xUwN/6Wn2MBxsK48XKXNCoYBZw/ycNXL5wQa/CQEFH0V6iQn6Ot0sRbvb6kTEqs+lfPddPXPvJbg
8XktzZWzZXLJSSb1qZrjUdMuvIL3rDijrP3HsAhVmnEIZAtp751AYTsM0mk/ds2fwvoqgEibk806
qL3PcIlSaAUAUtTeNsUX040IMy0nkzNMEYnNe6KWmhgDDcsu5nWSk5jHFhqJETD6noLYMzHM1N1P
wJD2OK3dlSThgzfWUdmYTHlZvvRocOSihb7Z79IUu2yDOkfzd17SHWun3s29GVtm9TNzAqH9PvQb
ldkCiWlr+5QpDmdxYciPJaFzo1MgZeKqed0xYE0N6uFBNOTh5vVrV08PFVI7Xv9rZjgPVqrHZJDs
NWXEa62YaXl3laf/K23vUOTPYqJ2TlLGNRjdkyJykuBSTMtxtMy3ougOrocgWt2jQvSl/zvrwcFT
rE97/wBA5GBMJFCCpgROzFapUC26ROPB5iWSRntam/q34yOG0BPWDvz7av5tlb3jFAK3OeY/uM6b
GLYWY0UCUiwRPK0GwtU0I+i6ixNL8hJ74WqTu8cIEEBL3FgWIr+BbbT2OXpkj7isB0aHQjgXpIBO
5+WfgM7LxSgf86R8w7JGOcX5ZWQHwxrOyWZxyRgAVEVAMAMSaZdzWkO75TUn4kP+2Kl1XSUW0vSu
Ejjw0hnldfmCtSp2xuJUF/KQ69q1MRPW0gROiiLZNx3nk1W4Zw7fRy8oYVshmSdygMnWP3rB82Lo
+1bz3ya9+0YrWDTsLZK9nmi/BRkTLV4rxxN7Z3EfBxKwnFUdS0vtddvZLSlJbr7GFMPXSZGXUb38
dcwhtpPfxYJlNpWHjMirIhsO2eDsZ0/eu2nw3ObNvkEvOYAvUEkVa/6TQQRdgro3LKcK5UIH54+U
Eum96gvc1eauchl6kGDsrTmvb341YT7NCbrcxXtSmkDap3ZjwEsTjNXEQmB5xlz3Odu2D47LvpeZ
lfLrKZVEsiNaAybLSA/UmuposuM5GP1FjK27mzIK2opNG7mkd/h0qTBXPtyKFMolTtr50BSsN3JM
OEWGDAfpbfszoIdkkrZz8BpARTOddd86gxkSxLB3Zv3kOMnW1BURZFfCj7zILH8I+NyRhRe3bUCU
62sGlz6BE9mJeicr7z2l/qx5gzpulHZ8q01KGwKSOi0jKCrdB8Rz9X2HjwGXbTbdu7V4UihoRuxq
BQkcCIYRSWcoefu9I+eoYy5skgeuFfXX4ATIn7X8t7MTLtrgOLfgzYqb7nRhUzDRSpvzMD2VfvbU
e+NFFGh/BBceOFwkVikIw2nIbvoonm0bXQv3+dgPJBiU/r8ypwwxmJKFVVAwxUSzYeckyHrtq1gx
r4xdu5x65Crx2s3f88R3eWX/xX7NQ1dGoFDxlPn1eRlJfYAlI1IqpGRoy8Mg2pDcoVhnuYCA0KII
TVlJ472AKuKlN89rLtUq76pE/i2wAUSuau4LLXskYZG0idJ6E6gRxloWoTSRWy2MfWsjCYseyJOv
0y/P/ABlz9/Gbp4rVNvhzEZPKO3kpwSfWLKlHelDRlJ8IAsw+zlj7W17/QZh/XU7/84b9V+0V+RN
pQa8YVVyeoEv180L/PZT0egfYyBek67+0JX/XDZkjW6kCJ4XpXFADRB0ialAptU493kJdHttcgVG
tb76yBajppUZ6njm9EMDJ6j4i5ZcRG89469N8/XXcAsvUtk5oBKKMwOnztKzeawW5r8dyWu6U0lU
3jSeqZlGvLXOQh6T62ss9HqsO6V3qGGDseU3GGcuOHYt7knDmMGLVd3ORW9qNtYMZq3hz+n4t133
4xF1HmppEZsWBBR9c5+Wwt1hfz4Jd/glx5qSqaMAspXIz6zilDnjHEwcNMkThe7cfbjlqzdpqKQW
VN0V99GcEnvvzboVbb5mBwN9IApsY21HnFZ3XVpgB5ll9dFA9YWEA+64n7CH09ln5Qvkn4oVyk7q
5iGoK8p5gEtRyqojLhIVW2Xxtq2SLVDsMRvhT8UU/IA4/qPkL2u3j8EU64Mz0yk7c/4vS8VmxZjG
A8CMEstRX+dfNeMX0h9PBCQTk7g63/rSnSy9u/9vEZchsmtXx0CMzA4/++q3HCqkzFtuhPG2dMut
6lzEgC7JKIubp2SWxt2U8UrWjhWt2vDToM0n/M1VF3/IXotE3P/3/2BjTGqxRop3dW7c6nsU85Nc
lmuT23SGjOoy4XN2aZvUwdgcZJ3/oSXdvmd7FjJNuJe689uSDMIxdxxLdUK4QYmVOBccL+TXyImo
xvlDmWJhZmu8eJh9+OXFZ2Flv47KQ0K2ha6nhk3pprnHplFRQpEU2QztIr0w/tSmeNnmdaFrGDZG
NyIMhu6vnJ02JK9lOJUopjLHuvjG8mjWL7oayI3MiNdp/D96Qq9bBg+mpr+XnoIPiu0i0hiwTUN1
9kasOwBuq9BgLeqiMZh1kmyy1rtfJui00/gkJ8JyZqKdI7B87FhvOaELEEV4sVvmJcQCBENenewm
oTRY3rV69qJSETGMhfHmJM1WiZRxYiSMSlD+VXr9b1qSniZc/TbuT2sabUjgwRh31vDXs/cus7eW
9Udf5K8lWed7ljpfBWJnlAKIenVLQ0SWcgt41s9SkgxgDXd5gyYh0CpxLu89HL/2WOa8aQR1FuKc
NQhAEIgEIYG/eCwQZ+lTcddY9SPLJxlmlv0lcp6BtieCSrFYJKDAISMnngoK5YQDoGKOH2kztZ41
j995808v2znkBoZJCciTxBEqqLoGiLucm8qRl4WFhW9pc6QZvYqID4oXXI0h+F+P/UE884pNnANE
u5V7pi404g7Xem1ZYW7K9zageLOSAUtr0hyScvmuHOeVvTnuoekPdYiK1p+OXTBdjyQbpw5+dP0f
jlG25TpRZokGhUGX/nEu04UPDOuNtGnVZfPt1+7bAG4U3Dae5YXKAtkn6YardT/aqLWqF6/rd+Vj
RrrPKG2OGOKWOBhfmjz9nLLxLbAfp54b060+ikKgD5nAdhApTjlVV0C5ySycMaeynn7wNIeZCI7n
as3f5WCctYw5O3NlMK+s5ztPvw7S9JgjWvft9l/AFpGpiH2ugdmOKRthvf52XPr33Er7XZBzJi8F
cg8oXREg8AfYEpt/6t5ghFvkdDQtpBZAoyn4mdn3QI6Vl1UhcEUEoDnqizyocA7GG6F+50SXJ8dH
VeDZD84gdoYoj5lWv5Pp2CDZn0+GwvEBQzifv80BL8zUbJjVG7HsmEvg1UWDNcSr4ZNqrEMdr+Bj
OnL8yqrsVpssQ7rpi1Ny3lVj8VQnLjpHG5FSQAs7JZ9p4JkMyOBuDh4Zk4GZh6RzHV1pPxQ1mK9R
sz86zr5h+TP72qczLqd5emwr7aZa3B25+5xW2k+BpkxzXieTAYRl/CHH+jK7095LWMcnqK+VYuIp
OzazHf4GaghLvWaG/gLI42om6xN+KvJ9OZSVzjPik1XCGTsc+8CKWx1FsZbTqAJZOM4eQD2N173n
Ule03TNo8BkP0bi0OrcxU3U3s59wtfwUpfNU+ChsIejO4dyVp7q0zTjbKBYy++NmbObFOs5xq4Y3
t+nv9aBBUOQ2H0azvk/pbajcp4oqEd+FZvGseER8bp+RrC2wupn4axs1xM3UwEY2uwcY/liWDO3Z
KFkgw3RnZNoD+SBd3bYsh4JDxHpSnoYGNiOoFNZK3Z1eGa9ZP35s/0uF+6bJkZkS0zPHfXaDBtqj
8YZdawsP+1HW9FXXObI6q9h7GhqSedZiM6/DqZmJ2ix/Ne79riJzsUvGmICnIPzvcxAVVs1meBSI
KUuCMG11I7VWhMn2daZJehaddrKH6d6f9dtg5acFhJ+fVj8dBYOuLFKM0b4Ow65LqVQKuHqMOf01
RDMfW5K7kyFZk80vWtX8sfjOgsN1kmRlhgUDlkvr2c6gEVkF7PntmfadqaThGs8DxntuRtB/Jg2O
pR99+ZgN5C9alf6PBcQ56OqjhvTGF/mTm8k/1BuMkdbf7SXvKbxK/cPqKJCWCdBpndFdlT/zJG6z
b/yZcnCUzQDepBjpExEKyP6gaLkonObd7NsMrKvhvuV5y2T9Y4yUXEn5CNp9Pw4MswxiZZOASUZz
IVQ6Ww3ytVYNnU2evkibh7C3/2wfo16bf0le+q6T/FTO7R/PtLA/0Ywos9NgmxpYZYgvh04QG6kf
jZUgwLAlOm6lduUgLv763i5zwDjz7bIT9dHb7plv6B2u25M1iTrKxoTSalb7ydJjXvEDim4yiWBw
i20sZ/dG2NbWfmXORdgp3/i0pCEW9ldvD5FFtlU4maPDECu4Odsj7QUFlbqJQry4Kd9nzTyFoiLa
q9YwIVizWYeD49C7Ofeq6H4N3GS4as0PU7E7M2zz0Hnk/2gtqxMbDhqQ5w/UCwwC6/HD8spf5WB6
MPAHR0M3xZi8lz1yKhVR610mxLPs6K6mq64m6fAhLuhHK2V2POmkNA+S709pJkAF3OG+ZMY+4a5p
R7RvWg2MQiZ85Vtfv+qFC+lcbXzz1r8mE4T7Qme81s7YHAZK2QaJj6cHYSD5LsABiNpuRIdokiAF
hViLl4mWQ83JT2erascsIDPcetfUtoqUUzm7NWDzYct1ZGCKzs2mx44M0RF333jiVMAnm4Nd0Abz
3moutdND1TZvoi8enLT7NgUoyxIVXyy+cJHbYWI7Yac5CAhmdA8zqa99pUNIp0TxvfJHVNpjM3IU
1UyZkbRV7UAaZnXvZe0UD71dRyRbMZdzYQhkJCjmD/NI2ELuSEZd9ktR+vphzGZ/3+vrRsOmvVrU
9Dp6tkn+vCF33paUZ20uCEdzT01TJeex0v2DqKa7dG2dQyq5TDwDXLC0k33LvC8KqhPWBhqkUmfo
zzoQ+eGQHRyExLo+NpdefpEphzNhoj4IWv4mrdJOqs8uQo05lZ2YGZ18rY3+MwU2YYwav8dYjhDO
zZ0cKOrs1IMdl+iRvpo1nBvj0toKzvKC60lNqMsZdirTzaLKFf9yFqyh3+C4Fsz19EDdOQHLbIst
R8DvLVwAOIrGTSK0pcQCZvjP8D9Y8fPBvYF01yLgW1mkVfahsuoeb2VFdrJdfbl98oYOFwsv7JiM
Bv2wlPM2SvBRubUd6r303grQH4wDnVXro5lge9c+Mbkyd2O//BtqMj5Sds86016+rGU0tf4cloa8
OlJTfGj5L1o38Hb1MSukFZZ4NsKaUPihV7tFzSjoA5N1cJv9QgHjoKpfrcU5U23Ti9uy2QHozBNT
OwxEZ/WNjnCrWN7EBrhUJKGOFD51StOl9e0TulJkbbjMJA9iqDszQEuMd1MzUbZsgAXqaryN7qEw
ixP5t1GrOQFfblrRGk9OCoA9ZZWKOJySqgatNja4jqY6OQY2KfZO+T4j2Mc7Yry77I9t+AaByLTY
WmDDg7XdqH+oXGxonas9zqGZ0BT1cwwqlhWae6rb5MpU6Gag025XT0QP7pT13FPF95AQHKenF9dK
95XOPt/qHxs8bYnlX+Vm/eEvN6ZtisDczRk3uStJnlwnDJX0bti7WyhwwVEpYZAxTpju06nvQ6cg
rgcFGmuSs5o9uGqbrSctjDg33A9s9T9+NvxSHn4GWf6DnyByMClmGWuLjPXYtBR8+vpfj88tSkR5
HkfEfvXaYq5n1KYTQldWqBa9ERC9g+lzRv4BGeBBojqNhjXaBGfxf7+aGcYfhmoyxHgpBjZgnWDB
XnV8Er1wY3eamK3PZ1dkuLEQZEKkZXDpCY4l4xXt6I/emDnZfNbJ7fJvX+g5A7jPsuyOhqyvibbu
dK17QVB2sKkTJ9XfpGXFa7G+58X4bncyzuge8bLSm9Nuo2NWz12JvbdWORku+bliiMhrMH+Bpj0k
uAZMm6HSOGO7bVKbnGvFs12RiJrhMwppGwKQYZ37XNWZGzpejCdUD3uJO7nhVTH67tlcyYMdV/IE
fKdmajI/9P2BbKiV316eyKN7Lurq1TYRJ2rbF3C2ULRz/8IoqDl6s+9yNdgCo+nEaZlDRCwfh8F8
S+z16DvyYTVawG7mtS10HmCTgEYGRTQBeejO/JGGPrwR3WhOYwBjyHvp2xRBTsm+xQ7gMxrWJeGd
S8gDSpipjv14nQg7axvFtSqW2wARti+fCdtJ+dTKp34ez3JILgyLUC68BUVKeYDXxsm8N2f+atfs
3nKbi2bLl7auyejFwt0CUZpXvhgzgQueN33b1vgFjp/eL2cU02nBbiHFPNT8bGXbODz0ACxrl6IW
roe3bdM06T9QRfCOD3CgsjJOJ3m/2uYQiVx/69DRBo4RY3EbII1QHWcJRSwETGrfUPuyQbGz+Bsq
RuRhmUKvFLzZbutQh6nkM/fJGDIerbnkyl2Dmrq1WkL/s7aZxecZwRVi4m3L4DFuD/e2YgNf7aCP
ZbfHdK5PnvKGY7pWVwkr4ywD7xGrzq9BIufgE3rJIgML/Uves55jnYM6drSOXorO2l7yDJOK900o
xms+TRyH23cTcCFcBVm8kbHCToUDIPQ54RhyE8Ktee0L7uyvcRTDqc1Q4iQbvHDR112e7Agz83cY
PJMQrP+xb/ObQwm+N3z/0JCqbFpMlNaBHqlCpSqvJa9/3mEtILdGxeAomIHsfZHcKU07z17B7Nkz
ProGD7TJajL9Kvr+njK4CBGU8TBn/tmcWeFxc3M1ugfTqV7dHF3gnD8AlYH52z6812RR0ru2eONa
kMGk3O4qgUMxGKaPQre7nTlYRZh30OLEsn6heH6p6qpnkW/+qXxWiKSY8V03+MLMDUWF7x4mONf7
2U53TdK9AYJB14Zr71JjCUG9q5147w5rLXkHRD6EE1cXJjDmw6sKXcv9g02VDElOmKA+BliOGktH
GrB8S58hrVvn4bRZaAerfbCyNYYUhSYhNV9zctVDvigfDKu+eWEPmoL5iNd3Ymh1aixPnmxjeh/d
PIdl1+EMcKH1Jt5FzH7HPhCRPjGAZ8vIGwTTjBOxrIdLYeHjrs3PNfHfpX11UzbSxlgy9ZDasz+W
GO1yyof23C/Lg9+WaRgEpOlM6SOGvW2CnLys3T5YjV+nnXFcOHzXqrU9dFp38Ub/3azvRc8jNDdM
nzqddwOlyxlK+q30/LAikJEUInQmleSI0JyJMy5j6WuVN63M9ktT71ZISfSu/aO3YLt2uIa8eEHw
HuoAsmf/tRQFsVc+soqh1b9NBE1Z0VJZiPlXjl7sbxgloc+vvjne5rmPvIm/xQkIVTU8vQhN98qp
ytirs6bQ9fG4dIb8wHlC3W9OjxPkQPKQml2biHc1lk+BmV0QY13WnKorHWFHmuRNd6pHocIzg2SU
IaO4La1JE5kzQqlMkGWThQ0aDwCrbVegxQQGYA7Ls7e6XhTIu65NH2e/whXYv0m8XhGmKZ7rpghX
xBD4fIcv2DVf2rIjY7kK8VK5M+RBveNgHDwd35+H3vstN8o4cIMrVfhV5MURBnATdSV+lhKwlKkx
KcdflJxJuePGTqgr/vtjjPJ9KYwXXAnU7G5zW4X5O7KziNKl+mK2AYhpvls6a6S8x2OTzfIt8a0L
qjy3xqVrKoOvQmU8ecJA9MrAYy4uRLoQ88Iwm4pzuKYMBMPMFkQeZWfPWS74yLNoKjAVlIaGPC+H
6iPe06b3w6k6z+WM30m+sxC8XzrtB80bXQmqpOB9wpmeBsETMqvvuff+tOiJ1sD+Kz6JlAezuDB3
kzruU8sk5EYd3Kn4MNCeQvrlOfAg/5J58pNxwSMYzy5uOfs7dOJJBK/JPFZak1NJIVsRQPzfC8mT
mZnBC+RpSqrh4PTcr63J6smwx79T7b9J16LgyYjXHHp3X07oQQvsGWPf/4BTO2qjHfe2fBwn9Y+F
yE0HEAPI56gZLSsOq2U5LY+OqZ7yoiP9c2sC7MW76JICciQhEC+bemKhptGF4RJDsyMRuJROUUZu
81lT/atAcrcuuMG1Q53iVPHdnq9DLrlktPZQKjrmlDmSPfi3vtQPmG1h+AV2uWuMMTt3LLNnOqqj
LtpnV5YWdXkJO9WFT0XINNvuJY/NyexDCZEXOpkZ87E/1XWDUrBrn6yyuUtEwhoZ0E4+eWTVl1rM
GLaPjaLuouQn8FBmESSOt3oLTcFSeGuLADiFcDZhi3vXFJwqPMWAT0WNx3TpyBRork7QfqmWHNdM
p1pfDZJNPI19rU+AXcBmuOo7c7cUHKrFIP66I/rshDidMKgeQKfSbwq0hXjvWUs7Pqa4njK+LJ50
zQe4Ia3NKq+F6olnjMPCpIPhvcuAkQ5f07QlRBRcTKZNOdsMVsN6yPuRnn3LXOeuk3yaQnPlwZx0
yOn1dspM8I8FBBLy8WqVxcPERBGwGQWiYZ/1LHtzSGpiq2zyaZY8bxp67DCx3Ige9ljp8z9Ofoga
4tEgxZwkDXYWG4x9LYuz0NhpCyZeuGjyleZrXnn5ARChAR6NG1uZI4dEg/EjtATba3Q2LaVwIu9V
3Wt7V3hVuMUE7fXe7W8DcX/hiJRqb+Tjocl8EathLOJKQTAT8m6ugo8hM9IYTXifOcHOcJoBtLK/
xh3wuBLL4Km3oqrLkYEY6UsW2MUur/W4dviqJ5qOCqeQKK19I2BUrhLUB2u/axiiBTXsBYotDYKH
xzyRqReqn+6lpOO/cLnsU6d81ggtPBj6ZttZR+2xdxLYdUbGtAmrlt2+WAy0LpnUMX3XZrkrZI8L
LndBcXo8C5nXdHR99k8xzdPOt+yWZrBId3bKalqHsMrir/HnRwr4YGcJ529XrzXB8wJ/SGo8mam9
HIee1wBjCkGE44gc3m5R2JUr/Y0vIMp197XRsh2emS4kFHes5s6tX2l3XO5ttAQLzLStt0uWe7tm
vZyz1DlTD2wkfRIBTURoXpW9TDYDDGTwTgzIxojFILywMiZWqwaoMlM7UVqFCgpP6PVD/Y5UcWS0
CiVqSm2Ef0OK9mVZd3P6CeU0PxcGGX3U21EOPHeXBOt6QX/NFKMo6TgC6zu1GiNy7OUzK0kJZ+6k
dqm+YG1ZmourxYPRpWCGRx5h4ZCQYVs5XKy0fMUhx4bDIqIcRfx4VT6ICqSJSb4bWhhKAD3oIwaM
PSxouweXsPuwNUzrILE4n7SekDbJsvDVl+t+8sw7bS2rX06mPVwd+ztXBAOJWs63pC7+ZB1BRGbK
7zbNhoG2qdj1BML630+R+1T4giAMAqe6VQQWPZXywRbd8iGk/xFYn736leSGXf8XQlbID/z6Gj7f
F9vQ0YpzG18nmVYnotoYKReNv2u9IbvYjFuRHGQEWCaNfDO96lGkkxF1/FmR0Urt/r9/oKMvT2kB
fQz7bYg83H1lddTu4GN1N9bfDOmkw6NAxnYtKvs6rbbzYOJDBjZVfOj5+gV82L16eYmcsDRUhOPX
uv73jzX3cqSyzb5O7GegxsR2L4xUhFzf+5U+ca69+kVj3OBKf/wOHhBqd3/6rWB0kgHbr78ugKEK
MF1z8m/2jPsE38TjOAcn0vCWu46Q713df1CQIdCfXPNV67zk+N9PC8uUB9L2OA/H1T7pBpeMaZGp
SqU+ePvc6eVxcUuD8ahz05dCnhq3VbcpKfOoHsb2Wi8zeDY7OKEaQreKveVzKC4BTEdvawvYVeeh
Y+v+tfFJ7PK4DhgZUoXPhkVmE0yd0JEkJqA9djjd6s9egq4BSDLekWX+CEBbu4kaE1yjVHEz+nmD
MQqDnYOv34ImAY9gJR9pAgWlKEo9bvOpjauMHrlPffHSJupZrn39vegI5ScfU5LZNeudToDkmanp
xP4r9S+4JRC85jalIsaOb0vzHuy8ko9lu74Yrgu1YOS2xsNgcHF1Kt85kDn3jYnsRmkpUjsFO6Qx
GUOMVkm9l3sk7KTNfR7k0yHQcshnPiPyQFbBPWEpwT0rE+yrDcqmYPCCAwixp8YeevRyPorMVsm4
6Cx0ZsjXwcPyG7nBCkJ5hf1n1JrqzjKT8m7+/z8SVR+cKDr+9+8tq1xPtcsR6TWqvJQVlm5LL/v3
mZlmYQz534Dt8DREyAr8SwESZsexvsFluvG4ushLSK4rnxrED7tZDsRpJmsGfCO1D4E7Hha3Y1gI
lmbJU3Wi9eFtZDDAzY+IbeONzsB0yEXiWlOsyavUfPcTBKUZ22u6zyzq+mp4wLTSnnjrdcQwLzIZ
mge7bxk4bdF+In9RwvP4mzLyCBs+mTZoHvUO2KjtKLSmTcvv6dFFFC7LSrqoWzUwpQ0Us1bbSthn
z8m53IxRKrvLi55fb1LyXYHBRolSy97r6SlnEDJCy885F83FCb5lqsjUHJzsJWFKSJ4WAxs8Y3Ey
rgiM1btjNJzprkr2AbQl5kUGER1duks7fdwrvfRueICzyDJWfG5FBdsVBoRkAMQPC9f9l4ryggNx
OXpWNb/5CipVu9jLRffW+c1xtE/QsDDulik7QSnrYp9+4HVplo0wN7wHs6HtJKLmg18k1TsCSrew
kTPqyo4spyMuKYfNUtgBDhMzOLaB9ehsdhezbOqDmOg++mBaYDWbI5aEBUbGLHY5/+oy9SAO8wV+
Yz5py9VL2OIYyRKzExJnU7Jen8vhNFgy3//37SnUn8pS6YOZVQ99k/QkfGgkEgtXf7Y4NGKtKxoC
PG7CQ5IGAk3i+4DntFCUHtnci/W62C0wXs1EKq7eAoxPz/XIGkXgTT4qm0mKpxUqZoCPaXBO7gHD
T/uk1gL0dz7ohrnsd6Nw0F2NWvVodvNFoXimHanZCSZEj3AdqexVwI97WtAqkYRoflMXaa9Gxsfn
Gd0p13XtoOzS59tDO5MsX7KNwWQabMj/nwFUd3nMHN+/9OnmzWzNZ91DzrL2/RHAE97R0XUP4PfX
k0WAyoJ2zFiSGd8veqOA3MfjItbXAM/5QXeVd2FuMO27gvq7xZZR+lYQOURFr3af3Vy7/kimwnp2
4G7jy8LpmgRmdZV+W1+V2q9tunMmALzDvflKW9iX19W11EEQeXOufTvAhV4PkBhm9eAkLZ4K14XV
R4uMKDLukp6zZWtjOwRZjzPmDeQfS82GiuAgstq0FikQgWkpnbG5c3RGDQlbaiQ1S3MH8v8ZfT3w
9M351NaodWzS+v7z+06D19+noLga02SYhuUktZbuMJFljdHW2FylrDKH1UOJb/MINCU5zIFoDw5+
Zraq7sNG9ty7pLc86wMzgCBgBqVZpH/kTns23dW5wlXxaK4lu+jNjeSOxX3d5N5RLUzE15Hy0y67
ExQ+4naKjgEGSmT9CNKaaVqFWmiSk8NOu2h288ZYMGnGItczgvN/P0XFdOrgTT46TquuXiWnW603
6ZUBZITIMxH68L5MznITrdy+aol+xZ5T7qXZoH4goSE2ByQwWs3yxv4/ws5kyW1k27L/UnOYweFo
HIOaBAn2ZPSdJjBJqUTf9/j6WmCm1UtFPFPY9QsLKtNSDBD05py9157CAUcxnzBO336bhl1/xCXh
AfUJXwoA/CCVYeZ0kQxejFH7mweRN7rIJIIgHU5gufTNRG3v3kfyCN5oEi9N0e2rSd/6IwruGij5
4xjdDnpBSmfqIM+kilmdMrvPt5BAOTU0YOBIxYXgCRbxQfhpcKZ3/dgEPFZGMk4nairDPmWjg1hR
UsdYeFMceDbKksxEA5jX2ZTBxu3SZNWi5AXX3GUvemchgx7ajawtykqiHg9YwzUSFvRbfzF1UaqT
G9qlf18ZS13V7Mgb2ulWmLwqgpi1cZ7OTgGnXAvwhRDbxuR2isoFO12NvD9OSUXnP5MM6zzAK7YI
hHwcdJawzCiNh96ebktgdCxRVLO7AiqZcjc6QeHw4rFdVg3PRFwAzqvb70btFLeaXGDv3K5+/hHo
IAVthS+/n6S9j7pgWy9f8nBSEQW2xtmZEIPvMrUH+Hqc6FMRwYTtIp008wBO7CEt2Q9pA0dLq6cc
nibt8JS7EnRS9H1u9OYVQSU6zw4AW+bg9ClslGIR0WzYjhG8pO22bykpmOOG30uer2wafMQ+yy5K
/Nwx8d2JKDxff4pMPjzKHHZcRs+tGeVHnWLIGklJ9o39/ysFpdNEp6+dTDh8VoXgradSy1QbJJAN
bpQ2J4cRisdjlzcOT3pKURa9dZtDb6Vwc6nSumZ5mFxYN5Cfg9FsL12pjMtogvT23cWoRrTwY8ik
Pnc1HQgLHFVLkfbGJgX8wW4mHCt5B0KoyTqY4gIjROxn34mdPmX+94FKd+G20EucIN8LPon1HIUo
cYdjrFn8BZxy1XJB+ptCiehtDCC8BCtCAvpMuA3qFyigafH9n/l0mVTboBj3OTPyTRXBe7NwR3qd
o+xH3BtQImT0klmaRXMCPD5NvLU9mcFhcuMY+KG6dDIpSE5rEZsgRKFKWwHWWaQsbvHLT1xrK+de
rVXfAFEVJL9HWfWUU60nnFey9YVqgDx4SE7XizB9zNsT2QODnfdkTU2Uymh6vgPJp+jXCXkRJfIo
XDXvU2fp7xMyupWDhjetS7i+8XVBjK3tgLDvLg0dl6rG0LyBF3yJpjj+bqpwa9fJdlE8PSh4BoTd
IwuH+vp4fTUv7sgxKp6ur2BQA41vnsua6Ki6biqO0nlGn7Kk2xjm1VNHdikFFvxiITWZe6e1aRIu
EUqau+yZglScMzMkjRGnGWq6TKHNKo+92RvPNdVlk8rpyQ3t+TzEiX6uUlutUFO0a8pKCc38NHmy
Qv2ui5T5y9b8NQdZzJ/3rq1N3+OO8iplnQ2iG/y41ejTl61rbsJyyZFEHEeE+1iqauThRn28/gTu
kk1CNAKv5c9J8C7kuw3V7m+Ue5pp/I155ycNUP+OZcs/+KHyz7loXwHo6Qspyj+PQ9jS2C0sDyxa
fAvMwNnPQ/M0La8UQoAb12z6rb6glvRk/osyYPFiGdPilAjtXexEyWtagjICdFJdzDZ8BnLJ4VOD
2D5qpvOmpuSZbTV2LmQpkalr95PQaRrEaBYz1+Rt0A/wIaxlWuMfVZh2D+HQ/yBpjI2EWVtoGRP9
eL0ky0+auUiEkE570m1hLs+0Khxjib3Jdflcp1q0nmbd2l15+1pMTEaGwH2Xxv1mnsZq70PcpHPo
8gXKMoscq0qcrgcI0dJfSsqqgP8/1zbLtEMa7KTHJ9lb48MEPkRvcTQ2GVgqPWrvEzKPdrGK463u
CySHY/E9txCJThA77lVkvQ40A2+IATPfxyldJ20E9cQvxKEyZL92DWG9jyJHkDZ092IS1qXnOaCl
ofql4NZtMHMEt24zBefY7lc6vcDb6yVTnP/t2KXk2Wu/EsdVnpGL7h5qXbVulbjlCTyxUZ0uepVQ
3SP0/YdOo1tPqdMlCfTH69Y0bx3gD6SkazMsK003DuhIiKwYUdna2fTudPUX0ayf0zGldGxdkOhg
WVydD+EY9pD3aZfU7Fl90e6mMuvvCP9Eaz22D72etg9a53dbLVL7IDW+wWffOU3a76M8T4600+/T
5aAXBaGgIcbH9j8vC73oOcCXf+Xlwalc83s5VO7asif7aNaJe5spep9wi639mNPdb90ywQgSJOfr
T3rnsvmOLL6isuoP2hxzvMhJU+bs98AG82fNorqNis5dQ7gAYii6Jx99PfCrXN35DkyxEMriKtOe
E/SUGbO3ljeDTwbIsW0j+dyjQfMMunmCGeKcx0RrkQKi1n/OzPiUWyRNKRxhsts0oX7oHzJqhnr2
w9gCZgBtUO0sszsQ+/U3BQEN2weOxj//bcbyYRXpFBT5/q//+38cw5SmI3WTr6ht20rpHzI4O6zD
HCBGTE34SX7Cr7+xVNL+LCosTBHk+4dpcMNtaLbfyhYBsiVhXk69V1fkmdKVCNTdTFv3UFZC7iMz
/VkmKRqFIHX3sRW6nuFW1n05j8my0/gitO8aGvb7e3fIRnFsKDCGdPRr3M9/QsWGOBscWgP9ym3F
aeDmHDg5h4XZ3LEpBryTupLTPZ+X1DbcOzCTZUnySdGdJ3p4c8wil41mvcogF+AoqLUN2WXC41Tu
I3K5m1LdevftqlqXs955VRrigjOXCGGQfEE4RlsnrP7WG3ohFiLh1dBqxirzNSqoDWtPYZszhYTo
zo+r5qjNpUsieOOiyJIn03D8F1vWXlrYmyij9isp0HjsIjfu4A8UXPFZdtWyTy6hOJdYXjkj6NYm
a3Sftkl8NoW1McjfPkcE4G6GGM5rXeDX1N2UsISqx5gvsM7/+WlBmf3pcaGETEdcWabUdfExjIac
MGMQEqOHtMVFcqH0FLiUSrpoM+LSw5nKFrWDhXdrAInb6e3E/gRrUparBiVgvqbyVD04Tom8u6zo
Naa0Bnsy6V6aiomvHKf+rgVtjhoEwWWQzq+1E883OTEC6y6nwQI21z6wtW3PVNrUUyBiKsyoSW2A
w5ini9uubfO9VdfRFmWh+9w05SO4qu5nin7SoDiWXJo5Fm+ooCMMl1X6w0BEZ4BW6a2liuATpDlN
lBlUaBwbYnQv7dCxb8Jp5gm4w3dYAG+NNpA3lF04Vjdk0MXCErcjmouyXoeqgTVY6EfAy5BcjUA7
qLnUDr0ktMsoKCcOg6L1pSn3YGudvs+GaMBNkC0NMkHaRtTIeQ3xoX7Ae1evZwwS0tcFKPOsvaSt
gQomEqgaMLWmxZ2hN6dQRcRyd754aGt7RblP7XuJXgjTBQGrKnqWlVbtDSNMqeAdqOeMWzJz2P+E
ktwxF/n7ENCecDW9ZN3HBBgwZzxGckRKoYcm2QP8hDypu2UlVjccInaaUvkRnFr7RWKQ+Sl5yZbS
FMJm4iMN2TQ+pJ6XpNN3CM4hSGf6E2xicT3weQ1cLw4YOHa7od5JQLgYA/1ok4C0vWk5onlxV/mr
TgbOpdCscwSzLpqyt2BGCK7m76A0rtl0kZPtRuzrp6nV1jBz6EMQDJO3un87kkyS6WZ30qJXKXz3
Doe97CqXG6YvVnlIWqEZGd+aGGCFc4CK86ZZ0Lx75VJ8gRRP+zgIv4gssz5FltmSCEpFBqUOeF3p
H9KfdPJ6oA+jVnQrIKCB6U4HbejxKJmOthqC4c0VyFT8sBuwrIK3k2gJL0hljzbs5pPDrd5Vohuo
m/evYRpMaOx084KEN17rASkbgWv8avEPQKIEjDGurZCP2Wqm8qm3D7q0XzB0aFjmWXkiXTzHa0qZ
YgMGTAP1eufPYJXitLyPdb7smsCtVoVO+h2TIlSphHiFKnEegugdo5y9912X2EyokJfEDA+jbuZ/
x6JTa42W1xepWde5/7e1gfsmpcFcpbsOt+3DJoWDaix8PymwoNCTZ35qcDAHxbeq0ZmalyOANWT+
PhX60WCeP3PQOhTfBwDvCeqZWK1sqCXUIVX+zBf2VxG/x2xijdB6QU5hrIZ+k3c5FIVWqBtqpnhi
Hd9dlY4y1oq0oIM94KRp9Gnmhlk+4hFszW73btUNOuyC3KapL3e94A2ykf4W2UsUBcaxNOIoUbdM
cyCPvEn02Ph7wFQ+lQO6czLbupFrkPKuliaU/aOIZXcSRrqWJh1BXbfzF44cd1oiyjtfCthq+Qnj
UPPQ9dGl5Oi++mJF+JjvxT6Fad4gLx1lFYCTJZ30P2twgtBRN4eAqHQ96k9j70T7OsEv3SbuMa8i
7HNmmNG7Bi0KiPdYBNNw6lrne1rEsNwjp74XaR2t/CKh34hdAnL3YO9QD0dfrF18aT6uXWx0dJ2t
lWEpaelimXr+81bp4nDqgFpK52ib6NsgxkONkHEnq90w7RrMJdjYqERHezUtw5/2pbPnJKXiA/v9
sTnMzSEnWkkcUAXDqO6HY5MTg82CvCZ+ZB6gVp8Yi802PvXGSTXLqILzbJwY8Pg6uKfBua7oSi+j
r844IBjTdchF6Xx2/LNxvbo+vr1zVl7o/GguQMNNVV5ijUQVoqkukTh35WUoL6V2ZtTX0WoEEpx7
tIY27jav4d+5jkGcGROe8vCsi7MZnu3wLOvlmpon/3rVuxPDFRQ369K+h19avk9OrK8qtynuM9yn
EJCm+BHOhHFDN9i4m63ytZQ0k465JEn21AUntzw5/DCfrPIUuifg0po6uddhZGfoxoxxOE/ZuR+W
0Q4EQC+jsc9jcqn4cxxqkFbtc5tc4gHtBEibc55cwK8GNrW9Zdz76VlZZ/s6tPiyQBeGlejPhnWe
+/N4HZN1lg77wnOX/jtG58So0jNmgNY5mVgCxhNQTUZYnCb/yBj8YyqW4ddHhaYrgorCkfwgo6M2
cLhaBokHM8pzknvY9Mq91e1x3UWvQ7Zn1OTJGDvQN8D/xm5XIlMBBwOLXeIL/SKhVoplPfxtnuOh
dpnmTIeQQI5Zy0P/n4e6EnZvaphpsbRAlFlN1F3gAiFxCIg2XYas1gHFMrGOhrVvr5FQBw5WdLQA
HnTcAZFc403k1DTLEKY3Np40l2Fdh4Mlm+Q3zcuuowAzQlPmOnDwdTximuegDtSoNXu4fBm15bUW
DX2sfcsYedmipfb61oPMTAvfQORGNnHuhZGHB2KA2gGdRa4ZoPMZY/Pv6KM1g46Ua64Ml9QuplQE
bStBHfw6AtSpwTJIL9PKtSLtQF9GfR2lhsN57ScekR8q8eiVMWYSHwZvJCoQNf3g4c0hXJ0xKQ+B
TckfopBSXnMdIsLmQiaGN4JVUB6DZHBGdB2B8jgvMOR1QD4KzJuleu6hxcDlzTBiDw6hHntT7MFI
d9x1Ya6taZ2ZwPuQXq2bdp0W6wgPcryO/VXowxSBc7nyF4fKCtEtqKgcRF1+4+8UgnhM2XyuwXpO
12a1RvIYDhgPqTOvKcYimIGWFztrM/BwmTDm6xj4jBsvf0ngNjakQnsgOWgkyskjoivlE5y4RV5g
4QtaBvv1ZcvOR8bHbS2juo589hoLCabXWV4D47KlmAn/wENRIq5jgoLCLoWkR7WOIo8SY0AWggSf
spbAyJo1ReY2X/f5GmbyTNaUy+l6RV2k1pcriyC2Ta65s4oC6CzwL5fhE4HSL6PR1xUGUWsZhcY/
4rFcO4nHmPhAh+U6MAyvHrzueh35HA3eCd1q3tUy6usgVj3iQyfKRHkUjBkx/yZtAcBREf0ZeHue
63ii9xxaVr2nCzAerMjeUC6ju4459hRBdgiZzHVurlNzbRLXMa1bQMHAbIp1yOfKp+uvcvTuexRQ
bIw6feX2X63D4tNBnolAsFd0OHSRsf1x4zzqM5w1oyMj3ibQmCLCvh8sHTT9nlYmA8BOBDaAbcOy
I1wGfscgW8bob2cfk8q2kERxLYMjv8apP9qST9nqy7DbTZ1vpmoj4TCtbbkx5Ya+8D+jSWmAQSCj
W76FCejY2yraWeUyAGPlSI1gWo67KAQWsIyw/Hf00JDhqlP4tPZ2eGBXmJuxuxlmDUmjQVDTTS72
jFLs0V8n7T5q90S0hQCj+HXcXUITot2VYje1Oy3dQeJkTP42ldtcbgN+kWIZfrhFoMBo9I3VkoWy
QZMRgSnbMCx+EX4tuWET98/omi1jnpeB0jf1NDW4TyiiQ/VlxrhaNvAfJnATmIpDLLEkz8L9sCsp
pzLN0HBVOOMNtpKmHj5yQCHWspYetKpsh9A+vCDF0j3HkmxPGiHfNOc+ILLb963NmMr53lGy2Co9
3Q+WzeamR7dGnszqGi7wP5eULLWV47y5zlvSvWUd/5m3OXirujcRvMnrwIiKBucqw3nV0lfbfOnm
V1m/KHMZvvni8LP/zAinZwDO4X08PTfpczo9o6RyzCdG0zx1zVMYPMUBBfvHNHiy8kfnOpRDWXgZ
8fAgzfsmebDM+0Ji0UJtVxYZ4J/IVo/JpOHXKPxfsR3lz5jvdzXytjs1oMyaupYUXDbTD3/eyVr/
ywdhceA0XXa0JhH1y0nsPyup3jeoO/wlmJ4IA5h+zfF6mVJMT2QtrpoC+m87TsaLXtpgHVpLHKsq
fq9dVlacRnI9sEPSBfqGBusg9qYkfpuoPq4VNtk9kNYbHUltbUixsXyEtnGxWNiLTL/v0pmtmJsc
M2vU769/1PDyxkH4AFokdHH/Kcw1miM8R0XqcRpB2bWI3lM/fgHzZR1xrv73Eol1vhDF5krc9MbA
PhTMCg7nAJSfpp5UB7wj7Wsmf1p3hOnFO6sps+d6xGr/5/vqLCeADw845wMwSILz2FKs+/2+jrbh
J3o984BXNAknMhYvkHKnPdQJxujuoWXPLtPSMpiu/hkB0jPov9fBjMVguvLT5cp0xTDVurswZ2n9
vxMWwIDI2TBhMUzMWdcJizkrTpZpi+kqHP+drnp/w3TVXsc/0xUzVhEtc1U37mDjM1cxUmsXM8p9
cJ2x/ODfuYrpilbNGOUTlLyOloETnq6XQiPFkFjSrgGhRIhct1Cv/nw3qQN/vJ0K+wjlN0qf1D31
jxs+MUFVKQlzXGUZYSxBryVbdBPmbejjze6LUj6ODdDN0O7TN+m6LwiFAZpEM57qAYkTZ3W5KAhT
o8QXlXOXim7hhI5T5wEzc4ghMQ655TRPjqG3Tw12oU427cWe841mRMyVZtntClKYX1WVbuLO/NXW
0Uthu8FTJQoyb902XQm/9ewm+lUQWfEjZzGdbIqto3SLXVNEoMeCSuCXb/aWSe+iHQzitXSQRHNf
azvl48uCVb3AyMz6yUkmmxQ5ELdO++w7ZbPuDGRsNBqxh4SVfRPrgDBmi1iNKAeeAkXxEsoXQoWR
/c4dDqoUFasanC0NJrzWIMLvaCcDSRHRK5Jt59zIlFWlvtSy1Ii5x9E1zbCf+d5gdwqNA8gtm0Yc
EF9zwn2/eC+/GZpPlv0kbye9F8cu1Me76yUmqJZ6sT96yvT1Rybv6Lar82M4TfpjU4lX7s9wADGC
qysiSDZrxAmiOdy9CZtI2Vh3ma3g5MxGwZRRL/u8LjvIgf5Y0EX1Y/13P5FaosxM3F0v2hT4ByL/
hmomHsKcj3prmq+lfUTMZL4VrV8eJmvEB64H0bep0F/1kjTANhzB0AMtdiDjeAbTC3LLhi5zX9P0
4lQeEGjAzrlCxHzN3ZiyjUFx1RiKHCgSpgnH17Sb0izsN9MUv2h65z/HArdobAYhpq0zXLivig3W
pxO8MoSgxWDQeTIM1/xQHCQVEhOtBcPJCiYD5349QPjCMqoosbzBPv45U+HYllq8IJo0/TF2um2a
oIOZDE7IXepuIxUGdzK7Z4iMlQe1YW/p5vF/Lu3ykjgn/Aj0Zwi5iR7TQjjfREK1utCQi1EPdu+V
Vv8aSnUOrGc3ffGnFyd9iXF0XEfVvkr7VVwHydxWss2Kt6RAE/uOVl2Kt358b6+jHt8DtvjuKRsa
Mnz6on5syEH9YtK4No1+m4O5cS7LGupR+j0ouH6fg4HlWqE1ZTlHCu22toECIlXF2GWJ4V1RWUV8
luEb6MXGrMf0TA5KSoehh7l6V5fqUus1Wj1hFl5U2NPeaYWOBy6xoLKEP6RqgrsyDoxVoFc6GjHY
cCIvy12tx+PWspyTbcjx3RokaGn+WVlxP+hoO1B0ivYhcLRvbkXwJREF7S42shYVg/WLoLR0BUP8
aGpUKaHGXUy77XaBJL11LGq5s0hZeKgz/3FuY4keZdpl8JN/CvVD6XTZGyTCiMm4tEU1nTISSxAx
GhmacQrjUxI9s2cKn93gHqMYjLgWwZwBb8Ue6/zW7dip5ygZ8IV0OBstezjr0ZidJowAppH9ooc+
PjVZRGRIIqEuCiY2Ezb0HckgFYoI1GS5iZWSoI6j7Mr5JxSwb33bgg8q4PdOboi3psOZWqf99A2D
JfBMjTV5Fac5fRRA4F05fbMBcXKyDvTdyJGDzcK1hX292AJuSjJAHf3qUfm4vLgOhwiLY4TusCn9
WG/mP97B16y7FW0ChNC+9mL2w9/hbBIWTlQmwM67gl4Wthoc+2VHasGf38DnhiTmR8X/abawCxPq
Q/8zoKHbCA2Kiox8Ds4BMXcOMZbOElSPYqLlJDXv5rgMN2XFzKWcBRTqNmBF3Go9GMG6R7WG31x5
qnvPoJqG6Wvrm8bGIAddkxhN/H4qH/Dm7P78zj9NTrxppiSKMJZFh/xj4zYcybAD5NKtQL6DKLfh
7EcEwHYUp3EuSIJhw+lMbk36xR0Tn/7iZcPqGksnnvQrusa/f7kRP6PjhoEH/iQcoXqH6O3CVebG
4onl8vuA6PvUVbHDgVhJD8zgviZf+9adWZ5yu/OKoU+pH8TfIOohU+8yLDCVL7/oa3/aBvIulWHQ
2FmKr6b9Ye72MxhcftsUq2iGFa9bDZhRx6Aa1RRU30C8rMoMQNWfPxOxtK9/m/hsJISWwfSnL2uH
8aF9UuatWU+AgPm7qq0/FyGCG1RdIJ47k1TwiqP0xujTkvIhCRf5PBl7c7TewfSTY9VoBqIsaHRf
vKnPPR2WRMd1Ld6RqTvmhx1xHxd1bbAkrWK73Xc83eeENNB9gOrN43ij7ULRjfsyjVt8/eZ+mLrn
L97Bp2KBbdq0kwTLqFRK6B/eQdvqhP8gvFylsQMZn0g/eF0+qGL+KhOv6LYwLTSdSb9HGUY/MBxf
EdLsepsc67EmHfHP7+fz2cs2XZ4LXdmO4wp1PUP85+ylOqx+RhoRFB12Z7au1TZPuhgAVeq8pzWJ
n3j89jrfpzP6zqeu08Ur+VbEMsamdU602TnY4fRqZ326R5wh0Fgl4cYmLtsOoaUAnQ0xKrhEm1mN
6LxWRP7d2L8IKxwSRERS7imqEOKBw8PyH1or1/5W1OcbM3yJbPk2GyNc3iWaG2UJJU4rTk/j0L2V
i3bzenEdeNaZbRk7m6CWBw5rrhfP4V2KJOoik7G+yfUxepslXm6t6YbjVUt8vWhR+8tUmb8bZBOc
/nxfxecvnS3o1dILYYpA3vHh8WdxikA24cAK8iE/Wqr35CibF4XbcU9S5bwOBUxloyrdU9ECl5zG
7NFY/DIqzFF/vSGOCE2/4myqxFl1yY8/vz/5+etpC5v5njABqRzOh79PXVpeguif0TpUYFPOyinu
Z73pvHCsCMYaO5TWbR6s60j9hRyv26hcLlw1tn3dkqg+llbv2R1NV5X1/m1B8TU00SVcL8TsgTKY
9GJ3fdkWLxFZMNKAS9KSWfkQqPc6k5ygR2fYEirh7qMSCWJmztHF0Z0jXVd1iViS//wri0/nN9uW
hlC2ksKUnOE+zIM2OhCd5SNip5EdmCDiW9uv3PNARF18NwGc2vlBccqTxr+A+d+TD98c5fKvjWL+
DpnwDVYPYp0xvf/zG7ve69+nSlqmumPb2MBNEKUf9oiwZcGxgtVcdcikz5rWuKRBAliQxHbz7TQ8
LaRhwldy3rsTn0qFlrPN3/UMCDqpzLR75mk+dYMuL9gEc9J+IpNlUJlnGO0WHS5cCQ66l02OhCHL
e2jt8/gt7qgf27Dt0IdF1sPYODD5SFtbc+gCiu3UxaXFSvDF7/r5uXMctAUKIBM1iU/zDakOsN86
IPySnJ0a27scq1U3NYGX6CUpAHri7HJyEvaisPZhCFSwaRAPNmSfrHTNZnvJS6cW9X3S+798NeAc
aCcCpGuj3BXtgkqaOvwzHLlver11tr4ES4Jyjm8ip+0WdtJRBCq5Q3JMSatiNznNxjcZpTOiuMY6
1CaghD//0tYn7c4yueqmLpcTFKkdH/YJKBWnzIxIlXA5auOjDIdj5EMe6aeg85pQBHvUmvFZ+XTq
1RDeUwuCCFU7DwgJ9fU10bSsAT4DhqUQ1hLfNasmXqkhb7yIlfSYu0jiixaK1op0IXo7epGweYYY
1ILFcTwjqeP9MIofZmg0yBWChsTeFdC5ostDKi4Zijvo64eymat91fcVxkZaZtPkE+9X6wbPCcBW
N+R7buvhdkpUf+9aq7KN+jfZ73Bl6K8a0gXEHeBC8BB2X7TbzE81QptvLNEJyuT8qQAu/D5fWX0D
IFXl+cqOI7kKHYL8dJER0xI24V2Uc5Ia2KCREcYpwNKS7hGPSbxykj5/mLvZuOHIPe1crY/uBwNK
hrBoPFPog9RSxw6aA+L+NlMztRuzGIqjYSQo0/s+flZ1HW905c7HvoeB6VJpEeCyRbgpArTO18Wl
Jz7SG/zcIJrGVWvhwxO7qpnqyix2mPO+X18NseFu69KvVpmTEPFY62LHMQVcyKJTCIBAf7EH+18m
FkyOyHmorEoyUIzly/ifxT12sdUhwQaYR84rFtDnrmgBARho4a8v84JOQRR0d5VL+zTSlEXBHWyS
XWY2/UEwBXkPHTwl1u0bVCyz1o9NVcCaTPepM9iXwEqG24CT4oRhGEjHPdKh4m6IpuCmBFxaxHC5
8ZOP+2AmJjTWHRwl8otf8nP7BW2OzWnDNizHVObHlbb3bTsvE4mdoDTnbZikw96O7LfJKt55OP75
fjjm9BAV/bg2YdMeA9sfD74D8BR82PzFDPf5GGUTOeTinadICIXmo/5l1IoqYn5iZtbSrWtZxaOI
KUWZMzS2JsTXE8t6Z46Tfgyz6r205LlnVnjTuvHkz91b102n2h7N2wQd7trqK/NM6Rx9/dKii/uJ
QmdDO274BcBWfftiovo8Oythm0g6uY02i9GHXYtNbjqIngmkW0dEFEYgtSGH7GGqBnJYwjS8XIvI
uWODylwuVlBTXJxLSsxQiOkUrOoohODn3BpS1q/8pv2hwoMEQpeXkbRg28wuuQTHNjDJemuR+9lx
7jzNpJGUsNgf9TTH9+prFY0X8V77rfXQkl96U7l1euveWzhfX1HVFBvbMATAhLmlj8vXHQ/tqsAM
DTrBfSLybrhERT5tU+21SvtiHxAqtkpkYyNNLKnH56rdmrFm3yfx+BpErX7sUXd/MWnZn3ccaDad
5W7yPDhUj3///o2WXZcjLiVsqCTcQHxckjS0A7tS7c7sqEnooWOu4twkA6wGyMG01hyrJRqzIZhi
608goDqHAkCsV+FuikkWW7aI2txGd3K+SzXSizTRR8xFdn13vUSpnZ0yqz8Swdz880e4VGnpaQTb
F01AstL/v0wyH+iw33coz25klg3vbUyprXJAILRDpJ7bmB0CxIh3J6LGT6T5d5R97Aplnz5UA6lG
xD3CUcOjEkOAPxJhVa1SXC9bTvvwl/vARXakziM28ThxWk+nPuMlhoLwVYb5JtRC40ywFLNCu2BW
EbFO1eNM2kmM2D4fvpgp5OezFy5Ex2AlsSXnr48VFqXlPtYBpkO1MHwmGQNE6Yz+IqORYqRDYROr
C+A7r7NpUkIeLbuhQl1DpqDGxwUZWMw7fwJuMCdk8bQDSd30hQxzkSh0EFL93NVP/L3ZOqxLWhGT
Ed47QCmteo5vG4OpECNt8Di4NqEFmHCbwgFRSDc+JpXjqxPI5xVz2dlb/E9ZTJDmh8k/aTXNz7DR
Y3B103tbNT/iTDnv1WJXCBPXOWRltMCFkj2PGUEKOIsPteqagyNvxqbD0iu7kDDWzvH+PMvYy9ni
9/0uq7jLm2NVojtlLV+b/yxLVFPA5hJzvKqGeBv26KSaVhsfLH2ejloP0h3Q/MP1jwKnpP0X2cTp
pg07iyg4a6Ut7oHzyVs9MG5H6HukekZ3Qpl/lzh5iNpJ7U2CXvRG0Mu5qVm8DlXpEHwS++cqacWN
nDX3ttdFcR7hwq3COZu/c9Q9EJCevhiDpu9a8uNvfJV9FxhA7uVycRL7G+ESIYmOw0uihz+xQOa3
FuFzpzFBiZj6awKjCeEtG6x7uXquCQ08ELdXe6EtCpobfY2FUQXnImr9m5RqeVoWgk1q130TXRVd
gFrvy9jGMRXcarSY/3zTEYp/uuuusB3L5E7gIflUX+RLOLBGw4ltprrfAdzwZ9LhJ8Rr4IuDyDir
xM1PGb5zRealZ84a9eaxIMXLjAY6qKg3DPOu61EbhVUld+OMqikAgp739kaQHP+XrMR3JuyRXTws
grkMsASq2thiPSkfB/QkM1TbUe/kc24D2Ag7V/9LDg3okQHQTocEbrDx1AjqMit78a1nVSu2qjUz
LzUwo5d9JbZNlUE6G8fyoeH2cUoDphGAraT2txOzjzo5mZubPDcBEreEmVHfj5aY0uG+GdwMu70D
KED3m7Xs3J+Vy24uLmvzfvCRIFfypAdQ42+6fvlGRMiAkhAG5xzp09pycNn4feGfC6Jt8Wn+sLP/
x9l5LcmNZGn6Vcb6Hj3QgK9N90UIIHRGKoq6gVFCa42n389BVk+TbCuurdWpsEjBzMiAw8V/fpHa
JCxZ1pPAEQei8kK01HworV7lPOyWAaQk7FF75AzXTNoH0OFyNqP8EB8V4ZfQgtEYWtKjQd/GbmLi
2qRiH42VMVSnJt63xArcAedGL7fr8JQS2ZIjziIggwc7UkmaUaE/a20Hcoij2hu3L97NXaBd8YeK
4cq2vZ8zi29tTncPtRUjCSx1flijnyyi25i8uoRsrCSTrhioKRwtIzZgSXdxphWnfkkJZ2jV2huq
2fInFPc+7a/4phf1gcEmLoZ8iONZXCaToWBkxXyKG2t4KZSDrSJjn0hkeAG3+uj0pPma/aGne3gd
//XQqtq7vx7p/2EDJnT+s+SqqyIi/2niU9NGT9rB5liZG1crSLGm7DKH1M+p3pgt2ctW0k9v0Ha9
DBYc9mRGMqLU9deSfdajSa7pbmkxdbas4jUOjRMagOojfqGbJcaxyQredDpxYfLUZVbmb3YMKyr6
49QISgVEq1ngRjpH5R+nxiSYpCq9arc5lF/PVRg0VSM1GewUdn3C1K2xlfCsJR+ekmGa2bS3ES4q
hUB+Y2NcwALUT1DyCvI/oZg7Gf46qLxj+UwJR4WZR8sOeqVn17qYII0NDqqaaYbelz/99YWAZvDr
lOMIQ+qEOP7+CnYi8rQ01NVciSier64xa8cggnOMlD3aTsItjk1hNo8OhhmYT2J7T+vpOCCQuOWz
dupF6jwaQ53cJtDcLamUcBitNHLZq6jnXFrTNuJDn3ZPUTQsNyTIy4udcbxy7VHAdzMf1CSCHdvU
xjnFcnjToSnbrR/aQfUFF83ibOe1vY+UuPeXqPxKY6q+NypdNwz+66rAi2MKL8Gs5/dkaZjh0eCg
vESD7mr6Rw7M3qIo9ntrejP2xXSw6tb1DMVOMCIc/EJN2kOspwTHQwLszMTagjXnD6KkU0g/jvAK
zF+wPR617AGz4PqAp2pPX6VFeIxO7thGOpY3UN1L1IcEEsfDvVhcgyi1UGHnqOU7oxbas7NT+2F+
1uTzeig6BAflpcqXjFUS1YGVFemJpM3iearxoiNdGfmSksu8RMiI2Ty8LaR/BrDQOUW2vBcNvNpS
MTnLlp9p5Y83Mp3nS4ZF3DaPC5mHJZo9PZ9+B86tn6MhvS9YnvmoViZ09xohvMYyfSCcbAMPDi76
HCkQZEdwJiXqcaV3klezpaf2m9H2y2bbAVoBJNBUzrq26vyErIN+hEvbGPk2UVciME1A1yIoBo4B
eaQYEG8VUKSj1Z2LFv6CXc++VZsQ43NnvhSucmhQNaFB7MmdHzE7/+uX9+vmk5cnXBPyuyo7MfpP
GFCUE643EV4OzzLubnGN0EG04OROajUIYM0m27jOknuN1umAw+TUId3EKmSgbbXomXUX9AUl6KDt
umpAXhuR/NyI2blCu5fHbxenon6AJBHlmrrPx6m7hblhbFMVpqkOZYCby33D0j1sEWhoz7YJ33eY
gTd0JRYk7liF50QMzb/+w22JzPwwpWGDj25NY8MNiZp22Y9TWgae6WYaHXBpxaDqxFKRQXHorEbm
IlXhCfdeTgHc1WzVoGsj+vYcdCCvpL18Iu2n+YyXzKklYOjSqjjLjkwqbMLxNdY782NJqtIj6Hb9
INeqDSNDPU8hTl9zk4/PGOej4YDmq0IgrUx2GlE7X/ArqG4i7IlKzXGvmOUK1VU9qTH4oKcZ2qao
RpmFI/vRdTv1bmSGeFHqKtkYSFvwQUiCF8fhrNvCqjmuXzXVLtn3wSbpCvEUOTCIe6wfDjbmIYeQ
xKBdMBnOwxIpl1Ct6jcOgjgtj1SZIcW2KNaesrpBjACtbFZzdBEgqE92bc/0qcik/OsL8quSkAsC
A4VujMHiyPT84wVR84ojDG2GLQdK3LDKxCXiuOMEpG7y2PiUIBLxsKOAvz/srYDh52bYJv7uRfyH
29XijI71DCueY/58PMH0uodNlFY4LE67ZQnF1TVB49dnldk/2sZpxJ8zP2UDYP2RKFNq6mT12XHp
joM4TOLAS+08XTso0FA7Ojm+gIZqyGpGH2tmYmGSnjRLvSLUU+sIAXJc7XHmoEGk5PupOn8rNTwb
xslaKyVLczjRI6Di4Ghosizt2GXHuUNNe5C9LqxPtAO0iRC1QcChwA/gxhn+Av218u3WN1ufbNjS
gcbqLxDcmMDjA7J6CzLup2LAV5awtiPVRUf4TMt0bOKTa+F0fLLrk1mfhuXULafclZVS/TnKzjEh
bv15DC+ZcaZoW30rxB5GJatcLvlycTCBIn4Y86Nc6j1wQUow3fzNJRS/rO4OV89wdLZYglam/dNe
pWiTqpoxu6Z/0k4PAo+pW62dIhzYUKAi3Ew4Qj9yQkIjW7pf28Hw0p5UhSiI0wvy9vKU2BlxgGEX
PyfBZzNCgcI+OkciwzMly+ZzqDubuQnSk13G72GBmc82cYO7yOnUp2W2jF1N9NOhxt/8sbogki42
dqe/RZJb38vSqe9zK+pDFHMScLKxvoeh+ajOkNNMIYOJ3d6GWN5+SpJqeehiRb0DfEcbR1Tme/Sy
2a4qMrgXOZYES7xM7o41D8ocf6ynYME5p+bBKbpXXTFw49IT55o4nYMTlWl7eSOwi+mxwEaB+wHL
yGCr0/DfGRWpxytir+EesHHHoHsccNQNskXck7xxNo08pJQoe1G4F3CM+TWbdtCLg/mYqX2co/BG
1EIid7u1uxQ9SSpanGCwdWlj3fDQWkNeHbAISI2hvGu58qZb7PxT7Faf6L1hUqgHvCW/6WCBJ/8y
yaNgN6CumI5Gk+3nsdCFRdYWE+ne44K8dxvi38FJQZl3rlprO40dysYsB/0sRlNHzcNDb6AFiWzi
nNYvlBZbtTinq0t0gacNjn1aBqNGrlsSalzkBc4wIZRx2b8w5AM7iPahj5fP+KRaXt063ZlOT39e
n/Xa+K4c2863OzylSzuBiKLNx74k0KyCRangDXGuyyE4d0RqE3adjJ5NrhX3eCawjkGKtVmfFmre
nlTH44ycu89lKabSDytF3TN5WXgsV9aFQKSCnUYKu73FQmr93Dwn1Q58ONot0uZoKm1gNebcvRs1
2i1xA4xfZhs35ciI7jWWXtuwGXD65Dh9Xz/X66V4yC4gnX9+IkHHMw8liZXEsJJTg/4kcNETa/yd
u577FOcZHuyKXES5rUR/u09w6HxUcxKfiPEYoT0T1pr37a1JQPgiQ6vv+KJhrT8RlJYJxes6rT+Y
Qdm9aAZpA0PpAqdaX+ICfVO2YCnXxOl0GIXqbGjZGbuCePudsLQBfxE8+gxDWvx0fmh0Jd6S+NM5
GQkqWa+epkicrHAxn/OAeFMzYZHNbFCbVCFKQLpS4KaPE3+v63h3COLG7TZ5Z4+js5t09IH93OjY
knREYjrqS+s24b0wFP2NKT6Ylp2/5vhdhXFgHFKzjU4jktrT+oxb8PuzKq9J2+4GYrcl/unk9Fbr
rnKPVbWMOFbSE+r0bjjTBu3PPfyLc47pGd6zi/CxKt3gK5D8AZEo8wbRzcclnYNnFOZvaa9c8yjB
9jgYDPYxbQDbx5zTEy6kKm5OuCsR9tR8VAULbDu7tzlOUq5J0d1c1CLrR/WcLzu3RrZqk2bMFkEz
ARutTsPRmzSVqOHkrkAP6ML5xVFJvKChcO8ErUvbXjActtty07ow40uUBYNRktgehuMJMcP3Z3o/
jadCMIg1mo+ojef5ceiq5dHttU+K2ZonztLz47fPZ+11DEpxWT9aPz+jAXPjDptUczk5AVKGTmTz
PQb/PGn62HuzDfLVlfajcBws1TSbtdWog1MaDkRBLOqCQ2KGA9Amlp+N189GGAFnWmye684tbg6u
iz4cWZJpJOHh20M7LF6hhEik8cp/qGxWX/oTHKMMRTKG0AKqiU0AZTwRNVUNzuSjwn+oh7y9ChWG
ezmqBAWO/D362yUweeNsvZM2ZM6pro/rByR94u5qHdUZzukhNHE4yEaNaLNsfl/PUf6qFKGHObX7
rqEPUpNDcMwV9kaIBZKwFmdQ8GTYrJ9aSt28rA99/Ec9ujhA1eZAenKQ0W2V5nUti38hncKlEa7o
q+8PrvzQFTjo1qk5+v201OeuLj/30tGFkVnsW0Iv9raEY8fGxe42rx9WVzEmdN0fYiKAMXtIjqGC
K5bNeXvT2aRRx8yYGzcywmPHyYJQSru6q0RSxVkz3KCKfXEwJ3iqDeLLMNFoLyme46egrp/Rn7YI
hzmnuQWS4KRVMPwx2JzmkV34gl94WHR83U3c4q+iSGLEckSf1ZVqzJtCj0JWLA3loBHS46r75Zxi
ZH5aSBewDGu+BE2CSFU+Wx84U8+bYDYW1GvOW1eJiwNBJdbVVRrraha6cSrK4dXVuuWsWA6dVQsx
HsDycnbWgAt3ITO9tPU3VZ6/rW3QhqjTUySNgbFtKzO6txNU0LJtTmo3lFsTnskOjTohJ12ADq1z
obTjPgk1vlRhZMVqAeRo1A+mU9f7vstIaevB8CsrBMVDzN5huMcBHyoRQhRnV07zycgxgw+w+b0N
1VDeFDMNbw47TW1LiFq/KNU+GsbRCzAjeonHoTrC/Wq3wKXOIcKsYjNAYyXUpfn+0OMjTl7ygIGe
RdC5GzZypYi6Q5nnn0x5LyQE3W26sioOKe7RD6GVk1uFbABxbMTBLkw+OpP5BeDOfD+YNnGo4Ry9
qeNjUHE1ZteZ0Utny7cHJQ8Iq7Ryd+twDxzDsEqIralkulSK3n4pmzNOGMFiZTeAgN7amYgXDsmW
OPl0+iDiKCICgyZ82Od7ESvWqbLG4Inj4EUjDHSvKYPlQXiabpM0upvnhTTznkwnd1GPNBvxcXPJ
hlRSs/Bge9W72SlndJWBcU2T/Kjl/YzgcPgiFOG5JJFjzyPPdxxSnjQjRFKemMGpDEGf4b7spwRA
N+0xWtfMMH7GUw6dsIS3iqgNnjlvf1TTxPlohQWmRCHRSAMJyvjouxfTHdyLjrPIrp6wc58iFd8d
UX5uG5N0OCd6lwVDvw9APEiPNfD6gHzAXghQJFdAgf/1UOFxf04qS0U8mxCgGxqfFtusns3JNI6a
gct3iWmpTwvTPfex4jCo9adJy81jGTvzQw2Ue4htYjWxc5kPvzl1/dIDYOLUoRe70H1YRX4+dOFy
bbtdj+tzBPJxixr9wFuq7lS8Ldy4RKzcnw00CFv+LcksArxIc9C/0mYUqjZf6yT5g9CVngBP8Vy2
+h8qBIDf+UfIY8OPeIFwOVJATzMM4f5Cllni1Agc0JytpuGJ7SjZzbYKBluwNK84lr5OZhKdRyhx
B5tRP8DVIGaCI7ywpvYB4GU/I/qDsL2MHmIQLHOR6e1IiETihzsxRhEE8lXaUzj5WLKqO6sJTa5h
ib1yPJncKclnqIiQaQyZSQyXBlXHZ1cE2MAMUltbk/AKyQcqyGi/EZl9IV4KBFbQrK+diA5VNW/D
SsCUBvIiEDYufTUSie/agPpzq/tjMc57rfL1GEmjExXvIpFx5rEYgZh6QV9Dv1O/asH0KatmghK5
E05mgGfaOBe45BB5TZzE8PzXI0P/dQPPK7SZcA1bwJH9mQ9Yakvnsmrk6IEhYwZO9geuOTGtoHBX
INu1jEa/T0b9th+KiolhaW/cc8KPjALldpaRFTMJbePtG2Jx7mC08TGyI8dXMZu452J+1Uy6olao
kYVHQyG69Vkd3aqsdn5zKrV/OZW6qia77dAXbFuHc/ojuqEVGf5xqVNsq0kzX8bXaTG+xsLKnxMD
W2yniNNrFSv3vvzEtjO9rA+wBnMyRwPtYI/ucK+7r+lUADtj5jxNGv7MNAED13zTzFZ2FKO+c6Qf
8xiTyt0EEXY1sbrLjA4r5gVLKCxjVsg41LX32LSrxNa4HCfoLX+cMRl2mUa0DM/lBfe65yTHMRYy
IqYXWffVShi17VBp+2qO9FveYu9L8OFKHzJqlw31yOqeO3H8gpOKX5bzc5unl04ZylOkx9MbgsX2
5TQ6r/mYvlcs5R634fCyNmGG4CtZGu1vmrma9kuf2VVhtQHhwC23oPXpP77hlRuaoULUwlYjqrjZ
O4YssVaM1xdK30ZW3niz6Q0K5ClvUrw59xfFMxBjdGQuyHI4OKSHHCdAnCr2i+un6cFqDnl6oHlL
6ctBNIcFB9XlELUH1k7DObjLwXIOdnJ0nANqDeEcyOZUnANFtG2cHhOcsDCs3WUuu4pD4R4q4qLU
Q+MeevXA/pA7jHJaHFwOoj3U2UFpD9ik99lBCF9ZS9f9KPCJbKMAuvu1hsinxOLptqcsspC4CU5B
oddBwIN/uR/qmTySSRU4rXSvUZjml6WtduXg12sVpU/hx1Xzs2yvXR9t3FgWr0p7Modji+ga12w/
zwc82X8jaMR75eeZFgQQihI0YJiJkrT045UrjXBWwlnA/a6vpno1YBurspz6iu+JqK+BKh1PIjIH
tGusYRwrqxqgZHq5di0actWuVXOt8TfJTqBZBOk216G5zlidRNepkZ4nCp5r0TUyL31/SQAVafL2
l5nnmawMPjebESym57PrnOfqe6kVLM0zGCCVDBIDpOb89A0GZJtiI11dkcAR6XV2BAHUSGGTSGCb
y+rzA0igEkgYsBv9svIrx7dav3CYeA9qfMjqgzsd7OmwWLLG6DhV2AQc9emoriVq8oOODo/1yapP
lUs7FBz6lALDrZX0Zwr+bIbnx0XpzkN46cKLXclqwgvE3Gq5FGu57gWCqS23GbKm/Kq7lwHLlfza
5dcmv9b4reTXcrySaJ2O+xin2fEaj8gvca+8RoB4BFcMV3cAGbsKdseYEXEzxOalZTtCwOtI+PdF
i65Vf2n6S2jKx46UO55nsjSHl30xnPM4ny3e6fkc4QURbIY/IVDwTwogFBQU/JNwJIDQMDgCgX5D
QUeOX3iz/4mCLn9CoP+Ogv4LAm1H3yCccEVBgUBzB/NlCYGm+LLX/4JAv6GgQKAaVvvVdxTU/k8o
aLOcaFIDgVIKjqeGBEKBQDG+SVYg1Kqw+/kBBV0wxHEv1lrxchnzq+ZeqJ63ffbVjy3vOm85lNp8
ZQuQTOh6f72srrTUHzYz3GLQv9AeoGUQQv3pFsNGLe8aN6i2dR6lWBU7+nORE5oYTZVzxiI2udF2
qfdtGlXMPRMJDjpd6l6GyMF2Nh/oARkEUFQYJRtz2eLPPkHunbKHQmDuAbUt9HqNvYPNFstrLVs8
zBF+210ZNjfOF80+FORn0eY2z44yYXJChsZVoEiq0gCPoyUcPFWBBaoOZbmzcyV6szhIujKaf7/Z
1xnOLyxoMGK06OghUZmxB/2pAwYy2dRJ12KkOuy+1WzvqCLck71bvQs5PzR79LtKs2/hTsx0VGQ5
qSfWimZvxCtt5hzgBaaHCtxRPGArKoAEQvRAAVbjx8Qb9z5kcmrW/Kb3Vc3X14J0MSFMFT6ik0L4
LovNWo1AFOiHHKaFD3c51f1c9znrysbZ3i0gKfkwWqiw9KMIK1M/iXz67Vnk17a3MPdDgVm8uJNF
E09bqw49TgChus/oMff7WN2XNHPXCpD+uzvQMyon/qCVxZmBItPLUkDBODnJR4y8KGJjqFLskYhB
Nh4Sr6MALUm3qbwq8V7giOBub3BI0j1NeHMKS9sfU79P/anxh7W6BoTEbxp/nGX1s9+uj7RCNctP
yBK0/Hz2J8tPZ/kk/rNC2SvFGN43alla7c+Jv9Q+/C0KvdDgelTnYubuzZo3YrTQe2XpGb1HxCsF
Ybp29lSi7SOq2gf9XillJW9JoOkE1iayGrKOuh2BXVB02nqnDTscFajFloWjGRU0+yTfK8QKzXss
2akBbepaXeOFYHQNyLknTA+3UcUk7ElWoHhh6FNR4cehnzBY1iLWvCh8mDL9Wk3hW5o/sjfX/Ln3
hUbugq9o5Cz6ke6bvU8uibvWrG+UZuMUPiXWUsgA41cwQtYqbAxVvMrGad+j33RLQm9kh5B7SeeB
K1WhF9r72N6njJJeVrzWGOM1QSYaZGyQXeIyZGGGSk3DzlRlZcSX2bsm238r/MPjZh8be2Xc42SZ
CXKuPapN8IGXVY+YCJCp4Qn0mMJzdE8V3sQgEd7AOGFINH7P2GC04OHO9OBjwodDADNl2fim5Tfz
96pmn4JbO1p+xvBh4MyyorUUjlW1LyZfJ7Os9tXanxJ/rv2BMZLAKfB716OYad3eq13PJuS394oS
ETKuqrJU9KXMT85e6fc4aYTVXnDuZpgksrBxpe9DKa0soILfzNhyRv5pxkYnhHaLScrgCPETjSCZ
80lp5rbZJnIDAKvsUkUIxSd1woyR5N6uTi/rp+NafH+GOdDUbuirPuEd0G/dlh29NYZv6rYOroNO
PkVGas07Ez+FfWfHtBIsxdxGioNviFs0x4lLPRvkrzbZ/JQ05nmZwui2qo2tqA9BN3YF5NtTG0aA
y23nbixbee+men/vRVI8G5kUVS4vf/1O/AfGoKs5UsOGrpbODrvEH/eHognCLCGHdWvrUYyOU2OJ
NYLRty37NZYfrZ/SSZgGUadS8xRF52E4lebJzWURjxPrx0FGDx2d7mhnshxxKNCTQ/juDymiDEuW
Q7JRdHQq4hiOlX300HbrMWl2stzlZC+nxT0BP4/Zmeqz89CfVUOWCC91fXHCS1nL6sUlry+tkJUV
13i6JsW1RdBUeeF0DcarYstKs1u8VgisNdyC9OamTUR4mqNANp905TIC7uwQNyjVOQjPYSQrM0/9
cBqHk5OfRM6R69gHR+iGRHPgZOF2R86HtsCOU1YJ2a2WBY7jWrJs/rzoqEyySvuoxafcPuZ0KNaa
sjOhXgN/oHsa+zORxX0P9CarQpBTA+1ezOWi1qcEduYlL2BuXqhoulJxcVVkDs63U8J/f5r+T/il
vH8b+e0//4ePP5XV3MRh1P304T9fSlqO+f/If/Ov7/nxX/zzGn9qyrb82v3/fdcPP5pf//3l7T50
H374YF90cTc/9l8gAH9p+6xbXwZ/iPzO/9cv/teX9ae8zNWXf/ztEwqnTv60ED3A375/aTXoZrT/
97//+O9fu33I+Wf7L20X//ztXz603T/+prt/11Ua4nCcJbtZSAHIyLfzFe3vrmq5jgDeclF+SJ/M
omy66B9/s8TfbbaILrsiB+wa+tjf/ou8lfVLzt8tXHn5B8760/jSny/rh8v3v5fzv4hJuZdwsVr5
an6c39CkSHkHv0f6s2Ja9hP7AyQ2UVI71HYVtL97PrD1qYb+HSFFEyHIeIFOpvDndoLSXLtfWnt6
NRv3LSRpYyNghcP2tR5mhTTJ2BHlPsutbBPZ5Bco9tjtNeIfcxcRVW1Od9NOCUCJh2OxZBeyi3HI
61kvh6BcfrfN/gn0gRVrW44OagVq6NgwP3+cqXCnSpPBqtHWmVEAZoklYf5gkB3SNnmP4gG/vCau
ECQFMAuTCU7looC60J3p1abbr6+9bcSLnUOJJIXQw6Eh21oxbbiZpPGgb5JNDW+Lf2Pvlxow0CR0
2miObgbUTJSAsUnJrMI2SiMEamifdbznRlf/+m9j7PvF/PeLx9z7y9WDAAw+B7KMUdYvHg2j09Xj
1OPEB6zwRq8I2cKuet6YkTagf1KHraW0w0UE4mRi7xsbi/ugkhZiOSy/oavs6uKrXbLlld9aKyo0
Mg2XlSYnMTF1CGNFVLSHKoNFVpgsnpvr19mZlm1Fqp87EfGLeJNdVIlANGnou5iDFrKXoCui0J/Y
upkl+67dvgixilx/rFUXBnTGbvGYVIetParINAeCIepOJrjjN4l9kLPPMFefLHrUdk/kW5YH+KXk
wtcNfBD5k9WDqlcvQRxr7JumdIeihWRdLCjtlmD2VBWtbyUE0+t180yTtiUCeAgWjMCcJ0E+yrGe
6GJrGV6XeLZ/+92qinHgJAqCKk1e60wXiGQYmdYjv6EChSG4czPpxZd0SN9HVir8hrDumWSJfVYQ
+6zRrdgmycUtIuwMqvytzkFYsbAISqq+2lgheZ1Rww2DdpGwpKraYTh3KxfRnto0/zoke2dWwAbf
DB/oshH+2rq09fXaC7XujTsCgKcLPd31bZvbC0w/ZRfLOy204h7qK+eEigPVJio7bDmVzNxOyTxu
RA1wnQfDs7oogPW5sa8L58t6GZKef121HHwiOoOTK3msqXiE1w8DLHJIKeliuKfyOiVBSrQn/j0t
hv3HzFTI4R0+BoOL32dMvuZ6+ZKwCY9LzkZMGAE+AE11zhpAO2mHqWakDYnhE5zWbu8UfLbV35Yh
yc5qC3vXosmydWXPclk+IfDnaAMpcyqDaDuPS7chgsjGWUlUOBPyHnbyLi2m/DWu9WanZzr272pO
K0ozPq3Xz0WHZPP/DBmB63hyNZJY1+/TcqYbvcG2qx7LXaaHgt2KDtZgDK+5kxkbsFMBrIdn3zwJ
eFbpSVtqAkLCl9gVe0IBtMsANYC5jR8EzxkZU+9laVaiAVBmkm6jN/qEpKkf7Y4+H6nqjtG156ak
eZKUL3bSndaxjGfXmBQ3UvAI5x4ldj7B3MjktLHevnGCwdZ6Y+KGHGo6R4xg5I+pCAhMGlLIAYAZ
sgW/XYTWNjYCAj5d6C9c1A7j+VEjWm/994kOevqxzCuQ67xud2rHm1JpfJVQwh2NZwRAAV8s+w8t
tipg9sQKrWO1bWOQ1/7+v9+zjt6E9ukuTBvyXTA//HbxXSRhe0Un19w+pvLrlUJwbWUkj3kG67Tv
yKOOgwxtLitH1wprB0e6J7l4YKhoTD8xqnWCdYPzeunXF74+yypj2HYNMXFsla/rZERegbGZY17l
Ou7Wv2z9toaeyBYh+HY0YpJmx2iBYarFjzHEITJBaQzWFvpfVAw5Ii4bM6V9YoTdht57h2kp377+
aCclORSGQs/vFS8cgsvUwfW/w38wIU4S1vZnaAgvvUG7YorTZwzum6Mj/wijsmGV2hKZlx+qTM2k
O+sY/k7j4KPuWl91pKhoZU063GG4r2BS+yLrYea27sdA4/jLHmE/lq9hNwcsTQwIm/zFORxRSEYG
tugKbLZ9mH0siEErFElbK4xoEzd2w4wnZHcVk9giJsRS7Y9lXh5HM8SnLaavC4slwvQ0ND0W4A25
wXs1BnFer3apdvDbMsUFmPIzq2BXHJ5bold2E+fPYeKgm8opA5HxpU/cey2nDshKH9KOQFz6giJ4
awdcWVPezSTTvBoLDW6kTmjyq/ZtXqsN/eSZ7ADwhDKGYLwIR7vk1QXflyCaq4e0ZEZJ2jO2VwZb
B+4wV8OXbX15WtMeuzD8ihEI3Xxdw708j7hXxjd2/JrU2FEVE9HKiei89V2u5yJlICwNEXe07qds
2UapvR2YTgatnVjvFjQArkpOZEuDFwrdbl34gwGpRLLUbwuyFXxaj3TYQGwQErM45Vq3I25R36x/
PDHnleKMm/UiVdmYSNHPZr1F57gkME4kqHGiknmIWSsZgheys4yNXaNds4mSY3SFLQtrEbNMmHJp
bE1LxjFN90rFSzk2zWsj598J/Mxv9eWetwrJ3r19KxpGGu177P2KWX8qxvhqmsu9lUtVY4QoPHUF
ggC39bpwjcMybXprj8pr2Mrfi0qXkCm5qLo1cot2NwvwIsdmMtC5a73A1iDf9vz4cOx3IcnstH7J
B6mnW1XHrtwIkcXM2GDWXrwPeKo2uzZiaQvS/OOiQ/ayRDvdEFQrm4AFbtsPBA80gCt2nz/nmGce
kkb6ddpwLGeFy95labgtbZT2FVEudygf3JBgB1nX7gZyBo8tJ8K+cgpuGYXRzO1f2TntnSJ3EHSV
wSkRRrfPTPtl3YGW86Ae5AZt/VYCXxwy7PMn9HDaaUzDnVo7WPDVy2kdXVk9P5TJuFfrtzOH2sPc
KxJwmQ45rtL1NB8gxCPNH0SwabSv6/SkIPveFCMmCOPG0ZiShoRRK9QGNmhLSJxRDcNmErhO5WoM
4pN2j7D6oCbpXCN5DZSXMQXtVY1jay7urgnLZZvJ5XQwnJrt9R+RxoqiJdaIySUEEu4zlgnM3LYD
R7R1q9qaZrSpcX84QyA4lpHQQPans5YjJZvSSkNGlj+pZvKUTvbb9Y0obWtEiqq9rmuf4hAwmpce
Dg73gmChzZzxBgem5BbVmEiv7yTK/31hN5GXB8zvwiXruyPZ0MON6F2lD57GoRZZAdoK/iiGeutr
5AhvSFAitjfTtjXN0D32RTGJbg0oTs4YdFpGA2oztuTihSkeY3J52pAfhQk7rZ4QTCvC4EjuwmCM
v8RyB5rWZKNHERjEupHIjb7ZNZrFise/G6o/0gkn8HWLsN6E67MoUslPFjqtf7k2jiMTKnYgB2Lr
mWptSJ49Q8lNjGyHDywM0xGUstCJDasSlWZuM5zJwS3cl3UVRKiDeaFjvIbtM0b4mckc6MitYVnG
6baI61uUkmeDmyU7cHd+zQ3k+UGqR5v116zr5yjnGiH33CWctWx5PwC4bHNElzs88vDbCWYWIr5s
pcD9BQE8kBGfMfq/1W7zsXaxZAsYX5YE92qMk1LzSYXgcIhbXERR8R2maGJrPzb44dX6Po/jrzFW
X9OUIVLgjdKl+t1IYpjgzM3rqMBmYNiOvf11TMUMDZGP1qnEKvq3tdE8tQur+ZTgGDok0702P8/R
BNdzPTdExofOiMG8mdrW2Wp1q1znHk1uzTDWPUdyUq8+hWbW7my5PPxfws5ruW4kScNPVBHw5hbA
sfSkSIm6Qcix4L1/+v1Q7NiN0UT0XkxHT0uicHCArMw/f2OqToSTeCSvIlCHhCr6qNtumsmnAo/U
RFW7hM0rEWN2F3hDeaMGq9nd3r00mTkKreHQ1AxALS5iMJau6+Z9YckdX6uUb/vfBy7j73mLactA
MQ4KpuM94v6duEY8EpLcrvM+eyj1ILeL9yK9eIwItfhKJH0TroaGj3cZlwdvD3dxaA4yvLb9WpaR
ZiXvMCypVZr9sbXGV2ehvJU9YbGQptlZdw+dCz3g36/7b3unfSA2OJZNPD9Mwza9v6C7pPKtISfU
6NCP1k1TVuWh0gO8Rlj58cUfhc8eM9eKUJo3qp9vkvEpb3n7+mGssFntt5OXsycBBCOoV8tOvRB3
xNVT7klvOTMJBb03BkkGrWYWsLZGg+JhDgW7k80KyUl64dUlpc//PXHenNZkfFdt8YYlx79/1r+p
K/tnhXfOos2zUYCRyPCfw7/PrGJ3SRVH2sprlpR06EIy01X7YSiamZ1PIphh9+tlRvgcbW2nI4LH
Eo+q38kh+QQ9Qv+gYqwHAaCrlV13EfSR3bQg395LmKYPF7rHEB5QEcnKQT0IXPDvn8b8i07x+WkQ
xSOJwQ8bN8n//DT4AhKfuKVxlGPYn9ofo4U9mG7EZ0x7ZEiQ9qPejVxL70LQq8nvVoWj0bzLiMgX
QBwxoTbDiJ7+ecvUu10If8bvpj0OhfG+Fgm8/HKl3ZP4rydumPWDHdhzjYQau9t671BhlNYRllDq
po7aagWtBePh179/3L/FSEjCiIbBft3AM8dz/8tCscog/y0uuawtk3HoJ2RXTNYXCx1DMO4QgapT
DkywYmZV0LdkLiwGu4L/5zL+Vqmp6zAgscGB0pAy/J3G52Mw3yHCsDldWBKW+Z2RkVOlzcm3Ou0C
8jf9kxqMZTmBB/U+/vijvY+a3Dbek0nmxNDZeqAlTOQ7WKZ+NxSfi2l4b8JzUHAkv4Vo8cS28++l
tiVBcUwd/TXO3UM/h60xv8N7g3CyUqM7GTP+N88w4l95BzkdiWChPg5wjUj6IB/JJx7NY4DRM3kz
lXpzLydSdYjClXSFaYrx8QBKk0JumUbmkUWg4cdm0r4St/466lqLQtZ3o8wV/AmKtHpMVBObtbzP
MyUbryOOcRNwyJ9/ru7AjtNe35bSfPXke2UL+Tk0Yn2NrrTKnhfI0mcYyjTZXBhd2tswmqAgZKou
HCKfrxy7sqKn74BjzsVjqVQtbJc+x3990ChSKM6KdMVghAYDHO4Lcdr+J2I1rkgIYxPC3uy5IF9U
0tXMyaRotSNWi1jidLdpnh0rxrdZ69lP2l0NnpLFR4USZHEPpXfdPqEyjOLsk0sQDSOJOneaFMP8
pH8vKutJvfCqnUib6SeCuR/7OUPX/UfIs2ogu3xd7hWC5SdXXy4Jih3aHhG7dijczwmg3suGTM4S
ZZZG2LI6I/d3dVev0ArTRqjjTWv1+IrvFAG/ksQM9zKOnK3qb8scaDNdFWYdzl8HcoXT+2RHChSY
oy67d2bcO+w4mknb4xS37tX1ja78aa+IHvcOYEeceo+Y8n9/byiv/wW9Arvalrmbr1KyMP38z3ol
STYbJT0bSFFBSFDWMazV8wUjbkAlff0w5mk6uwwXmh8ZicUOMHWfnN5qojy/yq4qX+bl1XHrV2/w
sYsZMVnojG4nJIwXfICtG/UPORPMvs54ay34qmTJ97LW4we0xnrT4TZsHTWtuV2Kyr5q10GO7r3r
oAaDDf5LFCQKJrHzXJBM3OsLSRms4ay7leniuLoYD0OJIFy3dM7439YwCczniWLDNcdDAEJohzh/
daEl5Hbpc7wysLNgx5pjwT7TotPhfqlJOkoL5uCF13yJkbSsuv5Fy+98ctmCXnTbeXDnB6JA6XW0
wb91wE7iJI5v65EL8EUG0NyK37o9PVlOJU9xm950WiexeydSJp4imNd2ILw2u6wiv0unVkZ6US9c
lb2Gc4GVVTsembgiku9FLiIg6Wu8aKRtiWtHPkeHkm7CUMNbTwPnYOo/p1Z3TTOEsvgC6mJ7yPs9
zRVYM4oBUvOS0D9ZQapeYFuMHxvPnrWMUenTNCRJMweGnFFaf3hCkDbhPcBvcOfdtXuyjrxPMrNE
ZLqMoHVCrgCZX2lYgCAHfTE8VYIEvUaH4IYHHkNHkMQCpbv50KfFmbXqiVV/ZwQ12jDyp88r681S
/BrKS4tKPez74rvXIp5qeOVSz/4GjHJM3OorEJifROurmTe41OGjoaUl9EgoeLoeFNpX7CtkgA35
gSjNQ9PYp6R277ob4wMzinttAWvtm8cEgk3roWbozlxqQGIXgedtj62I87vNpjtTA6LeQhgejKW5
Fdyt2Z3ffJvZEITpaN7HgpQcOUbuctzvYyHfJryNZqe+VEjzN3imsz59uHMDcsAemXAlhOlQg4ME
PpdFqCKsv/SyQb+uLZ27Of3kb+xqn8e3Ih33VN4giDsQ5bATRrzufgCb8Vbzfh24jeN0ZFYL/FxA
gBTJwQUhj72eKSW96M56vw1MRnoBz2b3YWtd/0625a2OqpQRBETEuenNOcr54XVr/bTbIsJn9Ucx
Juzff6NeIkkPt6B6Cqbcf9y0BisCg2HZnl8Ic92CvLGAwQgSNpKod+I7tytJulweUN2cC99+i+nY
NbhzXNb7mo/PNp+2wB2rzh/xIgnRSb+tdvJN9NAO4G3Ws+cEG+RLScBotXQcww2O5CV+y3lsQSSp
jnlvnRccczZjuG/pUhdWxUk5H3VHM0BNDPjHazTb1RmvTAj8RGJX8Xxluj8YiUHYfM7R2k7JuY71
cOxSQqXb57U+Aufe2sVyRIr2JA2CQr1HIdaHGRln038D7w8tu37Oa7wYjPxds8Rt1sibivUFoeM4
ohBVntwbon9stuaBWNp3WNf7dj+cFmYfq6yui0M2TlU9GNAQ87onOm4CHHxK4/i+kiAGMJNapGqp
dpt45kNa5E84KH9dnPjRr3YmkYZLp8DlBhTJu6GQRKR/0BfExzxtWcURm4FMB3aKdZDD42qcRY7f
YPodgAArE0w1Eaw/zw2R6P6tSEAkDCcy6he0E4WZHfTpq5n80ZPXGwjDQYoYyNCBz8hY0l5Sz3nC
gvTBmH5w6Ussz41ZH5PX0XqNqzUoXGxU5qiCZVLgiDOg1hhrICOUsIN5gBlZIvYuxsC7G9I+9I0X
zQzd+j5en43ul4Y+qYP+ZdxLwSuPzI7e+9gkoN62gUSoeMrdLMzQpjkxStMkxLaQBpEk+bE++FsW
GUP3MmYsHsb8oV0gVGg+K60TsbQ3sX9jdNder4O4SAFxm2Bt0qiQeeA1MtSH5oGUwY4XuhEl4E4H
53sDWf45SPvZ3Yab3pLHKFkItiBknW8IT90Doq5zgm+ktJ4289cixvMydc82nNLeJVSSi5vxlxBW
cZX7mMSWBbO2W09A+5Ufrb8SbXa7kbOtk7Vaklrlw5fGocvqmqMnAWuN8YCTNbsA8om9+94kks3u
A53ufzNcyEsgXW556Poq1OLHJEZ8aJ5bLKsCTEcg5Gg6jY7XPI5WiYJdgx7Yhe32c2qM2wXWiUl2
oungkJVyD7r8ipa0tc1DnYgmnN3CIy75pcR2gVPcOmFMA5nL8C5dXZxIrobfsEWZ1wdjMtA89fgT
ThUJ1uLiVtqzYX/NWIAS+hjM00UjUCyOP+oWzRuVJOYINYkw934veMobu4IwbNEGxvg3LGYaDPDo
O9v5NZrOpffQyJlEp3VvOg4RGx+/yB/0eYCD8aNysHtcv8K2nkR+MGMRpqmGZdWHzaSSGNvB3oaQ
vM6vqc86jngYGAxfRi5Rl2hNh5KwN23Z927PFvCJAKNbELWxNyRrrHqV2vrSaezJfMFoaHdXG0X+
DOeMbRDv2IYUheTN7kwkdMImqyGASHuoc/huOQQ5TG7QeAJ/9adSnEd9eh+22AgMt8WMk3zzWCse
oNX/cnKHlFASG1aLw7kgmY3jBRl16d/E6HEq082g9jw2Sf5r6XMC1rG4DQmJeMvdmGjkRdcCTC2t
+jfpVVMgqyqyDD7P6H6d/frVzcervjihMPKXLe0u88BiFUfjR+OtzMrIEc/bsJCUbd5PcWChiute
LF3igINl7uxbv2s9Y5qJEfXZPMxbn99OBPKadfY8znfj7p1mvk7O72aqbgyB9V+phwa2bpNgUWPR
16D405trX30dKxIZ4H8lFeTE8tizj1rz+odJ7EW8Ou+d50RZmZs8ruJs5PmTnB6mLbvxGE0NBAAA
D4+JZTGr7x6GW1Sa/qPOH/XeXXcPzCsBYccwuWE3cpea+cnh1ucxgn8NXgIEh3arX3NvuK0NOhB2
3D/RnGJbOEIrqomY7GE7y3UL2sQjkpZOh65pezQI31s7qT8DpRCrU2jvG5wPlnu0bVM1jk+ZhQdE
dZz93KZ/TNewMzRqS6b/HIoF7oGUYWZVHX1AgjGzHZWdo/1gxwPUPsbELxXxVbr8W7ZOblANVXc7
D95E7cAwnJyrBDJVuV7yiiTEepXtmeAb8dJ5yxaIbVyuxFJIBMDlCNHaQ22+/yr64fnBG1bY26vs
QzEYTx2uwJxF/GJs+zEhwAvr0P3/JnWtESC6lsHnb87WPw4eqdEEeHtsyy3/4mB6h9PwUlyJQCZk
hFn+QGdc3/ax1wZ4n3WrrN5QJRVXXl4gvrks37R5RMXUNSQbxUWDt8UgwmWynWPXDPZB/ZZO353G
h76CUcgPWAoDtmeMsmNetvLNzShovdD0q/pVc6dd1DPrH/WrPuG1qyhD3CQNJ2fzEX/1yRfM5xZO
BtJ1cOI+tIJ1PmcmHUX8vsbrzx7vVFmRcAtpoqnTi9m/YJP5jPSSWEdottXKEmZ013MDJiqZZteJ
hn9KD/pc/Mpudb19SjKW/5mDt8dUICOqp+OMWXStQ+T0usiazBc0tmYAewbUWxr2N1KqEa1NZJP2
v0Hfr9pSvSQELIFzUkmXed+JfqwZCnegqzkAoTpZYvvjcdLu/9PJpcubAdWXNx1bLYeO05AUvh5S
fT13IPeg7R0XW5yT2ZiPBQGadoU3pzeWgbfqD72zRsW8HNMaqvWcyFff7I8j4ZOouc6pGz+3vVEH
awbhrH6I0YefBKBXJQj+y6DIDtt4xfbqe6Id43FzjvueIemxI9fGJvTqMN5IA2VHHboN+7ZkS9hf
6k++hwEsdDs3YKGaXCdDAMQ78t1NXPbHHewNq0+jah6g2Hnb/Zpn79Qccl3x8CkddCimn+wrWIB4
alSlI+/p2DYbh9Si2tZ18mjDfNCwg00nHMPrxrmTfApOwDwcZw+QSIzZVUu+Op3Hyd9bHjuR5deo
DWZo5njUeQ+GU8OExx/EH3gs6u00aGZkocbqO4O9J0aRp2Jbjq3M7IgWfjB2Mn1dHbvV+1PRHvht
xsyJN1fxnJXenWaVSFfttxzeTDuzpIVhOxvObQdDdZ1JnrQxFNGGF6t9TNzfDT9UNtYfcLdgieMg
TV1yz4bXqiLjKUN1WObitMiOsMqiPbgiPRuGGQ4DY30OL5Ur2d6IE4o6rf1jdAM3283ioKK3mzt8
AlbOW9PihZY2m98swWR0V2mP+f2cYiNGbk95qM3mW81BCO3YfMSfg43lIfaKA+gaOnaHziae9lT1
jsGkx2QFSYVgubi0yatrE5nd9FcrG2VYZZl+at7MQlhXiQ+2UdX36WjkQZocytzw4VhSI1o2Qncw
th7H9sl0tuxirzZGC/B4bhkytAU3AMeA20lvHLWN4dzoosFVthTeadCH9KTDoBZNCTHUAIk10Pad
nfrVYJKM2EI+14OoV7ileH9063zyjKS95vV6pzaRWwMfQjjb1zgty5vCg9cZS9J1u8qDJznHVyTz
zB8Tvm5ubmj3LDcdzED7+L1lY0Q2npA3WmGGNh1Veip2kKs0bWKjx7ILOq/gnxBnZhzDGnE1QdGj
hNk16DGG2KAlnKTetOe27JDatJiNTO6NbhA563WJ+MKi2TwNLexVY/Q4twmJORpGhZO6TiqEs4E4
o/vCCbJ2v5Z2nT36pAPOUhse8VPCuY7cMzjHbOfpz6c0NW9FybGY5vhY6vRB44Qpu1pBT+hHTl0l
CVXgno7GMavaoCF94TBalgGkua0suq061ADZgmbYjAN17And9oIjA759O/3A3IE2r8c2ZfK2kLGB
KBlT/Kh676la4986zJWg8dlhbVL7s0nyJmMeUnUrG9bsRNDhlg4IujMEUbEY1LT5VRGLFOg4l1CM
XD/SUlw8oH/qZ8tNT+p3e7lzXxDlge6aAZFwTrxq971VzcvQOot5cJAkAuMXZZTl/vs8WbQpW3+Z
9m3ENNr94VepuCm5iYKATLyrgvu1FBxBJiushwlvirRAL7Zbfkw+gZgmG0KthtCitf6h7vmbPHgW
ip3Td6wtezMbbtlX+Tv4byX+uUvbt9IVBNmJnoDmDqZ96b2qba3C58oEf47V8LJILVx9EKaAbgfJ
AFsUDG3O1OopVJ/XHeI/RpUTba5bn2tqe1/QO2L542Yzc2FfBHnKj1N/eQX99BZEjDDgHSrfMOwK
1SfH0i7EaUYLFLtI/WRj00RoVtNBXVdmVOILXhB39oAb4E5kKzwf1JnxSt1gdg4lSCIUKtDyU2p0
T5xPfhCDqR60R/VbEixiwDPYV3r7wl7sFEkoQmReN0vo7qQT1OOchnpk+UDmRdZUUePsiVAapLay
f5p2iLNe3fVYm0gxk6Q74q5hjzI9LcuvYQdIdSDXT56PBv2HEpbr9kWxovb1bKNDwDTgKuZWjrdq
2j8Ja6Z/3lFVach3o+xPs5+yroVzqOXYm+Z4onZ+xUu45FeX5W80FrgtZq72GJeeWmrC/S+QwUcL
ZUrgjZzvTa1LgzL33xQzoR/1t63fbpAHlEf1X4i5Y0MMYS4wnP6rIixt27PjZNudnrs4fvMR1S7D
6LDaMBztpOpT48PzkEv7AhJBlCJckblkW5ZR/dUdk6aPKiNFHLavYtUuWsHzEhaLOa0FQA67VsVe
U2D16nfR2vUMMb52UIQ5ta0V0DAgmAAPusNWYBfOmNYQJOzN9psQ7DHUTljdbsUOid3tLMvt4gjL
wfNIc9iG+Uf12oiRGriwNowcOwGSL4w16CfB7DeWt8toLKTPQSBR5Bi1AvhkWIntw4lx9dh08WXy
+09eS9Vl+GILqIsV7R1Lq6yxsNlufd7bFi8Ejqio0UimljKN6t3MdKKMMIg5mPgVbuDua9S53lFy
jyelxqnkWJrkQchZv1VE5XjnuVUVacwa52fjlXQQ+08dbPPVTjsq4P7SgERj1gfiroi+zMR4gWCB
7Bu7AxTA+bqfIgvDUmszwiYNROKxISUSeDpU3z5KJpcHEJLCRAg5Doafiw2HkKlEttH0tU/R/KpV
ikL/ieagEJSnWcA5Kk+dh+g57UqDB4bntmPGOKnvYRktDzf9L6o4OP7e1o3g1J3gqdOq85pgjDgw
E1spmB5+WIqp1U0TJBn2C81S3mxbPRzx7bxJMJiBaLhBFjb9s/p6CjA66FtsaD8PYdPATZWs5c/X
327o2Re3P5oS+NTHmV7mkhBmXc6B3TdPHSYX/J3SeN66lSpDmf7cE6rFQ77Ajk3OiimBK9xvAt/s
cF9C1L7/RRvtLx5psbInBxcbFJ+g62kNiEGEtkV+tKIgxXPdh7zY2sqOqGMgCRQZq1phQmhlPh0t
CspOnPwsmjsnU3ASe0ONMKzAqX3W0x5iLFuTgWKrirzVdQTv9qSaqAe+azn3t+RB/fQ4hQxsT/kU
CHKPD+sEgmxk029ZW++zdERY5D7hWNALsmx97qy55DbUP3Vzu2/K5l0HtEr87luNxwh6FzvobD27
iXPzxZzK5KyRdxb0somE1jSXti3hdO5UECShDLz9Ub3f/5xLo3ExaDnVM6RJRvq9nZmKbDx29H6j
NO5cUlTvRsP6PkonB3LG65evo4k+j+oB2lcIFyVQVVKRM1SZUI95RkafFkOAxqv33plY5icQQ6LR
bbQQh+Tt4JHVFqbtXVzG1XkwEW/vR7brLA+WMx0U3XUqHEhrLKkDk7TLo9c2TahKXl6VVtS7DgRF
HmE48BvGfAkbQis5sjDIo5VUGUXS2dewJ8w735u9kc89+MU7HW6Z9I/ZfW2nDoihs39ZYsDsbB6/
dx5R8Xg9IBRr+sByFhioO/EsQbET6KtThZiO1pGdOAc8ReQR2jSwY10AueVIGT29YHWyfxD1+quX
UBPQP3PjYdsZAwJl265DkkgzVSUtJ0zPG2lrbC+2aNgZ0FnKI95ZPJZEYA6H2PxRjtupG/L0k7Ji
6mkeyfKY73RnbfKB3XnduJ8/FdNFrTdVuVAlT30vBnwdDBNaNOXU9zKXv4Vu2J/Nb7qTGEynDCvj
vXJmcVFd4zCMy70Br49fde/VB1ELxv0wJAHt0rBpZwGd/nEc+7aykjTAeet1lPvuGuh7GWV91/fk
4+y1M4sTyGIVEB5UNVX+1YGk5c4Zy+arekkSw2ZNDCOOu43mwNPjwK/Y2dT70aVWlLkD01I8sVEh
XyX9OgotPlrQs1SLkOc2p1ciTiI1I3W5n0XKZGs+r1obTILjwq0bHviSpkbqhQjUXVIPp0sfHBVV
LwMNVOY6dmfVUtY7zWeu5LfUHj/UMaOqTjb4TxqL68/T57AmAxusfGvBe42j+p49HatHCcxlBdXm
O8dsY87daVCpmZJhy9JoP9XUN6g2ubhT/qwkkKM6e7XFpsg7WJ9Pz/93GA+oeNc+RRvcgba65KMp
Gpa56zGc/DtsUyxHkExsow8Uv7Pud9KxjWx/ZWRiys/3t2nLiB2y7vYa6fYSqUS3BMIixVdtiAVr
3aCS2TUHfoid4n2CPnkqeY9bMqnP6l7hSb0e8yW+qBd9AkOjbjpbCP+yCorEciNR5chX9l23YtJ1
C3P7Isf4H8p5PZGgRAahYpNUu2CmqEHfnM5+QF+OldsukJjJ+zxpu9mdXNOj3swuJgt+5JnihnCj
Z4IVv6jSZu/MVsUTVadLYQ8AvQ/5zr0f3QnVTMMXbc7DbzfLkoPmlneKUY1xcTATz7Fw1z87pq0b
QYq1JUzh5w8utcYqUa+qPmjeaLcdSxBfBmEiyYhTMX6NDewNGadvpsgu+pSBrhVeHVSmhSHMzqxW
pFtF3kxwHzqpQ9cpuCuaOz9mfXJQfPWddrBNdDtpnz0jzn+16mjZciCaXY1gkixFS4C9BHScMF3j
hzbltf/fdsGD6rjZ3g8cUQ/pVLzySeOrbTkX216+9Fs20A5wmU7cf12Zug3cDS97/1ciNucnniyj
RYneLVjp1b/MwRye3DneuYZUSYmP0Kny5D0SmIOvo1KajXTgIcC1aCfj7m24uiHuFN8C1oAz5d+2
eZzPxgTdstlHjaGNb1Mr4/HbhQGKfakeNCXYUXwf34DFWbpyC+RSxO9yg1fUbSekYey2uvGPom6O
yc6EjkWNRQ3BGK2pPTou6Glmo/g2Oud2zd27NuZZrTXj1Df1bb5qKSJeJ+p3gsj+kc2hgXM1EcS8
F85hoBLK1v1CtJFzcuMhVPfb8se3qXcw2uWL3l8SRQJUXVIlv1hbTQ3TO4FM5bt6MlRroG6CarSH
fWpTbxp+as+ErDmKEqGOBFA9kOl/iBmGnXxgpPBN/Uq8gsKvRc5io9XPnFDxJ6+425HOzdtPAixj
5m7BPcu5tu7wounJKSN0RBE4ukqraCDHD9wVYKnY3hcp4/E0z0WDOifrjywCeIXNT2rRZwXbufbe
aB3rEW82oRm37bhWR+LYGOs61uLGfrNKbtZnYz8vHsjBUDCbro9qDvBzPCTnllwy9QaqGp65ZXpo
h8+2r0/HO0HOyWn34DuixLtlwLt1svI+3hlzaoK0jOwttllJOc6ulBhxIld6jVl3nmCQfKvz4RYc
4JOyw7rxG5aMp9i2GSG1OlLVYRi7n+qbM8r5uVj0M1ajLu8pvZiSq+xEOn+rrRCXrT+qr1JlR/UR
2eBgBYA9Zt2zeFhZkO/og1LIbCsBmjMpQYoanO13z4bXXWLA+smlYZpDazLtVGqtxRiMuVY98OoA
q2r56KEmj23tLfXnJtze1FM/b7vgQS4GGVbWZ0GYCQ+Oh+rw2i7CCLr9+ckbxl0Q2FNuktc9mbBt
Mk+/TXvt6xx7H+rUgFwoglJnj+GJ8qAmd6WzibXyMfar71sFBT8dBv+RNYiERbUjCKmGUX3cbHep
MzzzyDfk3X90O6tfY3hU3+OaOwQ1wC6d1hs6FfE55MeTS0fNB1b3Lp2PYz0SU0OpGUcB8bQCwtKr
g3ow9tLU6F18NXJIBcn6bZMrtQS28Hk0k6dqn4sMMmmCrMhxa+SjzsL7Qrzxm4O1X6g1bM/U31Vn
hXYdbUcLu539u/T8GPVNT4P20Qmf0RnMWpV+9Z9bX9K5Zm7g1OjCuDYhRBaJyfomMnyA0TKrActe
doOa9JRtmoG1B4DjWEOXUIx0i8K5lwr1Ze3/ku3CjGUf7LErS2d2Xp0lX8pl2z7LhWZYv312HZ8E
bFVYxrWowSHyDwDJO9g81UVz9Ku6caqVXEe0SLHWsPwwrHDfVqlPKwVGz9VGZlC5115M3KsQ6smt
Vlr6bU64a6zZ3H/JkW3DmfColzF+kEcxvUyMT6C4VXYYbEyvrKn5IqemvYk9/RnnQ+yxVevBRMnc
MvZBTbIWixhaTVXH1UOvri+zG0mbyIDi5RZYVNJ/I50bSzXA8MoamXCsP3LL39si1p/T+SQXn+yd
XchhO/XTsmXXAgcoqjY0vhmWEmMeFNa8s/Cn1IoiwCD/6ECcYi2PYWY7ElBJDMFwTLZgS4b3bSAq
K3Y21PPWEGkJ3LZFstjwmmelKGFUmPGXAVxVX5YjoMvoPW51e51WpLsx2+uX7z3klnunzls4qIz9
cRuJGmL/bJGPtplfWit9TXrjIyHaRpVxNTO7Kx6dYwq1QJWP2jXKg5tsxJvR0Od4Y4WQqyXbRPHY
2eA8Im+ebIsvpKg09gEN56Rj0edyciwtO3ZOXiuMYZziecoZYx6GCtKy27wlFcFfZNvg9cJPliOQ
T8leU/VjrjddPR9o34bDsdCXn4VZ+qGY+udscF+Aqbg1zKtFPMYPw075avPm7JsTfHUWVGVb9ZcM
aGzjLO4rLCbNAnoSGZPNoTJxNRlzPySntANrTsaTjib76CLXjRz0tDa8gmDEgvjYlbyWMytT0yO1
vodfybbVKQ+G2z8WTRsfWRz/EIvlHnsDpL8iSJXY3qCcs59xHM8RtPp31+7OdmWUV7JjAEAQeeYi
r45jd1MI7YaRi3LnZXHEpvRB1nBPRZKTqZixnsV6vMMZNJED3ikmr5dw7DHSrXGM2jXcsnGGEKC8
tNtwbcf2poUq5lT51ejAgItxYmfd58Eocgm4C+PU9OSNt4fvzIivnj3puBdSVv7M8xpDAECJNvfp
TSK9gIh1tKijOBB1dtjShSWWWYuLwZMYxtUWygGRloFCLQSQSskUuJ3qXY2cN499ib3ZaDTeIZMH
EnKHu9isg9qObXgf9hMBCbgS7vqvpRqMcGDAiPSVMpngT5osyVknpLYtsZ4WeNDzVE+J+cL7IPuP
Ia1+JR1vyaQvFtbj1uOwtN9wP9cO04wYR/0DmSEL64YqbIj6SNDKIwgTgPVofmAP6ZzzZotMsbQY
oWrHstfh2aU03aM7sozmq+1L5OzcmQo2+Iz+ShrjZamYFpMm47y1Hx3Le+ntxoUFTujmxn58mOav
bV/eVjbgkOFCYu4N8a1xJbpru1kOHYqXxPXG757f/vBl3xw7t4LeVNDrbRBEjTFHYJThf9f75Iqs
rKXYugE5mPBO5jp59VfEyh7MECBm4zGvMlJyzOShseKVzhIFo4tdsLc0KDr2eY710w/pyidW4rAB
18EnjBQzxir5bcZ6VPjIWLq8u+m8JD34mpjDoZ6JnCCKrV3GiXkhI4ptICtzAi8cfdbNtgyL4ZTd
DQuSx4w5+2BmVn5Ouv3Ptam570hOWUZMNX+Y/GAdnxgcIMdwmYt3hg37hC3smwBn3Wbkdl39zWKl
c4Snd4R2B9Dlv5jytwuZ4rbJTOiD3nLjzr3/Nho//Nb8bS++eUxk+jPVFuMuLbeTscXJ/VtabdtN
nLACGtM9TI1Z0nTraPCYvaEHQzJgcMGAfoJtdEkW5rfNNXwc6ZKXkS0A0kho1+7E3dcNLYJd5iOD
W99GvXOxjdHY85n1xWoyRH+4DMydPhGXqE93OiKf2coPe8SRlyXwkLHavnUb69sChnNTTaxwhp4V
CRYT5DzF2S+/EOnFKgfv6pozySmze0zpotgzMHLM9Y+yMWRo4HYd7GFaB5KRcncpYHSPF7Cx7GZp
Jz5GSjRBu24FoBm1jWkTJZZXIcKHq7VPBXVZwWaUXgZdULutTc+EzmnT5I/GobfHt3hp7VNPHNYJ
Y4ddlxvfemBEVuK2l9ltXoHiTqYF9dYhxicsY8NBSZdIHISw9M7A6EVvrlfHLQc4YWzutd1nvPMq
FAQ8hRQ3OBb5TZ9qRUAQBKln/gSLBy+0qPFJw+hJxIRYwGTktv9f6I3+X6xoHSsKHV40MeMugoK/
NCnzoMFVMvALUl2Qt7ZDlEyAZisiPMYlYseMCQV5Mh0X/br6+cuMEyMQNzsOXpq3f2dpm39br6Fu
gLntwnl1dd2Hpv0XSXtONdeHRmZFvqP/Hv3doGoTPBbNLpmN5744MU1jS7qsY5BTeUKrIe+3rbCn
smPnEcCuuPK63m8yxsZg0OS598jViTE/jC2ruyR7AvDU3ymleZyn3/sMxWul+bjowIpUrRtCc69b
lk815NRqHmQ0pGFYR9HHN43HeTSSNbhrxZS4U8QYN7jx+D/snUl25Ei6nbdSG0AKgBm6qcN7J53O
nowJTpCRRGvo+y1pGdqYPnhE6WTG06vSO5pooEHlqcrKDDodjZnd/97v3kuv/pXTxnC9063QpFqB
ieWcLdok591r2scFpuCqE91PIdQeThpM8CufP073l7N4KjnMxB51s2OIcXA5Bl/3kkmqYTT+anJK
xuMJ7jozARerIvnLj2ts7yo3GSYLaR2ADh1xgIc2ybQev2sYvl6Py/Vy/K9G9uKe4QKpm/AbNPPA
KSsOjtc0iI6Rbgf48foFXZkCZh8/BAUv4zFXyNuh2CQVD03bTxVHemY0lA6xJm+wxKWck5azfckc
bQ74JNqIPLjs6cMhAWhUVwhcWOIk61jVNC/X3PU1f5L38jwnBIevM9YxgGVSEGEIcZ210noXVhSv
00WEbxJ6GrAgb0sVYGxnSdylBfoR9opt2EbPob0bJFfymnilNpP1XH5c549UjBo3tYovdThir3Xh
oU7pA5Z0b8VZZTzPE2SPYpa8+9ncmnbyJY1urae4UmrrGGUyWptuhaS6/E5hOR0T5BL/qncqaT/1
xvyEnQblnZ0/+dp+n3Kl1z8FwqwdL80ib07aQYun6KYIKbLotWHbN6gnkvgvW/TrzNKaOGsZNrxW
ahHYcdDzyiujXiJfGXMx6rQo3TMVM1Nd2C/X6Jg9QuGs5uTHdR+eOhMICTyTV2nzOnX9U9VQN5gH
40KNyclBzCf6qVf3oRY/OXFfroRKq9VIe8zKcaaHcJqco8FCVOWYVEWgkx2ycOUtR5mWmlmeIMpe
DJMVZAnhDwUB7RnExvWXbZveWcdjsnUmbzxaC62cY84ySIi1ZSe6NGiiNCzbbjBPKVJ8vxYgRVhp
H+QVx7OIcpk+VwdeNLK2uYsmTCFawt9lDTOoHFgtg7Dr72dH7V1JCte/asXXoyxvFabUTZKTqKW3
zCtcc5e3DqsqWk46xgdkpZ6KlerRi1IAjSJEW6qTbsP5afEDaucEQ87PObfmavqhrNrVpHKCL1F9
TCyHq2akf6oKLvB1ihfM5nZw0+kEkJ5LwyhIUyTxHLpu7Jq252WuelWLr9rOVWlcfnudQOfaMTAb
LoyLsIDI3HmMR9DOy/gEsSJEZKNh1GmYhKqSKNL1Gf55HqlI/i4S3/UQVofIoAiLr0bFoRbHJ97t
SdBooZcNB4xFsUrIR/rdgmA0vGei6odsOZwWiXdfwu5fO3mQbpvSe78uA1d5QsUenjzPBcq31Iq0
MO5hwu00VTd7eymBHjyNP87Cf9imG4No6PUEL+sBKd4hlgGE4XgVaDVCab6mRT/V7dTtQE9EGH5K
j/DHT21hBI8xhhxYZ+fOS9qLtPKvq4qmL66BDp9s6NY6kVU46aI/XH/1YXlLxBUTIDexdoYeFoeC
9fd6dw2iNk5Nd2k++uDiJvXHdVBBnePrmLb7613bLdaL6xNDww1cIPLQOJlHWqBAormWbdxcxUNZ
xm9CJuydKuujm/vs3zRpGgtMi6HOFBb5T3wXax6ZUI9IqOvCXxX234NJIpcexkJqMydHNxiH7Azl
MkpeEllUlfzCJcllyTGz4IZdUziY0CWWix8Ruy+IBq0kyZqbYMOrrICqUyzoxUXZd9lP7Kj7WM3s
9Oy4eenNlp7l5lzh9LtZ3tw1HRDMICAAL6Kzu6gyGCkt1geCnKRJNGxM1wctjx7TlE3xMsMBlcEs
nOz9dTLdLUq5gQoSJG69uV4Vhyo9sgVkOJa82PXrdhYNCfz2zhjxMl/TkjnbX5b7TZFW5WZxIJhD
Tj2E+YoHwri5CuDjaLF0Ml4xDFqQDYzeqnn2aPy+ns/FMsW/yo7XG+Kqto5IqWsL+PxAepLhhOCU
EsW3jhntnVIdOtF3AB20HRanDj0Gdz1z86vsxLchB+0tjN3hJzPpf/1fJwPEChlIZE8vY1ATU5hx
1V2yLqShMdYO18tBv8kSdaHKLdnpS/aVoeWwpkWzffjX+6TfUebLNsl1lveDbbERAlP791vG8CaR
NVnorIUOmOo6sTKz+JGmrqukfL13Mrf/1uvTp9aR5wu65DTw+xCE5t0bY3siLpwd/vXH+o8hdNoT
PY9qS8vSLZvN1t8/lht54dyrwlyHCwXFspO3Of1maPVrsmQzr+6s69d2vdeMq+q5DOiu99f1CoZz
9Kc5WjdF27gvNIj+/YXXe/gKPDd5/Tcf+z8+gMKBc2eaFhh+QQDl7x+bhu+Y81zP6K9wflmUzMbC
QGGXJ49s2+gQ3fhJw7G6h6ldAs3L04kRDhZMKx/Mrpw3tCk+XeWgcu5PnhXU258IBmYsDmeWlbVE
cZfRR+sNHELz50CBcFtwMvCc/l06+39zh8jl1iAGCf1ESuu3dHbraXlnW4px2oK8SjPW+MiwL5TW
IAEOnN1TWWvrK8ajya3dMLJatIa8pAHHzetkXJvM54Z55L/jli7f5t9fd9R6Y0vh9nClSSDz79+2
kxV5H6WDvQ6D4lnC4ZkX84TnXola5ZZM+XhusdugxhFuWzasSQK4JV34av80j+UFZiduxoMKifJl
X8sG7Pouuupn1xld6TT3Q5QIoieMk65ryVXANywyfm6K9AW07meV/S/I4y/u3W/Qyd/+5/8hYPLp
/4JU+f8gg9LkSf/PGZSrP7Mwrro///Hf/nH9r//jv/8VSLn8uz+BlPYfUhfLEsjDCBaCo+gvHOUf
6K9seT3dpDODilZumX/iKI0/eNVI4eHhECAjF1b3Lxyl9P6QFKjAltBNc7nl5H8FR/kbbVfXPcf2
LEmMiaWf18VvB1NANWNWKUq8Ap5q+qWcc9pYm6HOntDpjl4iH62M2FIzWv/mpSqWl+Zfn5frT4ag
aEpXlzRX/PaTY+pLmODgsY0HOfiSuEOiJUv8e2fMX6XQD5lqCQFG66SQL8EgXvV++t7J+W5kvLzy
jpBtQ8Q58o5HTwyXRUg5NReXoL7bnPHn7GU1HEKg4oJOetFEcGbc/DKq/P0v1/zXs/FXJuRSofvb
r8KJQJr0hRs0HXKprd8e/W6i+UgPiBfN0oMVYRCAH4E5dnifk77GdN95H33ecFRxenhZmPsaeymR
JJcfju3HEkyTVBP7pGFMH/ZVaO9FkL4lPSWZDXmqnnkerdIl8MUxpQpIi281FC/gZ+6eKbpJP4nz
PQwiDh3K2EhBO4Kw/ww9wd8AoAYZL11bNfsHgZN6S56EwVFLrnrSh289W1ZWz43tht+HHJioXRPe
15R5ozk9kcIv8Wbl94Oef8I0xVxOh11LInwdmnWN8ZMPjJ4U+HJJsSkyzhqhCl1pSLnaqQuGS2Fr
p7mTyUss6vQO6/pd13yMLYGQKTNaP25Ic2hqRpRxHt0ud9HVirMovS+cVYeK0kOyehqH5Mp7RT56
rzorOWpufBkeJFXTqlFEV8qCWYmLkUfvkOL67NbpcO3LCJdYqZ90+MpYgwxrnaoBn2OD4dHFNsvg
gaIlIDDc9mwKiTkgj6UelTLDcBZjfhTkZFcklVZ1iV7kmTmdicyNQtyuu252Q8YN/bzWomT5Mg5W
yobLruKbrgm1vRcX3Tk0wXBpcTDtltIz3xIMcUoaZaqEBHwKYDBHuNyCvtxqGLQwVBsQkZLsbeqG
CJeMhfe9hnFeVfNTGX9YFbQ4Ot0ePZJTK5wbFI26CMDRsMBImsOCrKgVzjyrrcg+EYCtxU4rmI/G
HK0LGhLWBKAe444Rp1P37mEuN/O0XbIwRGyUFjBVJ0QcRt5J1PTVccJNaU/BitgF5V7qitSoHTjU
O1lbXbYLurRKGE36Ne7CYX6izT7BsEoYIitusjD8SFP3fQq1bwx8qRyQ5cZKGiACFjEf6wsHowtn
P+4QLo3Fbnov6+ZoOeVOG7u9rqXiLITOviif+QBtdunGER5BhFNHROeG3mol4oNF8rabx2kd2NVj
qVzKt02LcZYzfVUteKKR5PmkS1Jjd1lQvI2zbaya8WAjQeIyXXlhMPhWz9Bk7HR7bYynSStrmogI
yIz4Tajeq6O7sLJp8SXD6ExFuKGik4SENI/BNN/0mmYzGCNYU+vmqhVTvw8DfdvmY38ZASgqzh6W
cQTC9Z66SbMJGwS4KYleYwNNYhiz7xZAMV92GgqRupEG/eQcl97CtiaWlBu+PjSHaz9rnaa3lUnZ
0yCKt8Jw7kaHoNVouYx2PO4plUVY00frMyeUQKAdkU538vdsSdfYp7ll4EYBpVoXxqOnaoIkrb7M
iwB3w1fxo5HDISuUnxYoe3lDN/ig+mJVZRkpP5Q0sF2PhV1t+rSoNglmKjoh5VYUnQt9F1BUDnh1
tTwdKf68VYA3HTgOGN9T0ds3gujJyvC4YfV6ETn0CXiac+6E3fn2RCxLBUdO6l9zSMJylMaPrBxx
Z2SkOfoIT30X1+EaX+JOhCLbjnaLtGQx8BwFzXaBStbo7YTDCEEok7eih0bqgbBdxUH8iIXU10QY
rYK8XvSj4RK08cohXIr+LAg4M73Imw13xuxz9HM3xpT6uivbQ+nGT0Mxxiu7FNiQg3bdFCVDbPcj
NTAn24lhvxqYj8cfRUZXnUYtZ63aYJeoFi5E091hOf0QIngPakPc6yGO8dAKmJzbAeG2o8zmV9Hm
gsCWTgZNu7fi/kNzZxMjsvs9Snisk+A5llxg5bj40ZgNbssaBoxdPtcaFZ9tn99pQCPjgYFya4/3
umS2r95Mh4ZF1wPWtaiHouKrKktyxAHHABJakbGiq/1tmDk7Af9iCGLcp1PxajkkQ8Ka5LuXAxk4
1S0leFpEQeizUXJzFQW2Xu9FMf3EMF58J8PNysGZZ4WSTjSnsm4QYgq/VQTyAsemkMp9Ljs1Mj9Y
SMGR/R0QxEuXMZUIEk+tjLEiQ2olu3JmgJmKkuGBRfRRHx9AEq+zrDL8EbSUX7fTPisCer/L99p2
11iZtJv6lM8B6IyogqGZ689OUn01IrujzPUwh7G1IgTDPkGqB+CPh2wO3jstE3urAzyRxhQ75PNC
4dO+hth7S3hrAJGfH3PyKAdVFkuPeTP7toau15g0rjUC5ZICZXcOimMV0PjBtg4odfeOCey9012N
cRwnKI0iwa6tXb/FmomabgPpMVPfa1pfFf034KDjwRujezMt3d3sxjdTYDobfSnndIdjTfF25GDu
6GAOxhWyDp30vAkYX5RDsE1gfjjpMsJS2YM+EGLUQTyYyPrkF8VHjJ0gKcJT7QBShR2JhYSlkjY8
BvAZGPCUMtTGBDGiGNW6JUhexUzQywdnF9ZSWzWuuCRcQVm59r1sWkUWmghf29BNk6UTJSIyAQTZ
QC1RzXSUhUBVbriFCmfKNqK4WGMP8mgJ5Qq76qE/Bg+U7H60kYdNdxpd7NbOWzM6jzjJo7VS+alH
cPN6JnsEh/RyWlsy4nZx3bUJ1Wk74w5WLu0AQxgeqmK8J30dw0YpniOQnqt2+kxNZz5kNes9a9u5
q/qJxgH0jHpIsb2Br4ytNySY70ZyU/RMn6uw+RbqxqUeea+kTnSesTn53mLqRYr+DOOSqZUOSgrn
0aoRXXA26XTVmuFASlvbRtLItiJvvzTYNPgCkBixqISbYWCxcAciaeQS8AYkUXvbhzvYGd00ABHs
6sd4NJ8DnXm1MpaNi0kL0xB4oz/NBMnyzLmzrZI9bjTdoirANyCNL+CJBW74RGrgkXEpfuqoJD/r
ZNAOMZFH7YvTuTiWA+tjcCiyLBu676w7BapnGNtPuJS0+JhkDEOsxlFupYQw82+MT6mPjj2FmcHL
Vt5s4Brry4eqZNI3NOWmTuPAT7TvRFl5LB2ZruaDHqaIpTLD0R8vXMAhfbCsYVMicO56Mz4vH8Z0
g13UjJsRg1dvmXeUjL7WrTvtq6ULvo4FWxniFSQEYJw5rkBdHnK/nkB3QODrGEWyjuniMS7c+YRN
o4da1zw3aEHHZmz2XtoTA5yidK8HLhy41TSW3TYYZL7GD0FoNXJ5s5Q1jqe+S9/GIbUf62oXa2x8
LNCNW2qgLfL1Dor9mJi3vEkeEzfkhWwwssKpeSAqbTOG7l4bYrbbem5ZF4zqKZJmue/KMbm1FVUg
UzBHJ9P7UbieWDsePXHzwHA5tmVHyLgTm5pPs8IeTzaDXaPc6w36TkQ1jzuHvmOIcoWPSa5Fa/4w
40E9T8FX09tUoxX0nmYdk392qL02h7dTZXXHGb+F1mJBkHWY4P5pwAiA731ix2s8sVwfmGRxq1nj
dDNnJGRza37qpNBeHZtyG0c2b1IqYKeJ11AUjYubryygO9au1w57vShZSkKwFaW0TBNbIeisZS+R
l7/nJeXW+vjaRol3RrAQG4OfFnjhh7fYtaag+kyshDIRkL9I+kH4LlT5Z1r17YW8RkVNGE0fqXnP
eje/VVBjillXvlXiyeoh9vv4Kmzfbs2zKvSRzJnMTiiAPFc6jEKgLPsciLM/EbbUO8Nl3wdLRurV
d30QEye8zj1khWAPJIZHY3RuS7OYtiRvDT/siElCKVsxBbc5j3l8gYL4Mg7mgdqh1RwzSUsCG7RH
LOiobeZbqxuOiWF+Y6iypReUMmU9JFclyNDGHMH3lTYxKcwGb0OdNPl/t8REYn5OAwaoMmHqVaQu
ejpvJ6YqHfv55E4V0YlDXqaFt6pN3rC8WBTtESkWgKAjXVdrqbGpu/7FniS5ZQvdjcCF7Q+6fWFm
X+zalAxqZRHbnopbe3yXbTNBFYJFFcd7Ty+eswnHkLJb92TZtC1aWKT7yXjTOThsgRnxu87aU11W
5raW1hbUKHw7vFwlZh2G8lLdT4YdHkNicJQQWtuiXgooYEeBb2Ob5Ca6RgKmrs6WHjyPRWhD56mf
iZ8ci177HMfIPDjaTZjjlx1mG9YXy06o4QfWeyAzmTRhRagaM07R38Vq+qF5IPqw0rKnm2Pv2A/1
knRw3oQX5ttymOHoDPUr+aU7xRHA19ljLuPZpLPgkHoMBHh4ynxmyJkMXMKu8za0Pu8wXzG0rSNe
aeai4HuXoo5MmBB0MGA+OuGBEZCDYn3X6PN7F0RfxcQueRnFco6Ddj+zVShq7OJZP96UOtEV6J50
GzdEyCsFizkbQSALWZ6TzFkm8AFQs3aEtAsK4pS6Tr/DL4yrpOPRD4kInaywPKVxrr3pY1TtKLUx
gAyTl2yjaPZ7bCiHuMYM2CUc2KTdtVQZYsUnzG/7ldnXG5VjSuSAWZ47umpD3sY2l7SzU5zL1AWv
ANU6JPXsW2LobKUmw8EVVZytnsCbJy7mguE2+ujSh3FC6RU7e8J8JPQmDrBtfdY87KXMu30gdRQ9
ShfSZIZro5feqzHFn3LW031hUOA1OS8d3v5D9VmVFQu2NunYDQweYawmc9BeNK+I9i4Rb87ElI6n
4WJFdHLwkSvVQoOu+kOm67w3897eUWBiBSZ5oqz9TLnwJvwaHNZPQjbOHVu8GOjOqZswnbRmQcAv
Q2SYxMV28++QtqgbtpgcwiI1H9P+MOi4wLXYWw3OtLKs+dzq0ZvVtsuWjRBiVeyHNtJ3qsuYujg/
EO+xyit2HlbFWBiM8bSRpU58fj6MPdwULer1c9rbKOaYVqA/TWJnN96Tgcv5ZMUlaPG2zIne20yw
vHLH+hOupcpOKkv0lczZMcQxyI08797VLrJZiHo3fzRYsoBuX9JxeOyjYSM71uyodo6lY+u3xdIX
r7AkUi+PnxDu0GC8uT0ONlExteeAJ/e9Vaywh7KPD1Wy07LgLXdy7ZZYwarQkvhcJu0S/KfYyTCa
44wB7BTE65YX6T4psj9DquOJgXG2qSvhaxVHVZfWeBCjkm+orPedw1aSDXS9d9ucU2F+l1Yjy0MK
ojUyboMmWGWF+YgvyvULM/myAu3JIL+FUMgzZ3nQDrgU/U180JtIX/GbO7t4pDyiqpIzSb/mTrXW
Xp/TlOOz3q07ow+f6YUejqpi2m5GhevrYW3vRoAPD31p7KOqsE6VrW2roZQPibD7g6U0fMAiYeuf
dU9F3IdP5dju+Gfqaugubq2RTa4kJAoIZau5nZvT9R8qONMz0O9wCwsDSk1fqnOTN7veMDXqQFI/
NBgZh73qtqUGOM5xvUsaLqTdJHU3Zes8YdDwThSer/Um59FShgc/PN3JsH7p4lFdfv4lkC9tWUQ+
8SYdayRMIrk04IpTPgzuHc1kLCAmMMSsN/Du60TvhIwOQV/9OaTyyZMOEBuPhlTYLpBRnAgiIXz2
yB2fYP8gJ8FMswxnU3nxLdsXsYFj9VbCc1lZamTeVzT13Vi0N1PS3czeyMFbVv7cmO/20N5aUaqD
AwLzOsOQMVKQqst+pzghiIBlKS0OyQ4Rs6w+z2OSrwllhGl1aWv7q+iiZ5q9h21td7BDWiwSs7h0
c0X8LtQfmpyy9Q4giSN/pCVBU0XpnIB0raPpFdMSItVGRZngtM+xSS9WcS7EspP47gSxpPUBvcXR
99ZEmnJqgEQWbQVKreFAthBKQ0PqW7cp400Y8w0pmg0NzRA76eFSCe3SWalIW8/ohJlC/ZNZHJzi
grWrLxzseIT1fdCVGt1VAJhlPvKeoGiYmJKv+vSoMo6vssQFRNjhvSRa6EeQwFaMVZf06wf/T4nF
nRpIZwnjT6NBJIhHJFbdhzaxTejyARaVejJjuBrjgklzqpQkVyOMjW0GzN8NyCQMg7Np/I7Oz4PH
3qSsIwo1zfrB6qtPaViLpio38ZiDaJ+qz4atb23SDlOP+j7TiEDYxVBt4sq3GmwBoubkBl5QnfA+
blMhUCYs80deQoQQxnmpFFgpIBt8rzhj0pnDF5rHJSPBhsAJUGbjCF7OYZt5dLI0xeZkjG1Bs/om
M4mbjx2PseTmqQ1d2yYx2gP0su915/lZRqVAJIOHGXf3ttVjTLCWXPEevGMcN+NukfysLr5EMxCQ
JKMwYZisnQlDs5Et+T4lXtzR+4J18JH7QrPfE1GxLeuCb8MICnAoDdOnM0etTfScpZk7ygEB1MuX
TN8O4u6SOCj77r5AgMPoLY+lwhpSJa57mxqEbEZQpF6JIpk74Noy5PdVUXJWAH+wb0V+GACxbuKS
NcO2Uxz6gD+FnhTcXOZp4dQDIqRmkrVoXig4nhJ4MhO/kTTcuTb1l3OnHUesA6Chjs7MF40Ov67A
oYR4LbiS2oPbApYROS7i0dVQlKlcbHBztbPsbiLRM/UrQGdWFZHWfvQLrA8xIxKfKNcwx82mTV5U
sZDYmqre2uQJ1HiDfw5BBuxtHMb3na4eevhHRLbDo2e7/YlUYjuOH8NAbARMx21fNJwdUzXthTT2
+iC/2WhjWWTxAgvTB5lTkcPGFjw1eEsgRTHCCp+3bEDKiTZ8IrEYa+VHNPJW8JLxzllSdu7SiJzB
a5LxHO2WCznbK7Yj3koSz0udsNiQlzlXzO99NpKJYtqd497xml1iUvhZN/Zrqbz1LBu2lKIKdlRP
i20MH2lro/TSVpXeDulitHDcA2z/tywznIM9ajzYAgd4E53sjhy9wUsnqe6cNnus4kaS3k1htrrZ
PUySs1bruNGtT6PqzkmSX5o2PWqUWDaRt41DxRZWdvsgnW/LaNJui/yH2VrTzrWiEdxOcqx1GyKN
BjY1NTj/ixLykRN1vjUXvEHMDBAdErQ/hV7qs2N0WjzEiq9qaJpwGwfdZ2eonauZvAU8j1rc1GRF
l4Tx7f4yzI23ckTKiFobqkWvW3sj91aRIA+lY7LIrrj87IpJQJ85BIhCggwalcArWgNPhUHlUMeD
0brnXIjPmOStr2EdRYqBSoBDbI8pqsDnxp67sG2gGcqJ0ePt2KePqF7pDvbkIloVdg5EwCOiLQJl
E+fryKGRgpTy1q44AkJuYrsb46fJ+ad5rK1V2RczTd2tvPHYCCZZfFvC4EQQVB8xgIwtCx0QsILe
EZhYm5yOY7/v8xQcnrWrSoN1LeXyePoHeYWgHkBxzmdVuft01vMbgKQSmbF7qMUMso6VqZavOigd
pACAV0kuv2pAg1oMBIh7H7EpZGlwEyZPvXQPxswBVYFDIPJPOZDs1k2Fmu7ILl+74fSI748O44rX
XRM/TIv1hwEfr0Y1i40ui72DHJB7BdB17mXfc/r+VoXNa27BzTMXnF6R+cxuDSIV+1pzYFIOISMW
y0YiMUDp6XnC67y7m8r6XELE9cF/v9um+hIY1uuaOY49QPR0OByYZDbmUFV+aPWv3mC8dLArmPlg
U4jru4ajWd62r1PKIBGrZuiXM9OacHxCQtrbnXMwGHL4ZiBrX0no5FkPGiIyH20LuB5YxVUifriR
QdhxioZdaumXZDlcFE03bIX+YsxqOo7aDNKyX+cJNzUkiW0bcUwOU3w/jdCOoVZ/M3A0gS3PqK9Q
5oYdD3tM2Xfb1pmMW9cPt5ychtXkwJmaZHEmqvQ2l8Z06HT9EMzWsKch6z2IRXnT8TdMh8swceYm
pwqOymwvxWhEq3iAqUnQ8aMmxrE2HKz2Eol4Mm9Ty5mOODoPc0I3nOs0C/4ZfRPzQ4wvWftGx5If
8QcdYwKhOi1tbRfdDdBt/DJ17B02xg/bGfrTSFirlaJDDwk7thfRs5Ya4C/zDayArxq/4J3M5V4M
/Gg1hmct7Rm3FCAxVQpY0NGf0oS3okQIV5q3Yi2E3+aOd2HLXCQg50t2Boh2XPCAkT7Bsodut+oA
LbCmog/x3DLecsBVu0wRXfM4Fa57atF5WF4yxNgNGZKXfgRhMUf2tkzDN60qvTsHHjvHHMaLYZLc
dlLLNkjW7Hx0c2NH4xN27YekNmc/doqHPI4eaNqLMWRray+Zn8yxNmA65MwnevsjkIavoYvwIYrn
IhkxvfKlA54fvnLbuUwBR7gwH/miONkPIQcQQN04jz3wUyAmqK+Gqq9X8305iU3gcdwYC7s9zHi+
u6a4aQfk4IH528rKSrj6inIzzwGPa6uKKILCWc/uApwdEMt2HNZ1LT7MqnoeQIuxEYo7f15gEpOy
j7MqiRRi0psSsWewcIlgDKZYi1dDghVMhdmwbrre3FtecQAAetLDZq8XWbRSC6CmpJ9VLTgHBzlu
EJt4ntxdTR+e0bYWiBV0zBpYbBBnjwhaKagNC4qOSuF2F5o5QiVOTk4Lm7Oxop3tjBeQeM9emkcr
LRDjJlDQRRP6tbM0YoO9VyNm4mYk0eJ2933BIK6Nn4lMf+gFew17NEDr2glCqD36ZRak61kk7rqE
6yG0fSVmslsazoa+02FJNvkD9/FH7IZfXXf2Cn6DJJrBbwtUpSoYCT85oIYr6PQggG8nMyt2U627
a2XVPxwy46sWU0PXCi6sWzzMbFzd9mJ2fbSZ8+FVn8dyXfcWTKh0WI23tRqWtu/hpYeog3rt3HcZ
X74Dz6YwTSzvgG4ytJd0st8qeP8MU7PNbE1qN5WQy72MPYNKmfAbafKSzX10yGlcAlhXHNI5JD3K
qH0bj4DgzEUpYW2HwEDELySNxGmSebZjCSix1EyGTups3cQ4Z4Z2571tU5OJz5Lhw/3P5NRJee45
UU1whhugUDjrXdX9qSd8oLTDbKC347damx4VAhS43y54lfMi3RhsyTT3QRZRfB51ecRIDk9kZO6N
OrgwK0GNx2X+dg8vjR1XbzBLm8YXvRiED6Z1Z41UgVFMR9xQe+4bPGaytPqNXjv1geTKQzu2d11u
fK+WVfvqJvn/VquJEem/qvs1HGkT4vnP3VZ3TVsX/T9OXf69ieL6r1arX//uT7eVIe0/LE93ParD
aUOwFuPRT7+VIa0/BG4rCnk8kyqhJYXzy28lJR2/jhAO+zLdwbKMWfmffivxh80fgmtOCPxa2Cn/
K34ry/vNlemZnvBwbQmpu+zFjN/NpFXh2qZmJPWz1ScPCIK6Z721Zu7uopADq5Fkn7aVfGiAm9ae
a64iGcPUZ1Lls1laTu2y2OnRfYavypeJ99jwxl5JbdrFosuPedAeIRgWe8YB/iDdmapUJnjzMD22
FRbJMOm/W5n3jR+jr3sPIRtFJNdgEkJq0dder9OyXd2YjTpIfEQru5pfpBjNTVBDpNSM6tB5ut/V
bbdnmAoc1Zg+lQqn3dS0z8QAKBxqGvborbPNGo7OrkkSgjVYhIAsc7u710LlzxpgnSzH4x2Lbxgz
6fJp5P3kJmSRjfT78p/Szk9Djt6biAbVC7asauKZMkXP20ThmQ4YZpd2Ga3HziqpQaBPJ3vNDQHt
2dHTrU7+sg8IdA11iRo5M7FKhMWXWz3EVILm3o/IyHFxoNDPTVWt9fLVAEijp973fP5Ei/5WNZyw
Orc+aRG9gT1/SunM2d5xsw9jEvfu/E6P4G7so60XBUc1xx+xg3PdzRXlv/qLjBh/ao3ausX8Xs3z
x7J7adLqsfOyG00H+mPVsb7pIiDQ46wz7Sm+OTNSWFdnnN+wnwyB/FEXyP/MOSDjlAx9G1feC0U4
gIqRGW8JNn83/WLqduxGRGUdz4hKZA/PpvihqYoTvZV+yIW8YjGtbKLikVbg27GEQOTEeIRcE5ld
aqeFPuB3DSll+LVGPHznhxEsMFjkUeKyMtw7tfPg9Hj2u5RQc3NvFKnYmLKUu2UDVg9WsqlApPjG
EPeHmiVQhsY2intjr+bZ8HNLwObJki/c/C9lsonc+kIAzPTZgF962b8Uc/ERmonEy/M/aTuT5MiV
NrtuRRtAGeCAo5HJahABRB8kg31yAmOTROvo+5G2oe1pJTr4q2TSLzOZpIGGL5nMF2Qg3L/m3nPn
N2EUylceT1+NjXgjbWXtYjfZD2wN+6zmWbNJa6w/9I4/aPPiYxLuB3lvbFlIFNDVt4Y5xWjeU/Rd
//h6O8jAbaPjODcsnqNzuKyomoLvjlnBRcMjHk+tF1uTlYaRsA2VU/M45AYPVIejjiUY0LzDUsU/
vaGds3lDPuCrAnoJDAB9bpH8aDZL8LbJPzQBGLhol2KDVF/bzaK9GzVMZO06/+6QMqTd+CNtKCuF
Zr0mVrj4aN7tbVUfufe7YOA6g5Ts3jmg5DOuQnYYrb1q8n50HjsLqeZGDcmWgCi8YaDlF8qkISov
tja/iumxagZv22Tpb2hpIIN4IqUmnzT73vNY/nNiblhKviu9fMg8huFK/MGi0cMfwHLo5PFhFNbX
NIfSZ+DUHthgI8z6ioxTvZjGBZBTeqhejWko/UWi8NEn537UxC3pyXqZzPbqebQhi8NOta4G7FwV
i4pG8E5GZrlqMSJiolteBAJzJ3BYJGjSyvk5STd06lMjCVJsx+ojzZhy06bOB702QXF6fWAhxIIY
gMZ/6d+rkZnSuttZ4IWSxnwssxkDEJSFOPJ2pcNK141iQk8rYFNT8dGGvPFlhSREfzHT4qnlF5TW
Lcwp9ZBYxHLIKCBeOXBtfA1hmF8ITSHnQKgvc1GPmUYVosBci+HHwpBCSKip0U6LY966iPkEW2sK
xbIgNC8D4aHHFPx2nnw5YF8ZTp7IZX5iePVHiwnwgx5uzN1LlAy3rsh+gJw/EzZ+C8voZ9FvZZlH
W8kACGVK/ZA1KTkpDA3NjJawZUA9NyO+YfFU6syny1Xqhi380OLYhi+FmA8TeZ+kxQVQLz1wQ7aH
onzbpMShnxj8ZSx8sgV6grEGWMtDN2kRaSnFUzNzoMJMcVNxdNpkJ2fjNlvZn8hcApwl9wbIq43V
6IGbFL+ysnmXuZL4KYe9JRQz2xbXKFa2L5PEDIs5m+nwOQmVxqmXkhfuKWySk7p3W/iwdqX7WlTQ
e9vdfb0Mj0md29ucWHRB04bRKXzvFa80LDP+4oKRrEo5EBs/SvhTryNG2sXBB+0LEVE6W0/2gmzI
9nJElbZ6mOqUATiH6iTX598lD0tDSruJKBOZgoXXxOqMC0TJnljsbZQ3HD/8IuthVPs/nAgkbhTF
zWN7uq0klGvlrH6sNL80KAbLbMCCA2RoG7Z25xPeEmVfADB+Uvy9oLFRILRmiyyLRMu4fg+nAoGm
/jpG4+si7aNp3aKVhKWvCKA2/YCiQlecu8e6c6jQWdRygpUo4x5D/e8sUS7nPKDbUEt+Q5dsz1Ae
HUxNhtPDskU/NqXHgPFmer9oLHCoG8ysGY6EtDC/JWWoKR5zDqN9Jrha4sfehfogIl78egMJfWFt
oy2veTxtclyNvuXpV2g4pHVOzp63Td+ULm8Ba/hX9L37WIqF9PD4Z0jG6zCMD3EltpkBdrCzuSAH
3oEtc1b2mdEchJRzyJ9CynGFqYG1KNFyrbeuaNOu2DP1kJTYwPUQseRpvAFY9Z650Rcc5I/s2WV/
7DuhfuM3Ffki6xihqOTQVPzCs3UOa3JTmXyblVEf/EOGrGym+Hmn+41y/pS6gIGQsCcPM++1TJjE
pi6hldUs65NVhW+dVkz+MCnGdTod82R1ZzOBj1/3LzLHAZy5Xu7LgpefcZjbgrEK7n+iHhpOq7wZ
lJ87EveWZhKv8VyVNvbrpMbJeehq52LaIFFp1NDGZrxITfB5A4mCFiwl6AB4+0nWxuhHs/OtGzxd
0MuLwNPGi+aC87Qt5jHGaP9Kq7/+/2ovrsk313752/2nf/Jl/Os//ycukX9vbfzP7vOf/oONCqzo
W/+3mR//tn3e/et/+p7+Y/S3XP/m/+0X/8Pff/wr/4feQSDI/983DngzWE60//U//5f/uWdYv+ff
GgZT/Ivj4L+nGkfaLwyXiv3fDRrmv+AyMvljnLb0CyZf+e8GDZsv0TEQVIizBqLv/2gYpPEvAi+F
54g1tXTtQP5fGgb0P/+rU8KiIXalwDVq8EX2Xf/sLKo99EUEU0u/ZLGopqDMn+JKOdewn+9dZAqQ
/Kzo4OLH30ZacXNy8b0kMNXIbC23qczOnagMalUPmpjRiHO+1FsyMT5Ck/NRYTDeAZoY3AmNmeuc
5agdXFd76ljt57MtUZI+CjSfbE9xkituunBJzjNhnRu7tYzNIrUvVA94x4sv0RunaWG8WGrd3psJ
YrPRDm6pE57apRNBXTLJH6sEjYYwYVlW+BnXEZ2W6uGWoam9gY0TaJiO8XW0b4IQgx3jE/TEzmvp
OoDLVVfjl0If1cwzM1DdujejjwKhcNhFEFKd4ae+LbgWt7Qhx1okAuhKujfdMdx3q32SSSzAV9Vj
I7e7n1qmL3PTPozF12j37AdNhoOSlZAkqCEeYUHoMkQFZATs+08m+EXsBcAH+9E8IBsa2Pwx8hLT
ybRWnJ567Wwbg0VrXsoaZoiOvXfNQp4yM99644JBAcGwlc6nCO08wejfmV2in3b/JmGt+UONRSTW
0RDSQJFdloTUrBXCXN4RIOy/VoHMgYEh4ctWcmpgRyI1GT8s92wK0qe04bXAOvOua521Y3ngbuHQ
tbMK+nL8NSaptlPf3EPDeyDuhZJGPIxxN+7sWmGw1RoCEgNGYPW+JlJpU+B4aOtqOr+qARlcYVDO
zU6Ol1d7XqYGCz3Ngeh8p5eMxsHSwJgY30IbKlUZnmNiEZBq4SV02+mZWfshha62mfiLKMXN54k8
RddsL+SrBHovP2PoQgcLFCsnNupkAqBJsgD3NoFPdFLtAYsCAVM28MIK+qkie4qb8BSZlAU5IRBh
2D5gsbwz0YLsp/tyKQDONkniT0kjmDVHIK+T9LsKUUDoVOphsqC0ju7VrCOOHKVz6VhlVNTlGxk/
FGOZAtJx2OkhPiD6aoj8qWFy7FjOZYr5vwujg8YQnWqHVL1elcCjyC9F7pQDIxhxkGsZMqj+1Q0L
PYgTPncs3/6Yoftu8LTtk1pnLKzRPhjVp6ETIdCkbI6O85z+TE2ELtWKXho36zdpkTwbcedtXHj/
PC/uJQGYtNow2FiOkl54oGDqUpwuLKN3hkSInXpLf2vjjgYdDxJM6XJbza8G8Ddo1pOF5jhHfjbu
Yxzgm1yQttRyW65C+8Uf9eS7ll28kz38ZhRoYqfN9jfMGffseYs42x8M/q3L0I/TqejJLTcGcVeT
jLURi0bpPeNlH2vzXi9PZVrpeyQ3M/Ya01e6U98gEWO1Lx+aBvCBNYypX2JxMNFRXRajuA2rEF9W
cDHTPGcrPDL5azt5s0Yk3gvHQKyV6a6ezWfdJm1CK2IZRIg4ddbttnnfQwRJ8AmdbS1YSi5UVf1m
bRTeF3jCJ6iXd4K9qlqsNwkyJhja/kyoXHQuKQ5maFDPduG+zB20KauUX8myyJMrybWyNJxDYnyv
EDydQdzIM0c+4aEuCUtGPGrnzuzdAw8sZgKSCeoRPMScGr7s1EzRYDV+1YOx1L1W+DJKTsRD3iqv
Kk/LYKh7D3gIAPp0LxSLyDRq/AJR+sZz4KZ0C1FaxnKsjMlXdhFTiQGirsdrU5JjI8s6DfKO/Eot
7iKfYqzeVn32Vq+PLrnor3LWPqMIDlSxFGcoTBvbHftLyOxkYzg2lOqlP6RqDFh6NrtaxsT6pd0e
kieK112LXAz3kCIh8wb+p9rxhph4Q1Qa/h09jOJQwe1NhdqKZWKzIH5Hi8/fICG3umMC6xzKyD23
s4RqNAFy9Qzk30tlvrtek/PAL+F+hyUxOkepesYYXu+M5uR4nNxUhrUvM+q3Jf5uiP+jz1zexrTh
AFSU/gmftzE6lpOk/HMTK4ibhcK6dFgBNhLuV99uzRwtqGg+krSGZhOZOLDc/m0pp7cZM3vQQ6rj
oaF7Ill8EjVrWgNBqt5G8Lvm5k0fK34HpDXXSDvRIIDAKjlhCTx4jWo7OYcdSTxuLK9cfnflIKrH
Of9CcaG2sZOPd64wHsdEQ9y0i3UO4YVVCPOaZmN+VY4Z7VsW+vsxrXkNGsCtqIYq5vQloHLrvu5X
3o9h/yR5MJiTQ9wC4xqtV1cVep/twtTEQuAI5oSILYS5Gxd18j1QC4SqdfYKfkbfRJ4Vn2vTXBtD
KPmz6n35NQAW24Z8NooFjKWX8l9q7wHYuhlD8Z47k7PD13NuvcYNpJdzQXAA4WNmNJSOOisQIplF
4eylLB96p+rIbDT9NgW342kGJ+A8B1Mrpy+1X9K8+8q8xgaXAtETMPmTMtpyn0KaqsOFSYhtMxdw
S5RELbEppogu1dBUx/JD4wE4jxAeMPqoe1SdyC+FfpjKWWx7b7hZbBceejQFjpcb+0iqxbfm+JuI
WzIENfev7UqmUHl/MqsKhG/RH0SYOohpYlw41eCLarpxvxFegtAhALPAg6mzLm6HrAtGF/FAGyP8
snW2+TVKOoNb2DCdS4vqSa+TVRJXH+E1/K1SHDE9mczPS20+jusPhERW7aOombYU1vd6Io1r4ch6
o9vxe4o3sGTLl3OlbGoP7YWRx79LCCd+zD8G1IpDwp3sFCiFKonxlpX7Vdkhg4zUPVkG6k4RG1OA
eoUtj8kQohbhN5RTWv7eGc5IDhE9jmVE16lvoYH/cN79aULdAmFX4qAJ0RyvGZNOZzPhIBenyF+Z
7Vjg8OvqjKL4ZFRjfzdiXNibJVodvSOxpbXWmVzUvhvIcy5lkoEBG5TNrOGxct3Bn0xoNrEe7Q2W
+A8YSzEoLnCZ2fgx6hiE2NYTjnitrfKgKpDmxqVixw/ylPU1z1+5brmTOxgFYoNdxmKEoN+HDM1J
WkIKQnjQsSf9b84mppVWr4IMe63dP2RLFjGHXJMbKezU+uXeEr9TlvdHj8TtHr4vdJbpaDkIBiyG
4Sy6mfOGZs0wXIvbk6HBWkpnm7phQTZQ4/6r81Nu4gsN5fzMyhktuTMjz0DukfQz9734VYYJ2haz
0s7SbyQTo8hzgce6tr742ZB99iaiEbDhijl7T/tNVxw4kxghCDYbB4/kYVBjFoBqTDmPzONU3ed9
ou4pzogIyTCi6OlhKYzsQhDiDi1we/EinXzXJeEDkl7R1RE3lCfxw2gzLagZrCRWjMyxJAiAZSbb
Uz3fT43lQDBhjlHHGIH0Hs2hiwpCworbJEP33Uask3MN+ryOLiJFMrc1arrQyhGgrbrY4a9WzGMS
0qyWecAn+jxzzyOpgmFdZPhfKAanZtrNS82ka71h8sn6Xb11Y1Zc0HHeeyWyxCG7a0PEMb2VB3nj
2/3nuG5e+YgfNbAYm8mRuAkUEVzpu5teF8JXD4k+8hZj1u7whxPIycHamn4eswSRTDARtGddEzI3
xOrZT59LOKmDTLTDIhwzIPUU6kQ4Bnm9fORGggjg2SL8iTgz1HtuL292ZQSViyDbXbC1dMl8Gx0m
J3aK4jFJT0hLgETBRGljibSs7+1AJeNXU1bYCkWOjqIjm2vQiyC1cSjqhOIGCcP60lHENnf43jA/
vDdtTGYTPMvdmDpwmmRC9cLAhZbxMLXVIZ5caFnAnMTce7sxtr1rti+GKPQJw5nYl9cP5L4mD0bb
4o9QcN4GSmPyo4itLUXLst6YmXRShyYuhReWhSvapkBr83TXTW5gulWzhxINT7rVkovyoqMWQ/BS
MQR6tLPcyIIt7JLkUJmK+14u5k4nbM9ZGmdrIDDZVxEU2Ua00X7iiWtkhaAnqba6yZCItMxouwzE
LYYK+5Q7XVj2ult2Zyt7peuvET5PXLu72WS5iuGLp8OpP5owVUAGmnCbuN6dGDSxReKIlIVHrXAc
rLTuHO2ZJn1LZzlNCqNuOiZlsKYrtoorFGprW8y+1lWGP8wZkSiW9pTI8i2Msj7QwVlvlj77SlsW
5pIHSLdhY2XKCcyONiwd6n0fNS9K6sUuckdWNZOJ5Zq+gFwqwI+0Y1nlbMPhkApxX1hAUkO8Fkib
jLOjhqBe6vFxWbytkB16iRptUNpMqMW87q1xXYJW7fizb9iJWTyOisyBQyeTmN4vtoLO7Z5Xk8vR
Kx4YDZXIS2CwxwafC6ExRXyWNB2+tUhqT9u7w1dxq0ClbeKW4eWgDXeJthtgZgeKnh4QVg2Dmc99
oaDTRm+iKcmnc20nsNEX5hHjPAXh0Cco6B5scU355Lti6feQMNGZryTO1lUH5ER7O4MO1avkxati
3vEWMptwfgDVssBYoyiN2duYefbHGYANRstTPMzvHbNqYkWvc1HtCDa9SFfn4FyeLS98ddO52SLp
f3RBD8YMcXkkzBMiAPIxgT5iwr3z2GlFdrj6lOq3NjLRazjaHpHUvu0N1vhzSVCsH6UISiRUGSfr
yTyWznbQR92f+xhUk0qj3ejSfyW4QkziiTmWwq2WewFGjHOamyCXcfySlWpghNcWsndw2Lrze+g2
hBS3RP94pMW3kRvMBNnZhhXINf/V615tyKwgOM3lRMHIToYIm5ohf0k0CFIElLQqLT+7lJVAXky2
75lHa1qN8am2QUHOlWJML9Uyk1FQCn6hg3qz3eyRY+d9HC7x6OkbYxzeHDoMfrrEO+iDcypd9c1H
iIYLhhGjAvxFFPTkSvK3yxQWetjxqCZ6T6CGyBg4JGV1dQeuv9xJAPLjGGORSwTS7JCgl2ZVcBx6
T62uxRpIvpeTG+fRGCJ6NaaYxiSB20tuF6Xh4nrbtnwmR7dAaY4GFUThlREY6NgBJv0aCAcY5F3H
gX1UZftjILDfKJB2G/Y0h7Fo4l3bFYLg9OGJg2UvB0vuE1SRGVKwW1t12b5tmEt57BZKi/8Td8Fw
95eVwV0WjfMDsuMsT7WrdLOgGKPpYmBKBgMyhORQJaVRrAtgSdwWP6ZDbnOXWve6TTsYA9/1q2ho
+H7rpnvFPm/Mwe969ePAN9waSXIqG4EHwpz8GKA0ZuHC71R9K+u2OMVed0NlXQSkGd3Q0D94oHMC
gT9sM3KzpLGRBGNvREFdcYhpQZkU+SGqZ5/szBZnsYmQWzf/VJnHMoXKbadL/E698P5WdoeIxMBh
P00gj+dmME7e8JOgqbpbNEz2GXbRlKyRgRtwMZOPsJl9vie65H1xzcChTSIh3KdMnwkerDf/Foca
X6GK3IVSvKBmhW+UeS9I+6FQrGuODLyeQR3dVzuIY9itF84UVDIeqZDpleRoP1fwZPXIKHfWOO/5
jHSpweE4w96otOI5KozfYahJ26RYwk5FIXlu6OmXfvjDp0MFi1WfRr6QKWsV6kpAUQuimfbTmUOm
URkR3EZn32fZuZqYZg+4fprUeWX7f2jIWYhXHMA039Ma+lI3gngG9u8hWy3DBfHlUGwBktNPWEEp
hxv5vhYBU+uqygVAhqO/MTmPrBwU3+CiUy6OpV41ftIFssRw1xh9wJ7CH5GHi/YxBSrQmR0P59L4
Q1xcYFMifQyPFvO6qRn8aMyRMtRM9IVbHkowN0sCYUZVJ5fB48HJ2re2Y7NE5VofIiIDtirqna3y
2HchPfLTHJfDjDhvL3T8sLTRSPWc9bIxEPW1pXujgY3vLIsRijV2qLjX4AOEzne6cM55r3KWps0t
rzqCGQ37uoTo5AUV9NmWGG1FtZwNgsJFBvlzvJqJAtTa4yACfGLMFJL8c802QWm5Vbymcz95PMpq
2HerNGMKnQ65Ms4EhExffQYncXK5lHJH4LdQ0xPaJlZyC2GVY235hm3dDR3L/KqxpmBswwkBOj6m
ngiCk5rnexhVrIMSUOf4j8orA1uitAzsxN7CqmvSx0+nDh+GgmV3y3CXkbDCu4pRV2XUJk5rf8bE
YVzy7ozuH0j4a1WtomMSrcYesZcnTcXjwDoltQVtyoyYIXdeGW8PVyHjdyV4RKXQbhbN1daw1IPB
tcjrdLcYRpCZC3750GU4iJmXZD3t7byA9Z7a1ZjFEzFk8ID0az8t5bmYvVcmyuTKDQzfcsAm/HLj
YyKMa2nrLc9c40vuQVA0VXJQBgLEvL1TluOgJwxP/Jrse4NXufTI3JwmqncDTlK2ROMnJ7J38ubl
kAw6q1VUCVA3U83PLa4r0aIcjK3xnNfwudKIAJ0mJcCiqHFW5Gl7aMKYEWEEnphwaGfXJFjo8EoM
XM8E49o8TncVYagxlpY1ttbaT67xWQ7qAiWs8XnEnvjmEApGRIcxzpiILYwoswZkMIEBg1Jk+UCM
cgcs4Km2M+26JsqqiHQw6fX6bkmtxyEemAJ7g7OpycTLpLfTlxpdQl/3yBjV2XGq9k5a6rnuXnTd
YRPhaFiMSMhNFMlbmikOhQrX3ADkvAnW4tDzNllVwtFl7xos2ec8dJhRkkpgNAGxIbiBN7Gsdu6C
23sxoh0/UHvVdQpswaR3n1K2BLMD1X5qmu1gesgnLTZ0iziZmjE/hJPhzyZzSDsExzosmOcWEp1Q
Uc1be0SzkbC804b41UUDSi7wdBxzyJlhCWEAKQYYz/LBo5LYJqBpsCFLP0dAIMANE9PK4tDFL7OR
JsOyNmH7scjwxqb/Vt8aqx+PGrPCtAAoycp38RfIlSrSo1OlGT9eO7K/xI80mr9EE5M2s4xXaYkP
4azcGaCkJPySI0LTOtS8+zjdro6TD6e5mb5g0T+mFlsXhAMUpZ5n7yEzAOeLKDobgygYZj67Vrxj
4uj9eVJM91Z4qIIq5TeQaDZhk7WoW54F9Oejbj5ELHNPpSmOBVJiQC9M2JoZK0/SLdfcwJ0OsH9N
WkDymz4LV+jHBzlTBtNm3cdN8pir6DwA+t0qc7gzaHq3SBLeVTX8tkxvUf7m5EigtPdtpgPWnLRY
83HbFlouOIjS1HeHjtFZEicHMCIRBpCF7nHR41ODxNgfgT0EdNH4z8m6L/P2hYgstGvrNlyZ12bs
H8G4iJ3IJEAjlM6WM9rbxpqttdPT0U3nxk6It2bKbs3Qb0Kzsk9uXn645kg5VjFs5N4jxdBzT0hx
k4O5QppLXIR2JJkgjTXn89JtlwI+9ISUoa8664C8n4kq1cXsFo8NSxo54rgzPNZCyKcOnHJ/806c
BwvbP0GOsRemwRJTuQnTAqycLZSE0n1nCEUDaEDGql0ckaNOoBLMlCWGsVLz46KT6WYQ31ljIuT4
zlxFqoIZWIWZ7W3v1OBf2lj6ii3vveJArEZzqMf0g5w2snKd6mRT0HAnet+AlfIDNc91UF21VzZq
m9GuqP5ynvQ8Ge8At2cMhd0Qd5SNk4301J2GLQPlURbvKsQYJUutaxF35wwIxjEavZoPhb6zjMx4
9bqfXidwQy/CBr3IRksgFbgyDwP22Z+JRi+PhDCZYPswUXNQRnUkUVv8hDq1DD0KdvXfaflJjW9i
Gx33o53/UC9l6s6O3uoOmX3qMoUrgE+0ZcNrxzqzz/I3J0s+4Ym7mGOXlLqVJnYip/sCaf6tiNgY
JCbkJWTQbREJfJDEqpYyWjBv2y+lx+dbz23SJDWwN+xa+NH5SJfwvP3WNHdkfl4QPGZ7YCND1J0j
ZzqQd/3ptMN3JZGVSRLsnF6826i3d3+7EaLFPDfX1DPZXhRFtJ0QBzIVG6oDUvM/EJ1GZCPv8A1K
pJJkdmVVPh1EUuyhYDnk3ZK9VRkh83bxtZigSjn1zD0M6z1l/Ycx6WsAr0PjMf24a1Ssss3xkqch
4CmDePGhqswd2xGO7jFW14nwkn4Wbzxx3FgNjFSvSf+kn4x5CGSXt0gY34zu+D1YH3OfvkV4fHBz
IXrjzjMmXt4QGid7iZzjsmYnIj26cJwAClvcp76Od+BDn4qVftLGdXTqm5U5HWl3DNDZvUQRKeDZ
edathQVK/AuzvkDbhWId4xovcDBAGi363qm7vxjrH83MuiswqpAKYW/yFiY0ZqNAmYZ7Mmv1mBd1
z7kS/TIff6Y0NnflqtRzLU62ZfAObQ81dTCrKz/jTaNAxtZv7lThMKVG5on7Acxz4jX4K1h8MfGN
Mqv4jlg3lqSRQOatTxJl+OI6LrOu+wFhD5midmBqLaYP8B7jQCqsh63G6rzVX6M99fr40nmzcwXC
WGC97Sj19LK5Dgkp74sWEjO21PSf8itHBc8yp5rPecYat1Aca542PXYYBEoUdVs7L/jctUqwFItn
poHBqNz8uWDG+jy19mMngGisIw0Rj6CJGaWc+aX4SG7R7jG5ODsGSdnFPOPS0X2LFDhysbnGpkRK
NDafvZc5t1BEWMsHWrPGzvM7J9evufP8D1p3q7Lm1C24ujVXP5ZxeR16iu1UcksGRg8znciuMGQm
AqxpISfLDS9GqfYWwUsl/2pvZZcxebX5Dfa0FoSD7fKYKMRYfRFti7I+Ik6DMSFLo+nqYD70Cjym
KQ6+V+g9jKof4SIQiNH5pfloMRTGK6lwtfa1Ys5AqksnR9DZlCyAUtLZYVH5mkVfLaB4jYJ3vQkr
NrEGW3o1blRzHxZ/RvujJBwqKrI7NBx7ZFhPE2/qYNqHpWG2zEV6WGJx0gztZc0l1scMWEMqdj3M
S+bhjEcJmmHlxbock+7q1rlzVkhDWj8Q44meMCXOapY+d/SfwrV/vQLfT+bs1z8z2K2PjBXb8tYW
gNfzzu/1+hpP7Z3jdaQeLHI/o3mNzL+dzg2Iw80FGzIOPx4YkSHGzcqugdXvxkQNmbr6rZ2QCbVi
rUOeS3gHOOcq5M+6FX3PsOyQiGprSMJHzkAr9VBsROW+HEBEXsjo9VesUEJEMLgZuJkMZYX2UZTh
uxS5386kdZLPlUiUmxpIiSwgfBt1xDiseD+x0SoTRS4qEkwUDuObDAhjNqI3h48vHOiRIeZwae5b
h92EG8TZt+ix3eKpdI88rw/THL3O6HM9l+TeMoXNR3uoMYpkIhkFOnkbKU1O82axruyK9wI3e8fy
pTYIAcPg51TALAo2NvVvX09+3x2EGF7nmGc89ecUPZ2BPSjN0SSKV9ZxKd0s6xP2PGANdkMvUMdn
Ozw7uzLSMcxMz7HI3gyJCNWi72PeQvwIGmR0GN4SPsz6zYRarMxDHJkd5BAofesiuuV88cZbx7DH
av80bDLiGC+/eT+bNQ1geDateU8BwomWMwME6hndYdTj3vKl8WLDPWGjg+el2je3GflgpD+Y1R2C
y8BjX1nVZw/IheAh7vitQtE3/0h8OGPx7tY35aRB7zR+ruGdx1ffY8ZakQpUIw6vTyMuRFYjyUtX
03YfMlYaNBEQo6GNWaGvEzJX9gx06wURank0sm8Cvphk1jtLfsqx2fQDC2FHf+oR6gMbs7vTYABO
ARNTbNEjMfjHXDWKuwzF/mDk5BEuG4sooiR9YfURJKBWDGQTtkI+3P2uqwKbCXcE8U9vhxcKYDaR
vB1kbqAptcl8Kdf0+rTGy3MdSwxq8XdPQ8I3PY+4mxKNjLuiOKM5icUfw+Db2WS4QWk80sSNUFEw
I2zjCuVN3N0qk+ZRhVdlRdZTy534XECfgI2A37IAFLa06BQXgoAqnpEekPex7fLcz7AfBKr2CDfu
h/nGAIygT+IOj1mWX1J7TO6szEuOdUpY2/ClQl/IjzD6XBTWa4YECxQvyzvOhNv1WAvTaq/rxqYy
8rNoqCRqAqK3TLx5uVMd7+NFv1AxsVGQhJi1hvWRTBP7LT0jk9qDcrqSD2REkqPWYV4FxXHTvIgx
+4LWyC6noApLBhxrphcPjK33v86S3o8M0EnjpB1f4tKvajc91ZwmPZKaGMpb+5JPww+e7OPUfJpA
fQCq+2D4vvsB8EHIs7JptIiLSbwUpAYkKxWjT4Xr55DkbI5bLhkuCBMKPf7NHXrPTw3v8WJKhoOE
OsUpDsqxfoc7sg8VStusOCpbO46itzZxIpmoqrOCepikD2bcM4fJ/LB4yd/cRT42sw0bzhguHgB9
rydJQWHPtWy6N41lxQaEF5c61lNOEmffet42ShaTTEcH4q15Y5t3HHGOTcyFbFMnE46Y2cl5m5wI
vUGisTMWV01BussPI5QTWtgvoAobF8G5kxk8StN5CAmeiOdT7yFnr8avlkHxlLbn2VUPbTP9HU4s
Yl+rJnu1VYvnEejaiAxhQhZAZaDirwHYKnJqCZgrodW08Eo2Dknj/ctEwrbEkI8OgykykUrGpDbW
YFzYvBdUmOt+yLuyKFj1T1R4E8sveN6Ou4ti4fO2blwHLUz11uNrc+bpWBH8BBzkRl1+Z9A8yOrL
6hBtzM5nXfF5mxRW/H6kgosxSWP361SKaAz3CEnibZTeSifdqXqW27IHT2pDcIzNDgw54RSwYyw+
6Nbc7nQswrr6LJPyUyy4Fdd+dHQYJpE27K6201K2uzjU3ycLCYhj1xgvMbu62kVyBwPWPDtQSX34
s5ced8cV+QR77w46Q5Vbb+DVn+rauNYxOKOcDHRZ5g9Jhq8Z+3mbIMuXhsZb2evbOjHeVNO05zzG
eVDLYM6Yf4403AMB4piOoZca2btELFvY4l7BAngtKqY/8TPOWvs05NSLomeJBJHBhoCKvtv9bxyd
147jSBZEv4gAvXmVRHlTcuVeiHKd9Cbp+fVzOMDuDrCY6elWUcybNyJOcBFTuthdOEXNZaDDd9Hh
mkrZHKw9adGiNZOQ81vd7jJ9xw5y+T8yfQIghq/Nuw5sAJVkesQqJQ+OXd9MxXg1Aj3cV33UHPO8
PKUGkAyohsMcC7Ugd1oxpmmzWIS0kwtjlUS8VdNjxv4GQMzFho+h9eOu14hDCRNCVb1SMyxh/Lur
/s0iPuzCkQmi+GqM3waNh7WprIfUgUkRLXuHqlon69dpqi+Gwd5V8r1+j6KbKk9pX+L1XNoQgosJ
0DTSmrdE0xnLvWmba715c6ZtTQ06nXh43uKNi81ItKex+4hbuRYMYCmNdwQI5jln02kf7tDh5mKC
+BwZDaVpg9ciUGKoJFQndTXb2urUWZKA3vSsfrlEYjKvAKGU9rHNYlQJMW5p1/IQ6FW/twM0liD7
aVEkUjlQzMRUuq/K1gOJwUhY11+K7rymgYobOlnIkblVaUS5H5DBfXMU5xwCkp0Pe1F3S4+a4XRK
TsoMGTCc1N0XY/KjYcj0jUrlWbGjc17VH2UwAk/LrbPN920vHcVdUm8y+NngrbJWO/ZpfHYd42WU
1o1I6UMEQGwInTs4gPJiQvgmWawHFZyqGBRcsWf7+aEzaVP+a5v1hkzf0uTZgoBaq0Sq7OlBSH8Z
1ukmTIncOlsMWKf58hmck+K7qI+DtdToIMQ0wC6Ns+edXqZt3gX7MYJo5zZrQI23Ap2Mw3zSnLvZ
PGOw2AJ4icKoV/ceoeWHnI1x+T+VdstETL5mK6vE1gmqc3nVxlXB7g5eoD+RTWjMiaBu7tvVXVXk
yUPfazTzWXKqjlF2StiWLcue0av4GcCNsOGES/hSdAelcy8RCUMvZjfffsMyWDJlwNclzkeGCwQY
ttf3hkcuFTdbeaHWbqOSuyBcjfTFmmMKOVdBsHQIeU+aBOHVyCUNrMjUNpqg3EQ0nVbkIKbMV5uN
7LmpYP8s2o1e3nlTUVc1k0TpcxbWijmUPPrGVMTGMeZFOUDvKdyODBUSNA8jPr/G3DDLyB9xqe8C
uHAsUUiZNxP1VJj2HblNoOb0PCSIn8SYty13L2c9JBKrpS9bH85Qh4Oqj1A4GNGl8xTVsUJY+p9n
NQM5jG2uJrvYoYXW6+k4ly9ll16EfWLTj/5QH10VepYh/XCyNwK5skx3nencO6da4sr0beTagNVb
FtIx1imbpvqIRnRB7KGV/ZfBjR4V6nByFLNJpYIlS6Y9ypmfAgZEKbJRqRlOMwt7Tmr+pcpMwrww
H7Olyo+m8IChht4qjri6TeoIxIirJf/KsrzB2Fy3fXkuYg1ncEytOm/GSbsnEOfwbHTVCoYn1rYG
lGAoL3HIkjb6iTg7S6OCoYHXwTtRdSjwXC5M69TYo1+Tl9Hs1M8gZVBmxavD2DhF789r6aQ4hK63
TkiHy5wqIqBTlXwD9n1pOny1YTUvOsO9NiUQXuTWiynu7a1oJI/Swr7DSF4GIGANqR2VAv8uB+dv
mjAylPE5tVzqCJQjNw2AmyASPL8mJzXpYs+kOnTIOXjj0sB5eghpC4vhOJQav82vTMd0ZLhz3I1h
1cVJUgEQrDWitSRCJPBwIVZl/sLme8uXy9WoFaY/xACQEEn81QVX3sCJaU+swcQnkjkgj5HrRuHX
dUw9oyv/TD38KZPppng8aZOGVF06KB5bK3b/hWV9hOTsrUMlfA0IRuFLfp8q5dLB9wfKsMOusBwo
WlwpsbXvh1puzbq6wqE7liESO4++6OwZ5lDfarw3cIqedselTThE7urRpdNW2yttaa11FattZBLF
7/SMvR5o2W5C8gRH7nrJXUi8kV4GRP/TS98Bfy40vCaJx/KvP/K2Xo9YFCuXc71eWgIRJyGPEzt+
hTyph6/1GK4wAJ/woM1WMkd5adEdtnqol36q4jMdWzhxQXPK2DQHtTwAUXlQ1YP9TRZy1VQ/Rttm
+7pnbARBGAPMmesJd3E8fXemyRsvokvZteJrMrm/wGStCY7aYCu3aWboO1+leiQ6zdmDcjX+Yurn
iTfnu5uykk610Qz9Va9ZQrvlp0anSmJWWxMJgnpClLifwTGeaZZsrClFcejjdeH99VGo8NZvGDCB
ZgmHdey6CRKkOgrKOuyyCH0nluvQdVJvq8GuG7Vho/XOPdHE99gdkjhQt3jE9lVINVjMrTId0o0O
4W2MLuhACMJ4Hd1eHKdgdLaRR0u8mowLxidxUDSeVOhEkwDRIVReYUO/dTtz49TBU3qKuUr4lU0y
zQQKlZOBqaZV7GxT8IpA1tQfvG/fxRAw9wQaG9NeeSkbbmWAbl+axlwyErEpCQ990RzyfAK928tr
KKwE2lt54oqxo9HtVtH+l/EMLuo622au+qEYJtdm7SdtOPCDNsS+Lt/VeX+SDmvD0g5uWF+A2k3+
cKaUZieEfh/acRuq48aoynVU4AiYdDxO0QHbM3xsGLl4bPBLfeRj9dZXqS+allyfA+x5KB/tRFjQ
4BkztB/ZNBunMZ78l8mnzdca/ZeIjRAw7H2NsrPQdMwthV3gvXSqb73v0gOW2FvjkUwsGW+CcOeq
0efkudbcnPtgZj7a0y8QpGDlKvJCpueiJQF9AJbxwo91Y8cqkdLuOGEAXScoGFQzQRaOYV9PBppS
PxTqBeX8oFnEqGPvKMPyowvB30IIOrAyeYgwZTnqXJpMI4hiX8qyO+R4jAtzXr+CjqCiwPOqhGF5
1ytYOqjeuE490ZvevEUJLQliFTsDa0uR/C4mvdnkJt7PApDREK6Zss/YgnFq1cZBuLxdLasD2oz6
ZnfGNcuKo27RthsB35M+LJqFVF9HbNIddcqOzo+fCyPxeN20/dYsCY7K21T25wGJ2eTi3HjBza60
BbZQUkSrQQD6AahsRsMWRPuyAnyUQvE2GMZoFN4r8huTVNc9PCL8kw0UUKe7ZK5pSKwvNwtxWGAa
HJslwVmSQW/GnJ9kIWwo1KGxLyi7k9Ee4zJdGrZYeaGAiAXbSgn3tckXkn9kj4cC3KQZPDuhnj3R
b2qOj0Q/ug4i3jJRgkUVWTuSt6fSGHbMMy/GaBwbk+dVqs06glzCSZjE0m+zcuOC4Cud6EIVx1Ip
5Kbpal/2xqM0XCwF5i3ESR4O6i4KnzGOuCVvg8bZR0wipYojgcATFShVY50ntkHjPEba5i1nX+Vr
U7GLxlfymTv6r50NvchbU/uGSW/tx55dnOXWe1CK1GKuhTDtdW5YtB+Gjy6tZ1spEiWFUY8U0/mC
RhvICOCN46vqJh8xc0FHXF/vm3faJo4axTDrsp3SK2WeNCQEtxG5BcLi1g28h0gUcPusFUYss6Gp
+uIeDBiUYqQXc5SvI5KvHyPsB8pBtj9qQ71j947haD2DsLRQ2RSBSy1rv2xzzicb2k5Ub1pJqgn3
7zQ1X05WZYTxmz3fapY8UbnlLn2w425uPqTSnR7xfG7bEECOTCs4BBRbLuyyefcaG8IbO8iMwHY/
QcHjb+kkc0djrHvQ2e9p6+7bZi5ESHLs5ANzm+Z6u1KFryUBUyvDc5pXpvWPR8CFQkFCDDFJdKx/
ZXLIMutWeeG+q9Nb+Bp20cEL3soBmpdCwkUQthq0fL76Qi5CwftpPOwLRLN2khDyIu89vwVGVcL3
z5muSVdNFsUXAY+Ud6Bdjuc5KP1yGE+MmRXGasxo6H7OOm8VZSUc98kzkgQvpsZ0UOLZ8gPq1VrF
I3uts5pqHBaSlr5rNG2TR/kcoIjYy03C95zqDliOXViCH7L77UdoHgEU5dHy9nXc8QC3xr6dnO/R
FT9ZGdNSnuHQ5MRrdJtWQewn+GeZHHH+TR1CyuB7aXjyKC7IXLh9jO03NMcjnwn6RnCnMtZaGhS/
mjh4oDq9azoOxckmEGwjXC5SCkiHMuG2nLS7MLXPzHR4yuwldttlrsltlkXzMoTHUIHcKHAo6Wbr
O5oYfKesVjrRFN8wuO0h/oJxaPZWYw83t6yeTjQ8idPuvWjymRBC7qm44YM65d5G84MfmNMjwFjp
QMTTByyAtmHNwftnFxO+Kj8H2/U78tJmVq+jmObksAe57SwK4oHLUUm/scGr+NHWhqv4TutwEY5L
DpkaJdoNfyVOQNS2j7woLhYAOjcQ2LNDviYjw7h3yZGa9Z4+mYk5pTR1wrveLVCAXmSbQdzDfZYl
ey/1TrVJwIlxMtCb62ixPTOsBWuYZ2nr5zF51E5/DxqW/UCLtIJRvwuWXV+uKVo5aMjAYxU9y/4p
HYhww44Q9ktvibWXx6+uMlJHrbpbU6lh22qXdtAuAAg3tRE6SL/V2uV9BKjZMk8h1b9W8xdT6xCl
cjPof0m2H3Fw2y6quol00j8VbAIS2alP4UGCluSaXnGzt1N1GSkRSyHWU/kU+ZGXmLBTJN5c4xEb
8pno2UeQeUcdbQYS2olcNUSzCpkirBLYAO25GjVCSMGrSG927+zoolhxYO7COvgtYqwOjrYyWvQx
I7lz+8eQEz96pYYgF6UDJbmkJNBcNlkl8TqpJ622NwlBoe4aKu6+ioe/hXshMIoPbLTfFNZDlEER
XMfakHQWhVSyZ1tWXGrV2AbcwwqreKhmCWUs2g6Vdbe1ZOPFODWJh5OQqCYM3fa2aRz2FhXkfpw0
5LYJ0JmacYhd+jpz7duFCkRkBDNR2BTrRotWFvzRyTKPmhsfREbfqpa9Cio8Sd8mZ/T9N3amR7u2
vrK6mT3wftOo5PUzvw9ZoXLj5oWz1ZoULdWuMaukYkXPBuDMwccavuaqexLUKEodR5nh/IQa18sh
T+5UiG1SnUbvpt5azDq18uVEPE28mHjgL71T71vaT7IeqYKvhpa/smXkwU8fUSUY+4PQN7hOCG5m
tFusNdoj0v4jDcfvRG70SeMtV4U/LG529KScGP//yYA7QBRm1iKdl7JN8Ki14tpVDdS4+l8XTyfD
Mm4j5kFMGZtSVx4Do0UbKxu1BPTqFAd9mJaZ9mEIAkOVG+1iLd+LGTvoim5LnY6GSbP6xhEMVAYJ
RyLugfzwlYjLrtIZNzYnuiz3Iko/67SHXpFUdzpf0LiRBpM+/xNUOQRl+me6xT93kB9mQGyxrh0i
GLzKa3GOe2SQ+gZWHV0JgSsidpgJtvfEPXQySfPqPNO2bcRiNizeMkvZR2mPf5afE+veLIcVC0kD
zpyypVVtWMW5tlHsCINDzbfG9bRzI/p/Y2B/G0hJdTcbqQv1ruC/kA2LlyQ4mo7+HpgA28No/IiS
4jgiAAJ13AN0JLEb88HjY48bOHDGIuK4IeS97DlhYhZvobUcvDd6YfZk/Mjocvml9oxAjHoIdAu3
m+aQHNPDqzMbePFeSj5jw8B9MuORhcP3iqU0ckJBhHF8pEx8ITUNHWeP+NUd1OGCYh0wyNHXxAq0
VhjR8eSJBTBN8HduUy50afw6Nmt1S6VPzb57GogOuoZhxvGKZYiVNRinUhzZC7yyFlzKjnlRF0TH
oHC6rAeVYt2r9Vdl4HvztplQFkqablWWJkWpXJ3ehSoebyoQHchHt8TJnvg37rRNrfORmFmf41vP
1wVamzQbrtIOuLyiutF6ddWU8S3ZubJsgBRVpxjmReT8kK7cl5CISzNMfX2WlApOa6HcccBsp4II
WRhCwIP3gE1ebpxA/6hCnik2DMAgDR8LYUIRDpBxZ2sV5Q+pFdj+cAlBGX5xr7oXXlv4jZiHaqte
Si/4kXSmxmVwndrfGnvBqs89jcGazZVX8c0k2eXl3rOOutMYpksoObCK7QZ/bBRADiKg1k4fINW/
atZqVon0g2v8SjZZkvUOyPmYBhYuwzgRajpGo/vnsLYgp4lx1g68g5O/5kzDlTdsKssTy8ytXmsg
g/inl7r7LNWPNjRmJYwvJ4+ycIpt7envum3NdA9BT0LuN9ZwDXvrQkB+T50C2jD9Ky1Cm8nGQjSh
r7njM2j9rANuUxF6mcziOVjY6mod3q2ILCy4FfEdautENbgPuBjIhIHzXiFcpBlfRZsOVt6mv834
k3sZNv3qxavKHYfVlx476zBJGUKLMxwZH6PErsowQUKYYnSTmoJZrX2SMLuVDvsaIx33bu0+hfEM
lPjiTU4GBmxip62y9v526Y2psX9m+sTdQls77HKYpPv1UB29tL+bYAA7t9jkGacj+MhMVssWaS/X
gwfYWqq/rbsbNyci7URUar4GBl4sqaxFowR4uLD7aupxMsRZpngdQdmkBmFr4xrpjGZmyUY4WMRE
YoWJPZ987TZTkn1uxwaxkuRTVT4jVteVlYE5+0LbOwx9v4JDRUacgIJHClWYfODyaktsT4Zzmccw
E6AQTnHPmd5YLEvJgnuKd23Ipzhm+4CZt4T8mHB6+ilvtsjJz2WITue29XekwO8ErDQm9SPiJ1vT
Y2SX9t1x+RWi8Zjpr9V0Jw+xVJERpYUNQlEeQucPbZm/6JcLfubumigt0cMM9G43om6kGLL1dSjN
pRpBQ3FtgnEN1nIqcnBkIW3zVqqA67uOdlcMiPT6o+DNhilmVZF/SVNWt/oY78JpXo9i0JsxRqn7
0Xh80nl7Ix2+LuCgBTEsolzEqygl8tOcqQljIxMjTKL7TJ7JZnosr2pb+j157pDNc0CFh1HWydJy
02oZPdI+3mmUgjvF+CDa+d3k9ppKkX08RJdJa66F2HPmsqnPXlS2PbbZ4VAYfGG52H88tuj44jT4
FF64qwgk0i29sqaaZ8nBO98u1HWSZa8W4RGkP1Y9wUkhn1BHlDnFZLTNet8X3q3TrvX0Ylr6tm+N
g46PSjm13m8KMFMOsLl6uXZmRAGdBCbmCkNi8E0JLI8uwqjc2FpFoNj5krrBgXGNSvm0DPW9ndgQ
20ELTvkjTIPFOJtTzbJl/9kfIQjsmU8ScOfOlj7Xh8Eau7W7WxvsNUq5Mv1mUd7jqs5KzhbxkEg9
eByp83N2p3WbtecBVk9tnRXD3gEg+UFmXmcNK3ZGchPjCB0X+6jqXqqS69AE4aKE4yD/GujBPoD4
dVaOx5h2S3PWUFPxgKtbGD15bi7l0AOhmLFeo27U2SDSfRWqDUUf77OjHpkQ7hGhSMq0yi+XAVpD
6Kyj9wlmUFuy720H4c1G4i8MkBo3tWXfdGdsuSGoIZuNKTmLUVlVYb6Oma00FRFi7Pw8LVZzsqyu
w+Oo2urGtEIuembEykzcptY5pUP2oBniQzMR5WV/CALtoXAF9QRVR9kuyUnjjT+tNN9ryzoOOORi
AYivTazXSue1n0owGmgipPs2HDvb1sUYbwcHqnFE+Sw5KtoA9nyXrwoHkVs3Dl1HS1+tEGI0t3LE
QDn23tNoIt621WFk1AgLwyfusaXRIlKxgwRjvBYYVfTsKJPqX2Uqb56BCpMwqIh+b5sTrVTViq4K
gMqMO6OUJ17WVL+xsk/oK6RN6dkE4aeZjS8l+wuFL02oZ5eUA7GolV3ilehn3S4MOpbQzE9lnyI5
BPZVZ5kZCHarccGiCkYXDRQUEPqmmwYsMfDIDKq7Ebq+HUiscNclxa4N2x5jQxrZ17675hphj6T2
WJBCzuLFaNRE5FMSRthhzZ7HMB+B/KZfpCnfpxEQ7ywwJeyKxpx+H9Ysn3abEWfeZGC3BnohGLZj
FNmx1NiHi/xUK8rRNcVCMz6kePfAVxZx9kWVG5fq9kCt2CpS9U3Fipp31PSd29plrL31AOUM8aCA
Z9dTiMO6M9XTRWS7v1IlE0uiLVzkrnaN6gkjfc1aRYKMt9O1DiBvCUSdZEHlnXlEOl4ENRq98Wko
qrEMSlwEcbgN1A65KLEQiq3IT5DVxZ1bw1qmzLlF8KJ2yjbk6poIjYFRc+9pmG2UGLhO53Ksz7gQ
ZWRLVbNLesuG+NoEJOZxGxFuKEmn6/UPO89pATZ5hiMu5hdwZmYnV9m0LIBpbDzBut0TP9njL926
2AfCtOURrl4C9w/fGgtwaLo04Bgs70aGK7dZRC0BNhMYMuEI7qrqP2owV0oQHWVj8mXwuPeLraq9
ueZA0Ab/VLxhlYuzCHNUugxg5OvJbMgULwNr9grrwEJ6xmtc2ZTtHCz5GvJLT8URvGkW0NW4Rd74
ixiZ8qS4q8y9UTTtRJaDHcsu6vQSj/U+6cJfheIuDKfLvm3ehSn3JDz1EUdMnltgSVRmktlgmKuv
IEFeksI7J0m8Gszy6VIpWXEIKgrWcqF/ilH6fOePrQFzPfoQ9X4g5xlwxNEUgaJ6CmO6S8aHw6iU
sT+ae1o2yCSMgB3sPXfdFcryFpF3x+dGe1Xje/SH2IO9jDLz0Agkhbrej7im3S7fRRpfJuSuIPij
lmTjtRl2qV+VTFMmbo78N7A6tdJoEROmpx82cacrnRgvqvR1u6BC9p/XthyzDrtpzt56bXRfffzl
eIkv+VqxcxGwxDq+SXqs8evdze5DGZWlkPW24g0ji08jBS9a3KjHfNrJPG9aFyUhyPd/py3ICeyP
Gi1yiWl5XO68nYGbZBH26pmWLKzMmZ+rvLvM1Olf4oGstEHhRQfMHTXrCIjUd/JupUoibNGZDxGQ
A54j7xMB45wNr2pyEhzJyhwJ5pthJ3cA/+y7e24mbLDoqYjhKYMo2Mb9Y34Lwklfhsq4NJT46qS/
HPCEKIZpO/b/siLfKEi9Xfav0gf8AYDCi+RhlC9OTKL1X4TeqRsDbpVDkd8art6x+u3aW1AHy9C8
NxawOU9SAMIpHj3s4BpjMOd0WmpxQSnpE6DuBZWSmVtHiZWVWEtOIWyxOsU0Gl5GQ2bJOu1VpqOQ
3AtF3t+YCz9Ea/N3ShcSpX3nvFk219pCP49icvNpOb7FefdPt3V6ucympVvYTZcuW4utkf5w8xLJ
siNTwTYCXys6W9N86l1sPfvBPUMt2HRE2o5OT3iwb9VzWBTXqi3shSeqd9mF9kpYmQvCe/zVKkGN
CIZimF7eytbIsoG22bnWJWmt4E4iY+6v4LPVVfNjSqe/GNBMqDT8ghRYAiFUVmwew43MdWwdTl74
OV9e2400VjsWoHpds3cDCzIWKt2PSsh8YY9qvXWKGzyh8iVLH6jt4xqJEsNsJdWtXgK+jcenxct1
DL57XoBQKwrnh910MX3KbqtUf3ryoJa1x36deU8dk+II650qwrVJslpjfRHQUpmr/1L9vR3zNdsy
qXJhotrY20kbbFiyhjpilV8zt7hDVgFVzgUf1QFXgwNKZ1pjoEISbrBmFibGRj52YR+E9U460Y23
egyJo7rY8CUClpDFtedpVgxlN1ruWtM3JQIBLyEYfsBQliG83LJYE+ZlULrKnu3gpeZiX1l/eIrN
GOmeWLjdPXGKevhcQUzoVLVPeCTMZ07Azw52MgesJCBB9H5t4z+XfzH2kGgCOJ7yM/L+SaVdV2AP
EjxzWYmUVfPc/g25WM0MM3trhnzL1bV0mHHxwUmc2fONVvA6xuYzeH9xf9LDJ4UIHAp7eLWNfFEq
d2W630Pvxx2daVxi4m7Pyij2MAGC+M3cgN/bI5CHKkhhGJi0NN5KatpEpbKAOYh+5/L+zeSe9Mqq
r08xIZt2rBbNuZ1ewu6v0g7eXzdy4dX2fFOWSrwryveslFiwomOOklfU8aGR547dT9C+5djQ9Bmn
P3cAgjSq1nnHd4tVJHd16ta7RaC+AcRbOHPZb7tUxlWWHj3GbpOqkYa9vRV2K5Yty9lLoKFU21x1
C/tWVuw3sI5TdcLOXxfnNDi3pbfytA+QB0BhKFQo8Er8kjF0W0zaXFr0GE9QuWy+/n9yWGYEPclC
ihe1jKnBnQPlWxuUs2BvUzS+ExUrAp09q86GksNWu9nWp6jdVQ+bE/bYBIeWRh6U8gsXCTB5pXG0
tY1pX5O7SRqxkhh0GEComgFwRDZh4sxfxm28UzilEQ89wseEr9DIoeWgMeLrsvD57dWJsDcfTUa0
ZiS9XU94DzzaYGJ95fDRJMW7PQd4g4c3sPxlkSaYR+PirdAH7OefKeUAHmOiDK+hc8zV+ujQRpNX
vCsVGtE+Gj5lk0NK5yVV8teerF7rXIVF0rWA9OVQ2l3vXMxEefmGzY+di9ucOxzkmfWFUyBQOSGo
T0p6SGIRKV8CHgkMiL7a6Gz0o34d2ZuAKbIyt3WJ4IQHhksi6DUidjYPw7XpnwFgAglHLSt/86Ld
pcQMeutTRnt8L1sY01sx0bdUYTbBOIofBgKKgFBCmSDq5/zAmCvXZlVcbFskJmK1y8j6cvjUSjov
yvFLlfyhplsuzQU4A1m329Z8Qt5m9uWZ6f5h08RpggUXkQkdKOd1RV0WX2q81iiVOjKq0SbgWEAg
jiCKmr3TgVxEx58GjFUAjnHNuhbXa94kEd/hijgDzYBMb8D0uh+dpXQYko7A3eYVjyLMH1Kbn2ti
pVR/+ppGSVtHFTAtG9wsVbDCZqI88hCkUC8SBHY3ZHmlt9+NYgMEGaeXXmdhCI2Z/WWJuFO2NAbp
dwueF3LEmvEukj516P8XSeQQkjBbZq1hgnQiqpMnclV4NCb1JgvXIMRiYIZDu46bmbUxZsamihMi
UfxBUQlWSrrr80jZVEK8mLS2yF71VgMrn1DkuY8fu39zkKqx1/wUacncTp3JCoJ5dI5a9TW4B6XR
Im3E6qtIalx/cfpouWYdLKe7G7iRe5CDM0wlttlc2ii8uGYxB1iyZ2B9S6wQR7DGuRezOGLpjJ+7
m+hXRR6NL3lnYsp3NgY/2BYNjjsfq6JyObqDD7VqLgQnFoNoq3aHML2W3XtLkDHQz0bxSzJuIU5t
8IoTfa+GCRyUehewxTHwhnHU+a7JFlYjNqha2ZuhQQbJnDA5/v8/BkJvMnTaweQCp6GSewb5Y7Uw
/yUQtFe5jUNYqDKEbKh906PVra0KCUkEEJCs3rupNiUcYyR/Pa58tMnNbcR6d53HM+SBTSw6dWk0
kDOUClqJ7mF4TYpobVAnSZ8HU3n8kdj4LEqToCPhOxLMNBDzGLenzGOD5EjF/IyhV8mIicdZJQNx
EFFM5V3mASIPJ4dD7qmhWk+8jCWCkSr5AlJx1zsjaQEVrJQzRxMq+o/iOhuXfWEBNuyIO075WzgF
730zHotM/4Xbr74qZDehyAkg7Wl0UMryJU5q882p+syn6fYIHYlpYNPzPMUYfMj8gyWckZbjlGJ1
3rctsSCV5Fa9qrFq8R32jPGQ0GPTGLyRi/DUTNW9SMeXirncMvnZtUdNBdKGkxTy9jvwG42YjkbL
QNYu6dy9/0PaOqvTTebJKc8EzexV/T0GB7saPpuxW1dpcA2N9kQ/tphZzH7noBa63h/OnWYhMNtB
uz9WRmjPmJMLhXcAo5trxcXO5NXQFzAqtVPHxACAP7bYn9c4AQYc2GRJVMhvodp/DF39rVsxVtlm
Oerq0iTqQTAauwJKDA+ryPqD3ln3PDSgPn7VmCqriv+74+BnU1grf9KkaoY79kBWvCHxnnNicE6z
Nf7L4i+loETmFjXnQEbrVLU5yMROKx+5893iMKzcghLWbj3mO3IOhrhXhBpI/K2sMAYvqC/r7KQl
aBP4qEuBEatAJMK2Wa5KIwZ/b20rK7lSyjUnpyBePFN2i97IQk9FnwqxJDYYjDbMeAUv+dn07ubv
fc32v2lfDeVvMN8mwW8KAJKtvjfYMen14nLzy7d8X4SU80LweM2424yJtpGkSehHeGajXI9xTz/Z
b55UftYwq4xJvJ7n/pCimXodh9au4rSDd342QCYsqHBZm6n1FUc3Q+MOyvlI8YyvlzgYEtbjbTJt
B47VfiRUOwIiglBSjc2ehlpf8slOkK/bFDVtUq2PyBlu+VBuNROHFW05P1Q/7pO2e8SOtajkCUFz
1eFdKt34tdAPWsUWlHuCGamrAc2xwsxXfYzBhyzyj04dlo6S3WUAqcZF5CPcw5ZolV8BVwOoEUsv
oZGCRWhp2reO6ziaKQzaKwUVuDybah8QQJXaaxTL98iCz2WPi4aXtwMWo/r2qG4o9PxSFfYejg11
1Nw4GVgV1l5GRIrYbdkogOz3qLTSBVlhTAi9w9K9W4toFyrdJU7g4I0rNeByoZtnyTLLRJY3SXi6
4mzXvLq03s8TUrXtSgrllR70hV6V24ILcQiAyrOdlYOfoqXpC6hvT+dBi1Oa5ktSXSHY9atF7eqk
oTm1q5T/KOGl9yLYuus2V3hUwN3WZPrqhoFK++hIzBV1T7ZjYzUsm0Bq1pztutV9djDR4w18Co5t
Ggw9B4Iv9xI9ICmMfTe3zdeEH0DONdaSMzAJyVfxlso0Yu3tNokanwwu4VyTFGGvaKimeKF+ZcT3
lJCP5JDpNY9Vs5/197hDhNRZP3cdk0IakE6owcqQg5l+x/EPNXOfqAHOj5Oqddvo378wNviHOQnq
JwwCnz7RT1kYxwwraWkeQkWHpsvDNlekdCVtJr9W2/sjnWoDVKoxfvL+p+pDnHCKfzTxvU8ZQfAx
/kfdmfU2rpzr+q9s5DoVkMX5IufClkTJsi0P7XbbN0R3u5vzPPPXn4cr+wAO05KwBZyLDQQB4rVC
ikMVq77vfZ8X78eDx57FlMNDS3VAj81HeK9rEWC7M0lUZQ8UjzlNVxQZJOng2xNoQ+iWyvhtlj21
irozLbKVRHHrkY042ydjj2ivGtPubE5Qd0hoV/YE6kn5nsUj50WkCyH+S9gxHUz9DWi+bypLoUig
mSB2dFKsTSlTN3MElvL6aYAwxzelHJwryk2USWoaXFpAzU7ZzyppJfgxQBEwCY0CwvZog8noRmA9
2mOOMQCPws4FQEhIQvszyKrneWmlIjghlazdlfhvHPJ52e74V6juV1KaNwPm/wwUgIj2Erlu49s7
JhfeG4CJwuP/nTL+u71fUC5kDGewCK1gnxuIgyCj5La+S0vDNdAzs8es2uq3QDAYNfU+lupzzV5g
9O787GBDch2U5HsxZRv9YwgOet3s7KG9zzJYh9iTMJL2jDi4GvRs0IXJcacY4knvhjm2/JZ0hHVS
lxDF5JXmkTlKmtcu67d8tA6Wqh8ahQ1tC4B0eNYm8AhxZ/8K2MSG7as5h4YA3YMN9YKPYhsilGhq
UtHxBLKJNJ0PoRfwnuhciidqepmjbTJZvESkZ/Q/c81yLQxA2HB3pnS41fG4rQmmzqzqrXWoxUx0
a74OROKyJ0n1ch+ohAKrBHNWj9Fgv0bkzpcaIZ/z84GLrNs3hv3VY1k5qNPBmp0yc0+H4WFT36Jr
konmIOx+ldjfgtzVp1/JmG46uhVmAIQhSn9FbfZF4+UXuBsYeCzVd4oCJQVtdADiJh5rd1SIyLXa
G7VBoNWInzBVHwAqNSJ4JqVva+r9jdqioQGDqXakl+qIarvkvknMrUozmhy7NQaQu5w6pZmjyqXr
HXF/CKoMxJegB0BkdG6nS+xgWIL0BFl+cK1mD2lLzbBONliQ6HPBR7hR+Qhov/x+xktcaWzNTeGt
4+gFD6GtWdu4gFCER8Xygi9O77h1V953xU+7opIVMPTZHpTwdrp4J6l/+axoteapKcoD8GZ2o+3a
JA8jVtWrRBsPBO5866ZDRaE+l7+q9iUOTHg18axDYE51ZVDcNDpZv0GBRmFAIMv3Gj2vEhfbjH1J
XPgffsbKmsWPk06vhGxaqfLLqDaAr90knFCHfTU6HWA5iuUfCDQACHkPU9KCe/Y+IugnefWWEf1D
9w17coAesQuzQwCfdE+FftuQ3RSV6O43bKQyPNBh8bVXH4FLAVilXYP6SPpv1jhvuPy1+UPEjdsC
/VHQlflJ6xoh51bfWfK9l6zRMT5i8IEejvcxo9SZUg+ljk3Pj08RwdwUfcV4hXIv1RuK2++xDlsv
fZc5vtLIelUsSJrjt8r7VWfqqmHj7DVbp/4RF4MrWhbVivLEKlWl0QSHe2eZrwi1NlVOm5/kn5xl
bx7f5tXjZCVPwnzubfFdmA/J0K5p3F/5LcIY63ecGbeQaq5wVxal/z1DJivbaK0UApgwYG1BEiaT
lDf9lnzmh2RHUvbWANrDctst9d9jIHCdip2JjS6VL1r+BWAlFD+BEtYDz0izFrQjTCLkheQasg+F
u4b6PNrM7fkOJ4hT3s82N1NV1xqTWYB2OUmzjU2OHsbA74GERp/2T6R2XBsWwiIaEKLYeD0thRF7
nflcZ3zd7ActMR5n31JWIkml5z6AhCCzfWOE5RYMzM3wyysAVbaAN8KBOHQsCa1RrRRkdFc0I+HO
6BukXLvYJ6+363+GgDLY6+FFrpwYZSGIcoiC26i7U/Rd9UKjRbAATbbdI7/Um5T9cD/gCraihzB5
RAiO/FSUBuWYr15wiDpAeB8KFTd/Q822d74E3WGa3D6+JeCSvYL17uQzjOstR5jXVvQ9ZbkWFTPd
DfTCncZMY/6Wg7PR6a/rEPxrvlj2eNup7bUJYrmrebcOQTg3651nM6MgNcS3dC/HKtqXuuOC39vb
NfUk4wM5AC8P+nuH5YHQrrqKomRtPjKmWB93jKvAJV2AAk190LvfmSByRLvT+abBxGLvob0EajDn
1RyIVGj8em/xQS8HrLL9tRSHJig2QyPu7X3UvJhAPGL54lPXHFNrh1bfSm8ALq6iVKV1tK9oOaa0
RO37hrMP1fBT0VLhGoGsD/nwnvpwzgThpcgkspUAVWa2FWHifbTvxkrehEEb8XzYpWTI8aB3sWq3
ECSMibFWULB049h89fkleGspz0OGGttVR2kIThA6jjhK5Vbtsy+Wg3ZYKcPVFFfZYfJr5RFV3cqb
KtgbWG7WRlQ4az9WARbqtk5LlvpIrUK7inGJr2wkBehXroVDykmNgjtNDPz+sLFGwFsvSuHieW0A
gDMj1LYlbwbVv29N8GMDlDambEGseOCX3xuUd3Te029S9aZNbexg64QbL9B+0xP63rZZdJdBpWbC
928U8Oi3HiRFmncOu0aA66gbbkIAX/sGfBoS8aK4C4SRkkNRJ7R12OZqXue/GnoHCxAukfvX/6wt
kGOhU6AMnf8p3oCtGo3aE9kN6Rd07SYr+xrxzM8oRwugdtF4AP1k7uNGRxMtMsaPQR3MmCM7rCZ7
jNmn7PDFKPZNoBbmwY6hcTXNFG0yY0KsbObqaiJ1zM1HhwpGZht7SsAf5ABBj9Psd5WUBpZXvb1W
NEXs6yIAgkj05nVJGgV8MTWChVIaP/oqUfYNraU9maK/M0CZm7pViD1SI8SjU4/LE1oT7i9nIFiH
XcQop3rbj/TyBqczto6VPjjDWHJSA0ap7XubzgDJ35YoUiTqRmeGAnRdUaK6reK9WUcFTofCovJC
lnDStkRfqd1jpQ35Jq27VRgAeAzm2pxig1ZNmlHe+ElmbitwdCSKmnsL78LYQk7OLWOfIpPlNawf
yizIMfvin2Q9Cnom7A9Ah+2bpqL67SlDyNpD6m4a+OEtiZ9GP6n7vP0a2mZxC4JRtiGqGU1r8bdS
J1MzoNiWGlJ38Cakb21Z7jJ/C00ONxBmo42e1e9O2IFX5YNrRmAjdT+srm2TF1uhF/kwtY/cOGOv
VNdDGFa7iRcYQidEfWlTeEb1lCSZcWcov+GbMInlxRsy8wkFjHiogW+yBPTp7LXS3k4WnyHMQXcT
pp1JbGLV+zkoBRzMhr1kUPQ3gR4zlRf5e4jU6q4S3ladqnTnm/mvntjYFXptiEFeuK8HcWNamPxM
ryR0V+rrDPbqmq0qZTWRxG6Tdjd82p4biDjCg5kRKLTOgi4O9jT2YN6AwSHu+ysh67g545Z9bTEb
bdrRQRXlTuSybhvBij3X9+VkwLbH9UYn3kCFlZKGXQ4IIcD1DROZUZhnESVWyS7AI4Ptq7/DJ43h
iT1DuasS6mB6NpfbQ8yGPeHx+JUULCJ04seciDSwTooyelhfDj69yq0lwe+Q69TMFG97tjDqU/nF
EOWM0uk0dyjrF1vDzBalxQG6H22DfFDgHGf6rZG91NCxd52JcJMCo5snlNdy8ItlDkbP1++SVhm3
hUEFSesgxcKBJzeBrygJF8xVqU7/VQBInSZWRWYLJGIAcArNdEPvDRzqGAxU7VRkoCFa8hJVpqd7
1avJgmarBMaqn42wYctmL07DOdSD1q0/5PcymUUwTMlK0AYbq5ftoQvq7oCs+KdeRfFuAs3hZ/Iu
reC4pN0YYqVC5RXyybKTh4mX4QqdlnOdTsh46xCuoJPbPw0SvvZxoM47R5+lUkqYTmpBqwY+REvW
nGeH5EvVpl/BttHZxDZfEs+8sWWP/94KCO8Q/asMIhNme6xsnPZLESrlvRaEv/RYD10FbymqVmGt
6tYAyBZTqCA7FwZ7aG1HjCsvMeZDx+qnlRQ5btPQfHIETTRtLlk0ztewrsy11NuPMunoR3cKYTpb
xK/ptRarxDUjHctS/PugysLNQOoHaycyAFGOibWSiA8SGygXSLyEwCpClPUIUupRAQjrQWQbNfub
bBvsQkDGd56JN5ZS31V0I4By3VJIX1UtDRwnA3KoN/JFD0xcGU5PirUyfKjhHFcYZiZq7uxlYhOW
UKiFasSzyvzKFdOdmrJd6wukelCacGGT+6O15DG2BXTSv5j2WVvui2D4btdWgmmc7UmlIV9NZ3Po
lPcffevnd/Sa87tI/T34g33jqYPpFpP1oA5xfGOZoGxFG92KqqQOpGrrEXj4VTjB8u1owLEyxsVN
LvwOGuR+pOh1WyJG8FCHeLXyHFD63jlNfF0VGNwLQD1X+g/MS/bV/I6XXv8RC/WnyNUbzQcvbNdm
sZvoUcdohfzYeEb6YcTwyQMLM5ApxidEZfqjU76PvtxSx9Mxf8J88wf2bG2gmleRrNY4sQhPdCpv
Xc7mdX/g09Smrqo1JrA75YZnpqwdAvJWNnX2pszvSVhGtc7HZW3RPpcae5cgbYm5gscc9siCoZ7p
bASq7iYwYV+kiNasaHI2fuLAhtcFjnLAMVoc5+QkDPV1SMD1HNc6v+SEOoLtEhS2UKXVuP+eSqH5
W4GizSqA++cxk28iblGDvtlWQWk5ca4nv0juKEV215pzCB0j2ZeqR0NyLEsMC6R7VAqsBPFqDvpN
muU2diuLb4HfuGCa2QqIdu2MPbn0XVqwq61sDCKEqhuWZBueo21yLKXZJQ5awea9KSz9Ts/JqalR
rHlWcV/aMsKtzMKM71O+ogGVUo/3/XUiCnGTeuGboXY4fRNmTqIQsYvlEj4erZxqaN6DpvmdGBYr
6EwHCJyRjz6yshA4kNYg12MJjqx26pvUR6Wt+nW4dtjv61kQbBTN/FX41mtUyTX/OLhmzrddT0H1
lqTEdpe0Z3GRviWV3e+nxn5CgGdgX4M3atoOiHWDsdR2Jj5EFIBOyd8b2pejXfDxxMmoe4Z5VcYD
uApoHPhUcMvbds3+Lyg/KCg9xskMUBp8Y0vy43AVi0KHuWAV1BRxuAYQSH+SgezOnpoqRSIZxP1D
1xaNG8TyS13Exl1GpAKIG4Sw8LIVSkL0GB/Q5d+BttZePJ/Oa28AQG5r/QdMKnWX17jLh8l37qZZ
ht2zeTA6uU0KT9sbqHQiznFboDy51vn3iWsZm+3IdxNZcvoVKGG6KWH+4kjzD0oJ+XGKJx5NAU9X
1j8UR3zzo45lDQRAMy8r9BDUIaty2JQa/o2oQRRJ3QLIdGsDyQ+hCrNnJqm2eaLrsFMJxMLC5NwE
EQB+LYT2xXYf9Cxbx1WZmj185UFsKtuY4W3arYImhE5rcwU1hp20pe64hYjPGtrkVhgCiUzNYGUO
Ho7XmLcH2C8GQP2gUj+5CpMwnvGz6UZNDlVZ6C+VDZMtB7AaShGtR5Y/32LlPTCG4Y3SvSBVYKXk
yM+qpCtvmgy1hC7lV0wBzyXrysMUhzcGe4d7wPj3dH66DUu1F9TyJLlJdFh5zS8qRmszmagBAHMD
zTOtmqFl0gOo7zotv50M7BQj+NVrSzFV9qKJhipaUI/1Ju0dpur3YXztmsG8ayKrWbF2L0r5kQ2p
cjciYlAN2peG4t9Bj6j3BkQu1SyRW+cm0A82BuEQ3lk2zUfSsPeqIt68AdUem0xqiepsSHBexjad
S4Q9dMUxfqLMQ2FTKW8t04OLCC8O2LpzU/jKrhPsW9Aht2uZ8CXqY20/DE18oNN6XQrvrYCsjh5n
PZmw9HroVFedI9A5h6jl4LA5nUO1glS8B2vqULiH/lvfe+RIj48kE/roSOZgFItKU8qGPIodudIr
oo4tEXS70E5WOkgsdF63mAXg+KjdGwb43Rgm2qb2xo9MEYZrhfuOlKtMp5HT2NpVa5i01bP2N/Eq
eFpCqkwdOt/MRLITtih/eXzAIWR5m8JcxTvp9dexVr33ts4GI/cAnfnv0h5f+Ha6NZvxrTkyd/Ut
SDStIfxNZiHi8wZ+qewwuPZ1Ie4quobZEA8wrs1dUo3MWIh6FXt6NtXcOaSDXIFLtPiAj4B4G4r5
AEuIfGLV4mcVIia4Vgh8k13a2rM2InwLWl87WAicChEAbKvUcYt3DUKJ1n8tGkyZoQ5cJpt1jrY6
7OwI8G5mp/2WnsRHo1DQRyACpjpSzVWMuUcN6ic6gECTAEVuex40Hvy0tppby2s3WsjPJXzgTm9l
606tEaH2dZDQRMW4FamnYuvUaJgYrPl4lQlfUzQ3a6NNIZ9Ru6MgQQN7FZfxD4TidOjJeF/5qXOo
jPg5qJCpakwyq4AwZmoOCsjAAQKgtKrWtR3jQxoVZcwgg99eOrfEZlrk18WrcpDTajCJe6Caufe1
pngL0eTFTlmxCUhyRADOgxQCL/xuEJgcmgYczEQm01ChKKQSuwoZz1dpNpOr4uA3KUewSyJESpMF
s3fAjdv3tWuhuys1/b4Y6q+KL0j3KYJHU0ebGPs6DWc0u4019K82pP0GDmzv009hE0SuhVoP2K2C
foNWGntvVt3WLfoVadY7dTJ/VxDcVv6Eq53Czsp3uo4sS7Yqw9BeDU5J9nwJB5IKfz82sHeC/B4o
pAdkwY1HA5MLnk2c7j/J7iLPvsj3vCfa5u8KmQVk/HT+OlCfVGHdFtgTsc6tKgxGK2tq0MWEN3rV
9pueWXKbIy+robQTyoqQEt5Ms0KHPFwnk7P9e55EEqiOPq3gHISr2mFRUVhArA0w5Sb6WxypjYVa
Og7fMvFUeAhT8rAmgFB+cTyz3/7/SnFFQ8d//j2z9a8c1p95McIRD5r/878p6JX801NJr7vsI/z+
OeT1r3//XymvjvUPXVFV1dBVS7cVYlT+X8qraf+Dgag7tq0r2OYUjfzV/0551Yx/kEdAsKRl6JpD
rB//qM5pVv7zb+Y/LFPhj5SjLF01HUf+T1JeSYtlQTn6ebb7+OffyP/VCY+0+W/+/vP7EzN//c+/
qX9PsHuYjm3CbraYFTeW2btGLa5oOF99uhEP/zrUf2Vt+kASRcP/1zhygvnEn04APSBXI99KtgWQ
CGQWXY3gzTlzcP3IweeTfjq4p5ehVRKJsG0zaIjo2xozW132u+dTfjp0V4QqGRpqD2lAyWh9BMVe
SWrWW2xM3NOnOPbrebU+n8JvyzDKdaDPFIiwTI58KeZ4uQsvQP770flCBWGrxv22kVnzqLWp8UbS
ltizPh3+NR38Ky35f/Bs59zgT/cI0lwY+WbUb0tdHe/jSVajO2INm9Z6NHXfLrtLi/DhsSahb2wS
ThLkTbLRceBjMdapUZ25iiOPQWNcfr6KospsVnga3como9OCYyb8EgYmWpyLLmDOcP58fEeGnVkn
AwprI+DLOk04HgJpDvenDz+P1D+MYG0xgiNLxGM/ZBbqCoh1N8ijSbC1lKp+76qJPnimgru6btTG
Cq5Pn/HIkNYWQ5o2RGy3sQeikmyZ6CATBatDwIZMZWtiWNXu9GmOPZfF4K5NhVfLpw4SIAuj0xNO
NiqrSebvp49/7MbN5/309lrUBIrIwXHZqoV+ZzrCsp8oL6rj7Wg3GT08awJ8lY5l8XT6hMcuaDHe
C1spOms+YYdgZFYdtV57rdct+onTJzgymWuLIW9TU1eaVjPwF8FBfiFiW0POSKCFZ9AhKu3RnE12
yfB8+nTqPAT/9Ootxn9hpXVskLCKkdTHh2NLGhbpQFbG6CTirW3NAYCy3kMLI6hS3MpYscmhFr6N
oez0Tzh2xYvJIfHHtEuM3iA6U4IXqfLfBITtSqVLVv3g/yu7/ug0d+S5zcHtn1+UnMHa2yR2rMex
tr75VUXTVFOSM9PPkUuQi+khsUmmrjXwoLEWhr/oiOaEferWlaIZ7OrYTo+b0/fqyPsuFxOFbkYV
rkVjvlcRmqxR+SkNCgi+CWZpcmACaFZhnpmUjt2y+WI/ja0KJ2xRSLCqTS6maV2pVQTmznA0f3X6
Yo6dYDE5yMFX7REDJs2vmfwQxzEJHlRpwGxddoL5xJ+uQEajyHI2jbB3R8skJ8yexLMlgD6cmUWP
PY7FbAA/CsD/QA6vZhGoAwuObTlpMZRq04hyveiHYBtEk3bmdMdu2GJucPJYT4iV8dxc2BO2+Eol
G3SgWta5p2/Yka+CXEwGdFg9uy8ENbKmlc0W4THZ4/SjE+DSYdOf+1ofO81ixJd5V3rakNrAQEDl
xtUYHEp0rw91lAeHi65EXYz3PibdqFcMx5ViCNe6Wgbx3unZkD/FxMQNlz0QdTHuA9svYuq+0BcS
fdyJdFIOjq8ioj59EUeet7oY7bkXjtBiKHPCqZNIZPHQvUHxKs58ao48BnUxwNvOyi1bMU23S3gM
Q9zXa76lRIOEKuDyyy5hPvenIdiGMMWTMbJdve4AGydo6RGIsv+dztyjYxexGOOxQ86kM8yPoKw0
ZwM2OlLWIRy/5iYWJIJceK8WI92SowacgfaKN6bTnQTFe1+PjgYL2UjOzLdHJhN1MbpTp8Oe0voM
Pl2dw7Z9sy8eqxrbM4z1yVFukK45dAr8HIP9ZU9nMd4JatAcRcHy0FU8JjcwRpWKxZAI7cyH8dg1
LUY6AXe+kvY8fiPtCmsDzlKQRgN7tlvlvhWq97HRYeC31UYd3k5f0zzC/7CgURYjPxl8kEITic7s
tgP1ntbshNdZTkGxFhPKrceYihbYfJkEza0SyUJ+G3VHMx5Pn/7ImFUWUwKEH9agAAaxd6AzDfCF
X/cmkvTTRz+2XFMWU4JBsTosJSRpmNpVjjLN65q17UcUsvx6bP3XQuh9utUnG4D1QKUiu5OWbZON
HEtyXk7/iiPLHWUxcRCSaarjQECOrqFQ88c+WlfIcJ+EnU/ukHrtmdX9sXu5mDxKzScSUFgO1sae
bmmr2uiX2rAa68teT2UxedBBgME2VLbb0HCTBH03dCDKQsP/m4Uttl0A94X/s0jJyTwzIR6Zr5TF
RAICPeFRVKTmEkbcXk0WmCTaPn6J/ZEBf+YJHTvLYi4hHi0uW5NFbuAnMVkdQAiLSgFLZZT2mQs5
9nAWcwc0ISVDrjEB6qZ1iX8ZDX1hWJvTr9ixoy8mDpMSvRiY9tyI3Mhr2agRJItcnpnN/3x0xVnM
EewGcpvm6OTKmlBQJVAJAtOri26M4ixmANWkxjsk/uSGiAChWGRSW3W+0M8tOo/9+MUUEERtU2jV
OLkCzN4OaATmV5KcLrw1i7GtFZ1B4C5Hbzzof3raQXdQYu/Me3lk/lKc+YX9tB6wMznZcM0BRcY1
sNh2q4nhLk39bzp46QH6hIjNjQU2XqJkPP0q/fkbpDjzffx0SsypldJ7NQ+7iN4UEcKoaHFGJXpB
XtXkE0jWJGdO9edhpziLwZ15RjBNqujdXhi/ysCIKfGjlMrcprfMM7fw2ONfDG2tswhKjb3e1Rjg
T06TR2tVz+Mz6+b5Jf3Pr6fiLEZ1kzH59RMVZFUvS7guZH7G5HYVwPg03ftW5zig55zCyx7NYpSr
TZp49hS1LngcvEqVZtDDkSjiW1BOJC+TCpacubAjt81eDHk+mqjV0JG4xDZ66nVlSJraAcHqq9OX
cuz4i1GfGsB2xEgdxTGjcq+0qtwrdue4p4/+5y+uYi/GPIJlR++8clq3pfNY+NUrEdIv4SBucbpd
Nm3Zi4FPeVMgdI4aHCwYJ5+J8Yj926LNkl+nL2G+0X94s+zFyI/VsMNtia/Ip75vKTnSSfrtM+sk
HyBNK+EmHn08/B4u0tNnPPZI5r9/GvhGJGLdnl2mZRJQ1qxxhZKF2p45+rFHshjrWhHp0ovsDn2b
ePOx0tAWcQ7I6W+aAiraZZewGOxxgT5P1OZ/X4IuS3qXSBDPXMKxG7QY7Jphe62NuhYTH74vOR+d
EKVzRz92gxaDO1a6glBqjl5ONO+NYnzwqU21dgxw36TPf9EdshbjOtANO1ekQh1El78ITUIIowOn
u+zgi0EdD/jtQp+DI42fA8yDce33ZnBz+uhHPkzWYlAPDVWjZIz56USc6071PDSzc0Wf8Gnpr7UF
DuGyEy2GdhoUMss1pV1T33f7WrmP4vLBGKIfgaZtTfQRp09z7ONuLYZ4PVUN5uoe0RHscc0bbu3Y
2QoYPsRFb/2KzKJOf0wJ/SoxoJw+57F7uBjjimdUGv6YZk1+AKsVMooigIr1EH7XY/XZIr/k9HmO
DBVrMdrL2hkitgTtnMk1R7iThNNWYHkuO7r895mKooVXitBryDfDypqEkHRqCQ7+sqMvhvnQ6iiY
LQe1Cd3QGiJ3SmTvNATIxk+f4NhDWIx0iVUzbQu/wwM5Fk9OZZibYkbC8CqrRHc4xl1KXtplVzO3
4D/P6mroySof4GH50L9vnIgcljqOxjMrkvlV/cNXylyM+BaYseaPBiJvR3uvxbAfaoIiM1ucuVXH
jj/fwk/fpIEgTRzHogFALu6ZcN+Q8T/GRfp4+kkcmXPNxUh3whDZXmY1Lr3CmcTFB7XLgyeYcDdO
DI3i9FmOXcT8908XkcW1IAm7bYHOGgT0zAAI2R1Atb9edvzFoEZd0Rc1m4G1BF2a1d4z3ItXSYD8
6cMfm6fMxWC2w94XrA5GV8dT5moDvdXYi/HtqznBInkUQvolTBuBXE5C8gSrr63SM/fu2BNaDPXO
N+DrcWQXxLJ3P45JBovbAYcwkipV2Em7O32Rx86zGPRtiYow8XLSr8LoEKdwBnXJtRYSG3jp/L7s
JIuBj+S0tLoQbVnfFfCoq+mQpnjFLVk8JEF42UfYWAx4ByN+WIi0cW01+mViFkAFPlgPp6/gyKts
LMa7bGRTNVXIbNL192rtH7SpI3NmeLrs8IvhDvnYibwgbl2lgnYq83zt9fl7UtoX/vzFeNd7fehD
3DuuTWIPHByoUvkN+NozK5QjL5GxGOg5KRY+zryGr5547BQMEET3saUlGR58fnZmSMw34w9zrrEY
7qpaFNYkpGCh2O2blDzPLn/BgLzyS3yrsjyzPDn2qBejXgTsPqqcexW3rOW8aS21euOlwfr0o55/
7Z+uYjGw9aIftYEeAXS6blv1cq8bZ57CsR++GMrFaDQ40Nkla2qzK+p8C5uDxWh7Zjo89sMXgxij
9hC0LT9cAtEs6MA6vy66I/pi4CZOVBVTzHNVc/s7gYjoSa3tZYdeDNu27GAQ9WbjjnWkfkFbJN2o
1erV6aMfeSGXgjob8V+EP6lxVaISA91Fs7S3CWW2FOVRQl+47CyLsevLBnuYTsQh8/HjREaSUMzv
ZU14ja+gbBfJZS+mPr9Wn77WvPVlmSisCYyJwE+aZVDrOmzEp6/ir2bkH957fTF67bqzGt3oxBrz
l4vZ8hv0LjbD/nvVXEHEXJMrLVbJY/VCBuS5kt6REaEvhnLgB6VeBiPOjdK/a8jqgqWJ6kt4P05f
1LHjL8ZyTxtuHDOvXqtBsQ1pd6xgxz+FAYrxy06wGNJV2yp0JzmBnRgPGFx+oHq4s03nss+CvhjS
iFBHpbShw1ep9jDI+Ad04rvaMs4c/siMsVTbqX1oadqgNq7TI+Y2cwNgrD6YZ0bfkY/OUmsX1HqX
sAIXQOvb5ipt2x8WSEYnEy/Y6urLHsBScTc4rd7HDhOIJZWedKMYcdDKsKspwQKS1+dWe0depKXM
ruhT3aNR1ri+XnwXfffaG/k3xUvOLPePHX7++6eh3WmaUpkatyrTQ9ov8ydZJCzHtRb+zkVvqrYY
3lXQWbQZBnYUMritJus9Cvs7L7NfTh/+2Ku0GMlRaim6FWjgWkrtrooEgUK6HbqnD37s9iyGcetX
aK7bjs2WAZlSqXbYr9cExJwRrh377ctBbIhs9DViv6UEmC4r7d0Z1PLCF3QxhMdAjag5NSRWERIZ
JNpN3ueHskvPDOEjg2yph5P0U1Gxi8qNe+8psKHSRcoXzFolzk7KzKfv/7GTLL7SEJIyp9M5SekQ
+eY5xda2/TeIBx8CGNHpc8wi/j+tu5aSuLaQNT7lfk49yN20Ri1rqKBh8Tl9aL16W3aeQyJEsKML
FF/3aMAhuhfPumhKN8WceOYzeORVk/Mt+DQSe4EWr4Qn6+qBPBAK8iR060sNvPz0VR47/Pz3T4dv
eg1gj5nXric0iPnG3VDgDU3PVe6OLHjkYpB3xNiYUaJXbk+SgCWxWJKVBnSraq+kHd7VWMZOX8eR
ISMXwz2cdGJdh7h2naC4jvXxnpy5y1bJcjHY8RJjaS2syg3SzmjJYTaju9Ishqs+ktQGT//+Y89h
MeSNOBtgzRvcqLF5EEyySaC/iiL+cvrwx27PYtAPKEcT6GoEbWF426agGWBzpdqZm3/kxy81cb4M
DNYysnITXX3to+gJRwk8zeLMO3rkx/+HGG4oi7hSgto1ZKj3awlIn0ReetXxmd8/j6U/rDSXcjg9
8H27tQmsI57oMUzlF5JmHoYsdweSNE8/gGO3aDGMkxCwqmw4Re11d0RS3uXtsG3C7My25djh579/
GsaJPXppCVTHrYhsUzqbNb9NEKDq9+GZb9KxM8wP59MZpNUpELN5Qdt+rLFcq3u/LCC7Rs6Fl7AY
wengiWaoAy5Bh0KumcQfBMohqJyPy57AYhg3ld625AVVLhMq/CEJhCIjgFVe+A4tBrDTwxADP1a5
WRx+RZ79VFbFs9n5hwLT7ukrOPaaLgYxagKUNjKuXIU2oBETRKSWt4Od3vaVvT59iiNPealxo+za
YAiE/lqb9qvpm7f4CkFMlN8uO/ziu+0Nehr7RcQnlXs1O/H7K/KNfOBs9WXz6FLG1mhRKaLcKV0g
Hy/DMD1WMn5shfNy+gLmt/0PM8VSoKYobA4zQynhAyQgtYOoZKQNYGtOH/4vSeafjj8/l0+jLIoc
vFHRyM8vC/Ae6UNll3ehqH9opejBmJgvoSVhY5eacRXFFvQ5p4HPV0YXXt9ilBPxYHqprZXu5FTy
Wq3hBfT+OUXtsZu3GOFEs9q5MeSghY0paLCoa2Ve/CJZJD7zpf7jCSxnKcUoSHyKLM3IYUMYmK7J
D6wS01yffjbHDr54d6tR0IRMOLidE5voZwbBMxdqSJTF3KSPueLQ6S/dsSDpzVXVsqyvgKeU57pP
f/zxtqIsZqcxBuRQpYSbGoYP+DYeZi5mCwSnOjM3HX1zF5MTKFMFLIGAnt+X20lrt9Rdb6eRkJQU
OFsVb62yWk1ROoPrGuzHylsJ++b0o/njKtNylqo7yxoGPNlwrrS4eona7tprrOJKMWsQWPH4Cjxi
dfpE8zD8j+HJiRbvAAhPday1jILdNGW/umkYb9RJxt/jEQbamYs5do75Ij9NAUNYmVUPBdfNgyi/
asAvF7F8AiV7iV6Ja1iuRCRpLMJqCyJV7GI71kq96ZM82J6+Q3980Tj6fFWffn0Homoskv/L2Zks
R65yW/iJFAECSTCVsnGm27JdtqsmRHVWB6hF3dPflWdUv26lM8JThyOREGxgs/b6xnpfqGCBhaNK
r1BaXF8SHJz7+dPf//p5+NnXgT/jS0urmm4XOZj3wTaoAhPm4+f/5xqL51/FKNz6lpWtB6DZI3i2
dEjVtq34Wln7IwBI8ZPDyP/ft4hK4zdh32IY8f4pT7svWb+8StFdyE6c66TVZE/VPDKt02YfWfnd
ViM83jm/NNfO/fhqnjdmjoTnDDzlcP7+7oXUP7jSDJeGzymF/48ZttajNfkEmajw4V9ZzLn3NY0W
Cm/0ogIE+jEkMJm59jIFBINTkZgfugjGRIdGAjqeUO4CcXCwL6RlwqUaQdlJazYCCDYX7Y9JhMD8
WKTDsY6WvS0OZoTvzjGdUH4G3ywUvz2wrsTFrGR+OHwnfVnmwERXQX8VBh2Ir3kTknkHJx6ab2H1
19lvU8S5euh56BU/Qe8p3W9towyJPhiim7sQGQQKskERzdc96y3cVep2gm9dS2XwKCfjz5AeK7jv
UMtmd4Us7ZJejXIAZ8yg2o4AaKEKeahg26Ee3TRlFC6XiijkIBwT9pPr2ioemIk7PDk8SgFVhvPs
aJGtnKvPbMewIq/CAZSdM3aPut7rsPg+TPZe0vSoovzt49l6JlaKVTgYcMM0aR/PDotgTFZ9jCpg
boT83DwVq2AQDJAAUfin7H0JTznlSZCwp+I3TBcuxOJzz78KBC1JWQiD5RqZl6KIK0QCNnrfUYv5
/Ln+WUWCAhXFg4Ukcl/AxBoKaE/vUGyXA3/Zm0sz9syEXcUDOOwQZ2GWAiPvZTwssJHA4bDljx+/
wJmVfS3Ca006wMJzwKYLfjAJBMQFTGeRRmym1j/MLAdJlJLPXONGYDj/b1RubN6jvkeis1AFHQdl
89La5gQ8chde5szXXsvySN7C/wNw0n0L75l0I+EPc/AhUv6G9MlFQ4FzjaymM7U5XTwYU+3D1AQw
ufTy+k/tsgnGwXilCxPjNL/+EaXXerzeNOPJuxafhet3aLiPgdc1F0LGmRU4OrX51xJfu7EdmjkC
GbmEHZatjXsrF6/6bfg8fpsrVr1/bmitJvcQNAsbHC5fdSMXAfv0PMLlohf6MCtcGDzJci8A2hPz
5cfHDZ7rtNVkH2urKZlSrPqi+u4qN+7zPL+4cJ75IquZXkejKpYUpxM2920iHQUdxRvJ53YU0WqS
jwTF7XBHwjeptD5mwpaw7u3Iy6c6Zi2862A5WqqqQhQHyuuYWUa+4ww8X5jWZ7p9LbyLJgPn4Q47
ulJpfXAWoHfYHF5SKJ4ZreFqt+4z7WR+WuCEEUeu6zvshb6zfH5xvbl013fuDU5t/zUjaEsnN+Hs
DM90y/5kKGz4s5gTqudz3X+KJH/9fABrywJ0LZwNw2g4YXfhek/UOAYXZCD0NAb/ES3C1YxGqbEC
oVbYPQRdffmQ23kGDjICB2IzdhUY352580Q0+Luh62a682R/kkiYBr6dcMAOqgsj4UxoXMuBuoLb
iltq9lhW7qJhuVahv8/cpQzpmc8UrAJKOuGeJgRMZy8Lj18xBXsyXdefPDME6+gBgpsYSmb2HP6E
+5kv7XNV8OEqi5y95N1y5g3W8sU2YthiF9h8j3OTicQzBTKxJrO13n1uqK1eIiRswdEHsV0xwDZu
yqkTSDVNDYyXP9fAKgwuxLWoB/ftnjGaY7c2FiMsAeEWe8lU6swYCleRMISZNFCkaKBL87euL6+y
xb2iwuXXp55/LUnUvZl76Ra7h/FQl0wpe1/64NKzn/m8a0li2iy0g60o6K2Ew1i5PPrw6f/4uc+E
wWAVBo3nkXSEMc5+GSEPhqPD3mb+lzBLb0E3/vpxG+cefxUG+0y3KUXV414GAmAxCpQXLuLthSh4
5sOuFYkj4JnW4tvu87lablJCJ9jcy+KZi8y/MPrPNbEanFxOKLC3xGCrbAvopcQVLN+fmnn5ZAet
xmZb2zRVMkcHcWCQRS8JfOsH/+Hj7j/z9GvRnRzLeRgp9gAF4DH+QQbgDh6yvuDzZtReFb1/rpnV
Ltx4edcMMjd7X7tHDdiA68ljStX2458/M4jWCjyWhq5MFw+fmZEAFq6wP0M6vV0CdWEcnVvt+GqY
woKkF6SFJW6gwZbwJBCVw0PDDfBSFezXJ/hM8tuZqXcgIGJUN194sXOf5/T3v1ZxWwgBos2UbbuF
0StW9ulumL0ayL7Afm78rgV5OrfUEb/TAD+peke7XO9rwwLY1gfiQvw+9xarNbQGFpEoY/V+WPSv
qtHXsGgHCk8tF24Izv3+agFyMxyTHMxngeJEgVqCuvj6ex4F7f0C0+4h/niMnWtkNc9hP6QUXGf0
fmmjn4EuD1WWPdXFfGE/dW4Ir6Y5Hwju21HgijLtSgGgAvbjc+T6S3KHM0futQYv9ztrM3X6BAxO
udzVzXHO+rdiZNVWl14YK2v4hRF1mhP/2BmuFXmVX7gJvAi9xx73tsgJCD+mRUkfheEUzHQuHSnP
9NhakydDGOUHHTb+dOzpfLIQTj3Y7vtNd6Em4swXX6vxxDCqGptovEcWzhugKvl9V/swxAZC5XNf
nZ2a/mt+z2GOtP3YeJuUgs4A5C0ld75fB5fKOv4TaP3rW5w6768GQs78CVwyjFoJO9B3U4YwH68D
NrdXqEid5S7C9e0M2FQb4MrRQJWWffGwk3idA2tq2K0riDNiWNM6OOZnICq81ZVPxx0wG3YAP6GP
io1XdeqhbUGWTGaAoW/kIrM8A4YUTsjPGUUN0xfTtEv2DP8pBtZPM1LzVNQZmEcAC2XdLatYCxqb
r6rhczuu9Y036BgTSKdBBuCLQz2WsyRZdPD4qUjAVuEsWMLGP9Xub1NFi7tBlvJmDAtzNXJSvH6u
iVVEy7yCDQtQ1/u+CF46daKKNF9Kb/7kyF7FMpyUcX8XjuWeLR1YdT4/NEv/JsGG+Pjxz0WbVTCD
bY9Jl24C1iu32kft0tz2oBRAB7JZTOMtxwil4+LQwZL8U0qNSK4VirSRQciHoETC2wu3HM7au7Qx
uzDEhX6P8qwLS82Z2La27suQN6SsZQC41sA7L4uHuObPx9raXTh2l+5dz0SetUiRkjR3ZevKfahd
/gS9PL8XABn9mArqXcjwnmvi9IJ/BQaiZJT6dVNuuwkYoc2sp168d7xe+qt8RNHkhQB3rr9WAQ46
jRSMBp2ixhdXLzsXTBQKOxQr5GYRfiKGi5dM/y7TwwhYhbo0Q1JItYAOEfOuxBsk2tt+Ye91wTZT
Wx9KKoD/8+/69lJ27syt1lqd6E01Rb7DlvvFelfgr21gOBSTHqGm6eOJGljzN7sJkKuPJ9W5L7aK
CRFT4GrpSG7g/hP1B6m7AKgACTVBmA6aXBjg51pZhYYAvx3msKLZTJWrb6YqBxTDVfZBh96lotYz
C7e/ig4wQmvyHBC8fRQF/S7MaQqyCJBEH3fTmV9fyxaHHNlYBvbVPgSUZ9fmc54UOn3/3I+vzjGZ
BVBGg2C5MQr0Nt5tZ7+/0PGnn/jHSr2WKyI2ks70Guj2toXlOwZtNyQ4NwFR8nWk2U19aUqe66DV
zF9g4QyzDuwCxZK6Yy5RUqQjVN983ENnxg9dTXgFmNMwM09uJgcfX2HrLmYeCYCTyf583MK5iU5X
Ex3mtq0K4Myzt7b94+fNGyoZ7+C78KWd2E554f00gIWIep8/pr40qs7Esf/k5H+FyzSMUm+Aafde
z77eDZWajrRBLOtYSgGXD8SFsHwmpvwnxPmrHW+ecJtk2hyWmuy6ZfxWDepmZOM2YAx15fUNHMmB
HnfTJ2fLarpPBWlcxyqJUWe9cWdPNS4wdRTL5uOPdW6wreZ6BlFvo7mVuBMPb1KAhOag+fbxT5/p
qrV13oByh6VKK8zFOnpRY5R4w5vovhtwmpj1H0+Q59xcUpCceY+1AnGBx1U39HWOJGpKNn02u3fV
WkAaP36XM7NmrUCU0G7zqAzkRvBq8eMeaJUdWFnvblCLd6GNf4u5IklWU5OHC4UJW5rt6eyx4doA
tcl+ROEE4QU0Ce0xmwMIaT3YbcOcdpmI/DL2bQXSImph+x/ZMrYczMFhaS/sEs/16envf431yWso
vFj60+GnBYe9HIBX2cHav/Y+N7jX5nk2z/tQ0CzagJTmBUdR2nnawekbheEff7Yz+9y1wq/tS7cM
qnZbV8EvslTDQ67MXanaPwEZd665VDV5JvqshX7YKQWsZgbt1PBxnnA5XhapjTvnXRkeXdCCn2tk
NVXraOCdAjtsO7ixjD1D7/wlP8wLfZW0+/Vxh/27DbHW9PHMwQvFQX9f+MvO2uWhS4e3KAz+IDXx
8+Mm/j2qxFrNV5UCSkkGc5TBz0wsQKEBr4aT3ed+/TQS/hqzqZhLwj3WbyvUxIJd06Z3GkCbl49/
/d9hQKxVfByJK0bDpt/2pLNxHioIXntJk0zwS5VH57pnFQTydqQV7nv7rYLRwNc6b+GfFZLlknnM
v3cxYu2etwTZ2PRugDVwiwHqOjiok+DWz8WVrfmVTcVrFl2q1zv3Kux/vwUqrtnCRNBtc0nNLiDW
JsiWXvIe/PfcFmCt/M+XZqPPFl32HYidYA3T4I4zqJtl17w7ihKxYv798Tc/185qBXZjEwDNOncg
xerHPEwfTJRd67q55938dKrBuRD+z7Wzmt5B6UKPNfgyI6X3La5lcWf6qEcPpE4LFlh+SXBz5qus
5dreUptGaZBvU5QPbSRK6BIE+UsOZ2dmiFhtwBdUe6h8aLttVPuAxvMvcJd4r+r0wvbr3MOvpndm
MlNVNXfbQGZR7PnAPNFFVduPP/WZ6Lf2zNP0hGGucCqplHMZOOBuBl0dMHGzm0Nftzve1v4lc/Z/
b4/EWqQHQp/itMCr6LHd5lVwDc/5W2Tj3rDq70Sl3sUgDvV0qcbgXHOnHv0rMNaZivo+RHN93h7n
pr+RjFzb+U8QfBeQviVlJoDY+pTBIQyJV1O/LBBoBOAzW1FPbQzkGxasthli0fsPnVEX7j/PDbZV
CJCwW+hNELTboXTDzmTCB9U40jfpTMfPzUqxmv2zYWG4tPhCFEfiGEr7Xwsvbkya3Y/h8JMC7Hth
L3Rm+ovV9F8yw5cKCZ+tlLo5wS6PpiQFCnXS+6jX77YZLpxjzwzytbjPRnPUg3JYb/NyyOKaB2lc
LLWN23Bo43YiF+bSmZm61vUpznVLixDN9GCHanDgcctQuAu99d9Z8v+fxsVa1efoDPZ0myKBAN1u
VOKycmagzlVjAjPgm3FE4XbpTcC2TwdUFN/JnDc7mJ22MW2CXR9M5HPjIzr18l/TSjE05VCiss2a
/j1kIoeZXP2UNvS2hkFf2HyqsD4Sa+0fB0q6AsMFdGIPmOLB+1Vp+/xx1DuzJVhL/0rqgyzKmmjX
hM4kvBltLMdAXanOuOsBOYgXqLL9fWlUtvu4xXNjYxUdqIaecIGRHDCfkw6SjtK+ug6ptuJCYDjX
wCow1J1wOLvUcicyAbJoE2vyyQ1mtAoIcJNrwKjHTw++v1/yfiOjbvO5blmFAOBNcpVFDbrl5Lol
UhTSmMZdMiU8EyzXej844KDeYa74ZoIiP7DljW3rBxJGl2bkmWG0VvwFcJfKWmb5xtbij6/H4Hcb
Cnd0SsnHqhveALL85ur2LmyXeT9lg7tqbF8+ljAV2jqTkXiaqyqmGoVEmvEvTIZ+XEiA7j/u3DNh
by0ZtDVtCu2qCNcAtnjTjQbjcaELpG60OXIYbzx9rp1VQMi9suZiVOHO1F53hfLX2f7xHSpBrlKz
jNltj+3KpaKlM7eHIjx967+iTzcttnG201sTw6FzV15JxMDY7acykbtNv3me4v0Nvy+2U9Lc10dx
hfi3TZ/rxI/LjfuU1XAk1kpDUHiHCUg4vS358xQuMRyyLw0q+V+9/z8C/VodhwrMbB7xubbtFNZy
TsLMw8ZoUwIzD3L82HOOuZI1qIRLstaXEY8bBx4JXtTKKSNJuzQYW4EasxyYpUIhPRJ3jerolc8n
Ne6ighXym3KBBetVNG2bPaOeeLI/wPbN2wcjitaLQEnlUQNlWzDW+itHMU71XAFaCuS9DwgRfIsI
rElZYUhTJ6AUkbwBNzmcVbqZm2EE643LCqcflVdePEWiOLKS9Qmu/OuvASiQsdZL+62tFv4OPgIq
vaOl8aJrWIIb8F1x/l6App9odYQtWXasxxBAYytPGpo5n3ASNdJ43d4GiuffR0EBBre24KmLo6rN
jxAxhvvRcr13JGvv/W7GzV6ZQ2S/iKwEaMIwmNZW0Wx2yN26NCmmMd0F3sLjnOcHncnlzQ42VXh/
X4Kkm4/TtFGKgUReEGB0HUl0yLfMl/kBhlfDXtjO30Fvuinr4DfI6jcZSn8SGk23bGx2QYVaAjWM
e4O8cFn3u6GVWdJHhyqVCHu3UCbew0v3t0vr2G94HgPh8JN5P1Fpeiu8ie6C3pXXJ+V40kOtUAhQ
e+FLOvomVmF1NUnU6k7e0N3RHtRnwVR1l/mp2kOEzHCT7iS8+5B8WAjGDUGdb1pg24jcXtvPEg/Z
1Zt5aeRdP2uAm7EsxQ6G3XFV8V9s9g+dnZ6KwgF0PQZH0+obNXMg6NndkOkdmcWtr4Zv7ZB+LbLh
DwsDDUfpeoPqsxKlnyPqP73s1Z/TZ9d3D8GCz9E0LBa4zNlanf2sluAHtd4rl/xnt8hbHeVJNY/X
DrSHzPO/jiyENbKZE0Iyso2a7E3AVAZlw5vS7+8A7Y6Szgy/vLHoYsC9tjxvNso9GZFig7dLa3gj
DQHqv2d2RfLupZT0ieVsw+s2iueqfmQLzF7ldBv4rzSMdgArbKciuLE+GPIDl1+HUd9Koh/Tpfg+
F9ONjsQ2qAcgL5qNZ0qk2g8slDuP0judQaAAuPxdB4uerGs3aUYOFSmuYPqwzR1YynTaw9HjOs1s
3BT0ukn7e1TLpJsqr7YuSw+g8yU58LkYivGi1X2azq+KdBvA2ZKFfpOzfCiHaZdPdaLSelPxfJNB
7mVn2MdJeVfjd+txRCS451V11S8YJWW9hUT4wXXezoX1XToDdV7bLQg22xHICNrJYtM6fQ+8+ZXT
f6Lwl8/KFxQK7W0uUJ6CPV0ZHH3VJWHLX30ArekCcps5gBn95Av/QGqgW1IceoAn2Pu8LTYoWr7x
GdmVgOPEoKPmiWhHfdONQRY7X/ycabETQ/XgC6JjiJl/wEZ6w8L0xzTMd8uJajENxwZjAATPXQtU
QGyIHU9T6xmgp4eo8B+Uan5OpKaxVeUYo8gRm21fplve1QyFQf3vQDS/Qci4z4DS2TXw7bbFqZiw
9O5bGaJooe4M6AB6wcCAAAQHXuCjQYFPe/iwAQfOvy2lsk8gk0loTvppUVvnfPvsCty2xHOeRQ+9
L/hTMU1SxNFo3ZOl+bwBHxRDoGx10ufFHZnV72Bu28TCliNM8L+uehrM7D1w6uAvnDcA2e4Lj6IO
xJAOxdiZKKN9zln2yg34HmArywoUgUxHTRwGzSRe5AiIZgx1Pqy284JHCAGqVn0sWO+e+TDYFyNT
eMFSjhC0WWA7hrmf1WbbwRl4A9rXsmWtbqKnFjn+BwUbWbadlU7rY1CF+ofAJe6biJAeq9qW3XHe
e7f+VPFEjRpY9KGZUrvrJtd6W0MltjTBQsu98YL+By0glS1E4V1D/SSTbGFpehLwlF8KBYt8LGRp
9VbZzJ0Kz3mSDYu9UWMuktkYe8h8tLDxJ03sgenGBbjRhDvoISzmQULBwzx+K8BAiF3Y1Hd9Lhn4
B84jr4WmU3jdty11e526miS+9jSL+9qrf3RTNv1QyrcvNYLIAUuH96oK3GrGI7oK+mesn39mXQ90
03S1vEUd2FtpJF4hApZu23dNgBk5eNJtdCdQcwnlEjtyWgU71Tvb7grdy10Pqt1L7ovi26KyytuF
qLRUX6Y2yzYIWHiUDoT7PqL5ExSg5Feawt0B6KNsYjeDkc17ajpGtmAjuW9tKydwRgedvrVeyO/K
fPJ/M3/gNb45q65SSua7HF/8ewk5zlvFIR7oKLy14tbA/GqoenmtG+QDF9aF27LU0X4ShU4Uwc7h
YbFa7rvSJw+Gh80jbDLs02ya5oo72WJW81DYpK9C5PjU1JIrfDdxWLKUxgM34jUfUmRoZNRiiebd
8rWD3KA4Cj+MDk3R5Bswb763lHd2W04sDx8BeM+/naBgfkyQF/3Ve77bdU52/qHvQFO4dzD3nTZ6
KLDkzbwCHJ5L22BOcn0fTlW39aiXfsnGYHwzYNd/5R2JnquemiNuAIJdbu24r/ss38H02r+SQTTf
If4OP8LBazuAIMZiU/a9uOIpnmmeOb8+cbETVNx7X4IZFQhzWEAeG6GTEZE8b06wbA5f24naYlMV
czDgKiiS7GbJBhMk0cLL95FQ8xAU3Qw78iG7tuMYvUUsNYmXZTSBaJElY0AtWmmwIOLElwmXbtoo
z/SfMMPdTJbAATyC+UXQjAHhCU075DzdNAjC4hb69rdWSv6qc0Wy2wbo3BTFuS4MflqYPucbAPpo
lAiS0uFQTrkfbCfbkQJ7lQV4kKsJdc3zdkGNkxcvw1Q/BNDNdvHEqpRcC+pB90iaqHhi2WCn38wU
Id/BkxyitKwkmLBRnY3qXTttRy8metFNCpPHyA1uO5saycgDWkA+dSu9Kvxl9AjVEXqS8MfehLhb
L8NS7kKY3iRtpYYGu7+yHwlLUJJs6oTzwPexq7LsMS8K/7tm6VMAS56kTxtP4WjZqCfQqoYhDpgK
72Cu4eT3LoAkaIrhvZY2h1RB6bqEWYBuBInKwgM7TemGjFhirpllbb1xCKWPtk1VfjMWZZDIaZna
nZmnek4AwCXejxAvNN8Sk0p/j2riyC+SKvRUJ+K+JNPwayw9SPRhQgmLlHoSy3DQBNIqGBOOwlRh
MvhG5te5dmX0peJgylZxXfUOWPHBn28Rf8S88/OC6u2YG08eGzcG3gYoREYeNbBHw4ZMvZPX8CfW
Yjv2M3mDOX8xJGnJRuT0tSl+pNPpLDhGvpB7bhpbxTnMqZaYWN++khL7k82UKVCPjZ6WYNPxoP5u
CHbKsVxsLu8kzOHmjVV1sNwWLQhaD2kHJ+dtYEYv2wkMwQn9PaXTtjRijjbZyGCfYRXMdDdzZfM/
qFRwxVVtaNG84rvMMGnBOcMlLM+ISxSm+ZCQZoRjWUo67NIo5IDQogKQWOJmcwjVDoWzUZegCLhi
19zvhb6yqI1ymwJMO34nlyb6qTuLkFPPRVZtbR16Jh5qlKPvRsTn4NjmZdn/aPyO1CROR0Yl8DdB
qH/lbQMLIRBLzGyfUNtczbcorehE0viVx4HLy6g85Kh5bp/LhcCb9mTyaX86apv2QOSSoXsqsy9T
rspnIvI6e5Q1akseyGgXoNqUm4KebzqvG+gxbdqC/S5rqrPrImzYvK9DM3hXhE3j/LXgjPvfIPPl
8jcdS3VHq8E7QvCz/JKawlRgRBFuSriCggn46PEItt2wXMG8k71ppOnkxgDeFX6x0aSXuzSvG3eV
K16FDz4hi3wp0rmjwYlpGflJFdFyCuOCyK6MpQm74UjBIawQu+sQJzXccXF5Z6sc5j6JV89EbLIG
Qwp7ZHDkd0sEt4CbopoX/ymbSNsBJS/4srVYaYWXELQ6XOdlJ9UGK6fKElSQwDm78ExNj+RUYQ+R
blHPL1kmizpJLZwMiric2zrat5GLyMEnJ/bR4EKBjaYWLMoWgFnAMv2lBuOeIyi7wyRTPXhMaQS3
hcRnTThdQ14awRSw14u3nXPDn1M43DOMNS6XvbYli3CiTAmg6+hm9wKzzQBrFDNGQ4/EygX3wiM8
TMbnmXdgIOCc00eTjelSj8ixjKHKAbYvlD5No9ENLMB+YAKsHKU9riwfC+I6ChJt3bt267ymJ24X
SF/1P4jX+8UU9yNvyutx6tJMxxNAtvIKBgnIsU0wHkjvAkRN/ShTN4a3I4eN9pdOY3QfatHhGFYp
03qbZvTVfMMAwnyAqWfaPVd1rZDwnnGhymAlhMX3V5ZzE14vQyXIHU7erdpZ7vnNsUkd1wInMt2P
RTxOTGCM52mu7ylDTfRhgkauva3GsM9RUQwcJMRGco6bsZX0QJns+vugazz7w88noW9CzToc7m1m
dPa7Htu2unG4zdf3GZnT5UV5tOi/6NIE2R3qzwp2gF9JqG9d64PYuy0d0SEU+x5TfxbQUiYcXdrB
/RyAEkYaohCUF8es6OfTYDHMT2Poswey7WqYYsRDP1v/yXpSHJlvWHPA5eXg35I6Bwg4aalXYuXt
GjJuGhPBEwqwifEPTp8GcRF4xr6ODWqCGQJr7utfpW+q8QuvBYCVqcg1fQqQJifvmDiZfwg8jqNe
3yI+/EwFBKZFHJVVmf8coJr1sLyxppzGpGsi3h4oVObLT9gAZ/1B1Vnv39tl7OgecJPpIap6e+iQ
7R5ukFYIs+9sqEL1StqA9a9kmiEoTdLQc+j0kaULUgr1UsO5M85CurQkbqz1zL2I+mX67YE6yKCV
oBaVXxslbR7oJBpTF17nyvrzz7KN6vTYMwEZPnJ4MCGFD1Rmyp3VeSr+IBmg6LOP0TPtBmyBhgdC
PeE9k84X6tgYXbS3Mg/KZRMNGbFfNOrOcUyAZgsYjbgLJ5gF3xYLZusYwyFTL5tqJMsUJKKTVbeZ
qPLIoVcdMRqXZESAAC6CuR9waAa4DXtBhswQv0qDMbRXE/SefBNmmVduLBG1+qnDesRxlk3ENDiR
NpkvY1AVphpquLAPS2iJippeBzTnwz21BEK/pc6EfJ5qBI+doGXWP3usEhh2EcGuX+VhVsDnNWAL
8kZl1C3Xta4qb4rNGLQaVzoQD+IfAt61t7jsw7OcFH5letuADVs/Y9vgI7HCi6iTR9iOFT1uzu0p
EqQt0kFhAsBhyLYtUX6dAP3gyteixL29ubFOtbOMicDAe6kx0dhLW7QzqyGHxMrAkkizirzCeGjW
bJP2UeBjMxkO2o0xIbVEhmBozbAvJ8yGbwEyNsPOj0pNE6y13XT0qrQvtgFuHG5kr7yxjxm1ZjgK
PYq8SkxocLc3QiHVb5igFGZX3bwE17gGjIKvhMnakdhpRYdHuMQWvUnGDk4cN9xrTrw709Xh/FqO
2AeNCeShBW4L2QwE9x7rN5Yd2+My4r7xQ8VuM5bK8YGCOF5ARBJ0mYYIgyGgdvFg6zLdySJDjEcl
Tdp/V0Z3fbELjM0LGysY1eAsKypjgyrWWTFbkMO7sBQ4l/OxIQnvQq9DLceCrDAyAKWj0ataDBNH
rPGG3AFT0/U7UwWuxDfxof96ihiJ/J/Oc9NoYj63xP6WQyYKmxQFjsQqDsx02klbOMsGP1qIRlAU
opjHTvmuoOJlFqM0zelDtJAs/w1G6kkLn/UiCGysO+wG6rhhhV12GV0CugP+NS++jJ6QWsY6bCVJ
WDfM/QtO0Yu780LH6IbKKZAHilrf6T1HUZS59wtZhXAiKTs+vdnaU3W7w9zVyzUWrqrHplAE7Xuo
LFyXYtVjnl5lNhrpbVV4grxMlSejlzIo5YFXzgLxZsboW4YD/fCjbG0ebYqpClCyMrXLaYcaKWQo
lRtKcM5aNyFv8X/UndmS20iWpl+lrO6Rjc3hwFhXmQ0AgmSQsS+KiBuYpFBidez708/HrKypTHVl
qnvu5kZmIUYAJAG4n/Off+EO/uTMmAG/uDOP6qvbwAstQw2gdSDswiun+R7CZlG/bBPOrP6A8kAF
XmyV5s0KiKrX1Hq4S0duvmTJQ6LAMU/DIh16ZaWnLTCpo+hibFMhsHXmZG1s3yvW2Bb+0pfl7FGY
NEW870yrcW/yJu9B2bep4RKEaAUX7dRUIm+DdWoum4NyOlFc9WVH/w5zFbz4o+y1eoqWHCXQ0fGQ
n4eN6yk6r9bA3ijxM4qj+hFozWuf+iXX2ltnM7cmytokdgJWgzz+WqkiTXdbu8aL61eyq8oX4Vnx
yLDDpKdBGhPLoDNXRqX0NIC59xsyJMDq2RqmNNQcXEev2mYh8RgUxGQ4PIzD3N+bFgdIT2vjWRkB
klyu+Kp3vS6XARk/so8ItljSLxln1OtgrfBpurVF3jXBkCeaFg09opaDXSKaiSy7i+nndFfvX+SW
mTyUMbbP1XFaEPFFyq51kj2ruLIJ1U2N7Cbru1Z/mjurnG/5wgaob4m5lcckw6gk1Img826nVOrj
I1kahbn55ZKaPTk52kpb4tbZYFxNW47MwcfRStO/ABPFIgJicnIa5rLJj9zjwjwusak7r0LPSU1N
MJ8ab/TCXrTX2himNgsWCZj682w05UpGzlTa6V7Ok0hfl3lqt3OR1sUQGksDlYTrm41ZH/AWZ/uq
UxcVClhS45HiJBd23zo2srDl/drvi1mrMZjrDro3KzdyfT9lpU+fpq11x5cYWxn3Wz2kc8FhKSn0
L5rVVPUaeLWc2We7mZzqm6W5cLm9fOm0a0Q1PaBz09WNenW32kpvYygF3rOs6iXOyFcgNHMNl3lg
kT3gITSqfV2mRD+tTbLN97mlm949UpOtPjC0kvLNTb1EZTvNaYv4NG+aU6c7Uh5nNe00POqd8zCj
gXAjVqR16wJdlKo75nm6NP5KOuHj6gpCEvxqdkb5rOVTP0dJzH15P7tjVbyZeGJ5QQwyUNy2xNW6
z0CkCXefmDeXgjWmDVvunXzQusemt6zqZ1H1ZJCUtZu8i2pL3W86PsJpmKW2275PSeW0VzjWCTy9
hqmuDl25jaiDdYJpXuxiGeszHAG3vCvzcZiutmZYhkNTQwvlsWjstjlB+K8IjmpVy3Sj1Mfkxdzi
qt9VsV5U4NiTZt5NjurMV1uS/3EElbHkCSnt2kSzhc9j1DWLB864brnxucZFVPM7XKFcmvLUoeDw
NKNzg1Sn3NzVi8m9osFrG+7tMi6yIxh4UYZe023W9TR5mdP7tewX40nrk3o8VK6izfdt3ci1PYmV
SXzgOCboRuesgmJmmMVjgau982KNrRsfpNtVAxhcSQSicHOxBG5DA3NjaqoyQjGrcTqYS1bUd5oe
j6UPWbZIws1JqmE3V0LYvoXPaxlYbK+VgCwipdyrflYxMP3qDVdxZknL39pcFz4uHAzoSGrfmusm
S0rj6WLjOIatq2Jr9EE+JFOyyi7yytz1UGV7cVOO+uzN152hz/ZTh7Mlk5w+xR3QjoTMyuWTplZE
jqAqNlJl3zM1EeMIji09RUS9OUbxLjcm9KmvMhCEm35KrOI6Z11Nbldl9PMKuI/dxuRbaeIo8Km+
0Js88rotKRm5r1Lp37ph0hjf4UjQMGpIm1y7jDHq0b1lPrf2iipw1fp3fdRlfb81RnNBQHSny+6X
uRcpJa9WK0nqkccg0scJyh3z3Szt0X1iyVOK6qFjhXppNOZKdznmBIzouh4YexXbspyXwaT7covV
zE/L6pI4L+NLxSqKzBLPqSEq/alZx8J4cPXB1BYsKzEm+YInY7wsTNEV+7mvwL8hLCFF0rRbXTiD
e5qbaUlYnwrXORv2lrX3NKcY/pSs2fOuLPuS783S9VgPiqoZ+9OauWt+LU2ZyvtYNPPyaR2bNAdy
623ww1G5HavygOLpEpc7PW0lzNtghA0jzmlqb/qHa1zIgIcUIrYEPY3XDvC91BjKuebYHForE3Zk
EjQ2f/H62c6jofJi+9TGxZSVQWP1Yp6O6zzXruNjw9zVu0k6qEp8vMLGDbaAVmVrE3RNnyyBVQ6G
HXbW5raHUVgqZpjFPPAKWfXgwnFauBFX0gWq5LaC4Fec8cEf3Ze2MzAesxe11rt2HIZ5h9tSVe2q
YtXPYNP6Q86iyM3WMb0LM0Nb3pU20M4vM801WIFjfou1LXm0wDlJQlgVgw4ve9AS0rZpsExzDpay
MizfZFhaMbcU09Fm+15xvxrtYj9by9T64wBt/IpC1ypPq+kW/RW7jcUm4MTmEMaG1zzpix5v/mI2
Gk1vmQjBFJwC+K4zWWFvPFp77467vpyKwJS6gIqR1y6LU2ib3J24N/Lkw93HD8ZZiU1o9HXTA8IV
HO25kGwrK7vO24BYTfDf4wjIIETZzEEjG2O7ttd1boNtLcwsZBY2x74ms8YMmskuXMBBt/YSf2I3
PQtPbzlNZ2vji+EOrfZW5ha/M/XW8LrAArtLV2PK0CUbkv61Wlyazr5oboHDnA+AVNHfazbn2Dc4
gyWBWNgn7xPwwzoSTKDmEOS9aoOlo8TwsdY3TayBYxP43q/RYzRgMCIz6ITKZZbvnkiL7Rmo6dIg
roYdedsmzyLTHe1EeN/kBZJQwFNZWLF7buANDX7VVFla+CZgaH4/lIAvAZZu8xAIKGz9Oa0MbfVT
mh0dxfw69264CHy/fC/HF6jk7NJ6cWyXsU8CuHIe0jF/Nm2rtPZpmpiwBgZOHlCTtfO5V2KTh5qe
kHDHbeT56vqsbj4KbJvpMReMDQ51mxWoWtpWW6/BCZtyL4dEOHfaQvEWiBZVN2AszTxDUIGddQAt
UqGBjS1D+qoQzuOGtdfrto7gU33XOLFfzjQe4ahB1PSnotCpQ6bNywNk++uj7dZtHWzS2oog7s3E
8fVU0ApoK6gC+7DT3tCJLFZoGXb1mekHDhiprdEe0dkYWiQKh7qXghUaRa8WKv9EB/OAMe8yePRV
l3rlyWBunN6MmSvm42g3moWPoTXwVFDifm2y0W7vSPS2mccNU3LXAVX3+1xqLaO2qt2gmWjahVlY
plMbFm1uPXFm5YWrysgLyWwQSF9rMh4haIFtFvUxTR/90qpvrzZ8D1r2gpjD67ju62anra16c9ah
L3ax4AG10jyVwaisHNmoxL3Z76SmMd9O+3ELdIp3b8eASl33w2ZKH1ffkcamHezrhO0qDRRlz4dd
GhgJM3dOYCk4ojADXPbWivfcx5DsFJ1VYJqyy6/qzWi2qzQz2wkFk9XfNTig2s/JSNLqHbNRsHDC
yOXL5CV6xcQirRYsqZzc8QWb8KeypbOCJ5DZJxujfXDMot7Ga/ysCUkZLd2pmZCYResGysAEipYW
vqy+FMI+Sngqiy/pl/onNlczR4ybZ8atZzExJDfE89oymEv6t6DTFudunmGMh3pSLNpe1JTRbln3
b53X4yhgs/JXgelpaKJWe5hbf4lb960e1vhopBC24z7O7wG1tJeChfWwuom6KlDk7tNJm4NycKi8
xFw2T1Wi2r3Hjh5ojjbRarrai7e45reB+FuQf1mcM2OSd2mN5V48uf25tFT3mQgceu4VLZGHyOdm
GfXRZ2tF3GDoX/VNaMfSTQm0xI77uLLYv5SEr/M0MmBB2JUxJi68bmahiq3d4GR1pKMpOKlu0qN0
tab9GA/JfT6rNMpkW0EOqsrjYDH9YQHOTlLvi2NeC5OvViU7VXtGOBflcg3CLC/9dXaNw5t3WnGu
mo/DqkFet9YsSmq4t1Fl2fq14/brqZnjJ3dK8tc1nsSnNlXMynUG6Uk613d5xsg6IW7MH8yOYa03
q/fNHIvMn1RcRBOhiP6mraaf0HIFnZXVRxSl4mwVIj0AT1pgiFUeR30Ztx4Ukam6W5s8CVoyRedQ
I6cR4siqtjvs1NS1sanBp/6F9mLCe9Dssjz02xiHbWV5Aek8SxzAs2J7nOd1PdIRdt/AekuyV+mM
mS7CXsjdDk7gaIdMLeCpDYWb7Ka0LfMAlFYjixvLZycf23NlkXSZq9GJyLaV+3WyMwzdkoqtrVE3
1loxs6lNwryGTi2fmyxm1ta13fAOJ22JvFbk53LKGKAqMNqZjKJoxZo8APAbPpmqNEPJC35aLu29
SKrx2Ll9sfldM9TvXIBlJ0qjoZ62LoCCsIzyJqZRjDqjcJ9oy+p9P/ceg4py2elWoQw/gdCx5+qz
3l2mt87aO5DQdI2nveo689w5vXqqzWYtfNup6meDvggsqKCzr6jiHmXRrSyba3dyxz5mn5FEejtW
DyjZlqepTzNQJ8gF502zp7CO9fa00UEtTPCcrwssqt0Q6/aVZ0J6WzR8j8TGGGYux1j54zrqcKPt
9PPAdnpuaq8IxTKS4JIY1bUJrnVoHE8/KuqZb85kyk9z0RtfHbEMV6atevbTeJBB4dlT0LuD2G0O
0+Ohw840LDLPfKjFOr84rmPdJl7r7HTutHfHVuleL3LIDbUDSYIHZc6D0RRFkBl2ceihMIS0Ys0V
OOh0NsuG3Pi6a5u3obezaEqN9drBU8k7zOx3mDZMeVRBttsOizk41ckuBrIZ0rzb3lNZ2PfbkuVH
xkfTU024ETQ4XPOCuEtkyMzfHqk1lftBYmtj+iqZedKbOQFIGbz0bq7aNk5pHWLzmzYm1cHYMiPs
lkG95ozVEXZf4GBrLB6Two4/y2GEY1SqMQIVTe40GbePS98xdI3JTXkCaTf2kGH6fS31nAIAQn0w
0YfsdAPwUzIbeRnrhpYK773mPm3HaWdbhfcJtabSgqXKUBRPZSx2Y2+3QZkb262Rbcvoi6yMJU3L
KI2noWid17ZPe5yLL7W6XjbVwU3c4tLGJEeRyOWtST35MGpLN0atVlj5FXCoB4WkL2L7wwLzFHCM
jMr0MZ+3j9jeTS8GIi1vj1Rs8a7WIY/lMWfKysbSlA11lWUlrL84SfuTN3fGydzSEfJKD6dkXjP2
YXMeklDacXdXy6I5AMopYuuqZWcMlRaVBfMqdgYJAMbeB3lJsAQHLM1esBJ8ogOsivp+GXv9zpwK
Lzm0wN93jVkoCGep4budJXasapj/lW3x3DeZo+/gKabqZja6Ob5H/VqAHa4N5aI7fspz7tQdsKI+
fO5cZ8s0PkrJowh0thq0fowee1X5EwwZtqRZH+vW21WL7aRvveC5YXs0aiNr93ZMPbqFtE3kc+zX
Qts2bhHMFpgR/DlZ+I9kDM53RPUaH20vzqSMDD3rdg40FLK66gzmBymDfqo5/Sd4McbRNVqEQimQ
UlOhQJqxhap9Cd/pMBRoHjCpZC38wXu60M3/HeP2O4Y7jsxAGSt6AC632Ufl4NrpXU3V2O4tFqs8
0EwzsY+YsGKJOQ2JHAMmaqkXMIOoxx+8iz+ia3/HhU+WbVgyrZNRTb1Vgug4y7WM2QQto7YP8E0c
9/jnn/cPePHfmz92bb/2tmU50Zak8MAgaxGXYSimZIciq7v5B+rdP5AkfG8DyYyn9dRsishxEzMc
8PTbtVmT/T9+iO90cU0nJgAET0STVAzMjBe3TRTklR/Z+f7Rl/Qdq31o8eppEuDSlaQ3P+3WY+zl
N5i6/cg85Y++nu+Y7AMSEKgQjohcu92hBKHLQFz1g5vpjw5++f/f0OTjZcrw88zgvzKnYkGZYt9I
3ekHJPU/Orr1+6ObRWOJVeO7MTfl+HLwSNPe6h/ICf5AFva9Aa3TGWpGBMhtk0rP/OirTM2B7qzY
nBmuCcG2GZGOsbMOorn58wfijz7Pd8+/K5Z2nKVCJmUssGLH1T6NcrQe/vzo/z7gUbriuydb5qvl
TGtiR2Met3LX6y2tBYkTovhwVOVaIS1DMviF1/TmrZZmW/5m9JsehyD8VnJK7bxJnmy77bLQTutZ
S/5xGf/j6/K/km/13T9WuP7v/8nPX+tm7bIkHb778e/X2deOtu/n4T8vf/Z/f+33f/T3p5ryTX3/
K7/7Cw7864nDz8Pn3/2wq4ZsWO/Hb9368K0fy+GXo/MWL7/5333xL99+OcrT2nz721+/MhQbLkdL
4CL99deXjh9/+ytX8D9+e/RfX7r5rPir/92NXz5/99vfPvfD3/6qOd5PaEocNh0HgjJsR7Q+87df
XpL6Tzobs0SdQCftehdHjKruhpSzmT85JtAIPCJ5MfS/3LN9Pf76Eko1YWJTauiGcEzx13++r99d
mH9dqL9Uo7qD9jv0f/vr76WsQjiO4Rqm6xoMdzjU956JZI0soCaNDPs+ebAhMqrEeYYbdSiTdS/T
j1h4n2bT+/Sbb+fXd/Hbs/7+sfgvZ/0+jBmSYi8tWcEQk/JgwAirf6TM/NEZvnsAoXb0Xe7UjDtz
CsD2NNGD/fln+P0y/utnsEzTdhydDIrvjTdWXGX1fuAzbEB6UGN2sH/2rvWjsub3m/d/Pc3lg/5m
3SU6YJhGi9Os6C275dkIXmqaoT//LL9fGf95EuFQuhLJYn6vO/PcxfEghciwGQ+GOuTb11XNyJvi
/Ac2KNYvotJ/VUT/PJVnGK6wpXS+v/R6nsPv8EoZkhuyL5Xuk74FflkFYwWcU3Xnmro5Z8IV21GP
a4sqfZqAAJ9qLfkKX8w31YWlcY06LK3ppshSms1XLY7D0VKRvQ1Pw5KcWnkequtyfTSyZU93Jo3V
n+KA7tD3as/HJw1Ued1VSr5WWntGV409V3ZMtzKq8jY0Dmgqw64RcGl+Xju6cGZems34e5zvAPY+
z832KMrZR4cdpYUIQbQi3fmYELoU2yuuwn58xhs8Kpz0INaJZneKrOa16dNgZq4jV+AfJXYKp32C
w4PBu1vUve3+PCkVZMQuWv11F+twP10fMf0lepaCOj0AlgRNHCw2TRDOhsVAhNRcXVUbfWLr+p1b
h7alHdbUCbrx0eqpasv8KkcFGPcfdfViieue9r0FpSH7IsiF5BPBRqEEybuvphFV3fXo3A3re1Kc
2BN9jZZexxTNpKOGlcBBi/IKUcMGJVY8Ssfbe8QHkXmZhRnsDHsQfE0TimjjNLgyWI1HGsWg1l8n
qwisttrxKM7iqyCDNl1zP6/GPf4fq90cFvlu1/eleF7yV90W+6aXfpEd5oT+cB1P4I4I32/RgvgF
fEvDSM4XXcUwvzpFvyu7r82BPnBXmBefta/MN6kfmDLRRmuGF7QkMcWN8vuW4VVZ7XL1OhnyMGvy
rs7jGyyBPs9MRRPYSSXLnrSeqwHe8oRh25w74WBaDxgIXqUNbp5NHWrjxk1lRPj7+SCyugXgN9nB
5Q2xzpwwSTwzNQmV+a0znnsEdyq5Wg6Tnt0Al17Bf9tZ2lOXM9HtRn/QgiZJIUKdtUSE0KFDT2d8
op+AA75Z6RJ2qdrl1nghNOKOZUYjiRBjeyBfANPW9mAsWWBVIgK+jbpqPaF3iOALBBk26eO0hTNU
sKYfHowOGoY+PuFteoJANHUvpnIhpkyPejKesjzZd7N95zRTpGXjQzH2t4jl9tydV9qAHsjVEPig
8nTnCDr8ganULp9y5ge2bysmWcMnIlbDqvhIum1/UUcZX0S+3Oox0wV1XUAeAp2IadQ991ziWZ2U
dJOWxeW0y0MNMbargcULrFXTbNrFc+InY3qU3PDGiJkruHnjcmUAaBrBnZS9WZMMdTgNXanCcdTO
9kzBq8X2DmIYY5U0dGRFBTRfOTity7Bek8/6VuwgaQVy4Rbd5MneQHm2OZBWdjRsbQc8vUM7CKKx
3i/azzIdjwaQn7+4MYkLyYs8alxx/DzJwV3eTaCgc11o0WoYu3403+eqOmfjFLrgWlr5WOenqT41
qRO6EDCLe9fmuZ5OjjBvcY3lI6Z7NLN+7UCB2DZ0MOVObn1YqzaQUxMsPVSGaQj5XIy0JIA1D626
L5BQ2TH6si24HCV1yytrebxchiq/EcWXkVlM0WwMWIcTAw7SuvSobg2iBBhARMmMbmJDD5ldT7EV
/vku8m/3XOtfS/t3e+7sJlaiW0qGVn+YzGPq/qPt+x9Vlf++XvxdgfnfKzz33+pL7db/f1B6Soq/
P649d+VfHj+X0+ePuvttBXr5o19LUFf+BAwpDc/Rbdszjd+UoJ7+k0HVZwnH4x8PRvS/SlD7J6QT
Oi8Y1K38S2XyzxLU+okCFGq8p8O8NXEe/h9UoAYl0+9QEgHpwfQMYdgcVBeu635X44BwLyuiSRHl
U/w02OWXOjVTv//kas5NrdwsWEWHvlNibLrExym2bxTQPiwXSd7L1vhFXipkMghIWmX7+mLtvOKi
SsIvr0wZKUK/hnSYg8SVaRJVjoPdRQfJACLQGJSki/qQ4UBgsvFqdlgD8szUdujCMgMWvANXuyjF
hzBk7+uevFm0OGOu7j1pbvxWOR+b3V8Ggr3lx5N8unwEqza+Vobj4wzM0p+BRiFfMJCoxg3/GIU8
Jikb6lbh3DredFM0GumXX14z2+SZeesRORb4FXFzfvGLo+zMOJLaRV7kR2Xu7FS/TUFbLgxHK44E
MhJOdR1OpffkLhMbq6W2aOh4j/N4ZTrF58vbWobLVNcQx21zn8qp9QIcl4MlXY9W5T6ZdfEFzHTz
pd7ANU2aD7rid6blXgDjxw0NwBBYiZeJ+7zLU4gvdlZ8SccqSCBewu5g6KF162UK8u447NOdTL+o
ZuBTWzkK3elJ8eV3CGkCCIhf42o5N8sUjPgBTuFgd0+4DUM8VMwjmED4lcrftcz++Zf/ab3sq1a/
tVOh/NrSX1vuFQLWUNCa+PDE9X5U9rHTqHfasbxZ0Vn7Q3ojRmlFWt6xM+ft0e6GYecaF8E7Mx4n
1V8hK5YHG2cFUd0s0sJOc0QX3SU6cku5az1HQPyKP9ZYOyP2KnbQOmBtf+UGZuKBoMDdxleyfo5m
SXOR5/NzV8xu0OVvrdstgYKN7Vve/AUxOgIBRuGzmyJpxVi1AYT1V295SMpZD6IBW6Qbl+/Oh697
zNaD0bra3rDmo6WZy5H0p2M1FYT+yJpBfpOxZ7QmxUPRKRiXfGGxZt9128nMkClI2FCUQMnDDJ9y
FhulX91feSugrd43X8rLfV84BNjOmY1JE3gRlfCDk+fyRHRVqDw79jdB9dOOTKTSPk8DO4FiUCTw
VEUSZXnzs55jDVPWSbejtX2bBAy4xDPeAPAr5sq1GeZl16I4nGwwT+tRX6tj18BsaPIt35WbcSf0
hSIz7QKuhwHbxTuTVYqIo09mv2VOLDz3HnUBBTKPKFkHn7CR+7QMWRnCNL/Pm49cy5bbVNt51cHU
0w+TETrS5Q0NYP62pHCHrTE+XrheEtI1e3v8sKzeV7jP0dQUl/G4F1Qy5oqr5hjzAJlbt2tTxlt6
mdfHhhGPkc6ApW+ohO9B8tNHx5jX676xE95O0py57oSVwVggTiexufsXmF5eBjuyVadqso5ZVttX
MUS8605kIVfdZsBdFoGaFqLh8E5u9FdjK+uDi+KM8av6mDO43Fpfu6dx7sM08ZLneYAhNqZ2qGyZ
HCa0z0Zsz4EFUQ/2wtRDagCFt0QBzgy5j9jdt2FaqYfQgixOOV+plrsBPnp3uSAiM+VjBWEJPqs4
NYm1RO306EwwHvRp/sR4411a+2bMbyHQJIGnsegONXMOudVvVXENJfId+0w040kStkmoZ8vAZJ5k
UU0RVrpsZZA6lQ9J5Al9bwTjJMRsZ0txi1ifrbaHz2ZPX7KknkKhsYi5eWJEHpRrfWqOtqunfuxC
tm3bBYJ2ZqOya5aD5XYPtotNAoQ5zddSBhlu7h1Gok7DWdvcnUtkNtSjFrUTFeEAWcM21Yc+keZT
Ge0TEjGOxsA6hV1/ZcfVcz7Bx4FTc+9md4kuhpCsSepDS03HMfk2ORkE9DIiMGA3CeumN7MhUCam
Ev2GT7HSInses6gotyP8SehTirO7HfXusPm2rF4cZMdnJ4t7CBXZW1+J934QVdgACQYD46twqGlG
vTK7b0SqIMdVXtB4WLk0JYTfcUVVlwGF0pSVLBLpyM3JDhVp32q17PXPBW9HMxldk+zJTeSuSLm9
jGUBBLC1TRGOJfcoHGe1vEjdTq7mlXCH+vJ7JrYwlmPc4bc3hD2GKr7LHK6DC2jl1tXcwj7YHPdn
OfVUnaSeXQnlVPgy0m8I7iJdv13t9bFtq6/OfJhNhAna0Bw0t3Ku3LSKd0UWh+U8bDfI0Uq/Q/lx
s7nw7w2vuBUdbRDlCWJdNZ8hpMYhGOQpbdaLqXzQFbD9TK++KuePxnwYZm04QjnSz26aHxOglse6
917zRXMZQE/pfhyXqBgz82Fb5zjIJ5g2zurUD0WiRzqzr5D5LbvhcLPq87NjtAkjay1aGssKsgT2
pTNoFAOiP05ClbAi4h3cD8mGBrLdPtoZiSoQJBL4QCYcvrF4Jy8a7qve/dwlTX102NSRCyw0mZvi
zXj0Rl56oCtANOLuJrhqUey2b13en7yO9l1/FI0WaYNBLW8vh57QKTpv6FyCjdJxsvNT52Q3fV3c
rSq/1tHk+JDk3wbptju8ammoDONqTLEGabR7KK77VXM+Gjylgl+KhN4OtWXDsQOdzA6iF0K+ben9
7IkRKWSK0AYOvqk6+mUd8QP+Ogi+Vjyj7N0UG1do52/1Htq+Bhp8hzHybWF0N0INVC7i0owt1mPJ
1IpVDh4WDzK+18lxFeNZxEYfTl36XqTzFkxthOzaO0C2jTbT262kx5zjtNqXJhQ3OfmJHWAAsvSz
sS8RHDY3k2oeTMT3bMeOsc/y4VibKqhrA3VzNCoMJrIMiCTuaWOn5JQ406fCTrewM7zXrUPA2zx0
fcsmvGRhiUz2F6p7MvdzGFee9ywKiriJrdhd+hA51A6Syqk1Vy0wrkg62tCco/mFgzYcmxiHGS1J
00iijgsnssYRAthaWCcwEF31ZpJQ5JeDpodpAyFI7+LqsI5tsV8w51xgoJQDSVKVfnD6dAi8uW/v
0AjqjGDoWQlJhZI2YUpDJIV+Frk8jPGzq83LSemsr2Q3z3k6Hw0Jo3GwInN0P/Kcy5SMrCoCSvr6
dJFhBoYQp2xCjJbFbsDK5KOmjK9iopJu1WLcjPl25EF7GJv457yePmmqftuWwu9z8bDMMygPobpg
QuYHCpWDRnEWxh0lh+i+uVl8woOhj8ZyqXeGDclAqIx90PGn0SDOHSzF9+z1AeMAFSKi95kHUUSo
L547sbJb2bxv7WlHgPSpltknyJUtFYfHot64D11dXqiG0DKiwrbnMNGsd3gwXzv9qfOmQ2zOH4ZL
ue7G9UwV5DCYNx6JvrlLU/WUK3s/mU4auBnXIC17sAFQyhluV7UMgYVkk2WYoWrewQ7LNfxh4AKE
ZQftbfKiZtiui8T85hUv9OP1AsoJFu5rGnd+Ybs7LO7Rc8g5QI+UhonCCrUy8wkaXnmjnPZFlRVs
IM3wPZxdx9tmzN6khtTLKt3Hbcm/2G5xnmN58MqbJllvJeKlY/ounI5oyOl2VPIG7Yp7zN3iGU3Q
sYRzS+oYYNT/Ye7MdiNHsi37RUxwMBrJx+v0edIckuKFkBQZnOfR+Naf1N/Q/WG96FHVNzPRherC
xQXqxTOklAR3J93s2Dl7r41yFXM0Tz4MfjpB99jo3b5kxrkia8ajVxXlxzzTL04vh+tkTPRU2KqP
KALtdWIMZwP+F7V3jQakT4/oGj5wE+eXpQ3Ty+xhQNj+HODo2uk2i6stqzekrRhkjyGmQW6cSfEn
NBpB7Tf6kvIyWYvhSZb6LmWKH7bB2hIDWnuPRhKms5OM+ofBMeHS9Gg1ucZ+3FJhVbFzyJD3BIJT
AFYtJE2cO7yWqorPWEIL8TLCiBoyte+9/IQYL14+aEsmsvWKYRoBU4L+IU6gDKkvQTdxDFhi8NcA
eQknavZQ/zRIvqA3xocBpySlxggWCcUSW2MI5NeO/dzRBj/XrOc60Nyd68p1QKyln3e5t+FD81Ja
Jr7+Ep9egPewYSyKjmnwxVL8ccO3a9QV7IOjs21G9J1DRTsolkeAb9EaZdhnCWBhZcjhjk4v/UQR
02Maor0QhPo0EAV4m1hdeeGJgXlAQHFb6Z37nEJsWHCJi63dO1Gl/u5ecY0phM1rSAAfU4QdjJ/N
J37u9k4MNS4ro9jSjv6cg+Z9LEd6SPFnGHKskxVbuBM8Zi3Hw9vvDJnGdeBncwmSIVQYLGUtF//i
dNW1yQcbrB+Zt3xVxSMR7zPKweBop5Z1jA2/c4fIn7VMnYwOMS7+C32D/v/TjsWCxYLPEA2tscWp
rE6Yl/xoORIEIIYee/78oCtrg3gqXWeudp8BQ9lkVQRcvb80OTpN5MgZF29+EYXrPoy5OOceF0Fn
7Jp32ofQ8uEOZPnatDvrpaKP6nWVr9OAvTCi29RDyZ/q8FT0VLZ6qH1xXqhXAKU+b+fN3nXAiLCR
eebP//u+S+V+G6M+9YHL71Wn6wdHcM8M6Ok3jVFEK8cjz6whyR4W0LFV9Rk7Uco5dNdH/XRV9hEg
wnxI+vJxKvxRuc2FRmRUdN6ZHjHgLY7uSZFz3CEX1hdAKo6NYx6ans+JglyyzepGru0hZjMdLXUt
x5QzhieJT5FhuA+DtWOg5I2S8E0qPTg6CL1nUBVDqQY4YPNxwmS8qnT34MW8OaHCM8AJOdgUnL5w
cx+yhnFWY5KOnSWfcTvx6Y0eM1oWpedhcC8vaPt+jMkPoxvlplpaJ4Np3tkouMucW4bDW7tWDigx
CamKozv79uBXS55gK3kKwajnfi21NWLubaJ167iMMVrxVjMWbG/3t6v3YEHrofFbrsU6Cqb0jLyL
n3Q2pRvdUaI9WwGfijDSnjNOH7RdrnNB54FG5gIj4TkZruQhca+kqIV+963oPwIDWIwX9fd2wEyI
44HFXhU82/2ycy8rRGLwlYnxV3dtCCgs8kvTIonlVaNjEEyX28dBB5Hh92326bTyYKLeWsV1cogL
lqZ+qnhSipdBCWTluu0vr2t5r11+No/klzaI1djU3i6d6J64ObI9pK5f0VQe+sBRK8cwX/WESdAo
xBVm/OBHjn0ANJSp5DWjcFluzuW+1E1eaRd29wn0iwVutDRiEkgMabKFzzTj2OKQYXIKtEN6R/ZA
Z2n5U0HYXbScz5iup586Bc6vpxPMkmPIsirR3qkGtNtLkcQKS8Oi8DXlItfsmD/0tgUYj1NYIugO
VcuC0My+VlB1NKDjhp4lu8+zT+Vo7DntvHdrztxFyYYToQ/UQtbCSr3lRunc3hv8aJ5virc6yTEn
YiBe3y4H5JtkVcTPorc+apentVyIupXPxohjIQ2BiTNyKQ3EbYODN9tx3m4tM1Spnn97fyEqJPTd
BY0rkW7zrr9O9oRFJFyRO3MUqdgUyatXpx/W3Dxk8QTESZrzPnMnuGbe7GzskWEoHlWYWC7Vig4a
ZLXYpzeods8ONnFf4m/dkr2FHpt7bVkgbwv3FNaUZMOXBOS8aSZi+4btcvlvWwBe8ppNHj/jssYz
2mQHc9t7ytG9MFvnoACXou4d0yP244KpFoQcTKko50UR7lnOW/Zl+pLLcgTqAkZfY/siomUmnLW0
yB/jfS9QGaGR9J71YPioqvYF6cs/U9FY9Hr/IDtbGqqWYTBeNRhNLy3c5f//YWgsGwB8IYbarcbc
ZVDJfuzzk4NQNw2gftP3K7ovwiMPYnKuSEGT1a1pmFXB8/LMtAIcZBq+LYvAcm2Fl/1wu2OpjlNR
39eJfai5CeOeu7LSYLQ4B6/SBx+r87MdimtimY/mPyPU/1WncHtFNgL7ZTxtO39NPBDoLLzO1tE2
0RPOx5z6nc6YHX/CwNqVU88YkGbiaDr/RAz2Fyzor7fSxHrlsbjohvPXIDyzwB3FIYi3soF+HIQs
CfZ1aQN3CcOiTsIzk7dVpJq9q7Fs+X2PUX6OP20GoF3lvSOA/VT6SYIKjPoOqFz+u1iKm55PcxTG
e7cp1z1PHJXK51IzIBtEAS//iRLpluT4x8H78g46hpC2gQaFXvtfJFZWIsAdohZlXM4Hb3nmy/o3
ptNDq22km3xWQ3PHPX+oYz6+TsoSVlN3SBXT2KP0EKwOMU8LjdynA/woKa/LEp+yAuNkZwPhrlfG
12yzZ5ZwtxwsGFgE/1YICcFqutQxEC+eVDHTkkW2zrXEE/R5G3/8S2Oi/78Z0H9lmPRvKFHiiv7j
MdF//Ayj//0/CpRHPP5xUMRv/ZoTOeI317FolTomWErvD0olqf9G/J5EoWRy0/5JqGS5vwkP9Qsg
NClYbv4wJTK931gjhaPzTeF4TJ7+lTER/b4/LWra8sRo9PGn/ryY0YuAqWIHwSZ3R9zJPSHmawP0
TbgzoarhBihkG8d3ea1HOdSu2sy1xFdwkkydJrLse8SWdieNHwlpjc0HVWY/vJSwL5gytGEOgBaG
HONUNM04uPDXinZLK3dO9DU+ugx26ux2ovuW9EbX0PLo6WcONgo8f4R4Fxz6pMjkJQMCj7AgApyE
0xCPp58AiNcOTCZEesEpZ2s1Qmk8VjSXuxKpb2DDmNq2KtDf9XGqhzV2xlG/NNHcGw9uarvZM64T
p9hMWIunM74eVx3jsVTMuVkh6/uZTkOzZXrPYTfw5jw4NTQ3sucqsl1E506o5nuwjEZFZEhtzWfX
zOx7TVpIu1NRBzNcXTc2NkmbFOl3Q5naK5Cxutp4JcsHPeKZvpYGGMB7xAQwRnf4putszXhxbt/y
GIfNWmWd1f8+61MrHnrLsmYfj65hUgFjgj+kEVYIQEhJQuqrFaCrwT2UwxkoJm9cYYaNzF3h1JPc
JLMbQ2T0Intc90UoPZioMq9PSVtkzOCTejYPvUck6WskikjuMwCE4zYrmRMsfiNrxuTXhsZMXRIu
vEGVDkO1ThqntnzIcAk0Wn2a628ebsPWV2YbI6EyrIB5QK2ijGYr9jtnq0XGWIKNnYrpkARqcOmt
a1nqXVjXm/iFGQzWNifz7HptNaZdMdEx7eYbizeHa2miTl4PMG6sM1cgGU9A4ir7NI7t7KxDa2DA
xC3Wy90sLBkQGlyI6FI5nZVDIGNOeYgaJHHtqp6K5PfE1ivkmkYHKyDJVAxnSDKhu2D0EPIJFFb0
UooKM5cFoiTb97besT0ZSIx5FXWfrl2nLZwz8XdxC0YbV+OqD+pmukQRXnZ/mmMyS9jKh+iBVrTy
NtLyaK7MiRsyH5gb7PKbqO/xjveYVp2XCaE6c7GGkGPaaUY5X0EAu8lXCCeo5vRtTsxn+JShM6gZ
BtCbldM6lBGclyqBO/INKCiOSbPRTEwpc4of3C4cZ9h5QehhsnXMkY8jEua6eA49AB/YUOGmZbtO
xE216WoHBpjEw8whxiQ3+k3rkjY4ZFnV4iXVomF47zNSeS5pJ/Vs3XJKAXqQAp6WBPZauBmdSO/N
zWSoXttRMVVOw4gLju9uoQG0G5ezI524Vhc/WzZI5g1j0kX7KprLjjup7qxD7nRxvpKB5FytD2k9
PWh44pyNi60N7RpGouZMdgbkvzafu+QiR9sLn0SnU4HPNrCEi0cH80MaQM1SrVQ9XavRPGW2JA1J
TGVGvZl2VGNFt/S43KLvAizA8PNW0Yz1bQPqcVldvJJXm8Hgso6uh/H7MDSBV31vXfw3BN2apgGT
0ON4pZwBiCRTmm5YmZg+09fJYJx0rIMmSy65i29xYw9jKy8yUE4B+Lca5Uqm2pDvvAF/8FXvLJrh
qzmyg2LmGSk429DhcvtQ2Fo3Le4TOqhmYlfNO4otyhccr93oTHheyrk9pZOgwvFcQ1nP8BQ1EHMy
HcFARm0QNGDMAuYREJdF8ZAPzDD2cR4BRMGlrQdcdI2VbQ4AvF05LNGc86w5LrZeBc3wqOcFAqEB
dB/UgXJo83zDhysFrBZjKNrGFSr7c3lbobmyOcPzbgFvK6AJzJiSLHg1FCLgY4c3MLljeFTjqJfw
Tg2+74N3BDxghSxmdQQB8S4RMUq2dMgZeyAT1L9yV7O0tea4LOh95Za4PGBxVRy58hzEl9my3us6
6l6AIAlkxa4m/s4vBPvrOimYe+zjOcgMFl4rUZt2AWKubUTEz2SYh3hUykKDgttFtbYFmxZ3J1fo
9GHUEGoxGYb6hDY3pexmZ3Nfw1brXmUggBa3dem8FlbZyp9lKZeDFlZXk14cjEIfRDcGfC9wOEEW
rWVP66owVPrGsaWPK9h4GjAmPD4Crg6Y7GCjXGUAWQeGoX/MXg7infZcFmbfUrBM1rqBZIeckXZr
4ueISF6F2SiDBhOCCpjmZQrTZxjitwE4O9NAEEzVobEBdK+1yoo/Db3rzNIPElhQGwseR30dY3K1
D2gOw/Z7x1S5v9P72bIBD9UK1ZZWQLzB8gOyIcZOMb6HTHHQe0AEmPYIKlLq20mbukvEGFH5hhLI
FqQXu/GOojQ2jolNP5prKk3GFy7BBQqAR5B1gHxhodL1HSat6FZmbat03aHgYKKZ0CzlaERvCFM/
yuLk0SoM8sZ1VSIMtzyNRXOVtk1o0B3jiOmgCoRfbbCOignsJtdC+xq4tft+5cZ97f4I0OqjaXMi
UxXXYC76css/2+oYsnf35xzyLsC0NBzmE4FKVfCCzqxQcNJ6e/Y2acH5dV71jVmpu9RiWVxh79Yh
WTn5wh1RnvGtI9W8efKkpD9oTBMTFI5WunedWBPjTRe5BT79uHis6gkp5JZo9oRx1wDXaCVrbPeX
SHQdAsG6M21sy8IZ46s76UX/nEWyGjkC6WOyN0MQ2rt8NLrw1AVVUn9Dplo1zOxDq4tXfAathzpn
bDOVIkmOod5wT42FKOurDbrXW9VhmDGFmiwvh4XbLUtwVNEYMSwiVVbQAWJvbTlTL33bqm2QHp3R
DKtsTmt9l7mzLTmV2z0DG61C/1NDyirvG6zHagvnk3ZmC27D3Oc0t5I7Q6u98V0BdP1pTqkznWKZ
aM5HYwsV/WgYVeAtTAEGYY6NKcVc0NlydnzhFKPxzMsy9EfkDOb4aWONbOmcdEm6wQAOKBCYLNZk
AkBTgOjQAYPxOkdeV68d2xoYPI2wG6wQtsGooT3s3CrBhtZlxJV8QmZM2k8OzVF1pRSz1HQyRtgi
XwhW43HTmWMO+9Du6rHDYp4N7X3vunWz0zWQPitFZ/Q+l2M6CySKcopyH9yqdHWM8Eu/5C2hz61e
PFIcGTa1CjTz8BXbZViUWy+L+nH733X4+odHtH/Dk9USsPyPj1arsmvHj+LPBhB+49exajkGSQpm
TzoIh8VNYvfLAGJ4v3nectCSmB10qdv/Kb7TDOc3x3HBmDq258iby+Pv6jvNlL8h59NJbxEmRbWH
Xu5f0N8h2/vTwcpl/MEu5Fo4wx2Ls5r9F91mqzljn/T4oNI2j1Jf68cZdnPisKfrlK3cZbmqpXRX
nsHp8H6g1xjR87ciYx2ZMJLXfdfr6dWyXFyWNlq2ANB1YLgn7KCjPAnGP6jC+tJIX9wCDcCp0gJr
2Ds187pTgQn1p8roY78aEztzFjnds95mzDYBnrA59HHZGoBn2+EZOqHtXPLWhX8PJQrO+8DEM2aI
ViCaHV1G8iezLWYbXrvjEDXnDqLcjgPKVJi5eUjqUxeBD0YAUT4o7DDMDYmzAZwuwhkatIddm9mh
N6QbiXd22upl2uMRDevhx2D2+RdLt/bWoJZECZKOgIvjUo+SN8tVfXkXlPDWNnPTiWBTsaYw0C6a
9Ic22koCx8wR/0RW1qCHcNMI7kxUoEqZx9ibN1o9ZfRckxDlS5+kyZMZ22Q/I720nR2Ht9hcFW3S
8D87aDtj1k7jawmw92ybUGeoF93IW8nWw2WQVpVCvKXS4t0bYkwB0PMTxucVb+MpwW1cfedQ4GQf
cZe3oCDtIaw+RrfNWspC5Ra/23UlR0hAS/wTEJyUkfQ3ZNQqq30PAkr2XLgiHQ4TPMeZgRnsMVrg
nqjU1urrBCSGFprivjLEaLzjnXfM99GYPBteaVhH2wLADz4GMnemvRqTwrkLNKtJ0CXORQdLYmzL
L52MFy5VL+G8Av2hjebYdfQNGk23D6aaNvEMVw/8Jpw4cDJOs5Q0BANxNTnfGRwBijTc9bZRb+1B
hk+jJyAhupETUicJ+UNz5vz3OawxHnEh4nzDCy6zu2BoW20lNTMegHuYztWEq+VgwB9LY+XA0gH1
Bc1yXCE5QOlfCad65tCftxc5IbJd1citIZAZdede9QzvPIML0blbF3jusx6SPPY21cYgnszCg/zl
0VxQr3QHNFhDkybJI6lnYxQ0Zy0XnGcyKciPJvKbHVUys+CeIBT3W4zzcpkmFll+SkOQeYXexc7X
gt2LjogViuQls415OuQNsUYnIBrq936UHHbhiE0F2m8VEiC6LxgPVz8T0kySK95dRCIwR7L2YKWL
BaGwlf0yM9/iGDaJ+kNTAEoMa9bbzdwrq058u+s6/YeyYfjtlJra5Ez/vWl2poOIeK8yBjenfGzb
fEdkVKb7FaZvTop11Y39jsiUwIKUPwhAe8wTh7uCjKfxSSLDzfbA/GR8aoe2Qh3nJE7Dp61VFscw
MJYcS3G/z7QDgmhAQ8DCddCtCs7+6GbUlej3WsCewJO/crvL9Xs6U3qF3adBUfqA1bpuThzthwSq
XVDN71qTo+dFGwclDMj0mCSbORDpeDCL2HLf9TArMNAnaFerYCVC+hcPuZFHyZGucPwgDE4h+xlM
/fdqBP52JLIYHVtXVyMHB31AVcPnPt9TGMQFYUFd6FYQE3BeIAQwFdIQVU6WuXWQt2CjSRIsMp5b
jByB2jhgaBVoQGmTkdBcopcjvXyq6eICo7aa4ckrXOBnA2d7bModBl10q3HebpGdFB7Ta1e8ylZG
7lZFpRnsxhaQ+XmREzKGcfnAbiY7cAbf00uFRK5TecSIRQX5hTNKk220uZTpvgfh0m97r3dnDI8K
nczRdsqhDr4chpEJXAUm66nu7ml20D56gjamhLExPDV3s4ZEIKB2A7CtmkcjLUX/UsSZ1pzh6o3d
NgZOySswmuYt0GJwh7T1oPgZbYkSa9YgPgJ4qkugRwy0eZF61oebBkmnIgXE1R4zTppPsNCahTy9
DHrIogEclCkQ0f5oyCq/4ANUEj4kXIeB2mfRxupxdw6YzbzqKKCe0chVD1oTOJWfmWHtIYdySZwx
RZGhsY01LDS5myNjC+hCMsXMNDPwy6KrxF5Bi9K2js68nPeeWI5sZ4WUjJt+xPS5awM1FrsFRxld
RqSeciPrGj3rf1fF9f9ud/8bllumQY/3H9dbYL0//tf//FO5dfuNX/WW+I0etis8iidCN3DcUu78
zXBruL/RW1m+aVvC4wBBpfM3w62wqLe4UizJy3/0JWvzb24HE/uELnRJKSYN3WJ+8q+UW8J0l0nL
HyYxVHvLKEYI5sWms4y0/tzQBqHfxmk2/IzrYtgaZhTsYqjT/qBn3WPhffRjOD4xp1FdUbyYym8K
0Ty0qK3QqMbdpkLpd4U6BUdjjvOvltbNEY5gcWDDm/yIz/o1QqqZFKAAvX60tpF4YkOxjuR0DZLC
ro+xhvfN5FwQKtQviLZ9O9Os114zOH1ZE3AaOaGviTP9w8Q11DZj8Z4NsGdbKMlhVy9ga9d8wc5R
bYbEThEhuPXF6GFgDbXDaHkS6bPSWAVm1H5Nre6D1jbuwvLa59pE/Zh/SxmsHrt59u7qEFs6uKoR
Q6gZH8HpPzaWnp4V9M5zzlHyzFnGLbtwg50jvZ8bF6yUA15iEg7GDWhS1pGQG4dmyMNAJ/gSsKo1
mzIMfgzL35dG6d1F8fil9854aBehdhEP3Smvx3ivC6LgOyDuB1gnCIExPi9EvWEf4W3b4Y6x/Nvv
u0X5I4iq/nB7ylWSntqomfZa57pENqAh76suBXFrlhu6M3cVY2jmqkt+jArIZFK9B2J3KtNtQu4y
xghHO+ae0hCP8K9qeZhMpMkrqyWBomjcZI3gzFzV6EQ3FV23q6yUunbUmXTkpH2aaOuJlrEFZfU9
Hc8tiFz1Ns5xtkvy2dr1Y6E/ivBCTsai+5+VdR8Gnv1E1kYHNqbu9iQhRE85AsRLbnvAWztj1/YV
95QwwmZPbF1wuj10QErXsJkR5j7oBf1Fm2bdK933ble2Ck8gGgwtl2diu8Quruy3MX4XwdpUTf4F
+wCv2u1pWl5/rl2BWgGO2pk+lodtlj6EHdBUK4Af7ZSRtChbZeAjU/c2IQqiDb0LSvzlKlrsdXe/
Xg0k5+iQGW1x3zXOxJI6kyNGc5oGXxDsvbrX9mkwB6fbQ5VA4v71FAQrMOx7DTzWpMIlU7B/HMWh
kOVWC0MwUbFWbclGMD4nMz2UNkFqkPMuaSK0YyCkvk+pXGGJj+1dvDw4RCKYfcY9CG7D8MEoqSO3
EzuHZ6MLoGdwb9dYkCNBbwHxazedgrFOXmSN8S9vWwtJKwYLDgZfgtSocnEuNU6EU7Ao7j3HKNac
s9C22MKMNm5ER3tl/LD1Oj6HFhmzDZOt4693RCt6dLxe8zCXEGca0PagglNSkjL3mzYQOagN7leR
A9P+9ZVIjL07zgHW2BLJL87GC9wQquzYeEntBjRoVBs2zQJOJqjOuo1j0ofV7Vl/GkdEmqgZbl94
y7cHPJhrLe+NM7EZbu3RKSnt597AZYEWKbpnqa7e3V5+n4CTILnPft60BsPylZ266UZL0nH/66W6
WfithWJ0d3vwKufeabBwc3g+FkkhH4KsB0WlOX5eiWLvwch+yCo0G/OayDtrbxFpg+EkEZsZo9Ba
a7xkN80lFc7ykxp4kXVM/B2hOXV5HQK240wwHHC6393iZxTa9NxRF1+jehi/qxE8eiuN4DEu+NzK
jGCt0aheuUQZMwvobbqsyk+WFrsYPrOI+hmaXbMupQfNqSmsF61zfkSJWW/iSpW+MUjzBbA+fA6j
W1dCEQAh6pOpka0Sw8s8EZSI3cWzx1eUdlfMofcS+9kF3Sf84XD8qZIwpnBEwFwykdoMxuzc2a7n
bsI+Rj4QVmQ2RdNFr0aDZuBy43TQjs8t+wN+1yY6jI1chXpU3INUvvKuzScWym9aEiZPWigPWjkZ
x6aF3h5kMwFjtHyfyiB7mzCgbTANaaRlutpF9hH8VArqfA08c594aIoL1IJDNqq3fgY9GcfYM2yw
4XdzNavTXOinqgubY5Z2P6Estw8Nbdfjr9V7LMJ2Lya1F2Oe3/cgGZ8xIuN5Se9yZcY74DjxVoi4
evWGsvYxKrZ70xaMf93mfHsgasDFg/5a6OteyKvCQRThjwnAQQ7WjgXkIBgR3SXe3N41E2uqU9pI
y2U/XdKKup+aDol4OJXXsS96yL8BEuI2lE95U70ggR+O1ZRx/OtgENyefdhR39cdeZUiWvI/M2us
D840PxR02H23tIBjFw0ZtR7RCLQf7m43n0uPoWRJJpjrE4HIa4iB6yg8mKjIoJpzMTctH+so9j1B
lzDTukdrJFsrbSxWRpZGKABl/j3JiosUpfjZd83aIyprEb1CvIZv3zpqW0Hh5Q52ug2dGG1bjxW6
SnfRRLuAaxOSWDvLYH11EXmVQj2TYAMVIevHSzTG0z41hnLNQfAZgYBzbOumvbOtVB00I3yfqodS
N/qrtVzXCdEpabCy2RWgDjGCAb9PRNYzRW1Khk482EidzopYo27urG9TFH/A5qzfdDGcKjSYjFWn
5JhWjsGECJamS1d6jZRZPY2Rfk05O0CXTlTzQzePelRCjjRzk5Q5277mc4JwczM6BBraLh5rIrUn
HyumyzLXDmcXFRNaf8/al3NR7APGyO9TP5hnUtC+yrjKP/70j5A+PVfXbHaezWyBE9rabIJh60Vl
7ifLOh8tDwzDprNhhttUKRPPTiB3iRX152ZiCNJN5vgRye99WZ7CsZRvHhOI1WC21qOZ8JNxNsLF
bwZinZ0ho4lgRhRwE2LItKnfyZ4g6A0Wsm4FGuKbxHoxsqZaTVIdlNaYO1N3k8fbw/KtRLn1Qaua
B68hagK59BtjlvsKEV9kxcNzn0Pyw0vHjhl41yBAh9tkTnUs9AQ7uNY9iWzu7iaYrKuZqc3RiWpY
SIAN7lWNUBbczqNZiA8+W548hnPZ4sgojD31qUfNI3Ri/QhqTykpgMGOpg8wU5Dz5TjkwwziNNrV
c2gypLytd1ETlmtGwLvbyoxljj37MLf9JYny4pU8lR4Wsjk/eKaKd8woUdKnh8gznZe4a09CC5qP
oC8Cf7B0E6LCPJ4DE7MF85Q9RVOznmZrvo917fuMQGE1aIH80dQ0RywXxtk4gR2wC3kpO8ySFDfV
q2sk74PgA2GT+0U+hKrfk0k/kSZgn2SeVoj/q99rZ7Be4z6HrjAGxsZkGvLKNEIjF5Q4uNa2N6Vs
3I0eRsaj5rbGY9Ul69Fy03ugu8Mu7mF7TGqkWq4pOGKhR0/z2BsX4myQilRXJ03sb24JwqPumepb
Dcp/CXzQF6mZfgTCOlRgXYldaT+mqd5aoYhCFn66mXJYTV1m/Bj4dtkzuR9ByK+CuUmPQ6GIJ5ny
lqyBOth14UKdKk/4HHU41+VJjyN1EUy+tnxh3747aMfbduIgSNsk04ypuHeIDixITgyBoZ1rgLZn
bvyIFZ6QuCkvhsvUNuUxZQqym0reQgxP75ljLDuCTONjEZbn21ahDVKeyemUu8DUqJyIBrhjW6jX
7WAWa5nU5iHzvMFHF6z2zA3nHXad6X7ygFlpFJhXoXpxdWgfr4aRkSOkUHuvPLe/dPbIiyeh48Fh
R1iDMC9fejjODJKa/tRFuul3hrCP0SyPt6L59qBgpyNIa7rtZA+brMOCQXyeYDPw9K3dFSTH2VYF
rItcvhUJOhWgBBge7AY/ln9MfdK+SVt7aoT1LYgSeRBB1t7Rrin9GEfz2slQrM9Dkp47Dlqp0SU/
5rb7mUZV9yzZ2zAEoAJN8kkSOFrlcG/+/q/lwpLMEJ1u3//PnzCmk2hc99BYRv8YwYamogRQTtFX
rUe93JQslsQuqnyTGtHsW5be72/7k2kuWgQmliunsKJ1WUX0rXpVgX03BiiUwIrCNqZzHDH6vtUJ
9RCW36kzVqlWqy/Ce/1fZSWTRowmSfOypEw83E6hyVT8NGY3j9aRRaXgtN62TmYa80obnk1d7XSZ
mfciwXEtTe18u5QkRpNHWEDYZN0f4y463x460qPPzfLwh+91strHaf7GrK3xBbficdSagyPr8jIv
58hYyPPQGuk5U97CNOeCSuK6rrcHN2SIrJMOHWV1TgIX+9evTWzZs+I8tNZawia2ZgFEBTCFx4Tm
9YVQKutSz6W43L6M+IAhYMbpby5BjpWgPiGx4xlz7xf9eueApKnZkgj1HZFU+txU3VIEpfEu05v8
1RMcs2ksf+ou+BpzDD4qBop3A1k9GwKQaAwFxfCksmS+s81mTxnadzFRFJnKH3OE4r8Kx+UrOksI
kyPykarO9u2+7+77KYzPTa7O+KhkvclKc6MixunZUJ2SQXNQeDf7cpjKhzQY4n3goszoTau9ppMN
Q3WpvJZOQtF0v7516ybkOe55Taby1IWZsbZ6i8ieMP9Ogsx3Ltx41oi/egosr9tLx+x8gUfsaTZk
8+QSnY5ogCMMiMdHKO5gRlvECmRMer6LnOWhQ14lWsd4rpze4Eigr/Np6M84bLOVJOdhV2da/hgl
eUjeeyj92ZuqdydL1V3dEqE9hpa26x3tlA1FAA46rt9zyzoEzMeeBi9ns7bTEo4sUQMbBBZhwkF3
aK6ZBRSCofVXgHaOYCGneykK0sND7WfieeqNgJldjxJki85gOrhB8a2c9fDUGz23NQxOvJN0jzdR
nBdvQiuvQjfXhWU5EHqU498qaCuDLupVpB/eau6olgutptXZIoZ6N2PxO6Km+x2bNBoB6ND/h6Uz
a4pUWaPoLyICkvm1gJrLKvXYDi+E2soMyTz8+ruovi8Vx/a0tiUkmd/ee20IMS2H5r4hezGm13To
nGMzwZ4pFzH7rb5M2wiJ3tPTkX17i3BMZKemal6v+20Xg3yP2ke6MIerAvk9Y9rsF5SjyfmpXP1E
In1Mlr6HS85G1bVDT5V5iUD27CjVM7a4F1VQs4ORCs/Vrx1NfhpHGOnSZwDrL9IMKbITgW61ub+Q
JqtdEgQQEh9Vo30i2m5CrfaQDk9p7EiKX+gCiZsnGkX0jTXOwSADgooPXbLoGwdgUmCQGpL1se3U
HaDTF00jN5DojYXo43ykw8Li5LyolfnkNCrzYbbkOIH+q4ZEnJRwOePJqzcoOrNn12JTSbdhADS3
PmpXwxk63SnaxLOYd+a06nR00oTvucVDpVx+OUkYBAS6mNK/+SssLOEXrTDgSLn2ZRk5zXY6Al8X
C0+PhuSS198a+dKLSn8M0eYPWxn1s6XS6DCm5z6GtL3QCSFi0LZO6+ezKXahRgpcZjpJkUk86vjn
E7h/LDkhoaJ+WxaMo0pKURR9Gq8u3VU0fVgpBKCk3Fdd/WClJrXbIFD2op7zfdJLLHOh9sRYhasj
tF7jHFXQ1NrugO1AeW6N7CMh58Rgb/lDdoZVpcy2oa1Ex95RSB2U8DZC9epGUrsOivrZUsaKH9/a
9tkQHZhA85So0v7iRMouq6Nd1lbx2eWBcq4ZtyFIyQPKqCfLpvWLTKUwacCM9k1C0dmmLd2PFk+7
bm4fdOu/tqF7oxcigNBcvkzWKga5j27Run/b6krRJoCS2bqWqMgbs3GWsyIIQIh+NympcchLBilN
1HkpAUIv1adHKi0iP+0wIY0a5kJCzM4inhww95uSSJTXy+mAMRkPIjFJX6fodHARSMIKOTHL8ZIl
g0M+JCfRV9IlNMPbNJPlqcqYUxZhmPqQwkw7bnyhUMteT+LVLQrzvwzfyNZo0BFr18DbEhPwrKku
u5DHcRM8ODWNJ4vUtcCdgAeYDYolsyu2IXr5qMzTL2eMXzh2SbC49HJhwsHrZOAXCVmDtLHfurTl
neIoOtUpxdtJiLWJOnYdk8DGrSUnkbl6sEvzOEjct7Q57YUMd2yHExoyjy3q4EFVewKijB6IGMEF
GTN9deKMxq6RAzucSq0us3ZWcaie6oLWA0R+FNQe/1El8n1uj3v8qfxRPyUeKZjRm9O5gpyDbcSx
f2m2RrpOtXRna6oRiCl+k073K17CBfdMolZPlNZ4uYl2NzrQxTPGHSmDPlv/048kLqnDQrIc+uNk
Aly2ljJobUZ9QtX3KConGAAnt1P8XMVcpYfs8lkXmCeX2jM8YvyLSftciuSDeHh+cFsbPBefe22a
aE8H7VEAqL/0g7yqEeqdLf6qkvRFDetkJoOoZ2uIpiyehiRBl1Lq8rhEqylVaWOfoRsjZJtRFjSH
o22PD1GXnyklMQ+0g+5w141HN4p3yIxsg5zhm0cUVU8jEbmpfXbGRDthFg5Qrbt9aX8kWDdhcVea
95SQflGJy36gafL+EuubYuKIogU+gcBkHwd1fGNin2OMKN8V1a5P0qTazM23uqZmm9qoDTaVVcYX
P7aLeKia5c3Nuxc6qn7X94Di5Ox1FvNvrerxtobNvsNdfY1m5VenYPJS4kcFWjZklyESjyZHD+Yg
Cvm8ANKv+yBZlM9ZVuKDVvID09iDXkEoaV1D7BZ95KHeOQA+b3OLspBQTryTnY2jYzavFCunlKY5
ys6QhPAw90qPAhMTk/DVaYV7nOL2uZGSYkP3T6yJh2bhnFDYsTdpNnGX4m9KcE6vUlrJBJdB02qN
n8t8ww1bks2Z7I2Tc2nabcJ2sVIBn+PjXubXpnMS3y7dU6SX4ILS4nfpIZA2FVPprsbmZYhlDCh3
pHa0HigonCkjzYErHqtRIrpSxpeN829lRSfmgUmAhfWW68oDXVXabprG9OQkgcqm55iwZikLHSdL
Tc3fSGNeIEL5oTdGy0m1eMrTlmFuiP0kyzmdjk5FMW49v81k/2NDTza6Sx3wRBvvpoibG32oVLWX
xnkYrWuvKv0RqJJobJ6TvYbnq4Wj39XgIhX8H8zrW555eraVi8OWSbfkLSmHB/a6XwU5PXZoKz/m
imWatjCFEq6ayq2Tao4TOcdBbvWl9Hms48JVqU2wGpdUTWWcUTrXsQgCrDYOuCVq5Qp+alxkTs2a
eOHLvZZ5CSqRbQ5Hw0kLpKrinpZQwAt2zp7ocEzAc3H9xC6/WFI+67neseuqfBzNPSULECWICP8s
Rv0z2lzseoUDtkttruFuJ5CTP+rFPa8EYmHD+KBSEPG1zHKA9TVOyqh7XHKkhgKqAEOXD1Q2yjgT
4yeaSoKHiVaQxDdvkVOtRmLxbvEQY7bTCv4q1nulcF7TilLHWr7UdLn8UWX3ozMb2zbhilFv+msl
S5y+Sv5TY9+hCfBNHTX3wE2yMj8qfObYUnWrbj021g7diGKTWQWFtlWBWQUApq0DOjJL+hgMoCee
uWQAabptiA9hQy125uvC/OvQmWvo4gfj1HcvJgYQjHLo7EteQks/ds3ioLuHFPK2w3tcSXa5aNWe
GJvLzPGvrqerS5PYloL72V9RIixNfx0bryhu5ae2mpoAGx9eTLIL9rRt5l73taRfXtqo203SeoTL
yoGnUJi4Wh0yNJj6beHFqYYvbaRb2smdo+lMuI17XM5TDxBdiaqNgk38KYl/CD9wcnD20N+7IGkK
bwmd9yFmcgB+q1qXZUA3Ug7cGyHYDCs+LA1tveVa+9wN+Y4z2hWzk3twErF1mrjfMVWgparE7O/K
mfpBqwtvht3uCOm1O8Qu341pZkro93sZ9RsGk/5YUmqzj7UWAW3tTYkniktg3s+WbnwYVgE8KdK/
U6oPPJmpD0mxDceiRjtKSf2gKW40tcs3fVF/QNdIPWwyqW8n/MjSpGLCdACFyGkytpmm7oy+OiSx
vXA4YehtqBjCi/I6I1bBXuqofKGGLkDnZV6ku+f1BEELCLS50FEOS/+T2SS4q7gqg6Gngm3mwWsN
IyDVTJ4tWZ+nIj9Yq5TEafqSWuEX7Jxmk0dd8agmOUZNAm9SzNxHFEJaLWMZ1BMakkz0HTIz78vS
5ZiEsLhGxoy3rI4+sbiwlCz4oDUcWYMGOsDMcdjJIg7yxmaCJ5fuKFOjZirvvsNVAkNgTWcXaq3L
eohiZu6cpaiP1hSam7YqDq5KAexsp1RPVbcwGuBeqdVVh0H0QGCLEGsOdNYByZPjPI7K9C8e1PqW
THILHguADY4MnqiAcmZzht/KoyNUnG8RqVnQl4zYSDwjt9UQZ5SO8giHWWZBQVLaNkCDIUbw98xp
I0yFT9huvyEsxL57nN/WvVLRxtIDdUYuyahvpRNVJxhpdDYLOCOqqRHenYxdHbkB6Anpwzjy2adS
s8SZGoiKQ+nUV2wtzRb1gIltFvpFoj+oBhKWMpkLuwNgAr2VvusL5ris447liFjQR7wBUQmaV1Gb
o4H5eAK2cxRxxMlF5DTT4yzhH6Gmu2XtbJyt10bVf3OKfbLGuA05zI40TB9i2jAAjHiGxHfTDTiB
LbN+pgm+oE1kOWiNfFXYIG1IPBn+wdKU33imOF60A2uhs/IkzPavRlo4SIowOaoNvZiuSo873aYb
m+bU06QP03kUZNyV9cG4gKG6v5T0hJ7ggu0XI6sOlVK83v94SjPjkC3DSzK4+k1v5m5rhljIcIzr
t/ufVc7OkhY5p9hkw6ConXlKXIsUy6yRhkrtC1o/+5Ul5tzKR1KNaRrJIDvAQKku95cl69/VynB2
aiTkDisXF3BvqE+FZbRHqy6pVlo/tMW03HQkrioZb0vuiFf8MGXA/IIJlhpCqXdsIDFOTBmhqBDU
ywT1ma4cyS7zGDqcsws5MKdTWHGMFVqaV2NxWhYKMjex6kQnWmhib5BgB5Yy7A9yzZlTlNicpZlq
fOgAxYcGp5lx640dHp6F2taARhXicdUQnqSMgn9fzu1wFWTUkAXzMg2vJPy7KEVw1mIc6alT3Iys
LKgX1YVH8jC6aNFA5S9xdFBvP8WqQMernmYYy4coaKeCETUH6H/mlsou+c64m64s9m0XvS0gOBjR
ezkmT1nhAiEa6ZesXTN9Yrz5aDWNfia4nz05C/SPzh6JDBrg+G5507/LqTGf3SWuSVX/rPYMq7Px
GIxz8xgpe/rLtC3P9BAPmYQ4RYOUWdn9Lorvwg9FayOa1H6aRXRjUx3EmkxGACTuycK0NEjOa/eX
uHdOEXzBdp0RRcKKjqpud/ShdW80txVfowGnLRfGS9j1gYSIu3o4NslUGod/Y1PSSjyu2ihg82xf
qF6xL44y5Kc6oqRykjalN8Ttncw0nilAehzGJNwPSt+c51UBcyPDyzV8hemY1P79Krx/CZFD9NIG
zkARF+TDWEU9vz1nAo3Lns50G8g2lM2dVGco4KqY1CCG7FnCrXBr7Vi1ETSi9SWLFoljdIK/hlFL
MJhmFECpY2Od8e4TINAyYpUaVgamLgjoFZWq+wKHyUMJc/RhrsHN1Ry+vHz1FsxAJ080eP/VE2XE
4Nn6XSlyQouh/qBZi/EAdbwwZxbx2KQPt2znhIibpORz/Yr3F4Wxpy/pF8bDoeUhoqGrnl2lyLhk
UjpL/bQQ5sXoRL+trEIPIok/MXa05jlNOti/96/euZxcTRAtVRZqz0BJmA2o9mL47DwmaDFueLr/
e101hDl9ny7lBqzU+/uuru87vCfQq15syFOl0tlkrb6QhbmjZavTsbQxkXDQ4dGVh9txLuurbFP8
fHa5jqYzfm4hkyA29wnNls91qR2lO9ZXCtwHkoAUVHRzCYisHYrML8bx201RuWeKXs8yat0TdUm0
tzv1cKyb/Jsgq9yb6zx3KtZxcT1b29Jsm8c+jPZhV5oXCtfg3tx/9DwBhE6KJTtJ1Xq73w1ZZ5Js
QU33IrfXTnoGhfz+XzKe5tXCGMF0smNg1N/372Jwor5EBO9Xl1G9mo441GTnamie/q2Wnaqei7kA
EAOC7t9LRColrbT0pMwLn8xoWILa0bDtAr5C5TSK/f2/0kg/9nYe3H8H98vl/ouo8Ex4amrNBJVh
Uj3WDObKbL0cLSZT7uAs2H8TZ3u/CzvTXHgea524wgD/hZNmPDjry1CziSKyT62coz+umS4SLll/
Qh1jui30V2c0IEzqvYFZ3vgRqjntUAiSfQ/JA0EvUy7s1+ka1BksLYml7Bjkzm9lU54d0qTPQws/
ScIgwPdAu0hOQ2eLc2Z3vziY5qHuA5WXXz2191ciwBvAGWLF9AFH61RrrxEqgqNf7FipaK+0nZaz
ZMNGilnvZs7njI7asjo6irL/N7hlO0rvNRrNfdnlQJcd/30CkOpPpsTFziyiDspJjocJekHsVsat
5UFDidHjMCxQCCHncG9muRfRAX6WGkFR3DbqHoOugBHpMnqxC4tdG5evxO52GAQ5M7za5UO/yv9J
CfOjNRWv61q5U4zEecF28YQ9oviWSxX8W+SGsH4jnMMxTIc/0d71k38Pk9aooyMJ4MkbDGHwqOnF
xjVxmzVY1P6m4TOJx24/alm7pdajOmC6Nb1uiOnxu0+ewcHK98mUs+8Qm3isDrWl9hdlnlkb62T+
52O7e6HkMBn+0JB5GnGLWTFizt1EIG019MaM5Rk18ifSJ+X13y3vTGUQp+nfMarmD9Uq0d1Cjin/
VB5XRIN3dzXRwofQreu3jF45YvSHNM+UV3G3kEGpxDYvtyYW3CfhRthb+Cga2ZqnUDL3OsLbSxg1
29hyCTioy8QofbqYlmJtKQIGaWpCKDYG8TJa9vX+tMTGsr3/NVmkgC0nBoO0E06X+xNzXP+rLpjE
ZoqgS3YaaarBKP1ByiZYHH33700fdXZ69yXifsNogCI3jlL3m1yNDTb4PF3uL5CUwEH2PDashH5Y
GLNyt2ix9jKJ4okI2/AdmdVTNDGJE0uJNgZMh5JF0DQu33xdgha3UDhzYgXXWpoXQgNO3X3zNbcM
wbvMmne8iV9Gi6oBYN3TcjApfWM0f0Y73iUZYuE62xdNerPMiOd42/BbaLRnxpf/fmTKtMe96OfP
f2uZZs4HHpbl5t9SkPfdvjeQYiGWeaEj8/cqGR4pox2/OTZvdaOfXu6uoikgXXbsUNG+mwRXgQMM
HmysOswHljL3MLbWgiIc/mpR3v0xbYWNSoHobDYz1sOBU4DjDi2P4SEO8Kfg4ewUNvBuW8wsOcN8
JAWQbqZaSf5L9JF49tAGmnMsEazPfUdIOMybZ2AO2NVmlbcrGVh7O1L7u3G5pDyUUgXGYqc3R0VL
OXLT2Lxj8WcBNkeMThGt4evlRWgZwdSGOVzojtfHunvsjLHahcQdORosShDpJi5K0ymvlAYsXlWE
MJtwx+9a9cCkvfq6y0n9GEKbjZRgSirOVm0II4lxmtw7Q2Y/N3r61SpN/ZxRA7idGn1LVsV8NkcJ
Z9XSz7o2PIs8QSNWh+YxAxXgYQdstpRXv9VdPu5LZtcoU2/F2MHk4pLZl+uHpPmBnODWuf8bwC2/
ZbOVnUrHer8L3YbmyIs+zOjrVfJZGcb8BtdiCrI0/LwrdRZ7dH+QDqcI5ki3sRltDD8MGZLarh9K
J2x8tAr0hkgzHwasBoidDjPzjWbjhDAr8/8eOg0hklGW2FP6/sVJXMeD1ncHXR9ZJ6EBOMMy4CJU
wfSa1sjvp/+ylAgWlMm8q6l1J5C6kfMSIY6FEfXe9y1B4uTT1kjxsnd13GIMgRhuuw//FssYi++Y
wyEHsletu9SqXFrUe9Y3Z619HeVQPYRf/Ku149zGcM5Wx2OagirKUHp2KRMrWMNQ1vDEThQyxNHV
ghuqMfl4ZWYC6Xt0FJ797rGHZnFIhPpnNJwnbenTv0oRvcjQyv9QKdNvyUsC09Ls/KwLd68Su/7/
LsgQXXNT59dwTJM3E52IlG31IDShUMgoDvZgrAOw0aBRg+0wq4nr23Yhg3HUFMwU+cNd+Lu/0G83
XfjyxyaEf6tV+c2iNv5odCFrfjK/xEuxfKp4bza9QtXNjMlhy/CxfLL68T9KueQ7EZqHNmVj74xM
47XVPDj1GZo56Wl6HpNnI6RvhQquaMcscjmljtV6jm3LWzO+348amJ/7WykM9QZvr9jEeFPOmVZr
50JRv8e7Udotql1H9fQFO5x9EZ2wLwSW2G70gp6Wvh+Ok93nQT9d4cRioQsR2NkpU3lTrL7IKB02
raNdQ5uc7hz+RpGOq0FxxK0PcxwJRbRpqg5lBOtNqBYCnln8pzU0sed4zUzY7R/1Va6y0ejbRunx
Xg4/yOwKSaYHImgcRUJTJQh30Amn3czoydJcBrNoO6Ez3jSrX57XYhNFwSXd0ZJhK/a1zVlaMdFs
RwZ2MPErZhmMX9KkanftnKHKIGXCQeeQjVqO1TOHCmrViT+G7ifO6GkzudYJfKizt5BEFXkpY8YC
HagvdxTMs7JLCfXCtKY39h/qNnPcC1eavovAh7EPxUePv47V0Kr2BhHEI6WoeZKq3uRg4OKM+tlF
VujHhvhp++a3rnp3BzTsHMExU3DaeXGIrwjl4MtaAHEOtr1P24EZbey892xfD1OSnQTckBK/6Aaz
rNyX+hDEkc1EspOg82QPWsLC54Fw5idh8lzn8ZHd83W2xXHAi6guycRA77OlLARaRLHTcqfdhWqO
IZnJMzHG4pyzNcP892PQGodDfrG82pVDUAf8bD+OJnpwq9qtc+cHe+TsbxoK7ZkJ0OkIr5xRX9pn
Q4gJFgeEflMjJTU06cGRNJIPpvIkaZfDn/1amKlyNqW2d+nWuWJ9hsy/0MiN0Bn2n8XEqH2woM22
9dgcGtz2jLqddZlmCiKXnyhvAEgLQH6Mq/ZoL43f1MyuYUpt50zVDrlNQXihP897FvTBK+kHPyh6
+90Qq9ynDZCIMGX+MGgZWMYRvseq6UusW6OubnF7sisgprCdbMUI8BHlW6zW3NeWR8hu2szkufpB
NXfQvzcD85rT0E+fS61S1wQin/lA64Vc3RvVmU9NA1k5pXse+CFjP9ZRpo3YmlPe982k9n0Q6vI2
LE3Or4YwhLpetAtvUQzHWqT1eY7dZ6ukxbbslYBTEZ6lePnorOIyjVoPBVh5Foq109n4TnZ9m9Ud
cyyAkhvZITRGOV5MoubOA2cOwpZFbTJsfCGM59JKwPeqCNASJkFScDrr8iYHLqA06z8wrYTQW21O
Io3pqwr9oOAWjistvQ73NA+goBnFI8f0wCgFdsGspHzZZSQ95tuM8mNsYHjfl8T8k8zyMwlXtwIy
a9e2f/PIOiNUhDjPM0bVxNmPSV7c3M4NIA+8kdXHb20PvziiH7sS4TCKesRuhbWABxu7oPSrNuu3
0zJY7ymfiR24JLqdgt6G0Hbq20eyhB0Uy71sym2qm3RfW7iIQ3SjsX8ZoGD4KlYMbWG9gy24VjhQ
zNAb5s/IjolATP5EVV+0G21KMcaif+1M46VPa+6y9bGRFVhtI6ve4zL18pqzW++QagbIwIBJx/Zs
Wp8OiCPGO6gt2rjRdJou4jGydgN9YZQiZSBbcMg7Gp0eOXU9zhxwB2T7UJt9fv8QUP017LghiNjs
IorHjVLbdU2jHOfK/FmWZSsqdGUWnSWGZ2osMxh5M9GDCncCEnn+n8tsMDBk9qfnQgpqvOK2mes+
V/QfQ7I8ZRUgx75UuR8Me4dx7CHrsjpQzHDa2jFG+kYFzLF+hB37Wtco7ILyCJ7zBgImtfa22e/Z
ahzKuf1UVbS+NU+KYEmuZVOBeFna/6wIAausHegCI8CCFe8xL9Zhsgx329Cv9TVG3SXExHDSrO5C
Pe5TNajlkebuJbkhYz9L4uMSZMmZ7UyzoaLpSwVnlGpw1OexGUCwoMKNHcPJxjHOeskJ2jGKKRgt
8See4d8v04gPzUEboIspiq9AZz6QprnYi7H2G4Wa8yL/wPjK0tnG9Sad++dkaZpNJtwbBJUf2UQU
KrgJ0UpaP2xZvcUxbj+sWkeyyCmp2qZ6H+leqZPil2tnhvjInDElPWP2/eQvZX7kfr1VWkEjbn0F
7DMECQeyDarogsrUnRSZgWRRkKCQsvhD47w0IKl4HlgHZy2zSlIMCxxvPBgOyyZhljdXoRIg+L3z
YxV+HqLkVG75DD6swgRneu3o2kGRCujBXDMnq6TPWafGpOC2FGm0tWpl8cu0s4MyPg18nZa2E5hA
AV3tT5NMFA8EhblvRbmVBEg3WH7INISoW91Dint2Y2GM3dR6OPNi7mWhDNAyBstLWTdBBcr1UEwV
NTfSC06ElK1Q9ASiQ/CMVBe/YomwBNTMem1p0YiG2gzV7QmDhMu4DhNY71FbJctWoYQEAx9C5qMd
5Z/ToH7qlGb7oXE26wh8GJbjg+0qx46eNNPtAsVRGaZqiBBKi901qatuE670+qZKcMbN7yiDGw1T
4K4deAo7yVZO9XBqnBGV9Lcz0UInDek/HUjLTw6Fc1N25JDZelmy/AUpkl3bquFRCkBfm5P6RD0t
CbrwoRLRf5lZZwjqRL7FvlPN33aMx2A2RihqS4EXTDy3g31eDW37gmNlquMjKSMKI+QwS3xGuq83
KB1OxXlHzybPdvCNyIWtkHFbhqEMuhTVNaQRicWaSAOBYPC7lc5lAudYMHze4BFtt3bPlIZuh6zs
iPmo27JtDqUxlYd2HL6NKCx2hhEYhdjqIv3JHAEZmPm5x9r/YPMWlc6wWSa3oAQAg22ZlHQydOmB
Y4DC5klUfvc0x9p/oTq+dgXpQBC3iKb4FTZ0NRxVY2Fskf5X6u0IJqvFeCKe0Xs0v23ZD+JD21hj
jx2oggc+F2+E4f4WDZx8G3NYr2DYYpxEkoBTiteGKZ6L11yrOCGvXq9CR9PRbGdX9OGxkxmctmRh
W69zoY/YUAoQTspH18eUpqQlN6PLsIcWusSHhPVZmcWfhrRuMGPyalJ355gTOGNwQr7b5Z5a0YeD
ibrV5wPe5ng718T5zT2/ZwwkMjzjFV7Yw2rQ9hx0rGTwRwgTf0OOLDhAXzJLZ5FuzxUoNU+vrBGf
HZeJVWtUdqz+7vJPG+I3S7PXqDGuTlgQURfGnl7YF2Vm3EQq7mNwpd8q8TudmY92rFMIaEqv72Mf
bFLHzZIMPIf5Zzg2sUdHSfa5i8luibBss32KU/WThb1hCvTi6i7hgGl8sirOgVw1M7wtAoEj0iO0
sUJ/QkbJZuVRm0Lk5PDRtoMYqNUGakER6FqO4jO9tFYb3RxLv/btvpvM+A+xGi/XheOpiYOvB9V/
O8NVStvqby/OI7VRzF35dFL3o1+CeveMRbkQhnNYkaj1ElNyUqPl3AqxLVQVRHA6fdqiQhyk9iep
QWVZVXZ15/fcNa70uQNpFipUd2yBOzupP1jtUEWVMT82mfqBctH7VaN5aQTgL5whKldxHrRl/VIQ
hHXMoTvnPSsak13Dx29o8W4ylHEK6zEf3POERk3t6Luu0ikYLQv6lYnpDss9i1IMGNhtKe8SELSr
9hI6+DMsZfwURXxiJK1thHSc1Qga6ORZDgQar3qkzMdsHh5HuC0+/mq2oow3iIyzFBWGUgc1Krxa
32Qu+EYZzVBjMiBdRIunTbW4JGt3yqzZqlcpxoMEznBuUHx5KC1xmvmTXf0FMmUFJbSrbRYxdM5a
61iAPwlwCE6+1tqVRzXlp2GGLW8bSmIk9adJjb+BoTUbNeuWfaIYBaOfgzSw1C1mwu+UuO1mVHS0
uaH6cLW6J6KSmeAlzB1LFplbg5ShUSh7R0TNJjEkKv/qi16Uh5IjzX6ucX+K10lOXNrjuDFaN+FI
ps9+XiQiSJIQ3dTdx+FwTpb6NcxSLaCmZ9tHBnvqdcaDcnfTZ+dkaED0E0W/OpNMt7RbY0K1fyd3
qHEPsVotI/F+2n/oLoy17bBgdy5h6tPwWJFCBbe4dx/bWmJ25G9Wqc4NAi4ln0BR6biaBKg3WI9I
AzG3v8GBzZ2s+KSsLyP7JNqCSIIdkr/J0iFXalMDQ9A6YRcx6GufWbMLbPbYZrADpuOOshndi4sQ
V5Hjs7dk6znXk9+x8tU9yUcDw0fS0XTm5mxEeh8cxgumoQPnNUoqkYzb3ig303IcVac5uKJnSeTp
ULDgxOX4rbnpuugc0w5oBCxB6RHoO0MZQ08YGBjbYjNoYLF1yO9hbUTkGt3faXKDceJOdebRo9bv
RdXF5M9d8p85V/+FrbFjxLjPWzKUAM6WMjrUvXuaRjPFrLKMWwX1X8cJkYzhNQKCNTXRx8KJuYei
UMf8Dwl9u6Ne41wK33gQZF4uQdLECp0UleFNVjjc5k6yE55ajD08Armed4yucp9OX2vf/Ok54zil
oiIN0deblwPmVWzJQRlqrEZMWpB9e4uQyPgFZp3d/zIDxZBhQFN2G4SlDjpfebapUfDmKU4Bo94U
zpibRYvUo9Wxs+6AsGE74GIHnVlv7E+N4xlkltw69f3R0SsW+9R6a1ygdmZNNBuXAurMRp9duZ11
ovCcHKIgLVkJoyQ/FFZEOYXTfQCnebELe53vjc120Ie3UHZvdmJ1G2IpgHCGEHXpk5qSHmcYgpnt
1TO6YDoLVvCB1LdkNrkthx5DiGE6W9o3HVVQUDY5v4KNwwbSbHFa12KYLTFbTPkcr4fzjiB6LaLl
pukTuB5V2Yu5V089JtZ/L3ISJwxH2CoKIbyw+Axbsp2cHk+lNZqbkCB9MMSls88W60bW4yvSLcfL
o+bajLG5KdTcouaBy7+ZdkPD3E5znlxjuTBujQ8UwWW+lhskdJ058+ahmC/saYLSG2KeksOQuf6c
sompyozuOaDnVUJhDzVdo5dPA9vPhuYpzn8CW2DLtLP9djO8AiDl500rgEBF0few7qUbRb5BsVRO
iV0RVHWZLgGY94RZdug1kQ9xpPHROz2tpRiVXSh8SFoamXQuF0DWOLQ4lZpV+ycJF7rL9Od0Nh4h
277YM+WpBaQEOxM0B8zTy5AS/Bw6dfYNs2gh0+Se1lk96Yv4Ry/hATESGx9wKzwiVeVMU13mpLZ+
QXiZGQQsfAsweG0YBXlUttfSnb6yIQfUVLWTX8FXQxedHKfc9n2iBoZmMkPQKhw+SXGISCwBgFrq
Q5z81ZTY7+JE3RUF7QlWuc94MgRVi69GV7LsEqd+MjPamN38MRkwgKlGjdO9+a/taufq6hNPIU40
bjMEJDufNAR0TAXbAkE3mztmhNxnjAQwjXdiOplhxLXJXUHsP8FpQLMDzGXOy/K/bALZ5+YWbcTo
ha49ZRTBTNE1x0XJFq4hhJvlP71Y2l2V0jE0mMPW6oyzK5PnRlK+VEvtf8yd2XLcypVFf8Xhd9wA
kMgE0NH2Q80Di/MkviBEDZjnGV/fC8XbtkjZUndEP3SEgxYpXbKIAjJPnrP32vdBs8ma/kaLLhmW
lxSq5S0xnA9RfV1gprwuWt5T7pK1ZmTxs9RoLVk21XWKE8Mdw2UW+BWiwKQkwIq1ha0bvJjMhwUR
6E/aWE8borp4D7A9MeGZEKpnYh0GRBJCfvkug7smPOla+s0iAw1RaomPwpH09aqHyU8IF3FwTrWR
SpYUgxuq7Wbv1c4zlmx2FKShcF03rdFXh0jfwiavcYIaLUqj7LOYOirr0W1PBUlcNWIf2MqAMLyp
hW1I9aImNAV8GyI/CdCR2fcpwcEdhc6F2eXPoC8QoPoaKkH+8UQz1CX3x21yXHO9bzyCXDU33ihB
olv5vkq9F01MPKAxvcuM3rl31/WZeegB/S7EspTjuBuCQC1VyXrptree503bSmbZGk5ySXwVIr/g
W6ggkRkYsTVeE1APc91ayL06vPZ9QGRCu08OY6GuwyJ5tIUsd7GbvSRtQLwxbMtd7Ift2m4JS6WJ
oBOmtqU9/xoG7Q41PFGLE2NXj1HcmJY4XVnv1nkcWEhG4q9TRWR31uPcNVueByai1S0+UJ+40Gg3
Ddn4kOYD/jt9+K5CDVqXYxF76Dk+Y5rcot7hCDdEvbuS8WTsjNj9PDCbozSho6qT5wUMGauvWelX
ycHLO/umG0AcJKiAYEfln9rhm1YYh6DndEUkRLvy7U/h0H6pxUvO6LcL+9WQ0uZnE932hfupcQvM
FQ+9AVx7aPCdp+7VwMa4COGAL2qo3z3jbQLhGb7B132yp5E4E/E5gWLSTGWyrBlyAdfbpgMeu3xw
r8HTnBiFLhSS39aNOSpPM0koRZUIErOiIYQY8nXI7oza9K7RHs4NX6QeRSZWYajL4zydZogdXBWm
c/Sk9Z37sbwP8qbZSsHZKxLTibFq7vYrUkM+VzJ+JO+76qdhLTKR7PooWSe8GkwNbbYr+sZGIER8
UV3SO9QrzpRc2kcObwZWayjIJTpgq0YYF1vULkyXrxsTrxDswYPKMlBbA3A5id3PKQA1dHwje1u2
+v00JLeswcRVlyrYuMIns7wbvw8IRk0buUDFCBxYEtGLE726vtYAfYuQ03PmX7QWWuDUmzf0qdvC
3vVLallofAV99QbtnB8crE674PC7NZUJp4+dLy9B+xWh369caTfbYOTXoajdNxY1TEJsekoyTu2Z
9gNeAGIh53ganNYtf+Hx1M5i0EsT99zGvw40192bhRKbMclJZYGiHA21g4+FpBn3ta45BTvMs4iW
EbuszNlbUpLBw87clBZ2v6petHJ0lrXECiGTOtnpfjTubEXGGXOgkXYNb6dWJk9INrccX8hLi9C1
gg6kNNf6nFFSsNJdGoGuaLY6mRtrbSxuwsw9JQCAKV0f9JHfu5vuoOptrWmjYaMj7Gx4MMecoHl/
wMoPGqUP6Ch0ijsR8S6GnPYJFf+sXC5fQkYfeD9tay9VeVdq97AZnjXLewQNgRNEsg7m8V1SluSV
E5HopS5mYVyO8AAmAoKy8gZg+edMaDVEGecSNJeBrGNKVlkZN0ucbZjZS8JW7VJs6yL8TKT4TrNr
VNDJ9RwIaZTBpdNkKHS96YWsnd65KpKqxy3Fw+zkPk0tZW17kdRLzXQioNrZtqSQWpJt+rn1QdzK
vMdSI/J82YvgwY/Hlx6RMfcoXwF8vKg153vzDSq5sxyE+8wc9BMu6VRQ+2eTekEjvHZcWhAVu+0u
iy81n6uCOG+hh+VXsMA+P6G4x0z7yDSI1gUtW25KQH9ev/Xq0eLc5vDOFcglzvZQmyZUFrnW/uwY
ZRsiNqtsh2AHKfCxplVAG9Aj9Qfu5cFo7ProV156eEMSaezBaR7EawLlGpwZIxO484eKaYSLrW3H
lsDpvB/VsZSt9kj7/MQqH90gi+NkgGIcLYmOXThEMD5TFkTgysOID0Hj1HgnZcR2MQDilEKyafT6
ulOe4Eajf5r3lBd+YMX7piuJDpz1GudPLQZC9EVi7c6PoCybGpaJWktPRq7Di03J57Gl6bNmcytV
6L33TCR59FCVp6KwXvJJtKvQNLoTM2B/G3nY8iazvp0a1nJF7NNeOh6BADjC6bzY6C09K5qHTJus
aseboQ5fkdWF123UkKebpfbF4OlM7J2l1lTjwQHpcPU2OraK6NKjhjqGgm0lmvrxpTWby1pkm5jM
vduAfKntvG6V52F1A/pxGxchWp6KnKrzIN4Pu0ewTMi8p+AKfGnFUhoWa9YyeDDEFYaZ3NTo+Mqk
G1/A61srQSblqgsjkB9Tyqci/k5vL70/16Z5UZtArAKHo4TsCADKopVKJwtBIG0jlX4xPcYBus+Y
z81OZevI/XyRuLur/RmQFByMKCXkdbaXZ165Yv/DbT//Scsncoxqmr1p+AnHan9g5IRgOJ6uPMcb
XzwEXivVf5cqlRcSFeo+aId0D3zaPtnkqa/pQXQrs0TTOjkRa1Ju1O3+DbpCPauvlGAYZJAce1XO
Bqwu4mQ7aV5+O3Y8FBVCtM+JTj1oRc54PfmHbp600yyXXdSeDEdjyjfLTVuDW9kuEL++fW9gpxG9
xIvQMF/ablTXrt6pgxc0IOkzfoEfsG/Xb8i0v2Rtep2HWVP/7a8mEfQ/kdSkJaVUlm4atvoQDVLm
FgwK4X4zXIsVclSHPDAY22by2EfE8nRT8ikC1lWYgbiPkOysJXIq4CLEF7PMztLc84cULzzWw+Ei
chif2bWI9mWZBzc86cSkWUiyvBv8Dj0hAZm9CluZ7n/zi8yI3fdIONJVTKGkayjdJvWav/8hsMlR
HZtzPqGVKxVAgkrfmml5GzTaugBZt6aFVe5nub6e+/dO2fozBuz7ICmbxxDoCwUhh0wED3A7Wcc7
inwIBWxryrzSQu04BL62+PVLtq2PL1nZlpC6o7sWWgNwxO9fco+d2Q9KcsxkMktvrdRKt3GZZts6
oZ8fYwH6VDXm3hk1gaM89vfZZMSnvK/pk06FiceWds02V8WAZDIhldKm35FJ4662owNY1PEZyR9q
SMc8urP6+vyhIARAeX4JktHzDmx93SWuAbqihkMryKYnAFuiIr5uUiRgxHeBPpkEfCp4+rMSxYqY
veguqKHG0i/q+cP5T6oRLwLIBewdi6YT6DBy2Kgu6iYftqMH3CqjcJ7oT18zUcUV4djW1pcT+gXL
dp6ztudPWnBV2lr1NK9BAezSu6bWjl4SotdUEaYiPXHpVNTWJaF7w24YqGWLAj0YGlueRPORrrZ2
RLAT3XbKbK5zyqBYiOo3z4z70zPjEEnAzWYJ/s/6KU6HijGg66XBFGGLD/Ny3xSTfzc2qjqF4OQx
WizMABzt1tSKcCkqjjiFzpDtDJADEyHvfIfI5diq8Z1MxbafqU0kXKMFYiS4P3/aKvJvhmKGOejN
bdkm8V4LNIwx9ENvyZeKIdWbztZyKrYGy+jXnUvft6yx15VDcFdX050abdJOQomydeL8Oks0Sbgt
9sJliBcC0L1QKmN4hzjovFyP9tCt1GQkRwsEzoJJZXiUluWvR8+l4+vU6RFRxi5OdPvRgZy3q5yE
2zbt8AWRDU1Xl6C5HYwTIjHPn8tSXERly0QA29sd8czlbuqcpyF1b8461PMH5MWEgLSodizPXnsp
paY3Bu1DDmR0IZQ+PDSVce2VgmP7QPSNZZn0ZEYvxiBNjiSh2j5koghubZDJ4oVpzqrIXPnFmVV6
XQuDTHXY0DoiGbUcZzqmicQ9EYLxSkkd7/78Wu6r06+fbvXTggR1nAGf6ziU0hJuxfunWwtIlRgN
IDV4U91NjcYaIqOqN0DnYbJYgb4j6wJQjE2ejtPX7skVcXsnRhajkTtMLJC4gWjsCty3DoI/OzRW
hiYeujZsblptDK4m+WxjjbwtI5pyBCJSfVUceyLjRq+bFHCOlnwv+uS7W0wnlJnaUbYcZYeKiUgx
9dq+iES9LgI01mcYy1Sj5OwNsY3CLln3fjJeOViJwsrJ784f8pasSYn66d4sqFnGYXBQkRIDKUCX
rZt5LRhEhW5qitI9lOpvYRLWn7Q8QKGdN08+gD8YDKS9Z5GePIKFHJeQPK3try+89SG6j+Atln9X
l8J12dK49u8vvBBjK3FWJQtyQnCbqKKIwRLl6c4Waz3tXyI9nmDpkUQRZbm68AoPhEZWf66suLqs
dBRdEQI7BFw5Yxu0FvQ4bf9US/ua9EnSmCLCwa2Uc61VYfacqYEsrvbB9uDjzp6X8wevpakeGv6r
M5q4hlTnmg+QgDYM4PWlXrfD0oMOSSMjrVAjITbrrX66MDjlUgfTjwnIhhN6uvr1tTHEvJ//uE0i
NuJWlGyURPJZpj5HhP2wTUJznBI3KKH90lLdngGV5ezpQXU3LcOidpgJ2P0xly2NaStvss9xZ33x
8+Clk7K6oWHv4aVvYFSlE7kSDWo3Hv1hW1V6exyazj5M4BN3RYNk3Gism1418SKvSv8iKEVKD33W
w7ZOzlzk0/krNs/pUabwhM6fjmFUXWm5p7+6cbvq46jY1FbRX4QD8e2ODI2tGCUBDo1FJ93AFuso
5WKyb/YtuUxf6l7dWoV9yZo7Hc8smE63WZkiF45e2U871+uAr2qw9OI8YNrdHhgjFK+hRasioA/y
iJc1X4T6dIVS3ruwOvf+zcmgoTprsQ2AEjAQQbnYysGoZfG46mlSHvSszO50ZbwGLel+E9yVcBy2
jHzGZ5rt2VrUhtoxpVkltc3sLNB7c53wFyQCNzpD1BFEHghwAB0llsMELhWDHc25fFtjwxw9Xmkb
5ZWL1m++yXo0PUuixtrNma52foD7uq2PlLwzeGO4ptNcL6ektTbnT7sZHMuo/UY46cVZqylmwaa+
yqG8nURWuFxBC6NR6DZXwDXHFabE/NGVBrMYWIt4QTmZKZIOzweHmuDTMdFGwEVAv6OBK2pCEG9Y
qJ8i2pIrlGXeFt4hN38b6fWWCcq0nOp++pQkw5USvfUdatLSYJX6TV1l6B9XAFi8kiGaI7nbLTWn
O7y7yWvwiwWsaUAwdhBstdHXd9CWOFMGxe6MVXMwxSr6SvSz7aXMdPHAAlbHFFZvRXhhlEuPAdNd
Sig7OhxZHad28C6E3T9J5TNBhHNmHM8YzLZR3+gSEB2f1gczNeoHLdObw4ATD5yfvydkayTiMxcQ
U/p0k6PXZUQSPmPvC8CZme2KPnp6MnuHIZGVEz/eejTzgfGv3NEN9nWQ+Ux6HMKZKMIfOVy7K7Ba
q0GP+1OXzGF4patuGK4jGWPZoFQwL5yyX7zdrVNHTB1pciFJE2D4INvThWtMvAkZ7K24MGjvd4a+
nCthAaPuKpygF8RJ2W+M+dPz1xyGmztCFOCY4i3yywjgsVTTum1cHofBegUivaYlk/uLwZBrxqs+
spzBGI+l0rCTOkF/GCN6H7JR1n0lqkuWGlCxrf2C4Op75kXFja5xdM9j9O5nEq8G5QHJBrMeNV1j
F45vi9nsh8D3KwTS8Hj+jKS18Dfbh2G9T0mUyjEsm73Z0l3A9mygH45Ekz8YqV0anAKiOIY1SGJf
xE97HAB5knI/+l+B1mBwbm1/YYOKZJZe49U2yxtTGVeDaUQP7XjVAPG7KvRol00EBDPNr2g9+0ps
gc0zZYO9AAwaCAkDXcSRJOxlTCymgHA83Tw2UbQsJx17oG13UGTCkEqTYUVk1vK6k3b7UOT5op6J
fInhylPTs2gJ1EFRdl8wmr21B+NtPW2Cobl+Oy1Urrb0ST8EAi+sQ0sE3J0ykH4OWXUw+qZrFiqM
0ovsk90Ewen84czhlA1VEguyTtcML4PuEufdFk+Q2ZEi2KxAlu0XT3Gj7pWLHSyw4PV1CDMWWqiC
mT6HwG02CfG6ipUUGvaTWSl//tD70qYEisXb13xjiJHKI70j/aM9MLVJiKMU7qlGsopKx4kPiOCD
xdlM4CY1yqqqg8ND5BJyLwZUDT7zMetsIq1H5kXgw5jH3ry1J4yxO6Xa58GS407qsYOi3/SuqlTZ
JNKWAQQM9BCkWiZbB0QlnINoBp4iOrWzu7DtdfBLIt/2VNvUsgw06nnkzb1aHSjWrVsgJSuEaeaD
KWz/slII4OLqzfmJdO7ZGYbk6BFXttZH/VMISu6ym/We4WhAPc16t93ByOdspniY0VMz25PltvXM
ydiaNO87FO5o7C4RhGu7X1cFJmT2H4oC29SVyUxSWXNhoFsAa96vl0FvjKMVeyiLcIAkptzZMaqD
fLoNeBwLUK27gt4w3U0ssoOzN6w82jX+tRBMP73gMUA5HcFTG43saPetuPeS7NL1nfXbKmKgtzJq
6AwDFlMwBeDxCmrOlh7uXjXZW3zSl+E//G/59c8dDfc9G55fhqdWSaob0n0kF2v+ZX+ocCamqrSR
SG1zQw3JKNqTJ6tgMHa2gZgFm60/w8BCUU6QKtqt1ZcYWuZDk16UiBrr/mAw8sVhwAnbT100CWeo
IT7dcD8Bt0ViOD51NuyEhKT5XKivuBWYPkfly9u/VF2jMeDTCkCK7SYhYBUCSWlCNuym9dltMA48
OS2FSDjLncLQuBBlgiTsbGu0UTseK2lspe5GFzXJ2/vCQ8VlhjAkfaad93RU7HUzxNaFM9wlI8Oc
KOPO0Rp5h52lPxlnqHaZfMe1iZ+rT3MwAyUODB51VtVxOqCiyS+1ftsFDXDbHHaF4a9q041PY402
gPNmsyZoxlwHFm3xxvsaxB6D4aLvdpor9xPo7+UQFeLJBUW3RM2dHfo0W56X7ujBl16/Gxwmq2dI
eknWH9g194h5KIRyGl+fjXKVScc8qny5O39awE/7zY3tvD+p23ikhDAcx2BALNBBnVO+f7gXZKBg
46vmaz6zMcdpdsCb52tTiJk0zfKyKOb4r2imQ3mOebKxWd9ayIyXEaF7izNFWxvp4s7UtcwekIG3
GDUGoXlLXJ/xSQTAtPu22Zb0AzdRRiGKScFbJlHVoYm3xgXMju56bGeRKlMpg9J8z04IXsdrxSGP
0RSebwnEY/+04VVZ4m+7Ed+C6VjFp1moR0rkwuz1fs0DNh1MN6WjzRch+QN01W2FUMI0y9mEdIGY
OuOoL1ZZMdTbZEjrm2gCphxPJZzjs2FaFVeK0TL80hIodNgD2om8mhSBG28cl7kn9MW5V4NWf7wI
zfS+x/1y0AilZVHmT36vrJVq2/x2cthysgtT1Q54Jx/yiz8RZDctnRDWR2J8D2rZciiIaMaj8nK9
z2FS3f96ARPv87fO77Ojc6Sx5+Rl6TgfTjWg1uxE5snXwXzshd29FXkcvosVe2q3C5OguiJQ/Dlv
4+CRRKAdyMfxxejgKjTR9dst0Yd4S6Km4+Qx0payFNehE+Wn0qNNkJLUgnvbLj4hjYQtf1OlBECh
v/kyKSe+05IuPhSDFGsYGUufRerV94mAigVFIye7YtllK20S/un8wZk3WKDjv74K1KYf1nFaW6Dx
DYGw2ICZZ3/ogdLyCzka07/sqxTVnMG5I+rM6bNMoLF7/kuW6dMmjZKnseK9wQxmEY+EAxZOdLFD
LZnDLqB00QWqsJBZ+Ocy24LiOwmnrj7JgN0pSSygpEHxXARsyGMajtfnDw5K0IMVTIC5vGcjzTEF
8ge95vTWKP95/mT6769yVqixTD/1ZHuhqwFzhXuyXJ4LknCuT5Sl3TOcyy9BlaRM6CZEW/QLN5Pv
b3miHEZ4cJAz5JSofYBpBVGLYhGqcP55TBGY4IGsTr5yF9Y8xmm68LkdZIzxo/jSl1l7ZQvtlmF9
fEEm5XM3EQuS8P6erFBrt0nDzo5ptF6cu1Nh6ubHOhZfhTkBOVEYt1FT0ouP8h32W+upJL1rQfyp
vqyqCsq918qHLrAA/0VQ0XGY7kz1RMPhazXb4ArRFOwhBMP3YQVTCXXhoROYQ3jI3WJ57pN1BMZu
z4+9NTbmLplbdgz+3/6RxA9+8NvZFBZl1834Jx6ZeAmES3A7d8aAeGTovW9Dk+7qBEdqVYHbwBVd
H8X8gYNLfcSBI3s9PtJ6NXdv51vTy+1tmqnxIVTpyiOG7M1v61dxf3v2dE6DvHIHcemFcXbqKt87
kSJCHzJhSP32PeLBvtLTqIKJ/1SgdX9CL3NCLqhtEJgWaygawSvEi8KtaTKPJYooP6MAa+9N+rUP
aRBgrW+dXWHhVXZF1l0XuRqBuCXWoVCq3ZtWz5yF02+uk2tMeK2/1Cr7PsvH/EaIpNnkzOd3aW7e
pWOu3cjGRmxUNqd5RgX9N3YPmtCZ3AyiucxtJInT1DZrUKTWSo7wWaH8JKumam203+TaEixDQahs
H8YmBl5NavqpyEr9ETxFv5OdnXxRGRLy82TM07+0wDVhJMbNLi2nnSnkePKm0bv0e/if5JyJbVZb
08HStcXkd/mXhmULY8L4aFEfX9awzXbIXbaZP2I+Kl3xlMAyX5c1QW+5gpgxcqowhqdx9CoIi9Qf
otMikIR0oEoSOTMSmzD3AQfxhQXPMd+gL331p+gSDG5zUUu92cZ4djde6/e7WkbNrht1dD9lvfeJ
/T31IWyaxkhuBYQ/8Fz2bWXZ/eoMbI1kOh7eaMfkzrMwOP0p8/RbPwrdP2nHhAEusZPm97kHbzLu
k7Xfu9NjTWefdjRcQ4MDE44WLxlghgEgvNM7q7k5L4JzxNI/67/6HNb4JS/GKsS0+eHTv//bXEy+
yT/+o7/f5yn/+8934U3vv+//8Bv92x/37lvzIv/8JVafm8/vPllnQOHHm/ZbNd5iY0ya/86inP/l
//Qv//Lt/F3ux+Lb3/76JW8zhru339DkZsRonv9q/5X5n045/O9zoe6+jV+Cb0nyrf7pP3qLhpLq
D5SiOmMPx1RK6fOYrf9WN3/7q8Xf6KbQHSVZNSQV1z+SoTSSoWjSELPp2OxK0nJ4EX9GQ2mG/ofJ
GRuyj8m/mFu2/5tsqPc7oENsldSN+XVYZIXq1rn9+UPBRzAvRZ5uoiRTDTAKx3qVElJnl0d7kBpY
NwLMez9coX9x4DhPFv/ZUn37mZZQgsmDretArd8fOEAQENTUIeKonM9WQ5aO7gCRiMO9offadem1
Jz0FlyjmQr0QRN7jQF3FiNaRCuaIvUyxIgkYrw1gm1+/tLnT/f6V2UJn9mDPJRGX40MnfAQB4NU1
UROt79CNTnX0NAQgMheaNr/+SfOh6sNP4mcIQylJ493W52HID9fdLkv6mCYQUSNS1bHLcoicQ7nj
tDR6eNqM41Dp0W9+u/dF33zdXTJhBbWOzrjXtj8MWPIB6VUXUG+B3J4gXe3DKtbuB0dRAdhez3lp
4xZQwzXL/E2lZfz860L95GZ1KDlp6n6sNytj0tsQhh+TD7rUaJgxI4XuhRJYukPsK3tCMV5yeFV3
PpJyuKMGbcDyFk0uFkS7njFn7a4fDG0/VqKl0TTcZSjhfndnvh9Bna+QtB0Liy3HYA5BHzpZbdkU
VVmIYFmkKU2TMDi2zICxsPlAHTVZL6LGuiTvclnmEryNCw7KL+vfXCz357vQZdjAfSGZl9ry4/tE
tGwbJX0aLgfXowWL8xrdlLsFV+66AsOfN6PFTfFq6bl7HJt0L2UPFMX1o62eF7ctLp0DN9cqhrpz
EIPcm24Q7QEdqkBx6p3c26JNkLpbYcY2LrO9N2BHSYv7SuViYbowCFo9usP/lLG99V/ruRLTVQgb
G6b03idpcm91+rVGx2dvDs1nRQisg2dmb9rkbSqib9OsaNZu7N1GSS5JYI2/WQUpi/gM5d6OnobQ
SxaclLBWKo8EGtM0bu1g5l6idSPYdikwaNJcASxK1cBlV+zYlvEcCaYOKiKKinmrYcON6cCpllUc
4fhEF2mQs57gZtvlWnCfjAVplvkehZ559LAk4/HUv+sJb6irE+jUNc2G6PdHHfydbIx016vZ9cWK
uLZK81WPaDokNbhUDcftHhXzKq59fhk0V2unhmsd+CxQOe7znF73b55V+b6per4VlS1Y5G1FU9U6
T0t/WCA4GpmQwrgVg1TUWyET1KzohPzCfTa6zlkagH5BHCEXjECLjEx7aztcxvE0XQOvv0fcBFU+
tQDvuPLVmFYKotpd5DLhTxWrPToWbgfXwG4J7ZEh5B0Su3DsLkVGnF6hlTkJT3EMWBzmjsFbryQn
eBQQC62V/hLxX3pl+tmitcNbwyUy0M8MuMAB4UkxHaGFkPIJjQ5vsBXcxIZjrBtXfLVMgPSuk0IC
6k4qLcXu16vqv1jhlO3YGOBwhnHNPqxw0ss9m0l6sKzVUIK1+BTmtNps05vWCKSdlQ9W34s3ZQhL
8dc/2fhXD62jMz+ct2VHdz5sHUWm/A7oy4x0LNpD5FkPpQLF1LqgJEMaTVgd9acG4+lV6QFbVpWP
Rsm6QnyjrZ15QgrG8D6UULB+/cL+xco730akbSu2Ndua//6H+6ieXIWLNgyXBI9Z6V1pk1/vF0WN
UzEb9+N0zMK3ivJdQfmjROrnkuI8R9YN1lEuhfFhe8eBU0Sah5WOIXtdQoakCJjAbXLgwpqx0qza
O/z6d1QfLz5eauITZl2QMthSP/7Ioa8GLAc92P2oCVm48ZyG5k0xJHM4YMr7bhOYM3WCgX7bXOvR
9HWQpTpgTx5PQbUqUlvupmYFi/HRxI2I0D1RdGhjLEYuPfieqea60zahrXdLMGbNtgqramOW+rBM
MpAzTtQfZ2pEEzK4q5nSDY6tXbK7QnOJsJ1hblmUjBdPBL1AnzNkvo3yukX0GuOQdXH7uakZnXwQ
/sh7+2EVR1NxrDWiyGeRAOnXd0EQwmYxoiIi8RJtaKZC3E6FsaWBXC6bGfmkPGS3k6iOWmpj7J0y
PFWVvq4G5a611mnXulsSfZIPV/Mo+9dvwU87PH1wKjnBJIQhItK4Dx0lPWBmIsYRNLlDshL9iWHT
dThAUUu7G05+UJiNah+M432cgt2JxiZYSzgh82OJsbve2eCgMFAkd6nsgK2kATpHz1v/+mWeK7gf
6y5epm2RyK07Fos8Xe/3j0NShyKOIXotwjRICMkA5tZiIFw4fdLPUndjpTnYR4nRqBfpOJ0sv8do
0BfRmmGMjzuk249Z373ao7tE5rwxQDrcuWlPYogC4x+Zp8xnBmcEpX2R5VXEeZvpSSPUflKjdwzl
Rd1jTa6Mwr2qTI51NGGvCeYYNwh26iWrARyVCBhfsKqMytlmyJvgfx/jVlr7XlfwxMfxRBjWxJwz
oRFTTdpvVgzj4yrKeIP6B1WIS2LtvJC+v0ahr2TncWZZ9PR6ybjrXrxh+uporckwx8i4z8L+0DUY
7AOJ8rSO9IXCwri1AvZyKe0S8qj9wDwDYG+HgDyrG3ulwZBeng/av35Hf1p46V/qRCWhCGRuPZ+n
3r/aBJ2fV1c9lGWf6Vbiw8saw89UAe1pHGZggDtjExr8LZlsX6uawj4eCxM2MODO3kST6oTqC1ZX
4zfV5Nw8fHer0ZpGIeqaGKsVxciHdbAWgFWd0tVw+lXr3rVpiNToBpF6rgCU/u5U9XHV5TKYjs5R
0nZIc2MNfH8Zel5AYMc0eNqWWaiuF+5Cd4G0BNEXQu8vFVOK3z3yP/9IfhiHF9PmZ1OrfnjkKX/p
QxLWtZSmN54I6FjUdX1CU/h9NgBDAfC0VZDUGzD95sKXI4rillJTCuy5Mlx6UaAuwxFZYGjDmbBi
VPa/vjfMn+5kw+agfN4SdM7eH09Zvm9PAkV4sPSBB13yLzFbFMPK5lR2GB/bZlqzCqhDNnXXtZ3g
cFVSgpghsRiluHWT9hxAA04fOAuST4n+Si0+sjaUNlxa0OTpfGZmfGZDwfbxZDSiWIeYpKde1Xt7
ooCnj7HR0ZH8+vc61zHvby0HmQ71IaeUuTycb70fNvXYxlwdT7ipgSiTFY7S4i5IqodkhF5IDy7b
esx6V8KF15TReFyVHilXSU9H3ZlvfLP5zbL6063OsqqjiFac6g33pyJDDyV8n3i2pYBZNVOwI4Ry
UNdMhMIYIM9//ev//LbSCpxlpPq8mBv80Pe/Pvd0j+w3hWUh2D10v56D7eiIS2NiecZAys1k74aQ
Uwv44wdoxvMQsiRyNic5sMYvX8QFfIl+ulUKWFCBsGBdGgy7lDFVB8/GZ0mGOvIEBohaSs6D04AJ
8525CHcQ9Idy2gk/OqI1Vb+5lD89VOZcQCKqQOHMZOZjCyKOq0zvQh3y8Qz2tLoIhwguxwKQqEb2
6raZT02/vp7nBf3d7WQiSyVdkcqZwpUX8P56phbMatcT5LYUguyztEiX3mRI6Mg9gR8W4C40Yeme
zjpD/jqeD43QdONYbF0gaQj7GYcKDxVbPTXMO/tja3f1diirgw75dU3meLYBYq3huTNx6YCsH1R6
49HSXmVxlWKzzjYqo/lsIXdduaUYWBc+MY3qLoA9vnZMW24nEV4O5FXnrkq+cRQptKQ5mZZZrCsf
rAEBkDNQmXVd6NB8ZGbEBw6i/VrLs72RexnGp7MZMna3DTpWyCaMlEZd3IS+rLZhbqf7VDLdytpu
FzX9c2B3CivsiCm/j9ObypEpUGU/IToqao+gT4Z1qWSFmTqXF7lIIibNTbWlmYZfuws22E4xQGZO
+dCZWwLBAaDZOoT18MEfXXcnkA2vYMSHKwY1NNzNfu0T+rOKrVT+5u2V8379/u212XVd5dLqo6/1
8XGxOXUUht3EhG5iQI5sckshUGJBdLrqBIbsukvNvQA2cB1qwCmsyr/SJQoF83rCDjAnBSE/r8zk
srnQ7DBd9v0wkYWTzDOkaZdnRMiTADPbtQFTezAqtJjgohEPVJR79aFzp8vGhPaMCqahUp3ntjmh
Q/XOMJhbRB7Gpwz79rLuoCfhSkMKVZcri6imteW8mqXI0VhpLGIxerHezZcTw//bvJ1uU2tMF6X+
pZYJySueBj/JbfByTs+DCwPu/Jj833TK/z+2rmeh779vXT9kYfPt61+OYeZ/zdN37ev5P3xrXxt/
UATOwmCqwHlcPItH3trXmvMHwGEsQHQSEcdSJlJxUNE2wd/+qvQ/6HfTTyZeim0XmOU/2teW+4dr
zD0NgXeGNpsU/5vutfF+tZx9OOZ/EXZeO3Ijyxb9ogTozWt51+Xa64WQpXdJz6+/i+wBzqh1MZqD
Iao0wkF3FZkZGbH32pNmnF2Q1pKhWZ9KEKXVQwvhP87/Jmcwo6PJ6uubocdroNke86yT9ljgzn+Y
L71Cq6SQZnrOSKJZBi0qu6Ig5kVE4Tcdc/VfKiRt6uH/69Gbfj4Wcp2PjcUc8+rnGjCOLSeBo1Mt
g6Kt9xZwpWWqK+fO1vUrXmhj4emVB/+Nt/Ml1/QFgBTxVnZqQ661FFeJ9WlZFqG5KkqyAWaNLiJO
7OV1Uax6DU7nLNBO3fhWJOYWSJY88b2lT3LIimWQkO2FzPjim/13v6sg1VqVCUtbUfa0ljokyWAp
SUeOww083G1jhuE3gEjq0smqfGMkxrc5mB4MWddq4gy7GYKDhkl/IuzufUNEW5b99EVzxdWSVHpJ
jXR3aw/wI/vGAsUuCfjYF2l8zEdE9E7MKmAGQXwpQ30kwE/9EkdW+C0q4MZmpa0jieLndn3zRTX8
8DEFQi9UUpxDK3NXST7GL2iM4BoTAbwqakXdcNaEnm93RI+junjqhnCKr9TJ3fz43SRZibbZuc6C
0euXWdYEHncIQ/9gNHLYFo3l3twpdbZv3Q3oa/GNFvjCLGXzk4bDL8Wom2dHBQoyolYJbB2al6Ne
fZsJtB+Ds5mF2Lju4qdhDVkM990Avg7lHjglK0cEZckUcrV/z0tIK9ML8haHHQ6cYGchA0xg4tLf
zKjWQCSfNFg6m7zLnG0Faqyd0sNmRXI9KZJ7QfKgUuYXGFX6EhqC+qQLCf1NK8RifhtbfnpZiNq9
zFNiom+9iyXFxzs8zcOJmMEDssxDNBQprDxc3Uu/b8S2BMWjmnyzhHUdYy3bjxhBLGccISqMcmsY
WYmr8+gCAjnHo19d5gvVMwcpET4AgiEno2AlORR1XuzSxu5Jbye4cpii2glB1VZQ6KYzIjoiW7Wf
DCI5b7NaOo6wtZpRSS+1d4gNhgsO5tpf5CEdY+EXPz+UYnUCJcyOUw7sSKN+qEW692rFeaPbma4l
WNhqcO1HRM6PcWTEl+IQDjr2O6WsTnw94wGC8Q51HeDUIsY+xWjJ5kUYL+GX5Rj0p0DOlgwZBDn6
U+OAxCHtAdlmV1q3zIiG7wMvRIQoWyBKNybjIuWZwtyXpQTvc7uuCrYkYGN5vIlspdr0cWjfIOhY
VlzeQqO2bxaCkgf8+A9+Keorvcn4gVgeLP2tlaAq0+5mP1bH+btL/OiHFT6P8OdOuBq154w/IPs1
27tNdXYKIi504qb/5ypzM3RvDZbhla6mWMGIcNyGZEEAr7WLdQ0o72vUUje3snxS+giuL8a2QCjK
c18jBHFEFH0lhuzqJ2nw7V+7y/Wj3vh3W/BjevK/OoTF0FI4YplU7az+mm2zK/z71KICIWPwU2Qo
P5SR/OcIVN50Kbvqn1f/+zOzlVhEC84BO1Ad5qI2MeA2jXmeZSGVihJnFrukkSCYitS89RzIq5WS
ggOlx+wa0/UfllXK+/ymhZmzNDyiD+e34JTkAUwTIVodbPwPB6+p60c/lP3OqxL14iRdvpKgty4j
5+0TkQ5ncgX8E5y/yYzqTc1ecq3AmsDQ9dunLKjJVBxDGAA8+vc+Lh3rEEe0JrDRvySiKxDCLZQq
gG6cJtZzpcf2W4NcGwxiOAArzt1NV8MUYAgVbtIph9To/WXHrOfQDurbOOvxnF77CDGp6eM1/nDM
/NrZCtdAqCuiu+9l4hbuoTpEd70EWaXqoI9VYLF3XMTfBgwZRwsvRSpD9DZOPBzni+8VRbnwtP5W
9lMEBfLaTS5RnVZ6kz6pmn/uensrtNBwd00MZrYtyKE0FVTVIgF+F0T1cI6EoG9aW9VWCFT280Pg
wJgKNBYOMk5jsDMBc4lsNFgeJ+lv2slw7yvkIMy3d9tPDHCGXcuPpUvBxWGBTNUqgQ8MHcgt525Y
emFZvZXW8EVn1Qdgn3ByiwBfH1I1oqKdLh1BBZs+Jd+uKmHkLAZGX4vcA6GvNiXWlsT4rufdCPMx
iiD3RrB4KJSWJOJIfYUhz+IuSvctaeMcC6ZUFcMu+lNqEoGQGspRTi56FLHBxh+TdiWjJt7N8urc
1h2comUJLFBUdy2t117XN5cUw9zivx8ofepV/v480afT0SzS9KFRZ33q02E4tRpbSQmeHomjKQpt
5xqNWJmlGzyaRcLFvcneWRvCJgSyZVc5zgaMkuL/MPYVdGA/Sr8bLUgK1i+xgqw8UY/oLqOvyc6q
qeLiUJ+dfnTubWm9xK07fClyxvVBX+WnRFG2RRFRiiuE39SkISaIrReq0S0SVaUFn2OdV1tzOP73
L65NC8WnX9xWddQDVJ7MST+3PzyRxXHVZenyo91fMXoK6DtP5kr/p9tl2RPUgO7CWO6oEAa5yhRy
G1VPPZJjnL8OUZYd/TH/0jpRfy0zRbs3vrlS5zylUJto07n9EEwBvo2l/frLzz5VpL/97FNHypmL
Qg5RfxzGCkKmoBgAjIszKNfFzAHwtnpJIHwzFRZNVWAx/IjI0oQ+/SCD+88vRyO13VWu+e5hGN97
WRANKxel/15JxGZWHfWQsP77B1bV34+PNFpwB6EPQStKrc147VODVbERxaXgL5d9XlgrQydxxTdZ
wkwEc3Hcpt9oKpAZ0RTAaEWTrbshPcx8fUKuMWTkk+pMagSq4ArqCViYY7O7Nth1GdydZjJA8byM
xMXdC48YqUx1kBTnYksS2Wa+mWexuVllk23WkFsi2hYf9R2x63BRJjveHLY1Gma3M2r1FXsM0iq1
80402pUnEJW7Fn/EmjxejeFuhyG2NY8I1XZDQEkXGy6ZQyljAMT+hF6EfXpV8W/9o+gryJDQUL5B
l0QoQ0RJ+W4aFLFOkePBBrUcBkq28jv+WqlH8RnJ4beE+BBymi15NqvoR101lyFPu3tMuY74ODQZ
uOdY5hoFRExyc8T4yFQk/rAy84DR+E/UcDUa8bavwPED4B1XeqDXOxX5sN2E5SVw2btENTVSDDKZ
0KcH0JpAHm78EJssEZlAYgMzesNrvY9ytDYJmqONX4FPQNhOT+Rnm4M6TWT2xRnKZyaWOlbVi9tk
rJFYbOYlGNZ9sFcKw1121qQtncM7mvIuXb5oJ+G8NQR98JceGEK2P54Sh3kS3VvatvgsPhssZK0L
JapSsIqtbTzTYsftr6XabX6l+TWu7ZCuQimV19CDOjLy9ijiojrDE2ctiOLwSDOrOqPmqM6DXmuc
Cxl03yPFbF9y1U/vHIB2g4zPUQmhmr6JS4+jHK6lkryLQmOWA6WOqXYOY0uaR0yHzSLS4uxq9mm2
mf9srNWW7dVxVsYAxxfW0rDs6viJH4GUqzIgYynQhLIj2n1WmNZWeQ6Kwrk5nrJ0fJoooVcc8G3V
r4NLlzZ3nexQNG17hgPYnjVd3mwz1ffzu/nPW1uPtgnAUPh03G2KGjuHeb2z226nK6VU9yHr7QoK
cfnaEqjYRUhHm6IMtn3kqMfCNMqNiHJOVKTPLGuATldPg0gfzXPT0L/rNcmu2BGijTEIenFp0p2q
3rqAhLYProD7Y023QAJ/nZlldIUJaT4ikrBXdZ+F25mbop1ntWMscLaRHEy6waRNLms+7O7gKEkN
1cqh0MaDQJDhbJBLXepf0inkZiDfeKdMkUnRxFuxs+StURSHXylib0lLIH6hn7UX8EIw1yizlDAP
SNMd/jJT1n/XAs3LHnuqibnHoKNtup+azJkVZX3a9WwySXMRbVe++0FA2OkYemdbeylUvz9IIKis
gZZ6NHzzqhWtgZzfwhKkA4Syfe9liCpnb2mkxiMCNs6K1KyjAUXCqDbz4xUwvrpP7xLTwU6bFe9j
KTeGKbqHOBZEK5uNXOtW7K5B+4R/aQx+Gp1RNrDYI5UGqWE5Gg2ZTwX54NeSgo6EkKJ+8AtPP5SR
C/iARwTZqelsOaSIXYX5UADFX2E9qx40kh8P41iay7El9TkJrF2Q/bXB/2fbhHYl3SWKG5350udh
shfDcRnsTuIHAuM6RF1+8qFR69N+aPSX2A6ji6dp5rPf3oXUxUvpFK8FZImtemtGCFWl4ToX33DB
wxLGtUUiExBAOCbfB9t/jOvcfHYSr9wadoz4yeH5zLv+wSZO8y+b5yyv+G27NyeagUGjzFHZQD8r
E5Dtx02nDHClJUkY4IkPvS6GnR6qmSS1hKRhE+6OJEfyqkemtelsooPLVvEfRit3z37Q0KeyWixC
hRMujDjCYVR511gf/AcAxSRA1LW6BkYDRqtOon1Uu85OtjmYsFjFDx5m+n1+pZILD1xmVTeCDjjc
zueAm2NF6qi6saNhKSbGTzYdzjQlfPzYzaXzJWGfs5lE3+aLIiz3qJcejkbSPciLbNxbJ4bvaZZo
b5AzlooCiycIVQJmKmelF4UgGtKK3vrwq2xCm+yeqLu0McgGl9vmpckbGPDY3uFzZThoaLksHTk2
L12h0mUK0/JE+fFtlrDbmZLuKyPnU1BfpK0dG2Syr0lXjSsCMBxcwJBbFMFCT89lqaEioINN3klX
57CoyJQIHc/eYZOYOlIOwwbdA5sOZxTmV9sIqMvxhsOAhxAk6RZOQxPFceKtLDRjL3Crnuo0GTbu
0KQ30s3DFbFe7rK1U6IJlWY4oPZUGZNksO5FwoE1aKFOHnFPaN+GUBLCTSTCKiOiDdefr6+zMMST
Pr0S9INoD/oJZmY2ed9xkK9FWClLIjlXgdpzD2OcugZNCjMhw9bhy6w4K5XKK7YnvCe7NnX1JahC
IgOmLTxOLoqI5UtNmNUA8fCu22A9OoMkSHQPxkaA7nyKdChSjoeyvXNK9alIPHejIdlfuU1+FEhJ
ro6Jvb2jab8aI2f130+G8Xl5NU2aoqw8VFQ84s7nzm2D0oGtuecRL6ptQFbxgrhkh0yCVu4bRMmL
sSMr0ihw+cnc2aMjBmXiVOBbgZsDolBJ3m2V+A0+87tlkpeueIDYWGRfo9CEy+j3z4Y3YJyfxDX4
A9CwHWzN7L9oGX5wCybempPco9nGDG0Ky9qIijDh2Gq+NSpPjzPrKoPgpgHCPfm6lq1cYkC8wrqY
rRPsmFKEf9txfpdqzf0RhqEsd2hQXXTZn5rZPeoOvUcasEyJMM+1KiC8tdwMRaecxtHTt2GNwZLa
JbyhF1uRwqwflcFxV005WkhZsuikNOA4dQU/aqg5+27a8mPiOPYcodybYI6FjK/LvtNE25YBrnX6
YFjOkmkqlBvwgUyAPHHfrr22sjbO6IA1lbpy0jI6embtEW0pmr3tyxDZI07XuBCkkQeW87cBr/X7
4H7+KHTVYOXUDIPeymdpQdu6ZscGnC/ppQm9PpbwUp/KlIQeOsTtpstj89wQieHEtbOs04ob3tGb
Lcfyax92U0gQiVbYml2mwLzFkz4AcRP9yvVV2Jk0mPczGAjg9IPmVzGTelW8WB61icwFiZrTW1oi
GzTsL9ZgGqcuD/NlNhKoiriBsjewCSDpEZdheJEI+pLl/+YMHMW+prXC/WZjAC6NJlhaqUHqH6B1
HZXAM0zdRSrrzexawh37s1EtACqGPZRbSSpngVhoSapncBoGUjuU2iOGU2zntmgtxQ90FMNuXpHL
IfU3PUOxVdx6P8uCs/1ataY8dkuf8mK5ZARVblr6xgC4m37jZJ2FRjPPX2NnrXnBY5r6xi9oD4vB
qtQfRWHdkKbBo46S995AdJ83g3rCJZwverJPSVgC5ofXMzvCcVYXmU5mVkqub+l07n1UD3PnqUCk
sqaUtAHy0JSK4KRuWlEqxDoF4ZF4dfD4Cu3xjzjLwW/8k6vZoOK7wHhJBorDxO4TbN2BtjFSaHHF
GCfo7/Tr3Gkb7Kp9ovjDDJ5WF6WFmltFyS5BEbq2a6XdSgQoq5D97qJxONu6SgQmYXqr9uM6LhT1
ArRdbGs56RO68uRaw962hX/r61+5iJS1OdvX0kBlXZojN+0UZnPhtMU1dwBEgsxR3ocgSDn3adFR
SVVnkebdj/koSaExuRin5daipU6g7XyJiuI7XDp0QLpb7x3ip84qZQ7dfKc+qBk0p2lTvLaN96bH
w4tiRvJF8YNLWkT+uxmLMwzkk6iLiyzrHK0oX0FHmDzyheq7QAP+FvrlTfET67HJqi9qgFnThD+z
queba37fVs6FtbheEDqJPY9gCkGUImY6FUN+WtCbs2Ru32ww4hDJ0KtNl/kVe2G7TEcJANMV9gb5
Qrl3Y05OQ8OQ3aryV7PHna9Lf3iAnuFvEgJPloUEyU9/UtnRJSw4WBFfjlwLAGwsX02fM4vwf0Yc
LbTSu7lDoVyEsOOLzBnfoWr5B/GHSUrfDzH1f+sLY5n3VbIWUz3dBIggrWTqeaNj53aCEryc9SBG
TTBiGNNFQBK/L03tkhIuvsndXLl+fDNxWMqFbnjxMfINm5wcIDdO7btLoXY6cNCyuM6ntzEMMYCU
d5Ez3PAdpXvJKpwHI3cTwE1GWkfpZfYtjHmcssHj8DW9tej93lASlUsBnXypqSIknSYiQQbg9qmK
dBf4thptFDTXa7L0+ge17lmexbP6DnIS8V2WQQCI/lLy/7ntWpMQyqQWZfqKcO5Tye/7Qcu/QUH5
rvZ3weppIA09j4glV7R7v0WmrhAgn7sXL4RerTEMW6t6ka7tih57XOFgk0BX7oY3n8jtHyZlJ6L5
9Jz3aflQ8f8MIaS6Y4iGEQj29J3Dxz6slOYWdyZ2PYYYYellu1qQVZCE1pcEm8W+ivEmLeykI2aB
IIzkYE01Z4SEB5+1igtgasnN/NLBA+X237XIJzf0vNsgjaac0dh8UbJ9+lBUdBEctqkag8mIPAQa
VKlmjBmk9OE9UUjfsnxqUrfH/DGoBKARN4FRMumvwD6JLM2shYuH9zhnyzLisBYdcrl9iRBUMpC4
tK36q3cikhB4gNZdVLkbNhh/A0gpAr3cWGejpOZoDG5Bn5PxjgiPTk+r53HKJRWAa9n61klajBsO
BO1jEvdTX63r6czIvxxZjD/OXtwhnAs5rjh4hECy0Zr5l7asisvaw3mAtbkYeyj1EGXH6RKOrnEY
vOswLei9F7R71aWdTmUULys30PaqZQa3pOo5RdbGo1QQv6NvuRlWe5iJQfN/54badWl9oAR1thbu
ytNAaWKb1RVJl/8QpiBC1G0sLPjDSPIMoCFSnJtVXAOoqDw9uEpF8R6meOSyhso1d7BDz7qakZK+
wDYgVk7Xz3VqFkerV9OjVgTjtlKceP/fN42G8uH3Ru5EzUT2gAbNQd75+XNqMzOKVZv5KdRXfZPX
fX7yCBcZrETld+KCUno1NqV4bZ3ih4I65cjvPBzhz9jIiaZmtYMqCJGsOcWsuE2vLyQqrFVqmRzH
9QmJXHj7zkoJMRB9/ZcC/DPI1CA3GV8hNztf9Kzd/v171iqmayTfIe2Zu/YEggG0QOzOMAGvfa6l
O+Fb7bKVOMP6ri/uCIeYMCgFY6CseoLZIJZycrXabrmD2is+2qiReUQwxi8H54CbwzbuUIzt/UeD
SfgcK7K8hLVPdtvuL9/I9Jj+dtbG2AaTRaGI1tG2fj5SBHJ0vVCjmNPq6N3oKRYTnDJHMof6swJL
e+lidP+eZ9u2JVqxjGkqAlNUSUaztXIR81N2/VEDTfKS+bpc2UNuXyj4Ce4h32hBEtAJHEN2xAUS
/WWiYfzR77RQqXJDTDo8k38+NZs60ZFpUnnxEmnV18GoCQOIu3JNqFbNmfsQDKTk9WR0rmJiTG4Z
WSGLOuiynUF4wVYNK49egh3u4lbBbjEr26qSpFfGQpHnmIy2OuWQ+KZymF9phHtuAzfpvf08Ju+H
drigq7sb1RDedBm/iM7OVrIKrFfHJ6ejkNegcouXYUoumFuF4IIWylhiSWi7wdyFbvpLq8b0kvVv
A4qcNSttdbT1ujoq0yutjrvNf3/ds2ztt6+bz2wy+mimCrzG+ryVtZjerUEjfp1TDOntYeCNB91Q
XmPhVzvFiizymlIP4xqvfFcnEwp80UZNhrVnd+YLYafx2fZtpARt98tRu/es7r1zStV2HgpwfG7B
BvjB3RTKxqgq64lcnykfo603sFpJMtUl4Y5EAJcw2bGqgjHQAovV323kVbVS+VDk2abTI9j+g6fH
fzsm/bkEuXg6QYVhE4bdMxtt/7VUd35h+yaBKBxBCO3JYzK/WlEF6FEm3kLjrEkNiDd9Y+pT3854
UF032ZJrQ/elj9wT6MC3uV/QBrbxUOfsWxhSmq0ZxmfTk9GRPvY/l1iE0VEM3st/f4czW+i37xAN
rz6dd2myOliaP933gO/aOjW6ZPlB9JWh89YHfXgDivaOQfOLDsBl1+l6dq/IZrxHhQJACECXbKP8
nhsaetA0rHa6ka2tOktPDglKWxMGGETiML6jjrFW1tAaa88F5k+Y9j+Omi4u4m2ket+Ek6qnxq7z
Q2IMx8h0o8e+9L7CmQfMRu8s6PXqZBMlXjl6uuo6AqTp61f3wVWeUIMS7p7tNICl7xbi/KXXVHBT
2hrFlVHce2iS2zAdy+XHcl9RY/mxAmFDJwaPHIsCn8/kV4Lc/Z1zdnyaL3aCZ6CvyNusJnTV/BTP
ffWwz94E4RAgRsgFQ/qmsnY7NAfi/m8P1ycPCCURX4yjK9xYNE8UJpW/7w5hD7zEsBACm6nnrGkF
kDun+/t+6L635NwxerDksxPo3+2u/9IpJOImwDtXHxCLDM+kF6zywiTG2aZgGSKsfqaNMEAL67+s
neYfnaRpI8PzZbn0jE3781PgWeVYZLQUIRrz1HV8xfPp3x9VUqKmt0ifwZAxXFgySlNPhu3+MCsD
YX5bDMRHcKkD8siUzH7WzSnksSBwcYxLdUslW11G8liH1sSMlVcyunZt6HAuAUFmZ+IhMnwbpmv8
a37nCNVdiAzPmxFo1QV+oHu29US9kbqy78Z8GmAu6A50F9LDDCLG84Z1y0pY7KV8kD1IwVjt2qWc
WCBFTssrSYhGmd8CEHoOkdg8KE5d7wWJSP/9LP5/BQG5MMjiaFXzv8/raQZ3lrRSZm4fWpiuFkew
SmvA9Sj3UFkxsU7aaImWYE9SDC6aaT7DB7NM0hshOuFa6gGe/mKcTMeK+W7mOXtlXa9MuwnWH+MO
kxi25PGfhx0xDzHjr9VovP/lV/mMJOT2VVWkRoB92BoQ1H9qpdFT73wKxwgemdPQtDXi01xsWi+U
M8lrO2THBru9qNOAFBX3q5iY2cjULXK68f/NiJDOjh5pTBDAETm3RCTJlYN2Dp3YzI5EUVubFnfH
vcgMf+slJqqUTM2u8Or6lcqjs6RKqG6DPRyKWM8erGinQypHCuNZzOIw3rZwdvYUwASzTRIbvam7
a29om6mMHWCStkMpt/2oXDRZWg8aveyHXmv9nZvW3klEY/Vgq5SbOSB8sye/wVNDJJ8oqD36CpHu
9wDEW+L7onFckrDRP2RlivtP1TGwW/Gt8b1NWwnzCWS4+eTGxDiFEUJY+W02xVUWiYq+DHIipqip
04ifbK78zQAKd+9oyYpUHM4tSnDXQW9uU1Mb1nysY6S0j/10MROIwanOSWLsbLLlJpomOnfSqzTP
WQW98eCQkYI+hxPSkOpikxEGgKUjaC9o97byR+tb4mTnWbhEFcoJu4WPkIMQo07S1kWX5U9pl5PK
ROziN4cDQdR18QKf9kl4rYu7NvvnUiSkCZIBSnKvheuDEKNrUXTV1jbCnPoIwM0wDsVlHPRkpXlw
XYN23BmlkVzCyH+p3aw50akwicwAXxu9DXFO8LmpMbQA7U264eTnCrJ3pR+SncaAaWMyQ38vpXEP
nfESkjK8EoZbLmPp/JxHGfkgF61s6S6qEsR3A3TIGTe46auLmUfu48zHIcPCeoFSL5dKMeTnbjPL
P+tssLaJg9U1YNi0m0/YQWmYO7JQb7AViBYc81XflmAh2QZ3qpWYr6KtXxSEmIu+xJz3YSmFF0nG
QMzug1I+WcvR1M++EVnHULaLwNXzvRpm5LCyv7gaCITSOs+Kpn9kTYsuai+d7xh3JqftuS4At4Vh
/5ZEdXKqq6Q5Rpb6lCdOvhKRI+lsNeUu661qOZPE8qnB6Tsjw+0YbzJt2HpvmDWhZlV+wfuJ8LPM
spVDa3Y33yBN1sGImzJ3m2zDzDIA2hN2N91k7uV2tyyvinhNmhUhR6AFKn2InkSDSAWM+Zd2Inc2
el4++HF1JxeEnbVygFuHzkRAUFpJ18wvDyy4v+Z3jq3SyVJ6k257ogIHcJTj6FYc2ALfOFAqisck
cCl63eENJMJfTmaf/BrT3js1IihuJ6qqaxifTuCZq9FRUCfuYmtCpRVZR96jFZ7yrv7pByHjodgE
4T698tF6rGTZQKKzmC+JeiReSiYbGhf6VQCOI0RkygT2JEqhSRjVkFrW5AoD67DZT22ikz+0/kNL
YcjIZJrSI/zSSgczjUbgiqEOGmJAMmZMAOpL1yqiQ6vLd73JcZCPElFm7VrnkVDYVeAIf48C7bH1
a/MtSBkvKSY+OBcqsqEumyIcvkAMjbemdf3YYmBLwnVEhUAOMkOn+VUyvRKB/5cPVfuzSsCfzNBJ
nXY29Q83JrMVTtxKTpUwaw/mpqdCYNPRs6dOj2V8K23F/YBuZ1K8AqOyd5XwBkK8Za8fTAKumDcd
c2bptDV7/cFoGDkOQ5tf5yM9fHBYJoWvXf57M/vEZPzQX1nMhdjQ7P9nhOzng9PkNgOGzk34/nIA
e16/rybQqo7ac+lQCR6s0t8QwGD8yvqeTLS0Prqke/AVxSbx63V1yVs/OzD9dDY23OYnM/UfOpJ7
R1UtXnPpWkvkGepNTELLJHCsEyFA1qq17a+ECDhHLVKyrWqEtF9iIpZBFNpPXpCbC0OW5qZE/LfL
DRAapSqPXo8o9aMPXnRyITN3ODRIY+JUTZ8CjkaPaqaue6eBEKyymklN/ZWUtJ6TJBcvI4rgPYPg
etVNMxij7x9GjYGsOwbdsYii4N5JN1g4iTp+TZUGAVYXP0szZHo8p86ozQDT3yn1B+RANvhIEPGM
w71bJGLv1ki6mIqqnmUVxisAP+1zHqGWcmVfPsxFNpfqQKuPi0oqZE2yw1MSieDaX5XRM4+ShXaZ
BIVk0+AtoIfhb52lz30MBHf0IkHMUohZ+h8FrSs73zcNBVKckPVDCcZ065Myvo772rg1TfWjtsgb
0MGzzft2Zadirxsjuq0xz72twqGJgXdD8qPOT2jF2pcUHDTGrpHAZpF9TYvSvrICxUvV8/7qClY+
0RimGxZz5nQwdU06S+7ndqqissyLxmCe5fpfQgjYyzIYols1XbDlD/jYIexFWhrd9MqNbnII4xNz
ucv8N+Y/IveSfigd9kVigWPqdWjPWR81W2cqslif9b3b2d/nd4PqnQaORFu38QpqcamfS+OxGfd+
PehXXb5109ePYE3cBjd3DubFlJcChvt8qJ3PuJ9Ou5xioEshDNoYiiOfcAiu7AxGkQaknvRX3H8D
LZKYxK80RAIWxT120B6yvVML+4VB1o+os+WvyAMI4YlFErnN0u5tkp6S2CIGIaTU5HTO36l2mpXp
W+yzFoG9V+JRtX2hj185Q+hXBAb6lXwwxNpozPdZOda4AODQDCOdibks9VECGBPE2lUbb4GUZnqi
x3FRYGxZIdkq2QRa5xaF5PzFdvqUsR/CbW4Y9nk+p7TG8PYyCSdGjv4ax+VTpkW/gNJefVqR37Mq
vsLrI2lsOqUCEcfsANNHV3Kcn6ayFkkVbObBjmfJpY2/70jCFUyDKTxnxDy4FrgSt4ZZkZritsO3
ImqWOSfONybTJqndCtg76T9pEhO4wQaxTmPT2DP5jtdoDkmUw0jKPMF9N524u3ZDfREki61lLU9C
xX+CRSblVjwmMcHJ4zCqpO/YP5XWuNHXWuKcCu8xDt9t6IJ77NEy74LBLoifIXe5FCbGq9Ij0DKs
1iNYpNfOnnT9LaVa25qM5OoovUQBS6zST4JBCIBLP++LQ5tY+YOIKoI5hN08a0WlL6qENLnaCm4o
j2E2VGmD4EKJny038rFEO3LRTG8d72eNlX+vQj1n3NN73aG21H8uutIo+4LAeiUm672im8fRj3jC
+e0w/ZmnRSDFUwhopYhX2Djkhfk4EJA26VeeYE7dFh17enhTQrY1F3LT2XdreQbKUX28yhRXclSO
2/X8X+3pr0hCFzf1pDEtFeuBvDTjLcrbftWSrnn2BzCZgrzUY1ubMBKV1LiFwrKWnhbErxIHPXER
hfkyqu7VETROMnTPW6NpvAev3Yd5XL3YUXNy9ab4BorGX5KY0FzIEbdONBnSVZ32+TcsLAsVFhFp
tXW+cs2ANIqQJcSiqnjJCpbvXv7wFIJyrdh/grMT3yuDfanr5DH1sVAMhRue8ZfdUTtuLZkQd+zp
7kLN7XHNlPRUt9J+kqUXPVmFE9zV2JT3hM9610t6+PNbz6U8VInaW6BnLHcNEcCFP94bJ1Yf50sk
kxfkdMXD/M7FtbVRhWWuwrJ8bLwxOcBY6pehopZroy66cxQIjmLTZcADvSSCqjm4hWHvAsjUW85U
5VPblwfwQGTPpn626vSiOX28bDTqIJsK1kYyus9LsY905ziw3jwr0lT2ZSs1HgTy2JC4r2JRKEdj
qlPrdFSOBZmnhJgLk6sH9GkVjzZSqJGs5KIS54COD+hP4i5wJzkP84UeeR+VyZRR9NVN1VXZROUv
OpdXgjr8dy8VCLXQCHgkFon/I+xMliNHji36RTDDPGxzHpmcWVUbGFlFYp4jAAS+/h2ALbXUi6eF
0hLJLopkJiI83O89F9XGpqgH425iznEnp3G6c1fFoKc7Q5iEhc/xTHbjVpfWJHuaThwp94zve1Gr
J7AsxbM70HuvJZ7gKg+SSxBTs7c57Y7WdsWeIkq9wJvuWGAkLg6sJS/k5znb1NahrNbeVzN573bT
8UGRWboqBWXGNMJHs7klzZg7NNPiF4WY1zK0e2MCp44GmnFR+tPBWZjiEyvC7CYHT57GzCdNJA+2
lTZtZBLQ1zEnnSQXIDRmnSR8gkZ7FQE1Xuk1mj2PgttCeL9KeOcCP3xssyPHlFe2M2/TQahOI3fY
lkAhWOnaQ5/rT3Uif0MmP6TC7w6BBW7Pqupk1/lks2qkrnJceZ8ifPKtB8zBdlemQW5cMB0LNUcB
E6ihpRjPPairBG6gO7mC8p32GDrfHWWYuI1K94gbEMfrFNr70iE5ISHIfF21Gz8nH0prmF+MffXJ
6QwFf52VazRfb0Fq0t7p4ptdje8ALfKVlkXnnnJxlQ/UZHhOeaI9jm3+YkVeDlXCeyj5XmeoHfdI
QPj4N9UfMY76SXdsSdQy+UhKcgIWkLgDm8Q7ojawJVrI9IOrNen5xs+sZIvZj5AbTRqb2oB8bT1i
3mSL7PD3G5httqE2kN5XWfVdzhq/6gMdxIxuv+gBikeSjKYdKBxjA8g7MxhKRVWDuEUQ0xSN59Hu
34sG9Z/rOW+uakwG+vZDGotP7sEPQhOlfRsshvOW2iFvyWYBvr3SNZQNA/hFtgsEWPjTArvMNyqy
s+2YoY+stVJsLD88xWK6SBI9rlWJi1Ep7zXRcDOV9ANaNsRN5/RXWUTJCodZf+Fok9MY7i2ST0XZ
QUjLz3WLHaoDYLCyB0dbayMoZjonZNw/ecnkkyHI/qg+3W48Z0DRQ8dP9iJuv4yIMzBdoQsRGOEm
9DQ2ENvf1iGD2YkQGtqxFiHj1usgimij2/KBPzxbmyF0CM3sKuFwxnMKKtfDBmWOch1A9N54vKOb
BhUe9Eu5toWF02DgAJb16S/RRdsmqCYUpmG9Jm6OoNn0rMqXwYzVKXdNcZaOma4re+J3c0HjG61Y
Szwua8LbfgXiC+ZEsa5y/bH0UyBkqfsupN/gjorhgXlHaz5QJgfXJYCXcVyCrM8XDACs6jOhr7vV
4FDQmeLjgBqN5cc3iO1uBQPkLqaC0LVPqPrPVVS+lyNYD5l9tYE1HabwnvPFgTusPOQEi5yw2h1d
vfphRb29Tom/digMWC8wuFa4KoRrISZ5TCdA3jb8NisTw0r1PfMBtPoT96J0pNozUNuTeJ2Q1N1G
u4gJ6k4w7IQyiDqq9TQ8UZ3VH6vyh++Dmp45LeyGanjKiDePC6kdIpJJeUvdTTiRZdTVyNkLf2f1
4taH2dcQQMzqW4GsZkyOrsIr21E6rD2JdErhy6xy80AFxKdMqmELwo0frkFKoqyrD/luY+vTaWhL
9HmdN6xby7r38QTMjTj22607lvpWkB4YMw4iG8U7NUUExg86WTvU/W7shz0gaAXYJgjJHgqbtcqa
48gZaj2E+slu6l9TyvjBNbeG2bDcm09ZQNNE2vKQT0DO9bnSY25CzaufI6Q3LJothz2Z0t4Kxm3Q
hS9mMW0CtqpNYpFHkg+nRuXNqa8RySuRInwhqTssiPTC7O55e2YlqyzzqK0lSTp0E7GHxysrot71
9K9U22EmnGHV5bqabCKjJFyNkVlOXqk3P7WydRMMOxt418FszHYbZj86mwlYNrFeh93ZLo1hX3k1
ITzDBJ806NxDb6FmaNu7ru5c6I9EK9PEa8+DMk+xTu+n9QR6bmahY4qytCLKnqSapt/YMQz1rm6+
Qq8J9pIj0rpU/p+xGfqr0bjHJo13KjWeopAIVoZaX1mUQgkL94kLsqlsx6MEYCmH8BDZ/usAlWZl
x5izs7jRtuEkoGfQPffCyd2AkHPJnm7eK8fCS5YMzdoemYZx8N0UHYqjOrdD1iIdTnxA0WYSRmEw
znV6bTMOClqJyiKiDkibSuPqQTa0TolHjAq3oQ5LPqexLldja7irtCDrvNSGWxDXX6JKb2kH3zGW
KE7TbJcH5msp/WklwhKBeUVNoaHZy4aQNaWwmt2oSSRRQL+DIThRu42Q76KPROVXROMPcajuM9++
p4Z49sSshh6cF4c1UAqrWLtddBpKVChyiN7CMng3ppzcYuuHERHcrUUHIMJvdcfvOCTei1Yx3LfY
eNAHBNySJFAYjvvbKX33kHrxn6QRW6fJoKKjWBJNB78kCE+l6zzFEdNsf/TwjEUmyyzLYFKceEsf
3cp6QrulX+IwvSB4Ry0mTSBC+H9sWqBkoXbigfEhgWpfXVKfXFuqK+u98+gKrLEFFNPBRJzsNo48
VpazHr3kTbeavYpSTNz1vujjcuV1KbmT4XlAM2+IPaWa6aazGqMY1k2usMrHxboojF8xkIVVOG4T
HRCh6KOW33XOtRg6sbKbJlgnDVI4PfmkvnTgsFQ3k0IYjl52FvaX51Gd0j9oiDqLTMAzxrktWj5s
jvowUV3JTI4H147pammNwXrcW7uYoyBfVk2+ow2jDixY+2aK3xomgmut8wKUw86uCjOCRjGgHRD1
rjoylfds11Rc7DwmrchNvWlc87Xt8p/eGHSrYcTLl+rAJ9LuZ+FTcDhS1PB72Ed9ax1ZA/3jQbJc
TNYqK2M26qIFMWQd6hEqErHncJLr4Kdn94j25LT1fEVvoDAY5BghbWNUuXUHR4bmbC2LcGuqjiSd
CvMAkVtfvcge9RkZa07rnj49QBpl0etFf6HnpdqNuXtHNWpdABJfOHpumhJXZjJnSvkBfbiBg4fL
kiZLB4RAyPZFThC9L1y/Y2JyAMI+vfxdYsk6a419d8YW/zVV0S9u2XjbOa2zStp6ZUC5IO8YnSgQ
kT3CWm9nH8LEZWJssuJnJdkipXU2kk/LOXeJN8N121MgKVmjcLL2mI1wdzGjog8YnwareXPwBIPL
5R/HZl8yvAvQJSvaKD57jl79junZrjyOYSuvf0ow2a0QpZxNvf9se4lOmhAi4jBwVKbbqHFBhjbO
j2CirPH08W0KCVTVTI98HYi7eVvoTw6mz943kM6HfrHWGlqgRONt4saMqJyJDgQTsbYzzujRUMtN
4WkgZ1Ost/wTAHIgkrb6MK26xKjoAPTtbiomb5eiMwP472OH6TokVfWx7IjBHLXqd4h0OOr4jBr5
PLMlXXflFsZh6hyXUy11T5yJL6kZGNUmbQ8yxVjZ/rOoy+jGEuytXPfXzJWwcIBslc5Mp8ly8ST0
VkeR27ur5bKaXyOPjTf+WAHjeigc13weXYEUb3D/R4PX+2drGjCrbpoeLAMfPjda/P+etWst3fcQ
IQp3tK0lq772yUExqSrEUJ6WoVvet9mjLLYMoeNt3Yn0kqWlOiCy5reDXkAsUnJaxFiaBycsMO5M
mnQ71sDqKe8EWloNekk4BtbOj53u1Fr84uYsLlwum/BfvtwhuIR5ZpwTbXyuKy24iyeU01VgJKtv
RbR0JTn3g2dwb6yqupmgzJib3PKjJ2cMe8xjdXaK5/kMXeuHamqxaeR6etRq4UJr1ja+LOp9jIZ0
teTs3IFK0bfjzAdRrf2zXVzECKXrfStj+ziK1NnbWWseakf7yfBnvJOyJgjTcehQDz+8uicRrsv/
evBKdU2Abf4PZZnxT6ENKggm/9wWJgxdh7Cs/36HMsYeQU5ByQknkQfJYLukIfXmeC2DPF0R7zOG
SHbdQp5sXJDf821yDNEGgpFeZSgp/sc8w/hnk5gfyUd8yGEHkxxsoX98aHBNu16MpJY+KmMxzM1k
PhNxsC1DrCHeNDzrQ/dbN7xTlrf3Ixbvq6UnFvmWEPP+/wEFIaj/dK5A4WNoFWDVsA3Xs5e8tP8Q
IvVhCAt7JBYs0/BL6u1I/vQhHmS1EwJ+rWyn/tRG0V3U690Z0619jozcJScyth/8HOqLzpqRY+Lb
FIkebgkW6q5NyfxlHnKYBTRF0zZ+OYKIRwasgGMrp7t9T0Bs1KfYBbIy0oHFwO/owt568SZKkuWS
sNVX3xuKGf4Q7bj5kP5Ps/Y2rP1db7lvfyERmG45LmKwJVqr6Ru4FiU5Rh2CuZWfRfQtfXwFeh6j
zTR6bUuE/fd/S7k+UPOU/rYbemh0Gs4iuwjWEc7pj0D2MGnQ8u5JkSXL0tFIGHLkrO8p1LZu7HjT
KLpO36AiwCT+VWUyuOnzQyEzC3EFynqneXAK7cFMCzTogqhcZGfohKHA+08uu9vsdsETkNJe3FZt
rXBdLF4vM0N/h9T3rPw8PuhdcvWGiXYp9gFnssC5pYbx7Lvy0WYwd6dUZTxTYaAAUURXh4SvIvoL
yV719Z0TMpMvQjzy4eCoraaLahVScXP0I+x0MkoEBGPrPCUQW0Te2rdCX5Uyal+MCg8FZ5bgkmap
caj1NuRgInCxO9qVoJX41tIs3X2vfZNvxbsh17z7OAg2vptY5za2rX1PMVB64pNUKfsYknRwD64s
IVqLpK+MPW2dkUHVrzpBr8e2hu46RdCeRFReOr8uL1Y7/fUsvggtJvALxtJqCoH8B4x+L+Axp+tI
0ii7V8J4AN47tw8q98goH3fLI/LY6jHIoBENKepMUabDwYvHYl8H4pdCB36zyfXeyNixTzhKnVNT
xg22ButI1jrRn+OVobRz6GOnZJEMHM5OUNUXFwOc+3bnB6V/JO8Wj0Fn52SwEvziJ060TU0fPwtB
Vi+tmCL64k2xRxu2pN0PqXzEOQjGsqlaBgR4wRIUTt833fxMs9WDavTqsLxkaIIRsTe8jkH6Y6or
ewePHGTRHKsp2qa6BgIxN0pHZp0JYwen0cnMLUIs3BpQlXUSTyidlSPum/lhKPzTN+wrDMlbioZs
uI5+IR7y3HlNmicnUxEVXkP7MUggM6rBUneT8saNWzB8yurgjA/EgIrFg9Jsa1O5TYY70dZxJvAg
baQBxaDulyvdocgKZwN4DExqlmkybQnvlmc4md0jmZtPpJgjqwqDZ4KQk83oyPhAwttPE4X/S9I+
qY4yG9Omt9X1QrvoWWOdh9LNzxhLwqtmdfba9CrjA7aMIgNdDeuqsrL7AhPkY2eVGoWoPd38TspV
n4OuCa809bszhpegXgnRQ48q8pI/YZEc6Y7vm5kTY/ouHtNC0emqOFZubAIiyTRIo343GWbHaNMZ
7x2z1wGp4b+G8hPdwv6XF03qlDgoiDi3U1gt15BMqtWg5J9FYl4ENVgCK3OubWVBXbF7544GNSav
nIOW67XutrP1e5BG6rRQ3ICYd8sW6zShh2M0F4/K4TjV5g+lZb98fw1Jxq9oEeoUI3TP1lTkfQ30
0s3E2Q02/bj537WjXTyM6j6f4Rkeh7ldgnCdn4HLTJXxlVF/vmkzZWyzQhfXnCYjkn7juW+d/Kkp
P5VTsDDN0wQx/mlDsng5QnQ72XXabyIuvoTqg1uNmPwOaFOzC0cIVuk8xAIlqi5WbX8avqSzzC2v
hQec+LRHBtU+EG1X37Q57Vk9/v2q5pvxtWYpbj44pdsrt8T6lXbGkSBnfKZZl29CO673NUSdg1WN
JAqHw8+Ad/4H2mEwn7rzi9F1jJ/7KXOKhOzJenzU1ZiQWi7kLtRVum2zqWYzmyWFnai2Zllo+5IM
rpCAZWtFSoSPg4KQVWLPAvl934UjbkqrHmnxzXdg1WOco58ZrEjShIkgKL5PzEAuReOhzmh8RKhh
VVKYory3B0WJ4Wt0pMtivGILHqu94fCHHJX8VcIyWgdlgIBnfvD+/SywLZtVpgf3FpXmNc2DaM9E
s1w5HJ+RlIkWMc+YkIqs6qcwNKPDqKX3Bff3pZofMhNsjunXu7QVtHnZyZ/rQAMyh9gePh+TDlyR
bsr4jjb8F9yo9dj7/r3S3K9A4OcPo2q4MHeVWzgJpKTOl8sXulA8+4heD7lHW3jVx0Z2IZZr3cZK
uyJtaQnDoMQhGZu/DKcwoqrRTeUKRdpUx/KlC/1uXRtWd/ve/5C564f//KWarCFgtwT06DJ7v44s
Omq1PDXlK+eWbT6l1kXPneg1qYI/fh+RPbkAawSScFjt2kska+NjfqJnVn4LQ6falHOUUeTKF9FK
mC5OvZea4vQNrGDg3D+tLJqNa21wqczKaMJ+XqAc1uvqA0AS8hJdp8WVpm19q75a+088DM1PQeDt
IW25efop4NhLIb3FzXXty2B69uzYplWT1tmOtNHpilvH3OrCjLadbDDp6C3dgbnwimU6bsa0oz/l
YYeTYf5mhjThM+X458KWPpwd9UIS80ZqTXlyucvRwvz9VAU0nhrd+/FtkVjcEkNhO6cI4QArddfJ
g7OsZp0exHQM/WAbafB0FeoGon7h6CyCt06z1M2u3xuCPF8Zi0xHJdjRx3MXad29Y2CHxIedbnPH
5jxpVObA0q3b06aEkI+WkPFwfjf389x419l0wI25PloMnRn66l2PiGybu0qKle6MIGFj9Jha3cZP
mJXSFeCc4OIupTiFvHEuILe5EI/PsEZWfh0Np3z2OcbDaLImNlSTAKW+PZt/uzeF9zP031Sf+cA+
fNqKOkv5cpm7goZAZqOTnHJDWxGhmwPJZ0pR5oa3SXOnPEVG9rmA1tBdqW/kWmV641lP8tesN42L
4XHEswM8wXMx1ykre3S56oLxphQ4CM/tYbN1MjzWHZOa5TJpvfEhAHp9qNEkG3le/GgM/SsZEad+
fzxoD3EIdnJyWNucOaTh32FPe2Ia4YXnJqvG1UShbiStc2pr+k69r13DREvhtlTql8g1NtzAoLwd
/N1i/qvyDrZgEWffl4M9tIfEJITHm6L6SVX9RzC2/puBR7+gjjstD0TbaSeV9G+yja0rHvv0Pgij
zya21I+IDZRPMdkCTl2rH14CRk5PTOb2/FeYMj8q8xqnVXJtjGz7jWLrUWH+4tRAVyNk4+J0ah8D
LB27GX8MXlm8xBMdWtTIjOrdqLmlzXCsELIz2CmyV/Qya4JoggeB3+4wmf20rytCgkMs/SwG7qXF
knAXGUGMXpAs7Dyvjy0IfwBNxrV2hXEl8Vm/LpdpyXsx5M07AK3yViayhGpaUy1bdIeXy+ULWvfQ
LNZs5fcHNbgh0faq+D3JNYkA5sc0jp8tQLWFnAG759Xn6PSYFmNzR4FGJFOdpNAkZ3AW5IZm23Su
BZOwag+1a1croVwdP39n8ZOradtkA7G5JgAE7a4q3XJHFcf4rwWEWXrxivgi88SN+n1+oiogDddW
xjrUsuoOEZe9JxGIKr+r+mM0VNCASGa9VrIW+yrShyt1ldjH2ujtiGT7PXGXXSmLp3UmzPa9CuKb
wR31Ah7aYHBg0oXMORnAznyOa63YFER7oqWdPfAFsZmSgNXDYptcvuqIbjoAS9V2EtMa2U85AUIB
wQGJExqvxKP/KZld3xEQbb4ykdrYRTs+tdUoDy1a59Xsajz78wkHaRt4zy47LVfL696YWSRAzv8J
TuV/PfWRScAHmP+N0N8jN9BPrhL+Bg2jWgW5F52XB29+VqUop9fL00R3/vn9l+/RBN2nNgzgFWYd
5aKorDMt3IwVIdHjjBRsMpCGwGe+iWWKLmLn+u6t8DL/3sDLv8zHxUTzXYNj7yde+xDOD04xlmuO
XquiqJrHOdahskgHDSunXuUkYyvQhTt9NmougaXLw3JJ6TisRWWOtAVC6w6O94ModO1ou1q7TkWt
nTEkRluHxPQ9u7P1grwZgH5RbT0tKK6UZdVdarvDGs8y6O6pSYE9SmdLgynaRralfmWee+TeUS9O
UR+wDEicH4ZFV72okUiH7h9foI/xhHhzcBNHBUGmo+3ra467zpOjFy8ZrPszLeQH5nfxZSF8chfs
GYbx2TcMddem0XQHfFrd2YVgONAE9/P/yty9dzNrPFVRqL1Ko3u1k0C7+YArr21UvIdolJgiu39s
O/1qsyx+yRjO70TjGiciywLPG1+8/p4U4PqtBGtxF/fJM3/arQ497bPuOC7MrE5CE26uk+m7sEbh
6jmNXIOy7KBqDMGzI/NhW+QZwoRZkGcZQX5QxqjDghnpVnMijpuaA1NEazOrC/g28/xwMOsfNtji
vZi1/3nXwS3IYn+7aHQnaI9nNTA7YO6FM6AYx1VUKjgPBVPyZHSK32LgAIHZ9UVozu86bt/iPONQ
hNGBg+QQ0YEqmqcIaMojGwIMuWbQ90AJk1/QhRaK4/Iy+mud8yse69DpX6ws+jGMg3ajg2u/fNM7
DfpMR6ZI9tGvEjDvAT5BbY+DpbyHx7Ux8rC795BgnWjtwTOK8PrQigwfiRarXkHg9ey1NmeqpIx/
cluQHjZ5Feu5CFZuxfCgHcYMjmRN2DPim/dYDQd/aPRXXdAqMCk/1lFdf0WOpt/AUDBynZ/B0Yh2
E7r9G4dtXqt1TuEZ+Bas4aysmAHfOy3YcA7w/jD/QFoWNCatYHJm00q7GlYV36x0RIbi9RwEVLfu
A0mBiWr9lEm+mV9EGuPcJjo4DiSuVIBVaFmR88iK97YJc1Q6RrrPWgQAzmz0EcZG9nZ6EXme75k1
vvNZhVtlxD2thnyXjuI0G6pesyJDUjpO/ZnlOX41PRrKiQU/ZflqLfSPoXLKS8TYxJ/LdWZe+iUa
jZr2OyO0LOB8FMQjsbR8a7oKibFdZH2aemSSljwphNib1K3IMtjnM6yzhDC3j8ln2PtDxh+5FOFW
1SrdK9+RhxJK58tIt87gyPcBTgeuXKmKm66r64jqcYekbjpW1eCeopqirfLNXalANJqTXV9rbySK
na3wKQxiglIc7UeaxfWdP38e8vnzoM2fB6BpGEISTMSwUInw4SQ4U5DNzNPuBSYVlYiUM1w3Qt7m
37hBcfi7ultKvNKsz/2CZu4ydHRNivsdqktSrk2ZJQAlTJI4+t5+NEMN4XKVPRPqDe01Cdo9IG/O
2nlZmVCHnerQEFfYdkH7HAQyP9isaXtO+YeYIdRNBgX1kFHWnzFvWUr8rJYRKF+E0d6uu3I3VjHD
Bi3N/xTOxi+QsCZ28d4hb9oQfVlcJpC9dxmMkLUTZMXbXxu27l9RGGo3V5Uc7puG836SucRXWuFT
FBjPBdv1VUZafyWdRFv5/gX/7vimlW1xcV14Ck3Y6q/4EDbCkK8LSbsLi2HjlozwrMJ4UrF4lJ3j
P3tpf0kKL38NO4MVoDMe40Y+ODMONi9GsQ4ttW3wLD33hDL5QV+de863iFRbxKiV0MB9lGZ+jmxE
wZqTOlfDjcU6yXRcTk0lHnUtOFTtsB8YnTS0iuhzAY4STqJwGZX1brm0FoRUT3DIR+XW4zUwswg6
v+UiSqwq6F6Vz2d1CrYYe5vr2Ai5YW2lIp5Zkrwnw15rJfSnkk6YA4d+tyj1+yz77QF7clIwOamy
uDNhMpEKyh8M/8w3MLzIrT+F3/c0zyb9UhuiP05J+zzKu7RGzgbW8I4mbneMRr05cREvr07yLspq
94WGQIrT2asxhdvxFUJ2/Tqx/Go564Zby2Sb1WREWapz3khZnYtWv99E/og4O50uqP/1jTQzY5Pb
WbArERc4DOl6kPWTab2hyMdWVnraLnVbJtA9vy3pKjh2zeQPKiM0hNk1QiL6uDxwF+iYhuyK7GnV
PwZ3yMTCeyN1t8uW0Lt1+dC1Oph7W9skNju5Gv1MAZrmuw9N97tVwKS71hUH0/BGhPb9sYNU/a4n
uER6C5cslSHDLOqe5YFRXUYhKd3tcomZ7DR20KOlNWDrWjxdoxndF7m5k/j5ngznLxhopzO8XuCG
lZ62d4wY8tIarlOLqFE1cbBZvGeJWzgnYfj0aJ2hz64QiBswOHF4bAIHaPVAKMz3j4VMxOYWr6Aw
+22yjmfRes3HcuO3NTSCBd/GiS2jtTnf2YUqsksHtE0fEEFNeDQpTQcoszK7fj+1tSy75gb+83Bg
uW0SptRRUpjfjFqWWrmpVe3bxweDvl68tqaWforZalsxB4VjYZFXbNRHOdP3l4cgNbStww+//vs1
4QbqmtfxrtVpodJcZwjQw+3ZOMlob8xCtTuHfXXDgi4obNLmXIxmu6FT/lELK74sUQe93dUnpg4k
P8wTtNKQAz65uNlXPgqX+bRkpRbChCRtNpYVl5c2CDgSzCf9kQjPS23HX8xBQqqKEBDeZITPdqeZ
cp0pMiEWJu9k+sgq46jaLJfCmLID0H9ARXHY7iw59PjGpPGctXV7QpDBuq768qEe0vBUpeR8esTt
fHCq3k6Z6f4A2NvtxDwGK2OHzXA+3A58EP/joTP7+8JgmD51+u9c2OGnnv4ekvGxY4c6yTbb1CzK
58SggoHCs5qAcbKTg+PdTaNifx6r5IBDOX7oEvntx/dRiT+JDsBEji4UEyXqmUzT0VC4yGRopi4P
YK0e9G62iOfqJev4kb/bm8Q6JvdLkSmdH07u5ffCacVtYOLK7hed/bnW99whxdI/X//1tAbElYEC
u0Z+de0mpd/JypBzzk1wSqTO6ABGLJDkCNIPdhe6i3AIbmXTkf7TuifwAfTq5iNuo3TkVIOWXRh2
PcWtCrixLxiquhsGXLI4pt7+YvyAAK2U8WWUTXLJ2vDDL1tOpLJT29YziLo8kH5gfjaB/+Rp+vQi
7Hpf6fJzefs6yqNHH0miO3dc58/1Q1CzysYba0yRT9Wae/aCTnwYgPBWXZTmb7BaTD4oXnYaSIXY
pB6jl3nqkBFrcA9799x3JocD5GZrpPywBXzRI93zMZcVnKs6vzovvV+SGBjEaPy2OfL2S1cy2Hay
KP45ASxek/lqn0NAVU8i4HzpRt2DXofxpeijN4Pf45Vy/WqOMJGXK31aj2NVvOahLiHzw5fx89+x
H6R/whwuncq0t8RKCexlNo+g1GnuWjCQbpc8L8S4obE/Em8ks61FTpRhSD9PDTwY3xDhXRn6/dZW
Tv9Y5rUDCnHqX1OdjqYoSXiOcivfIoZrzp6HhXmuA5f9rHVeGmEML4au/9aKYK4aEg6z/RWuL0kd
6g8j65GlvTGfEE7TiW+Gcj+H77UC5IKdC+ZgXsA6KFBYrXui4kg64sXly5Hh+JeK1gdJWAIY+L+T
a5ZnFUIYz5cEGDSOlv9BOVlotXYaTDZsThTzI14rei7zq+4Q+7upk6+ZOSef2Tr+ppFNxW07NCXz
5fIFpZsNaW1u01y7xglOlZ9vl6/+/Z9kA8PcdtReBtIT7hVgn6NWosUsERvB0uI13xrllbdxj3Ge
EBgdp2mqR/Xeqyd5GWZN+/KsED+Z/ghCJwIGBZXvy0uXg6TWVI0KBi0GCimkjxHD+JccnCEJl7Th
61H7w3wFkVxSe9gyswhJpRuftcAsLn8/AN4mxqv2/iwNx6jQZyoZmMRmOKvKMs+D51prR7kyezNj
S94GyoaN8AH0LauJU3XgFyqk5fooj32XdOs84kMSx+mfxZdWwuw6JhkwQVuHyKQA8+6XfUhKJ7sM
uYmcVV5xIOVb15LxEz2yI7nXxWUhQMVKjBizzAHdIatCgBanexPx6B968yTswlw7LOo/R82+r8Zy
4pd4Y005RR4ie8V55SkJWKgHRW991OV7VDnikFWhefRkfxwIkV63nBxOXUbWQxwwotCVyNdWJ9qf
fpRjANbdzeTOzAttqh98ic99FulDKce+NIDO88b0OhhB+47EhHuhMaJryt5772j8zfPBCo8WcUDb
RWMycfpZWS4TjL96v5zht+TvYYRIUNhgoJ8QHTXdOQ1w28lwABzZgWqqreFmKBTqgQcgddk7lwa4
OfiYWqzqt9Zrwbl2/bNMGbDRQXXOTJc/8q5RTEy4qgkEwpNhNzcjeQ+TdrxXWRCsMced9Llt2qqw
3uKlYmwoGQoYYMM+tIpfsRmqT7rbXxIb8gtrY7prHPyEtP/lVbO3DUnWiYno+xsHO7k0eVEDUP3M
+yhRtcyD49+1uo1Be/QWoGOnVyB1CD2w8uFumDsZCypmQPckLXggkVPKTY/J4tJqHD4MZY9rp0pe
xnGQ++9ht8z75FxZJ1m07qtQGHLRywQkPJlnvL3OEeEmM3C6Y2dWNrrrBYS5zgROOf+/hRUbtCpo
YGcid56W11LnN/vkiO22iO86dCnrQfXkjFTxTDdqti3fdheljvM8d5uPKGwwYc+XiQqzq5NS81nd
TglED5hNa/StszyQjqf9OJjY8uev+l4ena2OGoXZu/FU4TEPRJD8CPCpHdMRERkjCPOU4FHdOFBc
MtfLXoJhKPY2EfNHhpPuA2Xg/1F3Js2RYum2/StlOScvcIADzypr4H0ruasNaYIpIpT0fc+vfws8
qjIybz94g2cWhjnuLoXkgtN8395rj4vUhY9tecYOBpW2jNvOXgelrURrYbf3XauY664Rr8pouEdn
OsyPWluEaIv16EQT7wXpxnitpBVdClN4oPhd701J/XSdxubJpXB0TjUXbBicrjcHSv6ygw98rFsn
eFbrZI/7UTvMMgcRkl9ExUYfdkxrxM614XBpfeVCt0d50cvhrU8i97l0Q9oRXrPQLcxsjsXNE+fp
j41e4GAa/GNBPdcclTTot9hOnit7oGUFb6Hbp1Z/hZxgl2qwoN3bwefxWFBMzb/5UWsV741N42ou
141S8+4s9dhbCvGH4PTorCzC0R8XLAtMQhj7PRaKctVMsV0+FHpfaum11lRtX0+9Z+rD8jyM6XNj
YS5BJvDeFcRhla42bgc9lOdQ1iSZEHtJxSGFSt6rGAyNsNegPwTZxIe+NFo5chMwXnrkwqNV9Mbi
FKTq0S5cpIsmySi7MnQYl/MyOqU1F3Ve6zurTdxDxUa8mNA282sJkqVTXlR3uVuKhv2QOzIiqCik
ELUc7AqyaG03/jZWEAwycT7ZGmGFt6p/YItxKW+9MlnrCxIbvbVit19CX2NEtL8qQ/yApQd8oTD3
RERh2KzgqSa69ynI0Nggj+gXZj4Md2pRI0cII7K0MSsbe1EYjCRo6VqF2GknjQ4ahNlhUSqavo9U
/8fuVNpjt71dKjcmKDjVgNoC250h7quNGIW3qsNcLg16Q7RJde7QhsY5tpDNrLbzcIk+TGeCeJ7L
7fdqqF9cLU+9Vj1YUtMn62jeJ1GE77cz8bWzPMKtdNVfzQwNQV3v5IpSrgyIE0vXZX1CQz444a0G
xjL1Tdz8ScmG9DVyqgqRA5mN6PvF2h89Ze824VPccVmbVbfxak0c56a67VGG8YhR2Od59JTG5fsA
3eFei0NKILmaXRTahWwdq2qH/j85WrmFdrwUVyXV/S+VpbC1Z7cwxjQVJ7n+LMNySydY5nWNt8Qv
vuY65VODneAT/aPHWPOzvcOaaisSF1UUxdHtnAmkkjd6+5TrXT419PMRCgo/xwqDW0Oge/dwe3kE
pRIrNm6rXJKyPMpqDxflFvVXS+UFVby79dEVG0SkWJVufcfHhFJn7zluvC20CUExufHAPBawx6tx
rcjaeel6UMOEatm1ji5dqy6ZejImAY/I5oEU9M0tiQlZgnPbj1ud6W8LPonViKF1FUaqt9PS6CX2
A+WOco+5VLLRXSsGst+OIGyk41P/AMV8qyPDshE73VHHeFHjKrnktnKx0244UNRBLNLlxZsOH3Ix
H/yskesb0BW/40BZ7CZ6QJMF55q1z8KfZJhDYWr7GcTZOXSIXHqTIKtd6helnWlnQ9kyA2R3laXv
TQqA+5kJQu+3NL1sq7iNgaFLPczdB3PiY9BejTyHW3lqa7RJ2+MwtodthDBjHdRFsSrxXOCyQBEk
An/deS78aBrqt1JMgYRo75fyrkb888WVQ7zO/XZ1u4lA2oSh4WPzy8Wrn1GRzRUbQrGpD4+AObdG
OQKZjjHqzK0IFd1+kBE67XQUL5XEfO2UJPzuxyhRWuLgZE6fcGZJulLTNjXXPOJqOHSYo6tjZebm
yitYRZiVVZ/mg6+q7zotEZbkeOUZXKN6T0o8HjoXxXTWnSVMCgbAhDC+WT6phtagrcKSoU9jg1I0
anZnDvmG7lvM3ZYY946jXpg7ret8a7mVwcyYdveVu5ImwBzZuNPObLogP+0m7L57KQQ/U1M6IDf2
iFsBlsftGvNUJVwkAiU+s6dYNlNJwtOTeFfFCKsLhutFjd73OIpc7IKStI+uHxHPsifbm6qsrgSr
0vudTrUcn9rM8/Y9XzsFNckxYCgXVdlZL2gD9hTjqQITyjuDECr2IWuF9uCV+pWOtZnPJi/5naKk
2fLRVKVzTyowTfRZlRhb7UNTOM5Pp/wBlFsiSJdkMUUi1rpdTFJB1lrhcSyL3+crNEN6RVejozSW
hoBpS48YWQKUzkp2LUqbnn4nancfDuqamOIS4TElIWpezS4JHpgAyMdjHKZjLSj02Rg9bR2Ar9P7
zgWm4jeKMtvOQ9ciHV8ew7z5qlsukItp1dR5zF9xDOuQtLzsFLax90BzdaMU4nttYhUJDfFP4VoU
GacmoKGZljqt5hjmEj818XVBIbAshQGQCiNJyBgstXDRtvFTnlKQhXNv7nsrbTeJqzWvbZ+saTlG
T36Vxo/wC6BqoX7wKfPdpFNh1HjH252RTPLqpgNvIGxY1/40U/9YoGbUG4pYEXvRkaGpRUV2R3ow
PoC8D6nVx4+dW/tfFW+SWbckYxu93R4CYeI/HvUXWbI4Sx2HNEkpeuBmLHf/OMxyhvk07YxnZcqt
0LwCe/EUKwQb33tqwERug6Jlxjcaa+PrTLMyxOk/YwtGPVtUFfEJM78Ap5ezLm1GDPjrpCbEqX43
lHiXOzSINRWGXdhkwabV4dhNQ5LjE4CcBqG/9mHsYzcoyQOmUSfRfebFitSFka3B1FRmrDjmkZtt
KwBPb1HxVLpZtsmyPqbZEjxqMlM+BSSBip32QksNhBUIrajlT0UqxRWhQgcyRERgYGhQWs/G7Sm4
a6YajU+Omp1rTBs5NngPjtsuSOt0q8eG8ty2zjWsDQ3tRJqxwfcd7CaVBzNOpsaWbcQ9jHRk360B
Dw0+9giGu83IyvaNp8J9y6tW/QRt9b3nj36nIB1m5VoVy5REouf5EXG0JdUMBNd7Uy+6hTe1UBqL
Mag0hmucWO2jrBkizDi6cKkqCCJp0nq99aXMHX03x+34enJF5DDsbzqyApUFd7x3hI9hAlfSh/cx
QmKq9gpQ9KKRd42VmlQBlzpoJOYDX90DslBWURa++eR85EvXLr7YsrRPEi9RaQ3YYK0c6hbrkc1c
dDLkKHedCnzS8rghDbBkGwTs+QVwMnpr9g0S0/rSz7WYACVUWh7wcq8N6/Ws2VKALW3mR56Q8aaj
ebr0ivG9tZr+XNhxsHX9CHRB6NMSbctHN0dvNlTEZFENkQeQ7/p2iAUQy5RGBSwx7ZoloXaNdFgd
DHbCrfVthZd0WTFb7AOHgNp5AAp6+dGUFpAq+vsPiWOc5Zh9U0nKuA/hgCP4jbhdUkTfkSHdXd0Y
j/UYKsfYbwnDtvmGauxkX7ApfMsM2t3wzpd+JP2HADfSlgb9UUdVuAOZXbDDCy56bLbEwcbfZ+hW
axkfZF2Zu55tLCJAQkYU1sWgQ6LkW9TaO+wt0RfXbZDc9GV2yIn9XVSm6dH9oTBQm+NHo7oBmjvS
4KK+B3hY+MZCj/DC3Ig2NpTuNCwvGqW11mj151iJwlUlFLmneZ4QhpgYyx6eA6ExTU4rHAHIahSO
ubOacnikAr2JIlRVOnSZU2fG9SXI8W+BR7bWKFPEsxKQHZz4X/DUkCbb5Xfz3p4Bnk1U96ikn92k
Jkq06UeTCXXaRlJSFsoWYtSjF1fRUxyr3JiTU+U29FmN/jyXxIs4BFHuoqiYS+Ik5i4xx281tWj2
TVDbL1Y0rFGID++Wh8QScZuyVxrxTcFIRgdYNS6WZ5crnTCRI4so/8nggyDN5aJ6evSaxMFLnoT9
21iXITCEcHw07Lhat0OwcdvmIFvTAPEp3k2UKRSha/+OEdO/a1ytZgNrZdtUzcDT4Zm7U+DuPfkR
AgfoMV/6BtGXymS3Uok/Z554KPqCUgKW4Wvi2aiDpWy3jTCDxxiDPjuHs04I6HJwiJP0UuVtltXf
6gRDnqs4+1qkwU2SbOyhv6OgmGwIoiO7trGxE4QV0ahjXyx7p5YXC/jxMh6AxBQJXsYE9f9ZKKVx
jcvx+/y3yP71fEerDudZQAfAI4B55mmjRzwGYVe8tlp3Epb7YdTEE8auLe5UHfuOqlUFuzJEjKnV
UuHj6lix6kTXSsplS3kXvQpgR0GvMECj+yUkankZJpiRYAe56x564trw9VfF12jhBKXlnwBX2P3w
xYTf37ZZt2vrOtzmug6QF93ZXUMlKMyTu6IP6nVngGgcpslCJJRK0WWTmxro+r5v9Q8/BtSpF9ye
KAPTL4AWR6Ctr5pZG7AESS7qzDp98ZwRnyzlK5w7afagIV9eRLHeH1ri7JciT6tT6CbX0K3Ky1AV
xUk2SbVSEOKulCK215HTmwfBxnvZBy68aIrn21Iacp07FfoGy3rVCrs8USypTr2exxu68+QWO5+z
c0VM9pWEYL8Fl497xB/q4qXbEtsRrzNTDJciFC9oYPOrGhNSoOvON1OQZeJ66A7nOsgfZZFWVza5
qpxGM6c+2YttrBUa9UgKRkpLThqu4KmPEaNUl17+6mAWDCl0QUQXz+xaiS+zDXZrYHGWSZaMu7kk
74WIbkOC8jy2A8G0Woyz0tgPbt8t7czqN9nYMowWkBsBHjdL3c5w7QTxRfGl/wb3x+gi4mWV6seD
KF2rWuS9hErd3PuY7bDeNez+EL0RpLzQKCBdw6F+c+ypvOUg2fTc0D7dVuWoXSfktcwWQWEIuExm
t7FoY2x6P4sfK1apjvDu8inHHdJwfirHkZXqdKoBZd+NdLdXcg9NqEgB0U35SL2rI4gkGazZws4t
n+jj0/xMjOxTKA8Dk/3y5se5jUVGwDgXClc9tXGSrHIIl0/CzZ5kRKsBacm7tH0WdRFVmqJANNFG
+eP80SCBWyPI2zN2VteWmhxI+PiF7p14HsXkiG4bLjglmHQ0dbNlsELzDOX7qeKvs5aKZW9A/mKj
BRx7CghgNxx0N7Nlgi2Ju4tGXLeRCNAWh2lL+So1H5Xa3MdV298TYmI+WpaU9J9VRNIV7JIa88Il
Sw00NlSHVfr5+yEJhgvLermqW9PBqlSDdmG+20pp0+m3sM2XXTNcb60zF/vrysvK/lzHFL9QPZRb
1h7WhnX3sJ5NFlBZfpw29dg8j5c5tUGLUc6FI/0Hf8pVDb00mgzceIUSdBB42Lrqnrz5k20ZCQF5
pH97ucc+kheWyazrRdpULO0gYDE6VXoRW4lFgNHuGAp850TE3fiZFeXAu252P6l6x+/tEs7j6hI1
TkwDrPIkHFsjfBe2fzbbQXxn0j1DUV8ZMhOn2ZLoFgQMlaN9J0oy8NJ0gE0A2m4gH2ZDNpb9oKhs
33KT0bHx9sltV+2hPLKFZfIfZgej88Oriv8Ggb3artPEQPhE8+nl9ihEvjQP75peRovcyxBPxqX1
ELHgv+Eo558jBhq8osY1krWD6kXrzCO9tXJfe8VTlqnrDq0qQdLWuGK0C77nY4uZt2i7gyQvj6Kn
w4DRZl90YiXXSU1jd65Ss4Jc3T6fxjYIap5mHi30kA0xmxx6zd2UWlG9jAhB93bZVyzDTX0ZdLDH
Qr1YW6bnfpaF/pCr8snLh+LJcOLvRDlHH1iivnd9gfdf694UKzkwuxmv4UAkFa1GevK9Hy6JTVoB
OIivrfApYg8OJp26V7dpZplAlkjfcPr8zY36+L5FDYipFQyExpy1gdT9ezdFnDl+aeycygGREyYX
vR8R8rPDvlXNVC9tuNgDAziE27567MaRRz7cfKV2c8mFHS98a4xf2E7zyaVped9ALdzp4YQygZqm
sPB+LBy3PHgkBi6KScI3P+e1nzIjR7gy5YtaxMaGTt+Lh+UMR14hXh2dBHlVV8KT1kyB1EWUIAMN
QIQEyPZW5tQUIux02N3GFrLqwvNMELbZf28xyR+9zO4X02T9reve3MZjYTeMBBUs2aGMEAZytC+J
3lKp1SL9sZdU76O4k2RjUIQP4HABnsVjoE7gYXY2CBenzxKi172NVuXY5pW/VrNOf29DuWiaONuy
G0ZpP8GBpQWmpXdFuxPzNIGdTGSeeBiSTF0Kt432XvmIXV08ux5YoIge9QoLktyWXsiuPhiik2Hz
u2qpbK5G2dFDMvLzGKfKys073EuaHQ+H20OXZvGach0JujACy6D8jhoNSlCRbmsCfrF206udxkxV
HxpsI3eyydW7glb+tgOHfbp9gJ1E1C9DhJcZOuGbM8gsqlNpCWOdT4eZNNuBiVHFzqESs/+LAD/S
1XR90zmO/nCXKBGyeQeM8R+9pJqOBwHcdHImy1PS9PVDzyIVsT+Nu6Z6SETIzim3m0UMV/94+8mI
G164kwRp9t1U/kiOp6+2K3suXscqgBxi8XadH8uFV/biZBixt4voZd4ezRsh3C4VK+K8uvq2rx11
FpeATckfncc2J0Wi5fvDVLbMDzNz2VWhQHkesKpQS1BbFC2lXAso1ui7Him5Y7Jgx2R+dRHyOcym
z23efYFaBzo29eR6LvPN407r6tWq6OXX0cQq0pqN+SCyOF7aUcZcZ4i7IFTVpWrRQcoEpgUNmVCF
C4NY4TF/EImAP6dNBAh3ULxl6ojvKgivQ+JF9SpMqmAbi7KifhhVp5jkL/bZMEcDXXOXfHPlrsIa
zNqaXT7FhaOSWcnn9CAFu/05RPWROSmdn/nzSwoguPk985upd9H2Jcww0yw+kDG1Lp4fU9GkK75G
xlkxPOAsF5nSn/C2IM2iCPXGJYXtF9bZvWOH8p6aWE5PQypvJNCzGPvDZz4/kpP3PJRrO7u3FdLT
Q8qM9+aUjotSvzoJkpqfUQP6xOC0/hmvlHus0+zdZb98nA9hoBPAgR6ITCNj3/o55q3CNfY4YahF
1qzcSyQLz5GE1FRbjPUKmR3n+RSy0Be3B1u5Li2WbyRnpW9G6KLPQj45qIq7jyfZCA7NZjGE8NOM
rhOnXEfsEZZGt40biDPOpPivkvYlbhLnoeyCcpWolb2TbfMajnl/iDQ7pFyiqg8A8ch0p2iu92ur
JJqJCmx84IKMQKOVwJhN9BcUatdNDUJ6riZLSVZpg2ec6xH2IHG9gmwNwQWcL4nQoBmvt0ZCPdp9
H0RLSj2aZbEsKG5s2zL/3cEh9z4oHZZt4sZuNtPG0jyavRTUUKvJFYyk4g3d1e9uzM/Sxd2DWpL7
7XeYPLBhEh6NfawIkud+OlFanp7f4HVmeHv0x1vVvOnvRZX2K+xWxStm4lU48e2dWrfWcdnHoHni
kvJdt/I06rg4BTpAJ0Z5BeNMDdwCr5GkLSP0vztvjHz9WCW6/txE90rjNCspanEp5UAIlz9+ywaV
8SJX1IuMsuqgAD7awFACnEdjeNerXbwgViJgAG4IfNAoSzf5OVb9cQrJ8tZZwyIX5mf4qhayWOhV
O5yDIglf/YBANEEryNbrAm1sdigcL3rN3ZS9UQmnZX6XW6RfG9dOt3kHEMlwynSpTRPIfKhd7ynn
yjl6UfvjqVzUD0TPuMfYGdll+oZ3xYkRneb3R5L2wM0bVvtcjholz0cCvmC91KDVdZJu06i7syyz
RahD0HVi05Vk3ROtjOk5FoTvXRlDDCl7uH5Ye+mPU7aLKPrQ4kR32BVlt2wtXEcAh9rHrELDo5sV
t0pfbmbpx3yoQztBloJjMEyiYZM2H7eOY+e3BAHntf0d4JNBJfmzCNF58VF1TwUa3EWn6sFO6dGX
ONNB6QQhTqZHOQbnVJSyZMgH7T5IhNzr1CQJ1UHL0TWtfI9GckggkLyUet9T0G21dYIb+6AWBJIj
XZs0cjKU6P4s60haHFWjunOW8ynWPejiyaBDK3LKTRbG47GPKQqiPs5oYljVm5I3I3+GcMUa+JrZ
YXdxwpQud0AlBtIT8YCMRKWeYsokr2JeXlaG7q9DnyQAo9a70/zIn08tpga9Ta5Uz80HDUS64cXb
2nmoClWwieHQinw8WsXBptmzLETG3kZ4EAdwTF8j/K7b0vc6pF+Z9ja0F3207PfQHOm8WNcabtBZ
0t3HQIPxZ9GVkb+Zn1T80t8OCqLeKC+INkR0XpThuFCdON3oIu4XXV1lh8QYsCTHDrt94xzkrbZC
v09XxxATv2dyinU9raJqoSMCe4sUW+4ygiyXQW5FRDE0xrhusfIXBkNmnSTWQ0ZC4MYvC3GoXHc4
W3qJWzAU4wsQrw/dUJTPyuBvJCn8mlX4TacKOmQp1mIc969OBnCiS5z7vrGm6OCpme05sD96ua+x
6y60KdOul9qwzycUQlibdFvppAxlzm6ZNv+dQggCNV6Cw3WZs7nswuowSFiWlIqGpdXW8SGopDpF
TK0jChWPwqjSrZdD5Wa39lULIvwIDQW2OhnEYcyN6nKrDOW6tWinvOsEYA32NyJO6umUOClnJeNM
bGuPyEVdb4sj7mY+PQiuOyykhNJXhBpVmUbSZkCt2rWM9ALxNAAvAzTJiNryI0jNvdnh92voYG0z
wqG3Q+f1e7RZ1kUdqmDZalbxnWBps0xRljmxcwKxBD6wD7I93j17q6aDedTqh8kg/1EOqrsa0Qwc
exUx1aCP+0oizVIj2nMkqwRN3jGh9vWj7nn3IhX9G7PUUNromqdNM8LC8oCXEC+97ZHxLXR+8elR
LY1vSbtN49E6TUbAFz3zj37j2yQ16+YzJSovw7GEk6ykJufqy7gjGCpt2nTjaVZwjjR92OtwOcB+
DsNWa9psMbei0UeJU4eQZqFPf2TyMDZd72X3PVEEgf8wZ5vSJ2P17bYrxQwKTAet9zQfVASzOC8f
5xOJEw4Pj2ZsvGLqLiZg2mTWahsv0oeFMRuaKX3TUkBFuv7ZbauzX2vYVC/KULxZZSBey1zLdgp9
bWZiTgVF+GVkOuoxLNyTPuYSZS3SWeZGEDzF3lMGyjLG13lSBrOrngp1SElDH5qbwLBpJ0shduWF
NXliZyvsMBQExzIEqI6dHqCnvkSFY9z37VjsWlkTv+lJdzl375VImkcZokiZPzLdioKjUfkrx+gf
ZtkiLvXiVA73czAs/h1xzvriOJ+xMYKDOlOPbutaKUqDsJnROw8ELWLoi7LNbFy3WkS5ROC8JYr+
Pncl/Uk7GiuYL4CjYpTMhbFt0oZq7DQrx9gKrTh5LAGEVaOavwXQjjdu4tw1g+GchjYMd4NtV/tU
U4pVobe0qqkiFUXuvbYW+QiBAQ2QhB/7IVbV9ex4CoS3ado6P1dxcFHGXu5CRYUI5Vb1ypjzVH3N
YhKwst9vpzBepoZ75wL5c+7gKSJvbQSyTL8xt7clTaa1j3OhGxyhvQydqr0VusfR4hcZA6rsVHU6
QcAmnaAt7PBrjk+GfTG/JGVCgtnSU4jC66QA36J+Oz20qf+e3OlAZ93eirh6aR2XzoUMcQ47hgfM
DClRpXXsO9PovtYr9hpx6R0ps+HHEqOygs6wjG1S/fppm5HE5L9kpLRQTaKmbQM1vie0vtgNtdJs
K5kBnI3SS1Ab6SKXg7HDOPRs2VNjWql9ogJA2GoIkUvMaGlAe3Zo4txYiBqiBOqAqUPdjO4KklFe
0vVKKvv1JgYbAj9e+0VvLbzO2889AK1GVYhzCwGRNmba+pa33hnnaQugZGr+LbCVB8+q3Q/NfWEj
c0bWE3439foDf3D4HMvA29JYCla3Kc0ZYXW3Fcusio3qN26qi49L84Xve6jHLlu2hSyf46GD06CW
1qeBY1Lipxvpb65S5kI8XPVQHudDC9T99oi0xEdKjOM2Y59gnm2YzycnMymcO4GzxpyCAyTv2peG
C2Q3b3fNKDdIZoaiysfyO54D7WJkTYj3y5bHwRKvoe6ZJ0MHOWCMOkHfY/eDa08+AQFULEFvHwsq
B8r5U4jrfEDo424xC3aLpHd/PDe/MMgY0yzCjGXjd++MPOjXZZEeo7T37ubNbiZRsGomJlsS7+fe
Ua9H5jWIMRxP4vAi7l4qXzPQUTuUFR1LHOdHamM+DXBYyjUhEfYxygK5xFerveqx/1lDavxk97rE
UbJKzbHHvYg1KTRRNKLc7+CmTlZnNzCj5fx/igYyYxWDAeJ/Xzct7ZM0DSTaAuDAt9JOM/gg7+Lk
PZtcsewFsNeklX4skh62hZ8AGhmTI/4igvrmh4xkdL7UA9hYcW5hxVCLqU6zPKyw04F9kdGvyT6D
NykjC1KhP0xoWom5q+rXPVsZA/RaBzx5OlS6f6zw8h9pMPq6ta3rdIMNiPpgIxT+UjH5h1geh0Ru
OtiNd9Jv6gO4Z+rqRXs3TE/5EyfcY9Rc1aMgTaoEJKKUpyJoh1M1Hdomng4m6cmEkKx7cyiZ7Wgw
pIb5YWhKtshUZlsvAJOo+h4dk2pk0lG4qaLEyl4DFcEv27qLnhjtkRYcvd6poBNEjbtUS7RZEeWM
R5g5i2AaRTCEeSdkEh8eeSCb+eyP5xWtJ1pAkwskOrjhcnvabg0CXm0e2eh9aToo1M2/9WF/ifJS
fmt54Ic8g6PcZCpLAApeaj1JHhTpXWdhUOm2FaF8rGTQJiSkhJRfVKRHlI2/9YBKljZV8js1HYHa
cLeL1sj0BRK/fN07HjKc6a9Wh4OzIOmDvKYsMe+BOdM0nVqiOirJZdVm1XaG0ykhAfLAfqDokuCU
duwoC0KCfCkGFBvaa4ZGaJFbOSZf/F/gvAs4yxryAq9hw2GNVGMK+nXHzmEb6Gjpqk9EdtY6u3oI
NRqbXP97yrYT11mj/U999DlzGOvcIEdl1jDgQXxR7lLZnmkjuC89e1+Sv9weyX6wmTXi9lA+eDFF
lllgaHXpPoXOnjv9F1CH7goA7HfPVopDNAF3YJtT0htS4FU2kUuOpiRnS1FOOQ2Kx0L6H4Wm2bcz
TUWQYWNNp0jGi5Ef9GekXS/z2XxokciZI/l085lMNLi8KaxpM4CrFcf9Ne+L3zVK12FIjgRlkNe5
aKtCjU9b6Zx9BUFYwYr/nfXwMp9SGBKl40B6C3IERVsULlr0JZmnZKum1C2NyKXxSw6FQZzmIZBm
s9GhnenjllVZzHVtGsdCvnUCM8wqnPD0tdlZ1CVpFLQh/QcGLDp7SYqiSzWv42ire8NwXrGWxtjj
gO2z9OzOtZ18QbduH/BfJRtBv3XR9623tabkVTKWy8tY9+WladX/LsRHmhACfw66lIatO4AopGGo
RDvZE0HvJ0Je0Gs6hQwuFr0Y8E77+b6CU3Yu0W1eYvkcTD0VIu7Lo97GyzCNvgTgvY/2YFvnNHHF
ItGcXTflmMyDfg5Ve4dZT5A+xnONEkODL+8yl2RSz6RiOj/KjJ7+CjrYmyOrJwHr5tBCRDSC6kPe
2/QywUSli1ejU8KtrrSXWx09drtVbhC/XOj51zZL6EwPPf3eNGuo4SNECqfDMCmIpR3JA4Csn/TE
rkUVxwyJ4sWSQyvLDkPmbuRPDcwHyrU5K8TJl1Z7tLGouolLUgOuqiS6/tC4gMaO1mwkjBu+KOpd
awGWPV3naMAq6BFvulXkIH7d4Ql1xKruErGu/Fzd1pBiZrrhv33r/4/3mQHMHrwsrf7xd86/ZflQ
0s2s/3L6j3Pwrcyq7Pf679OX/ettf/6ifzxlCf/+y7f8p9/oT9+X//7Hj7f6qD/+dLJGPV0PV6zH
w8Nn1cT1/DPwi0zv/J+++LfP+bs8Dfnnb798yxqwkHw37LfpLz9e2n//7RfK58KawjT/7ef/48cb
7j4SvvYh+xZ9xPF/+FWfH1X92y+KJn61hGaAcmVYAT023Rjd5z9fkqbQBYsCor91srR/+Ru++Nr/
7RdT/moZlmrZpuSusVWDvOQqQ3Q0v2Q4OoQ/2JUmPm7d/OWfP9+f/ph//HH/ljbJJUOeVf32C+/+
830JTsM2EEI6JjlFtpR/IXvaKBNl1hNVpskaWlZuB6C8qsxGUNnbR8Vzke47ysqJ4V3RwxtaPNOa
t61SxYTwm3q0Zep6AdY2vZtVePOjWRGKtRbMtBL4547eDP1M6d9jP1p0jdqexbRoqJOH/1fX6v9P
F+J0Xfzn1+Ci/IB39PMlOL3/x9UnjF+lbVga9GTJxWRO19GPq0+KXx2eETBLpWPZ03X5z4vvV53Y
BAmUV5iYo3Wbl35cfIoQv6LQNYWqkyZHXLKu/2+uPlwXf7r8LIGM1ZL0olSNh/i//hL1h6Q+wzrG
TmC0CbwSGkAiaCwq/ecseEPmfaOIamqYoLD29FPNvvy+RVC+8Ca8qNtaDzjO7CeUkswRJUEOTF75
cmZIjVyfBxgI+dJMVSyK6KQP86tzwWp+FVB1ztKPfvp86jZtTqnF/N3Js36bJGZ7FVjVr2wdkAbC
Rd+xqGqv8ws0NnBf90axb5qp+NY3Gtxoa0RqRvUMD3a6KAdLHn56CN5meras7EPik3KIh5+kAo09
zjrVKt9dC/TptRN+kiwSEjRQX8O0JkLYXsimmvw9PQkNfay8CXXE8RuEGfjpwFg3hQIBQO/rPVoh
ZZebfnxHnFOFlT1xHweVGl2U+dE7sZ3TcnRelxKPdPGcykLmN97WpdMCdV6pTs9kXUZZhmgHRBOG
BgNpEijMy41cpNe6alHTTk/BNEFJYov89tz8jvm986v/eu/8fN/KbvvTpf5jOPt5+LL+g+uHa1DV
dN0C4Wv8NSpyjKXdY3Krmc2Jajr7bnRw+qGgeM3Ba/PiaJaCqXI+t1X58yt/ee6Pr2vKLl1VxVc7
yItn3YdjXyf5cMrMrHmOI/TQbULM3zhozXPvExE9NnoKXpJX20o1iK7I4/38qu/TOfCaM+Tvg2pr
ykVpPPWZqtRJa9iHBEXNGZ1XQhQRsk6vedK6BEkn6JNMZ3n+GDV6cR+x6EbiKi5Ie54hmPpf2dOp
AF6j+qLLNANUKCuCPNj6VbW56DRPe/PRj25GifC9VhT7v4leN/9MhGZyYj4zHMp2iCYxpKt/CRiG
NUeJOZKQAmQd7mdrtoTbcZ4PSayV2zIla8iWAEG7/LPvuVtIa8+fkm6qOv5f2s5ruXFka7NPhAgk
kHC39KRIeZWkukGUa3jv8fSzkKwqVXefOP9MzMwNAmkASpRIZO797fW5I9XV1Edj5XIoQ2BSNk6r
Fy1sKDToakIWqu0CC4nsuj17fPYPCAa1etsRF5+pfdiriCTZAbJ/o6B+MiA5nNtWuZ2hFD2p7Qy8
eOSkLgUPWUcWwya6qqrsEWLI1TRLY4uEhWqvujHWhd0GF3f5FULKTG8qMnJkEuwbLQ+Sayqszeen
YTK7J9Xvh87bf/9nNgyArX//PpSOrZYdnmE7SPzF8lX+5zI5sBpRmHFUbR0MJb70RdV9da3MWc+t
LfEw68nxIpPaano9vLajdTuYFTSWGk/MwR5eZBnKHanK4CRaq7nPPQtY/zLDxFMgLudvUe73a+zv
5js7n/STERrFrpzIgMa6/QTCMf0+oK0OQJXi51Tku9KmZMHzW+RUACbWmNyM32ATqnu2HvpHvku6
+3wqtGNhtN8wqR3W1J54dwSw8dkgrPzUkfxcjwWhj3lkEwVrN/k6Z/nt4OZRsDI6djdDT14D1iUy
OhKfoxY9dKBevgxmjK1VXYdk8rxpDfQ/AD+K071hgwoYifTu2d9mZ71O5XGuguYYQg05d4Pr75BA
u3dunWGL5JKj1TxYv1kn+mfftJojOEDUfkszws7qbqFOOx4ZMNXlaIiVXFk/onHrn2uNuILET+lG
DWJEGm4Ltt67ZKLUh0AEjCIcGfkNLJK92Nq300h4Ef8rgvRxdyuyCte6ZYoeuXxVL1NcMYV/TJlS
LbunKq1YITcdcUrY2m6cvFAaYLwM8x8NV9uSQI5fKmrZlhHVaIjnPyXg/pMQCkxG2pATNCCctCY1
eAVeJ7V5xuDnOvR/NKeA0fjogZOhbgayiUd886Ck7jmoyF3qlNnWXgAL1AnLkxNZ6A4XeIb0df8u
yJob1VIHeLf9wr1ljyOec1C4KDJbEErMVreuu6TfeA6V89U8s9ONjZVbJPpr4gzaMXc7HyRJ6L7b
YnoO/Uo8VtKdL1FGpioeUsiUFuJ9Kpqr28konAe+Ud6b5T61Q9WmB88J+UVgwp9qN6p/jjHOGQyz
2+t9N72GMQZBwb6QkBVWY7A3rZqTBVzAskqd/JchS03+75f/e07SsnpeOQ482z9e5t/z/v2j/GPO
/+Xl/Lau2I9WgILO90iEBYF4lKPn7jV44Ef+kt593SMr8OPY/AatrNeQ+E8D+Q6RoIxQU2Wp/5ya
gYv8PTXoOuePu2qx4UKSYmrpl2g1lqlkdD/u+p9+ADVV/QCaPxt//wF4xFm7cqYoQqtT8eA28VnJ
kUmWinNRNciDFnWy29fjIdJrA88wkmNDMlZbRI4GEWxGjdLWVjMyQpyQGbVNhIhD39yrwRQm4JBF
nyCEFJfBQ/tjtXu70rt2LRosJ3zyAMBY6mfHRnY96cjGxjxtnjVIr0TagFap0QHY9WUMs29e1dTP
qovqOWiv2pOanvQl9U3o689qTNjorB2IFjs12kHjO5oUd5Pm4qU8v9fvEXXv1WBq4uEtkcIfPEQI
6dS/otIlKGEs5jhLc8o0oor26G5VEwgdweSyEDeqGU3mznEC8RTpknQhtR+olvrXkgqcEyU2eIos
9+gCQOxmKvqDGg1C/5vwI5Z/eT984nX9tkkulVVFyPRx63XtojlqVhs8FAnJeJ+l8nff2UTknL+h
E67XjRtTBqIX8cmK+C3NxM2IDxZf53xsvg+VddJGKd5YRyVbAsX92fPz6oLXor4BKeK+W5q266ep
/m5axMkpJYqfk+V1/XZud7BMztLqyTq3rrnFIHF+nB3gA9DlrNcu540WrRDfqFPckzCBFR0mLz0K
1b9wjgR2GksKNQjR1Z6TvVCIMGw0VpD3rVuEexyWk7Plsa0Anw+oc3kVrHzQAHlUS7PDSS+16KJT
VdbpAQixfmfH2GIFNc9Tf6TaesDW9ntDzZXvUjC1SqzpxtKT9Es5g5gvhDU81bWGntu2670hojvF
KMo6ZOZSO9spkbMrxCjBCrWbxCJdm/Ltx4Caai/7n11XucELibzwxZ+rrZfU7oPqKrSJcOWU3854
qbwYlmusJGos8lQ0Tdu+n0G324ulboSVwdnoqS2tzOxZuezKmr+2o8FVo8dDPr9CEeKe1PSs6PDE
ModsqxWDOFTU1a5JyRSP/ilC5HVFqLH/0A8FRgErRVRTA0OCDRqEYvug+rpUR1nkDDK5UIH97GQO
1oBjAXo7aa/M1mbEFSOo0kOoFzaL/hGztmCIB+y7IumeuuZ7uZSk1mZOWLBKFqdNmsASfh76gAWn
4dVhdyTQEqMhZImgl21119TU+9TzSOFLNr+xcs0PRZcabMzq6Y1Q93cP/cAp9Gb+IIuQXh0cmdOV
E7aEvzh/KoSB2c+SnJ3aqLqlEGCnWs4iGxt+daVtZR26wCPhp364beCa6W1ps9EjE6NvE4CAFLTz
QvFyiNyK5VHsg0e2ZxN2dpDPn2xwIceyGh5xGE2uhybo5l3EvmAT4qAApLm28HZE5XggyfdzDqZg
PMkLCWOfy7yym87kjR/dihIq7B3BuzzWsWXfYegKy2OpSjEzar5bO3b3qjmwwrBcEa+ddpg3Fuut
Gwcq3CrmobyBHIG3KSJe7UaN/LOtOiEWkq2xw9shdMYTNb3AykrSzNGA707RIv/LqOH6xpuw9gxM
3eH83QmiFe8tfwji5nPxsOQg9h+XNzGK8J5syHPswF/SkokaKLOlQKGQf3lz8cflo54XD6PK247N
dLLAIaLCzyhuDQyKPWpElxrL3olM6mHyXKpsRGxuSydrHz0CI4jWgvgVHkW+kl5Ufw1ncs91lIYr
smRDFYEYtrGDNwt7+mZVfK2UGXaIOUWo8J+apzht822IL99dL6XYoyK1914efcr00diWXTl9LqDJ
yNYKX/tuqI8eJYNbikLn/9Sv5iNHuc63Cx4/6j7BUhD29/tc7+8CBwkBaB8r4aK31lHZ2Xwx2xWm
V0Yk7r3OEZ9zhxJJauRmwr0zjNLerO4CqTl7obHolaXQKWQ0i31pF/k94oN+E06d/hJpFN5HWu1i
5kqhcRE6K5NyxJsWjsuNkxNpacac6jqiOTstM8K9asYdgGeqSsk7LaPSxhCLZMaTH/rZY4fZeLzk
7gIIusR4YL/JUlvlsWt9wvLM3KONKbdsqK1PVkhyvinrAVkDTRtXlBVWMPNZNf2sPQdaOT/YQ5p8
kvVO9XbYqtzrdvtIkZ31SfY6Kq/l/uxrz6QpDGhbIwUAcV5j/Vz7dySZIPIt+Ti7wAxVZs77xwy9
D/w79N5/zOCJMj4PxvRcWuS9vVTMX8CH8xiYgcBQjQzjg5QlwVUGqITaGObUvpGua/d6wAKMt4BH
r5h2asIM8BMmIOgRc46x2V5uKZqu39l5NkKj45EgBQqcGc/mw8cjoRPudBoa40UIUGkrNU9rITgl
cTEfukUnqCareZBuXtSMa9cy+HHPjwEEVNOp/jX3oz+a+ydj/pxQKfx1msjGa4H2A73JE1Cz4M0t
eJhWuT7digjbdQgoeEAj13kIgBus46Cx9zCeXfjtAkuIAUne+CBd/6IqEJqc75vOwQpaNSkfao9a
FESAJZZyhaVIAf20JYyndM6oVi20fpf7UUZ+LrPe1Rk4SfnzDKPnx45FyEqZOjSQIGPsNcAoD6g/
FqJiu0CtBBWlxPiWTjWiDi6IorXjNhD7VF0YerizKjnzZUE5ad4d06XrOigoRQO8F+wxneF5Fixf
Dkhe4YE3xrnjo40z4PL1P9JXFtk6kq33oKT2RqA7yCNq93DVIcQkivs3NaQOTclfzx6pDffIlB3G
BLW0NTpQRmWIw/jCSswaSDbR2PGhWZpzh/TCHfRP7InQP4t8zSoDO6XIrMJ1ZTnDFk5f2p/svsQI
eq530io/tbH8oYqrdYdyQ1VzqM5c5CMH7L9QijgW4r7GeoYkV8NOCZ/6cSnmc6gUYlmtmbdeL907
nD5XV3ppBQcOgV7MbwfbpNeROFtjkqGOZqfcA1PZ+bFhUgNB82P33GiYQjYa9OKlvwybw/UfpCYg
fK/IfGq/fN0a5xE58U6kN7YDB7VK68e2cnjCUZuSLLk+yyqo/HKBairohteCBnbqFElr0rlPZoMR
w1XKnE/2tpZ9u1Q/I23WOwlgcajaDZU6PIXbsgJqzQcv7aby0oba9o8PmVdObBJQOO4cHUni9cfF
WdXeWJ5vbsFx6ztVMaaaiVP92VSjqtzECLHIQvB7ShaLBlQg2aot4K5Q0ODfqD4YljxxP9qqUx0s
HtA3rg6tfsEWtaNhXPCl5UmOFodCy+jblKTR6VqWAfkn2s2UPqM9ttKbWcz5LpEW1CYFxnfGjO/v
KCVrPlXZsRcTsRmD4iGLJMM6C7Pxi+PCJuOT/t2IsVVMg6FFUmw5O9MX+D+02AQHddOcYCAFp3Yi
jqOq8JMmOkyWMA/phGE9zi0sYTYslrV1NfrRGe7+9Lk2NPfZAuyEpsJeCP6VvQftFut7uMHbCB0F
FKNtPtQOoc+epbhccIXEd5ZVeeQKECX3oLmcR1BDl37x2qvSytrbPbosFHjTm19mf8U070oLgHRi
mnCll4y0Kg1S9X4lNme7wYwWF00GiAAPBcvNqWXJS2c4TryWIJm28rMs3yqVrFTOIOo00ybngEz8
VC7yWdWlDlOKdDxbsFGRXjxY5JgJRTpVhgFWoz1A/uQ5VzvJTrSGPOHONNxZhP5Yghj6N4qHUCKD
5yu8fO1kbnofSoquAQKBki5N7cX2i09qxnIvPtyfRAQdsrZq9zkcCb4pQHga5dus8bXPxO6oac8K
/xbF+3Qi7z3vLE3cDxq7oUTHoV6VVKqDPiMgDtgsXKssUzffpB6FHPoi1mttolhEazLsgR9Dw3W/
ozvYBLFbfptFj9Es7/Yz/Gp7K6PMOVsadFC94+2kiGR60LB+g1dHugKC0iWvXfvchPBe/QCHOtlB
Da1YfLySu11FITHPqpbjnWem373KQyE2Ze4+wfp2q2ZRG/cNif17JzBhHmQ/YK1ew2f4Zzu0Rkya
8bsOKTulykC1qZN+JJpn3aHE7I6sCzpqn3mNwsuQfs59dVJNeB1HLx2Dp9pMgcPU1R3Jefn6j4vC
KEJ/U8g/LsoyL3gCiG59XBS3aNHMDnF/hZvsxs8Xb9KlkL/o9OOIrcmN6opy4gXXUdUO4xp8Qiwv
dmEYOw9HZPYQUfuoDlUckEKK6uiG+EnzSI1/eTcTDVCDythrDPppa3kwTSgxG951KKvL+nE2hbMD
TQlO17D6977+o9sBbfofZltLd1Z5UIRY9x94B+WtoXvN2qZqbIs4xKLUeq5n7Du1tRqdHAtsgTjD
Jkv2Ntu3XcAS/N2qtKNJhdTz7JbppaXId80NqXaJsOLueXqdHYTIL+SF9soIrjL5/0mD/KUYY/8Q
ormk8IF1oxkYAOYcCB1qsTlaALMFj5Eb1WwTa+/0IZbSaek/Qj8Hj76sQXvWr5Pj3jesDQlDpuVZ
zoV8zlvjKKNBvGNKU1Mm6gYHY2l2Lb69wWC/5kaSntJpwh85jJg2259t5j54nvRvo6AFkLPMty05
kRmx43N+/QAFfsRCBknzMUx068kwzPLInzOmrpnmOFfmE2bDy7k6qOm6RSB7aAL7n9P9moAwRvTL
kJpupfpdnwwgRTt56BaZlyAnfOmS+M41uoywlUSo0oyGPMR1HD2NiPsuY4C5kxqFNsDWE2UNmlaU
qGz8zWQgqWTxraM2/gF1KvcoPXcqRKBmjFV/n5j+fKta0zBjfGI3Jg8in60AemT26yW48ARxq+Yv
D6cUVNGNH1gPCp3xsy8qzm2g52fVZw9iuu/sBRnu7wdLQnfv64oMTjls5Shm5Lp2vNOjpL/TWZkt
gcnh6GY6gCjybJhpJ+UIIUyTRzU8NxLhL8HT6yhVAyuv1KIZkajpoKNaniB/HBb+md19NmXcXccU
DFdNyBbMuzpLvT8myPgHjPbp5EHSu1lSITdJ3043nmcOlDdFX1Tro/8fTavEfGitOqPUxrIzd04i
uJFlq93x7SXvm+VQkVhd1azYjg6CPW2VFR7vSG+Pm5/tBjlZzt4x7QLJKoWDupg7zSWetkkapg8k
LuOty/OflVpvHYlaJocpqAo8ilxtjfAD5pxIXtROepxe21nEP2BSpCsYq91dRmwTlBsZHH2R3Fcs
wTeVjMPTMFfOG7pE1T3hrnKMcqg4Wo+7l14W31DB+vcjAs57dbWFkGTl4159H+t4sYN+zwlHFXIb
R3l39kTl3MDjSXZzarTPeWBXq8Rwuh85xuCdZj25hnwQVjqPD0lkkzSxUCU7ILAalrEToBGNaoUQ
LS4B4vpmokr5UPo8qL5E04ZK+vw8p65+riyfAHXsPpt9D/IBe2yqBwk7nq8+g+p0hvK3T2sfeS8D
/xpdbjO3PabNxFA2mOq+XP+/ZOR7a7fHu/Lnf2O6sl2MT9X/InWiIyQVCjNq9a9a6e07FT8L0bAR
jzC6hrM+OC/EXVIifrLa2XMcPOhmb8Pzyh/0HIuita/XHoXOz1lhM6a6JjJhgO0hiaHEJWLCRUCL
MX/mP/2o+nCBCB6MqMVmyKnc633VwNAtqSeLtdj1VnY1NodmpEhH3UYdqrD+S+u9+kjWkorqXHfb
lUGk+9BMsXXn69QmsCSCtiS74PY6x5t84ySF+3BtsqqRd1ia6tuqSB1qalt5Z438TUKfOnm/hQ1H
GVM8nOD54Q3j4qxoTsFFndkJbonLv9pwmnMJYgo48epjzrX9n4bVHNSOIUBD+QI9sjm0sqt2rj4N
K/U57owY13l1qg5VKfBf/D2sPvAfn381JeZWWRym+8TQUB54BZCiYmirm6Zo0R+o03+2E7MAOaR6
o3Ifj5p9itG131gRvEtcggKSt7brYkQf9btuLpfCcDY/jjWwka+XAm9rqC+dmmMtc7Aa+TnnmlNc
0o7LvMm06wuSDuM0tvNdJlEz7Ooc06Q5QuARVUTwr52Sb+Etb+uwVs+JIu2PdW+Bn1meGpnJUkAm
0XwdlCX/SGSwUeb/+iBQirmAmANtrT5AauD6KWpYyWAYkVFcmU8QtEKKP5OlvrTroq+M5fdEiTS2
9K0d7JOJZ7jjedZ1vdXFvU4dWeme1MJKA0NBjaj1ZIkheqBiH30vC8IKMofRwM0qbV/bqa0FIgEZ
a5hqI3EiWEV3jPvW55Livay13rNKWHsPYmRrTP2tCrOabsvn0mMBpiK7lsUbTeGxhSun8l9BRI2/
bphESwk84eSoLoKbPmoO1z1v8qupBoMKE750FO2xqfvvxTQOfwUYkQTyr05oX0Bm5q822/ZNp2Ul
oK0AIzrWAMe+ZAkuXJxHiac6n9ys3lKsgw97FqLH5wudalDCCophqGiGKbZkVG6JLNwb+TXl6kpK
q7yQYJ/KsBaUmZ0GvSaGtiRcqZNy7zIx3ajcrcrIFs1XZEPFkxqf2uQLC5v+mp7NI5hl1ahb18xv
Ruy+y4mLqDiYZE8W4vqDCwykla7IsnOUdv6txnbrGikL8dUM3Pl/mBEtM2oPMYe6R1fGUA8yyNW/
X+V/nhHO6Zb67PQ5yv3qBnEFdn7oKN9AcUTr2aygJVRLSt0kDzjE3psgzXMgH9dv53r03tpi/ivN
vfQ+I6YBwsF8VrPmsG13uJ5Oe9XEHOxUEQZ4ciEP3E7Lmi4YuRmEOhhQRRue1LSqO+vG7L6aTToe
y5o9t2dRCE4cuwLO5K01zwkfHF0bn6DW2ZtgHIZd0M/jEwvZ6DZq2nvVUjMAxn7PtDkFDkN2wtOk
s+8F9SRqRjdjJcDmZ7mVmk3VCLCs2gFpvvRhu2ehtCHNdX215TWktC9e2gy3qivCKhZCTBZtVbNL
5XSfi/TaUq+BPpUdYJoTKlh+Ag2LVuDK/D4ftwzZEoWtsaMw2XnDDBVA/FyUr3NHWGq22oEfO/Y3
9mxF92RJ5C6OmuBCpTIQH4LzJwtbnZtWE+4+7mKU0MIHyDC0+kMbdNkmrUT+EsY4WlOUkr6bqfMN
09f+WyeDE6jAJFzlGj5too1WDRU1mh16P+Zee3An2X4J0rha6RLgtske/Dj1oj+x6PU2Kqau53gB
Bn31krFuPNn4DxOQI+LQW2DJl35LNv2J38DbqD3R7/mBbF/KyREr3QznJycc4hN4MNKGCxuM3HC1
QZnm3atRN6OGVFIiuhsSe36qmkG/8H/3JKl1rtZRb715eEGf1Vw2bwlfgFijaF6L3qiBWpYE4+o6
15AWUHI2qtRXM+qTIEEZH79nkpLhXn7C+yR9LcnmnHGvhX+/pK1qntUbnPBG6oqvs1poW6+J67Xn
2UfTrrqJu8ebHgsSnDpjbUnJmADOh695n7ZviYBxFXrO/FhbMNhlk4LQLfX4KAp9ODoeec8Sut0u
JlX+GBW6WCOilK+2I/6adb38PvWU6dszyQYD27uemvkfbjF/DQLZ7b2Mz4zVHAqAne+4ywNa4X90
2yzMcqhaF2rbKdKYq/ncgmRbq/6cZfCq06L2Li9dcT/axI265QKjZl9sODpk+0rUL3ARDpD/3Hdc
TwsKYYr8oK4XHgFZDzTWEOQHMQCWbHjuvM3LWeo0wZsbAyAMSk17VWfx0vf/cJ56tcEzyFD0bkWu
L2gO/59fksqck6H7IxYO5GJd9Kcn0CclEsJKpGsOBrGfsdn3GT6K6yFIqHeAFKgysqZV5qdKsKK5
zma9TZAqxNlFDavD7yuyMrXh+kXjuhWkdIWBl4haPqi9ZVRioDcKeVFd7pQ6B/P3DNWXZvp1hpr/
j3uoGfmvGR/3qObhcxa1J5XRVJlOW6OyXHfadv/R1yYd/syteVFdkR8Ot27p7T8yow08FCplrHwd
VqK7kXrw+pF11uJ+X8L/OpsLvc5aDioRvfQHdZ6xR2FVslKjjdNe+9Q0Z3DEUastbACEdrFdKHdg
wuESmsSzVd/HwWoBCGLCxWqXuR+Hj7l137xGYSkOH10f09Kw2wZzLBKyUFRuHXpqL29VAFeduZZM
Tu2YUfD3t/5xaarBmkE1v0EuQ6Htgk36NfX3BDX9o//vt1ZXm1FdQgkw10Xb8KaQTvrmT2OMNVdJ
DG5pmrr1qwmb69pUi65iBgyl53LTNppz9roKoYgbP6pDKEt7h72Xtv7oi10BIr9N9cNH33J5VMLK
KusiebRiX56x5Jr1y0fWXqG0RtGwE/7V/5Fu/93/kepX60PVPzTGZQAedhpikht8qG6d5WAnlX8r
u3yDz704q37VpQ5Jn0MJ7B1SuctcvUwtE+B16R5goX5VfRC367MZeLsu6/tnMt8Vm+rnkOjyM4r4
r2xtk4sawnCv3IjJpdx7mYn7U3FInXlx46KJUNS6NH37qlrxNHkXYwA0MqUb5XLoZ0a8CYvEPg9d
ZN2lnWZjAS3Cr2VrP1CmFr5MgDAPsW6aO8MI3LflSmlCMHTScdyHi+pbWIZ26F3r+xXP3zooIZZS
NN3ytUOCCx3YOhSaShuu+n7PVZcPGrQ+kYzunnWys2uyAd1QTlaoMRwqKr0ZVYRlDt1h/u1yLQIS
SUH3rqZhWcU0rXY+95TLHq70AAdSCJFrD7upssxXYsaidN+JpN2TMslXyopWQ12s8XVz6QEYrbqO
2nBhz5A9F2NYdbCcSD8mlkaI7G/94NG1Y4S8UMaNK3YTONVzVJawub02CgFvZoAMu/psa7LfECn2
22OQJGz7oh+F7gSUkHrf/32C0Df8MkrtjyG7IoeB5Hh8gN4cq9yE64wrXW8CXCr7+KUv2q0yQaRO
PDtKfaRqnB9qE+DQiFsMLlElxKggmK4nv3v+ffIf5vgVlJqAXXSeP7dmlz27mbNV1nuqFbnE0diI
NUccDrLn2AXvW+ky36gmoPXhljojQlNiPIGEddZ40aW7nvTCuYhq/4hj2XConEre1lKDqI8z1TPP
XGNlDlr7xYrIuwrhEK0eHuJuav9KTON1IBD7pnVWywIkaB8hcaS7VE82hq5pyDNQv6R69aN3W3Lr
VJIjep2b+9L2HMqCNW+tBoLIO/SAuT51sV8drGYBGeZ2BvUWfMhyZTIujExsb27KMAXSp9fRrojc
bhsbYInUWUDd8j/PCrcSFE8Y/3leuFwbL6P/fV4wlneyt71jK6voZGbEAqZq8B+1rtNXDSSx743N
AynpfoBBpx6j7N0n7KXlrqoz80QWNbmt54aYSVaMb7GR36m5LFngUOnT+9yF2SaMsebUCyPdphVl
i07TP2dkXRfz9+xM9qB/hrNubUAuRns16hfUQ+twI9dqdBxK67Zy53vwdD5/ClgAaTi7UBDt/izM
vKVupdxNzVi/9lOdH/xO13Y40aHY0b8mizN2bVr9ll8mAjHr1c++KB6V5S1+9c16qH3nMvi6uNPB
3K08Dy/cwJt+YB0NnBZVN+XrkKeuN+KF7KAb7lECfo1HIJP4NBWPBSLrDbjWn2fFoBWPQeLpG3X2
j9H/3XnxcmdyZdx5SKxtAZh65Tth/zTlxZfebIezaiG5gP1u9fj2LYOEYfonO183rh89XScA/N8Y
RsFqZJkQN3F60SqMSpdWntiE+1NPkv5fVVacfgYrOu8tC5MOPAKnz7+69Wye91Ka6V552/7qVrP/
1m3YU7GlFqjc8f043s8Ui5yNosbpKZnu3b7kt7C9+l7XU4LSSMQXAKmNmYwVy426IneTH20fYLGn
fGAaYexM0yFyh9Tkcu1Tp8oOq2MU6JcBk8MdMFnD/nBVxvmb5cbernSDgjR1WdwY+hBQXbW0W8kC
5nr6x1AU4hRJBHpaVa7+a/zjenUm8EbdibL9porCI5V1JREBQqnIQaYvJEc1kg8+UB/V/hj+4xp1
qg4fw9hAwl6w+/6lS6PetjZjAp+973CqsaguXqm/hY3cgiSzIW7/McC3sbNysubngAH++HqFF/GE
BQFl3BrhTMDBB5JSrLy86TZw5fG5ADy/7mJ9ip8y+JfTVNY3GSI6KOJagXVm0RxieFurKAEgUk/d
eIt751OwtPK6Hp+T/TwV4ll1jIn9UIV8v6oughbJuqh1sIjLbBc48bbPJ+xblgtCIxHHyUzzdWpZ
wQUy9Zegk/pjO37rC7N4qKtEPGZ9nBOKa0sK8RhTBxK91KIlQ3ZTLlNgRHeXMujv1KDqMvBZ3lRN
Nu7UTUxZgQwHxxcTosy78hW0s3HbCzbu4zAXr12lz4fKDZ2NGq2JT1J73XZHNQrR9D2RjY37VjR/
kmIn6yE9/nwbgQoOEOt4BDcxMPBpEWMoAFoXjdm95wafxyyPT9HoO6hRfs8LVFtNdBv/nXqU+KSu
VZdFeRMc4CW1EO13NZ5yBxHP0SfTb05BP9RfMMsONro/D+eReMQD0jZCXMuArSHE4Alo3Pe17p2j
uqeAcRkgZHsOEzHy9Ca118Lx2ulD23xx3xK7IxVEwGrn8nVx6KmCuAYcIaXipRTbXzoUpW74NSnn
HF8X1z0RJosfLZ1fNwaL9xWDLPwsDW9g5+1PJ1AFKOhyKzsAB5fV1zqd8QWMta1XRuJZHQTmxMSk
zIdCRQOpn8HXhjSbGgRFXW3gLth7NWqh+Nzr0No2arTxOvcmpS6NZBm3mwK9fMCHCsAH2fHRGfVj
X8zyTsuTnhSfm+ycoSI1oDoLCqzMxG5vVKtJfHmXIvy+2EvUL0VvSKqHKnrXp4zkY4rb5g3JQ1wO
howKS+UKUNntk5P0BvJls9kTEjUPrV72Tx8zqCR9YvH6rxlpjdDRanIiNtmBuh/SQkNW9qs6z4ct
0i7iml2NqUU+N7hNiEIcnKYk56GUUiE6+UOvQ8yofR050EebL4X6QTFszKqJcM3xLwlmflsVM3JM
Ht9RJ14hHmmHHBeoq54zj6w11gvi1QXpCP6U+Som5bs/+z/m533zJcoKyRdHbZfPCajoK9Mk5Cti
b0zAjeslc90mwlzHKSobzW6KV+HyMdbxPq0rTOgCaaxUt1kH04Wnf4MUQ7AtYUkL/D4UWw8hEWYC
WV6sbdJ7gZRY2hD5V4PJGKCF/Nug2qInaBK3fkRxRLga+rk8p6mwHh2zf1UBfjOZnTVFotW1n9Dm
H/19X9Z7pxVfMjCut5Mwyg3/efHnZmavvUiJcIb+AuBfvMgOKmTAbvxGzxtgSH2By4bpO+CXMStX
6+SZ4Lnu4dQE/WZ6E/PUrzqo47etJbY6f9rHvqo3NQWDj4qgnaGOU61rISGtIA/dR8hOzp4STGBL
yOlWPuysb8PggqAs/R8gBN5Nkqavc2h4m75u7AtfQNNJwDTaSzvMHpNsZ2uaf2ll0QANSm/dzCjf
81Crd54+23vVLAUPOoAzn1gFezcJyuf1sKgbUJ7L1ZgDvkDCssNQD5SHLL4rDVTsE4Mj85Re0goC
kZZ21/5kgCPBCiK9eHrf/tr8Z9aUhpvSOU0jtm7qrTQjnA2L6LuOkHQtOj17QKPoHHhQRYcxB7aC
llassqx57+3Ue84q/tqz37xnsz5ti06GNwDFyntZAfPuisnaY9ZVr68PWieVJfteffExWoRQ6slq
LrWcVmbfU4dX7ShGlBt99GDRWB2qYymwAXSdeDuWiMce0rRs73Mz+GTAbGZFqTWPVZl5lwAemmqp
g07iaLuI9DaqOU9ldLoWAVChUq5HJPymKPxXvnRBMUobDHAZT+fJQG3mtcJ4lVF/L0Rnf1+mVsH+
utWaAtQJO9DxPxSwjTciwo/4WbloKbyM6v441A52RNeMUOdQCm3Ztb/JkW3s1DYpD6oBxEpo8Mxm
m2Rin/UI24mtCTsqtbfCE+Wz8KrsojZOHqAEorHNjU78kr0lTuSju9jBs7Ctz+jrShbwy6mTRPGB
XTy702ijliNZ0Xrb3DDD49zY4+vkgzxdlozhiMO86pfYkb7q9GstClrId+nJXlDc0hreUZ+xZV1a
PVr/ExQBdprqT/R7VC6jfuxpRzWqJmeae6im/8XWmS23rWRZ9IsQASTGfAXAUQM129YLQrJkzPOU
wNf3Al1dt7uiXhwSSUk0SWTmOWfvvSzj9Bd/eoUatpuuTVMdfS9tff0Hdni9/fptxAfnrP1dJ5K5
Xv10ylfyNJHGRF7HBm54ztHB5cwQG4qmIOr6R7Nkn2VlmX9a6NmN+sPB5Ssveu/t+rPUi3rdRk8G
mgOfSC7zE6X6zt0U/2bX31RkG73P1AGUK338lPQWZZ8h8hslBXH4Vp2gEDabW7vOmJ9MEFlpPX0o
2zmlaORID29W9Jtt+eXFeumz02MDmx09FMSBXjxVDUd3S4jsimKmrzTqu0gO8pnoR9LcGkxWqN7a
eybYbxMC2Ec3HerL0M6tf10COI4TU9QBmrMXIX708vN68+gM9lHqHXqsApOnMHs7v0N7KdpPC1dR
8Hf2aFRavNNTA3gWxgP90Ms82QFLN/51v0gtYrtmBNUsysRSx2N5utpXU3eVewBNMrx+S3R/fKvw
CfhX+yuHbv0pYze83nn9J9LbCzOYBO9/Pb1kfRkHthlR6yR16DL5ECdtsdBMDwYRtl6xdEHicFce
xaeil87tdWMcqmK55IqBwr+3yZQs0UuG9+jvzmrrEBu2R/z9Nt7uLbj3uqX+l99RtBWGrqlq9te2
nKdG5XsWgazXft2Ai4S5kmO02X4gQwY3rjecprl9MjYV8xWzdWXpXb8tLThn3lA/tYVgoruRpK63
//1qyj8tTB+Hfy5+hyDunnTH1AtypOLhdYG4LhX/PGbwZpQLy1J5AaENEN63REdyNZKAnONNY8TU
TocsUOWnHEj99RlxnkIOHhcaUUHc9s8Tud7796lq3s8sHkDEGCuBUddu2bUj1sHUZPTkllC66KNB
RpUXLuHk4jBM/KezVpFvyuyQn50b6+bv2lesWnVq+rJSd+OImqYXHfrbK5hmrrXxxoCKWEOb24LH
BqTMaXy5fiW3r1y9H9jX/ve2//Y4MH3xqU71j/947PU3ye3n/+N3Xn/7f/ymTd6+69ERQlwpzoQw
2a+1JY/XKb+ztPmuoWw+U+X8n9ttJ4d9RszefrSTkYMoNqWr+YiETrfzr99XUx4vZLxyF32lh9qy
nuPYprG6nXpcjtIMmJqj1pDwfT3rrCsanUlX//mI653XH/rnEUb5XrpjyZudav14A7+D3Nx0A/78
fXWvF44+6Flgo6b810veuVNNL8A+XkUlAg7tTbzSVlCK0vSv0AQfvlr6P6xmM8fk5CQGAyqTsu6X
rDHZ+Wp1MhiNEVSJ0r3Fyxg02MPP12+FJCi8IdNzmWQbZKpX+9wgoccF7gFcZM3DyrXiu+s/1zuu
XyX6zDLVmugQMIRc66QITziJwlqLLJPbhu2f61eWue5NQ2R3fcYzJjqduPkRWBTZxQzUG0/t8D/V
d2C+xrPy4uVQJ2P2mKJ7BKzjzb9KFT8gO7L+iIXdCnXRb5lgxY5Xoqm1wbzZiN3PK61lYODGEKR9
Tjtlu82pPvmLGQEpfMNFopBPmM6+FR6P79zobm0WRODbnds/izMkflab5k3bCfRkWXrXOR6hdRZN
N7spkme7lVDMe/tHhoPmtmxV8vzPIybTQTg5xqiBm3L9e2+GfGuqxa6SVXuMkYz9agtknarctquq
RQNIj/56uxKZ8kn41u81NepPqZU/dQiHfxWUs39/vNm+HUYYRv//x6+3//PjkZH+nx/XdRirxfbX
baKxAzPX1v2Ih/Ku62369cnwbA7CvSubHvXndvv1q+ttdrlFMBT1TFgkdwwy4fBmFN57N4n8IMpE
u9E4bt9gxC2I5Bi0HVGBMKm32/7557/dRlorPc1rJQpLrJxn2fhr74kjzuNDmg/TDZbZJgpY9yBn
zbgAXp1BHgngvetGqJ94+t5nZ0AFYHTTfUuNe3ZzkCp1FI+vddL97omi+toe2sRq8t0ouVXEuUON
8qQNgV2AYFjnCT7Xv2+01FT/6/6+a3molEt51MeUhrBBTmTlZD4G3+HeAvn4Iy7u3VRUb5VtZA/Q
SH9cb11xjp6sIcrD68+UbhvvFpLVjmZiJkeYxEXYekPKpGVdzxl/4KedvXCirX9MhNzf6lVeknbL
zVycxJaYxSmOoFYaGhL0mbI0wNt0Qx6KeeksEvHMpSt/J60DOaPO3wXq8J0Sy3KqyCW9KdEbctCd
FUFc25fGkH+LyiTxYvuuabSpDN0tKLPevr/eeP22WIYHtvtw9sSBfTJFFjMEep9oB6iWpT9ZVNiI
j4+m/Ziu3Zsd8dzipnplCxvuPM34YXNUvYEe6Y9W5R02cpsx4rlsk/ktsScRWIYe04TDxCTk2gHX
JbQ1I4JhwIGyK9ag8kjTE2QE1GUOUNNLH3OjpvC0U9aKjqNGbz+iXbmkAiPkyoEYArXnUwC2O3so
DwvxSSAlgP3UeXxfFDLa64oJby6PYw2LubMBXk/T+ILnHA1PQWMkjuW7IGlGNxCjoIvoBnx2IGw4
/BVp+lxGxBg4SbeLCGP1E0SwwVLJ8hQlogJfIjckx4tMJ4qWGieBanZwPa11XTFYI9STxlHG87MC
E1hMxO7LWuP0pUySdYlsDomvMX1Pc25al/8lWTXiLDom7YVJFoGLZlefk1uZ5EGuOUTBqy4/MCA6
xpPaQD5QnsrupxvlDNWz7mebpDpJrurciFx/yFtRvTqT+RNJRR0wOzvZUfbtaRWSL/ES2ej9Qao3
4MxtOlIRBh5UMuSrfhSD3gfUGgUksFYP43JfctTb8Dm/mBv4ykbEVLSmdhP3WYj2qAfCQaxJP7iP
Pd0MS9gjcKX+peY6D9VgNpelqh6nyn7QLXGIrChj+9EwqKZ+0wPRXIhS5MyYA75QA1T0HCVODY21
gTyCmpC5oIBhrGCg1nn6y9QfcQmfWslrpgvOz06BS5m4PGjXRvkm+jhwsBCSGRL3viThj7oyOhG4
R9525/DIgpwf81t6kaIc7Ea/3YRT6xRJ8p2rp6izbs35hbP7n1RpFyMmcLF0XxblXvKZosxljAy2
cAw4CBHPUJ+0ViOpqHmukgkdV1y/G6X2ohtW4E47eADpiRRvqnQaJb3nmIGq2DSHPnnPDD09pR75
N4asAN9AiRoaco5Thl2jaR8BKu+JeyGWInHJWnGy/uI6SFlgg8HJFhHcLX0Ni4I/VOnjzsoI0kzw
GybFdMTpfJ9wcfOiPgzWgmYgPcYIzAnGhyacGUSauWK6Y2zwzCj+Fdo8TjxPfpkwscO2g+lqDH8G
PgI/iqSE/ae8s5Et+QFpRL0X9NsQh5npjoaHCupYfRE3N+zQdxKRFTlMdM6imcq9sGhRu71ofBOy
JL7OHzTCyn1EMycejJaQnrvFUXk4OQS9Qq+91Z1Rf9Rj+87toy9NxmGrz1lg6HQPsjj/1k0dF3ll
hxM98MyslgMA5ge39miyEzdemaM/mRr8ViJOGUlWX96Sf5Gr/uYY1ks7b1oxgAG+HfEC9ubG66Hz
R1HJc1qsYEjaH8VyhPux+KMczg34Rcu+9bb47rzWjzKfMWvSbvQIsXqZ8cbQObvxzGE6RLUzBSlu
AS8W5c5IpM/UPQkct2deLtVdXpt/5iU5RPrH6JhPjlgrfsso/WEav91yeYot72uCoLwmJhTxBlhw
m4lPsRakVqIMnBVQRRzQrCYT8VfYLNEbuKHd9jcY1HCsLmifGG4Dt8WX6Ky0wZq1CR2huJ5LvFPd
sjBkwMFtx+25QjreyYZLoQLbZC37pe1uZjvbHCGkcq3LC/7JX3VqQq+Jm4cszTA+R/XJda0P9o1g
yqly3W4hZzgG/dXa+M+m45B2P+PFdH2Cn55Rrz4N6FzrR23IddwTBLk6dkU3bbotgQpFdfMs6tn1
66r7dLpq3YOy/SiHXQ0oOainoaJ1on9b408TZidYUwkVNfSAv1oFYS0ODX08hBCVQrPls2x7koj1
oX+GMZ5gSUOASk4o/0GclsRquKeusb+dYtgIQk4axOSf7kxvwyAD9qY/8FQq8uy6QmQ7wwGk2NPz
wPs7h0mTIGpyvlK024fol7MuetiUJLsRf32WeAIDw4p3qTdJtP12FgwWUj6Xcykg8IXPIUn4yHBn
vTACtDMbmHB9BxnyYOkObmYHzlQFuxN0WUakU90HEVo7geAoVE0HElzV6wMmozeLw6A0R9d3+pJw
m0HtkiX/dDTZhS2pCr6dP3ZsFAc78cYgXvSLu3b58Xequx80DH+PlP1kjhMMBrSrKglMi/Ik3zOB
nYLK6R9cY06Y5SHnA26ACIn6NfUUAAB6vkq9Jd0izy6N88Cj3xqRynTokryno22NAb7gQpccYakT
tCgqA7HmuJjHh7k1yl1SQA7gdz1iP7loxEqE08gbYFbTjab3NiBlOfj2FqZMP2sXjyLdjTEgEla8
NLCwEJ6Trn1KYy06NLGtjlaqPWLZoymI4ZoCaPPxkA0+a8YlM0pOdvN+NXuJy8O076QjbuZs8kIS
f0dtzZ/Izy2jb23mElijdVe21kzYkvU4ZOc2LmSA+3UOomW8pzeh+b1jv6wJ68qIoFNn7dQJzoO8
QexUugrOLPhvh0W/7YcUM32xr911X3XIx5U5RnvaYLdOzcfPsaZXUn9/Ju25awZzJ6jFJtMefLiz
eL8KGvtqfXcsM6zUyHbDAMyNccIhTbhP8mkIFpN6uMOqGbSi+KrBxu4VTkM4xoO/zJwFiID7hV35
DYtufGTfJToKXd+c/eSTTzy/honYSsMqQvNa6LBktZU/jCLiPk8+1gioeLzqko57RcMsjln7mWc3
DATHOTmwZ+Th3Kd/nI5ixWPIZ/dlSC8pAjTjxiGYwvtO4kZkGGrtqUQyX7LJtqkx39UT6KUxyh5F
zXlKn19zs0VQ3BdPOhrPtcqNu1ouj3NluodIarfx0NoPfXfMFosYSESh1lC90VDeisKcA8WELrDD
4GqKwZ9cG4B7riQBmKY85iK/07W31ElvW15CP46H6mzhjfWdSX+ZJk3uez15Q/hvHs3mMOpxd2id
5LNF9OvD/c0PFpkPXn7BABQdirbfE7F18EgMCEtt5LfUxUkdC4QM26eMAznnM6vzqVTuI8zOBI+2
74zM/jjEkRttfUbD64MYTUN3FL+rujkaTvWeeUhy4IhthS8rldHt3TR6cLL6uygeG47E+zxzsNXZ
y73Ww88ajekRCEfvTyIu/CYBR8zcGMMpdUWopL5HsYC/mEi80JvQ+MDh8ut67XdLFS/7qKhCzY7u
zAKgWAql2ndz9Wwi5g/XJbqxPO3bsmvi7geGASWdLmd87nJ51grzT1V56bl877XsNU9iPaQEQRYi
1ENkDQ9Tr+C6qPxkCoTELtN9r3E48y4PS5I7oRW1wB87jHEGJ1COSJF8LiYT3RXADnDSyyYTRQ3C
hudxETPFA/Slk+TYNz/wEBIKYm5RMbO3r/RjagB2ZFQ265LK3BtBzRSs660anocW7q89a69zjWS1
XuEacUY4yHImSt0Wn7a01b5qjZnN+ymCxJrXOWWqy39pbcdjo9m/ZUxIUDIoJgqJ/tDnoDiL1W0e
1kSvQrvOD9liWPfz3MKEtPMdzJYxnG3Y1ghkpsAb5BqS8PmrkN1u1i3rZ2vJU7uM7n4lIzEso/or
yb0PbRjfjbT4TIrkteO4cNnyVs2kQMmWTbeeYdxGNZiTOLPpTLBFT4t4HRdWIqxo92bTRn6cY2R0
aZMfCqcUfjHPFbkHDnAgm2kiTLTVHC9A5fBFpQ30McbfSSHycHCGi7dimieUgFYowRfWHFAgJaE9
ZvkOELuxV7P1Vtr3JTFYIL/tPHrMPF2QWV/6Fa2KnRn9KEi+3bWl+2jAr9qvgs9hbXDeA5zB1YSM
D+MsGO+6NB8JokRcQJQkKVSiasORGS0nzeLDMe3M1xHg7pxsKHcSQwQXCAoZdyX+oqLThHU1Dsll
GIKa5s522TWnfCEhdBahOeXGOeqrOw/UJUbsocF9gW6p9ViR5ZJV/hDPP+PJlmiiNAQz8t2ImOJi
cSJPCxiolTSnpaCnA/a8yR30qyhrFOrAG9lngBk8qKcCl+dgxrhL+r3dCNt3M+MAhbDwY3tpboYz
kQ32cY7r2znuPjmLDEejU8uemENm5YUcz2ZmEFep4tAuSL0ZTYYQg3M/i0281IFaTjiTRblgQ2o5
V8iJJFrnuc3FPknLDSzDLyPkbT0OJfTIyM2fXUhQ+AUXpgJCw+Pc03bptXpnLKa+M/v16DUd++fa
nmFJ6fiGq0C5k7ybRPuCyRkJqP5pC5DJVc3oR5JTS67Xe0Q4LgVfGYW6iJELlqhS0r7/Dav8ksq+
+pmb+jHa8i8ypy8AXQ0noWFk7gHMlUVJhmT2oyeZyKdASHaVZdEkSnugBdleSowOLmXDRKM1iNKP
+XauZLQjnlYerHYKsFRCZh7GmWOd7huaiQM0xr7k5a9gYIxDieYIPEc/7rRyt2w41NpxxX1TZs8b
hpCQHILQVocOZTP7c29mQS2xnC3ipo9i66Q8CNsr5+9xmviUmqARhxyPDVB1Eufcj5VkiYNmNd5z
wwyESc+9DuSSNJlJkiXqOHjELsbavgtj3K/O8s3cFXsB2Z6HtKIY7aVITvX43UbRbw3H1EtkxW9D
y//GgzeYmuoneJcawzidEs+L6PKKPqKoLUnrqRSCqMENVKk1R+I9XiLdbMhXeqG9VPo2yUXPM/zw
AtMmCLcj+zdYdW9HU56xycJ6KngL3bx/EGNf7y3p/UEvjLnRrd5QVNpAIdLHVJbrbsjSS2WaMxMu
VQVpXhyyQej7xmUNd6m25cRkkZFT01DZuXohgpx3aDat6tBa6QNCgAnIeB504FpDAzFgWGig0ebM
pd/L8JZLDv4nmgyLAiYbUUOkmrgR2cJKadPhEvlJbPnRCW1dy6qCbODF15PBgoWpCgQUWReYmtPs
amG8FDKedo2l31uGQclgWcdG9WvAeqLCUi4sJGJ8b43k0hLc7Rt6Qk6gYX4UZZfdRknGe+gw/pz7
kSom47Tt1dZZiPm1YSi3vQ+UBSSAc21F92vBArlyhA+TwX1h63uyjRgOQ7TlO/2sCPclRKATZzSQ
uq/wv4Zj+lYM9m8L1Vvg6YV5rm09OtRDepsmfBrj6mIb1kNZ5irsjEpn4GB9sV4voVo3wWyV3eCu
1/BvGvuosX4aotOPzrR8WCXPdF4tZw+Ij3UGmpkDoH2f1c47zvp9l/flTRlzAOrnzy7Fgr8IjwN6
PN4rRz0Zj7pyOARSBoCKYXtD7ttMnvThiLFNd+bzrG1LQtyX/qiswXdMsw/cgfCg1OPsXhA/mNmJ
Bk+eBhRy0DL04HywMN4VXhftOFUwNtd3UnPuYRl2FMwS3uEWSpJMt/bYqr1TCK44ApSz8VOkbnVI
cvJ2iacmUg5DTxUTT1Ewi9DiCzAviFBZiS9SEottuYufzOz/2BEemJzIY9U1v6cUUklKSnVF2MhZ
i4RzqwnqGiBrAbtO4WelWEI7Th5yt/2cvQJLdu/E50h1xzx5bW3QqanMb1ZPR5UxuGeRqixwogq5
67TFOhNVR5fIzfUe/B4zAnswJ7YF5NNWTsdEnqNEPakxwUI0eWRhijrzF+nKE0qfU7XioEY6chu1
YH+3Q0KLqWvlRVFLeS7NeTmKkdvbKXvK4RXe9K36IPowPVdzb6CYKG9jYD0slRKFuYJbDoPYX9kP
gk7pTET63tlLVj98telB9SWPXGhVGk7uUwG4IeAaNJFHyHnVs0m1pdVuzKctBftS1aExIDKF7rf3
cLAepO26iCWjH2NPZwB4nQp7Cg8YYu3F28rOIraRMS4Uv0lWXuA5jeeB9k2YV2m2G2qw1FHSISVY
2zqkv/rm6mBlESj1x6Qcv3Jt8TmE4HhVs3ZwKbN3Zsrq78Jv8/uIzXqF8R5oeBUMlRgn7PXNzrKS
AKvCzra4RaasOyykGJ0KmhhZLByqdcRunD43lvqO0le/AWM2u0G2YGaLGB8fddx20uTaMimqiSNy
z0T8L8dF6SifiF+P9VTbu1zp8wC/nd02xSeP5NR+Njf/QIuWJuDzTnPXaR6gqFQh/It07yxZGuZz
ckT2tfV7C3nTjV/eurRnfAR3lWkTnWi+iar/cK18Xxcceax4bTmp0CNtW9yNNTtJ4pIvoAvSsK24
DSKouhAkvT7Qo7EItUwGsh1H2pj0utMk+aVccz573npcW1pRJRKHPpvDbGLlQ4RdePs2tRT8goRj
f4aenv3Q2BGvNZnEZha3XZ+ZvpmTV64MzvZ6oUJvYW3O5HOcRdmNR8alV8s8xLNON4yLBVm0c0h7
7KJAI3EE83kppdqXVvfSNGbqM6p4w5XVEh6k0+jv7nKMdWHn+ZUqkVIRdBV0FltZkdaEt3+6g1r9
Lm0VJksMg87ypc8Tr705/ZkrOq9JdMPW24erN2Sks9IUINPObwAyB/Awf1W65B3RQe10UfMae5LY
GhfBUT1yBEtsZGtiPAPfWgJMT/cYuH8wymZoMLshij4nKLDwTYQDhcNisz0X5S8PqbWcnu1S/25z
C0JaDu1gStURPrGk6ZnvYk0LXKf+JZwJHw0ITZaCdD8PNfShrEZc5mAVH1wqBFRmGjGWBYWvwyx1
M93/zuqCpya3sVAvLhCnH2ThvitLf9esFVrEsj6IqfuRKoeDfGuD6OxePT7XhCbmfq/IRMVQS4ZU
+qfKMISipyaI10QdKeYBzHe7ohD1LmTnG/sM1xKtiXPtdbBQh7UOW5CzhcWqBJTspssgliY1ryT1
mJ/Lkkt53tE3viUH705QXJVMEOf5vu76fQTfMXT67tWJ6yYYV9ao2UtZ45Dzh4NJGbFKcbeiMkJb
ycKJehyk7kdKAyzsqln465ycdW187nsrDtYZ/GFdx0+YsL+ms1nHMiATjYwXMzBrMlNlSc5P5Ple
QoWo6CVF7CK8oZgnRHPqhvmslSzojpUAsjNqaH7Nvgb8eoBgcIkshln4Rk6xK05OjcYJ4WOQDiWf
Olf7FtPZSw5o6n7oRpkfs/lJtxdaa+lYHaz4fhmaal9DmEN1qB8aWw/TDAVoGVcmOmr7UOCc5ZjA
CwB455Nq2DjqucBlaT41RfWerv1IIHz0SeNJ7Jw2P8oxoSaYYdPEDNNPmlaFpt7cxcgOV4P1uYUy
ztsOTiOCpS7Z74GrPYzaQCPd6H9CokSoA99+RZtgqu7LaOOWsra7QcO8QpZlTo9kN3DrYQXZ5RFl
5PDB8sw7Vbt3yCqbI5XoXucNDipkufSItJdhKZkaRQDvZLkTst0n+foLlpCBOOmdSULg9vcoAtHK
Z9oLybJbv6ANbCzPAao9Gtc2IGrPO8aj/K7wTgTj1ufUFZOT3qB0kigtZdY86OOdBajnqNr2u6nD
pUMDMyA5KsZfkWe4p2SYA9AaFRe6l1J+xH8Qik/+qm5F3teH1uzmHciuUKm6OyjvhXwdWEKW87MU
CKJ0Ugwo1wnQVV+NThe5WpuTKBkEz1wRkVNCDTSdlyZiyavW7z6nvEbrsdLN9R6iuDw3gzSexOTF
22sRZGNuhnDPGlIkfQE3lQJ6ZMopKEtGuHJyh5ZePw+cSzykDVrDqZvMqd+W5YEt0D1eRGtvLZsi
MueDVKvtP1QcI0Y1hj32O3d26hPm8DrQkKxzMZcITvjbWlTMN2JogbXARqBVwL5oa3+K8s7uyvow
C5pfKYfQ1Rnz8+rhhoGmBenFbOgxzkhis5UEKcw6LeO+0MmsGj/J8M3Y8dn1RkkGfXyPopTLluWU
buAVuantrJyjg+dqn0ZCRUgGrwaIxAkULa+8OlY04HY5aaUelkr0uqQaMEUN7cml4dJPRwekJPv8
s02TgfJp8YfZzUO9I6S7YMIclO1S4/llytQ0NJ607KNMFhmIRXXANFwu8cQK6J0uIcrjk7tiPSJQ
j6zY8quDrMaTcMmGXelh6qiQfaOGSdOQKruV6EY0HYklGn0c4S8MeHAMpr/HfWWRlMeeUM83uto+
thzM0tILWZVHUpirpy7uvwrlwVMsGoCnij5t5tyxvyWhi54V1EEeONK8FXFV7fK0oa9UX6xp08QP
7I7FrAc9bQS963QCC+wEIao89/lwHsjZL5u2I95+PVseUdzbnhRQzbyWxnoHN5JmBqi93WR6t6Pn
7iKvOOE8C4D+xTf92C7oCRqyQVpEga6dvtrA8wLDqMa9ncNN3JpZOZLxoeSl7NLlgxIKY7wzkdNI
OljWT4/VyhZf2fpjo3FpR2rYT3MZRuRrR8zSMrc6MzYhzSjiyVUjsIYB75zT0KmlLafAD/HGlVPy
kHAy9PMKA6NUxSecum+j5LzVCeulJuwqIwU4zOblgU2P9zzL0r3nCD0wJi2IHO1ucuu3AZ+/TyYk
QQMEELB+/VmM+F7YQd7TyME4FAyRuqRz/dKgdJLJzp6GaVf0xkZl1+4K+Rhb8rtL1ab2zN+dXN5l
SgQOBXerw2ayU/h4ZJwQPjoHVc4Qr+85FVpoIg3lEM7KeAO88FNbz0HaistKvAmoUWAZz3oCNp3q
4G37HQDvXydd8gbEJ68r3hHJHqq4/yRl1Wa99EIkrXekKBFkpedvjLTPjFegCItoptno/ZbruC9E
/6ym9FBHHO4ta8XIMrOZUt7xURwDLdrMLEb6jsiJkT7vurJOWcd4sUyXNXA6jwKKdp4PvNGPrbgL
kDpxtdRUomVzuzAoP2+bwCBh2Zi/RFphVLBItzaXGod2cSoho/Fu6gHwYQMlHWOVeUq+DNM66AA9
PKp0z/w1pu1tl2c/Vp1LfnTby2wrZNTm9EU0LKMs6JXES9ePQzPUgZc0Wtjz4YTpiHNWl3KPrOx9
XI0zjj8iXwvScMC1uSOn0QYTj25watQtzU8ZCtVjaZ2cKrk3R9XeRtpEiZ7NEQK06BjZPHNsYVUo
I7veLWPWB54Toz6mFSSZ7lE+3VtTrAJlV/RnyxuSo+RQGXg52R6cytgbHfP4bEa6BFQ2CU3TZEnn
ILNbZ9yVBtJZ+DZ/6rfKLF9LQSsozRGRxYDuqUb0iBOlZ7A/JzYAVkm6tvmpiAQFr2yRU51ySS9F
u2OO4E+RiwZs/FFaa87lZFhohnjyKylQ6WbhILDngzNz4qeM//e9TBRdSLUfa1AGGtN/5BRIxrmE
1xMZhKwZI4zHerjt5ux+tTF9XC/P1PgZuTrOFIYRXZWcEps1fYqMWww3GxSgDy253mYkXAXo7vx1
Wp+K8iWalPVESkyIwcELCG/n/G0kT6PtPZQjFSLhK77MkD8PdntqOxyVdTndGdtY//qUndQ1/c6t
TgYlXddQfRlwTYIxIcEJ4BuFKx/Ecu3eHUK71AZNGLxh56rnseFcNxB9UVu2tssH81DJ4US794HZ
//eUOG9JvDxbTfHq6c2JVvi3q9eXuTWxoLk5OT81YPYut3a9/Wy4bn4jnf7SxffUi91OKBTIq3On
2RiDkTQOTA1pfUj6EtvFS3/OAora4feHIZLtlrT5HFAh2agBJwTmJOna3a4py6+kaw7IV/N3t563
XaW65INLXIADTiY1S9BmdNkSGk2StdCZ5n2HPyR0SB0KpM7WgxeD020em/QfNzUk5uCys3JqbXTA
7pjwyZ2d+zbeYmiH6RINM++OStogls0Pekd0I5kR99I8w1d700ioWIhT5mRk3XWUTzAvFGdmT79z
lD4Fbpo04Zo8ER1M/0ou4K4zShlGxfZE2TdWlwZtDCDTfN/HBtQlkQQVWClpVn8WMk8A2dKpb9mX
UtP6KLckUjSmHD3E10IasKzrPLAWtL+aXewXdxC+WOnfmM2Lpg13VQycANnSo7RpvJMK2vuW476N
VXrfNyJEuC32A5i9sPXjbELWTyuGEwHJMybVaRGfBhJ5Ro/+tsqLZwQxASmzpH+r+Xaqaic05uF5
snWSnuPaL9f0kuVMdjOPzqHW94gToNRMqSO4XKqDs2KpFmbzKgw6DISXTXK4X0o0DJnHBpx43des
x6ydQqBIWI517DWBoxfpvoxu27XcLtSRs6RcP03LfkmnW31JIRbZcjzOTfacjvE+pbEL8Xb8mqz2
YcL+7QNFC7eIuBn+B9Qx1OpJ1QerLrhGFACpRl8pZjzjVrPGB92DGkhr/cXFvcOveRmyDyeV8JEt
lbEIGR9MVM9FyyY6ZQIJw6C3bP1MF2Pzxqmay2hFiGj05txScDJ77Hfb68qKQeDsbO5lWf9RA7Km
qlvfByEDO+9eqPhvtDL6qK1k1yYPUsDzbUDTcim6WIHIw6pw9mSqukgATmQKBsopijAe5MN2NiX2
3fPjHdlipnKsoxL/w9N5LaeuNVv4iVSlHG6xDcY52/hGhcAo56ynP19r/ftcrPIyBiHN2bPj6NHK
cUngzJnynwnk4zBRqBobypg9xGNNXXMnLtnxWrXftLa5K7ux2q582/MCsGqcepwkEv2VY+Eu+yrd
sfp8VZT5mxum1S50TGz+tJBqJtuWGcajp0OFrcHDM5gMAvbIOkMJzL5AMa1fmzbjsUM7OQ5LV1K0
IJ2czw08reoSAP3+RCvCIdRlFcVp87Qw5WvjlFYwtkwNdMnaQkwdWGl/qUcPC6EP79DZzbcOEMmr
qtfMjeYFw1TRuZTm7kcbPQ7CVeXm9+NUo+RD0rp9kr26I48O32/QjpT2Rr95kbRk1Je3SVHt3Nn/
KuLoVyvTM6G0MQPVo1mppbyu70Iy6l1OSwC8EVew1pm06WJOq4nExjR531aWMwcZZu17J4k+nfjZ
800gWWZELWemiy196sxqb5RAVj3/M6H3YqPZkEWa8Lz2cHEzexC+pVi9Mmx4yyFitq9BYviIV/zR
eLB4ZiQ8QBq9x63/h5q4UIH4iCfjxiSDP9fFrW7cFBkwO825JVkyVTH8M9BIFk55X5FJpauVUet4
LFddm8AgC71e4mVQLebJx7ToVICKX1VBU4qwzWxg4lCv7tu83tnF8OhDt2vFsH7N+gMttM+O2X16
gBUYZVnTybxpW+aCkNpeagp0ZkfZpiGZVp8mF7b+SAdJR+mBCYzvPjMrgEUCeIyk8jNDP8EggIj2
4RiTkZ5tkEAwB7V/FY0ffkE4HacgY4qu+4zAqEH5Rc2aaV0bsSnu4B6KWG+gP8SoeJSrxwTybINE
a9iZdzaZC4/5RhvDBmln+/0L6Wzq4t2TrX6HXkapmPyJtSzMYswgcQvLa+AVKaJSwflCpRstf6Vn
KO4CUuapZ4g2SCv/atbjAII9ehud8rpVFDIGfWYQruHWV7MOO0J5gUJh72fxW1qhHrrYhemA+HIe
xmuAgkwKoD3u2nbzO6bkkhO4G5s6gV7EpG7aVVRbQSw0cznehIIRJCm88wb9pm1Ka7/tFVSQpkCc
68NTpioW0/1KmqCL5dWinAYiKnVu8dN2jjY/mATd2fLgGWa8Tz1jH84tQaAXGdfUVkEO1d2+zWAP
IGai0EIixCVfArQT8rcQYGjn7XrT+bIWwiYGwmxAhINz65TvOuqzu4HJ00zd8IybtC+nm37s0Sn0
33SGqz8bNcVhl2xCPjQ3XTqaD0xGKvQCNs8EsXUZNwFhxgJGutlVDb0L2eDfV+bQPtkA2Hw9YfBb
BDq3Va7HNFdhalEeErXRmICB+fAbRqWFc4Iw2ElOLXgAbkUjgQOnhFLAskxjKp3PMR3HwCs2akKa
mUnYGuM4RpwWSMXB+5Q0u7nDwcmp1Ts86xWn/6tLXQrkacQkA7W4a/v+Jh4XMICdkX30zAHfuKTs
kl716Lzxv4ARk8bwPmODAWTaCK2iX8/AWroDTVNoYqXFY6FhhhzD1awtz00Jlgg+v40+oljS8bV2
wGbmYfIylhQcXapSpo3riwRHIcECk60EHE7G1e26dxfAwJXGUaB1l3miXX1hNitHv1JePVMl+9eX
Cs/IlcbkEUShwRi/tAANGF/UDB1jp/ER1jXXicwdVRRC7DKlWRN6c7ODukQ1donjMT+GIi7o0ejG
BBhaFNdxurTXmeE/VgPhIyavWc6urbo/nUF537Hg1ZTM2ugApJhszkBo3GWedmPPIWDS0r1ebGI0
SiWNZcAxw6xdenzV256+xg0jHS7e7OabaqjushiC37Grt2YFPz2OpX6laJDJ+SYT7z06uAdClc4y
ulf4xp4ZBPcBCVDAlC97iwd65dQgufJBIQfTorXVYr6qx0jgDvWropj3nVQCqDaQJoAciMa+aEtC
+A/0DkxiFTM6GP9b2t6HbhsfjHp4BghFVEPCxjCnM7ggwij7tnBcanLquaSkKz8t23gRqFvfQoY/
MbOEplt3pIxuz8cys4MpgRlmjMh9qFu1o3DuOm9lbQeFGQeKXwQ0GxO+zi/GlP0o1XBxLe8wxPO9
im22ZiOYcTayej7PzbcyOt92Y9+3Crqym8+6Xx3STjt7bgo9U4fucQ6tqZycZvgdKoYkdO2WExdU
0XDJyuG3brurdIpfVN3ZdyVQkDwLoMwN5CfMd+cYXvnZ/op17diU87lyiqCtmw8luhBs2XX/GlXx
eWyyIBVvUAUhNl4MhhVHGj/N/CHDsoC0Rs0t58ZIAliaLzNgX9+kKinjDJLAXcKzT8KuFE++i8JN
naZkQrvsaimVJyv2T/JhZ2ECskfXTgoF/wivNBYgioZjwknBkRvPep0HjKwDXGZ80BgrZfUz4MON
Oqqf7TId5667GH37uMwOMNv8T35ffPUnBrU7m4FcIlHSb7N89jP9PDn9MWmqPzOlhqbAcWyMZyjD
jzABPGbiuhV5IK/FUIn2SfEUad4J+oygnkchrwrCVIJr96VY0m8NiHYxHfGmzj2pNTfWqXLqdH86
J/m59PSijt5WLZS9XEIrwq1q2HdaZQbO3B87OFeK2r1L8mV9b2J7Jz1ygG6WeDvprd5q3878DJf9
Qd5iGMuxpUaId/JWWtxJPB0ZXRfYNshF66CV3inuul95Xg7tFYMin4suhPk2v/+3fCz4ZCxn5q5e
GgbeuOlRq6jZVfrZgya77xdomcdL7FBUYx4uB+IYs6GU2i6zYkOVYGJbl3OfRGeYX0OSVjTjhtUz
E1kDiiPA9e2BEWrMbuVL6Ha9j3JvJ5snstBn7fdiHP7bT9nwZXG+SsrGMMhvsmR6bTPq0AiDCIXs
gHxU7XLAJuN+Kftniyl46+dZIqXpj2nS3NUtNkLYKFgAWQSizsBaDklkvmv818uSgAxN8DBl5knW
sPeRQEdOd75v8uqwpGZQpBzmcMw/a+0C5e8JmNUBkCUYsXDntfOtkpSHdtSCpu0+J+sHWNi749M4
3W0Meq907Vn2dglZWG6gZWqOF8g30IdLmX+eLqpCvhM7bzbX+H/dQMs4wxBHKheZiftqkKxlbhRB
HNMt/92cfHz0GVYuY7O4V80/yc/UGN+KEfx5kjL0lLuUxwtbeNYiZtip0XmM5jNu6YbWnE9fYYps
aKwrIzdHRvLRgmBrSZkXBH7L070T8K4AYqSLqZuHRZnOjfk+l/VnHG1YFabAdep3rE8XKPkDXef7
lTQAeL2bJ+CTS3Snxf41Y0wY7ZkF05DdQxZwbSjIMszNg2bDiqYFIedDvp7ZK0H4MZrGrxWDTl3q
Rz/6d6hIQN3rjvfV6JSswi48l2P3K0/WKppULndKp57l8fW2v+SKdjXD0jdE3FbOLPS0sh57KJHX
1WY2xUXeyQiZckp/ZRPXg8KB8fp8XbKm9U4mmzyWBX0/7EhvHWY9wf9JIC536RrhjDMocmOa+Ssg
3HPahGfZYAdhLpkfQ3v4czX2tIjBTF+qD9E4XtolD5KWhhW/L7dNSSVrnlEOZeDOyqnPns24+BAT
UCkGJiQ+1FvR3IY5XnRyEps8y5g5Bu7a46toTMIRwNw4+d9gb+YZzhf0aEu/ErXGa1FhRsv05rw9
esteFJzcYZJUT0lIcphFFZUkj95NaTAUe2Z7HFU21x45t2GGrx2/mxm0IJ2Jdgo534h6tZzVfjw7
2U1u11/pPBPz8jyaZgVKZt8wxue+6aYL/a0BqWOMZJGgwm5nP/9WWXSanYj5546EWnRvNtHZxIiS
cgpMMFTSNCIZKDRiY/ZHWX1NqX+L8qymMdNYrIMISDP7p+FO10Ad81uM6Exqd/IJlBxYY0n/Wv1y
Fg0p6kF+JmoSyP+nm8J4tbXxY7UuotyG1j2s9kbVXurM/6rQP2IUyI/GWvdLh9JR5Eu+h3rLVou9
nR/SEz/AQTdMx/WjsjJyaz4dQgBGX9HFQalmAZiSt9b5hP75BKLwwBTDp7InhNfDAJ5UFHFzJyKW
FOp5yKdLke8XUz16k09vAqc7hVeuL6xtvLOS9N9LTaLgkhV/bTVwKepH8j45zb7oqtloXhLQcpEW
rzbC1ihnub+iy5Ivy6l/REYrtk+Wdq7VL4Io7xGCxHOkO9TS2Rem/d2GJhRxLIFYN4eFFD0qj+jA
9VwcRxIatQv6I+mMw/rkTCCjLwOjgpD4jKSd30MGruZI2sLW0Qd+Jmz5HLRVBckZk7Ui1fvsAFmo
/fEoDw9h46UMyYTF+VO5TOc05smyesKP6De6rrwstn9aX5RDC/US+I4r1wd+jPTISyJyBBBPqpZw
C0Cj1qVZVXhW/GjRth77iwHLg6zfUH9XifauEytphf/KwPgzJXiGCfunaqwpaW7maT7Gcg9yFOQ7
UpIoQ6Jd11W3lZv973t1/091kRs+qqrqTi7je5q2SRL1MVrQzeyOW2eQ2Sb3dNC82Hyn3O/6LOtD
6c1r1xPQswpehHlpneVidJ+GcE9gp2W10oEtIOOh6kfFy95oTtk0TfglOkKNxZo5LxGtfuJEiLTW
aXh2nU9Vbd7+O61ylWyCR9LoaZmGzAh0heyFvF0d+ttiTnalp50dExnvDqJXdbBHmVnfRJr9yNUD
q0BA+iiATu8rLbWzKC7xDgFKaQS+2eBwI+ZNNGr3pDO+tGgvWstnrE7bfovay5rkpLj/72iJqpLD
aWTpnUXtWzSyr//biS4mrk5A6PUXtyo4fnCljYpzyiETyvsEIph4L7pDzk6vz08x+AARm9rHa9PS
P5t8Z8gm/fcSRc+mNp5kHden1vQvv3rts4TuIPtBxD/jSsWYfvvKqxKaAT7uasjJ3NLbDbOPoh+0
bDmLWKcq7l2u3Lalvk1VBpg692QuT7no52ia3op2+hr+GHMDlQ5I0wFMQfxB7WgjqzWZxUEZqnvT
ZzIxLtJCc0uThA/WUv2RAfwx0r04rXLoGP5G5GCjfXJr3d+Mcl434045zVnV4k+7HskUA8Jc+GYQ
NUGiY9Qni4jSu7+Sb9OihcKrdm4V9UxCv8jy9wYvIsRSl40DH7qxGxJU/wJCDtVpdztTW59iPi+e
Cw6neXSk0qtFd7nuHSYZ2moCQR+sIrD95nox58fUaX/FeNHZHPg9FdGMOVidHTDX9ZhjbLXjnHjb
joYJkRo9qQ8SKoD1Yzqad9cQm6zf2WvxV2F/MJvqKHLz7zkt5S6H9EhegK3gPA4/k9J9jtTidBWc
lwQKsloKi5TgSdL8TGtR8iILZVTidw7Zkw5aWJS/UshQ0HEvTqwK/6eo+hEdZ1jx86zaAHXMU0ez
ShIM6nKEO/GsLz+9DoIZOpDVGexjjOucMAJX2Y846joCsJqY/5kXkebW8A9dsRNLaVTQ9uLKcsVG
lwAFIyDGoGe6jWF2b/QLnMQPFJ/N177HtvpZVY6oh7lv3zQtXlUFEdZlQpU0enWCbwJlJbZ1GdLz
tMlbLGzD+EFVoXjFy2INkgY1IufGpjw4MxtblKOBfQ7TeReB6PRD5+CQ69vQcH/fgMyIQ+MmAXyb
ND28bfWmJcyTbDYDM88O+62nRJVA2kEy3kNeVdTKqSSApMp/BtN+dBPr16tuDBw/pmHsE1CIogg9
02LotvPnh+Wfkisnz/iM2+JaK+HA8udj3Rm4lDEuGKq36h4VODa9Qju6Lb2Y/wrg5HQJl5uFW9Wy
OogngETaUe5ozEjCC2egWEBGpTKPghLSQDc9f1ugXwBk8dd71a9C3oj3MPDjDpwe4ANUCTMbAoX1
GMutuDvypXK/co90JlwbuQ2/DxiVZAdxXLB+XtZ2Dv2/gVpoaH2HY/pRujfyqcxOA4NHIHu2rhWd
LLvBr/aZZz93rkOpN15fj4imx7GnkMakJc5lS6TuZv/+lj0bSnikOeG83OZjeVyXBGMv2w5zOnQ7
MBSGSJ5SPtD6GvhM+pY7d1kd+Wn0A1AiUsjMHZSnpf0nEMuzylOIXTX8/lmcvDzyyXRirEY9e2Ya
wsYx6DNiee20gI5/usib2oaU8OC8i8lsagza1BwygiCkSGRz9eLy6QGSe1DcqAvRwgYhVEeBzu+T
t1XafY9hCnIGw6I5MCTpn/lop7MaIaHWcA8CcCv/n4G39lV0Kwd8NqdtPEO20nHZVT26hCO5swUu
uZff5bSPRJquO54Lyl+G6m/TnvkJBLgIaCDODgMEvqt8Jy6Y2IO8dN+6OnBSekPNiZZ+nlYeo7D8
Uw9k0p+drfc0KdAa1AZ30F/UGbqPRP/JuvvGY83Y2Ki6dczhW86BnAn5qentr9wBQp9zJMblS3ZF
5G/dgqUZj6GrEBI6OxOeiLmCxVv2RiRJ5AZ84Y/B7F/svuGLIltGGBypntP3I9ZI7Jnt5cEMHk0e
BQsu/gCg8r2/tDQCELGgPeSn0Rg3GcPPxE+XKEqtiOtJPGQKdTvLDtrkn5uf+v6e6t9NB7o27I17
D0s3uuPRaCOi2pHyA2bCSP+q6oah8/eqo1yLPyTysso/a7PE6Z5Gtp1InayTU5HC4p+8B8qgR8oU
V9C6xnQs4F3USUCR+VnJIIGthVs1exTrKU6h+PVlNjFIBAi32h8l9hYLK4mT4QoU9VH049z6OzDd
O1Gt4nAPyZ6ZmwfRuqVSn1JfC+hbu1EHlcFGOM62fZfT/87YDtyNf3kQuWDbMkQNxBEcRZtWVWnK
/+dYJfbyNNKCJU6wwigIC2kvqwy2PYbDcRLWQEg/VnP/WfXdndoOu6gnXseGijIQxeam5otMrDGH
5Mspfpy+DkriN8ov6JT2JwQXjWUOlQLtNRMXzwwjj2HkW44dRpl5BkFNPk1hru7MaJs2HR/ygin3
PkimzCLKrZjuQdaDuagCyR9+5SrOxEATgMIThlRzvYOLKonN9lPTA9GFQKKPipYCCu2eRPvYqvOd
pM9yW3Q2HXyyi6bOSvjh++h5b6LsRRFZ7fQ0xwA2UGaKSieH5d+JcoNo4A8M0hts8eTfUZdjeBHz
2Hr+lzd8DRF6CnnuAZ4MqvYTlp89EMIwSV+yFuXBJ8SRN/N8s2jeuzjFq1paMHsKQFitcN4k2PR8
m8UkTwqjLW7V+xqmS/CuwKLhUWIWNw2HI+h4jbYAlJOE+xCfngfGifkzc+1BxOEViqe4hjNFMm6h
oaPXSQtka+e0DTSVOgzQ1BKYzGj9GYVxQyP1XnGnL3J0fUOKz61/U9W+cRZjL/rkP70CUf6rosGu
y4kTfVNrNuup3au0sIm063MI7JPl53QykPzO0+tfccXlJ5eWbwALsx0a+3oBRy95qY5xGUOOBc/J
iroYUy6beAYTtklBkwZxRuwEsqnbJs01sDkO3t+qLID6PMRtJP2aa6S9ahbFOMKRcVim+LeuNyJe
YqhHxw1w+ijXl49iYaCQPQz6cKZZJigYemuZB9n9KnUfaE6k6DifYdSkaXC5J/f812KhGVvyaxvt
Kbu2XLu6s+xo1ytut3WxnxWhIxpR3haT/Cnn3dJoxyVTv9VpJ4Z2YYTUqvQ0tdnl9KWLqpAoTKJZ
MXBl7EBuUoK+aHYSiomdkRMG0+j7mDG7+n8qSA5kUilnv78RqyQbuq7FkCyM5cke9dk+iesm++NZ
6NPyVzKxYFROc4aQtGetBbyURWddnNzQr/cgLHf5IJna/pKEZM2jF0UwCeK/ikM95vpO0d2dpL2p
OJ2yqQjAxJ600KYvJX+kCrfTl3nfYWs9BF1xpnOX7HrfpBJmXOTXFKPqO9XrTBbPQbyB2b7DebHW
DigDn2vAa0WovshXSFJeEvip+tDP9Zf4yfQyB4vlngB/Eg51j3Jn4iPTIBxAwRcNxaEkfU/y8wUg
WuBhgmxMEKR+12mtMB+cENRofy22R63Belczfbcphre/lW9cyuEi1YY88iSfL/ECJJp/KnLTIyf0
nrwY6Wns7tVBOZnxoftrXO9N7lOyfYbWfmmgA7lQ7EyXHt8ootmV/k8NAzmU3s+i3I7oBskYOkby
rZvPccQD8esQzWutRPHzg2nsx1tP0U/yXrmwh4Nqkw+VNGJX05Tr32ams5Unk6JESUgj92B58d6P
mVjI64uD8UWOqTS9ejZ2b764lFTkSebIDnx8OynNZAyQ0OT8Rt+TFd3nVbbVy+EcLaw8a2Sr3ZPl
zqDTqdLqP3ZP7oBBwWx7ybZLZtPxq5/KfciR+UqbYVfu7o3Zu2l93OtCOcmCm+P0UCjedYrylI+o
E/O6gAKI9YcFhF4o5UokJsSUyD2puKJwz9Dh7H+sv3fVwZ/fZlIecCG+lyCCW2R/WkhZ4tXnSNQA
GAAmqVd5XT6SSK7CA/BOixW0hdMGaBzmn6ZZ8MRHKT/RtK957lk2xkzrwBvdU1Idp2j6lJVUHecB
UrVrWXB5hNRzP+rpL83/vbNZjHOrAjBJwPfi9IMIfNDz6kb2aWTn5UnlymqRP43AMvuWqE8FtpwG
FISJ3dlXxSQro9rPRTldFS7JGJc0Ze6R2kYQ/re4HW2JNt0jrsWqcSuq2e6hJ74VyZIdBLuJKezu
TdU7SDWrmYBtFAHEYcHSknfoSeAM6nUzVA9QXhz1KgtIyeMG7jXDOEgYCQz5iIV5H+OcDDJqQFzQ
NdjUUvU4g0KnP5gesLOvRYAkkj/JcUn+kGbkNV0B+OIa3itasWJidAki//NJbenpGyh/N/7pP18V
hrU9zUY7+WqRTtNVAwMeo4SelAXVOXPEeyQ69Jcvp/0cEuKJZYDBdtTOZbGl5fBXUubyujvSTlzg
aVJdk8xPPI1HcMabsh2Y4plJyoJaB8euqO5i2jeG/qbDGSiH8ShvJy96MG9bR4XTrD6IGonj5Ami
Bcrh1A16Tg6aMbrXzfhCpzBWfvhNxmlvKMqNqMIBpw3oVXwkbavxNBNPKdWbxY5eKpA4/3nrvk9o
ndcPLdg2ugIlyU8B/JIwmH3TY5ZIhryu53h5AJ7+IwKX4WA3FNSbQbsTXSKvKYOKNnKvG4eIEw9j
rOCr0sZbOU+igWHePauefsXIpeeUszjnuLEl3fbRvKsQaJFSEWzHHx7mSLnWPO1rSvGQ57Pou6pz
DjHpiAqfzvkxKUvJq1bMcsJ3Xpavw6doDVGbOXcDCbrCF67qyG/f6H3aiLjL7w5vmcL5Ox1eREKX
tjyOt/LNSofgixCLXlG14jdLgUUPt8acMYs6WxW95FGk0koPFg1a7rsyGoHpa8fWb38bOknGcniT
FTFn482DjV+OGrZYVd+sYvqSb5ErJayfKH+3yp98mhho2/3fX+SO5B2aQRPkfK/79o8c/DFNtrqR
38szrG+NkkdjhgkSqRBTONv6GXIpS1V/ZaHWfM2g/4wAg9ENlu1/YhHqHrveAOyJ0mS36ozwQVPb
L8k7NVgokdOuBfdonWc3PIsJZirv+SgHTo5DaOjn8Ko2Frp801tQHiepdMDs0Ie/yU2h+b9Sw16r
HoAu33wvAZkV2LP1JWJn5+5GyaLXiP+rJehQBQeXhL78TV5rI0L/y1odaeiRVYZPOaaFZQZx5f7U
/d1/NWW3Wi5zFQVzXrwmE0RC9UErqi95t0Skq47o1BuzVg4Mjz1b5Ks8V925IXOiObyyfIMfnZrP
Fqbxoq7fIxv6Jj0NfBKQFK8Bdy5AmTBYY3RdWtFjb05vAwDqqoo2pWrAPqk++PGr6VFDx3uZLO0c
hcprZgU9jq4YgSJEkmolYfol3dbFG0f7IhADUf4phsVzvzL8KUYuHKm1xXLFs9ZAttbPe3lfivs9
+vA00ClCw/8D1bDrXtLNeCzy91nT70G9g8EnbpOLygUcL/0Zym0tqSPy3zXeFuHnm1eTB1+KTw9G
hBFuVDLD92ZbBiCpbirfuw9x0r0p+loK909llMZo41qSaE7r6luzb2cKKrUHUUldH+hgeGW4ELpu
OUZEqYzmOzaTfdP3yZ18BNgsaULnkBQh+bfuGc2Em+EcJpWEZr9t4SQwiJFhoiXqTj9cJs7IjbcS
4MuLuVlR9oDNBi1f2c2JTiRiMKIoc/6UzZF78NPydm4ZRCtvSgl/u6l9sy0mnvK88iaCs4MzMdvb
SN81qoqyPLJmEU0ADooafufviOwjUUizMAbQc++60n22kxpACte0zPYDqAeddmRjGjZniZO3VpOz
NjOSfLrI009T/OrEND5xh3Kn1sKC9TRdJxH4evQutFkndWj3Vs402KH4s7vqVOIWu3r4EKqA5Xlu
scXCtA3DYbdXK3jGMvUoeeTMovpF6XGg60gN4SMi4SIa/t8hdH9Q6Kt2lgPbk6ABBEDfN3QEDD1C
8ZPPfTBpqpL/iy2Ss+24NPCrDE+jWST2V3DJmDrPeU5VocK345tCd/yQEr3fkXsY4luMwZ3UjELQ
V3hBeSAnVW8e4caB/e7XNR4qgX9RFJDjKwUHMRujxRIqM/OEHGglVs98eY5Lel3D7lfMmuFRY/AY
oRM1j2uKaU23UuCqwdUx5+NNQiqVdZUyZ0XJsjlKVCrBQ1vMj4rWXEt8JqldKYZSqn+0aZR2s6ua
8WQKCYxuLIPK64ApJNCqdbeSXJH+6zZTXqVWk9OM1fr6+78UsXRftM5vBZsphTypG0rixrb1lyQk
e0kuWEoIkhiRnzWoxVAj1KTEIH+Tm5XwRWI/zb8ZovFXinU68AYp8trmFwDwz7V6Kbur/6Rx+yfe
iXCZuwZMDclBUCgG9BNuaVytSSOSKlLLkcp0oc0QnrR3S8V3SU99465Vo7UODPF9Ulrkg0nCkGqR
+jBKh5pGWH2m4a5Y774qcGRwheQdIlxSVRayTfwhSOKuV4gMJFrMWapot5C0jZrlgaTrOp3WsXy6
nawBQLf7IleQgoysRQpHpa2RFmYL6iz/k+1Z1HbfpP1O0uPr2krBxxsAdA/lxxrjsW+mv3x24688
p5QSNTAapRBMRfSmZPhMhve3JvzsOr8aZ+NFYsg1aFwm92VKL2uSoa/7d0k0JNAxOZX3LBeXK0rw
P2Xh1m66fRdTCSWBL+WjKFHf07yEH6S7NatoK2kr2TFZMU84CxlFw87uaxvwoYmcsmb1rLzqQG1l
O5N83FFH3etUTaXSOrZ5oLRkq4R/IWa2GITWvfKY5sr3MpDZM9qndcsBsb/2CY2k//mtAuxCPez8
WdmLsVw4onaWfDvjmxxueYnG/iBTnYNEueLmyOkNFWa24AZLwSp1Efpo+WUkMhznZ7GKbk4aafnu
VfUzonAPfR/UlOpxPX6roojUu8Wzv8Q1oEOcgiDaKpNc97euxG8xvc/iYvbT8jK1NGP2yg08kfdr
lUe8Qx9K17T6jeUppC5YO1KMoZncPsjXG9o/C26O/R1YH9g9ugtgzlvVbW5Dv6PFtrtIgT+aQOXG
R6m0iNYo7e4H2mix27qlXTuz/yBZQpE8OVmSXqyUGUqIDqIdfBpSkHl49NXhU2AcvsfgneZddqeJ
QXxxXuRTlHaJyspX+b9Zx7u8mG7lbyt2DCxB5MDnzL0IbEm+jfkHwIJpL/NP647JwZ3qlzCavpss
2pmFuy9hctOEBuFTLipJyjJxXr0ZghGUjNyavC4HpxmO4F7fjd1kzyepxsvhkj8IFkeyGsul99IN
U6jf5IyVGjV67oWxECf53rrXb6LKo5UFgLEA5OS68gaJWQRUlcm0qyH7pzYB/A5q+C13Hs/eUwej
1kLuXRZf9kgD/XUj3y0XscqMHg6fN4G8ESMnyeGxKhlu3dAK6FHortm2IpAUlIOErOUOqGOyhSEq
xGmSgWyR3crvn6oqu3aNBGyJfs4ozfnotSx9iPzsUBB60UJ2S80C/l8diGFypm/u7IE+BuGdU+Wb
qAWkvXWOlOU6thzaDF3kqT1J5ioyaFTamPm0xxsATAuMRoLx3H01a9pEyB9Kmn19gEZvb+peZcoy
vjICBXkRZRLH2OVRdNv0zDs9xmANQw70JKoTVdqN/37CfP1Ke+q/4rszvMuWyN9FLORnCgvo4pRP
kS1bQNJ7bqkiOqQKB5mOI6PT7gRPI2IlaD9R30Kw2dbKs/y/14C34DXRH/RjPjddfUtTxYoRFHUj
ul9UiLcYDx2gHrG4Ddx5ilu9mYVzkqqovCY1E6mO2orxrHHAlmKAmbleC/tVYTzCmL4Vmys6YI2G
G7U8aCAD+azISxLbf302bBd32gvwSsTAtVKai/tbkdsls14hO4NigydGqWsAEAdWqOrCPVwq22Rg
UcXoecsuy/N9lJYH3zyx2Z9iB0qxM3KIaFeKrmE6vV4K8yopvJ0YNgnB5QvlsMgZaGmM61k2ut9k
haXiIT/lLZ7v3TRUQuR4C2BPEABUSQQssJUssFRb4pFEXWFfFQbUgiQiRHqlYKZJojJefhrTeIzH
V3q7KahjFfiTlIAkl2n29lMTwlwhTjIuqxQuBg0fyfgbevuNYWwnuUlRBYw7QE6sq0UZHu2cKYST
8iorKU/p2+6fbakH1V03UN5eJj51EwtWnP99XDXfDFifxQbZ1Qi487EYRpidir86Ct/szH2e6wqm
SSlyjavT4MCssowMFaNuIkdTzE5odaDocESqCwgx6H/eEqAKsqhynyLuo4iju7MU+1M2bpifM0/5
sNL0mh4nhq5U3+hd0bnELDSVT6/U1DYkLNdS3KrkxFS6Lcd1vhqIe4DLBStwg2Qn9BC7xrHuxHRL
ztYVQE7ZT0Bm/4E34Pa8rqP5QUBi9HscBZ4UTemxbehBBROGbPQ9A1Eq40qxKaPgcQjw1GRUfVe8
i3bSHXE1rGfJP0iMKYYvoxvV65L33swDsTiT7nzqzZr/kUyKOL/A2DdpMn2syRo+MmqFqGn4pdjp
knjH9J60RyaGQ7xwVkPt638KUlZBi5rLFbRnJ/HJZHVFQ1LjYq64f+fX+rmDIQUY/nwwwc6x3zbt
Y4YOHwn1OZHS1c0jfx7FEBZQNZASlUgs6poGVn8jK7rqJSl1tGG38edorU0JsmlFDqU+IUm4vEku
XXwaz8U3dpZwO/rFvVQTaB47jTGudpUX77FxEa0m56h1x+/WfpOFXTdPRHIxIgGxSNFsKeni74vV
OZM7/8+4MZ7j0+wYOAKYQFXu5BSKl7IqOAp68tbK8PZUPyno7S3L+RCQ92r+0ECCDVaHndapxyjj
5CjdRfOit9ljOCvbJpGGQN/1lp7UpryR5Jfsi75EFFT+uTuRZ+9Ly9zKJeVf3hrAZ0mOQFiBcMqq
tq756Orl9Xr6HPpsc1rsiCFkl+QxV/lCV9EpCi/TX2i02yQd14/Kx0cOrFo7rzNNJSJ7ckBy6SnV
ckZroPA5Ukry7lXOx+owxvVGrig5wjhx9xBkrSUbOZFrVdxi3AKEuTAOszWyT1APBFIyrdvyxbEy
+gK9/WgrePnUQfChPCylvEcZ0tNyK6WazjYPAxl7jYHxCdkqolQ8B+mYUS9NU1OniKwgdsFO9dPr
yELrRrPtQ0ClwEOnoXhSYJ2LxfbDIclSjmcfE8p8YWKrkiGDMuulhB7NPA//x9V5LTeuLFn0iyoC
3rySAL1IefeC6NOthiu4gsfXzwLP3JmJiRu3T0ui1CIJVGVl7r0226vD0jOymK15Ktjpbs3kbsv2
SVTtR95kf5QXfd1/lsMVj3UENueCvYQyin3Yq+praRPbU84vNhhNbaj/8fsFTR9nLc0IK9M+Y6L8
taz63yj5qMlBYpDZUSeuTywmSVl0YpeG6+xynaGvT/8+mPT7z3YM1zV6/XCtKl6HQbvLT5ZkYI1c
NrzRvxT993W1lot8lwbQv393+wa7LoSJ8yqLuc/IrJhOW2e/rD9wLQdWCR6jmpeIU9x6260L0Ho7
rtsu0HV6TMXrOgBdH1eBkCsstBS0MteNZFWQm10VitQ7rWeG9fvWEyOq10NeNyQJ886vS186jl8+
+QMeikqOoevkzwcLR/AnbInqZ70Z19rKk7tGqt/OlGGDh3XG+7CuGD0egfUCXbV8XX6wDGL0ahhf
/72YrPXEqoG1IbpmRfvwH5nR+myKxHzqEuc+skxL2EvuQmTPdF9mbaW2/ZBdpzn7+c+WnsXe18Tn
dUsnKEs9m2NB2DXns2T5u5Ya62/pype4r1/W3YXG0oEm3H69PdaHETv3g/CePWd94Lp2eJKIAd9A
mE8XYK0lWvnQsNWtIqx1valnL2hH1v++xjPN2DYl95u6xUhlAPoehTTLNI/14uS+fK3/0vqLGKN9
yNEGWI4PcOLl30WVoiuuvgrGomPVPEzIdLvxo9Lnv7TGv3i9OYF/r6fCtezzU0gvfXbrfFqg6/sU
Je2tNaGEruuwgeuCq1yLUN6rHgo2z4QzxpQPnDfuRZFKhyOEw906YVxXivXNIqvsHfzw+stgPrvX
QZan/7FBDvXxc4kYYxVsqKq7WoowO5+9MFrj8pzpcb0c1//fpU7rRb5ewK6AyRKLoGvI4qICWR9w
l/yW/apKgkJPQ25V+2Kj+qjwig0GTVEurv+0HVS0EMuRhetbvtatg9sf+27a3afS3yIuPtd597ob
rZrH+FKZxuf917Lk/Kurs7OD7VzaPYJbXiHgp382OlwxZoXrRr/Oacu1A05vWc55HdbcLBsGLdAo
Ydxfsp6H6tbCadDM0bkvZxEL92hE4hHosRF0cQQcsxJQGofG2tZG82Mndvno6DDwM+1Y1FV0JTYK
D4AgscItvbB34UiBa4TlivTGqn5pyHqeXCV3ZaZU6HokIVu+yoI+14p9OlokSxjzvh3RtMXlmB1F
pARQ6n4zLWX8BE6eK218TFCb0Z3xQAfvLDOuTxXSeAOJ7KyJ8TUx9R+71sWxtiQ8Q+RrYZXUJ4ss
suMU5St12ARu1BbebkKFMhlnlHufqr8aPIENzCPiV4izCLMhOhYFakRjrJMnfWw3mQt3ndBhjGKg
SxMbm1okBws2OL+0AI7J+uzcrGiyzno9oeLq7VsmxQoP93fS7J6LaLB3ZoHIUVOhndUGsIjM3nLg
A9S6cUWJ9L171gtDBbrrwwzEF4IHn0BaYVTvclDmZom7r0zinh7d5ZD0o84pFV8IB/8IBtCtncxb
q+jwOETq7Kq1RILgIAPCIqeHGXFKpctgaJs/EgqWrGdIbhqvNQGMAdAubYPpdEA0PQRmC7ymGItx
o+p5ABPqMUF3s5M5M6x1rKoMHZE425mQWgJpWFc6/KHOGL+Zuh90JnT5Ur5BeAFlVpq3Qg7HPJ2t
jU8ONBxo71n3zZHHqd+9I69YCXVI8xgtR93Y2pRv2jD/Y3rThbQqAHmJmYWGehMMtdM8PfduPW2R
HF2A+r/pUAg3vTfyzTD6he0cxib9U6qEdKu+eAF6K9fOfxm4jbvPc09RxuGDgtOksxrMPL/CetNi
XJ5LK6BX423vtQ9YIZRxk98FY6r1G2Dauzat3qPV/GKCA2kaciq4FUwfSlTk9fKyRPgwhcb6QPLt
GliS4JClk9wyJ/eBKmdDjtl5wZ+7DOKpwog9avR6pEC+n8XH3OSikbALkhljo24d28WYTkBjWaUl
dm4DFxowgl/J0OlXbNs0ZeY4PvbcAbE/BIP1izBlZ9dhClzd7ieKtXD6J+6Xi8c+tkmtHm1YrRCC
GdNBUzYgsaq+eC6y7cietV3Us5gWUQZHx14InSjbk6tLuRM55L+IFXmTwbMMV/K+G7FDCVuHLq5V
G2E6n/Mib3o1Wac8bkJAN9hCmppQFADj+mAEyeCMmyk2X4kiBtnMKTmNMG0mhHCM2QSgiklVyfCT
tuRhTF1tN2i4JeI63qoMcaYOVn9pSjsknQycRIu0Xo0DOcHqMBRFddD0otzYZTrh533WHEvfp/xm
OEtoPvJbDB2IO0Ob5/1EqbXoI06pCnRzP/TZPtKHeQN45J/lr6HmT7C0pEe4Fgkp0KMnSBqyG3cY
trnUYDMbq1jNHMddbXK5uGW2H+M14TBHiZRqxvuIHXI1mmrYlk9q4Vm7ZutuGLff8tlqt5YkU5eA
iga/7BwxVvwllgp34fxS+SXSlaURO42Ib/OpambSfxLCXooJLEKTYU1U47VwketHE4QkX6FlTHVs
AGvYgFaXBYBPXQ/KqbZ3I9LKpJNIzU3yaFBr7kr9y6JRforsIRwkfIAZyGiw2PGr3i8zsnej2Frp
zCjfXbytbxtnFCLV0YtazLfpuKsGncgigBP6CC3WHIgy8HCgcTnksepfskCz/TVbdso2TjNB3CQW
wqr9YWN6jR/Urk6vOXcr1Oh4TuysL+D9/vUj7FE9cU6FfDelHR9k3iM2mAEvDPF8Sgo3GBMVoxPz
nmqc56aCPNlnEB1nSfe87i3e5NTfOmNJOueVLVPfOC7TRYmPbaOrl8TXruPayE+g7qDkXfAXZ3qQ
95rBTKMMoHePQevo706DPzxn36cjECW1yw1OEIVRWt9+o0GKtNVtLMp3fUQ9QBKMkPkYgnR5ccTg
gZtOADk7zV/Qx9D7a/+bnEMz6MTVZWTOFhy/MYL0t3nUIXskNZoQoNkHv444/kEvf9vC3TFXE539
JBTXn+tyqQmASeBubCzuxt8qIhm5d0BxtZwQIlvfL+z4aWYw4R0KghsgBFXISajx53N9rdECvTqu
wwLvTQekiERrZtDbMwcFoGWBy/OL5jjoYqd6640uoOKqnTqgcKcmm170h6ytQklRSSngZ3tAt7+T
lt9whGZhlZSyvumGvq0/9FIw7KKBF6byyXG6g2cSzurOj4Y8dW2a7njaGPmM/qt3bOLoSu27jbow
m2tkYoz2nCn+BzxQHaryvYh741QX0jj1lplvG1tjoJZPp7r3WG4GiGU2me4C8MDETQemtqJvADzF
l+bOs736VHrmwZyWcY/V+KnScVNOAgSQA9KQzdIE/KrZC5lOINg5rG/GJO6PlP7+xpgaUqnTvjnd
fw7g7XxDkDO0RrP9ICPls7RAMlpYn5te/9K1eAmWAnCvpoNVxyilyf6zGhkkMDcbiESFJScrzJRt
yti69RXH09Ik7Oh1ciqxG3N1BkaBUYgkNjvV913UvY4wDreJlM+yl0A/1z8S02hOMHiw6uXNT2NR
jkJduNktThSjuAxtZh2rZmlPvta0p1blN5IWIWVyAOozgPB9zmx/wDFVidNUZjUQXnW0UStsQIwz
UDYQahlQ8EO5aTgjFJH5JPNla3mcJ5amMfeu0xwMFzu/rgGoKBSYLZqiKrx3OpTDpRAlLFcu9anW
jCHvMp3l9VXMi6TaCVN7GZchCymn2Qmnkam+2euM1EtMvY5ZdZzfoor1Kgel41fUinrO8lBXJ7Db
1WmobNpIFFdyJjgjHydzYyTu1jDgO04lWYBVmRNCU5zdsYd4RoloLv1v2+R6I4HiYqFaqhV74ZjD
B65cLp3Iepce9gLa0rvEJDfJF1cEMkh2p93SRsG46K+FR7hUSYRbhTJgvUqG2uXYVdMqVXabh1pd
MFAYFvik+qabjIB1goIjqTY1zth5zocwx82y1SywSsPfeKWKkV+S7HC7Xk0TyCRg9EL2DQaH+730
FrMH/XbgP2y0GXJi0kowwi1z2tiaNxZl7DYRhKdUa29x9ALT6y7ZAPaqFGfTlHB7pxaqXpbjh4ku
ypx/Z8uCiaGvPh3KE7f1diIzV9oZ+1ASG2bgtmk4kznBAmhfEALrAGWzbyGhogw6L7Jof3SHK9s3
NV4j6zvVeYd6378qe7JCV9G+W1GM1ryNBIWJJAaq7h2SAsinLJJTkRHMqL0ric19M3PbnYyhgI0y
VQNQQ4P+6Pb+WW39Un1/lN3zfrvZyNV3/6vMchcYzvqAf7/h/r2p3uCbrJ9GB2meoO8lE8p1I7HX
97tEzIC+jT2jzMfD4it366xoF9PwX/VxeojJH+D+5zWYCOVsS9VSnFMb5L21BTQwbpuOiAy/b7ct
ZOKErWEusznUtO6hz2J6WhPSmFp2PZmSNBqzdt/RCTXWldV3CFmiuEetY49hNpZ/h9R9yowiOsdJ
sifwDnqlF/3ks/+4+H+6DsdjlGvuPl5mFKbAGqbOurGLi01ZXpLWf6099FIKRVO61IeOzZ4otuTQ
xUze6c3L0FiAl1Tuia2g1cvdMKBUKcfOJjcq/ZRa5m7m2Ai7uvn0wsaH4mNno09dSaUjDfMcS++r
JYVsg0+1PXmlv7VE5O6V9xbTDdl2zBk3AzGRh16QqpNgsLFGZsAg+ImrXtzDPOA3KcnHwE7zYZOs
y4nY5SCp4G5PNItWY2ugL5Z9WQSLVznrlxKBPgrP5ew0+37267Or2024ruVzrCdbYse0bdHrrPCB
AHm5rRqmhTih+m00M02OLVBK8rH1yKnowf1IMv1MXT67SpfQqNSPV4vbCL8Kt9AhHVsayGCLBzt+
bsVr3hJMNwgzMFcZmCEqg6SP5ULj6WJ7fjA2JXDqTsEibwoSlwdvW9TWu2aA5ipKdXV07RksOsle
BRv/YtUnrD8fxTy+NUX3GY0F9NAiPeXkN7PEIMePZjQQ1qRuRkNpv6ynbSiIJsT85UcY2bwhmqSs
/urpFLhJZoWaimDgy63mVFmgD+NFB6m9iSo6qaDAHqfaoVhriF7LUeKiSNlKrVfbOVveajfhtdBW
KFq+Hi7qxA8bR+2dKe1ORh7fXM5/KK0Ex7Q6nrd2Ff2TasvRJ08q8DW5qYR/NbupCxnH/RZjl5CJ
DIZ9MeyjGNIAywcK8pqITiSWgZC9t52WlGYhnbldLA4lldOha7y/hJLUMlqIVRWUqQhpa64H5TSf
rdb7W2/Ug8zSz35WvYyth0BEgiE32ofaJEpwmobHdrSe/HK51bC/NpFL/AZCGvoYYatbRIS04Cno
sSCato+oDQ5Ka2o4TAiRvH0hpxvJ2adm7l6UYX86fn7pBhBo8FbY+ptzaZv8i57+NMAVNfSM6fvw
MEtcnUQYiq44O5r9gCAQyqFqVBBn3iPdzQ1Zd8OjafZfMb27bU3XsopsigDYzXQsjLAXvPaRRBaa
p055Aao/aE8pgV1GxtvN7KaN1O8yIxIJaJux0Qu6AEPdnhft2yXvN5XVRVXyqgzP2o1+3G7YJQ8f
xoxANDXznhsVcprjH5N6TkOnG4aApByD/mMCOikf+Mcdr38kUYdQrz/9NBqnSpCv2rrVZ+E4W90D
/djOL6LUGJJzr6eKKCFFIEefx2xJNJ43S9Y/otsPrQroJo7YR094R4CmRdiO/Vl3kDMO6qzlGH5K
GT2SrDvwtP2dSJ0wp8290V1dBFVMLohrNHqwmPVHabdPrakQIxD7URZzyfihDjRJLddwfe/4ITsM
QERLJNSq7l9dz15aS12bzPlrWB9+R4HPEeMRYNnBL70m9HDgw8q+WML2d70iNDKP9VdW19syOwDO
6JatJdhgZ7fURjPHoIXzpMo3cP1BJg7bj/oQWbQyuhokfbRTaXumpHIyiOAAWxrG7YhIiCQMkMOo
TUZxaBQsVg0pE5suAbA1UQw4LImGxVPSu+fJBlOZWJiC4ovqTE4T6bxDL4peT0AbVK7+dH+/oqyi
7mKYXNR7Yz0Uln7z2Qj2IqO9kRZ1UJLNo+tUAA9om9pAznQStTZavtDdMuWtLaNvlzT1pZbvrYM8
Ja+OOqafPaed9vS/fwj6YP/nw/sXalvbVdlgH/pxLMtdl3U9SY+EBGzn0Vgb7/W/n0vpkZ8XJVP6
m+tfiWGK2AbXHlHSQmebZl+d7n945bA3gfgfhOM/NVo2HyzefZraNMEbq0JHcWrdufrKfO3maMVr
Yw3o+jznlKXAtnRMJo+YRxPWk/mUlx6OtY6ILmElPmG8GbB7NyrCHKajb5rYcauPOAUaOBKqSAXi
A5FikgXLht612+9JFT0sppDAUymoK+NbJPweYE5/c9nGJ+VooWgrEn9ceJhDUh7BgspT9IxXrORM
QvkEAC7dkgTwmHWd9mJaV1Qt5DqMFdzbsf7KTI2k0Tnek9WXH6ss8Yhc2QALnvZzPwHix4g4dlbL
yVYC7HPDGa7jSBjVth1KiRrReNL87rUsqhspQrgemvigTWW3HRqh7aOuB/RrpQ+LlZUhtGQGTtyx
mwwd3uLo8ghs/Ye64egp+CdG3Ysgps2yabqe+t7+iYyiDfGswv1KYatp0RNQPBUkU32jNsO8HRtZ
AO7F3pAX6K6l0S2LijTIouphzf5Y8wRcr3qsK1hp0EcNN3ryDPGks+Sif3js42ZfTY6+mYr5ncme
IiArfvA7TplzpMpN5em/EXx8K/uz0KkJEf/yC/aXsc8wfHP8z8q91jmhUCVqA3/cM68otjB3xQJP
vDHt34vNNMyb47+maT9IQa4R/rNQR3pPMTC9iPgHAulb6V3akT6T4dMSc8ry6E/tGWi0POR2CJaV
eJiel23M6JmIEauiBXo9LUPNePPs6lw0UMjthi5UbS9iv/7wwu6uSQvLee0uE4nmX1qve5kbJhkt
ZMMh9l7uMWlJ2p0FY+ptB0ei6pJyW0cIGNYsItlRW/it+TLZ1c6HM3U011q/iUU4R/EuH9WjnXWn
TC92zGYFkRA0AaGice8TsCmm4cuxmEWmrf6jEFpv7q/vqAT+NYeQI9PpgoFVj3QK97N4qeP4ZPra
cnAdT9GGHC+aUHu7Hz9nZjY7s4uf4l6LtpOgTzoBxtzYdZ1fbAPKd5rrV8p6dSIyg8zbvCZVpuuW
g8SWHNb85FCBbNwMfTTujKWaLmz8TySCVPu+kRcI2knQlcCLvIYoeC2yX2O69FtN4+QiCtYhgdCZ
ygVctOuXhLb7C51fh9gXhOg2vP/ih2azDIjINBbLu84JtX+WFHTkZkX+kE7CXSTgHpPBSpZVbxAX
bPW85FH2q6xmO0TDTKopM8IKuncTszKRR5TvWn+ZNrM9eA8e2yrr9ogMYP2wMfK633OyoRMyP9wf
cf987koO83VBPiUP1oJpjdYmKZxATADdGjda0E4iXThINPaDO/8aGuI9jdKwHu5/QFW0//1b0a7p
i8R5be6fI6dyxnekrv/vscVCqTh4Ld660hFzcP+ySrvmPJsSZKLXt8jn+PFj739blfeLtFGulQx0
+kSs5IOx/u3+IQLh9uKQ73j/6P55qBceMdo0ITDXgHPlBqGtvnjZ7t+PyZW7VElsH2fdNh5mH2/N
EnPenAfjoTdiWsCp2+i0CD1Ssv/3k+B4gJrkhRHeP3n/5pSJiUsdd2LM55AusSKQ9FycxvUnx0Wk
5oD63zlqpUQEuT7k/r3cOOMuSkiGKHrLf8hpjW61zPICt+p5hpnGAaZavzJw0Z6Uao/3L5hLGj10
NsINY1KP90/dv9/3rd8iKePD/aP755uINBjyX/Tg/k11NVo7oiOJvP+fH2sZ4xHQQn5tFqCtLOPJ
BcIvWQ5jX52HNZils2YwxHwxRTQOorgbn1nBm6Mqe87gqYwCTsnFRUTzIRcsc4SbNdt+tF/Jed6n
SnLq0xgNVFn1DHmFkrsGbWyrusSphwoX3cfOymBLANt40lqldnGEfQqwqADzvCBBTytgygPUyzxp
Dw30kU2EGmXr6fJrIQp1tFpyOWhekfO0rQXT/0WSHGQkT2shmUuqlCH3v5zIffQyFhbmKSrtz7TO
jw1hSIDv2108LT4xI0PQerjSmjLiJkkvzLvHlek8eQUdDZ/WQ0nBTrLHQ7/uyTlB9YuhMcDhJMM9
9awxGQFSEodkT5BcW59Gjy6MG7nXOu53fpTeDGFf837Yjc0C50fGD4ZD7I4wX7qIyKy8Md0tOpTP
iPAoXCEYk9uI5oTTAP0WWFZJPmfEcyxiqvo+Xm5tnvNdyoN30HYfRgHTSgeik+LYsnqU+rn3MaTE
m+pufSx6uTen8uAnT7OUx34U8uDZ0cFxtHhb2zOeFUbBnW1e3bI79F33aSbe1W28kSju9kSQosYy
zTrIsP3NRQwrM3UppPkRNy51Pm8nhy+0B/y+8fTIGJDSuMO6XSIvZO7ABPiWT8B8Fsk5CqE/ve/i
AAS/HOjbtPfh0aQ/+DCWLE5BIe+3ZZJ80wIhNKfhxpDlTbg1xGj3HchDG8LrQdBScVhvO9YyO55h
rje3zmkuaf3LlFDxJnIZxjTw3K4/uJl4IKFJBUUTP5bGrywioYaI+YTAeZeNe4Iyuub++i0QqInG
7iYyyNpM9fldjM0brExJLgwToqYXA7ZRLcB8z0G4Ln+7XJGJuQ5gi8EB8Zz+eIVNgiSlFCFtZAhW
w08yG7hw2QBVxRuNT5BTgwa/2fJCNutTlXBC8gf6cCYunaDGBM8vgiDJB5ua0hpF2IiGrfvj1rbY
xM1q5Swt1BnL3mymoCrT5tiDLmuYg6qRbTOx12a239F+nnfj0u9LBjsXR9AJGuz32WJGbwkAFUN7
6UTy5PXp0XCxw+JGmuYV0Wto74TX3IxOBtU4Q1Epjoy+4Bp8VK6Zo99rbnFc7BiPngcAJBuPvtTO
78kBLTpmhS1HYgJTPqaiYSZNlmj+qpfqmcy1tVH07sk63XH6RcfaCo6dHhER+VLSoUsCbdbfOmW/
EOi6U+ZwisqCUQCQ3IxctEYZFyYofsA9x1xfII8nxVMupwLaLenZFAy1OnhNg//FI3lDdY9uVuNK
QkfNYrpv6/F9aqIW68n0qacq8HgT0RPMOzcfmIRPW9fzQXJYsP/67lvC/IUYm1xdksZBSYqHqDYf
YrDirl78tbvmMjpWzdkWSixUzXTI+61u4krXHZrjrVcTfRZhu6dBRRCdbeRM2/P8YlgNOJbKtTc6
/b1zZYGubxb36mndrRiNj6gb9qB0myMAH8YC1TeOGcjitf4KFrc8jK8jkl3cBiBE1/QHy1zgbDvl
e06lrXk076esgmbDFlz1F2yxks4NtafdezBn5VNLBzdz5qOQrCPJnOChWwnzVdW8LIosJcZyGKrI
HbbbhQ3advH7v4/MsDwohScCwBkj0hRumm7nr2l+XXPNtDjIyf2Duw1ivLG8Z8fzXzMmu0x0mxv0
fFLAbkvTXtkP6d9Aq9znnvPSTFB56oUsgib+oyXZY6eYNPg6Y0OP+Kz16tUK2mMFiWQp4/qspQMM
sf3NLxyUAG7zRlsCvSd9FIjg/HfHMIKwgYTWiRzmIBXzp4ePhj76I0Gi+HcISNyAaaQgI7ohi7wg
7+Be2s9cVEglSFvJMmuz2Bqp37DO6aTSUPGtj1TvCKBpE/pn5BCP+vBlq64JCJwkpdBNldq4Om3P
ks43eKb53SLlOsHp1fJP9Tp/2Mw6yahhWLSAgCbqrNkPyZAFtp7ufNd/qBhLbty4eaMqPLomo1jz
fRUizTHhxI7jeiFJesxa1aOhVd++w4XdO49ItN8bs/kzLzjMxCIPLTwNB8Xr3tSf2x6pQPHtZQUX
fjf9po/30Mdh5WbfFHjnfnSPY5yFjj2yYcvY3YLCfnERBi0ye7HdXGJoZhqXz+exA/vYWC2GyILF
Mh9vMJK+pXzQ6vx10v9xVIVEZCiOsV0TpKMD4Gh2vUt/HpnsTcbW3oH/EPITgH1Y866u009PL3G9
x9CLMez6HG/s+BfD0oPtzjwFg1CnLus/+k5dqkwikiSj0nPLs47CwonFV+Ib76RTftkZl4dYsedE
v28gY3/409CiQuDdmBLtd91qnz3nFkTXsEzyTQG9hJyMiyRBvDAm5lXzBW3FiTBnTPwvZT6Q2NL1
7zR5AUil7xY9mm2RGS+ZnX01aDWI6MSjzoRdZfLJUtpzZeBISChZ6ha2DljiitjkbPmOasac/GLH
Hsrw6Bq/RcScLWXWk1gURbZ6IR1oDr3iu1bsmC1o+IqthZgqKqi9M9c76RYkqHTqoNn9JyBsBkfm
/D06HSerUj5HhuroXNOXZQvbDqg3OBYzTNe4rGglHY3+ujRumOXnnNafrtOg04Gslw3hnc3McJ0M
qV2XGmLrTEMI2dne0nDWz2X/Nk/61Rfs0q7ilXW6nqhn/qLlxak39fcxd15lE+Hws8+UJ2G+DDdG
StU1ji8p3UCPkWZkvyjhO+xz4hZP2SsV8oMRN7TwAGVvx9p6nLl3jZIuPfEZJI7+Jci0C1oNzxSI
8VElt1wTGbm1cyAG+THBPtyUjrabovbiohJHZUZdOXIqbnvnzbC5tYqZ8e3ir7HGhf0elyDJKslg
GpPPN33oowIAbualOppL9bbQ7prqqj6MNVhzS52sRGOxt9+zLMsD3RiugwNACQ8FhRWqpnqGRZAm
XQDp5r1eOKe3yfzZkcOWDNVpYbuY2pTlMQ6HUWY72tNn3NftRk6+WAPYMUah5qXn4o1Zj+CqNwNO
k6C/iMaskhumrohIMswGnTjc2bTUlhJiJ0lKR/r/KEs+Mw9C8EI0wmrNMKdVaFC57y7fQR/DxyoC
b0S18xmZ9DqE2MnReYCMxNZHa47rkMZH/rDo+NU1L/uusSlHFpM47qY5fraM5WTW1a9cONxhzJbr
EgeE4T8VmvdTTJPHuRMxA8Aoatcxe2Ps8jehFlh3nI7MEo/TvKC49s3XApBI1FbH1BsRSKDWVhoX
u4j3Rdrt6Bc8kXy8bMoF15s15Nsuzv4sU8NEcf4Zu4/eGAKNCw/nwOIenfaYZfajZhllABu2Chm/
wU2zIXRESFa2S0dRU+X+LWvpIPC/INaag6ldiQyTQT2v8VVl4Yam/TPp5mdiOh9R41wy1Z37svse
rBqJLC4re6Ay66vvzOZlNWMbHyDaEcskAscqcxoLq3DJScjtmOdnx+DUr0n9DXp/OJTZLXEr1GMS
hzdV8DSXL+5SILJYB8zexOlHGy7SHAWIx23bmT2rBKe70h04ohcjHuAfwi3fbds6xBWJVB6iQDwf
j1obrVEYa7fXto6WLZnASTCMZvHcdvolncH2jZF7W9R8a5q+vliT+NLYqcmZvCYZl9kySPYi5Jhc
gF9Zaz5ojUO8CFkfUz/8RL3/7okkzFRyjObyT2rO3NtAdHu2dkz+G5fFItTWLC/RdPveyymw/Qf6
kucZuEtGZAKFywQDX2PgQ4heHXErAyO5Ru4D06XfKG+pnZhqNn9oMG5Lt7tMhXzUxfRmGsM3Oytp
wYfUMGjXLvhTEUu4CfpJzZMnH1z0StGMaDuJyi62XjUyo4hBAmvGwW2Lb+XksMpy2oyMG1wB+77K
p91QEvomuhcK1SfZLO9+3Fz9OTp4+QQApdvJOe1YBIczOr8QQeFF1KOJQo9KSjOKD1xV32bU7KM8
1zaZvoS5zdNH/0izXBGbyixdqy36HmufTR11n2WhStUJKhMyh/xZZjrPN35DXpjReCOrDIDro94n
HDWwDEWyOzo63UHLmWg8khviZ15Y61g9bNqOjvtCKOCGwAcYru1RG+QfkYF8VobPP8NQY1wIuS9o
5xH9+UbsF0Ix3hHPdDGPybBbU8wViiTShE6pSF4jlAgAKc+Ja75YY3Gw62iAfL1c486knFBEAYnI
IlaSuVwqZ3EeqE8j19mRr6WWKChmg8OvOb2QEWHTlrL2s2nszXQkshmmrRmUgwUIhVbvyNJ7fxFT
4UIZR/rGHpkmGZYRS3/SVuv4qjhwZ9LumWy0Cr9mqUS2DpSYz9j0ugSLnO24/Y5SjY4NOdS+qd+I
AtuZ2XrFJqm94W6ikGUKTyn1YGveC30Dbqdy/DT76rdddsxUHfMGS4cle1kYUdWwz8jp8TpGwqvZ
WfXvpkOrssgHFBGEfzIBiAAxFt/u8O0T4AVPjQEb4V/IPyLr1vWP9Aj2sd/viG94dkAwsmxptBmB
UXJg5JiSjVdNDI8NGpqAQM7DSH/O7L1XO2lzcns/Cs8KU9+UO3y41cYTnLJSmoIW1vlN69fH2u5f
0skyQ2P+zWGI855HiEyFHIAKpkyQO6JQFcGgK9bK4trqsLITj6DmSQcQ3aKCVIzPo+y5mRm799Ot
KmU4zsNv8tSo66nLOfiQ7Wrh7YEXP0/p20CndN8a3jXOY0ZGIwmEs35AVYm9un4SBg3NWfd+ygSQ
fov1ZmPFpzhdXpDIGMBtagpMWGB1/JbO4p9kgvH2X0Sd13LbSJSGn6irkNG4JQBm5WDJNyjbI6GR
cyM8/X7UbtXeuDy2xqJIoHHOH7X9VZT0OSYoSBa6IenicHc1zwygSjB6ZTs7mYKyivz30jjjwSee
gaxT5hP6fkaNGkisl0w4/qEeFwXisn1sm/7qVhQsNWdMTghTc9MeJ0vxwTNvn/bJq1JgwFU3EaCr
/X+Bq1/oGdoPcPpd+jzVotrfrhOn5hop1oR+Uxwe0wZpLIbkT7pZjxurYqm6R4Nsuh0BYl8E8EUU
xfMcS6ZdopuTs+UfVAnReIgugphYBJLo//TUcJqUW4T+j0dzp7rIn4OnoXa+K694URx5O72+dbc4
SLs8b4M6bXTsek0NTuSTODa28UhFze0vCbuj3VSZx9sN4ip8GJZeSmzv39z7hOWyRHeZvPts6ME+
4bo8tYbr7pxx+RREXxTJ1+Sv3m7UPFKc+TDi4WQNRrDQmulvaHakiU2F4ZrajoCkNkvBaRctATJO
fxTSoiuUP+D44pq/PaumJHv1yJRjqnPvx9Ij4Ks6Ghtp0DUZdkvqxLob38o5Skb7y7o9G1IJVZ1k
6+Pt7NRie+kSXk8i0Ge2HasttXAnNv7fnmyO5tqgYF/obU3GM0lXPN/YVne+RoGju5srFa68+Vut
8sH1zobIaJvvzATRBle4ObW/iDEyWrUdVg1MuGpmq2kgyCYt5B+nPcIpv+nCGvYlW3uAPcaqibFr
iQ2hhh3UbLEoNVXEQBfVsPfL+TxQ48dxsByGcniV6RzhSvpHlSu+0ddexu6amCfDr769Gv626P6U
QZHf+XhS1S0FdWOlv2S1eJk4Fjn2GbumUv5ZizAdiLNP5pcJkXqVZ49CIhxuRkrClR5ilVxbQyC0
BrQ8tMkKudiYiCjyV0KfjrlVKE5EXNilpjuqrFGQm6n+pSvBNttOZy/F2jhOf425+9sFdKFkRfPt
+ItN/H1kzmYbQrSdAjQcadceGq9q9y3kdJiXrj7K2qGJDWmFr6gSQGVJfsF0qW/bythezLw7ynK5
k55/CpCUja6scVbk9/T/7CH/oNdWnLiNve68tryORn5ttvV+pZuSC2b88AnhLGqbuCEHSzf1ZE5L
D6Gt8oc1/80omuxcuhduF8qcB9+2n+Bddz580w+7Ln/yyGE3dCMh8WsLtjd2VHXrB+p4auRU0c4y
qQ5LvAKOnew0eLHk/Dr6k7UjRrA8EcyFNs6iNajqkaz0Czr+3GU+7l+G+qkwSh59nFiguNyfVJua
aIZLTUkvAwSUuIMOWlNQMqO/Mwy4iWY6151bhy5H2MxUmC4of6nCI4yeNTbKjebgVXPko7Wx8plm
s8n/KM3gacLJi4X7qb3ZmoOUuOySW1KI4EGAcMWryPI4f96UR/1il2RRGoxnno/4Ilw/CY2G5kAj
5UNCJuxQ7UW48NQ1pFbK/EsOH16ZYGUSS0qvl/8ErLYPhP9Se5hJu3qmAmrNr+QjLFHusRKRPXnT
+Lr5Hvr+IFbfPxnNLck9JgVuvCOwOq5kDwvWWY9L0WAfWp2PhhjmiKH43iotVDGMe7lL9oXbjP+5
Ex7NpRvkjgJ0ksLnbnnYUM2jNP5vbIIVCTphHC778Hbr16Tnej7Z7nBsG8aptNyS/YDEdQZ/A9Aa
rHABj7Gs5DT3BhOZU74jZ1+UGZtA/LS3823N87zND80AvGczkIzVdOTi/OuMr/3Ufzh5+YKsAtkZ
vrZoyfR4f+tycaWXhJPL6fLDcmo2KbSP1AJdBnSs+67SSFCoF5QNjblmdyDV6jZSSNRabzq7OZLt
yPVTRGbVacBPuUMW9UqoH9m2fVggWuvLX5Pss6i3bTMeJB+etQTvsIGSvZRPbC5GLBq1ema+o65Y
GA4XLzfO1PZE/9P2sU3Vg+cIHjr47UY4jFoXbzY+y1hjGktZwiZs9ArM3y7X05JmzJ9Fib7N0U9A
2zHSo4DyL9R7hq7SCJIv8lEeRNASKpwyUDa7qQ4qxZ90I4zg1WJkPb/IJD12hhpZQOckFBOIRWoW
oZVJN1TT9EqGiYyoBC/jwGzTq5JlROTXc1Umbxs6jpCev2DviuVhEo5xTXk2qpt2P8iNayld/xpw
EHCXbb/cfDDf14I6B4oT9iuWyaN9G+IXh/sXIMjD3jH487yr7IYZcRFgRaY4rMp8DeYsngWqJzDQ
PLJcDxoqz2jHlcAHvgvEESziC1cynk6atm7AwBQQn6fz1zzhVBVpOh6FaFh/iuVpQcVRtprwI8d8
oaKCn3oBiFG1Qfl23aWYU0yLZxgWSsmQFg/AARHtiwULavq2WUlkOJzfWv+GgcLNkeKfMdAs2zWI
mehzOPzB3eX9fWWkTONbPPW+cW4z6xvd5nQa3ACUT7KTLRmWCpGHhYMBL20CbnIuCHPEW9Ks9ZlF
6irLxN+5VCnv0SLGbkuH9ppXMiTfxIxolT6UdjmcRt+6bvZQ7wv6qV2ZHFCiUi2FRSudvT/t7Leh
7qeTAjbc9Qb4Tuu4fpQPRgmaZERrkLQHg7ZhAubHcK2tj5Q3mhdCozjq9BesPKGlaYfJcjxPfTYT
CoRbJHFJObjJ+ivP+wtatE+2/pPynHCzaSRDRAQ8VDyL1NdHM7jl/vLUvt1wIvBBMHnDVG2xS5sA
bAHhsHlOuAXjZsDSopsdus89Z/1F+pA75rTelpPuIufkZWw6ahBk8FUZ0wtdXHUc+ETLO+ldaeKN
cwnG7bPjtIHy4++IuHg2MJf+gxOxYhhFy8phuMffwLufbOaRNeIibbqJdeHK04JOM1R+gHxT8qAq
aO+zJYF7UC9IXpEOlFnL/T3a+3Jc++MosfF1gzjaklAM0jt3JWmqu7YwQ1JV+KBHhjAK3t4GdLGr
vfyZV06c7i+Qg4vbiapm24ShIwrEbvuL09KhhzjdC+cRtNlbiEPtegBN6ZT+wc+WT5qSUz5jTcqd
Z4AFZQL9R6Fvoj2bF4LNDoiOAZRPMN8XxcbDhGtipI20ULkHdF3RUO6wM88WBsbSWmNi/tOn2viw
EvndDBZtvJvHfmEgrF1Wx7kjK+u6migWjHF5TvDMFUvjHoUJquCsSDN8z5qPBIh/EPhv7rHcYBL0
qt3WXu0RZaXKNiNK6K9H66HuySNwd1siCKk3vujbZKyGZDcWF/9Kp0tq1p+zioTjsisOOEkHin/M
2PKdeqd8uH5NOLwIEJwuGNUitOwR7uwL8VRP/gTaKc2FHc9/J91+DY2qzJjk+Ei1sMiUe5jKwGe3
W9LY3eplZ7bbC6qhXWFDaiRN8qScDWVZg7SdpHxsQRMSXYqwbDb/wYikQaJ4PXSHckWJxBgamRCE
h8TPn5F2RIj3I88X5Y7oj1ffnYNwqGe0i+b2iNyTwt+M7Z82qke7tV5tbT47cIekAX5hVaQuTc0n
px0vm7LhrnnGnCsa6OdJlY/gVZ9dL2H5loo8YofNgADV4lbsOB5wYyLdWuuLY2TvyswRVHnjOavV
d0eOEIAvvLSnCE+fzK8lW/8z5BTmI3DvVG/0GzLq2bojHLmm61snFO/KBrtCgiPuHDTz1XbT+UCI
8KtRfTj4BRqnsENLIU8qRrIV1YLsFXVdhtZKvdWip2SaoDhG3VISZzBQXWEl7/7sBkzcVCqi8l29
30oYC+79/GOYk/GSCvHfvNZX3PYNpLl1pCZ9jjyimiM38Yn7rxhjQAgjcHImhE3R7OziSWYODoW/
LqFFv2V5rIzVO7lA5AMl5zFWKjuUiJ/8wEFF3ZJNvyli3bZFhEvDgE9fNJW4tUZszP1QLejdPAMs
wNVUPy72M2GUCIPJ0DnTGAPtYiREzdTkBfvdaVHkM8AMVwafr60NM0atgpcymRnf6mCh4dNDFl0e
6I1uVpM1Sc1XpyumveXgGBpMA6/tdhaGWR2hTwBG8bCAeDanbQbGaVRCsUgN7isDkn2SHINmrx3M
Hn518G7XqizV+zQxkAWOKPZaLuJcjOaLVxE9PjtHkZbLeQGrjL17Y5jbaISfCTesllkb+MyWBM8K
+jlbyZ1sl5HNk8EY9HSHidQ52BzWAnV/3oJOjJj99SOTwvOwTowTGVEJCm4C7At4tx2Yl0xDRAQ1
cbGWCsMXhn6apSc6AjJNdCFo0jA5+Anyjn7cTeDEd5Y7hzJXaDm0BssM2DvY0MfNP9IpDWTN67+5
Z/cLJpQCgzDet8xGr2bzk1p4a3ceXjQm0jBoZz5BuHnLANAlCwr66Ltc8OTRuKpZYanAQZS+6xrZ
gNi14604nObbvNYUAoNumFt23LKJfy7dmLkGnI2DGsTZ8Pw/PbieSQ7B1amtU6Lq7s7LONmlGvBF
AdhFbY4CysIVMrVFEkuX57yR5EfVTC1rtXE0LOMpcRMUDalwMR9vDBnDzZ7z80uFhQbKXGLU8Lb5
EbJqZhvFwePefvn5kp/fNdbSnCmAQZzJxX37u6D1/u+rUIAxg4IlxzXuiWxWTG1htwTlMU9Imzey
TUZyQDnpjNWr8KlqQ9SjYZo8YukK89y1v9ZKO5Hq/SVqpfEsawhNuycjmX5U1NfLv1o4waVZr5x8
rBQuQc7DOEaVi6KGoEYQvs7tdv6CaQkBJKKljekaD4fLT0qnV5uld+3gU99b9hfvVscw1FsE7Nmd
8zx9lLKcLwtMQVMzUEnfOSLiIdjOOCksfG9mVQYAd34QuTXV2WNifzm4L6XjZaE3YLp0Z4lBQGus
IMvbuHYwqMbN8o5WycW6dOLkC+dOLzTyCDA/z8W+5Q/XoHhs1Mi/IYZT2WMRYLu3qZkzvwRCj5jI
ZNy81fqlvH6+WnL98NpAnXoxQYIuDLKZhSIiN7qbp6vD6DZhVXVvyYbZozb89aXGa+XUtgFdLwm3
MpSO2mkEp4JyHdPtC+Rdc4XIdV+0ySNBsfvNc58nj3IGEiOftkyzVc1Oz8Iq/rrJnB4MR404kHKe
DbTIBlNuohwCurPBn9mF/L0eOcGXHJE5XuC7hegqLK8OqoBguQuEw4g2qwcxqT9k9tVntMzV+ed3
crQkxKrfZofcnS+e6wT49252o//9reFh8mQbRd19u1J//sbE4P9/X2T1NhIrlxSKn0v356r9+cL/
/89sTp86ghr2P9fu/1/hAXalcuf6DxIX3P9e2N3tUl8nGhNuFkLjICdx+Pkz3GlXM92+RYV6sWKE
YB3ml8qmipd59M3quGzdxuzoC8+HqMs0xbtFTbtEcyzyDTaEVNVyI5OYCvaIk4jnyYsoJlCR+pVC
siSDaXTdGMZhwIeu/rQCVJwfuGbsaPrQaqkk0LOIM1qhG7G459lYVejlS6z8Wx1xuX23rZjAsCAe
tg05ejmFff2QTut6nwb40lxOgkgZDTmz4Hhr/WsdEdSNROPkIldIhu7tWf7mcrWpaC8YzcZaPhf5
+OnPL6VZsgdtJP3VltpRewz5qmwK5To6qd3Uf1HSmo43PZ2UcIfU09CbuXbUSuKJW41zdSNtpl7B
7rvcCoVzZkBNV2tPmtBbMCUdDjtEoUu/95aqpv/42RTyi1vJ4roimARf2MWb8BN1if1cm35Fk9DU
RHIOjhZdOQSZM8oLpkjPhQREQcDEBUYxz1j3NWXs8E0VUxhcQAhRHqd2kjz9tuBnUTG3pPyaVCka
aFaneYNcqTdQZznY+9keIRfQ24adUMlOkiq2W3yxJwDcOPTrvs6y4iFYA7Y06pySukUzU76WY/1n
LafqaS6OYFCkTKA5vnja+Kq6TjMd4m3xvRynIpiC5p+4DhX/l7VWSC+GWI5rDYpuEoDXSnPfVhAZ
WGyyY7fUNoymcRqmWce+490V9QDEk0gmvTqIGg0h52iDkUHr40xhBVYlRGDrCinQuP3Rp/djHjIe
BElxx83/jTkJRXSS/1q2cdt1+afcOGqBYL2AbWgK8D/IZi2xRvDw0zX7Er5Ozpw+b/EGGFkMF3QG
arR32miepsBGOmas9FhxRBHm9ZWQzWD3iMZTLe+ztDVCpz+YpvfmyX+TMTxYBWMKNXZyNw5kek+4
Sh17PZU1Te3ZSCAHIPZALKU4mD72nQUUyfPxSU8UhO6rl2UaPqVRNQcuTDJ/IfrgBpDcI4JCmpNN
L35mv+fm6Ebe0P9NCraHKuDSNXzZ3oM00wf+R9qL2o1GNh5TjzF67u6bdS5iC6DmaKk/HH23bHoM
TrwBiLpgMVKKpYsLFQbp0Se50AxTP8E4MDP22PZ45VH6gHFW3ZorI8IC5LHwSicaTOR8PXg96Wxj
cy5KWZ9//nNDGs1rn26+NogY4Vln0uGss1eu1ll7DpllQU+DDeH7xVqtcevQSywK91CaWYnBaEYN
M/DqZmaxs8NIdMShQ+rC+LDoRR2WtUFIhSIDYy47M1+3COeI4QxR27jxYgpEapkXHEfSW4zvxgZt
tqx8b1YFXD7O5/ygm+xuGf0A4V7GXJO6Hw6hG/u+JVExCASWPZOfXWrQO8LldNi0jAScgphlSY/4
+Q5O75PMD0Mj1mU8Fx4WNpbNKTj2PukzbYvav+xF5OCfJagiuJXw+FwUOhUPDValdZTzSRn5sg8G
P9vX3A4HZQMUtK+umwIz41w1ijyljq4J6x5Dxpi5zP79LE9mZfyeKv2QDdv8WgrxWazZbysYEx6E
5JuUVvvgMpwwCUKDC9Xc9733bhX+Mw812A+Yo6j0TWZTxk52YoZrTA8qmtbqFe3iKUdF/JamCDPS
JTuABP5yurI5di7nuBcofGna93c1+QtQhZiqnGwM8w7foBqI8JkxyM0re776nvBioPRj1cy7m9kv
Y54hQ4p1KLvLcaSQ1L7+xjUFwWIGOCj6Hrd580Dgyznv5FF7nndrvrIjSb1uITHgrn/daron1KK9
uB0/rutPL0GT0cfdz6+BalhQHN3uk9qzD3gq2b/Iy+Eom+3rQJAMwBBRZqk/kKq41E8K7XDqtw9G
PuyrTbS0JaTfVc3znlDbAyPEi225aAcCEmgUI7QIhm9K1wIyHrOXQm/nxZ6WON9yYBtloeIIeoqo
cVyJTe69diBvfSnOa85gYvcukZB4uSBWXyFBcl5F8MciSYRDqH/v0hyZrgsVTYegN7gdbidCRYSc
zEsh2CrLQqd4VKO1RNtGrA5uJT/Pjq6tP80Bn4ywFzjvsiL5w3mVRVHfIn1fg8G4mG0ykvT3XFv9
hqxEP1XaNXelMNAVrCOmHQb9sSA8dmVtcUn44zFo7vvEe1ROB75OKp235V+Y+5CuZVgZpI4de36y
WvHHztPIwn+9DupeEaRsrANRDiZrh+NMb1hfvc2DbGqQJBb6e6uDj2we79N8OHWUpAd1f+m28d7P
ubEmjBK4hAhvQNoOD8f+QRzfEybuPnT8Yt3ZbvNtWccpGM6JVdznLlE8G6RANKWE1K/NXZWMVrRu
UeBpFWU3xSZhPJTCbQdptwypDaIud7Je6nV7Skhxyas/G4RlbXv93k7Q6yakSecPRZDoCGzuWqTg
CqrFSS9x7IaN5cc8colqmJyokOvfzWoeliy51Moq40n71K0Y90ayDsdKrA9oUwk6U+1OzPrqY4Zm
ioeOIxsjRziUSpYpqjQ9kMXFIrYiw5joBO4TG6eYTN6OtfuwKw0gpYprN5fvAKQ3f7L3nos2jYep
p2iJObVxMG6tA+7XfHoqDUnYJb7wOueNVO78Xpf4kmRZvOHmulaZWOJkWv8RX/VpWtZ1zuE2RW4+
p1DUEQ15H25HVItFlM8yGHsl3IGYXmHsTE2FR1FY+4U4eY41cIwCuyTcA0kN5rGgvCpMqvt69Coi
DNM7wL/3jOkiozqTPLTpwWhiuTo3+VcZWn3xpkDeQmCTa13fHJW6j5pmeq8AzXHE2zs81ffFkMYB
jlK7bz+QQ0NdcHDHIJR7XXjqNJsmfHN5tBrICiTwkwcNlxTQg9rr7/E1fDFWdhim5xKmE6i4dk08
J2SBTTbf251sDc+VPyCv7xPmJYsvDFOm/JYypNqx/rk9bvaGw1dPI7nmaWLvRtJIfwRQQJVOdr/k
6BaRLxEHNSChU/1s3q8wwMJUD72esBEhR4w3EtoJQzT3eX7z4PR1GqdLV+EjMFWMhR7HHkcJc52J
RZdKAtCootoVtFyD9A9RMxjOyYNczw12wq1hjkPywvFhmI+26u1L1mXTvpYU9Ri26XOSbwYcPlRe
rUy8z3VGLvXAI0eC2eBuidMZFYVAzV7Kk2wmFJduyXxuWvc8H5EwJKgIBMAXKAy3U0aj1tIIlD3Z
+2KgFBU9Dh+m5d3sc3wGuAmtoXtomwejXrI4cSq0fXmACgvI2RyOa6D4GWrzMTVQYvo6gVDwYfId
JuCAzOlxWmXoLTg/iLzk0tiacFrFVwsUFLd08nWd8qmhgBmvOBwiUiA/TH95mXLn2NzSMLqBY9hK
re+5Kr/ntG/+Eiye7dZG3DeiWSBTzuuQ52FQ/ibTgYEdxmA34mSdqhhaF4QdbSXbUZh5hnFph62N
p1xHkMUIM52XMUjt88RWm88JKFLihG5VemEJGZaZ6ONWYvjQte+GhaAjY/45Ofw4880H1+Kdrdcs
Giz/uvg2AH05o8ld2c/IEmCQz2QD5QvSA7XMttwrP+5E+WGX20m3gME4N1iwfhSESv3ayCY4LJ64
WoGVn7LxO3c874JU3DypRj4lbZLv5YjLRs3VXi7mCdNMEm9mW0RoAIjxXZsIOQJCAFGS/mi/dEFJ
v3BT7G0j/Wsr66VrFsY5NNkvbkUUlNkL1Lc/aUJdUEBcF8iR7QoihtthbIr+flnyu4xtqLH9hdI+
h24/k2QAuJ51y66eKbisAoniSa4k/Zjue7MahLpljgiLHtdrkgmwouk+SXW+rxYbEX0vkagecXuy
RfINw0rbXRj0CLyTt+4WaD0I8U5hYrUDUX6vk5t0AxVLCU1I8Ia+0Zr7ugxQksBIo2LqWftyBZs3
RB5TadTw+GcuzXiFt29FINBx5UajOPFq2i3PB6tPjmPhfrvV62IJKAKSFHswS+B9TPlsfEHavAKI
fPg1GVbpbdMi7i8s3A8rNWggZADvVBsXZFOEFvvazipNOyT98tMeURvStrA3+aAH7SGmyKa/BM+R
MzlEeU6W0pJ0qA5Zgox+fNyq7FQNzksm2l+mVA5aIYV0PQcJoqLPwf5gkV63dc4+Z53xaH/B4oBw
gyV2jFZEJOc85TCvIXLXFnpZ1p91wZsdkMtj9NecDITNrz4Ng+beQSOEYmtj9FC/DJTMZ5EdelJL
CWAJyOyp2pNrf9sTnH/ZQDg1tsd9unVYKtslIhLhOFdIPhwvcUA+sQc0gfHo4EFARVw9Tr1UkR7t
S1/nz8pbn0iIem7wau5cMXxUGTvBglB0dM5rZqV707B2k00yV0aokHcrqRidl9u0lC+0gKY1Dr1U
5GMsA0TUbWKeh/owdGYX9lV3GanXpXr0Y+CgSHwXB3tG/FPvx5MiyT6zG8gwIMUpK3/1E88zYTlM
yJpF2idim+cO9Sp/SvUDcRUBAoXqN8UO/3WBvkPAhn97DNxj0r1zyUfNZjQXNjTJ9piShIIMWtAW
k6i3tgQ+uzkEGeenFypz726vhxZuNl6pz+x2pNbXNYG2SJqzkcGDa/Z3OosvRIURYnHvICz3UyGE
PfZL4hMPBQrIjAweMB+LLgjCZXlpUFUepmLG7lI0HyWiOadlOlwZwzHHevl+6uStFIDqElUNkbPi
fTF1/mS37W+EILJv/6w+xkdNiohqr42DGLiwsUAV3FYjenIzOayZavemcK1dN2dp1JIEEAT2ec7M
Ryg2sgE3IHaM8hhLZd8g+Sc7YmGUGgdAdHfxQJV9ULkq3y+mB9WEZbZzty+HCp3jiIlO+8sBJ/2X
Y4l3pSymK50wk1iaSAin+qXml8Kacfb1qkJ508cmlTkh+XlfvguF2hH9j7z9fbEmckfm/m+tnIvu
qn85njZEN3uzX/BKdiHVgfTM8Hr73P91C+PCbWFxvFabRV5ZoBG8bmhx2eFg5ruod59LTR5D0FNA
VlKzAhDT3TAlWFuiEUOdz+UJWJPneYKitIdSg7RT+6QAOyMQ9omCJVR0bfJZJAN28HplkcZ2gt0c
KCHH5sC1xDWHmGbpf9NNYsKvp78aQOiQEMc7E5FZrFZMHeghoNAWFKarmPfG2D3LHHZRE7EDt5e1
OyT4/wV5inu5T68ki333Mr0vKJXChI6gaSOwbK80FEO/uJFrD1CCotkwSFVRVrv/EMgN+9WVNBsf
RLfhwnbGdm+k159LeNH6rbWnay445lvtA72BK0+QN3OFUu1md2oZtzDQdMvjgN9JCratbq7PdaDe
+tr8N9kJgt8Gy96EIBknJauS34nINlCTCfzRMLHtE3PiucbFSRebHZE78jdL1U3v6XCq/618PF+r
5hvbBWu4m6PJGb0aBqiIq2Ys7tUK7Z/WfhN69LBmHTq+gKNnKMsSDyYONKPK6rBMnsVGJzprMupe
nN6oJL+BX4awMmescxWxHi3aEiqPEdQBiYjZZTkLUFmP23q3YYo4lsunrpzHLbGTMJ0TtXcn/wLl
iwTX8162hW1rZpZg+W6O4AixHll3HbhTJGykFC+/nRmRiRJk8rndk/ALP+ZScmIylLZoKJt5N+bN
/VwuH3N983OhIxN2GwOJdrFJInCkJNu11dr3FkvSZPj1w2KLniSfaNbfc+M9ddb6atj2KUv8N5e4
+8oxyMST58ISlxRTz94dHXtXFKEsgoxR1Qr7mcRRwkGRZU12urf18k8OEi/gt7FYr4udvTKf8+Pa
6Xnaij/9yOHQifE10OMpnQDbAv/vJkmRnevmr0sXdCWDjQme93TorffK5LMdCijkAdvkEbEidmOw
rwTkU/cklBliiKqJ5Hcm4s46mRZPNm9jenTbxd0PwuWTwuLoSfdPOWvj0BJQieiAuiD/EYPE1SSu
Oc5m1qEMgchcFSahCc0db6R7XTsBisMeeXAqvICoTOcEZ167ks0qsGieXZX959v2f6UytgM4jBXl
PmE1i3ieTI+g7qazw9RCi+knuPp8GtJFkRonz8AhUZbT38BCopg0vCKgaODu7Z+14HbmAUJKnJvs
rWVVGEMxzonFOOYaHzeu6ipiGeL1BOKhTnKDsW4rngevKl4FnZf+OhOccZpnw7uAZnDThZoZ+5o0
7W+5TuMpc+v10URJlaigjEsV/PPS37qzYU12Lj7bUzmjKx5mIsxM3wk3b/4OvP1Qt0hPRXVG7gXS
ttpVCMqB8SzZaKMJktdkkzSALI+2WeUvdsN+lHSY2req5KMhIgNwwKhjqQmPUQX9si04fomBhu34
V6pSNCn+UJzc0oFKXFTFWMvCgpjJjN0AGDMdtu8U88eYrhSmhTzD0OK4LlPyAOnSJyz9Mv9DPIM6
mSWgBPbygoAi38Nu1VgX8kDJ6PE6iv6S7sUyucnryro0dUtnBeDyJrv7niTLxGNMH94J2eeRpciN
tVyma6ggkr18nKH255ZVCZIuMjOMBmBpsOQFutw41sZwSYaqvgsSlDZrY7hRLYDs5mJqz5SQhiRE
o9yxGWiJLAm7Cj+tX5Ugh/qXt8jXwO1IsqLmDRtR9tdIZlxLuiYFgKtK9hVipcFOD0uLJjNIz/Pi
N5SmNIei625mPvsbESBrIGQnScsp6Uo3o3g6f8gKxQXd3Ijy245l1R+I1r1JQMySU6LbL6yUV5Xb
5nELe7fOr4VlvEuEdTu/rTKeItYYeXV+1IVfRaNdkz04ur/WH9dR2uDDh+DcHJQ52C2JZmaxAmU3
Ys8PQBKH7rhU2GUan8F0xfFplEjw/TlGi+xiN89fsW2zNvd4k7r6RFTCcxuQ5ZEOBKQROPfLtGfm
+gRwHT4ekUwlx913B06GimvB/JMEsDgli5wdUDfI3bDLEnWadOtFZFij+evKiySr9Dig9kGmrSoS
I63rMKmKgNchIzjXPsDqMEsuE7v/e9WQT0Ki/bmuQZWKiZxFXNqgcbfYgi0pw0XlcmeUyactZj7P
Vn6mAT6LseoVvvxkA8AwfqvGciKp67us9y9E23ng8UAqzM7ja4Fg8MUt4jlzwDJ72NSgYXFGbPht
CRSbPLAZ3fPKxbieZJ8rFWy5oZ8abV+tbruglPjUpU2TWuUSRc2TCVUxB9OAsrPA106Q2vM2rfMh
GU5OrlAa6c/VR6XiyGSOXUgrV/AWFV1L3+nmT3Gark+u08lwxgQAAHzs+hGHiavf0dX/2wgYZ2PA
j+sLEDxIP4aCzN6Pky3PtNKU0K3ZVaYDvgoeN3VmFmjdgjMkqHeo6RNL0tyIc1lAFhQkDg1My5di
qT8I+YlN5FknBBhnv3f9J61fF01xe1UEj4juCdMeyewL1uFQZ1P9AD14NzT9R5KAiDRDUcX/w9V5
7UaORMv2iwjQk/mq8k4l714ImRaTNmmS9uvPoubiHuC8CNPTmh51VZHcGTtiRaHnp7Ai7DU33nSD
OMR2fRz9gzsxRmBC3ieYb1bLvhhrtdelITzTEeJHjFeP8t9L3xIecKRaUcScncAufAVCTcfetaeV
beBLZnyj5aSU3nrqQptlUb1vm0Sem3Q6xb4xHlMflKRjsK3xPHNvd4RRKmXAPxc4w2KRngo1tRRN
8EnE3mmthFuTTinxMJj5ji3Mgx7mNz5a495KrWPc2OXO0RwiCje1LtphJSFxMt9kAet9ODTfusYZ
azoMDmX5YGFaOhLty/cYNYGL2cuiMgYziKTmxDbDS9IjtU1zC7sDfEYW2C8t3NbOhaUAl61lw8jk
UWOoK/uRMB4sL07cTrLuc9hfnrs41LDiJWgwEHeWCoDQJB5Zs4aekoXr1K3ChpVvhQs6oOTUmQzJ
kqZwT+7wNaSk/DPEO7aa7n3etHtZ8Ce67SV06W1ifZnyYcB40gdYJQIU2L3GF7zBwL5l9qlOVU3q
R0TZW+GOfIwdioIhQSTbhHMlMsp4LGKk+gFzE3fm91DP75Xnt7tCh78GACe4z67aplZwkgWPa/Zn
axhvsLALMpneV5UQjAkFONmylufBNWn6RZUAjwEVt2Nxhus0QLdz52I7ZvyswLmC2zKHpjamzX2D
Bk0AwUZ27+flJCFxH+DnvZcD1H6hfdpAlXvKG+RffNicNDuIx4Sh6OVIimMdpM6J8h/HS0Fj6Ozb
SSd5tX0UaF0g89TMU+t24qbd0kq+E2VF0K7itcQh5p+qQSwyGH0/UJggKGYuUuS0q/wSzyvkcm6G
2PLSllaaODm0sZbfqc8k3nm3XRS7QFzEaY5NXMRBufDuoI5HNAYKe5I3qSbTxqqD5BjzM2qf7W9/
hMYqTTAPLj5GTjPjycSmU6X1pxZhRvs5xvMAP6fT7dg2IHJo59uptmDVZ1SM7D227I+pNyXjU82a
VpIIKMO9Mff3WQqRvQ3s98ns5k0dcU8nw7r1GATJJqBaZKP7Lsi80Y0Qv9RdDdLY6h4YXYGdpAt0
aaAIKOL6GvqM8SWzn3i3fV4GceIBu3LnqIatzkN1IrnW2QriUgJOm0DrWgtKDFIfX0AgmLr9FhZA
x1PAJsu8aTPnSUk+3F5vQ2PqwelNANZqF+QmWLwv2FZ3k+H/Tm5hHNsgS6Hc8DPl9LlzBJTe2bPC
D18l+6buo430UntlICBPfEbWnpKLMlQX275qv5LJXDvL4TcfOFq0nnyqW0HHooePiXlliwFKo5Ya
FptQaz0a0tkmBH+xNRnwFdhvV2A7zlPYfRmglYhB+uugB6XTxt0+Grk7JtgX25ZVriiN305XFwkj
f4e39horZ1x3o4C1WBZ3IfA12In0TXFYFuNkr+Ospg6ZFgm2NLXYWYTKkkannGTlz4yVppvM4Zol
4apOs3qLnvEVRqFaJTZn3EajSDl56mA13GYdaWiSXd0xg1nDcKRZRdX9V0B11Klxnbsp9IcV4KgN
YRKeMgaXHyeGL9p6j40FQYO0iQkUu4NCKXNS4p25s+Op3Ka2f4JCdlURwMNCdHDp4CaEod7Zg2ev
ighUBDxVMG9dy6uY5k/V7KsN9+F7rYzrYrf1Y56S7oBQOPrxP3TYQsPasLznoWwYRVlmlYOQRw8F
lDpstonkfy0sEHpCIxgI7bv1XYLyvC+5589e+GPhCQTjFuzogcKMJ4C0FxHuYRbBhDkCAJsBDRGx
OZyUR4swm1/weDM2/0y8TtJLzvwdBoLOYcqFtE4TJzikExYoNwGb4BcXE5zwnrTBXRf55qmww2dM
s4Q43IHrEAHMTY+Zcs5EKTkd0/dX9wozf8waXwRnXVTnwXL9dQ/+kWAaSVu/KuEaoOKooJh4Eaxb
T7DDJDU/RpxMUuq+a68/1jgZRbocKePOvK3mGOVZDZ8J2IEXL+OwU9gQpCXFISMR1XWIi9YcFNlU
rx038LeXuBZDPhf7qiH3j+zhL1IUpDdo3NwEF3Nlg+dFMqCz4zWvC4H1hFYqbuoIQ0DKk24nxLgZ
m/BtGLNxw3H+Pq4ZJEXUPIxe88lxGeqTHTDfV7ehAYBHtuopFAFvaEraRj5apcJ5aJhbASiBNxft
vaTBwO2xcAT0B7gWb3DR1dcZJ/e6lWjs2D4fSzPginTHX5g5VBDOtAx7pDwwvy/uC0xsabWt6cVy
UlZarQONQXcXa+5B9gANs5L4SVji4lthsO9lsBfD/NiDQEW1D8nSyvanxfmOGNRY2wwWddaNHylH
kEsapEjHzHeHzqsOIJKuGKSHzVCF4MvhKtQJt7W5aM+IFcONFPO1rtx03czurxjVU7QEl9EFigXC
c21N76vpx5U15a9Dl70HnvRv5LmIeEdCI/nt7IloztIB7xqXRhov5jA/E4XNtuO4DOgKQd6V2DBi
+8GeYAAlXvUD7D5ko9RttNHcMZVAx12Cm207nDufNwC742tQc8i1+oPLtgjlhA/j6yj7vT1k3mrK
cc2zeaYSnh+mDxsmBI+CZTo6zDi71oDRjcp8QO1qfHazwXAYc5vaSjntCK+zSaEGF/XzNFYftiXb
HfVz7oraz/4mKgmS1I5TnXrUsIi3dwPw9kuKwFl1mgjTOPTc2Hm0y0bgC4L2vrHDFsYjyy/Wtp85
r2Sbea9NvTUlAoEbEi3VJQBzVREPUBnRxbmpOGj0wLmLu6o3frWRm5upMvVeufJZ+353wvSDkhud
jMDbGIlgEzp5A7Hx+p5wJg0ZDXGcnV5YjsPyWjDPB1QLhbGXHebAJSBPrsmyKZPHR0IHKCZRUneH
iOfLTZpDX7YyDx0pbrZqaT/KJxASKdvoOLY5dORXx+q3XAkBllqTHgzXvMp+5ibWZOlu0XfD1uM0
8jXmmLtnwtY30a0XOHrnIjlwdLbmvTbaB8z+PLy6CMfARIMMYOFV1ASQ5ZgbfZsH39h2p7yNLdpq
25+hmK9ePUlOAW+ZrNRF2Pj/jfxOeNktiw7KWXks4WZ9svoQrdm8dSM2CBl98Nuc7hdHnVtSX3Nq
7zJOMn1aYWFzqlXJ4GoEZLKdzj8Gsn3oga3WEYAHv6ueM9W/5o0zby0Xn69RvVQ+RjMn/zBGYC5u
9aoDdOh57PaQIU0Bca5yEe5UJfCDqf2cavxWlHkjc4xjtgnHa5vPlNOCGtdWALFUIoAvAdE00oRH
E/kU4hAhE42tCPmCe+knUh2n83HUHN15BpYhkOeQfZZx7jrr1xfdBuBigYRVPaUBH3i2whsEse/Q
Jx+EQbtQ0ZuxIMmydjpMdk8vy0APCnFm/HERf3HhJu6a9NIJa8tklRrvndwMY/1aThAtirx/xbMD
lSza4SvdZ3wLE20HD4qaIlagOPkzP2Cbllf+RnQ8AaKUz1xuZTM/Nstg23f4NhVvmxbLbeBdoQqs
dbizKnHWCVA2I7TOH/jO1coOaaOJ64z8zMwnu1wcECQ7uE80Hwo7ekLyZMUSEmdn1N1lpbgPR9vc
W+V7FI2UxBuPPquqKkfFz7Lqy3HSkSMz3oFhtNJV13rMH/3w2ZUjs4w/PXQsX7JKEGTJxn920D2Y
+Il6yyRNnyTV7TDwLluceFZB4P3iSYODgLpYZjVsDCu+WH5fbso0uKObwUMGMY9ZGMMVJC2EGOxw
gcalP61ScmiwKY9ToZgiI/fo+mKXzyDJM2wDrON+YVq9t1F0RovlBIOTZebAAwGT0CAHkzlCYNPR
mVquVzNzjV1gNl+2m23pJFr74jHsRrUKivJ5WEKynldytflqN0bkhrP2J/e5SHvay8AAvJbuw5io
o8HQcWPP1oeZJO6hcTIqJmz0XI9wrlu/EBKmk6mmK60U5bqnHAypw75JjJPn4L1AU3mtU1D0tS65
YX21MSI4ZPSrmT30M/ePhIDqjaEm8vc9mESJeSSR706qX3xVrxXV3FnJgztgsrtJR9q5khAhvr8a
ySkoRptRZ8r3yryAebnKynsfp5aCTK8hA6qe1Oh9kQP4NCxGupw4M8A5gPrt8qamXfwUWwKm0VYq
zhoAFz5zlSfAuxoijUnxZPe0hrTEltLJsq5xH++DEuN5k5JTcRZSSlUSy/CIH+k4fpKKENnkBkjn
APbYXD/ZFuVodkZlRIqnYvbLZ3J/y8vzZnLBHYYsQCybl0hIjS6uo4sKs1/da3vTuVHMpe1t1auR
YvAxko4NHcTx3oZZXTFzhNidytn58ZCCaNokKWEV7zHUeUMaP50zHOkz6nHnop+TKd5EVXIrfBab
c3ADjjr4ew/Bod1JTw8n/d6PjcfdGS0dRRH7UXYXTvlDm5mIBtjk7TrbOBqdJy9ow7Lm25x79GqS
+mD11jMyIuKTM58rr9/JCJ0xCFlG4qixinlts6S5qeNerXML4THmo6A6AvGBf/HqngFhbDit1Feb
MsLcxRPBa5e6x7autj4W7q5gGcS+DZOxHll9mF9z9A/oD+OR0DUpgR/gBU8OxUHbpqkOGBZXyeAC
CfP3xZyjAcj6llIIYuZWc+9I/7CoDokPR79kxKy77pZVGR+0jmFDFv8C7V4mvfRflN0h5HzqhCvX
rC8trnAV2xSA6WA/dLfW4N9Os7NrDIYVkAU3lMJhnmlpFKnUrfLVtbAmkqQRkPw+upszn4MNnlgM
yrCyPecoF40w0Ps+wKNnW1SPJIs1qax5pwPL/jdJrJ12QLA224xF8u7n8xXyx6b1sbpaouIygXhZ
c3php+Tf9JrzhcduxMqYVQBD8Gh0sOvp18TE8tc4JB8ITN44+AKJeg4POVzx0gXKtlyEkTFfDZPu
K2QUM+qOQIgFvrFx37Goy2P7ypzU80wfPCJX4lxHXGfz4q9IEHndGr8CNiIrto8ct6+w4YDvdY+N
YGxCjf8ZmkpvZof9ZYuMv8l8vdHmdA1tjHVjyjmJDNIqcuKf3qJfYR5XCWyRBP+SPeFvYgl6heOy
amv6Mvqxg8N712MLpfbE4sQBXsJNTFbd868zGwX7rClbF6qjwEmXH6nr0WNuf8kmeo6iE3MUlcEC
1CHNRY6JEAc4fS6sU5vxArjyYTQDnskGDtfIdJ6nqD9Y6rfn/WBnw13PmIuP3G73XbUYo/3Z3SLS
sxyNkx7DdUaFS6cvTmvTbuGD2srk+M3/iV0//Y6CRcSQ9s6xdimn6Kp4T23XisLqYdM7/F+zql3R
IhLvu453J1AcIavoNCxWKEKYOBRoeKdNamch0lJYeLGW4K6JEmanGZi3UNybPSNaHX/KjiGR/kBa
HnznF5P/3q9i7G38DwwBiadzALYvdQNgoyzoDEkLPsEjMDSRevIypCXL3oEysHIH6GwDdj5zPdIt
0j9R+viypLRqeVJ//V21OESJaLegCFgZZ4qVLn6+PXafs9HQk+OE1jNJxnGbEoydIgqK8krejaOw
VmU3M7fTkLeKhuJrQKtaxwV6GbWYa6tZXF0LwNiAM3HTWviszap6I89hHkN2KeZIqVjHqLpxO1le
0P5nh7KVtlUflTnYB/YvEosWKAEc4RP7CD+ncrfxj4U024u2W32k22sXYIq92BF8g7I1lyDJ8rs5
JMPV8qHd921SHlujLo///dM7A7Q89pw+oNPwb/++8JNo9HvHX1dGBebthQ82Z7HZh/aXGy+qNPL3
jp5bcMPKeDAispE9jdqXIKCKZq4alhvoqkPlTzwAeH4uMd+HgfXTKsul8Wa27VtsOPEvcR0E8jkm
4Zll93YLDstsHQLDjJFurrOXkkPZOhVNd2fWutjF/LXQnfiEQ9KJ+Oum3o7CRCgMicV6QCOCzHVq
Y2uzx1NY6f/3Jc2y8fT37+L+xBoyPP79XqrCR4WZffd/vv3vN72uDI+yOf/vnxLyWD8RpyYuPomW
jJ7mxoe9oWQ5emKah0n2/79YnQ9iJiz3rpM7p74P7f+++Msv2zzL8Ypy3kORfS0GKrL+/v3f98ZD
HKK1h+JN9pWNC6u7nxqSjYZzJwy2KFE1HULYCbuuBLYILnTkLZ2BW7UhBzeIhpJzEY/+Ak5uRAeC
ZbO8n2fvmNS5f9Sm/SVcPnkJDpWj5MCK0Q9O51E1KGQ52ZF1RWexB36KQhfs9EuEgJ6z8vj3T9Z/
iQKxDgA17YFPtUdpOe1xIl9w/Ptl0eh8jzwLZKxoj8PyHbXg3h3M9H+lQTvyTJasK1TG42LEtxJG
5OxyVo+Tfz9FZDqwkEnySHZ7Gtpfiu+j06z1cg1RAubwgwh1qVUL+y5MwDzDroBO1Lb1pifQSh6p
M46zKQ2Qrq1jHP/7suz7tZ2YN9D0o2Mx5MZ/X+q4RSQoOkynBJ3Q99jM/H1LtnyLuVi2Zvp4heNB
5iYFyWD0Z9dbAauRu6KbDjNyy9GjoF2NjjqVAxTGrjsb5m9lWs0xKQyWdD7mLWsMjrjkePZqvOmR
FTfnlvvsoTTKrSL2f8TlhprA8lxNn+SK++0k/6pWNP6W2WKdI25YvUi2JWgGxih4kqT5xTJDNscH
cNgJmRN6DyICPX5k80r7J/S0ARQ/2E+/r9eubznrasiIUgYopqY1PyGt4VH12k/mXPNCoZVoEd7l
KD+4U4QrdCVxSjgixRW+1bGawKY4FEZUIIVopEhW2eBhxcaPvHZdf0mI0IPb2hvXBMlR5cAlrKlB
uGjMm1FTit56iHDs90+BqpOTSR3ySuLLscKVahRPxxpK6EKfDLHvYSclQt7lj3TrGvNC4PTHbWV1
HAco50PKDYcVPyJFG/9UJMqDPwC9rvBvuQ0Va0o/Iy+dmUdAdsOmibChriVNlnCm53GjoudEeO9p
Ee1VWb/VzqmmnmP0M2hV1G+UHOw4qhtbOGU3ffpPRhzhIDGWHHZhQ4iPcqj3uvKOY0WswikJeI1u
dC6AtsdtYp8LI2V/JKJD1ZYAh8hUdk/c53oToasb7jrH/mFT2a2Z5HcskCXXatmtIIk8BxbceaI0
/ISsHKqG3smYybNh8VSHwdoqS3qw9aOIxSfQ7mwT1MkVjSQm0/JeJGFEv12yqgwwl3rYiazolj6y
XcK7jg3Bu/ewu0sVH5UWt9KhTxZDIdOCWot+gAesCNVV2l83Mr+vHX0b9s6v5BaHXg+yzkxQrqBy
U+lu7rF7VrDEQ+WXq1gUD1PZezutpm3rJQ+tvwjSRbhJnOiSjpW9tsMjD4rbrm4fDSX6G7sFcVfY
9wQcXmzfewyXwrmlCwCNkAGR9GBPapnHKL5Ig8oQSdv5HMPxqyAIExPbDOFXzmESiopbFa/+0nqO
STpA4pQlsaxJ95Ago18lQMi6NgsjpqI8fKuK+lUY6StQLiyJVPsyNGjLeYT4ypMu/055H1lLOW84
wRHaBgZ8G1rxzWjDvh/d8D4d+MNKjbHJ6eELwS42Ntny1BwrAvCOh+CGF6KNi/sq6L8Zup0b89XK
HCzk1FnGg5ntMrSIyAQzMaU8YnvKb9z8W7FDyjL5O8xSHArVbrURPc0KKm/hbjpWsBfiBQoK3CGv
y32gg1fq0NgaxBwu2ogxZUIMDIefLp0pehDIk5G6WjAhcW2Tc0iiezY+NQcV8uzKYAnvk6ExgCox
wFkOTYneoY6x2zdFdBvZmrpb/I07x2VPELI8S2GM9RJMwJj67BQNttI46VgyGk3/Ti8WnwF75Zcu
jLHE3RRDesW8D8LU/DQ1KBkt7G+ZYPtqMNmBC5lZcHrum6ACFYkGfCvlwhu3VD+u0xkbk37syufO
BJCpgNVVvttmBwnXPzadAnVZcNZsnAfi2zggc/jRLvNepqdtGBJBDOf+C1/6GfP6sJSJkogCvpgX
sQeEELRLiwu5LjwYxHP73c3mNxuMeCO1QOth2ceWmSl74jDH+nTFSpx/6Fla2LKVK6eI3xoYtt1I
bWJlu5gFi+l96v0HF5WWw0lx7FMckyIqGIAGgRFxzPEhz/pbqTY/DkF023Asj0iqHqJCg/iZxSbj
T2MBNn+UI9J1MRcDsl94j+MQpt9QXUmFDutclF82T0/eBl7QxmLu8SyeFJn54oczabXAepF1uzF1
fKtF9dRbhr/N1HlwRLzrGig6GK82id9ytMDY1nS7WSn03or9JSJ1kozsFu2DS2DGjdsHf3o0O33y
8+wHdx+umwKzpx6e2REcyhRqxmjd5fXUrJIFkekWAQ2Ss7N3evUZQIHwvXg7OfvYHi6lnuM7iPgA
/+wA8BDSETx8clcU1jLGSde9OjGrhCrcjHF6rMulDnuM9pkVjttM4AwoBvazANFoCIMXCvH1Mrfw
uHQJssAfahw0QbvKbSyJczofgwijYZUA2TCJQQ0yecFkCrlpitIjLoy92dr3bXYFINU8E2AeH4Fu
gM0JZ+7WkEbUICVGeVpDwQc5pldugUcAf9XmxcKRytkOAnad1/dlIoqrqDhoOrqBptatqcChW30S
IcvPsj/0ipt6UMU0iJO7JrUlrn9fmg+WHcFKk5yuhbLOcy8xVtfAbxxRmdfUiXG7hhI5i2S8irqH
6JO88UnnlNF4hcdLN0doSryZRWyuUucRiwNbmZxZMNLBuWSWiJZdP60mePbTclhZ9CYQ5GAetAzS
mBEQg3H4iBN3PDdVBXqyYUPDy7YryG3j28Cdgm+A7Vf+BNTNPIMfZ+ObDnt0TgANbkRjfX8eGOzh
9NoMYs60bSiRC/kRXGWiA5SIlq5ddne5bHFzRh0Xl5Vuen/q7v7+fRDTGFPZGtlPdHdkstu19DEx
5ZJISUxh/DYyrgC0k7upDOX9sHxBjD7Lmk50u/HD22XYKKcyuTdi0pI8wJilll9WyxeO7A3bZ3qJ
x55SZXsSavv3u52VRWtNtzUHQ76PyxtrUDS2qJV+fOqr/F7M2Bw8imj9hEMTMp6PBjYlXKI5Ojfj
Ng6S1PcFF6p1KCL7WMv+uYsDyk/IC61ZaDx4XBN7exqNxXcT4OVI1+Fco5No+ha4vzxHCgQkSSpY
m0380ix+8W7wKSlds1AIbxulsL4l8iieG8jvTFjuW9UTNxfF0gzihWer+tdCh9pEZJTWbCKGZ9uG
VusaT3+/GOhkGdkTr5oqq/epaY3PDSRTgffk8e9XuY63wehFO+liOmyyYMRB70p8LN5tKkLnKueq
fK5c459XF83l71dzJ2w6viq5c2z54Lq9euaq4I5qogc1MlXPtjO5OK/6cff3u+Y4rWZzCNaBoRJo
3KF65tPS7xTGTPxvVfVsRmFySCbfWSzWJCB9xh8Pm+cxsyCQQPiunotwnPhUsA6Z0gBWIS7DlzZL
61Mft8RFhvDCdiq7crwEMy6zWzNrPKIX1tYOcd9nHg/akZOT5XBvH5mBvn0fL9qpy0v1AbDnCGyV
JUhRZlevnKPNlAuEAXc41TqYznXTOdBBQppY5uYdZAshycRf1QMtBSUVn/vemwx8avrJULlxp7hg
Hb67jozwJVdglDJOVwMBgj1HPLCGlNTfaKqwWMhPj4VDzWo0vMItxy0YpsxdfPbx5OwmEgmspND3
YMqQrXG+23zoNkQgONYtjoWYlf6uigOHLlWMFSBkMejGOQsE7C21K+qDjsOt1skGK6ONNBzFm0Qy
twaAB6a2vysr1vmtE0YbbqS06t4qWb7aduYijYSPbDIZBEuHp4kFNQNGgdphlb9k89isqQm8lwGx
T5P6xWLpk7Tr4SejtHlgodc3KZellsvgCTmz5HwnAmKjPFMj6IYMLTy21G80T1d63d0NFRgv4P8w
3uKOLCOPeStaDMIWafR21G+Zox+Nig93DTWMjjd57oPbyK0B77LvcPuR/MVJKbIEESeyhV38nXH/
8lyuJjGwgJ8c8q9Nq1g2OB5YU9fYcFfhOSKmR5djjB6HxeMCV6nHnstJx74txiGASIkAKT21kQN7
BD+4kHD/jCsDNp1g+2d5/oM9+veWocCI+t7XEMJpk5GxTuFvQFewDrmSPZYLbe2WpyHFmM3OeAcL
G+0Hz/tmQ4wMXXRw2GJrFw4WILGRbDCgNt7LxP2QIRzISln4KIg1WTGn5DIpJRUQ9WPGUFi4EBQ4
tu1zxXRuRGyOAtGb3G3wQTvsvubcusMHwMpHNKwXSYcOSQCZk+yFrSrGtcy/b5uFZEE+uaG9EMkK
8V5HwQaIE+DVahTEkIjJeqYBrgQzWoIoFFbTb84smzvhtQFgKh0OiEEEzDJ2e3aZ9XddpXx8DU2N
icshKs8MPm9YAxNO2AHwSG3X3PYTJkrUS/xJ93GWZ2uk4S85+2JjYxpnAoD4roo7BvmnrAbD6Qik
p0oNd54QN5is1GaqTQ6YglxICYqqA5hjauu7juy3KA6GnZGT96JcmXXEMK/6ohhPZUL7mM+zSAa0
51Ji8KAdXO00cqp1n2i0JveucrtfU0RfbWb8gBqQ0+KelKytC6u/ZIP5lnrMT1NsUMFr33YlbF0U
dQmjDdF+BAucDMPeadxh4+Tf85zmK3SqtQiHXzlvUpj4q1xeBt6OAz8QWljxWbXJvpLNm5DhcAj5
vIOVvA35X93ogjYtLOJzk7w3ffScCu+5axtrk5bVFff17RiNP6wymn3j22wpk6+E29BhpCUxUbjd
ohynPq8S6qiur2YSP0Oe2Mx2x/pXvAEg3Y5ed2oVd5vQHqh9ddY8XNwdtxf43puAdNIe8fiJhr3W
5JCfOcp464hVxMBCMKkDZcjH4CZ4yVK62dkKol/jjEwKK7kligNmeuJIq907oGhAJJhbzTnFEOBz
myvsfkXcAYksXOUVILggnXnqzWwKEAPWrlNRflTwgIwZUBS2cA6w+zoomMwK7y5auDXZFFztmGiI
w3sPFN4+CTlSBRIlmNxZjifw8NeTnj0+uOHrPJD8xqd/rVwgijYOA8T0iTkMVNYGxAuutNTcclVg
h0Yt+5itgbnWvVL29KrpE4kHHDxoMoQy8NyzY2s2DmSIQVXGykuQrbxQYqY1KsDHGac0+MXNhECT
pVdFVmAf8l+VlASEWBSIcBMtTpGBYeTscjvjCadoVy0Q/qmZOxUaY0aO2L3lgHqZSlLKlfRTtKH8
1YyrN+l71yybHlWiofZG6fM0Fd46U8GbyzNhaufntJ0XLWagSCBg19Yk5n1gBo/zoDjKJIs/HDtj
N1MJ42XVqbH1C0lFkrd0CMukoSoALzvsOVVtXBIlyJQuyXxMAUySFFqWtIL48S+bFfRv30cynClF
t8wvVmtlGytwaTF2vHrch9IAy+A9BUkk1v4QwjoHJTElFvTDIjzkfYz1gcm9sMDngDHFB475xwvY
MTIbrGhHwhXhmI9RHz6xebgtxESDWC4OyLb8uFO3swz7uejlv9ysow2pspkFvDaGu1y494yhaG2Z
Rows/9mavhvnB4/nV5LG12Bs0aLngqSPQVU9cxq6+YfTSH8bki/E7G+RF4R9pefyMcP0w63kHJXG
1faiU5rrdy+jz9LvOZLFxcfoozRVrr3uAQszM/ZbntZYy2IXZ53hXyg9Qd2oCFTPaX2eYjXulgDb
proNfF6ZfGHd+JPzj5KepZ5m4Mc2aOmGzbaCGoODsxPAUnS3hSHEqm8JjhQwuQFcvQcJVxpKgyRM
zHOwA5ohuvI777N/jcXHIbZeCZmtCyrMYQowvThInlkYjitnUB+wA5AGx+YxdeXB7e4SrFFsfPAK
+bBHdMvfxmrjp6kAi8qK5SkLSXTkggy6hW0VMSSk7bLIvFPYZF/ceNe+yQKZ6vij3SAScTY6Qm++
ZEKP+0pXj63ZPfl9tyJI/9Q7D2Y1j5RQEb4XVvFMY8wxtr0vQ4anUfOEMFpCpHVLH6vfXZqIg/6Q
B2sIsmetkX5c59Dy2N6zcj311IjzDLd3gQ9QaMCL0tc3mqGhwlDAVa6vPYem3QDzLyq5OMfEvM6h
164J9tEeKD+yWp9dSs54QqKQWvar7uxzWMYNCtIi87sdNxpJA8qvKnl8iIqiCeV69r4pMNstOYZ2
QGGF3MbNEwXTcphhbDdfQGtg+NbszG8TEcNu3WfD8CkoKeKch61ATeA9Zwnm2ADdORa7Ip1ZCA8f
Vss9V2GLsAWINUKbdnuZXH4Ezq0Gt7CalpBb6bUFOlDyHnTzePINcY+d6jHD97YRQlJd6lPNTVlX
noaY87gXKvO3ttx+RwsWObTkTjjNKykVKrZGKu9C8alRF2luMat7UT9pn5KFMWVXhKAeeN+1x+nf
dswzpaoDl6vtfMTQtNjJ8DTmb7svPRhYLop6myE66wYOXh2lB+5CQFKiNxGnyaZJuE9MBmQvT5qs
0FUF7jXMNmaN/8n230fq7VE0ct4ycBdqobIYP1FiMryqbD1FBm7QtjtOy9nIw5ESDkw/fFSePJvR
ru2tT9TDufVQTd23qeq/nbg54CK4Jra1NbPkI0ffCDsIralAk80GoIGflsbmE/VwnAIGqjmxvzvu
3WXqgn4N7Rfl9Z/FxB3bKFJOAPqHWlzyr0jiWfMqzeiC3/2F3mnG2NR6RdT8wQhv+fmPP+IqnOvm
a1KYyRxFSUczg1J3QMrVY5uvXdPD7Eb7yBxFm7x2dqTT8Nka1Y71++Zvz5KXKHPcT0xnfge3coo1
eeOp9j+hsm6kL17CuH/yuYqDxsxxNP2AswFXOAPUSbmFmSqles/7vSJrXgCu7ML/4eg8tlNHoij6
RVqrlKUpGQwYHDD2RMs2z5JKOZTS1/dWTzu8Z4NUdcM5++QMfhuwCcSeL/DzoUW35dHvgErbgVyj
rhAMvF2G19ga+NYRy5HsVspDGbbq0LhXO439VZVrX4Tk9TtGPfEwPY1VMwEdAUhthO21TNwfpuvP
puUNq2mqr6NdnoI0ebUdYPIiIo5wvIkxWOmucFbkaN7clG4DcrkfMoVFMQk/B1enU3lfOqFAK4a2
EcwXzicTMQqe6i+8dHjFW/PbDJEhaB4iMYndXUVqKUJ6m4QpumMbt1o25Y4AqBiFFYFdToUNl1ny
epxQjnkANWIbcLFbMkw13f4rVfV+zKhOvKD5tNoIWL35L56Md+iZztrOYH1E1kvjj294S7e66N6B
K6oT6wRiypG+qSZ6L2rSFTQd3UN1tSuCXQumjcr3VpFxIazjVvbDzo5nxWfj+yuPSLgh+x788o6Q
KQPToT0htXi0TM8PLb4iNO/0Cm0qEEwH7MlLzHYey3KpEAVA+DtN2FMXjcFp4wQZSo8620mLiB8Q
fIwacsS33aebRD8KGcOys9OSuD20W2N4dBNiS3R2mr11VorhuSNdkLcDiaUV4WNjBEqvuAN2xFuH
k2M5/22OG375lCdOHmOJgcw2NKxrMpshQxqRURPRSizMqn7HB7bvRiPa1nqC/jEhKFtW/4YQw7/Z
l2jxiMwFEEggxb5qkXfxAWFKfWmTiPIXznTJQ5971WeZztmeEk+CA/2P3jA9JEn654N7wG/vvhns
phRsdex79saA4E8RgHuxqK9TFB4qI9xBq1oSbnXSJNTJuq7Z7NjOlxinfZzkL8nUl1vpRg8xId1i
M0cxUt6GJnJQzKX2ylL+U2jByySk5NUNgjcKdUpSoZcwB4hdyHeT7gVk6ybxCrkgJWQ4tSuynw92
3RxDQUED8ULfmiazVe7FmGgAEIIkvNWp/mzGFcgg5X5BAo2evKznJ/SQLpb9P68qfyunGEHqRyvI
aCzQQFmuOpXwrMtmDUPqU4R9sq0bHXFRPCE2lBwO0sxpZKd8FZVGfRAh5YmCXiHwEtgNSZ8AMcn2
IV+smQf+z0pDa5Nm2DBNU51sJOxZj8W3ZaSOPc95i8U3xC6H/2Vc9yrA09Ch6XOhIhQF2w01kAjR
ES/luZN1TpnPC1zWqNNXKqkZ7an2FUXS1beGpz7fqQZ7RJ+1Pv9J5F0oQsuExRSIvbBOxWF0tLvf
CwudH5FfQfBp1EBShmJg9GW+M/ebM8lBBktLNXvPQ2lUHoamZIEs02FbBIY6duYp09DZtIMXbSL8
7vUk+HAlJb1nHtTQ0HHDH3Gdjw7LM36lkEhYPYvwPtMnk+YsVrqS2NNwZaSdjw09sT5kEaLPKp9S
5ZUPs7df6F2rZwu9JFsDlrqOz0Ju1OTeCf2DFuIb1nWU2a2EcAKd35h7mXCla39BhuAkrp9YuhW7
gm+mr6fn3h2cVTu8WbFCHsSL4k3iqTexHIr+bOGqPwTDeNSMyQEtZL3iLmRqrzRUpUxC7BAeypij
hbXdLSII8odvQkIE1qQ4B8UIry2UH07kbQvwLuiWgSZ1NggSWTmrgYqHqVHycFyz3rJ6L9sJKQVO
zMgdn+qkwykcQ5gxJ3MzKOZsltu+Tj6PRxL1N63m0o7Mjn0eOe0cd38GbROEf8Nn6P6bzVJKBufB
zogVvVf1aIpZXNkBYx53/dE1/Wdv9MkP8jNQR7L6BYCzHFxB/+axpdMMDLX1eOoc3T3obVLuRQto
pFDJeuc3dUBK7DyBBznFyLxaiZxdbmD/Mg6HxPOrDaa/QqbuLKwmfYfBlDynJv7x8bdxVEdXG9br
qtY2wSiLI/Ocb1MJ/K4NeIqgJmyw755oWzlhe2J0e/FaVMwEHKXGBQ0kuURsPmkYx8VAFNlMtIC1
g4OVKdxb7uLM1K61D54nmFK2Q9K/dHQyIkcW0YKPYCp+A95D3V97cLF50fnQSJbSCA0KiuxD1llI
9gwJQyP2SaIh/U+Eqpdp0J8MleytZEQmhMIJupjNXBb9tIc8eK8p9P7S4d2d1nrMjpJ5W03F1R9G
zyKzOYG5WRbrnOHZUYc8tJokbqOOw+1U9+FbLuB3jJW1Z36Tb3W7hQUV2QCUwhJpv0+2JbL6Ev3D
ksQs1Lbz6gPhXKxOhYVFfOz+kia+VLjXl93oIpFJkrfWo/aLk31iYa0q3LbYVLgoBYbMtYA4xVgP
nxn5ZHn1NBGWMjBvsIMZBta864b5W0vtidXcKnSta4ngeSM9fADkZ0Xhl8t8u0nj7y5hkQl04sw3
+hRkSbDPKvbaIcvPHt3HSmo10sY+XeUha9OaA1BMPGeGyIEx2fWD28IQzgPpd7WWxsbQkIqFwWZM
eT9CmAMcPRbu6eEUIUyA4TQCDyJdtWifbGf6ifvMpOxb6X76iu4cNlVbb2RivDu4L5jpJL92hN23
rwCpmiYvnwPVbe3M33bZ3vmlPU7VmgRJ4V2twPia/Pzd6n+nZvxuZKoOZVp8D0TkDRIfP9wGaQwn
VF1qzU30WbveUfTjZ2ziBkS1gKELcCftm3hkrHaXSM+h2mpzrafUR5KxG/DnXfxwS0I3BxlXLEsF
0F/2zCuxeL3mnfwgJQw5hbdlZfeu8dMCoyeReKKE4rdA7K7p5ybSzlhR1nRUaLhqT6B+XxThGO0I
EJ4WkvPBbfVP9r8DRwxwiYnmfJkwOI2UES4hjL3IcTC5dRAEqKT6cRM0yN2o7poJr9PqbF78zt0k
bT/njqAm4YAlPaKudjoEpvUknIOR6fydvKWUNcOTQEbBuD2AN+/wXuSFdQz631IjdJYwvLmmZ2Ns
yX9kUH5GREYvHLStvAwYxbLCYlzZTduqR5rLjIvdb9t+DjbIGQMB+NK0je+xbwhyZnw6hWohPGNc
cQ615PqcdNu96DHJf94cGuvwlJtxtGlmQoHIX4Yio22IpVhWtccUN3ykvv6oMAUtrCHjgm1s7Ght
jaoB2BoKLfw59SxvYcuhl6+eNF7Kyv0ogDZQ6yXsHweeJsOfR8JFw6IrC+6hwZnG75WE9Uil3nuL
+pIxYkf9F3BDdnRJ+FwX4YgpzzCd/dCMR6sA4midBonLTEdWttBFInZjW3GWZcCaZUJRh3mVfzRN
Ty0rUhFFKB89Z258SdLLUpyvqDEwHCCqodRcCiu5stGb1hqVzrI1z72vdWziSpyNSvzuQt/P166E
UF86+gk/Ihm1RccGw3SOBAgWW7d0znHBYwvZx9iXTsfXIua4yorlz8A6v4wZ7ZWCwkzzw2CHXhsg
hi7+msHxnhsc4YvIfBlTyqeQufaEz22T54T2YuJpNeuNxweZsVE+fLY2LOgnyuo5OzN25MWn3EAy
+Z0MyVZI3A4VsTPdsOKk7pY9qYJ0H2wySt4oZnWnPDb37qgbm95pXvVQO3idWIMaWg0wN+z0xcWR
juhI/piSLCdply9hgutmcDNjmeNbKfuW56MkH4nIdHN6KNLVQD+hCkm7aNv5xXYcc1IQq+7PrDkl
nVQCC+CJtSsMlJJsbrPiMGt6e9/V/V3K8gPk2JeVVJ+hu5Ujttqi0V+tNLHwOLanREJbAQBwjiIM
aM1If9UE/UZGhr0KX8d0tNZ2OSKU08OLXoMVDpJPGVRUW4pbisgeynwfeXExAelDRvwzeGzlq8m8
lrVBxZq0pEOk6bXwKf4bfForDAPc5SzxVzayV8x0jOOYxj/sAetuxboXtX66CoL0IZ3yuzS2qWNg
PBBcOq43bgOLtKgM2QldyAg5oulfEPzWvEWpglSEth54eUQLLlmViKaIF4jglq3NtBw2NTvhZ9VY
IBxLm2Ki1s+qdS4mfybWBcEommFZGuKnM4qEelPfwmEg7axXD7YmL0NZXkFzgGOWrzo31SbAZctE
GqijmRjRgaYbCRQegRSlFff2sh1RIZn9OAP0vEOV5PxIXY5fF/2bTvveEpgUzBoifnQQ3mnCSjPM
UCw6vQOBs9L5KOtObvWmfJ+act83KKp8clCoKbOCxz6lDCFMaIs5HULMoI4GfHIWZs1kTOvQwyRt
CpPMSSfjXdOV9pRq8qB7cbrpkcwsE7gWa8HftdKC5L1nMrovZH5jvFDvfH1vOwwM2KuT+UCkpRlp
720jGLFaNrMv3bo7VXWzQkuwn+PETZkPlgrH2ZA3yQJJ3SebjUtET1NTQ7LlETXdXvm/vsTAabsw
83DaTI1Rsl1FjDaOhqKL98BmlelfO89wioEJ1xBxIAg/+9frhoVbzXgVxwEg9JpUj3TlWWTZ1yAK
c9yw62jgpNaZ4FsmzCqEwNNOOYKrojGv2egybm3kwJIAuHMAhE/wL4le2HW1Ey31aNAXVhaextBm
fzfwnHVYWlLNjzFnZPOBgviaN+L/DRINvTYnNmTLRiEt9o0KKxASEpvjLUPLnprcQn5W3weQByV5
niO7TgI/ndgvLwPUmbXuWQHv+GaYT+dGOS0sIrXnjrCJEsGiDo0CYY+HdLKr30o1frgC1Gck8FW3
nPIMiMjDMrLPqHurJw/2XXgL/f6ViJoHHMLZRG3qSzfkQqnEr6naD89GsBDoxt+QYcu3ez1Ysv+A
jNhQXdoh00ingQlYhdmS44EpIS/WaylcJDKU0lFEGGvEVIhOgGVqwKapCL7qqvklfPIAbGbf5Jii
SRMstNeGgwomB6gOTPd99oGIexG73dai1GS2JBAOM29upx+4rO+S8K+WTTRP5B5MFHoRDS4lN1qh
X/MAJHo4xes0HD7SUAL+ikS1SH+rsH61+vHdLvWTJCRmcWvclsRrsC6WbjwXrnrpbVDCZrdnNbHL
vWw3NcPBiZBsju7DT+KbUO57kXFshgJ5qMmLIB+MiPi2fRYGVd7SntB+wKxMOpdbA/AkFL0QOtL/
/4AsdWhrurxrKWXIZG8GkKDDmB5Fh0RUsyw0drmL0I1584j0ODZhgOKuZlnFXWFPJCwV6dVEXJda
rGxC6x52uK+a9KXCQsDyYNmxYVC6PDKYxyXlDsc4ac8BSXV1Ge1gFe812Tz7obE3Wsb6+Bgm+SFZ
MxgxcE4zPkFZoDiYxyVs5BMS1cCRVB+RFt+Cabg07maq+n1Slhdv6DeFXeyjWK7iGXFhhsdawXck
a44+S4vir2GiKO8QDKI8wf2bfIHneOud8AIoH5vJLoj0S+KGV6m2lOPIVvr2xXTVwQu996Jj7lXi
7TCK90gVZMeWMMF4JZwR44xbE/PoJ9uxBsU2yXJpV8QeRCmnQUPSTOP08HHrYZu28tx1NWTjiamV
+BJUtRHTH1igBxeioxw4fcFX8aYW8rew/5mpIKmXIVDW1Q/LgzdbmYki6xefM/NDmReUsxIjXJaZ
0W7W89KA4jqTUOFgKywVipG2A1w5pDeegGPiYswL3qoyeRfgIaPUvESEPTl69lUpMJnA0DHNWPuK
5W4/pvfG/tTz7Jd9PdluwXgZE05cnddxlnVrwS8QB3AYCVM7MxPwsJut7c9Lg4qHWr6UPKW84uMi
N4o7YMudNWbHrOdUia3xl7HxW0KQqzbWZ7iPZMONyB1AleLas1aizjOsfYD3rNxddW54JhYWCmSO
36OO+BzG4ZxOpblViA4XiT3rg/VTbwDzH8t/LlnDo7BetcR/6ZT5giOIqXyqHhVu7hF8R1hAoIfb
sphycQUSddPn1PWSoQWhWMvYJTEt2aaZLtYs7A61X/+rLe0PV9yO5hl0eOoC37O1Y+7QXSi9MBde
oM5MEWlxiOhDwI8TBoGCTLuVn/T3Zo6uDkPrL08w9Hsjor7+CWUiku+ZWODxxykbctcYoLNrMrp9
mDYLWH5JOcIQj57Zfo7LwtvmOq1tXJMkwHSj0LL3qlcrHnaycYt4r/zhECYudogBOLxOGKVTzNCS
kc1uifOEcUJMfWBHv0aj/5MWzkglkxuSzo2R+tzcNVREgTOuneo9K/+TVdSvFBLfWSbbnSPY9cOo
IlAluZsT3PA8Q3xbDndUKs+ptqsN2qUy6S80z9+apjd04SPTffcoGZljV7MWTMXDRZBOWzsxqcss
4HaAKAoLxTJ1+X7O+TMizh1zjK5m6m/z3v1Me/vqKPFZsqBaYUIONevcec1f0hF8WCAPzu3x10/M
fclDKNRfTHwf59twzr+qN72hhQ5Z79mqeEv94aMdrR83jl+kLV5zUgYpxAnocKsb0dNProkn3YdK
F5Ij0Nna2qFTCa38IJlOu8xfmRbCds6nP9q7F9Oz+iVTdV84W3YY5KxvJeDADkLFcv6tyZlNt14p
2JJHT1YynVnknI2sWtPWHdDAztitR11TL+BV6YlnpxO2kUcvtTw4ZwAiUtZd5kjc5LR1rew4cGWN
+LH5UteDGH5pExHAUtbrOQdHClls2U/+ZfLgARQAmCwAJ8X07Dfmm9SdrzhIEg6j8YELp1kMNao0
AwcEzc2h6SfA7iBgZMNzNZSwiAnvy5nLIsp+dSKBNg/n3qC2Ya+uJLd3kFyLLaOXN48vczLyl54J
PW5p4gIt9P+yy1fIeVtkOA7FoOvDiYlpM8N+WBGKmawdlf1g6llXabelwyUQ1V1wraxZwvncFFn2
PBTfKE/jzqk2funJdWzx3jteeNON9DkpNGxJNqbTCSYJHi3S1KfnkC0xm7Y34Iu8xPCNnLT+IFLu
TxHzSqNEArk+rd2WJl6iJ1s0LXXSN2pJeLuxMpBsRIRQme/kd8waK3oqp52LoOBgmMRlMxYbskNp
67ivUw4s8NWLKZsWoiMgJiaah3qYvoI6iUFa9C/XhbO06/I6wg9alTVPtMd3j6B2ZXC7r3IwhnBZ
jbUTFW9xE57k5J+6bk882UfWqa1RdJc+HJ7CKtuhVasJztpKdGqpCr7pr0rdipbBQBCEF35pWswm
AYZhhXFiERGhNbZiDU1ib2kdwXYaG1GowJiYedVLNCPExW1jjYQFY9TXAzukSXY9oMYWp5JMFHOG
aqtQ99VOdtQ9V1/2GdEGPk00VmHY4cwS2+qfU8iTVesnM2HAOPX608D5pFxznbTguxD9aWqHZBsR
PanFacKaqaigmrfOl5Z4iBEg1RZl9JQ3LUBNHTVCoz76mm+zkjkilxMgZ9o56vtFYrxYHs7bXGYH
s2mx6V07zrWJfNuF4UV/8zs4FuoadcyzqeZvQ9KfZK2R8G1Bowm/et86BE75FuT2UwlMYCWMCbkt
IP6KtuTYs9hd+W15KTz9u9GQNFas0pTVYQkqThPLI0vgoxWAJzKLXz4v//XWI0/NW+m4zTbV3DfK
8Lz2naVLZ7+IB8zvst4PFmt2CxOm1qhy0aqMB7QDTTai8qe+KfnQdRvDQE5m/BiR/htjxRdj95Fz
qi3Az/Lvfcz5c2IWLvx8YWTWzaK601oWybTvC0Vf2RXile30LmZ7S7bI3RoQdYckgEyufY+xOyvu
ijVBA4QpkJZhMDbHPLboshaqpn+chu7N7ie8CWmwKbDaWb6ETg7Az+VLscr/t1yrOLz0GFPj6IdJ
vrnwR+gjiiqXtd0fHrC3UCNfFXYn4eeQ5WNvZVWQ4wTgwdBGRlAqbGLQmmvLvnqCUpRSAHKfQtwH
JNuSpLr6SFyW0UlMXOOaEWAYAsDBPOcVZ9hVYMRnTvnTTf7VxgDECVQpVC2XNP6HXClZikY7je5w
jkgc0uON0od1qA1/1FDlXoVMy/UbIZkfyo5/Re1slfC3Q8sqUzNXELOHtzq0L/w52jooACenTngI
UUsL3STPzSbHQxftJXhqRPmpWUyisgLTXte+lQWSZN0uvuu227UmrIdQUX40pJrDYRJ4Ay7Srs+C
63Zjm94jby2s5M6R1ABW/IycMXkVm7ilkDC0/dh6eLR9Y9MOZOcwXnAH/3fKKGicRx7DTpwVnInO
IjHNy6MTgV8ToPdDUZ5ghF08GdwEyLTWn15tZY9rZcgXq6qApLs7GkEyC7Pwi8SGO9noBKd4Sw81
XelZsPFY5LB90t50MT3wqGFdK3dMqoDIdt01i+O9qChCEp9SJsW52bDMaACuh+6RrcMZv6Q8ZDJ4
N0hXXYqRIRpcKQTjv0KFf42Pe7+Nd2ChWLsQulni5Xmz4XgFEUoGtiRrGrxDCmHIdJ8qZV5FoRRz
SwJEPI00qZpEtoLRfKo3p9KMKP5YbkmQrgvFioQn2VtzXmcQCTF4e850KMkhnDRkDo7eD3sU1liK
cpRasjfP2mjelJ2PbMix6QQ6clX9Yk8d1blz7gJSNRBXu/348JkfrEISIZ05U0y4w6kEJdfjnxBe
9YFX4FZM5bVMadCJFP0HXusy9EhVW0LO0IJk1PYYzJBlsznt66XfaNtG+Udkp0sQLORGRewDUq59
MR4mukmUijjSTdVsarc/Gc1XEs5ZtqZ+TUnVbHXBnHVa18Er/nLItYpJlT3ienIJRQg1z1xHZqkv
ap8EYFlfuji61LXJvJ6Kisrk18WzbsymnsYlqhrQBtE+b0TXX2yS6RPdvxnhmrS9VyMOyIGBcjfF
t7H037B/40WhddOb4aIFxdX0020HKxrYWKzF70F8q930ahXNzcrUX0pCBrazWAeOyE2+T5MQVsdr
38hL08t1ZdFLRyRSkKp+AYyYYPPiHp5fOCzWAFEQ6ZVZ8NCzf6UA8Vz0TG2HioV0luJ3kD9xF20c
Td6zkuSIjsCBjVd+Oqr+Kctp2faQKpJa3ELbufBKzIQdJr9xpaN4deGq+RdBbOaqKUM0DYW6gy9g
XqwbH1UVvplpuhWi38SG/2isjPlFMpwKBjy+FTynmXHvEJwBdVqnfrxxAYWiz2bROxsba6kek9av
ILmMJDTgz0LvC/Df7+ierfrW6Pm3yL8yjyS60KWjrSm0mX3NEpA1hsk/jC8b9G1orCJ9WMrmQq02
7UI6ZZKrnwcvePHCBGF6SWCfaD573d6jquCqqSn27CY79r15SGEGwsP2303Nx5/OuxpXeB5E/ls4
080eryVQhMAdDoFluetZOCnN6i/GcJSO/m+eih+Qmj9YuTe4Wu4jWgMMgzyTiBjf7bp6rzjXyd3+
GtrgamkR45KIjaFFgJDTR7+aPpLoAHxFvbml+uH7QdzULuEFYi4PYDC3RcZkDWFcJLKN7nXc9D3N
ZTc6W271oz6BBYn/wtopF7YZ3ppuT9m4jfUGpjpLCT7LOfihz9eFIf4imiOjksB95smd+VE2YDkG
sw6Xk23tzOCJQJIf1yDphiDcSAbfnh98ECt1wIyx5HTEYIOqTxfiTiYmszpHnJhjMEnRmeW2P7Ho
boOj1o0CWSye4eE/O4KCqqSCrE9kjd4n0tnnhopGgD1YbH90OaXVUL9XpD20Ij6mCbZg/W6U49pE
4BtDONRRywrPof+VF9MYf1CxHQPGbUUP2Md0dhIsaZO1dwLu/ix374wu4wgXEkB7dYnwK/EGRO6R
U25PB7MXtvk8/3CVOOu1t8kKY9/J9JJY/iGjym0pJQ0WhCRyJhesOxpGHbm2LQpnvYsZT2TaDVqT
XL4NHBHAVA6Gsv5Z8XRs3PrX7XzGWf5VzRzdpHnTR3phe64Hi3xZjQmKnrl/YtzALJHERKj4n9gt
2Co157hZxVFK61LMe+SUyq2uSd989B7coETnuTQzEgvY270W9wLbpUg4ktyAgDAPfXUcY4cPRySs
cB2b0l07FO34IRnUJ3EH17vbct6dlUMHbEAhDjoYyZ42w1RbtFXMFWqo2bUczYVpGFgS+l0/ygtR
DI+mxjbR9iCoQ/vJh9oQn1M4tks2mAEL4eICXBCbcpvBHLL/PBSQvUAP1STfYxqNUEcpkTsfJmbV
sN826T44cnU/fpgRdz/nAkS34akI+vem0Z/kxFQ9R8OJD2nAMq4Qo1QxsT3R+Gd7HorYgV8nO7uR
+Mwr58IcmYl+fWLTxPA4eK95PKY6ukN0BkbVBKcwpABoNY7iEdiaN6vUZ3ojHRmk7x+JK+PJbcf3
sGEwHjhIz/QCPkf2auE/rsNILSbPYyaIu+XX91G66tz4FGz/Or04eb3kdJt/nzB99xte3sRBNK/H
bGdHhRmG72w3RB8ZHc2qBPvN4Ekc2qjGw0szs0Q6TiSmwUCWgXA8u+fjCln8UMc7p9KuibD+nOHD
r+sv2aLhxUUFFdqliZ+6gXwd8V12WBnKnHc8BYg24kdzLEjHqntlR3OPG7tkYEbKkiOGk2ckz+TV
8765cxgddo0w/wpoWbCTbUi6ZJoUF+OWnAHsbv2t9JFUdAPLfA3huREP3wWjzc5In8Lp3HsjsuNe
dRtK4ktbFCysK6zvFgOtgR8tt3yeV5LKE84w3Pw3MVgZi1b3hBr/zAqpEdq99/qKNwqNQGR3Z60A
ITeF71qCaxDt65+hs10uxy+/4jyR8PpAqPmQw4jybqKcdSeGScOeh1zFijjzS5O3AA9rWDxUmMye
gw8Mha9BL3TKLvnV6exk3PinyUZ7Idvgx8PIhtfqY/KwdnfNkfiqdzdhsELmX7sU6ESt1rnN7/8A
B3bRxJDwhYuTJGzzH4syfALzwWgbgfJUeR96fqYl4qNWRbQh/AXFN4gv4JrkIUyQYKAEkoSeHP0Y
/VGPyFQOJHB1DYv3pN6Zs7s9iIxi2/wavcUyK2E6ibt0CQrZ5qM2n/wp36XmvJowVu40IdYECrkg
sOsLUzRG7sGcZ/36h9ZG95EDO3O8dVMQguNLOh1MmbHD+BqHeLO0mdm384tF3ERonTBX70BvfPQ+
HTypXCDrKkBY9PD9hLuNb7cRlE/sIoyAt66YPmRWvhc21YGqrWaJkQa2OY9iNuTrDkbkiuXmC2OU
jYhBQ2RkqTGuQ+ee9PFWldpHrNW0hyz2nepP+vpfy8PKyOKW6859BBMTGmJeSBCX1Onvlt28jHIb
DfG5DsclybDvKCy+fOgGxgvBXL+4xBqa6XqJvu7dNYu1qyoN828LNGNKH8IvcQY1yNPS5rk2g5cu
H1/EqM7umLIc9yPOatJ2BmybfuH8A43+ZSIpt2DF6BaUW98r9qQs/FlMeRyBr28WwvvOLWHw1Gve
b1tQB0IhgbLInUA9AelVe3EL7wxC42qYLxJfFGeTjR9F0cbp+VNK8p4jSMRiv0gplX/YefBDBO4G
yZgThp9RiNPM4CMfCBCFRSzPluvzZ5PXgkwAMH9sHHQbNkEdd4Bl/eGd0RAD1sWYi/cJw1/euX+a
PUarKJ1+Te3S41vnpZYYmphpzmmRA7fbwk0wvIxauyxbNqBweE8wq99L5f82oJpWrvj0MmZNPlyf
dtbw4tchdJmZt45kq7Z+ZWx9oCw/xj3JcW49t5hDuHAKXpexRmnBjByoR7S3e5/1sfdbj82Dn3+b
zeQlIdS4DcvszzO9v5wmX7YoXLMODYFTdRsbqzQVqP3BtoHR8xpd+penMUFC3U/EsG5ec7v+qiee
+p4U19kSvtJlsHYxymHmzUlLBV9XOcicA0iF1XyslzoDWNavDf9TU9a/YyNe6h7niP7PKqJjkbTP
adk9bBqAVeY0D8RBe/hQK0zyq6CpvvCQkO7TBTxPrzGWYOZ32JnMGhEobEZydq9Y5NFmmgqDaXKX
3pvExk/AOflybUp8Ej+R57nXPDW+ANihjOi+4049CaQXpWegaeVi5RYOkREijAhMvkpv9L7jRr2W
VnAe9fjqGYJ8VhK4aoLZQAEtEUGgGenaYZ1K9ZIb7p/lta+D6+9jy37jL/9JWPmhHmOXT+qUqZE4
HJnspNAyeQPbgEr/Bbe6z2P72WRJDY3C+h5l8qUviyg8d1i2F7giXqMxfs40QFzCDC4qHnas7NA5
Lk0WyGxZ+4ffNOdKuNseOS1sdk5IHs6YH3kMgz9G2eP0bejzOLsirMXilYjGu0wtJIsYE0h23uch
BqqMdHGHrryqQInI6mPoK75cx/z0rVdlQ1tl+7IwOayXme48qtfM074Db+Kx8wwwZMG4r4iuQARV
TZibypKSk+ltbLR/qZo+4oldqxqPZjenOupz+i0xwEbBl6EC9+7ASoBYzUrjzb+mwEoAk/Wgon1e
pRy8RoWoR9c+woyVHAQ62nUXeHVSZORUtvM+JvB5vKAcezkHH3UA26yyQFxd35We3bwCL9S8NT6S
6Dis/EDcE8V/mOo6ZrhcEs9IOZgG5UFK3BSDzvGQe7DmMtv7N5Xnwrb+mhrVdDCbpUClcayGT82E
GdJju9qnNVE3aG5JFYkGpvSOcElUSUh7QxbCm+5Q2kOB1bAqpXlzAnwq1rbP9N9WyLnSpJ+jtOZt
JXFaaMe5TeENhWzQ2il6C3PaU/COOst7tM6p4S1woM1g+xH1CLYiRL48SxN5XKF2d6v0Wpv5sC4D
orf8raqKg94YL9RwTIJ7fsXQIHkhvvpxdvcwH7L17xFf0C2Ar3dXBpVYk8yfvZmvivhFt8pgXWTG
w1TRRZMsgNBubdDYP0UYBBkbd3fS1p9ccW8dDWFmw3jMxlQ6cPi39YS2CGU8n08tez5TK8kWyivu
rHkOo6BK6i2zZy6qY9a0Xic8oXlbU2f418FiCVgNhGJljv4IklmIpRwsV+7DM1BlOpJZHcbG++SG
b40KPv3ZBYULB+FAgPTXIZmy0IA1FjwekdG9ssSZ85lwhDg7IJL1GtHiSUAmp/ul0P6PuTNZbiRL
r/SrpOW6PXX9+ixT1YKYB4IgCU6xcSMZDJ/n2d+pF3qG1oP1dxGp6qyUrEzq3rSVVWZGEAAdPtzh
/8/5Tjza35yCwkWcbivzGMdioBYS0z5z6M1SQb9rHcwpRQlXziIlKBXRuqKauoDszMqgJ6bPaU6c
DuxAs8/4x7jAUHPDSQLqPtC0LByidp2oXGESuZ0dUhhjv6ePGudPho2HcnSrH6ZWndwZ068HHdUe
jHstjm6JP0fzh4ts5Qjt22CbP3r0S41JbW3OlB+tkrT1se1GgnZumw9oLSEGZeRGOVrDhnkWO2mC
SzEaUPR0JLD8+ge9t5dmMHM/j6yeIjyeC6yvF02UyyzQSHS2X2YBHr80viWSXNI6vBe+dRF69GS1
XQvEM/oMcomSCTpNhqE+c1G7thR53Ux7nANUfQJ3njvUT6OVwmGdorUv3K+ROb7O0MhPuc9zh1MC
v6VOk4HpkDbcA3HeFsmoERTzG5AcNUOJDvVOvxdmvkPUcLaZEW4oxODUa+7FaKC1c6EKGk16W7Io
RjSBqrGkHi1tr1o7TUy3S7CTH1BgrpqRp0DLKCqN1HryqKZpwlo7Bje+aKqCbU4T3AVBxMkCck7U
ivVcMDuKNrlDAP7NrllImJS3VdONoGOvXE+RI5cFNUaLO5i5If7QxuIzod0HOy4+xad0SLiB5kp7
Qik43ETJGL7D0qbRVKxqx+yehZzglLXQtz24/o6Zk1HPba5hnIb9b26R1tHcb8Q+twlIKF3wCCgS
6qbKTlby0s7snwGPOxeThB+KebMC+2b3qFRpuE3mo85Wd9WPhFCaokhXQUoNINQAowiCf/BJR8kN
WW7JgbUlFXBR41GmpOZ7oK/MQbSbfq41kNg9Z9Vv160Na1M3qJPUCrbtozBepSNi3bYI0qViV2K7
GhirGgcYSB/eWyKiZeiR2QhKH1P/JGxusu7Fm2lYoYpal65R70qUVm0lUeuF5WHMWZyHvuOvG+nO
Fy0zM/CPJ4Tc9Csla6fGJuerchmHSltsZrvamDYln8TBQJIdUt0Vy6QyuuXc4u4GK0fNZI61XRs/
wxNIgPMCpPf5Gl77FVoD9a+zO3f6MfG090603dIS6snNI341TvigCGHm6g9+35crwzVee82kns86
DvUKMaH4dpdValg3URgyTaXxE8XWT90c4PcZ/nM9CzjtbFDMV50chGXU1HfdED1AHH2MQrB8aRR8
y7yzX5CQKyNSpIwEMBN+ERvahcOuCBWeuUvsgKeiiMYFaONHYmZXOAL22eS+4DEHpkE1OkIZWLsJ
BlB0DxPN9lEWw9oZ0XagVyZzj0XeEpzZEY/hVlKnHCokyFZbmUvJN6znPfTfOvzMpLyVY4SNIJxf
uOXPyBFu9Gp8dH2q05pKxZVkMrIdg0qNmUVD0Kfn+h596ms46ayIGyi9+lgtgGxWy6piVRCNlLGG
Hy4J0zF6LlOIfEPTB0hpzJmrhaBA48kvrYwkQ1hHwk8/HSNh7vFoUkGONTJX6AS1hvdWtaSnOZAb
0FPwcE/Sf017zX8sBoWPM1q0bRojdDSA3VDamiaMmPJWrXSPg82SzKyzfWoa1GGCYtPZxUOoTd8s
1vnmjJwGXhE1iOSjSNAtChd4fGihm5ZPtac9DFANoly/E/P8gbts7OuPqmpBnAYz7VXlefazsy69
YwCMgo1++o3aaE7Xo6MQDOVi+qgy3Kgd/EClFOn9XStvxlm8pUZMW88YPlEubmev2PqRe6qMAQJg
CJ+9KPRVMNFLynpSs/DcfZssJihsn6QGCtB0kYnktN71UrL6DGhfslXOkZhpIPuIOafSnDHeDRrm
tKiv3ufAmWETQjL3WKgU7LUnnyUHKj0GgxyjL6vs1zGl7AmHemUCFoeOb57mgNk6NOcNhUyFu44K
2gPdMWmz5b2Jmg1/AyClQgRy0dvlF8pVApVG6sqNm3wAXcSN47zg1CyJUs/P0xAcuWaswMCtraIZ
hIeNRf6mHq03VfRlttthAzqPGccPXB8+wX7OXHDgk/nlld5D0zgnI1fXuzLvxMAexdeb8zTdciep
nYFnLkTHSCVVNVrmr6HXvZuvsWifJjdmpncZwHQvfItGTDa+b31POvoutuksH8lFgqRK+h9rz+y7
BFKAG5Q9zGg+hJznKezOToQnCqTXwdDR6nGZqWYQS7XI7xudOikV73k3j/JB9O6K1J5tpZcfbm8j
VdCy21n/TrWe1YXd+cuYDI4BnPY0h0/u7K3xcz2nffNpJayocEpXEN23bSSe0wAbGhaWO6JeSGBq
kFVJ8t5uXKyxjOTiSKpc6m3HyL2nok8Tym/EDVXOp8qZybdOftS5fIxckg+IR/qeBi4QRHaEPpnd
1JWZjNINvW6kcAQ1KZUmcLn0GcgNdgtItgR+3cNBuHG9eNeAbOiQy+fYb7RGvreDPDbam1t1ZDeE
GQbmcibLptpUOQbetNwa4fBKjO5epDSo4oUlvC/PxW/ZNOe8YSbok4cg8Gw2y49ahsiwCsyjCMYN
uyx8XSMeb0OMLzNpb8CcKGLrHjUx1F9D/+ZXS1R/FyBEbATKVRZXH/6U3ieu3IceLuNQEgo6GQtH
ErOI8+tCN3ulafDJwqrvVrIIngYeX8vtXygWbaf5m45r30NKY5iUyQ3bI41E+4RxpgqUeOUH+1KH
LPPnDjSClj2zbf7eafWMUlReeCg4VRPUg3L0z0n6pcf5dkiQmVJNZ96pdWwa4Tqf8+/BNepNwNue
8omViEcoidlWz9OQLR2wrZSbAMrPMRDhHvtHz9Ksg188pwIjQsgYoQMc06DMxdZtQ/ooY9iHOR9r
q18ESfPDrHBVVgUFAc2olKKS+YgYWRw1LSUuOISZ5OHrM2MHGzpeBeV8p3OvWIM1rNlG7kimRqs7
Y3x1DDQnvQaDYOw3wwgtNhagfPBQbIqIXCxE77czAgcvnj4M4LykCtDhiBMPkRLA9ZESt1WT99Rj
8Qwz602ZVzodrxaJct/NsGZMljOW2+azCiFzakl9GOvJ2XnGQ6J577rhPaSN+Z5WQ7hCuenpZroG
eQvMkAV6YyXAHybKaxCVdiGKuyU5E3s7Sb63gMc1pAIRKAmF7/rmmp4JBwZfN4pd3eOQ2zy8xfiD
7K47zzk+5tLo7uKxfx/TqTn6fXXOgwTEdBUiKSroGBFvSCExFE6CKUFz0WKoohlBhKFPRd/0ILfI
dYX5E5C3+awrUoaJM5bJ3vPdT9vIjx1kHTPFhteWKM08wG/UWBa8AyWx5z77Oh0dUnAIWFv4lgTZ
MkGYDAdG9356aXuctG3iHgLaEvtikOvUa6JNX2NASdpHNKbOeugpewOliSl0fDp4KZjIa7n0WGjS
iqZeaoqSfQvVO1ygAEZxUoF07W8dOzOXk3eaKyACcSke2pgK4myaEFfYRVsW+yTjtVClAyvF3pia
/EVJbNQssDm3nXYXGOW89LOZopqPLmCiZALQ7Fs6DNBu6y0skR4id6DtBBIvr7EQoOcbLxTPRVp9
TbLdTiAR6N+WNlhhaVoIh5BoeLjqpQ3omZz62lHb4skvl2xDA0E/OQb9u0jy4JnMhYeyVVZqLJXL
0QcXWr/XWW7Q+rF+dNgJRDZwgWeUoU39mXrp96F3kfM74a7Sbfcm8c8435AQTXiphqA9+MGbVde3
NvnDdcl4arHIXSASexPODM1RpxZM6ZxlAONmTCXSAAiAL/JOO+JRCl9L7SEOxmcrpS/ZT95KVKST
wUO11fp+uUgmP1/6aC7Qd/EgIr46pv3Irw/sQzUHkPKcY8hSdIHR10Fy6rNVrYO70rIenBzlCWWM
H6TJLEKKxgHjt+mpGTDQPmXAEwWyii6OXX7EokGiarv9zdaqyrs6QX4X+Hq3slCuhVH6rY37W00y
5lQZ3LLMQP2MFoHy2nA/UkXAqwcJSk/YeyTQ91LDPxEkxqDDHAs5BYKppT83tv6lt+VdiB39IAxI
BGMdnHvMux4QfGQPfgMgpf6KRfpa2m/c7GdXfSH652t2K+zcAQtkzaND6RfBDWlwkcDCmrcTnWtc
W5X9NFK8V9sz7DtorWJI/docgKPxSnYmHiexq4N1OTKZ6OKQCMrBOE6hkppkv2HbEVnvLogr8tY9
DA1aT0pVcJBQCm4KF0acB3jBRJvuVc1zEY7lsnpprSnfZmFtgkJ2tm1Atugkyme4kWRnDfgFYq5C
j0RklUwkzFhjfSwofo8DJXctoyBTo1cAPDzs7DmgE6+faK5P4LZnZHxUcAaqFkIzVkNQ5UutMu/Z
aTy1EVAMQjaLNQxJ3a5YzacXaCMzNnf/TKXuR1agecmmY0to6kR4JdUDJMspZRbbezUGvK1xfeCo
36ni40e3qD0APKYZmLcE2DqY2UtGzNTUDEwY9nvTW5/Qkx4J9UzPU4R0GtKH1er7VpLA4zgG/oBA
YTUpIGnmuZqYEVjntYTKxG8uehebMNQF8gtyX6npy+Kkw7NbTmn5Hjo8TV2NdqwoCOEcp2xDuiAg
gJLtlSaNRev/CKtkq49TscI+zuYIESCaKxsWMZsfSb1WoJy+sWy6b+FA/B7FX020mMgm7HjUb1ci
ojcvKFxnMHPZKOClJGnOXJRFcokyNoGWOX215FMvEroYgwB50mSE15VpQiaCR3iqQwQ3iUqbqRsW
GU5AdllDd9BxwLGKZZZLTGPdkbKFcw9UjK1aa6he3uRI6q4y2roJCkZalgRjo5NEYTQM9sYcOff4
F8ICDHTVaCmiZRfXZndPInOG5MxBZIDkPA+7i0Rv3zDoLq7cqiyrkRRHbyB4vowJvMyE/0iyfpms
zKEhOm/aCNt9mhmbes7lE5JNxdgtPCGOUmMDUEVcLaSlD/gQ7iSdw0vQoY4qlFiUhBN3Ffa2t7dC
NM8W6g2HgIBsNsSzrRkt3VJyGZIQ0IA/ad6j3UUPo4RhEOXMdbDN6BE281s4kpxU0ThXm7YEEM4U
LIGvrNgd9JhKg4YHGOQJD76VfdZWd+u12EWSgnziCOKfC+8XsyLcGpYFlNwBVgO2wQ0LwBYSWkWK
LQ5YXBsBZTzDLRDxtxcyKxADiCcZqhimgKItvY7HFNWb46F4ngW3DrLe1wCqBpUK9hEd+tC5GncM
QR4gqvmBXd8iaMtPssKCNVOltRLcnTdw+SoEJrRv932Ee5W2nGuMyNbxmRKIQDXRPGAI6ZaRmz/6
Hj1jrTEfNE1F3RkwWgBCfYZ6d9trtdj5LSvqygYBC9Dl3CIXlroB7yPst4FhbhEOeKzAymehWefW
6Y+Viwa4prwfNPqp7JJ7y4FvPbLz7YoE2FBXfDl9cKkL45GG3ipwYm/RZ82b3r15eOyNloehTJvz
AB2HaLXQukk1mstxmdU3LNwiwrmT77jUmdCqj0HkBLvYdObx5yKas99TQsOxvSRfuWaucoNZAuGe
w9Jm2NUrq+SWiUvneYqKb8kAGS6iT4salhupHKZD7ziHAaCHEQ/7tDcY4ijEZTZ8uhZMl2Wjm89n
+ZCoPPhJA4UU1Pk9e4RjHX2VfbUp4vsaiMmCwLS9ZrIJm6gWqhINK3P3o4DPSxsdQ31ESde2rU9s
/SlkZ0JBp4mGno0OlRjsj9IavhkiuRB3GbNgZVJoWoQ0fa9hk2ArixPeNxvuq7s+7V/HoD9Ad0SH
YGMeGtqnPm2fGxG+DeCJcGnkawdrqR3qcuUR+NbCFNEs8K+UDd6lMEBTUGC0asPCoeuetTpfAoxk
vg2afinCcpMXjCOVazxIAMtaT+pIS8sQpIFUFCoKfSPT/ErzelYtiAoWNLHzVSbrjUAuj3OMnq5B
+qRdhy/Gd9Nhmx+R2MXABgoxU6lDMZ7ZAoelYQNDMRlqo4DGBnfcbKEhKgknW8iA5l+Lp3hif426
FKkJhaXanV8JY4btSuW1NfRm5wKeFgn9msjygUe59akUTQtYaShfvOQZfMSusNujkbnDkg02ME3P
/QF977HqKSVrAb29VElkkfHTDuReWjkemOlYyJfAAHvWRptZMAuzAhpXCH2ibRf74xbu2FJkET3Y
kiZLnUXPbug82fee67+Mk0WKiA9qs9APnd7uNQSPd7klNty21dLGtLnAfA8+Hvl25sWfZQCjojG3
Ia2fhd6yVJo9cjG7RKxlbuD3NKjGlVq6N0TtvlgDihzPVErUCr8dXjqhazukF62l+qgSKGnRsD+V
rrOOWJjjN0VaGeHDlBHNqtrERqGF+l625Uo2tb2WBOPhW9aJRgKWZ5oP5EYNyyYeQH1LcTBl2qyj
iswViUcbN2CEHKfEiHgwmK76skzuGf5XqqJojNZjorfdpWvGL/gg39n/d8w36WMwQVAKgvqWWMpC
5LgJQmNe9iVkB1dzeSQMm0ZtF7JWsMBjzk29sRyUnUFs3Ee9D7WDl5tG9mTERfSWRKO6i+2Ny9y7
ceuqvsRWt8qnYN/Od6FD+F2E42CVhDIhgCtmhVyTnleLhCqEUxuM1ZSWWSh/DrieboEwWR0tuaBo
842mQfcuguJHIuWmp9/6aDTTs95gwdZRhCwsXOSIbRziBdw0Ijxm7eeQ1KY4p9KHyGNvi6Mz1OY+
SJ07Y0TO08QlDoPJOsKEWvZTojMUs4ehux3r0t6Xhf0aJJIdmZWtNSvL1pWsP2eq1IcAE/vh+l9E
HTHXGbQVAMmztudXU2oly5l6bAxSya53Pj0UGXakmfsu8bMoarrM2XcWazdq+ls3CI+TALI2ilpf
atQUkAYDvEI6a6+61qPpWDmPUUDNupOWx+QXbexwzWaYtooLEMIqq4udNtlyyJJ5R8X0XhM2D4Kr
ryYEF4KsOLqt07yxu/mAkNci/Xnz6y//9Nd/+afP8Z+Dr+JcpFNQ5M1f/4U/fxYl2R5B2P7pj3+9
YBgrsut7/vaav3/HX2+jz7poih/t/92r1OH87aP59b8f3vK9ff+7P6xyqH/TffdVTw9fsBja62Hw
RdQr/6s//OXr+ikXvHJ/+fWz6OgO8mlBVOS//v6j3fe//Gp51xP18zypj//9Z6f3jLcd/tf/LPnC
2uHf/vWj/rd/bf78zq/3pv3Lr4b5G11bXeDP8FyyBXQ+c/i6/kT+RidJ1z1p82/L0OWvv+RF3Ya8
yfrNEZ7lCX7sgjozzF9/aYBSqB+Zv1k27XJP6LaONN/Vf/33E/B3V/L/XNlf8i47F1HeNn/5Vadp
8+sv5c9Lrr6iIy1hI4jjc2zPcCzHdPn55/tDlAfq9f8DDTWG9yDmngZJV19Eq/cQdKjjjZp7SSQ9
CHt4yn2cSnO8CBEw3xRRR/6mnwHZDOPXsZGvecwEainhvOi0E4a6Dx/tCnMQKWAtdee4pJP1gacE
QfVEoxJ+FlIoX1SPMg7uR2iMbtyeB2K6gA83KN1Kh7ScskG/sHKRKNzInKMC8OcuaWfeRC1i55BF
9MIrxIGsyjHOz4PtaNhlqED4wAa0UbSr3OobMlZ4K0gqd5kgEeGT+CV2xtrTbi61IEq2xc/PbMQU
2NbeJRsrcC1Srd9rjWFyFdcwp0yfXxsm+YacwLe49y92RTKTWYGgjT9ky0f6AjGnrjsowXx/Q20K
YSad3Zsy6O8jl6WfwPO7sExQbJY3P1wPbRpQVQgf5FDUgZpVcp8B7hYRjQsfJyjqEk6gXkVspMyJ
ZAb0/PnwI3bqYEMh5vrFYhCjYIC0F6eXVDa7ul15zkAChMvCHWcQ08ceYnyEKbtb+qJGVeByFhuN
eDQzw54pvLtKtVkZ/ZqlpQdf1qj7pBtz/G49HEfCcFgJRR/X8yLAuFEooifqcuRZ396D6dmOPpes
Gvt2JUyYXpLlkf5qDVFApxDMZ4dMgzOpQeCBrMaXqoiIFMm4tpp+Ua77Kt/pqaLV9pxz5Kg3owUJ
b5a7LuUjUVy5S4Csm86nT5iEk7vkjIBr1N0Hk6Divi4xDFjpvB6nk1OxFLteCYEIn50nEAoG6VcR
sp4LAhgHUg7rBFo7RVXjQkSmRxHGOTS1zOlN1LsaEs+mMdkiIq56SPU+38iWsOMxf5jZN2kKy1hi
jKYF6H3DfMMmzmLyqoimrQbMpS7Fbxod8fZ6LwvPOQkFcTBD8GSJunthq3P3zVyzCc8t6GZXs0+u
2KWmSelj1qiXxsBVyLv7+RC0vjgEY6qogHA8JBVax+YRRPeDb0k71KhbV4ln3TvmTA+pdcm0a3CF
zxg44g5/qrr0djqgrrG+pWGw9kBL1UJ/Hgpvk1UtRr2ETpR1ymzjrJWjomp80JiGddTPRx2HSjhx
g+H5dinPaZeijT6Iuad4OcBrsgkV8S9NZl8CbL9wDPYw2HesIpTfg12piXs61GmY6dQxbiKdDbPo
QbYPbAYiX5VfQgYRnzJy+g7gnD9ryYeY7Us+8c4Rhye7DeCAHSHspHVM4TQsXZtEAHVPBMI+dfOl
caifhQnYx1w9ua21MWybwqp61mdUyWzz+tS7uEJVl4H6cAUYDSBXjvwFEhlkTQgfb+p2PNkNJBmv
Ac2o7lPpxT9qS7arCusCZQAel2y8020yL66jUWO0EIy7C1JLvCWF+Mra8EE3LMk7GSmzqGmWjck9
i1Z7kG9twGPsV/EH7DzuTANdlTNUcMpyUKnAcwCcwwAQX5rlvNKcxe+tI6GNp3hbdd1XboPda5Lg
JQ/y2+voeCX0qZvHcBhlmppHRV27IvCx3rD+SRE53fQR/vDIZoyLtJdBt14tg2Ap2VTGfkLTrLkM
bTkrPx1VKn5Hzdxo1GvHItqw35cbL2qp4AbNi9EZ1HAm1M+eFbzZsKXxCBn6KtPAlVrzeIIRezSa
14JN6Y1baf7OsLx9DYfpAGdA3e5ua3sg0+gCk710U2XlGf67h0NzypaAFPZSMsDNjNTXUY2nCswb
3cRcGsvJuFBXlKjvwYSDljhgwv0IAtixhcuYNdaXsbdf0mwdjnydxjYE0dibjq3DQlbBk4zNDdcI
5Ybkx3FEWGqHudThKXHMs9F12+vlLIO53OCtXNRAA/dN5q5Z9R9kOJdbNS3MxKTdVOXo8ohjN0wp
/QZp/PFzUFcPNZR04utW1+kTbjzHpUZFxpSTbJ4xSZ7UYEBPU42UHNn10CmrG3FpEVCEpFxP9e6m
DrjyQtMfB63/nOEhLXVXdZ5ZoCfIuwh+ZgVPzDwL55VrJo+VY6/1mlaswe0ucN5wJ3Czezyz2MQa
6YDGi1ZXNfakhgIwAS3TwU1leBcjdy+GX1B6iovTUDN5dzrWxwLig1XAm3QRVfCSoQ8/ro+WSeqF
jb4+iMI7Ic7qxXHDrzXVNJf39q4JrItBAMsCplaEzDD5MNKELW/FX9lqRp8N/qjlX0agDEcQO66f
23V0IhGRP+JCEIV40NXQzRI9WkzqoNKEJzjBcVrF1q4UylVl2SekIp/VVK5GyYvVYaJgRj0cnxMu
MPXbQ2bYbzb1jiWWvYsnDBKcJqxgJIDxYvX159I9ebpz0RNnZ+vNsQkJalbT2vWg8oBvVjEjsahb
UPR+VF93bJFb9YIvh3O+cOhkaDYkpzjCgcbXS1W4zfWAapcqOb6CFC6rdDiI63ccSLyAowDpPEVW
CJVhGaTMCeEswUtO5I2pr6L+0SbD2izsRzs1ooVjwJKoYQWaqNcC9x0wWL6pgsJE4ouGma+bMfxt
mPmOWY2Xj57qWFIBd7CGdLq4lHGFZkrdGnovnwYnfE+JJ0VKzAk2Yrk3nJL2XLa6XiZ1QjTyONnS
9CfBHupGaIKVj3rakhZ/MR2VhsePdUi/qAfCTwr/+wwNC4ZTjXIcGYAZGffZCEIEkA8CXiYyI05v
Q3s4Xy9eh6Kb/jJJgzVHcT3XqUUFZwRWpS4NkmnWEUjvizmA2q2kuJXLiiRiY3Y9FpBwfKQwPyiB
X6+Qb3Isag67HkcZYWoLhQW8hy94fSTof+5njzZYDSUhR+XQGuoElfndaBs/XzcCAF5oEFFWVKyo
fbvFcYKAzEqTz9Y6+SyK6taN/EMXDCWbeVx7AQjwkqODpskyRt2X12+cTcxrs9VT+MTIcL0UJug4
2Aq314fbUDd2heyrGIfvpH3Sh7RZhMY/bHV9R1JlNo56YH7+F8SVBYSebaah7sSzpUoAt4y8d9fP
StTvwtnVEB3Cyawa7Imht71+DzeML6Dm7q6TOeaKi153/cJgeVIBlro+BY2m8hPKkWxCs1j0IE2Q
UDA2lSyCVonuX7SkePSEc/Q77cf1F5qNd3SB5s3XR5TCwU1IAmFYFR/TaK+ciN5T0dwl9OiTuntF
jsTA3xvkfSQzZXYOFm0hi6D6s7ci2q5qdLje9QHBNH3qroeCU9FnAMJFSb2YN7Bghjcbdzttsj4g
2eN7UkPk9YXXk+6oU1SGFkXE7lRQT7vO/NyfrNymEsCeBWkYTUEbViQNszQHxbexqYxubLWQ8hhL
zJCRsWkzeNQvruAv1Riqhr2y1A7CBKVRKUvplH7AbY5ZG+dLGtv0EwqW/BUufhpa7OKiG98z/D1B
5SnWAu4iz0OraUcAkbs0xeRUWYcIjHNbZuZOMZepBaKM7ueMxsJc70Nz2vaChEXXLQFM8NT6XsrW
I6r3gTeukhLRckSyyo2vpGxyOrUuQMMAYMvPO/e6LbPnplgiRb4+WLHHXREM2OOKwsJQTX68ngr6
ZOoq6GVPfT9bq8e5Ufsg1IvwMcSAI7PbRVbl0g5X1KPs4frj6/M6+/kjBs+zsBGzlMXOzPBIaaVz
iVjDqCEy1LCM1tTfwo9ZzQJFxkUs7HPc9MQDM9pNan+X9dZOjVx6nL54RbvtM6zwE8Ha6l6m6kEu
XLLSqgrWNjbZkBvTHAMWnryjdS9q5adml0nNsGhwkSsr1a0a68+uz+m4PsPX0QD2+IyvOngyaQL4
s9RQTsbtKhlRPKaqOBtaEcyQIrhNa8/dsKel4WfQEx3i4Q5h3bDGNEtzCpDJ0jdqd1uifo3A5lWS
lBd3ZtRHw/hexi1j0hAThqXLfZUWzTIR1o/Zc/ftONO64HxHkn/U3RkoBckRvy901Vdy6vnJp+J1
Q1ALC5RrgEan85u4GNrPdXE4MRtdr2adMMd0E5aUEbVWyA698040mVYwoz7qlOuthnCHdSE9Zw8d
r32KrehD/TtwWIkP4iavVBeo4E72kUpYun3pdPdkT7bCkqN5DlkToxIaa09nNXXrmP7T9VHxOx4N
mlbPEBx3Uxx++GrRoT7ZY+eqLoypFkKhWtjTVl+rR4ulNe7VWj/oWb6lrIbOKDDPf3vIUlqmY/6O
yuuaVKWWBLGHjYSQo4PBoWphR74I9crlAJ13gSAVPdeIAMJEV1ay5r/uSqVv79QajS0LbVUi9tTz
W0qduNZdy1MrDq6k9xZJ52FIpvN1Alcv0QIOTh+sZB/77DlUVWMo8aoP3r3TaJd0jj46tg5qJKjg
VOPXhc+Spy6y15cISpn6ndcv+POtlEtawpp5PFHJmI+oDk7qFXIsXGSUpjLGBlivJDUBl+fKI+eH
PtqpH+49tSVWr2VOnte96+w0gxVcPfAycKiEoHJUYVyyQVfrDLXwHN+suft2/XwEeND+afP6i7Gv
sH1VnKqf+4lQbpEZByvhT8NaC8c706Ru278U6n4NB0Y1xLiskvVti/R7Jwc0vYZJWDhPM+Yz4NGO
dSxC7VgU+7Znq1nTsSHyHX7/dZft2OLJqu4Q4LDz4kzPCX0jQw4Ps1pvXHcnRI1IVrCNN6wmZsXr
BrgxppjSDWV71sk2gWGr1J5bGARY3zXjs4+OZcnOO/e4jOr/+jJ2KDIRKv1z91tN01YLfCQiPDCa
znNlaBiqQ0oVQUCtNVLP0JTQkQWVf7Dy8c5yYJD2dLK2k1C3OEggdeNmbLrzEpobq+mYM+u61Qm2
FgQkrkFt1A9kE2zU11Abt8xWa8+Sksx1c6+KIhWMQ77e99lhgrve+NfCyXXr9ofS4u+Fuz8W6lQV
7u+qdLbFykBQLRSmS8mQguAfq3RDBM1xDD1LQSJue9P8QYAjutAxMyFv+5gNrNV/v+j7X6vo/r+U
hv8/LPoiFPnDpfkPVd/b9+/vwXvz+V7/sd57fdPPgq8lfjNdz0MUhevQsf692msav1H9lZ7LzkVK
4Qjjb9VeTdd/o9jr6J5tOS7hw+oIfi/3atL6jcKpoBKMtFk3beqz/516L5/0h/vIlcSTmNw+HJwl
+WW2+NN91GO+bIMqxbPB7NcEizg51qRv4A76mkOKDHDyxpvO975mmHM7LaxxdGP2aBuYG+NYQd6p
znUXA7atkw97/PjDufxPbnPd/g/HZ9qk8GFK1CU1cZvz98f73PDjopkTHY0cwVdKCwu/wGtAOhng
4SbjOyGAIB1FerJN+X1uZ5boYDe7iXmk2xd6SybHHN1EsStu/vGRqdr/n84c6YPsZfkfvnGLuvvf
HRnrIRFYI+o9mmPzpp6AFqHjPIQGhku0tlt3pJyWzqh3er2/WEE4riXmjKVbsXtv4ybcigDRXOqR
49sNlJNECp86F5cskc8KE9u71VeV608pBR8lHbgPWnmv5SGaBgPQlmnlhwD/hUoPpdhA+nSu31pe
Vy5di9JSW4KINmjQF0LDh1qxKorsD3xqirlLQKBBNjxpjkQlu0KuLJ04Ux2ApWfE3pbcLweyN+Ie
b3TW3dDSV9KA2o2oNsKmAOGqGbe5TwTOMM7PRuSeYcJOi398gj0egD+dYEuYNltxS3qmI8WfLj2+
oCFwYm5NtZpfz4Ymtq03KxRCd4y5qG0FFHbqaqygprtKpPuhl1F/qfGyym7CnAWx4jBO+hvbHh1R
xpQuzAHW9ABoxusejdIRW6N3+bpWvvSyQN6W+T2UODpyro0tZNQErCEqBN5sznvdG1iRNZ2+divL
W9mWwA6qKr5ValHEtjT6dWZNBTLfsYLN1wZx1IFwkwOBvbedQW+39snS1meEiG6eH5IZnvnkBAbV
RyvZmtn0EprAthxnProGO3eClaZTbnYII3pcoHm1HXwX5n4xIfjfYU+gqi7RIoYz470z+ZBujfRk
NZM41kmpb2LiUKHhV/GqZpcOECYc8KLaBom3wG8MkF8HnCDHMdMfgjgs7nNpn7UhBUUQYotXs3c+
BCbfkcVY0BL1LWINAJ79mlOwXEbOtDfYDyx1ZtEjys67fE7H8z++BeR/dgtQ+lStKKGaXOrnf+hF
pR6xZkScpYukD1IwHsrcaOsno7r8b8LOa0lSJdu2X+RmOJrXDK0jUme9YLsUjtby68+A6tO7u6/d
0y9YQERlhQDcfa05x6yyRK4r4dQbgc01FfKQj/ItiIlfCsqHm9SkQVcVGb9VusH812ABtmZaNVoC
dMnfdEcn4KTND7VLDgkmgv9y8ur/Pj7P91VLutyu6O+71LHt+e7xL+8cwJsrItL38M825yDQKY17
6DWFTp6qJVjPJpNBodfJD1JjkRp1GIEpgJ6mWYGFpWzTpbCNu6jdhvNTyA0ViQbc5oBRY4TpTQyJ
M5FvesWZQC2d9RAqnZ4uQexdCMTDKBmH+f7//j3kfMn9PeuYP5VLU9DVNEPTdds05rv1v3wqU8gh
05Fersz8asxogGqCIteT7bUycSQFdofVpoQwcB39oy1alvNEZj3ZXnM0TfQWoEn+ywBhzAPUv78l
RkPGVcc1XG7C/3kb5g2XpV4U6cpG87M1hEn5ArgCGT7U3d3p3PnRltvkT9Fo9mZwEUu2Ub+GMnEe
FPHvosisldRaDGFoj8opI4BKJwEHOORp0sFdOpHpYjujroIAchcp3MZGiVnS5TpsVPHK95Gv+wAJ
RujV/+37/n/OIlN3NIY/WAJgIPEy/Pv3bbfDUE2s+leBdNTWDctXFAA1XPl9FCLf0oyeIjqkeZvw
ncBi+p6CKUJTNP4g6M5ZxdzMV0H1EhB3vDEN5LqyGDb/9zmhu//RMXZRsDgWI6HLW6Wf4Tr/cVYE
GukAfqAYMuACC9EEySWHNoSnz29h/cJnBbruHMNYd44uak7RaeTezceTIMTSnkzqvaHSA74so2np
FtULjhx1ap28OeuQh91YFyfEHNqqzsfmK53zUIraKa74K83nuvAey3Ef0PMG8N2wh1PefrkZLAjT
/AAtz70qwooMS81c9WMvDsGYDhv49RJJTVC/uVpNRSikcxjMuzbeeoSXmkbixVS9RaMTHiYrB+Mx
P6sx5Sd9Hf54TeTdA0nATsnSutsY+SAa2s9Ep9nPhevWtIzRMi7HKnzBzzaRhqDWg8fyiopwKVRN
FrFG85PLxguzO6TVDnQAmr2gGsat6erRVcaEYuci2PVBlpymeW85tDy57CZDG9IuQCiP2/abk0yz
XWCYNnnSm/6Wjq53JlQXQ1neJRsv5U4a9b6BEGjCG7Q81Oz6XvnSZGZRU0vINONNdhDAk24kwLaz
9X/ZnQZf7vNKY+7S4GYmYb09WEUxfsZev07dtHurIm08AYfh+/atp3qanC/GWuaXJA6jKfcm3OsY
amMNOw/pcU6Jcc+upTy3YSjP7jQGu9agTZ5PtU19EePmhLE1SDy17QlTyTGHV9GpwUNyEgh1lK9l
JHrYyd5VSX9JMoDc2NWmGxMm8pQa8rVdA9dHOs1XcFeg4+kQGu2JbQga+e7DuHx01FKlI7T3bkjE
OfWBThrzbphlxQFcY0z6onpxurA8Z0CgHrYJFqqoRLlLuOsBCBcZ8VmhVqDnHsNHYofOQWvmqV07
UOYTpSQLIexfhly3zknjfspJ717Gtuxe4kh+2m7qQMpjzw2ltlMhcjtjfoWWIjhKmLtvWBSLSLNe
lo0aBfJc5MFAxTmGsEPsB0Lawahk1gsS2/yF1w/QZ+LelM/MZKo3yaDi0O5+UaasCOqs9mqG/yzP
OWb07MdmcVv2hsb4JZysuyx7GoJ2q9Jg5+AJWJFAJy7LJoBaeXFRRlyaioGuRYlMYgXFB+A8bJfX
WJ6i/oibCoIVr/77H3vznzE8Kll9/RcaTHBBOV9PWEfnTpd8PbKod/4cOSBCHUjtRP8TJ9PGL9Rc
4bAU5eAmMwknGcxro32oKtEvy5Eqn74VuSfIFXGcK5IAgqmodK5pS85jEn20axbmz0M86dtq8q4d
8gsSsximjwy3V01ZEC3/uVsPbX1bNoIgrc6Mz/GUmn82XcEprnp+qqHozXMxWoh9l6f9cDIL+Ibc
nGw5Nw0D1YEGEUB9JB1iVwr94aAfhkenoNzTiETB2OsHrTaMy59desdcWfVjeW3gjcTMUsa2l3+J
NPIRONAjTC88lSkp7X1hvBGiZyGbrz+6mm+snvcoIn4sz1m0uZfn6vmVy3Mt/un/37+bn/MnfDG6
AropJOw5pQ9iTegvroR5d9mUMT9GQz7oNjLw9S3HdHD6UCgchql/HnM8FmpeIV60pou2HpfqcxGP
CjO2f172lo0Oj3mdsZzc0Y/vD2ZH07eSTv8wBu+aaApT2rzXzJuyQJ2odaRsY22m9JdRhQVkf4uw
2ID3PeMcqh89lqFHkYfiVjJXXvZI7A0uWZ+fg84ebjpN7EYWfUDwghE/+u47c07nNkTGAPvG9w5w
UJJLCgH2UfI/VIQiXWKtbRH3CrWaiIW7JZE0TYDOIsM1Zn4bwzYlLlPq55b8dkwa/ml0E3EyWmsi
yYBTGt7qVhkESOeT29wBdjX3dH4UnLKuhsj7z6MTawZEk2G3XV60PCGyRhzzxHtZ/snfxy1De0vD
zjwux5eXWsjct22ZAkQIW8zWFa0DtJouidPhZchj/7rsjS7ZxWU8jVvKGs5LMne7AFr8znurx6Y8
GRubgfleVLr7UidDSBQbokyWCX/5ynIvo0iNba3iiSgAd3yTOb+e55QpWNlufPPCXCdYwrLWy24M
bWBfjkGLB4AXm9a4r8NQHIwUQ1uIOGyVhBNSx6JzJtbLgP8C0zxWLDdureueTETJJ8zo4w1LOpnh
FtM4YK5IzDikubT5DNBqONSo53sRkTo0tLvXRsvabRMbJapi1b+avV+e2oHW9fJsHrjWw1dYJecn
05bVup4XJwsA3W05tPw1AMN3HBVoX6oipUxM/siZDriij8OjVtYnbi7TJckVZOxkuoGmACWfzOku
MP8QjRT1S4OP5zFOaIPmveUVrk5yFClp0b7jb7xY89AgRf65vGI5NKjhJ82k8LwcIvlJ32NJLDD2
8/qiqX/5Ke+2HqyH3Y7GmaSKDI1H71xp6sBHZG/ZoMSedtismNEiNf9zTLQppz1ufhIS//eYgcEF
JEp0LwksILUIX3dYMQWmYIHGhnC+19aex6ku+rnskRJVvlo6QgrGoOXIoFAsJQFc0dZl2duVfGjQ
9fLFrHO047F0D7mS2gvwUvpK0F5oPij5Es2bLPpLYxFjeH1/DG30ZhgR+J20loQjq0OFUzdgxEjt
Ky5EJCRpFl6XI25uB6fCwLpa6s6jGqpjF1kMBvOe1Uz6Pazfl53WF7tCSXFxfb+4tKagAp0k3D3S
pFhb9jgg6lYFPn1rPKnyaA6W+TU7jcOyGo6EyYfHOPDp+VvWRdSJdZG1QUQ6ky+ySDrros+b5RF9
Je3c8C/9nAyZbOKKqyEPfKAocRHRfzpeSUz4CPhUZio4x0NaP0wNWUMSNMGBBgvo6r/3EU8PUKz5
2d0wc44oAptVq6H/EdzloI4FpCF5Q/BRFQM4Ai/Tjw3XzGHUq2EVF5b5pNdVfEz7WryYRunvwnlG
YjuT/6IBZrwXot6W4NVvnh3gEDTJ7wjyvHm1GWRRvTVILTX2EMU/lb5wubwj1CdkGG56msOXqizG
yzCabx7sJYgZiHPqRgzPDaDiAb9A6xj9Wc4hPxWF9G9BJp9ToxhnXlS0adwYZ33aPyLexRXLZLVJ
tbml1nj4O8jPOul2aX4IWW1wCCVJmd0RS4/3Jm7UwcTjJmulEbgs6ajMk1TVQ9chVSoIaUOQNN26
Kz4jOD2v0Fqm39BQPKK6WTMJj6lL8RcMQVz7Vhwe6qq256jT9BikFv3aIoL2nk6U8gcyqnLbE69/
fjLSC9pzXqJN7Mk3vzmpeSNNhf+OKiVsIRPLtVsXD8Pw3H3k183FB8WTsypZpYHRfdiaiNaZTwAb
ZAeFvzehjNHbxs3q55zS8RvrWXpuXR7euS33R20KdsTQNARFme6h8gvrIZKEvAyy5T294es2JBGS
YNqXYb9Ki+KNHTsFPgc9PD8uXxjFkelKeYhTSFpEQ+gJoOxgvez1jSFfjb3TD+u2buyHP+/7NZyo
0EvLc2jU2bZpqaMcsg7fneZFtzbtLngms9cAquuq8kKmwVBm7t5A0oUpMmpqzNgvdQqhMSxIlsi8
/tuIyL6lwTxlqYEHyNdPsqVX5GeYyJgrcX75rTLXkzOhl9dK5pyxcQzMqToLs2Qw9cKLg6n+FvT2
owgj402NrwP+qpM/Mi3LIqF2Q8LQS1SeXlxTPSvx9TmCMNE8ujrc6OKmlvbOwurf5PjWnMFNX1Uw
WAgKw2aHt/N5+bPMINZCBMFLBMlrjrAfMd35LakRmNvCZ13DZRp6YXBt7PwjEqG6ekm0wxXsrBzZ
G/vlLXs5+Q4VMRWIHqYQZmcVHptiJDi+dWlUT3yYwi/CC8scfT3W7barD/VQ5Nssj7qD5ovoVauD
DyuXPSHwjbXvsGYRZukTut0WxQeuGcoSZjmd1ch4N6R8Pi9CGxHmlJgtW5oXl8F7mfSMghHEbsZn
e5ksxdMEBigafnp8/2e7aB5aoOSzzICoVg1JZMuuj39vG9TlAEANO4jeE643T9yAsaT7uCMprWLd
BMMos95sOro7cFkflaF7N92qvBskUCwr6B5Xy+7yhD/I6ADQ7UeRFVazE8SZsJzoxFrVQbpLE0mv
X7SCMwvHZY9156uv7H2RG/bPFLMaqCcCInPAEzbLijNDtPuE1TnCjlNFOyOfxCZ1wvhD1s0E16Id
mCnlb3ppTdzrB20TE8ixQV/OTc7K6pujNVetVsVLr+WHYFLFUatyap60fl9llzgwMD+01o5eLTP3
XspjU3pobI1gHwVldCj9aT6z2IBhIsB9pNXYioSJYscfMbWOJDkT4xACSPNheKX1IFSk2EZlkNEF
4FghneKoe5VqD4EV+EfGR0VrMgpvsg7L1aQz+IK1jg+Uhn5AfXcOvX4CyD2nuqvgF5T1prPrD5W0
+6QyoHZU1UdO2fzUO1bzIhvGgl443Fp0BRmZjPRiIgYij2lphzFCcrc6+05Sn5dHMQMtmo9c38J8
+Mpzs7s7JjXvsvDJBLUpQpbYB+3CyPdcInR988HYNPArz7DzxzNX5K9gpPDdJzEUUiOT3kaf5oZ6
C8FN0xJtT6MJMCqMUKTZ0z40xuBeSNmehU2DGucDaEbDLA9JRPOSJja3pvlLapoEihELNNa6Wb2N
u8k/Ih4c5qVvsrabmmTzFIQNCczrlLjr92jUvocNozTExXGjPNc4pUw3cghq50Y430Z9TNEB9NC3
U7Rbyzwt1ptLMlnnukDvxCxpxWkZJZY4ova3WDZSpddg7Uxaba69BNkVBmKUb9oU3ZqgiG5QcbJt
hZqjpO7/ZPYSUh24hx3SLDTRzATq3ktf3Qq0wxTV1NgbJOesWIJ9VamXNBuHM9bkgeU/X+Xfu96U
nwmDL/hbsdhNobjk+dT/HP73QVB4f47MTwVWyGCYSBD1mktYWEt0cIqXY6012D5107iPWi2ZRqX9
zqeovgZQY6+0ImGoo/nNMlzl/c5A+1R5Vv7aKenAm2o0Io5NbOVVbu87SQ4HdZNXlEa/SWSaEzq1
s9Ho4bbAMLDLSg/lX5ujZtBl8lKLUj1MVk1ZWZjbuEKw4IQj2atQczkluMDjZDi6fjeX85rgZAWm
PIRC5xquTEKTf9RVEq4DSq0nZjeoBiK9BJKiAMRbor8smxxC+EV4qQt6TkP4JtJdYwGR8a0kvw9O
n9/RV/1lkPXYuxGzRZlPm9IiwtaEcHiLsiC5eSw21voQUJ7PBQpPp2xOStn+hd5Du240aAiBkDgp
w8y8jO5oXCaiB2jq0ECjgEACQ7sdzQh4k4PkotHyIwX8S54GpNtr7pxMgzErSMv2qEedx3lbveWS
OAacA233K+YEOuNpq/cRJ/PKrG1S4KsaVJvliXVmU8JDj3MyPDvcZoYXbKLW/F1VhMZHOWVfFzUw
d4Fz4Ri/WU2NoH8pMFqWfAOYEe4V2N3D2BN9SxldzBHpEgczEAAj8z5VkXy5fl6eEn1AtOPLM5bT
XyU1xk9aKpfETW5Fh6FjUcQbVa496tiLCXYdnkenwq9Rf2RD0x2RM5d3KtSr2jS9ZwhhhGJV5ZdZ
tHLHv+23birlJYUQR3yhD9O29D5Hjb8gpmE4xA0s37JRa3NkCfBU5Vm8TVnul6k5XCI5XWTv1s/p
z6mtkmdMoHflZzHUMO2RKha0JJHgbs2GHRq8YJe3Q35wdPDmCRot1pGe2A0xgFOgQ+pA2vd4N503
RKG3Fkzo08RK6gRXMzj6zAzuy6ary0sQe843cM6fFFzQqdko2GJSE3Q6yjvRg22oAJWe2jBLj7Xd
B2u+QOMjVvRmxiEdD0zmD0FUx4d+tMLXPBvQ0zjDJ/njSPoEWm08/HAZOnPaO7SG+NkysM9FutM9
Ne5J+Kbsm82rKHjrV8wH5rVEEDhYXyM2K/yKCYm/jj/Cp8REv4plqC6QFXD4D8HdAJhxKotsYPHX
5q+2D+kgs+L0g/4uP4znoKDiLpC57kOfeneuYtonzdUPihzbGfaEfzX9XeXGa6mvq8myTnTHwjYc
PxsXhZKSgEdrM+vO8PBZWxXBOu07Jmm8p0+vvSFPtHZQXXCNCxuwp5iM4FLBnV31beutexAaa5kn
iNzjMr+WI3BV3WpP8Oi2zIrVqz5val192CKk+BjEkgsS/30TO7hojDpfoZie9mmIFcyejSOibOsf
c2JGN3Q44Ilh2+vS4sLxgtdi3vANfxuGjvysrs/2f6aHnlnVW5NI9LPsWnenxaV39ovW2rm2YZ9q
871MAnUpe6ZVLH3SrwGyB0p1795XXrRDrk4QQ9WXh9Fyvrf5WJyWTQmkd+97zt4nSOS2bMokvpGr
0cHvxqedhKm3TYpyXGtJReCs49zMIfV2iNk0Rv/OAtaDHlmbfDKRbCP4RU2fYl146g1EpjpqoIsw
m2fWcowvmuXfSUQDaUOZbq38sTvmWdkdXc3pjiS00P1lAQlLFryM4WjVS1SSVI7SED7KmO875Nqb
zishXGggCSiOf8W1Hm+TKql35uiVK6rgJeBt/LDUUlkQWiG5otqNfCL3mLtt+oQ0otuWtb5VdlNc
la0R3J5HW2XindYHhV7DQ50YleQlZGPB3dDOtskY0zt0eqTqFmpCmDIx50iTn+dYuk/inXIg3AXz
Nag9WMm6qHiqcLfvrcI9ZUUVo8NmRSrbK5oMYxcBOaBX3eW7QhiIGhQiEUaibJ+FUXiIhKD/FYzd
1iTnYpN68Us6BsYRWgk62snujn0K5kBOGHQnKBL5LDQY/QAtXOpooFx9QHRT+ZczPtlte1RByhpx
5CpyNe4dqJnNU9UHEn1ZDOiUWYPtlxejlyQDGq17rrUk39hN4B79jl6tVnl7q6YvmVulPC7mb2hL
+2lgCchS3DnmIY0QN5fPDhMlDDm9QftgwCoRVhePLLCOlc6xa6fnKAsfTiKDMyAnUuNtzAAgNC6e
VbyoILNBctRyJ7J41/UWP/RABJFUnHgJOGyJonwz05VKR+XvjsWsqyCsLLErnRkjnyOwaCjGdl1t
YQ6J5zrK+0dKkNgqDDISGwwieQLvo5/oyHQhsDXcfVijvEtZttFNQzKPQIisCCOj3OujBjYDV7K6
8ZOzX1qIHfv5oachmADAwJcROscpwLoWNY24DX3VnAkD3clYmoxGlXkmDAjzvDMEexkwE4XDDUhw
qovn1mQ2guOH8OUcGm7gTRgJRmLXA3Dj93BM+A4E1upMmz5x9sXf5wd9ievdALiwynLKIlMAncr1
zHcPfIrjxj0cfpwJqWa8Va0qwZ0mO92H8N0lLSBYHT2k7tfldihF+FrV5nhyguYja4Yv7q45+hTO
tRL1DzLsKTkRr4cs3CK4Y0ewzGfiOzQVIgNPbW9dxUwNbOWgrlAruMmOdUmTQFbaE41pMICdhL89
wILty0jug0ZKXD1Ku1gxniqED8UmY2UCVpB1U2k7+io1QAbBDQqf0gHXSjhS+hkbb6s1eXUyueNG
ncYfH3KcD2anv0mifFBzJzp8vTllJRq5yNOp3bZZZm59fzIAXINwqMWP2gQfQ1lSu5s1mpC89aMH
RWOiKUcF0NaZXQ8V9BPXQE6r20BoAFRphHpftOHUj2PzbkT+D5QyDMtVEh/QLsiXBFTEcZzj33L8
WbUZpfzCQKo4HS9lPP6Ctggozm/AudCAe4I/s27HSOI1JBazSHo69TVSzNHC9lJ3RCDbKYLkNkyK
J3jv5baAPr6e8K5YMWjWqIzJgSOCsnIBE1e+2rRxSXKITM/U56xqkHf8pXjzw+zdi6vhqrn9d09d
kGigVIfWDNrFhJ7SNLu4cIOD4TrdIcHUus7T9Efvs0qL7Qizw7xpnDI4o6S+hOk2FanzFWSDuctz
Z56gEIkx1VvCO/T3ChSeYMA+m5IeWZcG3isRJ829BclWsyp6Tb2clAEEgau2dR46+J2/UL0OKxIm
6ks2OfQMOq64BAk8nsuIaPsx728Y46ItGNYejBbuvMQCa29nx6Ih2+TPOp/Q7W3m9gXSl2B4icF4
aOM8CvvISJNouudj6/wVVhS4WC6S96CRpl3lVfUaE068thxbPVrsNraGC2dZQlY5dbXRymNUKnF2
b3Ru61lnzuwYw4SUK6wfVVM691SfokvdjivC3tXnEKY7CU75O0N3CbWINj9h7LsiKKsjo0yw50qd
KK1145qgqOAd8m/+ZJPm9COWxYYn1XFkYfCl3EEC2x341ib/uZ8acdai5ksxc6N4Rp8wmbswy8bI
DH09UEZcMRGrzkllB+CXdrXsfxoi8F5U4rWALzVth73mLSnMdNfVAH9b6xefyfgIIH7BzTch2FHv
f9ID4V96E7tkUsJR1r2wvpiTCtdtNJjfZfPs2Xb9V9fbtJ5tfnWDk8gk5pX3+tkBNTrze89W5zkw
KHCnXRtUxVng80sNf9xXefijL7r8ardNz1dg9Hu/VkSgTkS61ELuUmaO2yyUlCYqNOOt71cX7cP1
tf6RD6ATQT1VX3MZT2u8jpZ291OGwl05FgnuTmqfxyFiJEhW0dpJ9Oo8iGHkzVTml5+McGwN5uhe
O4wE7TpQauCpDG+tjKz3crI9eGuU9VQWtde6NwjamxSr1dGPdpqba3vP6ouTjbgPaVC1KvQ2eEx+
UT7X9pZLp77jNdujbyHAzFbTV+hpNxEQYdfovrmxnZigM7KVT707jJ8aqXlajw/OGAeqZZIUmorK
gsnsVbfBW+RjD3S5DonOLvnhCHvjvA1L+0t2cOJhPehfCjLIUwLaOxeJ9ekpvJOT+DGQ00temdfd
KdJrh6DjfPSrLH+tbeQIJRPxJ+iHCtSWDi3TcsHLcD12td0emiSqn317LJ7KWNbYOlSysTvFrEG6
dAjjonxvKOIOZlGARAjto7IsBLZYzT79blZpxNP3wq+MHd2iObkC8HtsdPJVtwkkSGgbv8gYV2Tt
3wCrDGpmCu+8Ymx/uIJJ4STL8qwUadluFf6uerf5hQvyKdUb+3vqEMyqBDk6SrnMfxpVHyNVbKdM
+U+p9JxHqE0N844OAq7Z57tYDMNj6OO3sgp3KSGe76XNCiSZX+rEw7gmrJ0pRBV7NOJj86pcQSQ7
ic3rSVbNn5l/QhC7cMxTahEatY6HgPju7i1Iq/STCGgm4vpamwATFqTCkZWFNA1ElXqP65iBh7t/
myAIYfR72J1GT0+EFyYW9aO1rGd+5iLeuPlzC8T7oevmL93LkyMLETpnw4gvJgCTujaBt+CQmlWV
GUw0u/qkcds8RyBoj4mXgYjsxLe2z603N8vPvk8+QVga6StLioiELzxFpRo+xl6/GVk6XCgzVJi5
WJbbeMUps07ucZqFFbWfPYO+vTSTJNlVgGOMPELIudlhubAi8w7p9I3GtThYemyslyJFpPUrbB+b
KW69W0hOxM0SKdfj8mWBbKpuCfEiLyUeKs9xT5CRq7OkDLcSGSg1wfL5PDqwaWywlKQL9ujv1C9A
NSkAx1puyqx29nkXyC8mVJHA3jBnHeHDTmhIB6+W3eSPXFUfaY4ebMxcfotWXobOlGfLi0nKVZ9c
cT7iAIck+RYut9N0/rU023QddZH7gDRXfuXM0p7yOMtvgUpz0IKC5jLheZTOTQ3GLr7xVsvFin+Q
/nEEjqZ9gqUFCzRTw8Uh/KZyE4aEwqCJWefO3Wym4DYOcNWbfJLnabSLLTmd6Tp14LSrttmjK0MB
MDeTxmbQH0lyQSHQvUawaQnxgV9e1O9EJjenhJLURUArpiZaig3FN4yUhIyUSX9m+sCAw41UsQIb
kk06Aq1dPlhXDGRdg2PY1ZhxT0XnKlgZBvJLRXwDrbiPtC3XCEjSfdJo4IqN9J0pyfR9fpBHYlwe
WPMRAF/vy4P5KdezjZPjIdG0B+SrVtaoe4uX99jYIaZwC1maM7qEpSXyh1/H8ZMjx63jeeBNam04
WhuqUcNPQgaon/ZN/0rF3cOSwvitcqz1Mu7TE3S23y5J7+uCRdRuDBP5gsORklTavhlplr95V9WB
d5cMgKvcpq6yj10jO1rIxZVOz13FXXpaNvEYUCXQIvvqlb2G13RkZNSH6lSVv3WCJ+4+qoNjR8ZI
YXq3ZfbI9w0qGj3+WgGEPrOAic+5aZ51p1ZXSUjiOouJqw90p3vtU/te1ThRay3YY4RzQKQGjXEt
9GHlqSz8pUjw1Rr5AZnhrueeM0Lihqrut1c/Cc1rhAJqFTZRgATSqR50WPpt25GZQTnK20+FXq9V
4TgzWcx+UJvrQRm05KPbsZNQ2he3lmXOFxpte4MLeNgXVtZ/CQN71twT7xJ90yJlOxNF5FJHTt0P
5t0D+dtMQPRSeR+t0XzGRt/c4y4MX6XFvTGWDiAGmWxjEhPXTaRl16wbrKNH42ErPaN6JUR8Bi4k
3TfbkVDPY5NCYAI8f6neEDZzjoC73cDxXGxabj8K0f5KiaR9NfWMzCOnwQsajkRvWFPzZeEJ9Q3/
i8l+vB8aON8TBZAvMYVb1ooo54KwuyJyK/d22QS7mKb2l6vj7aWXFCRboIPf3M4RR00YXGz2/FC1
McPrYINMxPS4dns3uKDagGJMYf6y7MLMniOew9sYlpe+8yAnD8GO8By4k5E9odGpLKbx6mQ2zrO5
1HxUUGAeAyi1JxDtu8LoeEakOhIJZyPj3079oNCux3cmsQ2pKdk/NkkU826Xg3izayvZCadQdHSS
1qJvXhUH4UoqNjKcvvyZzGaM4fdxjJGzKIateHztGZ7ORSB26CuhiTBB2NtGYz8bNNpvBc05rZtT
HP1ijlFq82rbm8yPsqpuz0QYwmzJwdzLvLTe/TKp1qLPhrVt+Q9zrjQvm0aPEkqAY6jWhV1dlMfa
Xdef/67RzX2LBvQTvY3EhZXmKP1GjM2zUaTDcdlbNi68dXhELhWxWoLJL3v16mhG8DoOv+PW7J+T
XvhHyYlHC1y/xqHhvBDd2DBNhd9sxo348oeKmKcxiO+eyRIiyOJgPUbOsBVCmNes1f7xqJ+PUZho
1ogg0BzR4zszP7d2ueO+LXuJ4eibhHhWujviURTG9HPM3UNQmPbvGsKc0dYJFkLtHpS2PEhKaLS3
DetouK11BCeXkWS/PJwPAjQ/B4i098ZckW7rsYRBgTRt2U16/WtEwv4sbflu0Nz/yFIBP85w46tt
mA6LsxGysgxOERDndB2ORnUO0UyRx5RWQFWL4GpY0W65BfjzfQAFQLxu4ukHCptx205pgg+FjJGS
NeCL0JAL27QA31360wgFE/HV2803D0uMJnqJIRQYvtWYJcRcjPJlgVYqdiTZf7mo3qsSY28yUmLV
CSx9knN3tGsz41bo+EljqT1ns/0zC51mh0nYOCgVqm1i6t0mxm8J6Yh7NYgX9fUfj2Lg03+O4X2B
TKCKbpu1rrwtmxKU5koxfWZxz7GpaJNNNHCDKl0P8SWg50Or68N7hi4QxobRncvW7d/dSl7ieUWr
F98rm5h2W8Yvyi6cw0C3fSst1Le9aTM3yLK3uiNSIiOsbETKeu9RuDwiaTtXy6s3y14Rs2J0zGFl
pE2J2LisDzQBj75g/mY1FXJil5X2qQkH/MucOSr3un2mj/2zcJT7gHC+7IAV6J8rESAVK62BFQAv
gArbnCYDllVLQ7DeDoQscaJ0/9hkjhEdVRUCSPc8ez8Zbr9t6qnasZixPqvOvsi8Ec/YPOvb6Hzn
A4DpA+yCJEEiE2UCPbN+M9T8DkQCohYKVBDzzc4aRnFcHi23weXRsiGsV3dInatw2+z7Qis//4e9
M1tuHNmy7K/UD+AaBsf0SnAeJGpW6AUWkiIwOuCYh6+vBWZ25c1qq+66z1X5IGMwpAxSBNyPn7P3
2gqr2O2QzqKntn89vzjGY2FNH8PyvGDiS3FiYBZi09qA7sWVBlC4xS08gQecfcWYvwfqk3XpG5P/
35BD21+6+IXpuQHsGiFfGuJFEaH/SEszWtsT2ty2Ht1Lv3y5PQpl8ecj+oxbLieb2WvmHquwcY+j
Y/z56K/nKktLj0UCe2nKLhZn98vtUU+aC+3BBM6Acg5//eXt+b++LVl+KiZCgJByfAR//UWhS/Dx
MWfQtmnGs99BVuV21Z6jWORXU8wngAXRS9S75bN0dgjLCWejh7AtYoDdkGDN6KQ5XqBAQBxA0pFS
SnbuE6Uo3oVa2N/h8Iu2dfjpFNkBznUc8Jn6O3zB8t6vu2oVF4zIaTN+Mpttg5H+wJ1nGL/8Qhc7
9BBYONrY+KwXfFeY5h8Wx8lNW3jzkbGBudKHmQkjuq7z7cvo638+qlpO23/8Be9ugS/TVPIgF/gM
5q0c4Fziz829b3cREUmwD5Y/tWXPqVgN9mkGEr+bCMeegaFGkGlDCE9Z/OH585EpPQhfYb2lrayP
E7P8IOr4o+UX/UIwfyPgtQzcsfskWQzyJTc0dJOhX3ttzB6MlwdYkCV3bjdGd+ZQvuto8Z5HmAmP
BFDBjPO955zkN+Z3Kuhoj57w1//5JUqx5PDjHqYGUP9jTNqgPmjyPKWtttOYD96eun2x2fiwwvAd
oN/jjTIAFg+dYR27//jip40mgQ801pFwRmjbJvKGuJ2sA01ocJOAzopTiCHlz4e+6orTUObF6faI
8jwAMI2ApKMlfZsu9rX9gUO7uSpLlU/CGY4yH4uzIhRsN1Wo05g2MVHXCO3OvaDPh+l9HPGvDEtc
o1ZG/n6o6BPBmInJnW2WBSf+P49Efp+XfXE1iujDKsPiUi+j97KswYr7Nqd3eE1PKjtUEPnfRAzs
bXLXdVX264n/09otMOty2v6GqM19beYM8EmMvBaVQPenyfR7rl5cqOyfmj46DFRT42T7sEyXLv1f
X8Zy+sLDPu9uTyVIvwu0NS9aNccrr6G1GA0uryyyf3OFrrCEItWq9Xe75sK1KhtzaD11G0t3rbXy
K+0YkbGJ3Af3YuRowexH1ovGsrnP/VDj4/ctcMGpTZuZuESjzn8VQG81eOp/PYBOcnROqbCZsXZL
T8kH58JZnhEPGTam13tnjuweZwv55yOa9N6ZfBBxsLQO9QZSrKoTgV/4+tm2xExOx/Lw9sX9j0c6
1otjw/fdnnJv38fYFMviXN/Jwaue3PBxdJv++fZltuOnTvrNHXPD/pnVwgjGAd4z2SVw15I+OyZT
EV3bRuGCc3v9q/U2YyHEV2cR6179TJzMex00Wx0VMNSgBwj42sQmhPqYwfO4/FHO0Cxrxk3HYgnK
MIg52fkDVw29Xbq26Bwu/29PlP9/mdLwyFkWGm+Bawtv8H9yVWeIquTgkvEcEVNVM1x9yRYWFMOZ
B92e/XPbQhLRCjKGhTFNW4QLxMjHY7XtGmSIGCJjZpv2A93H5sIol8hw0h0OU9eRa2MRYefKj5sn
wLAzbgqMHZtE8/c01fUnDDXuJYorkAs+QUOO0b3VToKyxYDkJqMaBhIanyOrltzaNua4xHU+R7Jr
z7FYeiCVM6/nbqDIGSdMYwWwGd3/0U/iWPR8BGJCyRF1Ht5ii/Tv0Ozwm1gLmjjqdCSCuiRs5Rjq
yrmv2Ypmm0a4QSVdlPpdEVvPZSUGsrKSh7RJUiQhGtC4yt5pXtk8HW+z4sbVHvCuAqGeoGlOztrW
kMxpw7isOcWTkLQ+61wfrqkDGstxujuzNSm9vBwnwIS+uc3NdFcVotl5WXxqLVqvnoUcyq4Be8HK
MvWyACBRbW8f+r9Exf0fCUiwYU+AD/4vqLhB2cDJfUy+fv4zH2H5mT/wCJpnArDVbd1zTZzmrAf8
1R9AXM1z/6FDw7UNiyOyt7AT/uThAkgwDQfuhYsr2IMdyM80ZbfwcO1/CBRdUBNMEAmO+6/hEcy/
4wdsm7mZbdk2bl4IDbZhu383YLLM00Sc/GyrNaV/1rItCDnjhG39bIEadExr2qicUPuk8GJUsvbC
inKeY7bYcz8Nl3CMxMF0q6upadPeSro38jc4lngQbFBPjLY3rcFW74pp0E+F7t1Hs0P06vc//cKv
f5hh/+2fob7uf8Io8D4oB8AEL+5MXK94Sf/+Ppyyypu4as2NGkiMDaMsQAo2cVLKwz0xI9fCTEBl
R8aOus+7oEQRm8oY083Q5OSc9ST59qSAQfE/2tI/WjbjRqxk/roZnYyxaA6mW0NGFDqUc5keQMOx
167wT76fvBM9ahA25m7w9PUXiYcHpkO2xzx90qMnI5EknGNtXKWOLO7xqdgcRREpu8Ah047tv8Ow
E5RtB2IcLlzh959JVv+u7PYrtgxcdzm95sZ+75yOacRAymE5Zupxiqd7b1kqrUiD+t6TjeWVn6IU
zbvm9S/MABzN+anN2j4BrLlKI+aakanFiCaGDYeq6uwJ1IHOp5U51pZ4G2N9qYSho/KaHBxDc3Qe
nOyFFjIpLxn/cqpv0w6SMVETp4lwh43sSmIHPC3wM7EKXXRIjT9tMjGQtDO4wDSTXYkwZ19VM4kD
RbQWRRkjFUakPMsN078x6CKYLn6TZ2tySzYRgUiL7zgheYbxGkG6b62HsFiRZrwyRudnzdDCKhF7
qjH7Elrv7r0DzdkF019f3AFEeDW0b3FDarw/ZY/W2WwlHF0F0de0T51WopnVonuy/K7hQoXE5IUK
BLX8OkoBlw6zfyiVMgD5LGF4nV+tVKzuAQ+1Kxc95a4DmUi5fm7C7KVxJQ65Teia/dkZiJS3hrd5
wBxnCiL/aOiJlZyQbKiO7KdeKoQuLUmRuVeSxiXidOMb1bQNLaqVhpylUbRRoCGOD8IQV33fWg+o
Xn4Qh0bgmvJyHHNsEkweyc/wA0tDVO6ptg2EX60N2aGJlqG5jgaiROJel0fbxnXgFwSphQwNU9LO
DB/sQW3I/j6ZapxFksIoV8m1IXagAda7SWLV7sreqn44rb5FVQTDughdRCe9tTZlvY3hyW/FPKdc
yuWvwZQvmVYyBvptxzFDP+tqlUYwhSbYfRmx8bYlV9ukk3cPRAolXxLKI7t0cZzJk0OCTRVLFS71
fcnoe+JcuS5LtBw2plfqmXxoNlZt/04MMg4q3YDUj2+WT3k9GUxFPXFplNXc1eTSHIpm48nqPkT2
u5swCZVz8gOv16UynNekMV4IKv8AT6WRqZP2cp0V1rNT55eJ2FBrOgz9qWakGXQ2uOc4FRdlzhUo
QxuuyORv3a5+DQvxk87aS6OKbx28PRXmQ5P2WKGMd9NUiFGbl6glb07lzPNzEL9FYRD+1jh7K+cf
dvlt1/HwMlTDfuhmbgOfTlMnvc3kuGeS4QGncg34D8T+reoEXC8t3RW9sAsQ74cxyUiX8o2da0L4
Kid8NxrKBVGedAgSrFTmG3AZeB1W89jMDJ+Novhyo4mpA/ak4hV52sMwflRQnxHnkMqeNcfSNday
CIMOZ9qKcBi64nrqBoZRPpYxMV2zsRc0YwmHCmFPxKRuTJ1NbDkOgFC+RxY3bmx6XyR1x2rY4dmI
g9T8kdB91aNp2Bgm3Cm7Lfaz714d6WBeBtsagv0ec+Mkq3TfZOKjH9S9rB3E8apFEp0CKwQmGRKB
02Rpu3dBlo+a2686UDwu0gLCqhzWH9QjDD26catYMbZlvjSF4nNsQuQcaZsMI8d3tqdgUEUdmJ74
1Ovhw3Wdr1KmJ3JdydksTSPInCyCmV5riJ/NC2K5q0ZH3iKlZltW4DlxhfyodOjfVSfDDRmvIb0q
5yeDIetEwHK1rxsA1E66wwgbPZtN8ahJz9/MjGAZ3LEzGrZJZqBArVJ6TrZNFRYMFC/BLNrxmCel
XPd4u8mZacd9bLlYaDzwZPhYom2p8hMOpZl/ceifXJr2LEHQKDO/AIg2xuypBCmpaca5TtpRUnbu
RmGrOTBPgiOX5PGHOYj3FlvRU5l148oBtMhbnb+hBbCa1llMkFXo7PRi0PazK8oHMyM3DNOPtXWa
KDqIzjgS4Z49ZGZ+iBo1Hjwd6LDLu8mliuGhQOGfAARPKkG75FsvfGTP5DRcuZmscwYHhhLXusoo
3stKGQ/K62pkA3IRGi6CyhqorBZa1puLRKGq5+RoWU21c1txJhS2/UnjGZUg1clz7Bfu2uasxKTK
T9ZNpoZ7oVqMyF6ZfUQ1uhBtlmBoerW4buBE9MwLNhFjsXubYdyWa7i/4CjK926bEKCISwsQFFpu
wwuReGURq5MC4Ui3lEl0qfePKtfno9QbpKwuMVQzaeDHJDTvOlqDj4VRc9DJtefZbw7zEM6vE5nL
BKrr3t0oyH9qIqSITX7V0JpekwEBDk0gZ284aXVxZHJPflN0TROECiF4GtdglR0HvB0hp2+aow/J
XJmPOrY6v043o4ammFYf6QBkigGswosxIBI/1h5OnSiJOUYnw/o2XXaXyksVqH9c+SByAueLOWNm
5nnlvZwJtIPDQQaiqF9Jo4Fw7R6EItV4FF57qAcmwsgbaKO6wIWz5gH5zzr2linZS6GAC8qK27sp
0AamSeNt2nHYomKBVWsSDjfLbLMMwzT0Onat7rhQvY2Wy/McehGKJZddsSc0LW2bfNt6g4kQ49zG
GpiYljhZXSyCL6LTgN8+1VOxj2d/n5LQtpK5xv5751QYeSJ9oznZPu4s/mdgXSeRyLXnXQwvaTfp
TNkxlT900lIGxyOhLkYI3E2kCC4cf8s/kKqy4jNDUhnZV3vE4oK0qyamLijMHlzqgOw0DN3PxgTB
pOZLZBqfwKKywFf0Syrarn0IlL8qjwbtGrLm222hMz9Ie52IMjOHHNx9twLpVh8rCJpwllaAKnuS
xgnWdKpErqhzdG9JuW7NSyvy146AojlMUUMQ7lWbC9G4HYIshfjoh7NYdY27iZJo0xk1Y0dxRixR
MerXP1WFID6Dv8hkkNQnkaM6056ruKd0JIWoHvEFJ+lezGo11uB36zhm4BbvvBQSj0bI9KShycpo
gjAv8BDg+Y+tSJ6kSgnFIu02UJoMosE6mrF30EQBQ1fXv8O++c4WD+0Mf4GkvfQyGe5PhVIGrkyL
fTMjeKZqPuYl9jW9H4tfMuwe6k7RI3PdF2mVZy/N9iUC8TXK1W1nK/YYJ/1ykfWvelieZEu/ozam
TdLWm06Vr7nA2iP19G3UcBg1w76eqjeCfiToTftoTNFP97EySkKxlvynpA1/Mql8GvX2UNWvpkq/
kpwXk/kjKeXzPW3be+7aNsFymImL3XTXdGnFZBGN12R28wCqFnHdez/DEoTZD0jxSHRXr950nNyg
Iq2IDIv0AVdMr1evs+vDXuflFhVyzSQxQXGl897QaJUntUyDGakjAW2sK6DoOSVSemUUy1mqP9Ao
x/4ey1dFYtOq7ieTIhELm7AfECs2h57wppqcYI1oWiryoyWaIxVeglIa5c4c8koMx7GOQCM3tpv9
DnE0BmaY0ejy0UseCAiyCD6WPzFNLRxUMtjRKR9YAA0Tk9JyOQmPJxjjfE1V7h5UZMasic/okOZr
guZxJ5nCB3VPg0mvsguVI1tbZ2jbsTnrGEzgCUQ6RHbPYX4bWqcWoC/1AflRrQV4qgnTZC1Kaz/T
cMEMBmus8KtzhjfmAZH8Jdb51BhZvudR6Rwma5FYNJ31jpNzJ2XxluSzugxF316Vbb0hpYf9+MZs
GiY08nFmD/wxxNfBPCLdujI+xH28yClRUIIK6tYTU5476RcETFbhQ1gQc+tLBKQOabkP6GmboMuK
aacrQX6Eo1dr4Gr+Q+QVfKEc5uyf2LvBnH45TtjvGEieI9dEhjEIAFDu2puG6qnuf+Wd1xx8Y5BB
3F0HN2qedKDlz/7jWGffuuFmd1Pmay+uVz2bMH92KvPemDeWxxpY6pGL5FeRFwu4LUkfI5PifA5L
sbeRKj3enutjcjNyBoU5brtEYMWxklZHvSrwQ1rqjtkkC0o5n6183hOg+uaUdruPwllevNK7d+fm
oRf+VyOJcq7k8EMVOlvk7OyiOYR2os36D7qM5ExEaN1MSt4aR83ai7Hn2ZPJATWhd+3Q4HOxpB2q
mdwuq0H4Wb+XQ+VchjqWgTlob1XWdZu0Vxw2LH8Pw0Zz9HONehjnsoumVUuN4FYdGQ7TcDYMccrM
lN3ZHu8mkQekhSe7ImweISjxw0TzYSRzrScqXscZkp0wXItrNCik6A8NhNBNWsTPqdqUMluEAvLO
zdvxOoUkqYPQCdcV/bL17UeRyNAU636jd4jYxx7LRiY73dWQoJvFBeBKxxSRai0RXQ8MekcK3Rf3
HUo0lTvbpot7bIPFxUt10l0LLNomQiAjGx9YO4ugWtg9082Y684SOyniw2crec0I5u6LVF7CwqB4
RJYbhKXXfNPzRMvXoGCuRQxZAYNYwdVTSJ1QE9tbaw2tDLApGRpE0LFdb6LS1Bzr0A+evbIiw7qr
hX6vG+Y9rnhxaEeghdNU39OVjS54JuQSeZCZqI6XgMlEFfsuLOHqapa7IR6FNGuAPJ5n8h2FWS+S
Jn/nVQhJh0l+YkP4RihwijVuxeW8Kl2vCZren+9afoujSsJzk0T3Pmi4Z4K+F23ztqMRfpy6qN+G
0zWPfHTSfX8KBfZ9EJFT3Na720c/TGTHwF6fcD/W33AD1PbG8x8zg5l4G1NKhsj0ElaAWUzOtmuB
IGeK9/7H52hRDEiwlKfUHnB95lhiTCw3SyUcdRrTe69PtlHtXm9Pe/RQg2zWHgwYOsAfub48H6Tb
TTiZhrDgE7DYOzWFHKNw9IzSDOzUTbfkT/+eUMcHxew0AUaBcRXK8c6ccx//YvXVJIKkP+25tp+h
kLBRVj7HkhwGmxVVqKKWyxVso31oqc5tC1Zxqbdky2levlGdNyJ1Q6M45ICOKRXoPaGBfBrqhI0V
zepGxv2rZilKhCp/FxIZhp7b6yQVIbKjpD2lk+gCy6gYplbTEdBbBU2qBQ8xM8qBu4z+UxZftCON
s54RHW1ROushkz6HggER37x8Xge3x8k4L1FRlW+9qjJ2jzg79z1FOsnH5hHZhfc+5fW+aW0DOVo5
BIZbr+CmaKDDcawaHUET7u3WZNSwkrGOArNOxeG2JMjYTE81wcgRHtcnR/6uQt87325yw7bP0OCz
c0pjzK7L5loJ/w37y97SVPcUK+7/2o6zoB6lvZ2GuL8gWdI5krlAOwVRnqwlzkEjXOP2+u3QaB7I
Ct5I+V6OnHlgsQMVFd0TSafauVvuHTmzljFoLWmg+SIYw5jXaROdVRocnckAOOFWb2hwZgZUgPmZ
eELtWJf2pjQtHdWQDnCrTc+j8xRVazD/1qHuIIvHNR70cOlLSN3/zJvxmI2pvTZtHOIs4aicMDSe
Su0pwwO9cfWmZ7zdbXpXNPvByzltqwcrjLsT0OrvdpEaKhxSnCwDlWfenS5KtWsXtoTZRI8tGLGd
PTtPEPXkflwWXm9eS40pXhOqr9vvnuvsrZlM6yGfYdpPKgQE7yRXsxo4fPprLyRSClkdWehyuot8
43csMOvpy2WAINLa61qh8/Ia91B5ktyOqrzkGrQTiugHa543RWFuPTbajWkwbSCJqr0LxwymzBJE
i6Jr3SiVbpIK6XvXFIRfItiajZE81Bp9T59n5zhtfbRmFScRkuJRs+xu67aIy5PnxRzX7DYiTyZC
FOejrdbT0A5mzKePZgPVH6LSyTKbdp3K8JB51KLtUMkvJQ6YCa04THHf1MZqUink8ZwVnnljxV1N
k6zKPz05qvtyyndTjo5KjaSzVqol5llZ/eKZocO3rBIUWOpH1gvMkzaaFCchc3z+nde40DM7eq/y
doBXkqRIKntv7U4EyOiERQVx3hcBg68yGNos5LRs/bTCvMGyQDcGEsfZmsC80q98MCPOnNp4va3r
eetuapiZOzYZtS68pN8lCPKC2wd6u2M06up0yB71OvR3U5/msFvTF0unP0lY7OnmCTLYh9Zqucns
DhIe6Z2Q8ChI6buKw5ygm80aroO+eyiWeJ0KhbrtF+yDoWOvjYUS2lGbIm/QIcP1WnqQRTTQTLDq
tSfBzNm4qFZOnDRY4u1N3JLiSvPS4uSLIxsJTxqtb3ej7Hr2cQdltZaCwS8rgjjSgpGAIT+9acw2
5J9VmwRkz5vpMkyb6pVom/Rp+LSEhcyHoPnn0PpptNAPxtRoDoMjfjCaR4bORop/aMKFaMN9Wy7w
ZLRYvzq33vWR+gQ7a1y8pTzGNmXSlDygqGBGMZOkiXVo/uM3qnUDcwEgJ5tbSQGoH7Pi5KGu8GKP
i4JR6u2NeDlTeG7Oe8Ppmx9xy0A88816w84UrYe8NPDPJzReGBqcKo3GWyL0+Kni+ufyK8mGw2p8
0PhNrnADlwgY82qbhuwUmkWWajp7J4nEwF3h0nAQ8HI8DG3zt73osyvsK5fSH/LtTOpW0Dui22dR
Z5GrZu3y2s3uNdaKR03Vl4xWY19bw7lGjx4IjvdgYXWTmFqSY5ukeQuzZnz2D+GyZmFBB3207mMv
vItdFhMaMvdEBbjHKZofrYw21VK8jML5wUG9O9Hzt0jdjPsNCKr6gSXhEEZmdwUlFSnCsGmZOdzo
3EF2TmJ13qTTVzb8muvSJMJV6Ve0WkB2fe01U+m8CqZILx/jiVAcw+6Y7+vqIxqyNSkR49VMMW73
pBoBI53n420TRbK4I8M+viSflt8Vd3PjUeq45IRropLHQqc7AxQ6JVKWROKcVvzRx+u59hCkhKx1
H2pERm+reheH9P8d4HhbI/HzNbrE4k7WBL9UyMTt4juHWL6FgkgLKQ69Fbos9BDsG5arkp0b59tc
jnxSqETSunbQXeFKFXX8WtfmOoNckBjqodXUs3RTJrjZoB/0SWHXzCD7ZIONw0i1VkmvneZyUsan
Aivxvm26+1vhOaV+c2KAQiUwU+c52kfTFnclPeX17TIHouSf/aV41ERaH7SI/qqnqdfUmxm6RGF7
SLJ0j7+l+kpztnUQZmd6/OFLqeQdC5x8ZIwOoVZzCRjLwnea73T0c3Nt9bVzpzXDA0raq6S9f5rn
8SuGeXpIdNCsjlH696yq1BuRSau2MjDzaaj/qlnG+4bAGkjezkzl3LowjjKaiaQp9NZb79ftA3lb
39HAeAYoIC2FpcQwFnEHc3M6g9GEbpoeagtazk/8Hu85OZk24mNSZdWalAH6xrrVb1xMCdIfzpqN
W1d24z0opBWUm+jttjS3laJnYkWIfGj8Ya9tIj7JDXSs5qKZCv9onnO+HpN7UYnxOo4gIiqtmDYy
xclr5QL/qejpi6MUgVlVBpVKj7dXpmA2vCKmQHEWXSOamqcktTn5ZRuAwBGQMkqljCSVXPjRpd2K
5VoRH8zezmMz+zgkFVOmeDoRkBOvZlepq0TykTuWvAKHQN5JFjHSm3xH7MV4RbBNoW0zeZEVqgFp
6sAuaCXSVr7Iuf3OnNld3eqtoSR/SKuSO0BDQ1AmHF2b4sRJz9rmGtdl34ToNlETDWQ4QXza2oLu
vj0QPx2Zk4YuA779nMdqj7zSQc4Qr1yf5OWuKSGc+Pb+ZjLK7E007WBP1ZhW6Wq7DLq3Ixmh7hDt
bHuCRB7KE9J3i1Nh8xs+DZ4n4T4moq4OFRbNtUjsfjfCKyzCOjy5xKsOCdw2MOFe0FrNS6PRzmD5
YAy63GuagaWAKWVIu8GJdrcaniGeTgdFdfN5ctruUKdxH9jaYkcy7FeL8/J6lG297+wPujn2S7nM
JuqMvprZu9Wh5zC0w0ycHzyKvc6LyLknEOiCdxyZ2XITNFn/xGnfOhjV8CDKCfiUr34MNsd4bBKr
oXLNPXbrcsNeHxPMDVie09OtxI3B8FT9dGepHq61aXO7LNVwOYBXLgIuGwu9+v+HzG/+XX2DjQoP
s4tDSgjLNHUOEX8fds+R74iM1BScD/Z+HI3xuqSa2IhOYmeCQ7jUopHlk0uFZ0AOwISLZUPulyLm
9hr15ZhmasSqjsyv6EZaR2c+TaqVjwNjqf/Vjfz676QpGwKc+38tHHlCpfeLOqv8Z93I7Wf+EI6Y
i24EYQNZxUgFWK7RZvyhGzGcf3jCdQWdI0RYrEyoQ/4Ujgif9GUiL/xFmuWYXBl/ykaE+w/0J4bO
dWNaoAPcfylWA6XXogz5i0vu6qYgWNIxfGHbHPNN0/z7Raiox2d8Q2ROcr5c1bgKD1FY7cYUk40y
9GfgLTRGM3M4VsQTu9iwyVwFod6TQZW1/p1lDBqiph6SaZnJvZOLZzYwh8qyf6fBm2xKZx6DZJy9
fadBLa+ipr1rYCvH49SeCk2BvSsScw03uLwnc5B2cw+SaZa2foQKttOp9sg6nMeVrFjYctLmAjUm
HqeBmdElAsHD1q1m71CNwznPeQU0vU621hM31Tq0ZSuLow5bJTwbiD2504lVyzR7L7PhydXvZlnp
Owhv9Vr1kFct+hldeJST/6uVo73KsA8GrfGYN1jux5oKNyErYSJdM9ej1ywsmM6kr1GT8D+hwR2Y
LVE3VaSvMtmSt2QAeDeBK/Z898ZGBRC0AuxfCzawJjL4kqiKrc6uILNPcSCxmK1GzXiymQRMWfuD
Pt53rk+/I6v8YsC7qTJ1Cf14j4ZyO8jyYmIc7KQ85fF4qvzyBZ05QXKe9xql5Yvi5Oe73ZfVgvCZ
GKHkOSH3Uw0vVmVbJh1Xc4pyAm1rIFnje5gkj3WuWj4hX66i6mtsvUc5rJUw7uoq4RvHBLxUm1Dx
hf0mNLAQgP12sH+MRfboie7eFNNLR4LWoF5bbSaBJQ/vcbM810iqx8j9kU6ocOyqBigbcoQmPnHT
5SX5l4X2wZYMt0mqJ5B2R9oDLmdQesCzEr/s0nAulaYdjT5+yjA+b+m4JWR+QCj1HI2kCw7Oqw6z
c5B12BxsU6wlxmDmChlN7MLZMWxpV6jBj7Q59b0J5gnPgwDm1vnZqu5CxqFxtKbyf7ZnIACibn+A
+Vi7dv2QRBAAIvoJsyYCncrL7Ymyy83JRqgzAClqJOpD2i80DE9ZAVs9ivxi3UJ7IzMOi2JtRCV9
CKxLSjWEpDDVZN6ENiYavkJY/McIEQWJwsgGI0QgWqfey4zibvA2pocwZDASsBhUUQx9JL8q3kgV
62SMMuKyE5C9hLOUoSLEsumJwzYuiZYPxBNyROlGeRY5aoZBD63AAymJ7Mb7IDKKVGRtivFBckgv
YC845dgz/nMew9rYEMzqbaOxJSgyy14gkahdIusoGL3ovoCuGKQRvmxsJVQjUkE71NErDuGxCPNf
ses8pFai7eIm/vbKMtoPaX1fSIbZk5uviMr1V2ltAXjJxDvD6GqlDXyuVbIefSq7YoNQv79Yatym
DK4Dh2/ZkHqwsqkqVwjHcbHqxFLQOfrBsZcwvKna51TsFLXdFsclaZg077h21MqNx5dhzr57gJro
0JsuQMbGneANV76RzyQLf3ou5RxYAWaGpvNralAIDebPArXxmluB0eaY3+v4XlcWTIttabr7PKpx
vQmsy6l8A7MgiIXEbSURfqP/7zoTdCzBoIGpNXsjm8Y92TAZ7+OzcwGJUWYOR5DjP42hGTduPGRB
wixvRm+4bl3eT5fGwMqQgtI4jQMQT+POUIQYYxlhLTPzfMexSdEkF/mwaePszAwPJ2+vc8bp7615
9ILJar2dQydmlcQEwfstoKBM7IUfZhfXJVzCqqqASr5yupkPhOnfNB3NJLbXciqeUmJG3bRjFUBZ
4SQlcR0dlyylY7WDEbNgUSyOxxLjBNyMdUgMobeg+usClxCf552fMalUkw+AmwnlaOAPrIApLVqG
VeoVEM0Nlv1hQhxQ3GXDhz6gwasYrasWcp3uZg/SSMwDDIByRWsPlZXlPWa42e4r8vb2CsXNcULo
Ta4hLIZW16EJZerY849Vi2x4II44ypm068mPtGp66uGHeaZpHuX7ocl8XJXZlzWLs1Tck4kJxrPI
mue4abimyxqIryz6a/jgR49mmob7mXTrlRWn6wpckebVb01dr1MsySNWrXXTFZDfMoDBQwJ3L5/u
7LK45l4Roj5OGW3NUAULENZba28ZzIF9ZGnsrxEf1dryDDR2/iq34R/VdXaXhkCFM+x4E2x5cwzP
46yLTS3QOjEWqu9QhnD3TLQtlUEnWKuOFf+dB688MJevtplM72Pdu6Ri+NYSIoSTfA0cs6Ynjkox
IuuBRSa+90p5mOeOtlokTUYkpCmiewQkYXyX02SDCCa1ysi5luiaZ2vcgCz8cWUyP0GxrCf3SUrn
U3lFtfJ6xsfYjQLZ6V2AF5zuUkb8Uu2NnzHvvw7deT0yfmbR6LeJpCU52MkX/f6N2dTTGsEPytJc
BAiNNiOdCmpcxQx+LvK9UAmELZQxOJVwsNGkwpJKiKKj/p2989qNHkuz7KsM+p4N8tBfzA1tOEVI
IYXcDSGToveeT98ranoG6AYGmAcYoFAok/mnFEGe85m912Ybn2r/VAmSomzQDJe3zm3M7guYDRB+
LQ3z2PiKBwiOZlnyYKGfixjauE0zhZMKySUq5DxEzVR7Hcvuqb47szrmiJEZcZSsMZnqFoHd85sm
eu1ps24ctbbTtPyz0PYVlCG8q5qhJ74ix7ASjarzSF4iAJLTuE/nPGRADfHOJoy0iEqf1UDmpSXT
Xzsi90liz+XklGYeTl3Yw8P2J9YCUrPPRStwaWEQ0gcOIQDK7pK2pBN3o+FDO4o92DvYm5t4PeJz
rr0+lRq3YQ4OPQb1C2t0CFhJ4ZUDZD6ZfO5FVl6g8P2mAIHcuBxnuMkp49uoO6P8f4mMDAt+R75T
bcXIsnATtnqgZPbvuFi1R5JZxNOTfjPA+ISTXtKR4YdB2HJIIhjKbHlDuW9+xpQ5HrMxWFrDTCIT
uR3S2sLY4s3v5OVXbnU2ibCVL6Wu8+jedbpajIF6QxQTFY0cagVsxGLJeYG2c9wR8SZBJd+h2Gkc
BtsWbthmxnBUk2KdwpOt4jPsCJflCqYq8pwZniaxfmmw0IHLwx9VImxuMvOtQBi632Ar85uR4Y7k
92VVAUUqDL/geCMPiL3X1S4zPtrV2wS0sVRku0YZPk27+50mht+RqYIoRj2FMqD29A1uVZlm3yJl
/znbQxKIiuymSOGl3mwZkdPcg4IT0Qg2h9VBG29Y6SCI68n8IxeMFbkDjktE1OqY+XkqnTdDuy0x
9CIJnZWT9puMxQHUbr+6tp23YZ5yR6n2l6hNAGu2CrDLfGJ6nbkJ942tO1mV534fG06nohG4IzE0
g0rP6r97Xr9PTqCJd/g1sq8gdh1F/Vyst4LwSc26UOZmiJRE8tmOL4P2kKw/TQm18lIXj9+Z9p0V
X1ZCn/y4lYCOODbSjE0G2Bw8DKg+9Ex3tPYL3CbilA325U8TvzZQFhUDpu9vK/azAvPeI4BCLQNF
5O6E0Di2vAWRa7WdlnE+kimHvYe9A5taOTbchcXfllihpLZBDWxJza9dRFanvKHsVZGAdefeWuFA
63c6QDjb71JDaoVyzgxf5s/IGdzLsMenunR7ACAFo4RhhAN1ZE+KplD42KwDXbTB0I6emX0NeICp
TbxJsPIwFswnoHuVT5WhRxSaMQnKHFzKp2RSd/ZPNgMCkVJ31d+W/NBiK22VS3ud1YbafnkcyT+d
2otMIn1nMMSJ1mBoZscsb9UUu3fYUEF7YpfBJr9NQG+6UncNKbnyTQXDDHI7zh/GQnLzfHAD5FOd
IOcee+K4z3Ju5vv1gKS1vJkwwxW255b5fvfozMnC+xq0zZ+8bZTr4priCFCNzrerZIduS6O8wXXq
8YcdIR3uaj07FL3YVwNjv7tFnyIvwVeDtc8hBdzNIoBy0mOKeEtdn9sra5/hUftDgdhOHplJ2U+T
NQ6Rx8McpgykxhMT7iLx0VZtxGNUZF15wgwa+C1AInX8OvsmSpxp5mS6RbavtPeqT2W3SSA7aCfD
4+o6aYkbfRLInl6LmpfALaAe4a5i/937S+/XqE+yk/VUvYvVr6DtQkKNLrHygJ5sTSnkqhB0ai7v
JulL6bxEhpDlWgJ6htv2QcYO4piz8qyz/cSZfRccW4Fk7lmdO/XrVFBEPkxUn1QreBBpP5yI+k1e
2O9d5vVB3TBRmC91dijnEzBQpFPwJrxO8YAlo63SQUKjbER5vxxT4zgtb+UXD0sX3LX8zQtHa1cw
rg0iYGgsSbsd8rKJm8GDZc48kYEZpWI80MkGqkrSGqZjOj2P2BJru8gFCLow60m3CTuuaWD47W+c
uiZuXWRd6L1Q365OI7xEgnZGL4EIdZ9eqR+Be5ebK9jhEn+R+J1x3QTzVZLGZm6OU3dqv8TBYnP+
XDxOlwJw6AcHK0x8pufI043Nhe3DIRGvTOMJ5HN1fdfCDjYD9vg2chQAYbWT1z4nr42W1/ISw4/C
TPBpedrT2LgzAzQ2K9riLzYAhx18KNMMjWxnVMd+21XUuGyIM/LxfHgJenS4M2h5kmbSiBSwBBxV
9C8tSM32Z65/sw/Wf+muaj0ZHd3jCsj6BsNJrV54R3yp2029r2t+FT0U5IWIkzkfS/tZLghE33ax
HHu5OPBYtf13roTzjKnyt+HG5uywnrDlA08hDPpv5vta7z/V1r8XWuKU4sBTlw8nTV7caNvlxbNQ
wgJy8OQMjyiaYV2Pnz2cuZbeCEGVxyuaDO88Z93klNl+CTDE63goymNUPZIL4axaIPHT4ETd9qbF
vNxjuwVVO1uey3PPlp6uKX/eRhBLj/3sWRggdBrCMGfqzb/QBLDqvOg/zGZzw7GIBHDITI9aR4ej
wETeo4SvOh+ZuDF5nXq17v/OAf8RRwBeSIRkieXWXxFaLIX1oF/Le2u4Sj85+5jyA/wzxR/E1a71
1MdiOceviBK6H9s+MKtkmRCbHqv8NvLxhPSoqyufC7qwdot0WC33vncYv3jP1cFFLAHhSa0uSuxv
HftihH57eI1wKiuVHSCqNMe0LlMOCYK1h1v9MMe09APSWZFcOoUsDw/ESxfjNAUY5rTUPe+MTuBK
2by6d/pxF8gUrgjiVz9GFDqjFOK1cCXSllVv5Hjh208RQZ+M6jyk3vq1ihCbA2n1NqR7hcN96Z90
O8yHII8DzNmImwKKDBvuPpnwZ341vlv4aJKOMt5r0acu1CUnYzzBpyLexFhSt+Gxl26qHTJUo3Cd
usOQ+rJNjPRTamK+gAQQDuip+bVh0lYHm+WoHJRffHFAfhvhmAEGZR898+LxHklrUE3h1u+YtFPd
GjCDBAlVzw0/8Rqd1wGNPClXiS+zKCUcpkdxG1jEL4lDrh42lszdq23ted0NUupYquLbCeHf2bBY
8fhmx1mCp1+5SXrl+WmRDY/SYwGFbFmeUZMI8WKhak4hlMfWvn+FKS6xbEKbKEKwXgNEosqHfg3A
LBpP3BB30ezgYq5izJPZBy33ug+C7/PPlpXG+poXfk39B2E5VDlRegdQpyQ/l20Q1eHItbL6G3rI
joGe5POFmG+s5Dvy28irYIZHsxZ5+k7tUe47BaqQC9Et4FqZrPXcMSkbFwWgMGZTJ5oPOcWV5iU1
ti6XwUmBGI85hDi2uodFizNjNNyB011z5k/xZ1A8AaMdvBr713AhZURxO4ZalLyuIrm8UlQSjezR
J+h0tmZQ2r8DxL/sGaSqXftw9Bkn5YRmkor+lqOw0QgTRzmh7pTNGyxnfZgEy7CTvPmsiPndJUii
g09V1OPeLoO1DxTjV9fR3oV9H/DxokGDihtw6yZPWfLYyYFcsw8KCYdE306ohrMWe3g/Ym8R0OJo
d8ykZ+O5av0SUZ1b2SEyyRpJ3+Y30UXIO3M5bkB1oJdof+Q4jCqW9t2qB7bi9coTzvpaeaJCp9j1
mvgn1UJeM2mBfVtd+KKjO9/nmbun514eMP969ODMbhKPKBFzOMjyTq6PXL4S1595tGEOTl9tz0e/
h3wsZaf+LYO/tPH/B1O3t61L/hbJTx4eALJFRnKnsOX6dX2+t5XG9oDY3h5C6oBpOfJrS9KDrOyl
8dCtHJ+hmt1WDu+VltldfngVm2l2yPjE3mBkZykJ1MZf3gzrSMiI8sJnsXR7ONRmdoNiVZPOjFK/
9BS8AdN3jcCHtws2Xe+M+Y7TWgUzihE430fMt7qAI1cQc0ASXRHM0w3tbBqTukK5GUxSwK80dqzU
Qgqauz2t89jedwN2u0CPOEgfahBfIdgwscF9B2/hkfULPmPMvZ5BjnZTevebkZ+60fe7xQ93LtpO
4BZ8iRw9BacT8y/CbE7FC1MYTifeGy5a3hAqBEX5UQ0bvco5XnE9XalindJ4loB78p+YRYxFWOk7
UjmW8c2I99+dRbPpTpdkXggQ5u5iyg0htaj3k34xrFOj7dpPXI/EF+BQM9qb1gRKD3TyZcgvm3oT
+jlm3MDhxeTUX9WDZRwZx1Cu/Sjtw2LuDPtMeUVtAuWUC9qYd7w46XRpuAf+iTmJ238EJ6qyHx+A
lHxSnki8ZBMMxhNfb3SADd7pxCcf1WEXq8Rs7Eax16RzSVfOULMhyuKQaJpPV9kw0opPhQVk/KEG
Q6M8S43HYLOtfZ4RfX1D1qcOh5XIDcTSEVNp+jG6NnfTfT5R094hKUTHsP2rhCIg2+HAwxnjKJ7G
BG5XEpmBOwrsBn8Z9wkuAKCxupN+ZSkWGEdSSL1+1e0HFQIbuWC9PwVz59gDF/9hrEJIWBrBTK8a
TFyN5oJT2jf7dypb/ip+mPLKDd1NpLt6pGnTxDPosCWGWffvGxej4O9onfksXvESLKfJy2ePx637
oehclPWvTcnSTkvtu+KdmRWihwKbsRlaL2frEZeq3eiVIlC0i6x55LQlRFQVL1jteMat/pp+rWDM
YAe112g/XolQSCtvfk3e+cM2VyeZcXKML2S/VIJy7mH7WW/yK4Png1UfmdFxJ2bRpT2bP2Rdl9co
dYnzEDoUDQ+Bx61k3cJRe6ZkpMmAf91k9wtkaXZGfZQ6FgPmQid4VThDNgUMOPTGeCrQNMbgbWav
rFvf0mqgtY0bpf2eLEVzAOWXUmt1Yr+QU8gnBlmlH+0nlXlXpQzwRCFo4orkuEeMAuO+jKD54T+z
73Phfts3uuGDoLpRf8Wbi+iOFth2jAcbf8m7Oj9jesLiwpdna/51Qff8W7yjaChLXzzgGkxf8S5u
eUDxVFkhsUJYcOnjODGgvVPg04bf/WDvWXrNPiLEe9ToVMIUs6RcqAGGDCpsPpHE0w0t0JNir2Lt
GnkXIzoTsSf92co9tNcJwlXVu4Ocu8vUPtjPG6FWNHyRj+JjbR5JvsauB3zv7uXBXza91cwbddb3
pvgbc4jtGtni+oKw6qaQZ/iqqj8QzXjWOPTOabXtZjj0dx9porA49mftYq3XLQ0TKXra+o+O9QSa
SZ6oBCHfRWKQMjH0I/Kr+rMQJzdMr9p7zp8VuRU9W2ZCTNLZZcRFuffkZXRGWMe9BP/J6s5Rwju7
FU5sxqjs3Nbyx+UDqQbFHIiZVfke7fM8my8o04+46J1Ipoy8dAX5Oe5g+Pj13FRVntjmP7GPd2c5
9Z7TMzx8l3Cuw3j3J0eKhw3rqG9HOx2BcU57WMynmJwtzA3olccTeaxXpG7tmO11DuulBNn8L2OK
WzK6pPEP6nOMIYPvZ7nKUE/2C0QW0xzIYtnPuKZYd22Z31JR6hVjnQ6Gqq+S3+7IYvxDv9oFxXId
bBm0Rxtd07J8XQWTMACb8Fw/hiKqKHIQs8oxxTZld2ewX2DbMThZJPMyVdXoDMWkH5bB2OPeNc6x
VD4025yfWo2KZhYEZBiwsEN8Bn+iUc3AbqQv49fmrMX1M0CZTmmbFMRD6fLbWOVx6sZHJCEgTJPb
sGLiJKCpc6v1M9a41PNKPmYIyjcOnnqMOXHaT/T3NEOrTRULjLplfsmY/17+GOWxXhxFUm9Z2ojd
lmwSz/20IaotMDchKtoMRpXqmmcugQPseNJ/Jj3n0NSzW24UJB9mCXeJSD1NlM+GQI4j/XUZsBr4
wokKPH98GMZ3HWXNOC7uWhNALphMylMrQoBHj0rdK2dNyCF1ogFTtSLSPjdBfmwZBviYbetQ2Yem
NBguRgrrZWMk6iai/UxNjvmWUEsZOqijT0bht8ljNA22b07pyDnWZ+7dZpLgaW+tpdqJ/GcuDcyh
fBIsyca/pP6F+6U/4VpIPbUyWOhajEf6/FaoVExDWrsDgjREcQioWvOfHD2Ku66xO4zw4BfMrMXc
wnhViIPPB8yGdZHUaLetW9YwQUUtGGNdpro2qWAVu9NCWU9D0KRQ+a/mbO9ZIqz01iVsdNOg6kre
7KQvKSW46Nd8Xem0OpzR5XQYRfam3OXcAFDBIpUAsW14a54o1YwNjvyig0t31FEno13tzpv90aj6
TznICxYnOjK/y5HggqhyJBZzpMwxAq3glmiR+qnkOrFO4NE6xu4sbZrPLdW4Qux4Yrdb83qJcQeq
7kmFWeqOgKCQTCL21lU/uddrqvjW42FXZhok9JX6LldAMiCfcJSMeTYxaxuLgCw6TMyqrb6EkpO/
Kmp9S/EDzpYmMOWbi2MtaAxj3CYeaQh8szbTvrp/tXL0kzWJO7B9+E7K5NAaJPkoEo/zDIXHoluw
O14z3Nkfs5XsI1X+llOqCRRVbVNL+3yYaYNg+m0seIKqkDYMlJmMZku5xY8GOm2nQv+aKbgNI8HE
NskE12MmH6F33nGaWxNEw/Ki5xGz4XL9BSefcZnmhwzyRYAwbvVis/zNC6VCXNyWjiAfappWSG41
GrdyZEZQWRIpY8Vwi2ZcdoNCIk2tvJuWbnlIqTG6mD6w2VOJtcLrh4JIq5l4pvvvbi7d54bX2ewy
7uK6p/ngmsun8tUciVwmBzW2uexrg/D5GWvXOLSwvkxxjqz1b2zp3m1ivReMXlRuhEXbcLsY7+kf
5NFxYSBO4EAxkiFx9a387KWbqHMQpNmfkXZ7JcF8K9ctwmSbk12Z6MDiAn/BlIX9Gr/gYrTCLrtg
hwCJHBt7hdW5T+gmzximZNJ/m6CYp0erWC/LxJApNxn0cnGnhWnt1CclLV6lyrgUZGyH0cqIJlr5
kaDR+aqd7Y24Lo8I7b/XLA2Ra6JDYwaoTzGjlDU/m/3yp5ncHAMBJtj9r/qGucE0ScRRUjCkUvlu
pAwKWOlHq/GKf0dLUUnkC6V+k3OSJCz0nXxm1MRb6BjI0rxEMC02TStQx8eo0Fo/Se5zIDM9avct
JvDzN1Stj1JbvkfZ0pNWA6VArqms7Yc6ku+x531HLgyPkNGJlKl5eqqQJpYrUvwhb5ENd7A4y4bC
Iukc/FB5wM4zMCo2Q4mevOvm/dRW+taRm+62rXU4yJYjL/mzpK41rT2DXUSEvO26xala4N4lAMwV
xnzZIqhm1ly9bgNsqnitXiEMMxZkTDNqdQCQ21c1I/bnlcER0NCzZdy9EEqqYghk8q5nvtxutM0d
bOs0Ec+SLX0OFK+CrjuiJBhT9ZC3Vo8cVHutu+EyqwoS7PFLN8sDZIWdvlAPAXKZVN1VLS0Dr8am
Vn3rdCbAXaL6UqsXvOoWwYXVB6h3bqGl+hwRUbpINg5zRh58xYQqb/ESNM0tyfXfL0uuPpUOT02k
fFRklNOa21yzTf62gON0qyb3QGEXjkahVsSMp+ScZttApSyvE3K8p2hVbU8hKIxi6SWVq+I0p8M7
V8jmS2r9XU72LRYQz0YQqwO2IxmgCWoTnVdGZtus6bHF8j3ZQ/IFHIOY2LGn6lSr6MxJzhwxEPog
fRjB6Uge5xL0qVVeSLn3oG/k+8WwvytY2zuWt2QO1ai2u5+VeE5O7okeOntmD/k0r/GPmccSMT3M
91rBYHfWMGkPJvkg6vaD/ci6L7W9kuy9vaLFrx2BJXsFTrxjaJWEwW05I+fuQPpdci4ML0+4SeON
O2C19BNJLT/LHO27GuGTaJljlfFEPiVBBBWvD3DJbg/aiKlp1wKyGx43ITwh+IfqqpDCuKbbGccI
Rj6Q0R6GpVkrBOq1Hs5Smo9NRxFhLrsJMiK2LCT7eEBZToEo1B5bEcl08sZnVElPk6qGQ0eUZLz9
g6RCsGBhYYGuysKrvbZgNVq1W9yNNY8BN88pBrYebfGMeoYRSY6gabLNr3LRNE+KZ8Z6a9DptexY
A+0GS/dTIZu/sx6hQuA3IXPBZB0op9gwDEWfHSiHDaMuNduVOngWw0KGH7OWGhrxPRMQ4Zhj9dUi
LvKhhaPVB5xhEf3i9T2z3L6MWKFzui1RavhNtU6sT6rXApbuTujdi9bC1F+k+ryRh+lK7Y9c5ROa
UGoFNINvWqcdk8xgVaKQHj4ow3gsS5uUZYNXp+okZ54rEBlIBu/1Gnub1PayzYQxn3AlStFttI5E
R/9FcXHd2uVkwth0cQoLjNmNJ2FbRKTakQU/3he96GCnxAw1Js0FixdVjz+L6rcklrZYgFK0t6Sv
k73UtosvigZloPRq5swscV9uXLVc252uDy5qGivMS+6vrA+zkdFfvOxqu0BLm6SQj2bQIEPFcm5d
kzgsvrUR+f+cVrs4TWEIKL2HXPzLou8VEkGB+J1YQeV3nVQMahWmTBDPVQOU+91WWmgXcPwbVeHL
j1VYE7E2+hXDPjK2jusJ0C9+lpxqCZrvY2SNj6YdK+xC3rW1UHwWo3SWWvRmNQbxbjLziqw1HRv8
PuPWbhi+9Sd7HOlkyGbeEl1ifXixTMyRmaj9bRHszGViTLYdgC6eyGX4yO8MVjkyiQVh/de3CsHV
euuvxFBEanebMF1DOf/IU/NC4MYJadJvKw0+tos7jJIUGZyoGpOSWJ9eh7FOA9QHmHrbd9Wimtxy
MbiF8d7oE3oelqYt49u7Jp0xHGJ5feLqlmCQr6mgu9VM2K5JCyGHj6vn1cs6HKqDpj7U1VjBAmBU
oE8Z77sk9k3yMW/vCtZfLN+IvZr8NamOtSif4vWuODd19v+D3FP0ohTX71d8LReBlJPVhZ7SHVID
tCGVa171EFvIT3WkbXvZuoXgaHvwlIbmOUu1z8UwfD0VI0va5ljVUJUmVYFnm2PiHtXncZ3CcoOf
3ZfM+se0fV6X/taU5iERtGyDxrKoFHC2/ULN8V9B7fM1qXmzFgzMSKt4IEBQKfH6FMWysYdYQuoK
yxX01ce2BetjWqsv3SFFDbZbd55pJux0J4xFDVWlwlWbZeept7mrEgBZEmsYXV0P/0piseZCYXMF
Q3XTjF2pIJAZuBm8vlt+htaMQmTAFXsnmy1N2fRHPZ5oywabfFNz+8co++oQmfpeqYS0k7ria5sa
G+hU6+dStJeNSQ+IRGOYXnYd2jw+67YjC1xL9O64LuRfb3D1xylpL4ZR0FZA12IMge3QiRAa0p8t
2REE6/4uGj/mQ3XV6m2vS8QwaUCyIEpXO2MmlULbsHJsTFjj6QvhIdGdfQq9ZsSWrc7S4PZG3QS0
tUE15+aJJAUmwHn+qI1Z9TAzpbPsEuS33B8wniHIMmZmKjX8NVS4pGnGB5BttmsZPyiw40Mxd/Mu
I0hAUehCEt3OdvoKcFfftme7nO1giSm4E4500LuLi/K2301qC4oWntahHhm0CS0vrolNr5UlKZnA
tjsWt7gZvVhbMlo7fStIwJh8rLDJLmaUUUPnvJIPMu+QHeNpBX5VmZX0oMYY4y2bsQTIfn4EIKeB
Jes7WUXXWQtkU9mW445fcFHY5iVS2fCzCA9NghUvzf35bjmWujqF81lT6/UYw+8gCZotAd30/o+o
FpvUyZR1JM2jGmCPlXBVM37NyHfKlTzoe3Igi175BFObn5u+/Rui5YpAU+dc41rK9HIKlAbialrU
hrdu7LGUtkh5KzmshKGMTJzwUxsMkS258ye5X/cr9PZ8le19ZXZ7zsr2aBBkGI+r7lYW2sPGvPuT
CzPfGZP11Ub6yGGVRUGK9Qzabe/WWYo/U4FfZG3zRN7htIuNiv5EKpkIzu0DymzBUGao9+qUf1kl
41usgLhcRxSmUuJK8rzu6zo6x1hbHSsn3UnU4DimAilUwql3RzvM2Vzs63s/Nt0luOsALzdqP6UF
4cM6ZxX6xJV6RETKrsT/Vc+kpue9XHsppLlAb6rKl1YLAW8R4bBcWKMZqWa+6IwPStM+6KY2fPU4
P9s5CkHtGV+GyjiiEtqXihyh7NCM9UY6X0hSKY9N3BF5ypxvUoAYTAVB1Z06sr9mvFSUK1tkm6LU
ZMQ78Sfsir6swctZ/G+pCgdfnp5TQjPR6VO1FkheeI//zJXteW+CKFjmnTbs5HLO8E0O34Zkv9kl
c8JCwFNsNPVlatUf3IJBPldho8nmUV/iA2ekhqw6PfAhoi9oa8tprfmlq4whRIB1Ge+uGtDJhJ/M
7wSFVuB6Usz0mjnA9OBjp1ZBa1Q7OKBPU5SvMPdY52nq9mdAxMDvueTMGymcyN38wxHGmpJDL4j7
vZZKbxoUAGppQNoxDqFt4OdtTa10I4H+fyJ0agAHvE/hTlP7uyr0CzJENoYFDMTShUlDpR2ahmUe
eIJ2l1K6k84wuSU/cLQR9ZVp6JNMs/vpE/6/yVaZc4COZ6hYJfByxnsjI1deT7abmbPThpwtx70g
iJBJczxLdihF5pEGuSNd4WhCJA7sslx2g82GJMMzzkGYsNvpsQWZG1teQXKRA32hGECN4zR1Dbue
LviHWKGwWO00Hi07YrZRRTyOevFG8N9urNBEjZlXlBA0CukOHZjA9uOhhQajvxnMKii1jJ215jhu
ubkN9mLR0Ee71PjS5fuHhtMJXkx0ksvxHyOViz3Y+rbM+fFXmpW7iZ9s1ksBIKUPIrkMNZO56VqQ
u2IwPES4Iky3pk5j2G8hfolyEiDaNmhH9WrbKCalOWp3rdTsY2vQA42YEXVGegYUL6h6I9kPjPZM
1oObBa1Nb0G0tDiTfaO0BGASC1Yl7YmP1AxUZIcGZSYYSJ5Joh9aMAQDApjIWACEk+7Zx+Url1mo
tAv8ssq4aw/laqfTp4qi1ndFwj7SJA+3yoy7A21+mpTlpUq3+Mm2pif+aFTCCrG3ktS/ce/HLyNT
8sikyRi9yo6jEL9A5ZKDxN5iYTdqJcvGLkOujrIcFWHTc0gMcrrv1ql6XnC5D2n1aAIrYtRTkjI4
vtvg4Fiux4k/aWzx2kgCa6D1b3PCvDxH5EgbB655y6ARZTPzgqjTUPg3SOAwDlAbCkQ+kuVKWsw4
HQnJpCYfMIdRdHXSF6Aq1roTHvxC1W4cByvYB1oNWcWcSDFp1TZKAtiGJbFha8YtEaUUDnrHg5Gm
ozeZ8zVLYkhgpnxtWhp1UgmOUtOHyMYRtxYLZGJ+lAK70K6P8DjX68bhWV47MyLReUW8Cnj/zSyV
NWR1IN9AqxgPWsIHlqbdFmJEXAmGwYeQltg98GoHRbn1+8JiqwAVBXmMHUX/HyX8P/4fLWEAeP/v
lrDTP309JP/NEMbf8c9XP/zPfxP2v6MMNnUknlCEVRNz1//ygwkwwkKXVVlReXIsHGH/xw8mCQsX
GSMkxKOmCR3Xgoz7n5YwSZX/3TAsW7cMQ7U1WVP/7X9Tjv8Tutv/t//+XyC8ivlffYl3U71iQKFk
8iBrtq2q/80SlnbDygWOBUlP7+PVEj3ZwsnHfBYFqyWjzmkHMPQlbmxy7ZdHklg/soFBXqMzASGi
HL43sBjza2NU5xDJhUEsSZ5FS05codVmkEOH6dIRtn2PActu9wBsakpmAFB1S6++zMzZsMWfWByl
eKgzaF+w4FTQ9e6Gnc5BuJAkpULdM7/JuWV5dpws/roaDwLXqKukqYWIyOROm5D3rzAxHJkmMJ7G
HuIPNSSvK4PbgTF/YhXaQeQTC0eQ25ijHOtjlrkl4owYcNLHD7KgKiiU4r58sq92pTwPOF12aTUZ
Qcrs1c3bm5JYuKqK+w00zOiq2I+hlY36WYFgJ5YAPfG8DtcW2boDhk2FDuEORIQgAmfXJxOM4YAm
RWuYsqRbSzJdSvkTI6fxmFodNUnOlspUJRFIgkRMSyoPpZVPpxSyij2Z8SGXhu+NhIFwVZ6KnjJ4
zHK2BNsViTtB3FmozWP+1AmyZboca6lsPVqNuOnDWNKKSk+iRHQM/EvqgLOILSFfS3kz+d7KBoht
xfSOanXc4Xt7m01CTfnsW35KKoN5cWKWHEimnLocfF2ey30n35fX9sQ/Oe1u0hgXtP1iRv/BvK1r
anJ3OkgdJcGsxTSWgWh+GkICfEOj0BwYrzxb2A89AerGq6V8h0l6dPtZII/AA8CUPegTzIr2xBJ3
oT5mAzl6Bpo+KHEJ6IVoDs1K7Qj50+E0pdJhnoozMmPiJWEw8dd2ydSDSNS+RCwkb8nTyG2n7Nsu
8CDoK/loHO118kBbypIYp5DaSC+9usgHth3ADBe4PdaJDNr5scn0ky7XxWkC/8V1P9E9RMPDbFJ2
4a/JGF432mNih/jZAamqFrP9e1ZEI4ajoY5oOAkY1tqKheOqbP5k9P+QWNFT/jClAWS7w5gFmybt
31RU8fY2BDZ8A7dfONBzqTq0k/GXE66wh7ccyL38t5qImDuMb3mDBroqsJcL6p9OAdBTFDEPglV5
pND8SCrmI90kry2vJEZGAOol2LChIbEEsSZEZnX5mI4o9iAHUb6jf9FW2VXIQnEVJaU8XLnqqbAP
Y2RD2JYQRpiEHntNrn+Yhv6C1QDSdJm4DCIqzCdNACZlgHXKUkBNRuuht5m1kPkT5AMwCjMHQpl9
9GmLy75Maea4lbd0uNT9tFeJgF26+RdrXw8pp7lht838Tcy6O2ozKZqCkGLNWj7wmxBVVazUqzkp
aeSEfWJ7u24osbJhewWpUOIdJ2BPEqRllz3p4zrmUUJQPyvBflpax4M+HgASbAoLuy6FASHU2eCC
1Z5rdX3BCnjsavtsZDraY5MG2dLfy1RTdiSWk8yNgcJaMajDj78BfZqO2wQRejCnH3E3neGnZ5PA
72DqTdgh7YAJx3wxIXCt2RYJXWi1+L3WvDHMStTB3HWdfeg0a7fxdzjpWn8MBskEXSueDfkBkvPr
qj+L7T/YO48ey5H0iv4XrcVG0DMEzOZ5ly+93RDpit4z6H69Dl/NCNU9jW5pr42AEaq6MmmCn7n3
3Bw7Py6l1je3TD6Y86NMHr2QUIKE9TYDFop5Tt82iE4trg6jbp/BwV+5g1euZUQpXTPW2AphnCgF
qx1LKhruINzXBtKqOoxf9D4TB6zpb4wTCDkrui9HdxGjNWstbo9toH26Jel6HSjjGVY6VgdXEzSo
nvyOGX92O1aZ5xKHZpUMYku4K+jkyeYkIqdqKabgTZVWux1ZC88czJPgOQJtZKz4jRiOesNt1vTP
fYs6xSkyQNN0wCQlMyenyfYC70NayF2YnA8nGatbEdkmNhcAR/ac8NxB7AqJWFlqGBshKn1Zphmt
EPFj7TXlTZta/Q0u2FVcBSTjhIBUo2Dc1YHHi1AC6eBbc0PiBQa8EBhizNdqUVkoamzGPnMqqDsg
PuUsfUpydlfNHOoRgQ0rhmiVF+O3obzbsWmv/dy7NUGiv1gE4/IKY+QNyn6tmOAviKUo9y53bWii
c2HBKnMwTxIPpSFbuhK9+VVLGmSdee3GNMw7sjYpGxnSbHqykOqpVdu6dTOkcns6ft7BunoVY7rq
KmbRPQWomXfXrZ18+DwUiZuTEw03wtO3UZ1/4MbzCTqWAR/rtj8EySeL+HrdjFE536BXBr2zCAXp
j9HId03aKIpDRm2tfywLpFm1Mdt+tJdsCUqkPGcu7xCklqXlaaiJ4m3RFSZi2UanU9OuSH1sEjCj
VVVvSydBhuIQNtOXRL9G6adNHb/SM+cAG/MamBfqn4gJPCwTRXBItgZ9x62fqoqI2OG+JfC1iAkp
mbQSsVLjormyGV4O99ZYvLCoqEk6kv49byICHVgbDHJfsKzfEwWW7WT0IEoTOU2Qs22cOJYa4KV9
AeS81Q9YXAKLqY4z7jk8YU1jS1z0ptVv0g9sspRH5LqsRY8a19uTkwenxVZrN+tsOt7Uxc0tnkLB
0GqC3JAlA0vagZvcevY3uQIo5WN0qsg6WLfHtDzYrwiSYZ8yuNPaNON61ZfpXlpZAP2KMXLuUiTM
DC49cKCbxcWRGKBT1SjIH/DtLF9BH/eKb4tDaWEPSY7UEGATkKVlB2lOF2vHG52F66eoCIsnGL1H
iysPSDxRq6qK39p2fJhfpbbovynDvgrJwpuue28z0K1TO8f67GEicVWMeqZ5L5PKXCu8rKF4LWWx
l2Fnrc0xfnWHYtpaZsZGq96bvrOKyO7r6e8G0nc1GGbkCeDG6J1pUwVOh0p46bbsvMoU/yedLf1c
Xx8h2K3Nxlw3lCGWIfU1jpQfHhp1TkXBhdK/dOCiarKXmksx53i13Jg5yvwpLXBHR9Oq9jlNmFx4
kXVtGyF6xwg2GKKLdyHKnQYGZ+HW7rlG7k7nHi9qkMb4GKt7u5Gvdlwh8jDTnUHu0mLq+VbZnn8C
k5NcK/vTUOiOGQlyShMgIAdP8flhpuj6A1KHHkhwJt+CzmO3ypa4EHdmxlxNlOUSe+k5rLVoN7Yj
VhpGY3ZX6KeoB2+vcJ7UcbFKSswNpHIdXdU+NTq2bnhuaczWruofwrrvME3E73E3R8/YtI2d1zDf
E+LGaq07mfZXJgoO/IkkRhFb9hRAqA5dbBIQtOS2qtgQ1dkFV/XDHLojWi+5TAjmTKvkcYxxKvUa
AQjkLHgsNFGjb0LXQ0XckIaDGJ4BIS8DqBnkdMle1PWBfCskzCFyiVFpAIDMh7Ly4ZaxNkLDKuOT
H7QP5cieDO/moWtQwWolE1cuS96R35CVt6kKXyLvwF3UWYIgIY3kDV+7F7/meWC8lfJpJaG770j7
noz3aiQ4ompJn2NeVI4xqw/RrHXpISbrxVXrlzvGBRslznHfXEnJRG0cjG8jJSxwzurgY3CaGv8U
W9aRYVzLzKl61vLitjSzN+KGjO0FAT+W9Y0K8RPXxQ9neK59f/b34Q6oimHLeJPrUAOFSlSDGI3/
5epIYsyCk3mRmVgg7SgkcD33nkQyfHqstQ66n/zoWvThJNKeC3LEVrSDPDswNGWQecdeOsfMGwDg
x+gVQSl46XvYou01WMVOHUKS4qPqI2M5svlAVAl2wmNgrFy0cqrDsejm+WrqvKPZIXpG85VswWt9
+81BuUAbWveDpLVDRIrA2NTRxkya18E7+iUwu8x+Nxqc61EU814rFmkOKmqhsy7NwP8ggsUbPsq7
AIPtuuggZhShvU41ItybEdF/MX7FAe7X2IR5MfjISIHdwwd4rWNxdssbT1TjkqaKHXNobbHYYyFk
S9SIHOiXEXubuaVhoksZZSAllsD46ZHM10BUXHAmalSuMDhdzCyMs68MMd3UlUl1XjBOKfLy3m4z
d0n9y1iVfYZlABC12vEG+ufMfoSqxPLZaQ5l0G+1CR9HGofTykGBhDwl2I5x6C6y6d5sxH2gMoyi
pK+CGtVLHGAUGOmVoev6WhjBtT/0D9hpQQvJQ+u1xsL0vefRAM+AoxujYSY+/KnmwxavU+Wj4jfg
DlhjluOM4Gg0+fgs0ycvDz79ggxIz+NbTTojHu74zbXDq8nsfggMyix+6vVrI/mcDrHDkyuueJ0x
6cb2Y8D6ZOzQnWSy6zYiB2kvSz4VRfsps+gN2h7OhGtlDLMFAdBSrfXnvijvLV/DQ+4ePXGnd8EL
EdPB3laKST0b2JGWTtEsayL/iOPUutEIN5oz/zbt5HK7EqRAQQBuUaLUSjWJBZtPTKu7+doKX8EW
FussC66LDHOJL41DaxXGVeQBQjHKdYSQZhEmBKizpmNBHgvOAaWdHE747egO0GciTIqZQ2xv2PMt
qEYtecjBRblotY6BVp2ypvoA2FxcWXo2PhQIfRsXSZmIA7lyMS6B2MvxJjubsm+OTs9r1JvduEXv
RfyJ1J/yUGO73H2XPHQ8sNOJUqU9McIf9qMVjnuECCXgMIjRRDrSshesIOBF1Y0fXTNUF6q7YaRX
LRPmEtvuCnjV9WzE1jTP2jst8C4pQweHPrB/I3avYHOs26x979kbLJjqLNt4eNQS7TBpOC+jbjGO
1b6o8odmIGdcCz60GCVDXst9QHWSxwDu9UDdmUX81ctp3PZdfnagCS9NwwV1D20s4ecHUxIMiAnx
lVgw+lK+lXiNOd6d0H2R38SG3uQmmiZkLdusYvppus9B6onFKoSB2/bvkRl8hQNFis0AdmHm1tYv
HeJRDbV2nAhJPoYDU2ea3IXOc5rj5YfB7206PY2uBlQkAHuRfquADxHp3jVzEORNptLvPIDhosH7
TVvSi9bbxG59bpOOQFLn2Ias2ocMvyCEApyP1b1CbYuHjJLOYCYKTvQ7ScDsjuxfsOITqXpkR3BL
wuAjlP+ziivriBwFHYEqF8lof7a6xaZVap8wfHG1pfMKI/ROGU56Omi5H6b2WreQxVK4sSe0uB3l
Q+9gFjINcXBB1s1KKTDWjeJFtuQxLmv/npoZy2yQQWSItQlQUTE+D0HwRoX12Xqdc6BjXY1NUSE9
hMeY83j0ujYsjba4rx3m0X6PGaMehu1gIH10xUhQDJzRvcngKYMahRZv+gSpyn9/7B+F6nXkKfm6
kayYEZtzYJqBfQeqcF4naKvIRLTOaukojLI5ZYU8MNbalrmzn1piMwbzDPMVe3qH9iqIeaFT1dab
UcDKNxWdQt1szX7GNgZYhTRVAKke671fbn3BZKgzY1RQqiKDyGddGMrsvSRUvp+zpyqz/DKy4OhJ
SHxdqFurwmR7fpmU/n883fgwlt//+I/PQuVwBO6+g6jIf48MA831FzNlNXxnH4Wqg3/7Sz/Hys5v
tsFIhB4dKJhroh3711zZ/o05s80oV0rDdAVsv/+ZK9viN8a90nKl49qGNCQ/w79IY4yp5zk1EXXS
knRb/yfSGHQ7QGK/gsZ0i5/BNh3T8FwBwewPWZMjw+HAVKxAjIZIhSHBjWq0bHXIT10MVXUkfKTY
xUW/7hKHr4BeYCmVz0PZZ7uYbdk6K9FSWfBLrRrJ+UR3T46y/NT8+jnUyWcgk4QwSJjjC6LAK2Tc
/hndLIYfAXAL6CFKlNhYSiP9UG5z2yftatJqAFM65l/bpKPymR4hqod1+hWUyE7rcHZXcvK0m7BC
ZO/Z0Y9c1GzVp52XtMVaJ2iLlwJLjuV96L4OwVw39uQY3JYpO5uwr1Z20NdrM2qIGUOf3cHSALk5
LG0fOQZtep1C+VbZ2e/SeKUK4xq9wqt0o3NENYCmbBub9g4czdWQOwdtkvl16ztreGEwEfOOYZwf
vFLisTjP0HuxOs9NlIfTjFaP8mId5dj0CnKoGSSSXYd5WMMbmAcsabuM051dOttSoCRDCdmiLNwv
fZD+wguwIrkTjSMtyEfAqhB9g5A7UsI+VF/BFDKJd5J1j1LQLojdgeNg/kgjtSlE/SBH8RHSJTOP
6PeJkdyaAyFXzGv6Ss82CuYh6rqI9SUJHMirGcq2TfCVKqz9KqSfEj10XtLA4CSMj+jQTuRlVgkB
GzK3XlIq4SgL8ZZBmPWCJl5Z4Q/XFR9At0ho0a4hUZ+SqHpw4Vlvcr3n0+o8iSxAMzr5OIGxFa0D
5tGxwS/aN7SgPRVAok9ftU+qn9XsahbjEQXLwgjWjulyAUHRUQp776Cx/C+poKc3DCtWrvuAXugL
GRFTZdFXG3Y6zxAz3zF3cHmoeFXAxtErVQ0WgGc+M6b+Kq8Z3LCFtu48YbXAx1prQyz8wiG8+eS3
eHnSlmSoqITB1ruPxNIglGTZzOaVFgx57KZGLQCtxsTnL4glQbCI7a7LUIDppPHpWKcT0gyQ6L8Y
WZ1vJsaeZFNqu9Aw9ZWPHr22iNaWmIgArY1jv2rs8k4NwNMxdiRBi4gop2dVU7c1ZDcbdHuQ//Rl
QdeibLAeqwFOCfOdJ3Nk8NNRFSziz7wcb12j30WyejTjkY07wIC0wSwulP3kqOKBdGJvmZn+oerl
yRuSuxQ4vgHJxOvncPv6oS9PXhitreQTfAoo5M4KNtNwIveQ9BOfKD/LcK66vHn2OsBKWfUkjXaV
hjhvIlIrIx/XDhEz1Jh692xr3CahWWvLqO4bvUKy3nQE9eCyCVmk50N1SPSGiARm/C6Cj5KtuT3/
2DENl14DgBIKP6CsXuFdbQcTvWV4TvF6+hXqVuK0Pk0EamtVASfXvfYt0OMDl2c12dE7GZMLtNbh
UBLuRniJ2AVedlAtA3JIuS1pUESAdxTDHikFQ2KttSB/tIMG3pU/kxXJ6lbxO2lfJNAN9meeAi/N
JPPd1GCpPLpzkMEkr62kfiEJzlg3SXJlF51xRPm2b6dIX1ogKZx2fAl62BPBgOOWUGinsaDlD+k7
GGaMDXFIwiI095QgobWs1WtSiMMsGWTajzSmuwlIF7C1qgOkgRmqc8VGaaRQyBF+q2UcwqmiypNE
GkWkGgNnsK7YnYPY1qD/xy7da8XztxiKYyux3jPXoZwYbN7jFIEu2Kd62PcTBSuTxBeNLgEXtjfo
1K4wC7qw/9EyAVrKGXsqneq+ncCQW76PRxIZQBkcAl/Dpe1CLaF6z7r4ZqiVtoQ7RegcO7dznbXY
routiYctr4tb5egYSLkfBQO+VVv+wDuxk1XuMohGLuZrUBc6760R9msSBB98d06+G90WA1rjtp8e
GiyGXMyRTw2IfoelkLVJJstdmwg8FvPEgYE3zJbaSlhSmgzWGpcN/xzXVmETipM8Pi01KrFy7dSd
tw8V6QeVI+5z6bCymYnBfiGe9Xq2OQfnFh2xmVGsaolc6o3b7L28Q38jbpyYSYNH9sCCmIa7NuRA
1qf3MR4edF0ZCAt0c8myC65WnL4wOwUBFmIKTBAUcAL5G48IHCepLgJIBmkmKXm2NyFYQOSmkarN
vKxQZw5lDdVIdLKYbgBLokSEgUbQJk72yWM9C8Bvm1zIfCqCOZPOnC1vYbiYJYwhPzCl6s8MvTzS
4Eghy4S3g7TC6NGjq6bqhXGEIx8cXnqNmwY2DNXJCj7U0dZ9ZEECOYYZX9WUw8vRqw7KpFEwyjAn
bSpbdre+F91ETMQPYVjOQWHPcUiLU+VNsK1ABBul/MGn4MyCAkpF8UC+IDP2HDslsYXsr6zOWBry
Pciba4cl6rWJTfGpSGEsa+rG9v2vKfZu28RYy0lto4hxgq7il6DqScKE0b2I1PTogtBCB7LvQZqk
FC0gjfiSuiH9RWl+Ro2lr6IkXwdaC4DRVneTcDJMQdMRXw+UgoHIF3dbcWrRX+Y/ihT3rpfW2kIC
hcRyRXiN4fqfsauBx0u62SD5Xig9XejtEOzi8IcdBC/wCVfU+E+BZuKGMjvooFhUZXsi3HBYDJK1
cSGbV+krmGrCJdXH6e9SZZz+v2j/XwlBHP2vavbVe56918mvBfv8F37W67rxGxM/IbGOAgUmJfpf
5br3m4CfLYU+p3tRf+voL/6JBbah/1KmQ/DG5eVQUEMm/me5blu/2bZn6FLytDvU8/L/ogKZ5SS/
VOuXGGYdMrWNEEWHUif5h8rP97soD5p//If+n6aV+JZlUdmg3x4PVdE+9XFq7hi3YJ3LOx3h2fTe
zQp5VBsHJJ0BwusH/jYbS87vNnX8QyuKa2p9iJS9C5sgQzSc+t3GIvQHpCQa9prUz0FVV3ZUhmun
iudzAipWYBbjDhdavzCIx+w+QmnijEy8QydzWAmFyNZ+8IzKepqBhBUMy2jdlSPBEWP0aeZPJIk4
Y44E0KtaXgaK/E4CpchQVTeNY6ws0KWrtJv8A0B1VLy1h4HbgFMoJTmaQ+UfbD2v98bg4vIzm0M9
APCqXNV9Kx+FVclhasXtS+LNK5TxzLxbP2FbPEudPUSWTkRiETW8Ztr+Oaq8v0mmm1w+GUn0kJq+
2DKxwjIblaw7gdsRgON/Gz2JVYQBAws0amzJMGVxY2B092+EQI5LztmiaY2bXx7Gf0p/fpX6WLOQ
59eWTFi2h3nLFLOsyEOO9PubjKx9rMeJyFhVesegjsK9ojhtLXcbgCBdegiWz23BqkoxlA7ZTTnk
Q5IyHuCrx54wFChOzaE66pD+1n1H20azYO6i0XyLc/+lMtEGT23OsABe7jpv/DtyAMl39Npbfbbq
yAz6SYvL1BHYyTsEPxiZ31oGrxRy9o0zAX0Znca5ij0UEw1OnQZmROGeIzd9lg6jpr++IH/SpAo6
XkfnLXJtnXeSTvnXxz41XIukq0QtWaiOq6FBMp86U7uWXk+Mum29h1ZwPWn+TvdqoqtQJfQglhd5
OXN2YnWdBvk7w3R2WlZEJa9lXw0bpPmmmnxiqHeunC6pt/nsP241QDiWO34Os8ZkmPiMTEIFm4aa
ovMrd6Unj+S/IUbWBPrPIbjvRCa3E2gKpmnTV8Auas/pbi7wTJl1bl1rUVvuEmeWZaHzbNodvwDf
bjm8O15bkqiMoyIW4YGZ3RadudzGceCykBo3PmEDa/a7MDDEvEFwGAQaDQIo29bCFRL5WwEZm5Ql
/rE87/e6Cqt1PE4wBYNSJxJ51K6CxPpwFaJXNErXWFEBNhUb1PZ8E9GJhg7RHRqEE0HCZat7+okN
2a6mcT3PUh6AhauKVXRspOoQJQ6rTHCVhTNABMoZFFqzt5elgw2wrrhPsASuJgLQtk0Apazyxk3C
RS90MgR0I4E8yipOz4pp06WUY0zz3zJWjkfNhB6udSlbxYTdWYLgZxnkP/QGQkJSUmCOZnMXNjFd
YRy/a1T5BkwSUXfOFvX9uCE1DONZ14NZC9tnlqaPfUKLPRg6Z0bEKmhki9cZI0yfIkfr5DE5JA94
F9iNT7pXv6loZlYanL0j5TnaOl88oBXmvbEwkPgINzw/MxdYQ7oteYZ10PkHz+/Z4k7s/V2OXpua
W+uGp4i6G8rLEulVcVWChzGziltNRA0DSuuF/hj2gwTW5DhcCtJdxbqlr1SDS9xmTkQb8draoq2d
TT0YHdNjgpuDsQGSXbukr/DIZ9jfNlquaYxU85tp5D+PFPW2ahn9Tk1ULFRo4EmNYjjTpCToALD6
CipFo+XNCpEVLw2dLFw1KDgpKo1Wr60txFSJ7IWSGmO+OyYZTlPYrZ7zQXwWV23+iesGoKATfQUT
vzjRfGLpsa7Fj9EtG8u5oyGGdjJU6zwrgeXWzCRSfBx1zjYdwEsh5XCDo4qraHf8+oK2OWzmiOBa
dctAiGaV1O0mrvKT7GKxr6jcNrWisLy8SiDnHxMTYYjpkGldDs2nctw3vdQzmsxY2481A6iQ10AZ
gJi10jmOM+jVtFvz0RiMU4zcjOUqP3TE7bzLp764ZnmLGwHUkRNkd7bWVzfx8JkSQjn1kX9jWeRV
JiBF1/EczDbak71xuttgJK+HXzxdW2bykhGGvPWm6px0SodX4zVEYYKPiad4q4iU2YSRA6WrB/01
6Ci6Td1etkbbHTWMQnkDEpUURp5uZ5F0Y8CW/vrynXOHFMSJH7GAC3r9RLQH6qVG/xgjZjOaw3Oe
EZuLY2vg0znfV61rw5MWY7+4PJYuyS0r1AvgThLaVw1VFo4wzbxqg/DBjbCAxsi+9AFl44BAdMmh
yL83lqRWki6+UoOdAUGeiBPlFi0uz0sWzq9KGe1tH0ln6tvaimkcy3/7M6Cf//k7khPEQeg/R42E
IQKHKfGNm9yw9ZNUZQOakmfeLvBoq3y6dafpS42GBT6bP8AHSgPXgQg7kFvfZ39gNACKTIYG4OyQ
sdcmJb8EML7AF1+6A0BI3kKo0jzVptjZTviFb7DYCsfiEe6aD0oonsyCP2lpRxfScwlA/QAp+qCm
0j3IsoLqM1dKXcaOC7FKc525WG9RdtzOlhxbK3PaQ2QOgQw3NnlFOwH/eaF1nNBk5gjFHAH2dbZT
ituCWIAxfdGcRoWyfaBb2LqzAYPQwvpEnPE9m5cDfxDDUH3vRMz23fkH1PB01dnYwsiS9dn0qFiw
7ZCWS1fIKaiJiEU69ifYkiPsAM3btrnH/4n8O0kPH9qdi1ppehVhOB3aegAOLgDUwaJvN7rWfLOb
vYt6fgy9J7zXm2kauJM2vsqeI2RjTQrHer6QNGRXlgE5+/L1iCZ9Hxj6BgW+ty7mF/pyBIzR2C0d
i2zy0Du2bgCiOURoe3mj2f1gfWh6BAe837muGCuI7HMiZGhDn9+sBoKWRw8b11bqfBg0I9U/GrQd
pOZRyvG5vBx2l8Ox7JyHpKRt65PuuobWfjYycBtpar6kYX5VVPpdQcjjKkm4FTrmR1rE82DjZqhY
8P78+FocI5w+fb2PdBb7TS0fglxbphV4zktYkl14nzFBOa8iCR+yDi9ay58RLQ/c5SSpIk5bdCOg
yzKfgVUFYgatFfPSUpEk7m553SE4EW+P1KNh/sHvyDL/aUBt9/O0/XmD59f1cmZ2BhzEUsc9Ml/Q
VjB3EoO1CRFRXL4Gl8M5dHjWAx3gv4yWjtu2cMBMfGMOFUC2DYu6O8SSXrYZpnw1as1x8FJGCiJ5
u1xkMX8PhE/9NsRBwJd3eGP6dflwGCULr2E0rxsBB5sGP+OfHuDEQp/zNFBDIo5562ZP6ljyVsX4
35aaE+aLsuGUM6FvzYilJs4P2qWtNmO1cVMs7YPDKJVvh9+kxVUqK6JavQzyV3HibHZvjFbfmQh7
IxunVs81u1xKdB9kejRjBq3O3fVGxhBHizZuTT3mUXABr2yin7Vm11bWxlNQwf+6rpw7tt8V2rrA
A4xIyZIsX1xvbgJ/LStVUsAXZhCwDIqpZ8PdrxGdsBiYhdOa3m992/FOuSi+CLMM+FoCIFYUykmQ
aX9T4upkyvzxR5l7Sk+3ae90Oszf/yhJigYEhH6LFjI1HkpHf5EuEnaLJ0U5oUYAKk7APpBiHRDG
tE7j+BVqEMAYjwRtBA/92g20p7+5Pr93HLi0wQ6dCF2rrrsU5d4frk/YmL6SHYOZSw7XJUfNVHa1
CaJe0viEI6g7HW5LQoSpG62Ryw0/rSyfw38F38Wf9ELGn94iZkzcHx0LxaUh/rXhLQPbjjMLC11H
lEXMKGhwxx9WagFZGNfphKTr0tVdjiaOrGE3Yc4ueWWIagXf0mo/lOfuJ18jmk89tRK4Zk4cw6Ea
s0PdO/GdO6mXv7luzAj+eDM9nWghHPr4+515HPDrc9WQZTHicMVGjacckA5vmEo6uc49DOhOhh2j
KQVaNC+/8TU/Y5Kr6lMtSpgx0VXkquTKi1pvnUEZD1KXRLZ45kUAO/7rn9P9k4vrWZZu2BLDi+ca
f2iriqi1IhWFmFhd8kqnmhKkngExTdpc/Twz/IZ9toRYiF0U+xQuyw61tKb5YDDrUm372ew18iSd
LmXaEBqcmeQFwJ8ED+VNkNJTu904k/Pz1EOtOq58u79rKw4Mq7Q+K+dY1tTcEXa59eX0rTybuI9E
X3tzoVo60do0oFcPUKAWObocS41iIwuOoaRA45N7D2VmJLO6KmeQ4ENHiOyDm6I8AYk2BS/s3RzW
aaF56HEmWrRIsIb57iM1XTcxtr6kfrp82SNAMsBXWbd4iLG1OqC8gNDd2eQNzaV3qSus8n6CcTPd
dnMndfl/59jHEtJH/vrm/NmJ4NkWAyfDRj5pSoxKvz5EvoK7EEpuzqXFLzKaussRbgJWWcGdSKag
ue7BoGUfra2OuuJs6Ct6nCRp3ow4+puphD4/DL9OJTgMOAd0Wm3DMoT1xx6c1OOMxS4SqWmYgJkW
qOJp4vZABIxN3DF8ZenB6Em1O4W0yLHrbwQMlJxMN0PkRiwM+kUVeuXfHOLG/DL928/FXt3gDGdg
8sdDvHIdZNuKRSslJjubEbhCUFiYaMWwcXxCV2tUzpdeVFglCR8SizSEdYz1abYlBJfwVAITC+Sm
83+h23jPDHjokuqhX0UY/BaNTNxj0E3HrKSQ+Ju77P5b0hcnBF4uYVoMCVlEe/OX4ZcTzilj6hKQ
GqTjiiedJl7y6q2CPnVWBIOwfJyaYdl5UtsK2X5g7U9W9hi35yfR6ersRm/CT6J10tkslmF3oYaL
r9vGXV2qMjgSINNARjsUrgN0QQ244CYW8ZuYYGSJMdir3sEfVM0Bl1W3vgz/oIDYbVmy0+LFrusr
fcqoK4vjZW5RMj93JoCO7P4IztmVc8n1s8zTwORIcPCXKiRWDUT0TNs3VuZt+5mxlc+p2o1YXnJb
+1r/UfgVWsTCMteO3X1fSnKzyzqs38CrtS64yQMa88tRVOKU2sRBf0dO+vXlZMgt48jKg82hGk7a
fCM5RjlIPEwElzBn41GAqdvUxIlFERGmWcRPdLkslodg1mO0eRqMBOu7Qu4ftCk0JSTVpXE2ooIU
YbZjJOps4lZ/lYXxmiHPZ0eOtu/naRDTVjSooRWqKA5osfbcfFwK+t/V5QJcvliTn92wxifFoEfD
WZNusczlHFaj7/qovXLiVkPGG1y51M6nHr7JoEmQwjZ2WX3RInQ6EBqwRusD12Ku7VIHMdY0V2tm
eE31BaQf91aGsHcDUqkhQmzW5M71di/ZI0/GiUocTlsJrzoZN9EwIuIwoS8whGyeLz+nZZfHwaS2
KULwaNr8uhAhGmJAaSy2lH0EUoZJmVGhelR9aS0mCfwco0y5ssv2za5gouk2El7dGthvDvW0CepJ
rQC1MADT3TdgceDO8T7DPAe5bctxw2WE5OYbm76EXhj1fn5MItQAE/PDsjlHt5gX6/1QhI/CJdgy
peoqYOcFCcVI3QBSyJNqEZhDcGvQOJCfwgDXmOgEvA5n0GWA6WkD7f2IE1iH492Kbu8I3HB5qJ9D
Jv/7yMOzPMHRKuH99Ja4M8ygue9J6K1aev1JZ043N+562JULNNVTuqnNOb2J2J9tRBoxG1nvaFvj
HAU97SYjLtEvs9Otqc8AaS0NfA6AREcSu2GUXmp5u9OY1OYEqJUCenWCMXx5qYY1BeWKFEl4GJw4
gwQ87dTUNtEE5HlRDy3n0gygu7yRqh0YdxtlukqqajWZfJFA0t2PAinABAwg44Wkr6z3QRnuiVMC
otX3ye7yDFxK+7kZyiUZIRRKLmBEOJ6ywWZyafKxWm3aEXhmlEEfdlHaMoNLkU7OFyMA6gHwOxlx
j9ELTl4fwT9bpXX0enk8hZe/JG6crgC0IAZo7E034SKhC98lVkwrNc9FDVJB0w70umnc9KmQq9YQ
xjpiw5qYmGva0toIjB1dpiFflkMNxYIBazuP+xnv7vRajlur5SfvLW1fGKo/u3JlN2Vz2xUHLluz
6AMXQQrk0c0UExlF5c90W98y5o6WSg93wOX4oUq2dtrcnqGxRf5AsnhYRdQvxBpzLygTYs0mFk0A
OQpjJA0oePZMPSH48Kv7N3zzATXNf78ooCwh/1nUIlzxKc/xkcF3nWcARemNx6j+wK3QnuzcI2iB
osbOOZYlaDZSG0xrK4V5AFKbWjmhYfN49DJywYdSLcOhJWynHBZGPOCY6ij2pax2zC00+i4IsNRQ
RHTgQVHZDzWg4lGES/LEjf4uZlidVH0HDBfdRkNOHdItrr9KCDfuM+NBAqA5aVE5o9Ms9tG59+yU
CSMm/HebLlQoPh3B1ILUkMvH43IQVwUDSGwjHKV581iYncEMr3C3IkJk38yVd0ja1kgARzC4D3i3
PgFm4GRr57Ef6ku69kWMSgO/lHA3FrIeYrXZUg8DdbD3ACBnviEMMiQb9GFR4DE+lIn4SDMNHFZD
wvGkaI38IANNNc9TS1/d4bUE+s9UdBXGRBTZmc0BSd6Vj2V3pIRchaVzcAyMU3rijQuZJ5CmkJ1m
OsvuwieKMqx3FJb13urb9L5g3/Kz+tQNB9Svf22O9NQWuz+wJiE8RuLVKRISz3htGJ7+/OKFQxXt
pUFxbzFdR5bFVxyZqG0jZ5/84gZso+/ejMlXG+GzzUZnuEHzdhf4/WOisJ5lJIyu4gEOrD538MkA
ZzPTy3NVvgYOXr3Lc9cR0Wji84NNEKId6syjI+EgXZqgkpPc6BVm3XkGE0cEkXMNBby26KyMNmJk
4UIHvpSRcp5oN3r/hMq2+DlkvRzdLdsKzMvI2UmoRsmFBocUwf8m7Lya4zbWLfqLUIVGxuskTGSm
RPoFJVE0Mho5/fq7Gjp1y5Zd8oNdx/KxNBwAjS/svfa+0jPQpqwtKhstU1vhBqiNhj8kTr6FpbpS
mHXXy4EYBfOAaZ4wRj0081uaRz4XFFRs5CxXMzXPLtgl6A7lj8amXRg13Jt19ZoWlCfr29mOwZm2
6Ck2ZS0R6/ltdHTc7NXR+CXZw2LWG6+6WV58G0sJTX/Qz9ZY1KcZ1O6JARrij8rIaWF4aZpzewFC
8fNBd4byz9kxUL6rSZroqZmK2EcZEZpzYGq7agS/CMGmeewRKqAqPFoRFco8+W91aNzhp2hOqQ/b
yzTQs4wknh8aL0dOY6k1EisaYkf9tyyak7MhEWQxE1vf4euPVU0uPZGtj1hbzXJfSOZ7MKzsXaph
q1wrqGGaKmJ/6Ciw5WkH0bIz1broIRw58kw3co7hjBiBxZ3kTLIADrv+TEYRkDHHyKEXMlpe3ECY
6DW9aRgPCW0UlCLvkpbR1jEKCP65+Kr5yL1yKsVDSgWxWS9bnKDo7BBxtIrIq6ZQIRJ+6XUkYjdI
yIUCXmddgIOLaybnXZ0M4XE9T1y4KD8nnqNJRGZCj71F7wkH5X+b01rOjIBVNzfmdgJsLcLr4AgC
QI/rU+bfN4ZnBzIlrSIV+bvrvmpT63xM40Q2BUT4iJAwh3Hs2jWurdA6GK9K+OjDyKHZOIgWI/3T
BnC3mbCPk/unoTRTW2N3/j67NYN3yC/72eIiTA0BUpg3cQYh9tvawmp2ZhGe0pL3EHLODfFQGFXV
wlCvFIjFhFnbS/+i2/g3KPbCl7gkC6aUQIC8YXgb+iHbK+gb6kg2C2u9hBWMGA/039Mcvi+SVToR
5N1+HVtLEDuTCaB8aLQv8XrjS6jorvEt5sFSc0jPs4iimOUx91r2I+o5jIzom4y1j4Sc1FOL64dI
E+bkfZFAXBjjY2b27jacu4Mx3dcOgoD1Odca/lNmjeAbsuYJrwSoY9XMAl2t98ub5cjvsgDpZZUc
N+u/ia32vgaxguQNwSm9S2B8iVgQXRlEsnMgTzAmBJvJq1fEj+zvoEfIglkjIB7aw2lbyHCz/m7r
diSR/oNpGACe1dNQtFrgwpTbwiUmmyksPzsm0J30xJEwUgYAo/MyAnE38swOLEu+AEw6J4wiESIp
ZJGadumwvx2OkjiRIMKwpBO4B67YpLxdbw2/kT/cZIiD/11F5vz6+JouBdQitUlgU81l0KqXTP7Z
ZmO9qTSmAQrZ38cz6HqbF7mrjz9KW082AHd5w7Bq25Zd9Qyx6S7rEg5ezeODLHxlqHJPkQO8us1I
Peq4r1SZnuX9/VQSMzqpBcU61vjZxQDt2thjfZfWMXZYKppR2N8lXiVXDIf1jlsrp8ysadg4SavM
68DqMJRG8nQhe1CZgbmNInf4jpvk27r+cduIyAmbsNEU9TEb64QDLmsQR8T4VdS+Lc38H3bRvqeG
jlzAzQResP5zfSRNrfruOsAHq1Fh03sHH8nQBi0+BVq76BbCL6PFViI3EyCQhxIcVFrRVe1X06fC
t3vjlURdEmMH72MdFYuUlbUDEMNix6jZVGFgf1QEB/WQ2Xtg47XuzJk8KILaaf18WYxjzNMGQtbg
VMPbL4FYqEKDHB0UCksXxG74spaYiaod1mK0Yjt3URJyaKQpgk4PJoVUZUaLkzKqovaM/Vt087Z2
zc3szF/1SsqDlWRfxt71yBkbf6wtoeNW90T+svJpvfDs45fdNfCCzIjsMJvpeshsgPgkf2Gep1bU
3DKeyzSyGdOnvKClSYkeYqXYnPqwfkt1ICIGrD32AjkkBpazk1q2JgWQBdNgitShc1TLk6Ta55PJ
vTi21B2AppOFTJFM4zdaVwT4zLwgx7HGaqS7RCO23bHspi1hi6cGXHXveUnghSZQqpaEt8VoYDn0
5L8NRnsPoe6j9RjRgQ0kJ4iIhr7rUb0R9ew0wkQwOz67YdTS9qORmJwbPjjwXs3AJdPDZ0NUw2lq
/NekZ6xmW1XAIzdeZPmnZvEfaOOEWNHusAcQJoYUpWKyWfO6Olp85j5GHmGLRB5cgKexVXrsX/iN
BUwtwkcmbycgQ+yg1fH+VDVAn4zz1miobts+evXmlh2gh/y3TAlSScyR4c6gV9vUTN/WZ2TJ8HyH
mnhdC6VK6z8wRw4nbzgaM0NTrVM9SZmmxzornn92KjYJM43WPfpobyFoUbXbc3FXjsP92NMfGnij
bMbzTxbZjc7ifcvxiQTY+cU1CnxpGQTQUmxtgABv9VrDvuxLJz+kkkgz7u6rjEaFZdUsTHyde9Mr
HrHZkWGzX7iF9uBvbHJUFm83OJO2JxCVZVJP+TBrxKrmXvXYDvDDM7sBF5ob6cXuuNBN9pKEDuVU
XbHzjyXRCxM7444Zl4F57uz1RY8dj9DStCG/YT1vUyRP18gmTapHyYsXHJdzPD+sX/NgdFSzjfMx
S0fdY+zu2gaYrs2Pt1/M4WWtG2VVPLOCJxhkaVGKQBuDgJ4Bi7ReLCupvsIn63ZFTuz5Mg+HeZiG
s6bBHqhrSUKpal8qg+wSg2N712QELbllHqqeXPAHoQZA+TSgznWdYADloMARJ69HtOxKGNyDlyWB
3aBUwwOBop0drdIsLErlKqAYbEKPoOLGV15YC/wbMwuCYZj5fLGb5LzkY/yU2s2V5NL+BkBMo4Ei
en1I6iCVtUdCo/0NrCozwkKzbrbLvy8IcHIX0WJn5m2ajUZ7JThujDwPZuLyo+3SoPRCgly5Iw56
Vosd964BNTR1LnE1naH3sJzIh/NSGFfJRO3YEadNy5t8OrVLHrUOOQEL5hzES3lNdfry7jTPaOsN
p0wCLasfsMvyKy5QotAg4MgL2cppk7+PFNK2tIkaJMQAJer3cfG1vUg7/OLs5eZ5fskEdG1bmvq5
mLYc4zdTNBn25NE+wjqlEyi4n622ZKZWyvFea4c9+q8Fo/4oL1zgYdchyUPdSADEouUXlQg+mT4q
N0ePMeXLZzr+cTcI3lcQ5HH1g96gveweR6th2tc0I1fDB2aYlf2hIKMTddN4cme/+VI1IAXYXu2N
cPGONn0XWeP2VxYIRUb8a9a9LbWPG0GVI1ClD/UMGso3gCt2mo5+oZ+CzkR+JTTm8ow8j5oGYd2t
yj9WCSFqg30/xwWjbwBx+qTi+wb2GHoqr52MYbqL5bFQg0+vaF5d8WjnwLExe7DRR+/7rBsLXMHs
mlHW3+KwK167GtGUa2uXPNOjIxAD62UpL9FC2JPXNMkph/z9zNs33iU5bAfE998mrYsfB4+jgC09
vnzIbw8jCUUt6MccgMrRijmMsaKTIMKQh/3KEF5K3/woDYJqoqFML4POSiQe0F+P5Pj5vbhkrrVt
I5auacp00JniwGti7QWJNJocGDK7pcsfZlmGJ6OU12homyCHfQV4sRiCisktVGLFhTBIYU9ZyG4G
dNNbmHzKqdUh8YqfJLBi1rjjLe31eNPjMH0akQu56cnU4+RaCB/QtsNynFP/SiNV7mepHY2yi+/z
cAFAgRNmR4aAdhjbZAR6lE6AAwAGTZlCJo7tSZijznICQqOHPgNWunOtzCrcZ7MxP8/2hAOy6F3U
XN2RaUV76ETlnW3Zvbtt7r0UrasHVW3PyNMBuEfuAtzQca655pj3M0Oj+6UKr91AuVw4vbjRlgxf
xiG+RknuPYCsjBMGc3Ml/eswptq2CBOdhZsjyNijjlNDcgKfsvbQxz7m2iZzz+vfIM0fjCYdjnlm
uGdwMmQBZey4kilNLpq+kJKbtvmO7yC8LCnM8CmD0GNIrB5UYVfuIPO4XqwFphSp9NhJsrotTibw
jGtZESYLFGg3cj8cSpkXz1mOlUmb3OFYLJSb0WwsJ0dj8+3Bs+IFgOubhvUxXKwQvhH3DvyAP/Dx
o1mLbHGA+vwDRyr0S50dOftF51C4mDW0yB7vPHzNdxAcht2qN3GifjiAIQLNZGgPXqvJ7aL7y12a
glIwwvC5SD39rWJf42eoTtKwEHdLEz/AT49OA1JUdndKO8FHjy3A217f2UcPW7e6NU5tAu+f4dFL
hz2cFUxqPJnEd87GtyUy0/tVztY3VUI8KSQLj0TvLxm2wG1aPOMR8J9bS1chLCINFkfFXiyUSmVe
FFfkoPGFiOgtUzqxrXXPeJ1Sae+jejpGgz/vq6nZTTLELxGBk8nQQN4zdd5KX8/OzMX3Y0JR3hs4
LBJ091GnhSSh6afOJ8W0sRvtYVBIiqr5YEZsvoS22OIFTm6OJHRVOp9xmsobfEvnUYBCQkh5c4dw
uWH/I3Wyqse93bO2Xzyeh9rSL+A2jTPjAPsg6fceIhjgI+TSKwTi4rr+L1nSeDYkpwSloxQPq9hh
1JF8enUrsAwl4mYULz2ikEtqOwUMM2B0+BP5P5g1WfVxHOH2mAVnN/3AlZb6wHaXpalT6YHPCOOi
1Q3NAOqOI/wzxm1JDJd3nB4UGYOAjRMIO7Buy4fN5uyuh1J3KiPjFZerdRUs4g8xIm8/6r9V+pLe
5wOcmHAshm1sC/dO+Ha5s5ra3bo9vh9Tty0eQXe69icxeu0TZUD3tJDj4Gp7fcn752lCz6JF8wk1
A9CZGjFsKwv35nkkTSIhJoetgrdkJSPUJC1SWq4p2Tc2fhgajOyeu3prAZRloGCXx4I58B1L8fDO
HAi6jzM5neql23VOnT8IItsBBTnZxdLYnA7SHg8mYZTjuMivVZZ8L2ziOccKID/9D91diGZaCdbH
ibzRZOTm1MWtnog8gKSU3XUqLiyjyW8GAGUII+kMo6Y5rdXUGGGmAvtPgrlPS5BWhEVIwfyzULiR
xCl3+eQQHzZTEdsW66nEIdOHwHm7vJZt2+2dgXJ4rU6FavBYBL7UY2rfrLkDv8jUDPERgXO9/h3q
iPl1RMKtZfuk1o0n2L1EkCVej0ltQuTdE2Fh9xN8wAyMPvyFXgAnuDTMJPZEFI1gAdE+rhO7qpq/
Wd7gQa1dvJ+rnZ4DfttgXSP05JyVTB6Ujgr+m+Zvw6Z6t6zSuqRFwoaOkYicw1NnFOU31pSxw/S5
aQvvjKNgWwD7vcoRGEuHNKUnof3oa/qJ10FN/8b0YO1tZx2yEPAziWS/fmNN5QfQt06E82SYgRGC
CtI6yJw69hNytTKaohOj3926dFs0B+soKlLDJ6Ikq+YHyYgHkPaD+Rh2QoOs8Wl7zyQSpdLr79Nu
oqjSyaXFovYyeO7eGMZTT4jVmSgYlMsJBK0EkyGPk+WhTwN71A7aV+SU9Q4XL4MM0k5YqMT3eAVx
8qhxqMbPltvkWeozt61dTYLWADBVGPfEwjggAEOO4FORvSAlCLzc/WJORnlzCdql75gCQx9vBLkE
sDL0x1rXZw6DHFf1oBNIIqPoqlnN3jbce9NvqxNQrvu6mdtAB5CRLQJHWGyhSGcPw9Zvm4e6uEyo
sjbNDIA6ruAfMSJ8A9rSgcHMGIzEyRQIrbyUUU9+jfqbrfEeFPAVublZs6H2w0OIlrQRFvT4EDxH
k+uXCIfCBV4edWhlf9LCEpvI+EVr4vo8uT0U4w4VcohN9dz14osHmO/BKCvUoRMq9H4C9l2UM5mq
2kzwnDZqDwSiGPkrWMFsb2DxO/5+l+7+U65kYZjwbQsiq2nr1i+bdNi8Qst1TOZoFaDHZDmVsTYD
Vx+17x5yVsxxw+cqkPVjot3nWSfoYl1jhd6u9mBST7S0gKwIzpgXzQCODf9aTbpGFR9DENC+y/GS
InxigxDBKVRBKR4nhyl6faP1drbr/RwYVQEe7WWUDBHXv1lQKjbAlvHRZIO10d2v6I/9vQ1PdTsz
1tsZUGiu3EkEETKKWt/Wo0N2t7VQHWQWsUieG6wPQD8sLQm9eD/S4mFxY5elPzelBa/KoPuBWWkh
xQFS005miMq7/tGTIvYco95mJEprPBL6QKoFOka9CcZwemwj1qnRlIfvztDEW6du6v+QsvyLRMPC
KQDQ3edM9237FymLxXI+r3EabNch9+jC0u7ql7gdl2NVQPbvilacrSmPL5XZgr0hPNFt2y3MHQCd
cObdEpJl5NNhyzy6jWzLaqEh0ZYTsWkewMdwwQED9KLB/MKo5ff3lfi76QqNA7xdwzA9LCiu5di6
uu/+otAwnCoUaMKJn1FXh+EyDwg09h22fnwXut8yr2IxsN5KjrZMd+BlU0lMZBdX2KBQAGBJGHbt
kJ3mNAu6FMNvG3UdC+nh9PvP+k+cg27rDLnhBAOucdEI/v2zpi2JlV6volPyEZMQUF4Pc+LWlNCo
SCP6Mtq8aaK2zfcGGE+T5C7XqN9DBNUPQhkyebaXQWcDSX1P+Dfw+FUxokX5zjNmZOF23G6IwwOi
ZaNqsONM5YOm1D7FjvRqOdf5flqqd1IAhiBhhkhMn/VznKWBpww8ZCxKlMHmm8UD1lkAOZz/w/du
Lv6Iasc5xH71JJTgQJjlM/0coVjke+1N8Gm6HXdXzXO/rHrZ0nBoCWX5Q4viG9ztPhBeVu7qCqrP
779V8U9Bn226CPkMU9c9NH2/3AEgMZc+ClmMoVpVUBbeguliEB1OwsqC+vXcxhz/3obM8gIRDaNo
d5uZyx+5JBJSOT3WN4fnLhfVwBt0AP/xAf9B8dBh1OouZBBciwhIf1EcJpZDYMrs4lVWn60OY1wf
1BzMyMa9BnNIY8KzGyqLGTP5izHc9I2NpOoMm4Qjbl0FsnRwvfIzL5L3Kmcq+R+fUD3jf5dp2a6J
lI0DAJmrYf2iNRzGtq/yBHxUB0hqO7fZn2OWkCyQAHzuH/F2oAHq0LU4JQwogi4yApozouTzMGIz
9xkyxEJZSK2laD2//2z/IjLl0bZ5ZHibIWGzfrm8jpeEbTGG6CBljWuH1t1nZb7Xh3qf85xhqqSA
0lvkC6b+BkoCjAQshb0ZduQKa6I+VmNEC1WAZTO4wefcZVdGU3Nw0ldiEC+DSWlj2MuX339uofS3
v3yn2HBMG1ep4PbUf33h+TPJBg2iKtepmGS1PimQLlI7pRDo69ymwDKGXQVa7Gj6/Z9b2yRS8/ef
wfiXO0+RakgQ1T3HNJ1frmuds9oa+ob9hHyZbL8IqAwoknpBJ1UkG6c3qA7utEE011qaQeXZB5aZ
qEnVNskw2Cuwy8UtncdvLummD0yMw7MSqOAsE+faJQfL6musrJd1TtSZQC5iyyQW+z9+Ev+f3yaW
EM/iBuUbNTxT/aR/OeYX4Y5dmXOHeqk4xSWZ8fjQ/cDq3buxlx+YUk9OyC/UHTg0q+wCrPt8ejW/
Xn99yELqxch+GIEmdpGt8jI522Rv/9A4EqnyMN+uO7l1ar1uPlOUHRAYKL3qwmBA7E88qoE2VR8d
NuONHpfO1gndD3JtcNVKDsXcs66EujSEzNzjVgceowqUPKo/rB6qxyLTgzupAltpZsACvIRzGz2i
DcO9NbX0H7L67C1y6JQYLsng7Ril/rIeAaglQYOM2ckF6MXykT1WOiNAT3LTQD0IaBfREb6UcfkS
4jZr9Iy0RYvV06xMHnkFFiRsiNrS5CNbGbWR6phaA//TNGakS2j/UbL6e0qU6aIlXIKYnvQWJbzk
c5urmoaDtul7uw607qf8uJlQa1cLP6xvNo90bQS8WI3xH4+/9S8X3gCrD5+X48kT5i+HJ199mhoN
AjgzQ6OnF5q8EjB40XBhX4vPaIieare27orS+26PVnyGosjIDP2NaQ4HqTo5G80wUpPlVOrLi5n5
sLNdlrsd3xtAwkdb+G+rr2Y176Eb2lASjbt61n+IgSq8TP3bbNFXhjbxvHWP4XAwlh6BzxzSeZOB
rl6ZQ+WyeGL5BSWfbVyIWKSarfE/vo1/qXZwSLkIUQ16DMt0f/k2/K6LpC8lOjtlvOlbl/xls74L
CZNcb/h19UbWzDecdj25GywqncllfD8X372C3Mlqst9IzsQppOq3pHADjQxaYmLc/3rrKULWLwcg
Z49OVSl8i6PHUu/tvzyydSurydNbWiHodKNO7NSsvLBIvbwaTYomzbf1GcYwnIKTs74xhuTGzdOn
VfPQOhZDi7L7AykACY5Qkasqn2+El6KFgwQT5CZSPxsL0KQGCJmJN5M/4J1gSn3ntGxmYG4sAD1Y
40Ix/tokMr3jcd6t/TwTPNbWdvMnmCeYxVT8QRo1T0U+f81T1cIqQ86QFMxEZqYCPqnfeM2fCs04
VyUKO6fFI1vUN9TBGL5qxDayfpVFUQREjqgNNhIsQ2OFYFlfhW2+riqLklHkxtIlOFr3cxGRue/S
sd+ENe40W+vQkKsFjZXUpAsVy9Uzc3ngZQYvIGuvliDDRXpsIwsBaWssl9f8c71npzDViGCLmEAl
D7U03L3ljN7VRdcnyYBZPXE45skTFNU7zJSfli8GZuQ5d5hfM1iMZOxWb82cPXntVNx7mAmJHDO/
1byaGDVkP9YlcU3KYcme7NBl07tZFuX29+8r4fzzhcUsTLfw/Qj/XxwlqYEeQ8cEt13X/gLa/hwV
BBMOmN9mWz+Fobxr+H89tJl5c6UEWRqGTxqYTNRJi3uKwI6SxDxiHhhirskwFFueJnAJbvkiGh4T
UI3Nkxkn2E7yrNyuy8awGSyoSdXzOm5yUv1b7g3v5GSBJ7OAsAgB6suLVWgiSmbAhLVO1nz+ZxMK
RLjwkc6lUNlcUci5kklApQJPSDIkxzDv23utf2OmjVlsYQ3geNBtgDFpQSZLkAqxeG8ibSCNQlG7
UBBEFaqeqkH+WAixZqrREygvNJseY3CMV4yoAzFogniB3XobU1qyVCjtB9naJ3zV1O1uZT6+5/EN
X3t4rkzQtpWdM52y2iDX6HtQZnyJvbxkZy0JJm6UsgbsbrKwWcCf0UNnyMjxA9SMD2MwUJoIE6iL
Mbw3OMEhiOrj3uFFRZsBld2KmBBP1s5ycuveLVuUsk1+xhSpII6ciSGrggMR1d28t6bYv6xVd+sZ
n0k+v63/4DfLmymtz/XJL9PwpVeG8B5zEE4izgoNNu46pQ7Vc4sJE0NF81OJF2Xs553eAk2r9saO
fLdr/yGbm/g4VtpRTO4rQ1sBLKBKCdGeUSGSTzhYLI8c5F5Ep5vbltlroTyCwGfebTEj7FJLaI9r
ec6k2HmmmPaoRZ5jpXaBPyP3YxF/HVLxNM7GhMnb+IhSDtJVbz+41RuKuwO7+PM6F9A0XpUg+5ii
T3eZXb6MZOeu0mKjtLSja7U/bOKy/mPkYv5j5OI4pmdQ9lHU42NQnMK/HsBO7HRxbMULQWrNWZjJ
RKpe6CAWcxcCA8A0eOny1RQhLMEsejbISlh1h+iRQsDZTCAkuKb18nDV9sXQ/IgHzHUQyuFc+Bh+
9eg0ameBrQSdPfOU1UjMsBqhSGHsBhsGmW4tL6vm+fcnxZqn87fq2kEpa3qmafgOx8WvLq46RqUH
g3XcJu5wqyqGPlM0JY9Jlv4IDa0/6uYfq9Br1cCt2oF1ApCgKdgCB7gmiTsG3uLgFxcfJu5NMKt/
TmH4fSJQKKjIYaZIvDeEBOqmVEJV9S0vh7NcRIMYitIybxgtNf5AHKaAgPj7H8/4R9XDj2e6XDsM
h6ZDlOLfL51EpUcgW6eoefOXrAZlbzRjssumhTSSahh48DIyH+1gVR+sb5v1veMSEoxbq4lOoLPS
YxZlz2Qbj1TVwQo76Fw82nTS23yJP37/mf/pieIzWy7QCSzCCo/5yyCpJWGXgSden1izj1m4nPpF
vmDUBlvo580RliBmbfSps4nGBqiYvx+tWV5y4qi7PmZ5PWj/WS+peuiX28SkgHPUtIXO9lfnZg28
PG149251vXCw9d55FSJUT0wPSdT6+xwz8RHkPfUtMT3HSle7STN80SLqlHRpLv/xFTEn+ZcP5BgG
wyrhc++u9/VfiiI48G2bok1TdiYDQ30HDZzT4KwZzpnHJ0LY2SUXzAnE2drC2OGG0L+vo63V3xPj
i6E0H/xDZCM5H2OsuE05fFlvA5axt1wgh27dNylKkDrQKXY2+ntwOzEJbkyVRA1AsWUVeGom7RFM
Wbszw++Rzo6kT6pL1kzIEsoF+b+36Pd6LU+GKD/TJkIMoY5E/grPq47ELRCKqoHnWsSlssx2qgOf
u/q+MuvwfipIUySPNCg1ljkhO4+NiAvS+obR2yGQZBpKHd/K7BssTP0yggYi2anUXmbffUXTByVi
CYdjDYz+axmP77IYu/M6QemNQt8LxDEMgjl6UlJhUvsJvFD/OtXRD7vpIAFnhD04vLTYibrn9buj
+yZgfhDEtjqVdW4//Yh8KtMchzejb78gfuFdlT/XHq0vA9EbO7k/J6bvjeV2F+mb5aHX2FHqflZf
GuS3RW4u1wl69rX2lxMMCu3gAkTfDosbPVis1QiE0PeyR3qoVi9M6TZ2OZn7smkoE2RkB7NEAU+l
82G1H40HLb2JlF+IoEp4wXSbNnT2zWJomFA7C22XziKb6Aw7UdM/x2dxBSO9pfi8LxqGcGKI7xpn
foixrG74B7wbUeTt4sTyd3VtJOe1a1zIv97bVoyThp0UnY7RefNPcanemLjBvRNl+jZu+mAyPJ+m
mR2KkabjXnlLEcis/b/BAnxETHp2cBsXSsXIn8wScjHQQNrJLcPfsVkdj5PiYvTpMPxEEeCLPuEF
4l1TaC+DWbwDVCSqRDWpq5dybBXycZa3EY6qkAmCBaR1EwsUJAba1TIGjsEOAalvXM12PwzkqmBB
p8pjWlGil9wM1k/tuvJ8rOaPXie7KOOlDY7E3A2j036teWH0WL+2tuZ3F+NLVtTip/8lCWmq11t9
3Yet9T1qAQgshNRmTfnRCDgaDn81Pt6BtpOCyALjcVjA7FZa7W8ICOo3c4R4H4PB1s3ru/UlBIoW
+HMynjmPDinZXlfPGILMtwHFK78tfCN+GhNaaLMsD5F+9g34C4gh323pOLBcepilHnOCQf+o4eum
ufEA3CC9s6v6Iep7/SxiGAqAJQ866r9trZEoV5NWvGRUfeXk2Pu5MV9qQwYZWpsHE+prA4J7V8Hs
O8BZsQ59Ux9Hu562DtSiEwuy49AzpI4isyRvHsQMUvN1QJwYVrIlhwRCpeEc8t56Ty2fqTPS96DW
JIL5vv8SVyx3TSv8KMy7vp6XoBna+mBn6DIqP9e2fcOK2G3mU6vUBAacETST2qnQSKxN4yfTlUiA
wilAZJdcUi16VYyyxhpPxClx6o39R5gUxaVfypvVJyc5askpzW+U9gGLlumhyIg0h2H4jMp1PKmr
P7fW1TFr8yQYftgE/yjJEJMHcsLi+F4iSIsq1WjQd6O4i5fnWlAHm5AVvJZoVSO1QKS42DI9os8b
7E7sMK9OwxAxkSEq1hDrusvoaDMILcjZ6lyjurzkRhQ9DqZZnwsVy8L8pIgFFCQxj1cp4i/6AqtF
hHv0MmzHSIjZWyRWXob++1pPrdCJQbkZTMBNT5RhtKpqSrMe3l01fh96k90pytl1CFdX9eeyVH+Y
RSk2fVlGp7RKrmsZR37xh661Dq5b2wuO5YKHDOHRt7VIrZEWID+wd3NmyfOIxT0p/I2Qy3kmBfQn
NCNMlCy/yGrCnmhLScJiACW8F7B4rJYrdGRxsgHtSQieQ8SyQFRaT4FeY5/rh/5kRd0pRi4LIScn
faYeIMsM8EMmhN1D9EouIIWk2TuwFIjQi9Nln1ULh7t6S/2/l2J9BXij+5iOSBXh3e5kz9PgM9Vf
O4T/KdDFsdHwJLXqVEIpbI6sDR0sRGuttMrd+w75Gkmp8cbzmQykrN3WFfpaKCIugRpWpvu4bLme
9ae25msrvAupvLx0DIf1IifgqTTlH2GtTzvh1ORJpOJMo7GzPZ6s1CFvepXk9tV0VS7aOs26Y5X+
6OsGrPAUb0UU3YrZa88d47auK4djjFx9pDoKNMMj6aPOL+usNvLxdrIU3XR+s0s7XHzrcHN1UyYx
Ct0sChG7sidNh/59HV/U/nxzMNnvVrpWNPXPmUH5F0e0Yq3iSa1jyJQMjvvBpy7WTUAb+cKALE2I
rtTV17WuOzVco5gJUWx5y2k9Gw2WK2eHXMobmEaiWPvkXvhzUKoBiOIy8p5VNQS7zJ+QLaOjGqGx
pm4t3wuLpSbJb/MW2B3yUkbSWiqtbSIRHy1e8mNhBrrvlsphY+JZx6ZMv886SNfYwEGTTMtT5qVH
jaecI5+pIfI+H1He2LXFzihMwmk4rvVyeNA1M7nkaeMjU8aApA+M/0OS6OGIwPKdQihrbh6sMzMr
J4SottJTNwroXR06vh4i8LHFVWPii0dT9aeyljD5WA49XNvKIvds7H3UrLh313vGnsm6rZfos3NQ
TLgvWVhWAfOAH0UW9XwZKNVqplP4F+IWaUL/ChtPnwZ33y8xPlssAarWKYoOYPA015fS/GjqqXiw
Hv3nRdcEwVXIDtEmvog0BFWmRlTri5MMIrExU01cZpLDqhbkMjOxS6U8YBJD667wiq9mbRSAESry
E+5txCk325vuKUrGsxCWwfrBKQIxN9GhNFJ0dR3uHnYBG1Gl+bkyxF3JbGxXxe1RFRy71SkTegQ/
VwKGOp4kHBfdsS6TflMxv5K6WT/qo/zQ0vKk/lJaCppm0zsXZvs946+agJ8HPSyJUPL2zRIZGKI4
G+COvWthVR5WK0XK+ALuIJkiMPWm8YQN0w8m0hE3KQrJDQDy8Lyq0e1Uvx9Lb+HL3CcuZyQa7U8A
29d1RNZJxCNxR66da8n0NEbpyzhF/QnH18vQUkqNFXuQ2frRF4JsMpap21p4Sl2yx+E23ano4oBN
1MUxdGY4ihDFYmrGndLIFUG1julQxDvIfdyfFtF21Ig0IjeRaPfkPMzLy/rfEXA5nbFDmCc2uLcE
UvwxLsPjWlbGUU3ek4uAfckR+uQx8DH0JwAfdY1tRsEzhZoaGnkFq8l1QbtIK4Xrm1I5kFJiQYg8
pFWc3HyayiD0tW/RnKuhdcfk3869Q2anvN1dLFirs8PB1IziBb18qJHLvSei0nooiuX409rcKYv7
2kZbxFLlDup9O2GHrGv2YzzH8s6M6n0xzekBHhTvcplSlnVxsPo8JrXM7rlnTW/HIYRWS2nFowkP
JqAyqf1P3pEN1X6YhPbTrOtXQESXsA4AKyPe4nUuhj7er4+XwR7vj6mTx/Vdhos9KITKOkPBz26a
FFmLYf8K8Zs9hHhmSxJhBpelOMmaQrWrI3NnDxgUV2dNiQcriYmQXn/vrucU+T/Oziy3bmzN0lMp
5DsvyM3NDsjMh9P30lFj2X4hbMtm33Oze6vp1DhyYPWRusgb4cy6UUggINiSrDiSSO6/WetbcRxd
l7uZRxryzALV28QxhLZz9noUBMrCV6ebBii4XWLvnYYAETe21pJA0g9XSJhbwNsNmM32VxggwZqL
t91DWbguH29aupapxFw4kbmGt76YR9XBHsNvvulG7h2WvifF06wtLXO/WOQimd9Dlk2PWL9ay2uB
jJFmkljyaxOK+gQ8h0qAPjAlH86JKDeXWgo/AplXKzPpwmfGY6uWl34N7GA7KPa0cjRJvA6cQRC8
0u9V4cL+a5zkAtcB6rmETG34WUGfUOywuoafYg+1VEeoDTxof+9L/7rcV8v8sdPrCUMb/yZ3ZHBF
qhAcxFxkz2XZclwss64BjzZtW3NglT+zCWsE5NoxHZR30H3xwX4YRhz1HeD2i1Pra6sq5c3uA7zE
FTK5TFbfgORFJy1ENolo9J6gsxlUwHM1Mt7llFmPbGRnD1nzZiQ44h0PUbb00vc2QdXsy/Ny+gey
Hze5qp6izlYXkjHQas7m0eWWqDgu9gRSkR1KvHLNTJA8zsdKOgDcWQIZWQox3/OvXRU8Ld4gkkvf
6tQaV+Fs38JCBYeVXbVpnpbN28Do8gS/8LnHRH2MyuFGoq+HfDv8FkftIdbHfd0M+i0hO3oRGE25
3a7wFKaH2EOjO0uglpmUZGDSNMktREDE7zp+Zj+bnhNj2MFfyda2Mu+oPd8aX4TUp3OQjTdWW99I
aRGj/GlhC9gOD9jIIuKu0sn5rcg1XJlTF24ghZsbHRbbuizz2QzsVicmEjlaqZxTcUeedLurmda0
ohpuyLlfBjsKzsqioR+KjrDHUu20xBqOC54tkT7LtSR8XVzLgzRIymkdBzxdTbgdwYBr5NXkZPaF
uWPw3K/C2mIQMnsNmGgUh8kz75PVFDQDYc8rgMivlQyYG3/ctuY4p/IV5DyBYN7ASJpWGUePLIGu
EaqHwHFuJkMR4BLrGajnGqp3UAbfO0Quh7rT9x0t/KWihUlYBwGdg59hwkMmkouBi5qRvGH33gXg
+GaG3fJc0QN5zXV5DpJUoxvlBm+kIrRNOufRh+4Hse1NK0J3nY/jdYEZLjVm7tJ1RxYBAfO51TnT
YzqTWVXEignu78sou5Ta3yccmZliUuPFJ2eymmGIalTPEeGGW7eLik2mlYzzIvOdlu81q/kZtQaP
cgtI8KYXMrnS3xGn21dPpd/QqPbi4zFgDx5bHkrPW+azzk5ijtnEzey9UXKj3+e6bx8GokcemhZn
FbEasLm5kRHzGIhRzw9O/5DiN1s3umGzJw7kwfbnKfJsZTewVOym6DHpOI+ihEZdsLeIShAA4JfZ
qTTDixcLc5/TB7E9rtdL0dIqM92F812ekwJo9afl1llm63lcYZWIfhQ+zeNYxGfdAUlPe/UXWqz/
boBswni02TQJ3dbFb7KSNK2VN7Q6p2HebKF6UZaEP4x5TZOg2zgV5LtAp1wO/2Vfjt5zPvgxec9y
LDPyvmQzNjZDKZjHnzRHCw6wqg4YcnQSyVchWATxJco4G/WAzO0Q4RMj/5Qea0Jq2AifdYhVP5K6
nFyk/pfoomUv/vvkE60EJFTXEBIo1J8nyLJNoUpaYgC063wGPYIjPZ2Oeu++xAZdGyolwnh1xrEu
cZprUycqINXlddFIxx5LFkH+oZbbNcu3RJ40l7rHqTWgVjEJwrLZDbiX7g1WSoBAaMvqMN0RfmC3
zskmPi4cW+s4hggYqig4LjWEa5NIzAE1/z/AZmbuhWCgyBLI1JkRbeZmZ1Y7iip7YvZoHNssP3No
FtvQnaekdDw6kumNSmwNuLZ9m6RCFQ9IypqlyHqXUc49po7PtGGM862mkfSCo2uVZo3aV52ksgpU
dU5y8wDcFSJAwcO9gL+LXKXLzgASiThBX80AjzPIVsl9aLR1kTiEtc+YPcQCp6qxX7TROwg81wcv
qApC7xQpOrMl38XxZvmYEz31dRErJCE/flmPxkrvyM0cUPlED4CEMq9/6qHn4FyrN6WHzzhIiosI
+2RrztWOSdlTCpGtRgNeTlfj6GFL08HsIf6uccdr2Ec2HrDCuoGIwUyB0eKgXOs7YCYsv3O9msYl
qCpYsgb+hHXutPFmNBRSs3jg1JN7YZIoL6k7dx36KVbfNtatzEFVRcEdSJ+tQdpsi978GAxGsw6k
HUGukWZIjudndPvJXyx/hfivo3EHAgA7D2ly+bm/X7EZj6GIuekH4ZPRc8aIbQq3g6Yo9CUhPEY9
4ADjpSQziD6cPbfLd2vgmmjm0WmBgQ8Fb4MKQxmXeOj2qT6CxKp1f9XG3ntKq7CBzln9hTzJNP6L
go4qwEaVMWPhkdXbv6m9OP9zun1oyQtLOXSUvfVJhjy43nhrIEikjVs9Z5LqRmn0gRwgw5puejcV
WL4AMnPtA3rlQiO2ryb8PB0CYn9T8L8WZCGXTRvcEpAkKeoS8PEOwIHqyY9j5xA6x2U/4DZobZUb
2ViWYcqaclixleZWmk5RifC7igAg62WdkpE0m5Xt9Ks20d3SPeAltPWHtmSoidNnLrsQmKTxwFmr
HcYqKi5SfiV+9tENss+iT0YG5MFrLNyvZOgytZ/PLtXyJEgphjZc6/uk9Ix12cDMJh44+mVTqIIK
MZ4h5lxnmHPlQc/J+UVN2Uc5TnwSsU9N8BhQ4YNmIRpEjnbKiPxTQd7NMDY9Vm/7JwtWJrjjNwg7
OfMyVKfJW1wRJBUfF9LFMhQJgNEXCUbReQq9a0svxBF6t73hsCx543l2ZZZvKXfy1qpzB/TVSXhU
QTNKm2kpMJkZUDvlYB/wtX20CEOVnJjyAViYV29xi12UZJOPgjIi6qWIUYr1LSE22azLWkaQ5Wz7
mHHujcfjJ497ZgdlXq6mVnsnUNA5F2bobILwZxE4X+LAP3YppgAKxOE20TYYkJI+huuJQDk2YriT
FtFtCbKfpa62Zk+IUzGqSshdWVRjPQa9lSyjp2WDHouZ61eQetY75MCOMcKInvksK1Bak4U1nr8y
nIpOqesiL4iiLduLECuAOZ7biYU2w6mdGdp3ha79sDSwjbkTogBBM//zvPTzHfbQOuyGx5ADUEeL
5evsLmYZTJLFKAvSeU8kvrpxX+/RdnDcFuFp+ddIt5g41d1LWJ7ylq+AeG41trp99HKMIVjL53D0
PSsoBiuhTxQMVRdpPZFBf4CU3+ouIBrByDv9ETsgJ++M0StrZE+sb+8mSxVYgelTMDHeWtIroNCZ
a9vMYJiVmOmbi+Ek3o4b6LokVsTMeig/Jvj9qCaxfNkfyv54Fgc4Bobtj9sQYQKx4qCqSpfqCk1A
QrwVuoRhU3lwCBckSN2aIfBv/0swQfPBaIiNR3dAXPg1KJDaCG/VpAh8IHvXQjy4VPr+TF8eWktb
ywCKzPI+W4bnkSMKsHz3knFxtsgsPhrV5SJYRpw6erBNmapgtey6dAbcBVHlOLrmL+gztbECLAvz
xEzqPnorv735LY9S3yZSKNG8xyGIwLQ55GQ3ZvZUTdghp9x/1QNawybFZ97Y/jVoMZSwywG81RXn
vGi+a8OI08p1II3EIwN9F97UumMq9DiFzPvMStdenK55D+shOTeYx5dawNPB6Cjwk7cwaL5E3hh9
VO1lZB/1wRBPuZW/AvcPIZNW3saezV21CWLHarl6w7TG29Mx6wx0SCINZqIps4t9GBcku5J8rGVd
ew3y8FgMtfWM9WRXxvPwsZQYDdke/pUsb+FA/rna8kzd9CS6bInGX5/Xvn9Y606l6BHbcb22PTqP
ZXybjNK4GXpWbTrVDvQVXkOWFFuOMp6+hpWZvdgM2gA796e+oqkKIgZXFqd+AH/ixQDPrzXQ3Kcs
M+hvYv2cmPKHow1b+vfi1GCl5C7FF5jLA6hYoHIJzYMnI39j4abfuD3WYQ2TzEGzFZal3HrVtK9B
FFkbhgkOArMw3uVzflXpBJhfs1uHueKhFZQryeSc2oKuxRld4xAlqL/niVcSSgmC0CGtNlByG2ds
YebJyPJBORv+gi6pT6XKnvoewX04X/em+Vr2WvqBjAATc0o1pp9NSNI3APt038fFm5xo05YZgZMB
L9BSXq6prY3I/rrQEpEV5BtfApC1ntg2T9tFp1Kmlr+tURI6RTDul+dJP9P1liG+EoQ2Cu+hoRUm
QHuOsxnYEjTOh5aqkuSZK7tZm2NSb5YxSz86Po1nuskQcPlTdBMWs8zl+W7mTXa2fI80rUK9eqSM
n0mZUsZrlXB4RFZH/BjTdBBwaJiI1njI56JOzrbCRStSQCYvBWOXlkld3UxvA4F1a6MuoSNowQ6j
0lJALppO5NPqTLDyfVk/LhtUrez6rdCSI6zs7yVwmnVeBfg6U51Nl59erZGpvmJb/iHAGVXSrEkl
nylGpNgm7CcDC3oXkpw8ydQeJw733qzXWUZ0QQ+gx1X9UfCov/l2OREb76f7Wi92U2g9sv9l9Bgx
+GWwj7gk6rEKzfJjFHCMYk1i/nSzXzmz0rkZuveBFK61FhgfzJlJDIRwT/VsiAx5MRHjCD+p3ql2
2ET4FA69qQooqLupH8yDTxYassqclJPSTv4HiVsvRcZ//zpH6/4oyrGOgrD993/909+uEYrtpvjV
/s8+609fuvn35YvA0958a7/96S/bvI3a8a5+zsG2jUo/XsbfP/P/94P/6+fyVf4qJncuV//fMbn/
8X/q//jff87Vnf/B3yNyzb9hyJYUZ9S16KwMyvb+Z9P+279I+Tf0PtiZwOJKtFgCge+82wn/7V9M
729zQpcBtp0IXYoFyuG/Z24J62+67TmUy7plA05GFrz8/P+BHOdnxu/jH3//YxyT+M3+ZTo6/i/X
Qmesz6/AmpuKPz54B6tILBvLdT6RO9gKaNBDIDb1RP6jb7c/lekNm7Zm2xEiV3GHeGZyCvA+rlNv
ua+uTQNlcQL6yRa2gA9Do8z+peQRD54PvYFNfFI+cbsVhvZd7+oXvTQunQZZn3k6Cep9goawTqPd
H34Djx9Hxx+/MfM3V5PpYGuTSJYcvkNT2r+HiRFM4SVJBuOLypFQzRlUgXk/xORI05hZvTq0iuJZ
mGrC5MwOPCgGGB66GXySRrobKB9OGiuCdWgo0sTQkwFIS5/bGvC6VqTEcEQpNx9i8/kZkm1oq7DP
mRXQSsPQiSgSGP59H2wP1goiglJzyDa5NtSPzRmCkE1pNiimb1QHaVfjbRSgBADA9PFf/CR+93eZ
joVBcSYwm7aQtnB+kzG2tl3Q5kM27tOq2kV2oa4mIUd4Z8f+1JpJT6ZxWSJmHOoHCToK5VCm+M2g
/r6i+oJFU5qQIdKhg7CLM0WnyFi3jflXivffRXu8UBuhmTSwITJ2Eb/DrhOrLLQwkA5TwRAtUB35
t8Jun9KeKyQdjBcMfZdSKuzYYKxWtZtTm2fjW0xiLLNngCplJcwtHmCmHR7dUwx1K0qbE6ldL1Fp
ssAaxuAvZPq/+yt40eituRHpujFX2b8r5Dq4LqGX+wZBbtcmKX4gB5Xbwm66g63TgSh7Z1lcMsy3
or0SBLAZZyupbhzb+kYIGEOgs1bpWLPip8BVTT+cosE+zdrT8+hlB2Hm3rHFNdppRvkQddaXJtVf
8YXmlIX9bci3sVzZWlm/e0D4U8ebzuksBDT9tHkInWhvh546aoZfIeVH4j+4AbY9N7398/vtv/nl
WZZh6x5pCvD2ufv+/CCJase2ufIFcqj+FnaB8yKH+OJo1Zk2U51E8wkTsrVStV3ugoBtoMF6B418
Kg+aGd7UwOlejOi1QRyWwUvt9iNbuJauLH/SY+fnP3+5vwPf52tt1sdbNneHQ/Qgz+s/Pves1sja
qOchtbTWeeujWPWphSa9IdKTpO296ZsEWRbaQ+gG4V50+AOsulBrCMfZLfaszwK50NkNTPMvBzm/
qS7nF8fI0tZNYWD7ICDizy8OIHHbMoiwNoNDmvBQZp+6Ekg0WGht6+nxo92BW4nB31WkU9AWdzTv
g3xNeGnXqAd+g/wjOAwdQUUNabAoF+PdwsdsmHYTaa7elqFlb7nVGbsC4cDpLHXpkTmVlL5ysklg
lcZZxBBaRN5c+Ul626k03D2Nfb8PiiQ5d5ts9KqL1HQaCstDyDEUnwF0PxGrXdwMlJNw9o2zGUNb
xWEa3StV/TI6BPg2/anr2uBHTXku2gqJMAkwGg/0dYKFH1rwQ6aS4R5wxR/70oLV1xBDEJO50Sdf
0qwt7mYSO5xUBB6zyn1qM1AWemJ869s5CauyGDnAK92lafSrcCPkC+iQN10S6oey6PODjwaOOjg9
aQOB417rRZ8XNPDg8dhB5311RyX26K/u2QBDO0TdiRidIpIvZjIZIXY1KLvnpsPlFx9VXSDLGbN2
b1O9Ktcb7kaLNSILanW0XN9bDVCzUdBKsQsbAZjSlFdSeqyDPxXhefmTks3JVMp5VFlzxjyB8Aeo
HawOsXH9mDt63E+VhZVEm+jJOvkEBtbhkffYDaAaHEavkea3b+itcHWCnrmp3TgqwjV0AgzcoKrW
rZsCnfTrfM81jfuqEHjpwU8bZK+ce2WwPVNadOo7Tzulk2DVyzX0LbCcvTPPtFoq322YGoy5kdXq
BxOGK78WvX1DvEdcvON+rpnf6sDVX8nvs84E3RPUMOhwMGtWs0g/Ty68kyx0q/3Uo3BAE1vunkMf
Q5ql+Rwrnji3cJUOkT1PvWP9UqnufRTNs2BT9CXAYeUKYqYAr/MaXAwSBiGFGziRPj5sNGbelLuE
T2lbtA5kuqPACk/WqOStTRDLCtQKbgLjOuzSz34EdqlnvLcC/uZsOj/vnpHMTvtStEBJgryG1VYz
CUxQReCuta82/ZhvqXvPVXRBxSTuRZdbV/KogTILHG29/gljcX5NC2gIoUA0V0ibWPC7XgnrAQ5Z
QaL8d+G/22UVXfv5xhZWq/YhUiT8LiB6q96IyJ4WxcHXG/tk9gEw1zxRV58Q+X/++PsdWmC6BKzq
qKvnNB6baIbfxq2QK3Q/MkAI1+KCY8h5klmb0FhI5EREVhUEYwkY5AUU+ntVEtnidPc0xC4wDbq+
Y0SwmrTiUTpj/OJM3MA6tJWm9MZLg7TQ6+CPOa28xqCv/uqc+c0Vt7xypty4KcBhkBo0Pzv/ULCi
qAiD+SzeGIHy0EAGR2x5IHxC8URZMDwoaWI3qz1/28ChmG9z2Dqh4W+qtp8HkQ5zUVIagrApd+yo
AzaHMJfMEUZggiGujcZP0UAcukaXf9AEmX9jJ0lGZJP7z38H/Lx/f867pnAM23IpzdgycYH/+XuR
pllLPZzNMCA7tj7ralHU8i20qgR8ebyqYhbFoIL6VTCB0qXJOFhV85Jbg3geApiBIfun0GekBFvv
OFXNzxggYNGm6TFxreDS51aBtybQsW+X4QaUWLcDO0XId2+WayZqJ5Pwz42Zj5eYqMIbuZr7JqrE
qTBgapeO/1AnNOVDJVft1GUnfJ3Prd1dY3MMNwzyxg0mMcSa/qfC9CGmuflTU8TFaejzfd7i6PIG
Uz1RnjWPrs8MFaTMqp6i5MrPllMni6qLz+gRf/AXCDQ6Rt/cuarpW+xbQ4n6WTTnNoFa2gyEk+rA
ZXMRyROXBmk3pr/u+iY4Sb8PL/9447mZdwxcAnfn9xswJDfE7M5FeXxqdE6BoSkJty1NE3XKWphN
fIhisyEQj9hYLUr3phIOQWpDf5qi5jsRCyjpMsc+JQpJKhCptaVUeMSBcMSyJs5OJ19LjsNDA72h
KyLSh5Mjd4s8+b7Ovlcf2rXtcVhp5PdtM4FQLDR6llV3sxjccwRpL87s/KrKPr9qTZZfy+nslWF4
HdkTnWfga2jX7zkd4T5FiX6tvCicVk3SyOvAhHJL+dDwehvyQdzu6pWZ/tCY5bRHR2uspsT5Pjsz
roAT4Nhq8RMm4FM+kJzc2FO3MclQu47OZB2McfwKIcV60uQPhTxGepN2H3s9fWXbcU68wV+BrS33
RSe6rScawQR/xP1eT2Sds/1HRwjIbXBgS/WVvYqDwtimWkUm+6CVGyfkavWbH0Ztfmv7/ktiHsIo
6xDeaOETxs3iDOuenR5dGfPBi55p7w2yAkQupbWv/fRnGxYW36VWbq1QfEdIZW1lPN100i2/GnwW
aMt0X7VGfkBptqqGIERAaJKszqwM/3GVlt2mCDnB8T7fBrIJkTukjNbrfacJaPxx1DDi7F7xkDqh
ynEG1GIdGPI5j3rIi8YdfKuFmHxeIw1qJWVWnVqWjoOoGhrJ0NypQL3F8CYGjwm7juDbLiHDQYo0
SV2Mv/IYAnCaZy+RMmyYq/YzInw852mNfLEr1J1boxhFcGy76tYVsX0uxsYmmYc1gmHWBxWzKJpy
/dV3s3zLJLE995ZvIhmvEmy7eEwhxvVh+OZDRIedOtI/BQ4bLDvacY0VvpBIduyJWgRzt1dNUPcO
Tu3ghLKi5KJ3RJ/4Yur2AmRZmgbBIRig2AwxHMfWZ2sa5mepU3MpHIR8k9Fw8nQCHyOJ9JKEhPjY
GaiiSKkwkvZk9Ka3Jqn4a92qcz6KH7kKrAPZudWjk04dJ5+przGgjFceYewalGdsQ1sq2h7e5KH8
lbTWDxwYKNZt46sw/RpFmaXT1EXfElfD3cMuc/7JSP5fYpdVo7pQoH0uByX3qRPzyOxDSNGqGIGB
4DsfIf9vtRYKoeNW70WagwYk6+lmBKmacYj+TMbf+u7a83YmgM0D/g/8aX5nvvogB9YRfmW+7dyB
CVWICcZHWp30osn4pAaEkar6X7gY4ew2voZlBwIwXga2xqWxH0uZHSIoMnGX00LbzBlN6yC0qX7U
2goFTzdgIsbwmFaFd+szfuTxkN4Fu6c6CLJPPITE3RHNEYbpm8Qk/aCoXTZjXrCfaIP84qs2uzDj
R9Pc4AXPIosjubOZCTqV9oDvFR1Y+aIVo/0SExit9UZ5oio4oe7rL3aeDdcG0MOlahkRk9ngR1N1
rFsmE15kZfSkebhrlCCCE4+PUiO7otpa97YGqu0Zjshzbw/lSUQGsN28e4WFmj2VZfMNC6D5ideL
Lzp6zQzZn0oHlJSTU82nvp/u0tjDwSsR1HeTzE4juR4nBvARdOxSf+oSQ3/CNMieMP+GrLQ4mEM5
3mPvJCoRnMtSC87Ln0TJrqnK5pR4IzEvbq3My/Inpyv3fClo2KL/JutC2/kaWngudPK/x3H4ktXl
OPOvWtqcOirXIWES5rAF4V8/sA9XUKzw3cA7169eJvVrpaBj+Gm0ZT0O5zoa3XbFwwQgON/YSYhA
O4TV5KytQx3MeDNTPFuqsq5UJ8FB9ur72DrGNTg3i1Qc/Wl65WBOrx2y6mM4cNMrDYn2VPQIpVzv
WHfOETXNvWf7hGS4eZiKel3pQbXHeeFfVNP9/c0wpQBD5/clrdtsUz2U4M80axsTmLZq9I6HDymx
zJ+qR1x1NZw7aEVa/CmsSEXwZ74QdTE5ANnk3Mb0exqoe9TXTDLEYJywGc//Pq8eaXVQjPbGLG+U
8T7OfOcSFKQSD76WrlkWWevZvoMSK8iOelh3V1uUn2EugZ+xan+LLlvOiEL89kOmbk0zXp3YGq/K
8s8RcsBLPH4v/c44FsjqYDrFMY9iLbjw1Z9tnkVO7mcsplit61xzcEB42ku767ZBJIdLE76C7Jwe
DKPuHitOHD3wHkMLtVVCStW1ntoTel65RzmFI9tpWrrLSazc/mTak7w1SEINnr3XUIG4m6xCQGAu
OccGU9/bLGi2laW5h5CAPUSsUXGDh3PIQ63+gU+0X+nKeooTsohk5v7Ak26iszafGL71B7vTtLWH
0xjtuhFdW1n99LCRfXO67sWP6uCdND/JwIONY/W5VTM1wa/EPoN6tALRYK9ZliZ7i737kZWXDRv5
qUB2v6YhqvhxJtMNe8zA6lKWh8EK7BXgDvFOEoGd+NEXjlXGnhX4Wn9gux6abzE10bNvpQ89OAQB
z/cNIX8J5SIdX+QofxrhyBOpF78m1clzFqxoJbhMZHggPHg4RzqppsPwLmxnWkc5UCaj0ps9HnJH
M92Dh2jIBhF9wFMC3gN03jV/KOvml+ac6niEatbKTYBQZTTN/KmSQXwYhz7bNGVNrzOydmu99IDJ
khCk8tUMVbcFxLfD0Tc+E+jNeYwUa08SrctTKoBfyZH3kAt18wkCWVWlSOFe+AQ/I5FF6vMUcKWD
CPXtx5z99z6k1EOlinQn7uSVueZnXfWkTw3x+ENaxY4+ds7RJJ+IqiH8OTjVG9bCLnXDzx2cojW3
tn83CIlP0rraDEan7s0ANVyAxnzJvJjQTjmM63YojFNLFR6N8pyOdvCuyFositD45dT2XVpV8CWm
yIZq1HcnpOefYX5p+34oPawWOdCUBCBmSHDeKz05GD63SX7W5qsmG7qTuDNP+tC8tspuP088i9fl
0BWPhoVrGXqeg/LT8a4T39hWoMDSbCRgPdBiPCjsOnu6/6MxuOklSOiPOpMSYXKa+mG0mHfUSF2e
IheewWRF1qdEw8GDAzn+Jm3/qS5ZVilRjc9yLAk+Y162qpOL58Q5sT+WfQQ03v+QjvdDs2ZpTYlr
D7gM4om8KF8DHdaatGPrjvdF0vIU082xE8KxykTCNSifWG8mO+Sv5TEIqv5SUbzvmySqH5RPRFtl
Wd0TfR3j9wnFd+kyv7HYqa9KiNI857z0s3QjXHZBa3xF34CvDrqRHZjXKQuCXyl9CwFtAqhwuDLM
TwVYSyxp7tFOJkJdBgCIJoi0X4BAznBA5nz2wL/CPnxxitT6FrbI161oGGhXZnZxVKq3zuPQl0nA
BCYhyz4omAEZyh+eq7zqNojonHvrIYVGAZE/6kGE2SYYjRsUZFS7jODpRaLiamuEDVaEvZ9jMhCP
rFjkCdVIfiI4Tj/2DuWeMcptGmbNNgxTHT0UuOLBQazhtEh5JCMd1Kbdxmlg8+RTq2+yqCBEmkzK
tdGq2dYA+BFRzIK6+0RtSEFsviCdxZqoggktoY/4CnUiVuPcv0R6QXY1q3Md65GOmlt1GLfinzxd
iGb28B6leTQc9aj42acG5O6gdsk9AVc6W/LXjU/iQxBjjHKNdu/ErDpqAKSbKE62A2mleySsw6bx
vPZmBUGDeVOREu7H6d5W+Q+PbweMOSmrZV3qaz93vG0xOITwdTghhXXPkrOY7AIYOc8IMNTo26wm
5X0OukVTv+RjV20QKVdHIeTXuhzigys0gHvKuvzjDd3muAMliVrxPz/QOD0FozOT5NtBXujc/v7G
mf/UkRFAL62LHVHu+kV/7APfvBTzZy5/Wt5gk+bfOE1/QamMV6Taigb2W+9W3DCZXplYanhTuQzl
NHR4dlw9R7zWTV+Kt8IKHEX9Y4pL859vYFexQ5LWaRpb3u/OiNEA33CiW3uFSevY6V7JFNetjgom
AnFYvAlT79MsmNJLOycspSSaZH4TdFm06wyZw7FI6rNuYPNOhHNoiQS/CL+eLnVudDAQkDplUZYS
Sfzg+zEP/SnoEdYvb3sSWOCvedlOoHq75K2VnRpJD1rYxUlwA55oXkm0aQCieSTZkjPdHsnydu+i
CJmIad3jFGHF47vFI8/fwq7qH21CaUjilNVueZ/v1Nj8Y3732qh5Nx5t5a0Ij6WfQqZ0k8q/efP7
+fUrMqMSimLUD2Mg7SuKe/uq9zWkGDuXDgZO49LGCJ70InyAR5W+ek5/GttxfGR4kr2iavsWjoZz
XT4WO5yShmE1GAf5IC4gJH001seUCvJUpUW58txAf0i9ep1Ja7rakZgeljdp1dNr1+wSUjY/tBp8
Go7/iZms95I0zpe61tUDyHb1sPwJJ/4OXCVcx4ThD5VgH4NxYDYTGLbYt2SL3PXEde6+bYCtGbyz
x30utLa8GYg61zY+2OPQl/kJry+SQzLzPqFJlQe3Y/SlK1T/Va4/NwO5DqaRCdDSoToSpFYfpjJL
H3NksQDTM/ez0Wp3p7P6X7qDmUkX+g+NbcxKr93gpUmjEIWXXV9E5qkzI9EG4FP9XFSO9UXzHsBk
Wtx/NF5mBdy3F8awYvdmEXkAl7Up3pFqhy23X9DhJsntDorWjCfIKGl8EzaOJpyK/M7xXWOctHPS
YngApviTQ6Neqz7QUYIO4fnjTeX09tobbGiq1sqvM+vU9KnaVdzmjiKtzya7D7y2WCPoim/IKZpR
r6/sQMVBEDrhllZGwlwdvOEXkaua3/xFDTJ4s9MSv0lRPIUyFi8ijaCK8lnDhMSrtdWroyMCdJzp
lHohquCRvVqShkfG3cnKG8+e0fdXdrnpbY5trlStPxTaOH9r1Mt2xaBmHc1u9jae3H3Hz/2ezab3
xMXuH/hKnZb3fXwAx2rQeg0vOv9s1zhAHTzbk27W/C+xXHQPsRIAGmT9jCjiEicsGEjxfdMGVip5
xO4aNGGwC9vhlCGlI/jI/I6/4xMxkKsAnbjTiJ2e68ewYVYVTB5aVJOCIi92DBixBQZNsekMQuds
+2gwvjj266r3nzIZNfCqvacy719bnsusEPD4hsAHeG7htYThxkm+CRFUbUYn/kmA0OcmLmHcQc+p
DCoYN7sx0b2RfEV0HXS+VVLE30uDAIrIJaa34lKQtRLIzKJPaNIjtFK6YN/GlkVadrgiWo1gHksM
q6C29zKNkzMJtDdfp44K3xsLTBojxZ8wZXj408itGL6uktw4iC7+4iSkmXEXr2Icco1lfMb3ZG8A
HZtQDrHx/V+2zqSpcSXctr9IEepTmsp9b4zBwEQBBahJ9b306+8S58a7kzchsKtO4YOtVOb+9l67
QOVcJ4ZkSiDqk5K1v1pBOwpbxHXraLDcQxDXBS1TmR1uB7zSwnfPfma8azI4WeXYnWPrwsR/5w4D
5tTaOZdltsTKL77sgCYALQzJTvpwca3sKwwF/YM5pxaVkRTYQUOM7DhcokNsIBtyNQS6piKPL2bN
ByBwh0cfxum976KfmiyUi0L4GQPv8EpB3IagPu86N4TJDKILw7x0xZycZgRgBOeRs9uocp8ZVIHW
69iET6VpLZPG1DaVQkREGS1tY6UaDQ1TrtFHG8bQIRBdm3B6SjX6RaeyOmdlWu+ZKaBkCoZsuaMs
nPy1sVpsDZw5vamfNnk2fmkBCEBN1d1lOm3cKpAL3S+DlT3QO+ozFCSy3HTOTg6KsXDheSA/Y4Rj
6SLVEVrMPLX8UtJJHfrBM+WLipe2R4AC8uxW7SabkIsmH7uimV704lrKZCtcWL2JKT45636oqbFp
a/FAHnr0loKeYXybWQKDtd0NtvIOtm/y/Ny14B1xp8vNpc7oCo7jv0aRGeyJ8IhV6yQ6uqEDG1pX
p5wU2tVrc1yVWQ51tIs2iez+RS12EVw1FCtJ0ljGUWVcZtGBgN480swaJZ6ER+Z1gnxDxVHMAaUm
G/sVQDibSIZp3QytyKLfUKu+aSAteCXcaUBL/ENwowWUGZSmLfPUugRjTFWrziuR084f03Wj2Z9p
FHPTAcZPc1m7I8O/rcCOrtScX1mTNQcDKk6fcTmJfnizU7poUHROSSioApvaBOoHfbHoH88g6l7x
lS2qsXs3NcDOZbAp9eTOB+Q1MutzrZCTdoPqy8ktZcUw6qkDdcAnKB/sAF4Gt99EOBHM7eCm9/qN
WAg0ExODPk00LyG3VaVL1tKFiVnqz0mY/KoG1V6s8iFpWi/k5hTQN7Trjfyk6Hx46Dpc0h/1ycWA
8reOFaRJ4W6DztmbAhVWGWghQpCe210WxaivRU2bq5KNZwNvroc8p3gyrT4wbdwQwqLcPBcOG+jZ
3Wua762KPTZnZdEj+7WYhn7l5y1NTKRWOfq1bJxJgTCVPVp9SOOFmDaqy9onjR4LXyH+xa54skom
lokdbBkZaCsKaXBERY/W6j5ao3iPZXah3WNbq4xEsd7fC5+mmMFkEgt0ZkwIB6XTdzepNTl/v1mA
D9OeGiVJjmZenP3k2QHm7ikltIKyULVFq2q/7egZg3jK7QD0iwNIA0V1wgm+7VQKEUJ4rDRDBRqs
zsDno+MnVBNx4nrWOY/ENHkzI52LIwOpLNCiX6uB3xTMSLXWtJWq0j06jGCGsEmfJR+RRQYjCQPY
WwQohzxyvxnZ/MEzVo9pWv2iIJMyTWgw9ttpkdcAKsy638jYDg6Wk96sqtigH7MDLBokUSv8KXCM
kiSyMEeW7rNY50V08FUwbgqdqR2305kvNcbR3LW61mPUBiHNO6MjuUujaWkE0wBdzX0kJXGmzN4D
KjqUgQROXv1zFHq/26b3GUP267rAr9WmWYplGOmTdqhp5Yup4XBKRXjonHFGAxC5ItYppwmLquJH
Dz4bdLWnRUVx+gB2MCy3FuFFemI07kuZp/cF7Sq2f4ReiyHZ+pGEqZeoMqu+CQdcqFqwEmw/kAz1
LDrZ6VQsBh9jpt6p64ILaDmm/S+ABhwmfXxI5XhqtPa9XKSqgzvUat5mxh2SSw67Yy5GpimEcqX3
MKCfm/s62hKVTKYyLAMUHZYpl2u3xjyru/GDkA9rZ/ATKO0HcnxxsuxooTlV55lDsFH5LSyiZoo9
Q8k3kKZRBBL/BbP1O7Xl9yly6aqRZ7xIpVd33asufBxTakfpFSF/313Zc5TK6DCGkH5/ISYAKZzz
C4kitAs00UScy6F8VFnrERRBuT2SGPU00B3pwP+cn4CUR7xY8/L3Nm07kcu5iBs2DlWGh+w+PRpN
8HMvwrZ4DkpaccKcn55l08LGUEfjJ6x/bfAPWP3JdIEJahWVQucypjJsp+O8mOlMNz/DBKKoXlzL
ZJ2j+mJtyK59HL9nyAV5OaLUm/lWy3QodxaDoGlZUDl0mnxq62XJRqUp2ytZ0H/0wsBJIJWpobxZ
OCW80ubXF9DvpJgDAweiFZK5xdoy+7vt8IP87INJJ9WygfpmTPVzFuN1ZGqQG/aZFDkG9ELdxR10
chu5ywvVmpNJXLVbeJxr1uia9hn5ZU3Kt5ni8p2mplx3qVjrbOQXU8zBX4shkVGNpmTagmHKoWzq
k6oTdsJqEOTWk2MOKnWUv31KStVWOCu70v6qUNUMzWBbxfQi9mt1Sw0BhrIfv2Izqk861Tv2l2rr
J10r9TUOoJxbktviXSkfeWeAbpZ2Arn3uTMtHGph8GCE+Sp7dLYwCD+TQX1omICKBHGZQ4qxUJgB
m2VNy7LRyEPqjDTmGuHFmpA7Jhvr89/7GqjNZWpHjvYRDkvTpOmPteV9mJXe0f+W87Geqr+T0BHj
J2QzXP5QRWr4TKZE0p+EZ4e1TaOEZhEX1zyNnWcehW9wrC89ZVQRNn7yPtcGUp0bYpW2mzxGrQrK
gzOjQdJg4oL+v8dhV5SHQdeVddEXd+hNnz2brjUxEANXPmr/IX8TtRR7TQ2CpT50vOoMwkIcFxDQ
a/G/3wlbsRb8xii3muus/oqtApV2K2SXIWE7gqFALIY0hWXG3pqpaQHDhq45GOCGXu672XXaK8Bj
BtVIULtKCsprB1T4/N3fl0wMc+46/lWMbZq2+qqOqIPvqxAcQGPcwvSkB8Y8HtOqc5nbDjQmejgc
v9zKXKZ3uvn2CVEmSdv6W0T0fxtkX8qUFuuaRM0tpYegq0tEXSu+T4qUyzgDZSt7rV4Hta2t86nr
D5qNDFqWJqHALm1O5Y8UE4jHMs8/yq5hYKiox86XgC7GiI+aqF4Sdxw2uVU+K6rxm+qkysiXMXML
onWsIVnGdT4eSyTfbR59+0NFA5wDLKvDCT27fuxNywa2CKcTGXpWk6Z9GSr7AnTj4YMHCcw3hvic
NMzxwWfnqGs/gZa8S6k8Va3DlqM+DXG/VmwWM6E8QrX6dQAJ8eo74jQ5sxZuVcBSKaK3FX++E64L
EWEkaxZZb39GfXfuTOMEEu+zU8SLGbNZbIJjyzzZrua0W8JFi1+HeV1FLNRJ/7FAUck8/BbUMnOe
ga1EdQ0VX/OmyVA8yx+uygD4BcK1r8VPdlodYI3uhvRHCa191t4mXMNZPqxiigfLRN1EtUGa2Hmk
oXjMxVfDbxtgW5iSJGZnuOpk+ZorWEZaKLYm9s8spGqQU32CVaD5yb6cnnMzt/lfI/TRgC2vKYwX
t9Bf/CY+lXC1wsi9Mqb6l0GA84OQf6m4TIBvCz08hbnzSHzrW4hyO/Y0XInwNwPviFspvTW+sVIy
pg9JgWEyzYZ/DNm2de6/2C14vawhfcp1AXCjusba8JRM6pk3kQ6bujkoSnro5LvfmNcuQ58o60ej
Gk9WGpxzpObpWhIt5D3AUWeeB7OniBBT10Qmnzv8V86Gvhumd1872G35zJbT8UoVYYnf2K/MiAI5
/msZQOlK5l9HDaVQcd77ufyS231mBJ9Rqq2duDwCLr6fFF+9U1rGyM5dO7QoIRB5QNrYftXfuaJc
KyJBC5kqG30ADk/+OlciY422yeiekzmDLIuFvnkEQ3VSAcF7VcPTWZCs6OncD3H4Wo/NJR/e865d
yay+1gM+5q5vXxo1vuArWacuSZSUDAnm+OruUHShl3ySSnz32ERK0p6QCAl1CmY/VRcEawMPtKmO
/XII6CzjVExx0Budeex2WOJYMQP8KN+aGV+xtZyb1LjiGrg52fQV2y4eI/tfQsnqDD1lIdvXHCKi
UEu3LShe1Rkaz+QoGBiCAmCu2Mhy4MzpGxN+sGUPiE7lk8zUq62bP26qfGm5ea/nhg3dXyXttB0U
7c1sANv4efNQlfYgzHIv3LWeTOfcr28ia05dvo0i519ssCJKaWM8oWCyrZNvov8lh5+g8qIGWqfW
fCSF+6QrwU+BzOLN8DdrI8PmV0Qp8BSfKsu+/aBQC5J71nzKID8Leo4tLQCkNxzj2L4NavJox7fY
Uc4MwTCI0E6VjebdMRhdUI37omv0Hqvwfsvsg5nndkjubPg3tqiekj7bD5JDvTV8WXN5ufaKcfWX
XGpESUry6eP3N1Qsm7Z8i0xWEuZ//qKkBPEPlG+ObrOo2+ktrBq2b/6h6Olcqw386ETWqLcI33vU
L0wIXLDzs8KoFI/1tgKQxP6duWo+kgo11BjiAPcXzWKQWvTOLz28+8kAZQEagKY+cU8c+CYq4bKl
NlUBgboWUYYtIFXH4JQkTBvcMXhSjNfJrgxauzKwbdEZJM2IdYwlxKa6HfLmAU/615Baz71v6+y9
GexGqPihTQHgpEBfUymoI+Df2ZIYFlhwz3Wtb24Ih5gtiHtrWpY+Ege86Lp4V8fumECAUChDo9hp
6/rqUsj8RQOnEelXynZxQk7HkrtrTS0lU+ytSeuy39BTzKVIt+Wx6aMt1ZvlBBGPY6u0wyMpcGxc
3XEo+o8ozq62xAjgSrQNe+fnzqXgMlw5S9eXP+OAwh4TWLUKZd9xvMIoeFHBeOt5/ZD8SHAPO7AG
Cz3kpdjurm3NE1Utt57Dqt1QXTxZWNXY2a2bRsKb14kr4y+DwAosQcTho85fZMDUs0DARZHrbxVt
fuvYiCS+NRqqxUwRAq+TGtYp0rhEbdj6nm66JBUR90BBUBqHacvm6FuJESapdZuEdfXLzKNKdt3o
mA/csP7AcXmvtR+a3Y5WzvmgDRFQSJT/m1zt4pT3wNlGWXV1WNMsWb1J2lYxqCoE/rWnENcVUJQt
c6mzFfUnUWHSxwVEMOmj6OSn6bgcrO2CDx86d+DYX0LHQK26JjtDw7yaZbPriIV5zRg9N47znovX
rLC+ADzGaGiiwba3U8Z6LzrlBZrMxQd9hoGYIaPfrOk2XcX5tyPri61Ul24EiOTmy1LjAsxBrWZG
dAKQxM1Hd2+Bbb+2Y3DHx+0nr1o9vebzR1iPQeAO2sLAdrMwHN6F8Hcc8P/2epCyYAFkd1904ZID
H4Mnq44OtJLCzlWI71USBqjLeGOkETvnhuQiHLiRc9aoU4Zv6P4I2d3zKaBJwPxJI3PkqMWuHSno
yogexXBjsL4U4dnN+1ehgzwVr1WlBTSOsN2Sg9fl+R1WBnMF+7VXEIdVhc+6uwmtaZHQhty13T0T
NmZp49a56S/X8XGEnG07AFuTD9Bd/J5bf0sokr4QV/9S9OIAhRz8n9ZsdTINHoDQeCG67K3tus3I
B0Oq6Tu7JRsLfKPRWoXmkDevcJmilWVxc7HEMY/dbT9kqEvWuvW7V8sghqxoe9ySR6UcwELEwbN0
VqbiLqvqMQ7iihMX6HpZv0Z2f2M1AyrrX8XYUwsZIxeMk9xBT2U2wzugZ8EtbtQvNSJmG6xchx+N
7ELBoZ8mHKGOWLoZcaae5dAvq3VNs+y2RiAwyc8LFcnziz2F2yA+Z1rMrjhSH6ZCOb2uMSQ1WKFa
ELD445R3X7yqMEIUozjjivpKGtZwYlzDyEVWcVLD+zVghSxvZNKe4BWRjelQSALeojCmnJkKgTcR
1oGHQLgKmuRSpsZ3NrBUjRIPh68P9xCjkjMOpLZb4FeCxia16mtczUrltf6vMlnfQzgfCifleXTb
bR/lnypOCJQs3qYo+RoS+zBMlOPCcys8hBMEgsTZkGyGoaqjv9lR82t0470pRl591s3FUPLWp9gU
dBsBTLTfwfz3SPn2DEzEAmcRpxUip0uojueCBqTSbyty0vkn3bh4kNpvp2XPpk346jrMLU3CXKbm
wrWn6keU7J9FuOP1sdRI8Zu2XI+FugnT5t/UUHs4yar0hgZ4HhXEy7Av/jHXW1SZiV/QTWqmbaSX
ezqXYKkY8InpdzSKr6xyVOjZZP+wChg9/xtapVDU3Q+rmnyNl3bJRpMt5Z1syYCMSy9MszcsfLwX
QEMN81KXDkJkkP5m3EatidXA4f+TPnT0YDYEcdKctHS6UUd7Igl5Q4tmUwufoUz5pTBsqr3ERWdo
G6r0/IqG8ekLv9VL6DZ7I6oOjE0XoVueYnJQXuQzpU7w3VaAtZtmPFO94oWWc+p88R1P6HpD+pjw
DvgUE8NIwP6HOs8QnDRwp2BgUsviV4WlgXfxC3fqMrCbz6ZIP329ftGZ1yoSjl/H/a7BgMcZH/qq
lWAaHBIaf+uSUopmVhKY1ljjT2NX7GxS/VVENbflRj2yvC8Ht7vrPWZHQ7KzVcod8/KFP9TMR4OL
LYraGxSfcHIPg0skD7i+smLOoUK8XnBePZQiPNjCvY2he0Fy+Wg3yqQ/uaXyD/X+u0yjf+AXNxSY
HcaOu40qbH4296eyAqqh1ShGolHeskTumeFeqLG0uGCQXyl/l13+YYOSwW9efsSZy3yL5CKs9Vz3
r+HAitAU5haMxWer2DCsu/qTW0bqqO+2jmYvlAT5IH5ycdnyKVJ+ulFSIDkcEpMPZV0M2xAKmMV9
vFObVz21XjlC3UMxLt1mOrWNdedifsrdlzHRv/uSOxZYx3eEGFolPl08BJ7qI+9W/vTjs27xPnLq
5a7F5QU5MTctr9QZrkbBCMycXz3lMQaMiOwfO9ydsC4oWv96ybjHwN3bOpUHnfpb0fR7f1UN8dYl
TJ38onufJrIkavfkB/zGMFsgoqorQyOGRSP7y6iaHwljDzuUV0WZ/jVV8lJO2r01iRn56nM5LxOq
azARoDyPMsAXd3Kfq6RzUA36F4fRVAzMjpqmtFpUSfYRlxuMPAEgguGjNsIDprZRH58hdu8Nmg+r
svuCynkzTNYmLe0uoJdhmOp3kdgrO2Skzk8AoIt0VD935Hv4rYES1eQtZT7hhAeALfMdOPwIB/Gb
lHhmuuoZEg4wA4irTXq5VqW4UzD0hnpwnoxq6URnhrsPPy0uRKyutVu+WMRb1UAe/Fx8Yn/6jWeq
+hg8Y6lZ2D2jBtsIvsiLvAxsMnD74YSs2VQ33BjoGrePg9JRNpGyfGnUhfjTQvM1Sge7dRIpNYo9
Gwi1eyfhekrUfv8T9cZzkmC6lCvYdZ8U1dBYZrKDoNq8gWO1la7zOeoFPaYDFh9uwLZxjdVgXSTJ
zS+5JAvab5mVYanRT/M6PIHmVpA5rFR+Bj5gXlX3VA5eXl4EvFVC246tT8MPEmIQHYAxkNsKEagJ
ONjhXeouhdItxTnleO0swYQ+aqAqWNboDabqkXelwsEB3hbJ9EtW6otaB/8igOqr0Ep1qk3778ww
MDYET0kbv/cNCYUAwreX0NiTEppU6TxgjEFmacwJ3pn1apwcPC96fZZ3vL5vaSUQ+MP+xVfVQ5ds
g7zFUuAcXYdA5QiO1LYvU2XiWutXE2Hvzn1r1Udet8tE8ffwAo6+tS8s40pH0DGqA0p3G9IOyiYq
mgPIAaoogMeq3HDEstEEIeJqI4NwHTnjjpbtlWqWC7903po6OXdKuqYu3E3H9xZ/v2fbBDgdcQEq
9OtWJYcGHQto/yyaFGMpnzSYeqSL863C3FWPbcb6iVZ5OflA0f0by+y3osDey3yOy8m3KksMm1Va
L9xJ3SlQoqFazDluNzs2Kaq9SK6zA98dmObRXshmcMKjCPiXPmTwM4yekgUm6965TOYM7uKkmxTq
d5mJS8IaraQm5TXzP0t/26qyy49eqUGepuKVLMFBC+EaYeRlsp9E2yYr6YC2uJfFONbrjllwJ5YK
NDY+OQ12y3zHUOzd7ksyB+WHRapZCbsHiJBv2XYvsjTw+r4zKrwLttCjbpEXjvdYSiAXUafLvFwp
sg+hKd+pYr04PgCY0FxSHbnCl/5sDMfUAfwx6bR+BYJydJVLU6zcMLoWpv1iY1WYQ/YZhlF7FQ8D
I6LhBuP3x2zdH+vWBNqnliVrvy2qZd7HDyuI7gYp33nQ7iyGGhOhpbw3Fnccs5Ln1BkOptV+5Hhg
e3XmH0GH8CqjvMcMyl1fu8Vm8w2n97OstC9yNMtMg4+a2ITxrA6EpKnvRvqtvSDuv9pS3adptEF1
fGiZ+oN7vCazLK+EatjvM7PWbPHeUGEWcojSA8TUzHofTffXYsgmXmybeJE/AZ9T6vKmfhtW16J5
JKbnlM5RDvbKJSI9o7iwrA+QgMzIXIw6O3RZtucCLpHt1r+OWt3l6D9PNtY0q9oPRveLGDYLSPFN
oWzMlvFNawEaKD6HLy0b0QzzDcbE3SjMF2qNmBL3v5lG4SejILV6DLBQPBrmT5buEs7In/H0P+dK
s2v++yc41BVAB9xXzJotgCOPeYqHPHttgvjZVDr2LtZbpoY3leQGdUiQzGJSUAR+U41FuE9/wH2z
VzMA1uJix4iT5IyWqWpIJzYS9HV5RoC7aKBra35iUKLvFnedN3UF8Fdea8AQ5e/ZmGGu0K9h3+XL
Gc6oKvQss4Qu6VR+JBgFFqxGuGvVeTuJF9KcgTVdpdGNIfeRPn7YjbLENsy7G+DUEqN9VPVZOrWh
YPoac6bS4ONVQ6Iht0tDo64GW5GPryRoKPPmHL9s37Wgq/fFLyHU4AkaFkQTzHh69tyWsbU22Htb
1hTuZOw41xAqlazTn7EvNSK/1UYH3EeKE7tV7TrVcuhqlXWYqk11roKsAnVfpqDklVChpgMBKxYp
vjO1vIwm5hPFpaplSlSDPoQewbY112brpxs+JB3ofqThyTEfQyX3hi+oQpYmAzDRv2f6p54ClgvU
zvEYIl60QDkPyezLNs0XoDUpswkdtTvNHqlwVghx/7iMA0bK/i4orZ0llXZVVfVXK9/MUt+aJpKr
NJVsS0DnJAYkINH4nyV4T5d23SIbAYgmu2q0bvCWD25L1AObBDvsnS8diaWDvgy9w3VgI1Y33VMl
zA8VK4k5uIwbhWhXWsFgFSTGxHOUdaK4DDul+p6GCIGoau+Gr536WHt1yyhaKNhkX0TBnEqWnbWy
UuVt4PO2AdHELSnXtq2V3Sqp3BX0TmH3xLeV5L2hiFsNp98ozGuvClMM/kAFJ7xEob5PR/NUheKl
HYwPK4CA2hcrCDbvvay+RJa/t/50UQPlkZV/iK+FjTpSBdwckmoyvBBb6oKg7mrUTebscdTturYE
Njm9h3O7mZ+1NIJo06qw3UdszjXuFL6vcAUQtAoulU4FiJTHumyeK4U6DYh0dmFtpU2eHfgsHikm
33QtFt6sIC9KLqsupQ2CnZmh4WWxNPpNKyZx8Uz/U8mKUux5a0O/eZoal1eUOG/OczXGP7BvSZvq
xOuMKV9x0pHLbrRbkmvit4eBiddhG0fB4++vwPa1UH9Zn50ST4k/aYu656MQ1wGfP+vOaKuuIcjr
MkXo6CqUoxmVOQFXtkr3H/JF7pU4FLFAQAXuccHvleLv5W5NF169b3M6s5mO5j5CWLPRldj5gIXE
9jK/uFl2wQ02LMZuRORPBWukWrbKtka8N0Y1PzoRBSd/X7T5Ya5ZjM0nciK+xqUHORj28aRZxbFq
McXmQ1qvO445x8zC2BO0agwJwpCnvy9s+mhXhFu8mRgXXtBiznpSkROpHQ/7M2p+F/aU/UU4NVAb
N3JyQk9WOHmlVmqERPNkkbLiLv+eK8NjXDTWkRPla+XAEC3ssNvrVaUcLC72w2Ta3ZbI/H+P/p76
+6LOf+P//trfcy4anWdVgCCc2AfnMH+x6KNdVbHk3Pv/nkP/DeYgUnD8/z1HxCReVODUSdta1qEO
WsxOY4KNZ07yaR1yHDMf/uTvj0uttw6hCoRAMRRnQT9zfeZ2Vq1cEXULZYxqUPp8YT5OdVCdwd6r
DOqagYIRUE5Q/DoOEqi1Umf/qmfWwTR62rsxCGPf37HRwyM/f1HNFFqPil1qfqTUir+TXUR2e35o
cCduO15e3EZhz+kvhItDRBjNZgpOAiX21Mvyf79r5+/+HvqpYy7dCVt5iP0y2LRMVkhPmUa20qoQ
zervcdABSeUGiqkiVFaxnjv71hqvpSFm34zSmKtacEP+73FRrdmpxYskIFuqTapUN5bOD6B8icfK
FFChg+zYTrYzj54cdmwc+w9gwPVDygxwZwAERBlrqzXJPYWkUspAxIy0YBmZWreLnXTlZBBQ4KwU
ZyHV9hjx+m76xKCsFJrY/fewqoqzaxSHOd2WZJpOGZQvrvYwCXSvZa8xsYkDBA6rNuQ61Pv6AhMH
AKhvjAyhwa38fRn8YNqbanbKC7c69tg9NkUmPjonIYQVmlN1/O9b1zbWpgiCw1i40Rmo9zMbloRE
Eo/+noojIGp/37lOc4QddmkqHQJkXBoXMvvG5e+7uizxJ+lEikskMi1JxCHS4JuGbdKvQ1Xoj5Iu
Cg9zdH2K54djt0qtKno0kVqd2QxlsAh5OhtUuXHTJFs3XaZAjR/+5SEoUZvy+Y2UIr2bnWx23O6x
sc0PlcQuyA5hjJDOsDVbO3uJWsV81qN/yDwc9qAhvAjnncm1eP77Y4zR297MUnLCVbbujVpbs2dW
6f/4rEBUYkMqp72f9dz93YJfWDN94hw02Txq+sXhlAiHJCY32jnTJ+3TR9p868UQTfLcFUKlUjE0
d3Y8MWarelZg3w0OUzLXeqJ3dDELpVOE9D8rjfWMaKbuDNJRdPuF1vM4f7Fx1StD9jzpIb5fxBx6
fOSWhEqwGJTQPsY09NG8w+H976GuV/PRlT+AcxVg7JDR2iqq2QQa/Gphnu7+Hhm071A2R+izzTEM
g83GcMqRdTUk080xnXwXCic9QKvDWpjSe+BP7ha2wT2o9eZssJk7a3UWrduKXhVzrGBupsZOZHjU
RGBEeEV8FpORc1WaFcnKNhINKKuVC4isir336e/cG51xqlONOuAZBl4Tnz1f/76N5hKKv+/IO7en
wbjg8wm2xSz8afx75SrV8nUrZ1BsM1RXQWSAfiMysohanpE2/TuuXerVkopK+/khJ9+Tw39PXQAq
UheaayuxoLrHQ/4pQR7hPra/Udxw28C4vLMbMdYRtSMelyGLm4nLWk79+CFVhiAoILfJ6a3j3/MZ
R0qPfoh8Tw1D/RQBXCmyzGeEoVVPcnQYOhk9g5mCVjqn0MIvNfHXNZ1+PYCLfcQ88wr8ilxVEyzj
lI1qJHV0yXwkcK4IgiFWUqwc2+rxQFvqHuw1wFZfrOtANgfVZOv196XBQXuwHcklC4/BZmd1sodT
YE7j8e+Bm9UVy2fJjLRK4/U4/9N//74VTPrBNb4yy0zJNs7P9ygP7Cx9jrRS27vG0F+KBlqUahJq
1pmQjGJEwyuc3457Z6g47iIFa5CojuRM270nPi13JjLlAtd6sPCDEhqZySykIrdrcC9IhyDdGtjD
AjMe+Oi7nySsP0sT5yHGTERv9YeEBU0pwxB4cV78++cSjfD0EUExMR2GgSEo+jG/9QN4hjE61WHx
G6Q67sTBfGcs6cmAWHL5Y/f+hz48yYG3MkXf8cga8ofc6EFTPNqUuRd1wbtJgnntYvN1YDuFw+cL
fDugOd286Mq8B+KuVqkKy1Utr+QYr5lA2KLRAb5H/pQ2uOVpvxyId2XfiZ7eXINdbs/weuzuTqRl
nM7KF823vwvKwir/J2XPLNLsgxvEB2W6bm79y2z3U8Ha5lGTePW7neEiqKuQ9Cd/Z9U4zdPhBS/J
Yy6Oi1T/lNh0rtHtJCOKOdzbVEdPXVKuuUEz9CnVf26AuU27sqrakrW0gnXnOXp1tVX/uXRPHTOz
goEbDvZ0KTKHbgRXPhMAWeId3zaS46kVomqL+FmdVY1BdhY27PgtGX0aBoMvO0XZSqhH8AwYBY6L
iJmTDFo2OpF5Vf8orHCTucXBlJDQsgF1IvZvQdPc3FhZtnm1TvLqExzMvrfzdaP226DJH0o5vest
5ewRBQOW6m5yUHwsCxf6GICSiv6Zs8yls9K7m2pnbJrkuKZVbqRrhjYXZ9obTbV104yzMXW+rX+K
mARYmbISVXadyu5qaqAWpviAOHUm2b7UbLyqBP+r4CU33sZkk5TGMhirg1b4T4FeYDuIX3s9PIy8
sz3z7SaE15bSskQw9JZr2msYBpcp0Z59fDbY/JKX3A4vUUtHm6/iv+gZXEeYWr12cn8GtltyVK7q
mP2UiH8sE8egoRRoVreybBm3U+1F0/iZUeXuNUGztHpCF4W8B3G8c8EOiclFbFBXFVYDShuvUA5B
kZNrEUwSXAPJXBoQ3IXan/I4plLcDM6RmxNp6vSPnLu/l3f/w9F5LMeqZFH0i4jAm2l5X6WSKUkT
QtKV8JCYJIGvf4s36uiO2zIlyDxm77Udf9Gj0670+jm/Mktl94LPApCzrnhQ9AxJHg/ivw5TQzZ1
mxr/6aLg+VlkHhkpio1fVC16nelTJ0M0/G2wtVW0GUrxWdXJwM3lP6KwvaH0vQp3eNjj9EKnkgv/
ClDxnxkYd5BR316BrQvfg5tSOApn/IvCcMlxfNWi5pLfqkS+jU2/T6S4JGp8lX2ULKaRGC3js3PG
aZHylOT0RrqjnuxC0UeqfsOjsOee+yUJdFoG2qfpgbUz6A9THBQrS4cA0vWvliMtdtvo3dMZ3grf
bxWl9DsCbbTBWJ0pMaMyI3KQ1V5c8sep80p6okF/SWXwogJUQrA8cPXEeFf6nlmfSUSYLs3XUmcW
6NXmyguYpIdle+Z6vXhhYxxM3BNbAewESLM4GTpblHsV0YCrmr2anZ9by7hn1Nd9wFhxYPPlajxT
qc6ZwPG2UCXHW05dI8kdxMr75wn3n59iMmRBmjRIxVJN/GO6a54jnB1+Y4z4lxcJAN+T5qvnBn8d
1svE6cqlVzrWiuUNmLTQ2wHAfmgjvGiD+4cVUyeRnzG41cql7XAKy64yFn2c8Wo0r4Is1SwngFXQ
L2C2idWqMilYdZYT+Lzlc+9vWO8m29onV8rEGFpj3phGe9tW0T7vsp+68IhoG2xGtM5zjDv1MNDg
haGmVklbf1p5+nCdTVn674lO6KKdHvIh/s2t0l8EJsPmeQLSULIkcCVC7Wei/+fiZE6vbPYthZGt
C7c46Ux0iswnhfMdLNZH29a/pnLttUQ45k0pMB0Wtot0Mvm17WbXJMW3GoybMJsPb+B+j+LsTLDh
h9d0zTqEwZ+mGcsPwkMsBwF8oqZyGzfDZs7mu1Q5GDLC/Wrow3SNpfU84puOUAyQBvPlI2ZjjTmq
ZaaCU4ksHbPcLs5KIDsBi+L/ZwO6apepr59yBeAiDqEnsi1f44RCLjnO4stVF2AgCAKOtGpyfISb
TE8LCi/Wpuh+iV7NM9rTUIwYPzTMbGGeLQsLVAFEHN4EzgVlVO3aTVfSIy/BLDWLUBS0aSWIRF6M
owdeyQryL2RwsIiVdU9Tm8TYyTvruTsPubqXEWga9ki+V+088HktLK+GPRSgMUxL48vXAnaN2Ufh
ce51mKDjadz//18gDSPU51ZBG4WQj7lPQSozw+TsU4X5gVyko51wHDCS6xZi6nPYG0iSqtxbsirb
JXX7gVQyrlh/SlerAWjl72RmELib/7o670mbf4+woJFlRffaK6NlNn/9ScYHls5MLI0tATodnElI
xDGWlIUhpw+p/RGb8TuAmikq3N6OPA4a68ap0Uhoi9U2D6YTSCJUZgVKSc1GdBhqwz0Uak936u75
9rB10Hc29vDqYzRDCXiLUxUc+rQbdgBOd1lDpqJkHiSSWrsp7lCzye2L72akWDiIo5PmO2eWHboI
xnMzfGAG5Lj0FEgNDVeUZHXz7FtE1xkJ+L/582bvVK155PIN/qzxlA/dTy0jXoBetwl7Q9idGEVz
IiohXjL5RS1gp++aY7B7F/5m0Nn5TJgbQHZM/S702+EaGr+EKk88TKwltEB7y6BxHNuwv2aJXp7s
TmlQOkbM5VnIyhmJbUw6/TJjNcUSOXSvxNN24YV0+RFHrtyNsTutEA6crSEEDuViwg3SEsrUGLgo
Itx8V3n5vzIjcM4pptcwz/OVaMP3NvbwYnlCbYWWk1zQtOxbml0mByTQTjWvMDGApX+YmfiyWpot
/Da0t+6E3yMOXCh9dsBuR8b1ckx1pueThy1pxBU0Wv1HIjDKM6TI3yADLcr5NasOTm69CSHzbaIw
Ow2wWBlogT0avGIuVGOMHV62Q6ytr0ape6sCxndksawXcYlYheoRncZXYY763fBIGUgfmlnxEcGF
bFP9M5+IJUmQbOQWwbfN0B5QUy64T9jR0PpjCS+PHvQrY5TTvq4LBuRjQUBDVZHzPHFlSC/bs4F4
JIr4C7cmS8MZ1zrGoZFtxw6+V7QN8MllVEuY+a8GRTJLL0Ida318b2o8RFb7nejSeXJnEZUYopwm
l1om93SxHLE+sCseGXUoh8hFPn6wotS3ryQ2czTMjPKkgq3Q09Og4bBOPQTDO24/NHfnzDHlJ7ih
K3T3HRtg7SNoVLDWHUrCKcdhX9bWwTK5nfESPYQR/NiBmpZQPzZuA3g46bpfrpBlZEbn2HAQPTXx
QDgEYQ6DnROirSjLax/crNk/JSZDISf6jCYZroArD9h3wxNn/S2KNevo0oKscvBKq3Acf9WUfeam
lMcwMM6m7RirboSNUIVu8xw1Nqoh2LVkJ/krA1TlFPX/Ej16HgB4BcpVax8xPrY1Mi1UojbGiK5g
qDdBCpwzaZzdUNWgJhFltAOfO6YeZruvoVXF67qO0m3mpe9lq78TmeKvBKknp4Ik88gCNsVw7KVz
qPN66RMTG9QEj/j9bzcnMWBL4VN1Enw23t4LanUo+uhbtom+VEQgI9wovG/Hao91L3eJHv9h5j+A
UghXiDCZeefgn5u0Wbsh15sTePmTrasUtmWxNKX+UctJv0NL3QbIR/rgx2q48lVJxljqPnW2Gz+j
soKVi+Ova1+dNjjGdvuZtB7Ssv7aKhLmeeJIgajw0bS5Pc4iwnw11vhmUuxGJ53lH//YTFL71pA+
5RaevkeOmi/bMgtWYVY9mnGyERNZX4IJX0dyICst7zGhFNwBT35xutTjdRVHvRG0knULRjh7jqmr
LzUCqjzX/pkawYeOtpWpeHBa3eOkM1d9VNySrr/41mxaFc5PNTF6t9rukpf/iro+O5/8kBEDgIVl
mmrlBIl11PhweC69fK1hcF+lDVdxzxIMg49XonFA/7Bk5Rivp5YiGSnvK8o4Yp+9X3Tu/bq0bf5h
EzJBieJmaVf2I8TyzYbqrdChxWSD4uuZIGMqgQ2rquN+GTx8bjnuX3zwAzGiqoZHMRGnQRrPQXVE
78USAVRG/RaamrZja6nd84xLD8fXNnVcc9dMA+8vxUKkTcNM8nfoR9zqGmM8IQEl9tYWtidCselH
65KVc1eaIGMSTFkdcoS9ZdefVHjT0tfFsI/LHJNPoajlrRKntR/eh7GgcbJTygyoSO9+xdDKYLEu
fXPcWgV5pFpwnODMyBQ4ZCZeslLrsc9dHBML0yc+IwIsx6NqRXqrhvQvNerv2va3chgKxpNI2lTP
ok1pxgjDy7bBc1w7Fgov4EH8gxAGsrjpXRgSwlUIj30aWhrvr3oC98IQ4owk8j10MdM3rLKz4mzR
NCwCxcysBGXSxclXp7PkZMkP9In8ZiTXXCZouFzZtEBHqAbiDsW8pR0LQr63QKzuFu7VdRMOf60I
YHCykNKn2lmRfHfpOg2QiibulJgsQLT4OGT6D9oERFpRNxNdYOrgxm0rWtHPPo8+TFXQr0OMW2BJ
86RxDRkyOYn/T4CZoWdgSxjV+aofzXrTIetdj4aQO1Mph91Q++ky1to1zp4uZdySX2y896m3HaNd
GdX1B22Wt9REHl4TTyMZGu9AoaWQlSqvvmmjWW45N3j1HAz0kfuXCKIpPAYYi95nfqEK6rhRI9KB
2BIwOUbKhEbSzeTuC2fRrq/oc6LUw+rXJgCjnD2sZZY4FP3riVqO2RE7LyvInIvuy20lET5zLXFu
a/pmMgWHoJs80Z0qlFYNY77q6vbBuMZndjWa/JFw8+9dzoANkGdcpuxoFl6WmvuisMSGDc0jqjqo
UFFvvTgD+0MZd3ROxCkt7dB5aZ1hPMA5/hnGSu1V252rdhuW0Uci06dItC8OTtwU1no6pAfH8j/i
KXrHM4xB1kn5dqp58Z1ezR7HhXLRRfg1lrkWHWIfUfc0JN7Db4SqnBgoB3HsrZD9Y1ofgfThvKV5
GvV0g3HsDLplG1vE25pR8p0H2qWDIVICbzJDkp9gHMO287sN3nConq2/7SxX3NqyPbG/wRjv9DQO
DeKDeUUfTqDRGPDVi24uLR211M0wAdM/jRthWJfawj7oxS/O6L/5wxSwQ2i5eXSSgIv+3OhbEag5
GIsHNprGbD2FVCiNkQOMCQKMbj6CIcP9iarwrXSzc6azva0qWAZO523kNIqFtnJT75YydsQajinN
CcsVa05yZ2hZ+g7lahLKE5Hc++7/pLXc24LX5touBtJ0Y3T4k51dhha3VRYYu2l2A3KKg2n9gRbl
gDNAFzlqxVvH3zU0gQ3YuLUia13pkCFR5qwskxzFpINvyPQFPqB2MFNC1cqk7rZjXr+hVmNraAQF
fgO4soYvcaq6/j7hVKVJKjEbTLKk5r8XxQhjxCXFcSh1f000DMt6Lxa7PKSf1buO4ojwQ13NhLYR
+VJ5DO2uvOW+edBnm0NGCJHvBGhy9hECPxzGR0f3mRPUzcis0ZzvEXkC97zEpK0TbiZoNt34yS/g
EFsG0cII8VZEaJSnMjDzBYvqkv7X+5B1vGqCmVMaB8t2NJJjXzxziHAURPBw0G7hSprtOYHPyC+P
NvMt4oOo0lIgtB15KgtBiEwV0zgwD8eXGt0QR+2s4gdTtYjyZmNmRHaN3a1sjRpLYrbvSnKicM2t
DM9NWB5y48mkeaRikxY9yq+A9koLgP2wWV76ihF1VmvmPOdkqDEB5xwss9n07LgWsccuwHLEzgi0
ajMyuKWaClG39Nl0lCrbx4XNyMMPkpMJKiFWBEDGyaxtZHmspHEmvuu592J+cAJhP3A/BWALt1Gb
xKtJXrlmgkOk2TubFIiF+/Cz8lVP24fCJwAl6y2OjDUGvdecvOqlF4I2KnvvUGSV2GmMWn2bN43K
MGKVi/uhmHPGYc76/J/FZNHthbChnGgINsmYEYUUWQZQIpKZe3eUNxxG6X6sCtC0jgNhFc96Vrkf
ZaD/ibpkb530tEbzHeLfiYkGIeA1cuGJ5CednloqNqhMn1Vu02za6s2x0mTl14hUwsEHwi3in8E2
H0Uu6Fc70s5mbk25ivGELWwr+syqEX+1IZzNaCY1Dy/sUr2d4ThdvbeTRzIRuYmJT3rPkLPdtZ7C
0Wqq1AMR6FJuMdPvyyDapr5ABxAyIEgx1HP7lMaGeR4PEfybxG8YFXJeWrmm30kH/6elgQn0hfjs
smMZa4cZtM9kb4/qZax8fYuyw2R7VbzyhMBV7lsXGXZZUckoti1EXPWGdg6wC16qQXgoi52jWzZ3
jHyY63Waj9E6NUb6nbpcqmWr1cseWidniipXTSLvXkCDHhsJGHKvfc0Ecr42+xwdildMYqfS/hTh
zUiqD0ar5cEo3F/PK0BssAqk+OV5rPs1W2dSWbx65fJx6ZPnL32DjiP3B4oHhX4PuYhVMFgjvRMl
TNKx/qq1Cwpbe4GBYO/rIToLABerXLZwJsPKXhcj2fUueeh15/7TI+eCKcI4JcI4lyO+7zSqw1Vs
nWs1sQxBOLDReTAaNc/DredWx+LSgvILxqk9TMGhE5baG1J9K1WYhxYHRBqJVRn2I/JkY9zi0zNQ
FRoDjiUYQW6bGggynXbFJfio3OLNdMuIqATjSZnDyWnwfoRq/hOHI+ypkTIQPVhr0Y+5vfeZOwJv
B4vC0svWvpE/aeN47r0AXsqjjnqEr2Gd4b33kF3Mx86zKQ2KnRTTi2Umu7ytj50W+3sWhWgCUej5
/pZj4A3Q4VprEOT1suG9j42tUTPwI7syOPg8/yLpw3XkDrdYyz6xkeL7UvV32HaUIZwNO5Glb1mU
Sn52TrmE8J4Jagmx8S2uxQEnGHDz8xD1+8Zz3NVHk+oZYfJOiZMGHbaO8tMIntDivZS1BPOaof0W
K4OKiKxehJ3U7ih7OHAHt2H6yDsf6tMisiBi4lYFf2eM/W6K6pOJnWLhkLe9amPXWddefUaTs9Q8
nJO5w9IIDznbjgABErPQ70LLA5LErZ/JSk5D7XyJhPY2cIJiZUoQMjIZOmxC+asI52EP4khmtgBd
sqOBSRkC1/TB0SFBVGoU57XY9ozbjA7JTZdms4VxekP4NW3YRe5VPZyiSFrbKoDdBX1sRwlxabQ7
hsqXHt/FqyU6GM4BT58TGm95rI1LwcPEqIllP8qcyrPOHVuNwIiLvU3sO7dHggrPi2i5nBcbVRe6
PvR7nJ44eGeXPfFqR15e5pRJ/AvPkZWI1CBZWumG+vKqx/FmZFnNuwInRUnUMB4fi+WZGzjg/q5p
/KepGT7wYT5P7G3oaVHNQ/fRfBLRK9ug8ezVKlAM76PM+ev87B4kv37afE1t2j+HYqcQeK1sYbB1
8No7c7oPvErHMWPYPvjavrQvHFj9VmP9QTXGrgMh3AYa77D+vw/AdlUF9ZcGb2EDQeVISHV81dgE
k6GBDqmw30Tk/KI2pZM0/QfRu5spAlvTwOXYt8qxn1h1VQzOfhCHQXQP0fs29kWHBzr21R9DjPEQ
WyUY/rBKqQsAKKrueXBtsa7JZ9g5gzat3ARSU2jhYbBLA3q20fTruCFyWFHr51W17qRmrUYHJ4EN
F8NjTBCRxB5P0y2NG21PVmwgYSUrv3iuPHRMDebH2o+uKgnx5rgeXGKMmkWKsFc66Smo9PBEusaV
wRqDVAvGlxOoNb6Ux6Apaz8QC3VO+AJLUQ1vWegEJ8zErWAoNJYhobS+z+KmHjxEXfLfSOZmRbW9
DGV6D2L/RcC9WQyKwiSkMC2acWl4GCmmwfqpInObTwyxq8bcqtK+NgVHYkETOUxFQjUMk2giNCRI
8z835zJ2vAtFdrVSrnwTTESgE6zsqEUyHkOK69oKbDKU4EXTBmfN1dfuZHqsmyauSD38De2kvufw
8kBYv7t2ZqyBj+K10aBLwRYEBVV6gNTT4KrFEi97uyYYrFibKdLYtKINM8KUwQj7xWVgd2xJCgIH
Nc1YmXq9lrnRn3qoNzwlxjoBtIQWFqOY6C5dqFFldwDtpUbRVvRkorfpW0+1vwwKHzMl0Xt4k6dn
spRpn8Ka7I9akmIoj1blkcTBZh823crPWG7xgS1iVXD/lfWDZn0eKwQfkZnvFIZ7epkvqxjSNazP
At4cs/q4+PItxuA5S1ckzj3FXQIsMYSD2qONZyHHGbdsK2pi3QdwjLiEcMyQuQ5tfwuQxflhg+e2
5nR01bSzhAi2uVuqZWVDwyojlmOAx9+TOpDb7CcJgNRj1nvpPNSBOIlPZk91NTF/0K0dWC2Dslng
ULWdz7iA/T5NpzibwMqDO2kVrtzJG05hVO1Btse70ZrQ2Omw0JXezOWoz7kQnTQN6IcaWTAVOBuX
EpVOwr5iaUJvWqQeRrJ4KHi7iaiBA49EvGLzRbuOSBFfYTpSK6WZxAFZqq2XNz8DfD3sv+Q3kBMA
y0A+exmgcL2K0FjHr51Z/8QQL1almxxY+5LjqCAcsN/VFpOfrzOlcCx3QUC2xaOKsGc7PpXS6Fr6
qo2Cv2aI7m0RP2qv9df9VJ6bKnh3wzZaRgxmW9HiI1M8c4ZZ5Vvh4BODhpqtZKOv8zE/j0xSlyju
ufEDlqoISBWk2m1T25DuAvVWSfFB5AWx5aYc10F6yxLtXOTgaMZSZPu6L/wluh4qSALVmQWJ7DXI
2icbfTHSH27eYWbGYwa7JbrHkUZbzqxpRFFQRKumT+o9U/Gw1DaFMYZzx8NAFfbcsjfqH3bn86Fh
0L63hEiOCIf0JDtEfnog9UPyv9xsfqpl1SQX1cM0yFgPek63m2Qan5X0/iLb9Lkz7T/2AmCE4hAk
cbDGS0VP1WjBOiYLaAVtmaOS/qchRNOqzdOk40Ox8u9+nHMe1n2vraDYXMW87kCR/Ixd7mkY0nMf
m3vYGEsvKG520VDzol41avNLG9KNkv5cC7x0JT4wfWNz2rWkECWD2pHAdNVaF3p37qxs8MBLNqS7
cspYudEaR/KhkhjWrXPQO37VTNvI/AUn+VqL7W0JDqJA6ACi9NAyXGdadUjddkfYwr70o24NXdLN
XoY+OTV+9TJF/s1T3oNYnTeogvQ18pCn63QU0E9YFpIJQe1sH3w/vORm/QSe/qiPYt8P7XdGU9ih
TaPG/IFKaG8rvXl2c+ayJhaj8jT/u/kn7Ir41HqQ/PHUZHryz0MJF3s5AnsdcXOQfUqXb9SO77Ww
XgCjouGAEiGt8WXA9dQyZ5cZJUo5vTmB8RKkcb0Yy/qXbI9daYzPKAyf9CB6JZXg0k/vmVWffKO8
ttpHYwUn1y3uel7+WaZB+FLPa5wvdYxeIeNldsepim+aNx5dgSPO1lcp6mp0eE/DFL6DWulw0iYy
+/9TzGfkmdMS3uMeG0zuerbJYvioZvNiDjALm2THp3IO8c+XmCe08oEeYsWRcoVWDYrxDhVuVzbq
YOOgDyuMSyQAmUH/nXn1fv45UDadAywQA/kgyNQA7VfvbecwKqt3cV79DBbLfL9CGNWBlcC1N7Le
napzUVR7sprAfcdXv2IA5mIFLZX/Aqz1afCtdW8k0MhxF+uw7lT0k8d01ra59GznGAUuwAiufYcf
ts2cDMwCagRNF/egIESOv5ATdFfLRYSceeVTMZkn5HKxmz7nkXZStmsSzZczxk5vRc3yGiLLJUjy
22CaEJTwpRsj/oH4UCeMtfkTxR2/Xi8NgLvqOTdxtYrUfpmREMoajtovp8Ixdv2b4pXCCJLRqwXw
4MEJCcvH9+SrVV+qCxfNpzdoh0KU54nZFpnYKGK6j6mwLsK/8bkcs9i9GGVwa03109MslVN/VKAW
OpxF/mztlne3YdDrRIx8+6WLDKq0eUqiAVXSqqaDErok+U28mv10sz1SyJxk02L2iDuxr15yK39R
UbubbONN2nurEH/ZXFaM1i5laMrKMwhYLWXOPkaz0PrXsBzOsTWCILAvoVHo88ZxSWnOwlNAbJzn
6CzEcftSaSejBlhBDMuaOfbCKsOSFWTHMAAVaWbCp9b3dYqKc9qLKcSZkMfLumUDUIT50qw/ppzZ
WRlk7r5TPackr9Z+6EfjMBchVpV8dOJLyh59mI/QGcjLHE3+QxTHp5OgT2EFmmU2YXjUnrGn7+Ts
bSzC+u5UdxjNlyodNnT7t0bLT4VT3CMUpF26sqyUzWrU34HNOo21FRKIsOmcR4uE6957JLZ56P3+
NjjlE1yLzxAJGmqUBXEcW3rSHQzzdGEyLiWhb6HbmGbYg6U0I6hLXCJfIsqT+dv5nvjAKF8G1r6Z
jK03VrdRq1/swDrPsla8DcFe+MECHM7ogwTU2x9pO8+Rps6Wv/b4hRqrfW1K5pJkIA+yvfWNYI1T
oB0ySSk1jEdu1LsORbFsn1idrXAHfZod93JYhn9inq8NBVD8aqIypb0srScG/QvVlJcuN26JVu41
Xoyx7862lpxCXjzoavQICC5y817ESKJy2M12skka45wZKK+hqZScJ14RsPOvfmIWkIz6Q2ieNL7x
UWjOm1AWKNxmByXpTM+MNGvpd3wcocJ0QqZGwIR2/hDS3trlgMpHli20vktEj9zkBmQvtBB8BplC
UMeP5ltHFWAgbZIJo7rHjMj91Ej2wtLdpB+I4JEx4mdHXsiWgM+Zrdk8fH6N+P30dNiq1Lty7D6b
jrH3IXUZprsCn4caceWMFmctdozMIgBa7osefKmenJvyXun+ny9bOv8hWxqxThFF3ermcktOy5ia
N78ZTx3pK3uGb8Sqxs0TYUIYqJus3GbJa8pKcB0Hvbls7XxjZbPDw2yqreNalF2spfqg8RaSFdJy
Cup3PxLYeUgxWzlG9XBTltUiReTElFS9icK9V4N2hYiXZbQVGVjCRTMOIEvfGXic+0ARZcQXauWv
acKbqAvefwY2rQe0RpN3gmi1JSRLbnbDU0uonKG3n8Zrpjp9LbQGl480H91kXnUD5ATFi9iEhawX
hqJbqCTk9raVz7ExfY2C1C69x1RQhNTPQ3GZ/zMFzKUq9Hl6scFixNWgSQe5SusvTSbRum/9tR5d
AL+cBv6A99SxAmfdJ9p7nME9c+z4aLJhyJsTgZKISPIn6Touz+8E5XjS1R7BEn8HMyEvRk64eO2c
9XX2ZdQYXJC9Al5IPBurT9jfTbO964Mll4R7elC4N1bb/zK2vpOIpU2jdTbls+IJWQlLY2LfIe22
GIPHY7LAuBcdxooxVeR9K5Cri6SGD2/W8Me91sFNDma2SoajrNz0wRRt29vda+M1RwDfamlbdCBt
MhksPgn7qFL/K26g5TpymqW0VQRgrbnlBfZmwnaBrwLJN0u27pDrF/rDE85n5xkf9K2gYbO0Pvjy
lpMlu3BFfRuyWGxEWz1ZwcxH9SG3Fkbw4Vv9v5m2+qQ7e52oNupAJqukD/yauMbOYVdcYA69oka7
l/VE++2GfyOQ+HQS4OMEveSQ/iPVC+8gmaHo+6ld1fsUdoB3aNlIZ2/nfm8biqDcgmBFOth5p8S+
Dd3sjZTQq0TkbyyDLrBuIKpCECBgwWiWQ5pUpyLpD2GCWECxrFk0WKhwaTWEhvGnXZOTxFIzBsGQ
Rg+vhqxrurCroUfBPV2FAcJcSvjKKP4cI/nt3DDa+nYJBkn299bJxgOpCn+Kr7RMO1KeWzs9RxPH
gK0zBXfJL+FeiD6LiluMwfadfUu5bNP2X1Tl6Ic198dMtQo5W3shlNjZqJqbt2kFiSfZLaFP2XU0
G8umi+y1hglpg/u64IFyD63hZXDYszu2h1NLE8F207qwa4sOeEGhGSd/jma7C//T18x2P9fq+B3B
HNfeuqduPdR48BdDitSvZHZ90xPI/DnSKzYUd/m/cE7qW6OF52Ydwon2NAKzuLNQ6J/M3HhRuMqY
y+BR7WqOEl9qJCAU9toZ9Y3eh2odt3xwBfVj65RrRJqSCICI3rFv9iRK0D9X/5jrLSHHfLWdG626
JK8oItmEYWXONyMbjbiwwOo0xSd/+GEN+uEqpiAlPDXEdI5FMEKKgl4QobgFYQ6fGzFinN+UQre6
DbceXFQw+a/kIRvbpFg6ufGkDHiKnVAb2AWwd1AdrbnFueuLyV84Gmde4ma3Tj8PdTyzKk0IgUvH
rl4CtymJh/PaLaSwDIrOgP+YA5nmtHSXpsFhYxvZxsr78qmVXxlNy1LGTbP2apzZlcuayFLaG+L+
g2UNzs420caX2Q+JC/EXyrojB9Bcgkc65m9iDSLJcoapLntW5HGoiUBxO4aLCppfFSZWcQUkA2Kn
ZEwfuqzUXDcZ16kclugWV+jZ6lMsOIAIH/90cvfV78sTwdTizXTkGzYynlXlp2e9LAhFZBsvR9tc
MUwrF9KDMpLY7tViL7i1O5TXsiZnfLyOKXndaWZHcNYVMz+0Q7j6g7GFLY54j9H+yZKttSmjL65e
a9UzRnjX8+Ld1ivyCFSxs2OSo0bTzddFZn7WdYfvO1hjfutP8daKO7YMsfnudu2jsNkQR2NxFhpg
K9lXJkscXPKJmZpb3TDilSayTTXyOvxvySOAWE//kf9oLlUW9GtPhCe9JNJl7AztbfBYzBhSdKds
L1hFLwvh3WRjvxQwHMd73HNltZrPOliJeo99ay2lm+0Gzd5Ghg4myGZji6rZcXLYG4Nz5es9RRga
6HhfQbp813MGF8H1jBQ6H9WVOz4jRofFEIVcuyOYrNznjste4t5/YgDeFd29btnk2NPwnuojin5q
a68jAox2/coh/QJZ4CnMA7Eucx6ecXzKBJbwdihuQIoeSUFcERzRFnfdIio8rnUTjlGIRsHtUfdN
9pWe+DTY1Ub42kcUBOnSzHKoJ90A7celcXXFWRSCrCt4392sZ6/t7ANHwe/cbaCz2noILxPpX0r0
J4thSMjPaM656X/7xvCX6+9e0bL7UBs3YIbYn1VZciX24Ask2CTmVQepUC8OeDaiAbFNPkv9mx41
FRGMRXhxIGgn1gjeP74hU2G++Okl1mtDo8AcRHsu5+j0pHhFgXZj4n/Knfra9KcuY2Sk0nwPWsuu
d75qNyS8XebpRc0mcZR3o3bORcvZHZIchtZzqqrz/AXrcFjFnka4aPPEmPNUly5eX8wQstOPUx+t
UUy9NYHxl7h37FfvicYhLiAiUjWaz73uPxCesfsRCYyAEHZbj74Q0ROc7nx68twj9rEXQw++ZQHb
0bLPwBvOqTVhPvkMRpwjRBAGnv6lx+lXbZkbuwxfwxgBbAVhlxLyKXXENyFOqI9E94vq6Vlr/FWL
XmKsm5sgCKtmgobuhgVrJT/tqTgPo3tpZn5OpoPvwZeU/EK/n90I87AqLb872f7H2JktN65kWfZX
0u5zIwuAA3CgrDIfxHkUSVFDxAssQqHAPA8O4Ot7gTc7s7Lbuq1faKIoUSIIwo+fs/fat8xzrxhB
gqclirZPummciVn6BZY/W8bRp8u/ZDZzEM+AMl55zPKHXwmOLtbW6pZN6RYWxJNZ50ekKjvUb7De
zGXn4Rv2uhlXwvnZ6km8JF4K1ENe7sjZuBGGRhq8KrQrQ1nAFs57AHTLi6clqNUXGBCv+K2OjPcZ
vo33cuxoWWiLRkOK6ejvuoF5Qk+m71r9hcZvMUbd1jLSt5F2mP/dCGgy5jZ7nsCMaQKCtHOcmlXB
qr/VIWyyNuK60236uc4cnKOs02czpDklWcKMhgzI76PuXvI4+3IT+7MrsLrGSNjz+NCHfb2BsfSp
OjppaWjf7DAgDcB+DbLyXUaM/UqPeX9m3YrG/sqS5BXFxUde7dw2eS9w/jB+1X/kVblIe/+Ods4l
GHP6KsrmnJbI+cci+A1Ld9t7FvwUoBS1O72K1iE94p6yYjyx3SjQYNI8pdnvcjpXtcFEo78OSD/t
NrnhDuyWYxS+qtzFmTmhFRi/GmhZWW6CU9aibWCaz00/43wQaYfsRnqq9iekkRsnDV+LhJK6zPzX
MLG+BKxlw/U3Lii/TkcLbfVYh5Kou3gm0AIO9lB4HUEZBk6Q2vvwgvwbqK8oLlcjwWCImt7DEKXF
/FwhlGKPOrpwuYDEljMs1MDoMvL8kx388kymTPYDZucM2xHOyAqAAXlD5kzP8Iyn6h20/EtnI9gz
QPxndKVb5EG4ACo+cIxrfESCpc5+L8+4ggRsSyN2CLOqi41H8Q6q+zikbONlhHpdY53EcirQ1YsX
KwhfM1QqacSnLWvdblF7DcM1fjNI7mw/DMxbiB66mKLIshCMGlXwwQfkNnTJSdipxanAEUgd76Yh
Q490fFdhXRxkkaw1SLu9xWcQRNw5SttV1sxKSxtgXBhz3Kme9ZbuBDDXWz0PUwxLrnuZfIdsvHBD
/qLw4ZhM07jqbch6XcwoNah/5ARyLsgO/N1Jb2PE5rcxMT+sonqtknDZ8wIXQmFmSuMNlIsjEmUD
SVP0LaTdxv+mOGaauTMD5oKx7h3ZVd6GsEMaoeXQmOzXIdjbcfQtl/mX1MPPNh33RlM+B1K9LKtm
Vo9R0eIk49jkPvr+rkGM0yK9AD71pCT+wEYAXfP8CO1VuGUxxxOmldcM7DshUPaTUVohwwnWSkCk
o4OBVQpWANXSrnDeuK680Xq6BAEDWc9DwR9zsvWq2WZ59eoNzSKSIEnNanYsedQlngZlRohzHGzD
Qr5rXvYt6jNJZ5SXqji6jOWNCoFhZ2gfekLF3gIxtPIvr56xFazwLHKveTViUEQLLOuto60MQwMB
np9U1ElyFyKaBaB1Qn14n3LzXQ7VNaa1WJGuoMcOzZaqNJ40e867FgtWjY8yIczWGdG9pGi8TGH8
RmjDZgm+msWs8MmNzEOPjLOPaX2OxUdEDgzK+4sT2PjH6uAG6wJDA5MgT8n9WCIriRRb06c+ai5F
oP0MR50Ri3GR9nTx7OSgOSuryJ7jMj4NTfLcKx1sRr4uYUWNYry1BmiQ1v05xQjgwijYJ6p+rm32
2HU6Ha0AMkOnipdAB45nroLC+TUFnQLlhk0ylOzBGthW0AzQm9xggZ36zPntWeY5ya03M+jfXKUd
EVaukF+ttLK82wzLTUvdewuCFy3etGwvbLYQsKnuh5I7S2XXUVc3XQu2TKdZMjlrK5YjMmQ7k3ds
5ISPLEZjh2RixuuhcGZUmmgZ/bvp3sTVTi9qNE/91iz2XOhvXk/BXzcME7r6WMblczVjtKIIin8D
A7ogjgN/Vvpqeu7vNra/15F294qfSYjk10pvQUHMV+Rv/UFc6fOvs2FaouRZ2aJbhs3MyW2o6sgx
SL+MOvoCjxBAmrS/M3ndWOa0otV9LwnUtg5umV1MXEJPCjKS3WOGrItxSdog2uH+K9S82anlfJSu
PPgyX7vIEhFh7lO72Cj2TSEK/aEpr3E5PldZAXFBhSwjC59xeqUFjDs4m6dTQsPf8eKPkIj2p6zR
VxMOOc6fFowlY5cbn/jqyTZBcdrWPivGq3DkQSV09VpiEJrJvVujdU4N5x47+sYNrVeiWX7GwsJE
1L8xaKJQsyAC9pq9pazemG1163jxQ8ml03L1s8Muzmxny7N3qqGkwFvKSPnTko8OgEorEOny0crK
7CQ7YiekZA8+MZjxLqh80bq1FVco7XXsrXtVhK9+zIBVlgJsBG/U0O9oR6EOlledIKdXFD2YJmoL
zC96RsgxtD/8loFeWr3IsN2EObIuLm3l0o66rwmi+VYbmrewEOai7BH02BUcvC7WNk4c3acaemA3
uWQzOdOmUf6zKYN6R6bctspTuvd+mq2ZqN7iERPVwOSKaJxYHGpEFmapjJ9WYbhPVhnufL31l4wQ
Lf5trdpU/UZoVryM0iq8W2EXPqPSPj3uuaAPXrIL3eajsCf7JMrfqh+Cu9PIFkwR2RePu62P07oB
Q8TlKw3ussXFkUtCFoHZ65FHlrGlvSDY1NlB2O0+Vg13q2bc1CFw4Xb65gRdtbf+eeNxTVuNGWRA
zfvwM+Q7/3rs8aNYX1GL9XNeNEyJf/xqMEZ881/3Hw93IXibAWZ9jMOA3nBd7m3b5YbBH5Hf8s2v
c1Y1rQT5jFKuBPcyw5/nn2v9lo1CinSjModi/7hxCRzbDSTrzj0TmqghxJg9uWz1Hof9P27+/B5w
Y3Qkavv4/uNbf/7G4z7VQLoEecwBGVzs+f/9ocfziggt3VQA16caGSyqOMV09CWNwSvVpL4YhvhF
E30ti5wshdF0tzogBHidHsPY566vkZpXePZ6tmWL3ht60EnYYJy2PkKRQYqVMmB2Pxs2XofajMtD
irZ/AdMYVPmLHPlEM7eMWfnmbjC1RwxRi+6StaPTHC/bXLtmbjAu/dBD/Ed+wFJ2aO7jpmjWHd3W
G7EYn1o57oVSCaITulQewWmHiFiVYxZ6jJo1bYVSNj4oMksPbVwimeOXI/L46DeS8TI5az7fNY4w
rqvV+E6OYb8c50bTyFhxE2FI24Rdg+Vz4joZ0IxpIMGVExsik5kbGljii4yD2dNc0GenoU50XIp+
dFMq5rOldKpVIGcJaCciCFFoDmUA7Sex8/VYmkjwZu4qGodxl3aDWtKiQXnhYd4YouwlanDntCUt
KKOR6bLionOkorY4Y2qzMs+gYTFEGdVHIo3yKElhOLojkYQae4qAZKELYj3jPDBnlfYoP5qKbpn9
PoD3vVBDaRsPTR074sI95bnDhr+BYToHPpOhZjXrZGCw7QojOA9t+At+IVNIa9hyXpLrFzHsSdtW
v4D78lYlLmbMVDpQGZoZS8eM87v20eRGFGJ6RN0Et4t3JCImiUOwaqzQXdgzzaMeyUZVtjzobe9s
NOJl96Vl+AcvkO66Una6ZxiyBekRHWJhZku3JuvbU25A8gETrDFGCIakn/I2ddwfMWKNsT3yhh1L
zyjfyBtihxIW8a4hWEIzMk6VmfbiZIw+UFL4pZ0eYQ6iR1KjgbENa4ydTPnWpYz4cMwfGfPmnriw
W63Vzr3xy+XYFOGtazT7LiUawJYIqkzXn6nK2tfA1570cqUn9E2GiCl0YYUBphtsADVdHOrCpkY7
A5rVN5xiGxp2dtHK4lX8gqmvnYxCeNNTmwi+jKwPh13lSEvfFgzlCMUp+ydROs5x8BBem14iN7pK
QchZpYvedNAWkZnkyBKYdPhFk6yzmqGzPQUUbLob3xzxSDKJf2fSItXZBXvAfp1IE2OwX/xiYj0S
mYFwgLsThu1NGM65QSSTv3RWal4m2a8eD8Zt9M65FRzh2H6L8sn+IZnMc1o7MZNZWqKpQcCcz0j1
Suf6J+0VPllEMJ9UEAevpBzkC6cp5e5xlwG1hqHKclYjazJbj4LcNTcZD5Wrzu5UEErLtesJn9H4
PaRQ55ox3nozfkemz1vjDuOHKsE+OgRjmQEBt66N+AU/R52WV78v9IMS+ol+QX9ItLg/PL5iCs6V
DHl0GcXitSEX5zV23jNqpGQyBTUWEaOUrr/SniFzhG7jnEi7IBKnsgnWE3JXK7ZxtT8uLDPNXx7P
EsPRe9zTSmLBNLZDK00B4dHwXb08vsqbIv3zK03TrKWUiOhHu3DWo4NCVLhMzcC7pizFuXqT7NO9
UF21IIt/zaLFkRyMdzzZmC6Evu2Nwjz18zh4LKaMy4lGCLs9FYgfEMzgyrhbMI0BSxnGN21g9wdA
0yYlw/Ro5HhvTm3U184K3+vCqQ6aDZMlnMEsU5z8+a3SrO2looQH54DaeGnJ0Tg8bmwx5ger37iB
og4I0Nh7eVc9o41TWy0gTlhpZrkgEku85ubIV4EeXehAdwyXgKjQycYEZLyGoaQVnsp0bcSMiOwh
1lcqxDkU0pde9RoqBzttIZxPYTV7DpiN50fltfHdd/vw0NVYlOr53ZOSzXPbsX0TyG4WQ2rBfcNG
+ol5wF+wY68OXp/OC/DVD9PkpNuKj0YrY8x0tbUVzYwebpxVlyGdUFqO4M7pT5ls9Gs6R5HP9uNe
d+4FCWdPWk/PKiHt1NYiiLZsFwJvap5NnDrbwua9iGggZUF01S3T2dQEdexE75wtSxsuTryLouEi
68n86DIqxKBt+kVXAUhNLS8Az0LCtYWmY637zOcDu0+3UWnrb7rAt8UUZTpUg6VvGjI0CNax9TUJ
pTpjSF3TeO2aQcGATckFfHuNqzpd2W5CShOVIgzKzj80WQeX3DNpZAVeWK1xH2Ko9vxyE1Ljv3uq
XSdSdC+GS2RoOWDnfXwbaTWxxYImoVWl77Ua482UZ8G6iic+djFxQcwfrppKh8+8cf/8Ivjv38kd
85z1fn/t2jnawccBgofuZ98PDppeBCtP2Vz8zOSvVZ3nwxbl5bSt+kG7BC3rfp2V40+Es4tiQpmD
Dv1322j12crE3o5y6zS4zAZ70pgWFfaIpSoqWHCEkm2wYQ/LWgdAHjE/x2GKctkCF9PUjPt04Qho
MKm791OtWlk0qH8UlA/KK39qwI7ZTs59J4dOrUuP9u60g0WKEW3geCZoFWVNuzP/gUVlnRGOtZfC
mhBvQJhbMFQmRLHPdPxfbbsNOgJV53t9GBOeWhe0BGa765DWau3LHjlPWdVHI8JzarvHDs8tbF4B
P5yp99RH5LpmSiwngyDdXltjJzGxbLjTAtoHgp85L27qGQKgRVy6Rdb98qLx19hp2Ufh0rPJtUDc
qNIFl8REO809Z1q6/jp3LW2V+xodEjZQTh30PztbbcZZhaV6XF2VUAcmKPopM3Ru7MI4Pe6OUuA8
MgLElFN8bH3GHH1Rv9gNjtaRLv3jnj6h18oSjaLY9mnRIRbRmSQQbZsl+7IN40UpnLvvVIg9sRDg
d4Ph/LgLxyJcMRkDzsYUqSHpB8e8VgLsrefEQa4GViJ3g+n7G7j16RxMo8gi0+/QVGd0QVKDw9Sa
denhqDDLKlz5MZC3AXTTEe9ptqaOKsWwAxZFFDVvwsLvDZeRLSUEtfWTZ/vo8kjuWqreznfmVOZL
26nc74jFIdo0zl2aVYupRscr5NnxtudZUT9soyHuvnxTgPhzLfOI6+p9UFV/MHMbgeYktHc0/3O2
O5Ismo/BxwCU19Q5j0TglFdk/i+AEoIPy8+qrTG41KRzdF3D0g4kMNQ5DOGWuMjqFjKHu+XEuawb
yw+Xj+89bjC4MG7RrXQfzz8SICTYWYZLz5/mXDW7l9mxhy8mIgj0QbipqbmrQ9AwDWH7yhaYKSgq
lKB9dSDtn2ILu5WqvEMVAHL384xLokm7IJ+yaZlajbh0uT3StcTWwqfEZbEzAovN6fAuQNqvJL3R
iwks4pJIWnlYRp8sZbm/qMra914vTDb/kXNyumGp20AEhrgU71xKaUTyIs6+0ro3tI1jMO9GVfAj
bF3GrCZFaR012s4WOL2GAEzGiKRkFWttehzpeS+VJDen9GheKGY165Zc4zVUTnkJsEPy3zKuo7io
7DwDQeAaB6kmonOzribBHAg0swBUuD0K6Bod8jo28Sj746RDeOC4ebmM1i2K4p+RGQandhx/G7lM
T1bNbhY10Np2Ue/ERTy++A1qYm3MrqIj0HrM5A4HH9fgWvY6Vxwav6FC2RcLGmYKxooTCW3dB0Nx
ZvAw7egGvQAmai/AEAQAGWYLU2d9eJSC33xtfA79BPROi72pUV2781oJWaEfxyX7M4KTO5lvjUmU
G/bPd0I4O6DGecYM2YA+A7moOD/+FEw0GNkyFOtH4Wl63c+4wz9BiZse2opdT9tU0YdpZYdO9OVV
+jSWG3y32wo5k16N4uI1rCYyEwdmNTRYHMCYbag+dTn6W3QOP0SeDSfcACQOZ+Y6SAkYLYX+prUq
2Ca+f0oG5ptkrJ7LXxnkJZ9Z9k1QHJGTrl1CewXpN/nqQB91MaaSRsHCHGXdPAsv3LXh0ncJA3yK
9HijtS4pcoTVBAVWJ6ujULLb2n0LOjJEGXs2G3uCRT4q58hIKVtppIBulGGv2B2+SksWL+WgihUe
13w3pHNnhFH8SPFgihRXeQysRQWZvXWroYd9oVkrrCTsR5UvTuxsybqCc7dIPWK0wcxvtaiEldgZ
40nVzmaqq/HSGXsguuisaeKYHXGiaYWWq0hHXDzzxgRKDB2qergPoULkFFrhuq7b9WT1RL/pVMiO
nswu52I8z1OWXBev5iztLHtGhSGQfEghl9KKaDairMGxrjWHukbm2qS5u5xGZWwpT2jgu9FzHdZc
ovTZypvgc5G1F4EARgwp6dUeh5oonlyQmBY1zcrwjGgJIp1WBKiXZTUmcjXk4XASRQI2gowZ1hJb
Xr3EO2UFZbJZloRmTyhE82HYMASPj8JXDaKHWaoP/uRdwEUzSzM9ybZJ0Y0xj6pkKveN7WIQmMTe
i6xbC5zj9LiR0ksOoMKtw8DWtOvYQFioGReOB39eR3az1Av8NG3m8lEkvCiT5bF0ovql5pzrZ91P
UWvIHOA3LVlV41WKHeQHK1ufFWuV92zbWowybR4rNB3pGt+RsVL3X4TNi7PfvTUJLaJVYTXhN5iR
3wwADgtQS9FKVWF+FxNIFTM2p83okGhXutVhNNqfvY//rWhYMLP5xuLSofUJb45GAkegh1hqE6fZ
MJIFUeBl+lskW3li5OueHJlmizbrvSV8wvrIJqQ+aiJzV6FD2BhZR/lt8Bid6Kwi9nxVLXpcH4/n
fNxYpfmdGXBJ6AiXXiDXBGGkhzSeNATrbE3VEDkHcnDWE9KCVaA1all3DR+6Xh8OmFehkpQbTTnJ
KTfXxBa91SJ7o+qJ7noh3SdZYMhWKOM6T9Bdn7ro6qnQ3NiRqQ5jVuwxc0M3rwyJDzCd0NYJKmvD
nXZxPPgnKKLfgl4MEJbaZkcLRL6H5ngiQGMWgU5IRI38WOGBoHKaro+b0uocetfhuVVWdC3wYzNd
ukRjl12EvcwCR+xEF3zvR5GdHjeInLAkkCmGBxx1PLE7wzqP2UVjscy2Tuu/cRSTI1USSFhKlKcC
Ga6aqvycpMWwCSEdLSajDC+RpU87p+as652rwdn9FiMLXkC6YYaGT2ed5FgaqgGwspW1IN/djD+H
e2mDHsU6Y1lEW0zWYzBahyhAj2oWA+NFZMbP1c+CRuCpbohXdwQApMQWwaaURrvrBtIsOKR00pN2
5bX6S4eTbS38QW0EiZfrMq8/MpmFOEFrNJJhfLbbiroyefKtJDgHynrTSSFaGYNG+2owqjPaoGQf
jpvEEObOyunIop2oN3nUm6vCST45x7K9RZ+YHvKrrxEM2w24evV+4upoJXtrQh3dhMJZkAOHRENW
8QaHq703dTNegfjIlgDcTIaX3vgh6vgV4mO/GwZt5kYobJ44FzrALyc7nT4GKympacZm6cuMGEwX
gAHa9wq7bHegb2dcJ2l7e1WXt6An4tUcB2fjBe4JF406aoPW7AjqwTQnfA1iNhfP0u2DLXqSZFHh
2dYKTV2zpno1IwhdKdb6tRQsAaOJGBpvCTZLAyRFHov92CclhDd9eGt776lnuV62FDWrgTX1olll
tShDj8GurL9wZKmb74woGaKonJ6boVt3ExVTnlrsDHFVtMRrrUxXfnOQxz5jKCPtqFt1MTQT+j97
8KLySdZ9vY6wQgdl2OwRVkxetFOQSZ907QTh/ZApqjFTFRANrQ/NxzSKyGuOZIrhFSNlWaAF0K+V
l815iH7zHNUp7d2kgJSjCD/pC/dGOgqhQ8y+YWuYiNAc6R0JZWeSxywCYZwIjxNq3Ho853lsXAUj
TwgM6dEg5UdUmnG0q+IDuGi0CbpigwSMINXeOFV6wyECR3rFy/dsN89dABi/aWHYj03/HDjPmYMA
dogtXBo+1BNUke1Kg9J0AEujHQy6SUV2fFzUvLY7qGoC5ztXCFU+Zy+wX9uCPXlpszE7Su8XmMf4
8LgzdCUJVLq11georuwBDxHn8y6yG7lLM/HZ+7jFKtdYdQ566Jjxw0K5WrihZq1OaH69pzRDtT9H
4Ya10SLhAoBg0GDZ5RmSDJXF01M0iOhDsyiTtJgzHH9GfuvzYEkprX1a+iKfcm+fglX+s1enebm3
c6b+ZILoQtgMWRcVEu9TyURrxt5MZuv8rKGWmZ04DjP8SSTiWvXqu1PRWShCK1jRCkbtImg6xLui
I3WgnCs3MtQXDA2npdtX+TJDAI01YenHGiylcAjXmuIMzgis71S+YHiosKF7iDabnYzHaJXjvI3j
Y0bn7sreIwRwIosVEgVWNqYxRN6P3lEVJWmK7SzUS9r9oE/ZQfdQ3j3WZ6KyN0oKQceiZnGNkmHT
9iVkxlGpnXQZCDS+LFGZOfkHK8dRMM9m+pce9HlRF0yzF44kUzkye3FAVcSIKEEFoKU2qpnatHc0
5i5GXHdn0Wo4s9IyYKtGBiX252blOS05phlU7dDssRNpy4T2277ICrBnr3IKNuC7qkvbtREt2ew2
sK2C8Ed4cZXQRffzZD1mJXbYsB3Rb1UwUmO/CBZdn7y3Q0I3sAYeFwGoTAtGNyluMnq0uNtUhjqP
jtEuqKnvIvagGOWZSgIMeva0/sr8udhFbngPAtTYje/T9qusXe9HYLFG+hVamhXYlMIW2FR1QD1s
QEM3Lq5ZuvsOpeO6T12xrOI8XrUkuO8Rk2Cr6FsLKCZZCp2NnmQIpzNNwviimJ4OJnupIQC2B0zn
uciHbtfP60c79Hu3rGmw+wCUK1cnKWR+C914crbEK62nNGgPRvbjUcIoeZ8UMGlzyDZk+mw7Z5Rr
qXKxYQiP/NvPfsUlsN5R914AdECyk8WupLgz5Ig1YcKhzwil4XpM/qKfz0D87RC5xEnhxl+DFQ9X
VuWhxUaws3SMwnsOqHyPVhSs694MjwpyCYbJ0WaD4AGknRve0mM3pIzUP2n9ztHZbnd4fJcoFcbD
eBzC0rvo4xefjxEPRnlyZegcaC/iQLMJNW2BSqwY+WG6ogEdAGDpdnHN6P/RRwxKBjVN3n0TaIUd
f8hPoUkcx583hhyWQ4teaLLHc1Z73c7xXOMUePqPTOHOsBiNQ6JqJe9M4e+MGkSYyXDiuWQnznpL
09bA8g7AhpDrR7lFBdbuYgdBixsQyRwFjHEYjLQ7janOkxYRWgd3G72ZZIM8L9NCvndVOR5NZ7ia
GmmuaOPrhaxK68zg1Tp3Ai44Ca90PuCzbJqJcB8nVdUlnylGU3ZD9zYcH9c2THW2kNHTH3/5j7//
1398Dv8ZfBUQH5jr5M3f/4v7nwU5E1EQtv/b3b+fok/6UcXv9vFr//yxf/+lv98LGl7Z//NH/q9P
NP87/3xe/vw//r3lj/bHv91Z5TBVx2v3VY+3rwZt7+N/4IXMP/n/++Bfvh7Pch/Lr7/98Vl0ORv2
2xdZGfkf/3ho9+tvfxhSPo7Unwdqfv5/PHj+kfF756IOvv6Pn/9CcP23P4TxV92hGep6ODIsYTjW
H39RX/Mj1l+lSTNTJyEOQYupG+Yff8EA3oZ/+0MafzX4BTILddO0HN3jl5qimx+y5V896bn0sKWB
1Ms13T/+1+v+tzfwX2/oX3Lq3SKiauaFGNLU//hL+edbPb80BwS41B3ddRE8elIYrsvjnz9uUR7M
v/A/zGx0gFHhYE2Ab1AKkzhMLRWMh86fgySYNZvmFL3jwdtms9/NrEJyZh7dgtSDrr1w7Tais8ck
UXcjtjQVFRiUT237aGLH3gyALmHKHuq+Ah4VbB9dhqz1fpZ2Hl8tK4NDOjXlfejafu7xJbvGjr/0
wW9BWBYRG+biM+dgYmlLPkVhUPAHDOS0ML5yaTxPcE1+oiQMF6QjAwzu7vQ1+6VhBdFLu2xs4UJj
6MOrWaCuH2CpvU8JCaKp0+Y7u/adRcsYCKWZNhfOTSAPhZ0eGifzLlY1T03drj4XPddM3X4t00Jd
eqnfOxlcjR5ZfDnzIeggtXt4YUz2abmgS7Gf69yqr7YLN0DB1l4Js39F+yleRxqSYIZ1GwE+I+Ch
vSH1tZ4zRSoA7SwaTkl5VCjEblYavCcsWS94Gi5BxTqdRUW2fjxLodxo5SILTmvfAGzd5vfMNrRD
VTK186sKF2vhk8ZOW+C7Zk0EFsquXzs+WxajCt09yd+4Nr0OVeUITxC2uPeMdKRbsF2B4DaP+Ohm
hBT6SfaU95mxCjhwFxeJHz6jsNq4CXJV0ctZwRrYd1P4NuWvV3z3HfdlMp3mN1TNqdkaYy1/Gryy
RQp/YOljst7mrtlsCzSdT7TOUEyhIrh4JJUfhjS/4GIX77ll22it2uxJmZiQijKEFN3Hrr1lOLKN
MImsKi0T66mQ+jPiSISGc/qW7MV7GWWoDEjDBjD7SSXpYkqxwh+MKrD98y6glYWjOrXdXoubvVYQ
vu6UEuumzLAH6M3eQGj2+rjLQT6kWppu9PmNe3xLIWAhVTPae1TtL3nU3ONZXiuHMFqWTe4fZAMG
LmaFRHaDIc0wCZWshrq91bGrnsLU/fLmwvdR/T5uMtf74TCLVGbfYEmkfYOShZcs+xNAsOQko5ZX
LTkKYIiKWT8sXh0G4lwBYaalEgX4v24SLYRCFLOBcges9iSO0d9wmSF4MPQqMnqgCJOquRssfo/4
a7eAXqjGlZUy72Lq3R7IhODItyq+ydE7xIkq3yPMhSulRe5ziBxeC1GJPyYegHKe2PUofx00kb00
ncp610qxiHIpnq2imAkmTOXpt/XkGKC0CxAx/ATFjJG7x6j4FJv129S53tVwrfKbR+t9UeB4hMA7
RQs+QxdbK5znvjHF65DRVGz9w+RCI6aqCMFbIuuE7mWumQS9+K0l3o1BaVvLOTWPZ0cOGDw3FV3B
iR4Fy2wxbo0qRsxPxxxWnY1PHm086dqOtLYqGa7NiBQwGLDENJP1orlSvTlVh0Nkyj5JFs7A0BNg
JdN2uLiW75xtnE6oQKr8KuKgf/K7sgBiWS6JRai+xVUXLpk8oT+07JhM+KjcUMWY5EclY4iMJIyP
8TCt0rmbFE3uL6az4sXvV6SEMAGa9HE3uXb3aQvtl5Yi1cDmCZmEadfBHICn0U/WNinpagtnSvEv
lRXhM16LOqz/x+n12FylQ0p+YYEwBaJOcjW+NWMNkKzNdKTyEF+eIA8sHsVZO03e8+OrZBI7W+az
erIe19LktIDjzITITqoWHYbqz2bBpoCKf6W5/vi9FrGxEpYFcTKoxMJusej4PKga6e1z5pE02Srj
mNZkQEH9eAFcEdD9YIi4S5OEvljcXMc0JnwLodDGabRo7ph8K0BX7KtujpYVGExoiH8KBMerNPKD
NbPR4gx12HDT6mSyCTiOWHnxQAcHrSQ6lGoPB02u7uzWBTNnxUhU6moJGQQRdZxguM1gT45eWp+n
VLmAOanLG8vOIWLRwXkEkXAKdKtE11Hx+h65JHx0YBuWKyRR3xUUeICXXXyqkRE+D+2IYUVmezk1
8q6X0e+BJMA1rYuSva5AX+GA4u6ZqS+YkAkAflha5mEDaZ0pvgObFloT04bXXo0OZyG1vaZ/9mYO
7SJHH8Lg11xmg+luMlo5cWMEW00ZcJSkDaYM8MabG4sv6HU2BmEuXEFBkEhpjYyZ8UJuH0qQiLYJ
S7f26kBYeJJVFjLAS9EeTc7ZFHaMtgoo1SibA8nwY4P6afwMBlV+K+bnUbxFB9JeMlh7bXDWgyla
er67g5gCUn/o34cY0+BUBBdSsOMrlpcDl4QuXHTs8vfQYoM9CoH3x39SEc8EhaWbree8jykaOA6R
aaESJVf1c2LnogPvIYqKvYcXiFdq9mPW+c95MyGnndz2XJMq34v0+PjzESAWrTLxaz7ObCHc8+Pi
kzBWOw2omR+XGBUav3O/YSxr6QzGseT+T7bOq7ltJtuivwhVyEC/MmcqS/YLSnJADo3YwK+/C/A3
47lT8wITgZJJkY3uc/ZeG9BwNhprL1dvgd7ZL4nA7zdVMGCpPGixkW3bASC/X43RJYwVMvWcZI15
aC2ibRLY94Fiedil5k7S/I58SppZ+VK4rX/2AQnlUwVS31Q7aqs/8qRi/WFON2K0C5Sz5OdUUX80
cDux6PW2NmmUm8rf+wWk8T6E1Cz0fKOc5neXUpeYtPrbQDkhFXg1ShcnUOcjKEWc9GsC0ysne1/H
5N1ogFyxtqXaqmhwn+oKl10ayY2tqJ8KYMd4Hg1EjgEubppNu9HSarS21N79EJ7UIDGFKY17C0oO
omZSlCIO5cgRf/2QHEinwpDZROXGH0KW3IZL9EtYIjAB+gpPZOPY2jEAXGnZwdvUS+DRPT9Cw6WI
cibtSbingEgYevrJqvhekIGpdd21qT/JAXooYpPUVHUAuoIe0r7r05PU5Keba1e9Gmj1F2uiGx4M
LzwLbx/W+bFDgSuC4dyR3Wv7gKiHqUUbEKLyJVV3bbbZSw6aOCgIWB4HSr2FVFdkXxvK7wDf6/GU
Cc7IJxdgp3D3eQZ0J4y+igDCp+5EaoXWu6BbRxPG43YwEP46VXuvDonXJKBUuT/J1Mb5JYJoa6K9
Sv1pXHnwbajrE4ysZ1TBvHjG7Ooru3FOeDnDjaeCCNCJBZvCjlgCFvozuOm8o/Zjtkayh+b4UzXm
EXRyz1/W6Z8yZCbGJK+VG11iNX7TsMq0BfRClxo/637oZuDp03Zi9O3gyXV7TekE85R3lZeXGoSx
oHGQtZiuxlJeMApd4nR8sdr0GOrGyU29b2D64P7y+gPC1WtqOqBD+fb2ifhls/ZlrEKbTrbfKrHQ
a9YFP6rNvmPRnf+as7wLPlygeMdocWyQDNYUHldS2od+KN4VL3PUxAXz+M8pF+A+4NvQpUBS30dv
khr6jnoysBwYzdYIMGgsgJ9KaHo4kIY1ncyrhizb9c33xGrhWof+iwPxqSbffDO2dranf4dho8k/
I9mTC69tbZxHCV26pi1RvxebIXQ3mYunprawXnhUty0/I2AgE5sqR4xYYZ+rnr0AYkjH7WSKxItd
4oM5Kgf+km/fkimW17xFtWtlWY0YyjiHkSr2rWlHx2Gswk02keYgceHakAUjE5FnxYJnzVKP4XYQ
v/vOpYbQ8ekbjMe+MH/q5fSedSfhPCHzpF9EriA3kaoFICtz0lZcGJWaDQ95pTUg/K3qOvSkTPdW
rdDwYXw09SpFqlpXhyZE5qhp477U9O+9KYpDJSYCXkBu4MiCxAgSN+WrVL1NGVKvIvlhGqAqe9wq
uHbQwjka0I0qWpeAiMiiTEBV9K8VEn68cu5Xkugb+IBncjblKnGtE+rhAcFkSmuGWDTe0JxQNulW
d8/G10ZjcSZBmA9N0D6FwvwWhTAEp8S5BkYY8FGIkLKOJCx2tyZTwRqBXwx201sXLkYW1K+o/c0a
ZTRaYzKQxy0EA6SU/fAKJUbHNBL/iiNtb9QuBhmiWEN1bDHwrcMMa9L8Il1qnnSl+4IhDMtJBQHU
Q89JfYX0KwzsjjS3epNg75Xn+bNQkyjnRbd83BZWuq9qauamTL9oaLz3Vb4z/BbwPMoOvNBwp7Ix
ol5WveDEGVaVejZ4uduxK0BKxxoAY/SeGiqt1RQlb5ajHaC4/nYi8YFLBxdqvTYj7MUgpXD7kSaf
u/2vsLQKfDbid+tMsFQhjaxxqou9SKpn/qVfRgOZsJLhZWos7A/xXkdltJ6iob/Yug4YBXZ8P+6k
D50/Y8bCLKLdJEE+HSk5r4Mxe2IRXp78EulTYAXUGslAovf+rA+IBM0aCivX6k4GuA6p7UxyvPQR
D8YExqc1gip3/C3l4ZD+HSpRGVWvAOO3ZQ4iLSxGUlYcTCypuXVixNJEy2gn44esK0ScjpccA8Px
1h3LeNozVH1tCU/Bqp0XTRdMx1lAHcog2xSgjtwMjKoXw3mWPSsCMCayiK0rNMl3d0wGWj5Dcejd
uNt30iC4AAX6qX5JnQzOpVm8utr4kmD02EoCXMng4he2Tr/nxn90jPRHI4bxmo3DL4Iv5IZyMbBd
gwv7HP5VVDEgGLB5BoCa4yjq02RAh/HaHt6nQ/irlTj7gKUKpXRcB37EYsFzTX/Du44y2owFQt74
rMfoBIPCkiCX0pHfT3Kx4sXkNoN/69FuwoyyrssZR5FEd9uWv40Ab/2YZw6LmgYCnk+vVG89aMG9
fSJ/D2VFUlJfnQvjg0EuCGBtVu34DnS03w2hfVummrBDAnvGb3V4s+MSkbNO+Eea0WVksmak2MLc
LD+QuwVgO62uQWJetUn/om92zmEurikV/QaT94Pu9Xq0u5dB6hdHy89eoljJRa9oH9Z+oZ7yxnyx
4eOT8hft/TjJ1hERbi6ioSN0h6s32HPztRzXyZCRsUybxzcT4jFcBuEyzU+mHxSnZiYDuihqoqlw
vkPhy7e4IJOdmYaPjbLD90TzqIXAthBEQe7cUn7P+c/sAsf6gt9IDzFhpFE2zAszuLnmSBhQdIFy
/RW17TZL1XMX2MGurxTs2LHnC6c+WDaWWJYj3nmBV5bwHmYVwMfz4ttQkdIL1VBbFyaiIRggrISL
DzKL/Ke+75NTbdgJJRGMtDav5mbOG2Aew2YiQX0eHQW6Cz869YTaLnsTWe19Eg/HLkq8g87HNmT5
jeKL2YiLYeQQDP0Vf49HfYYBiPUOFPcBnE9M12TwaFhExdn3mmuBanM7MNQT/qIjYoLOqirjq4/x
mHUe7aXBIa6sG/N1F7lEfWVfrRjOQq/ybRZ5O9XhACx/IOYNV8IAc2VjmFujj/o+CZTyKsUdFw6H
IS/ijbLxCM+kiNJhLWTkUKjo8DVEPjcvTlWNBL7V8b4oNHNnzbvTVG2BiZEgWzmvLP2Mq91GrMus
xH3t2pF+og+oazkLHYV6QIjnynVN5zXtlMdqD3Zc6ONydf3a+XTN4BQGvXzToIscei+k2agM66PG
VdQq1/msRyhpCSnKF5z90aNi3oPjkBOFE/4GDjg+2Skaztgu0GPPx6eOflWqvhOWlO9cz0T3Fqlf
vtG25yHQWmpkrr12iLEl3N5sz0jrMYYnZDFuErf0N3bDJK92q9eCnLkHVzZveWj1BK5CXk4F2bTR
VPXvto/tpuPuciznszSZn1GEew+tbO2XBuDM8qTJc/uL6XHPWp6UxwSCtSZz+xHzLXC0IXrsiXGZ
5Y0EHWTRY+BzaDk+JZ+aOVEC/feR2JJ3v+1ITjWDlMqAbzAMVDmSyMiYjZXh9Lhs3Db73VuROqE6
+OeQacq7RzLB5c8F83HSETeEz3i3v4e0cqXitkT6QSO4MrtvJdqvdR4zDJkQXmnPeGT0mph9RvgR
rO7BInp68WW6eYQUo4nBY/kFuAtIxyWD1xfOrEtm592b3rYeTaYWgOAQTG+GVp2XCzRswihcqi3s
I8COuEcOIEytQ9/rzUPUa4QsYcT9Xgpnr0hC348AYVgFsFLtYJldJwBD7yQDgkHM36XR9LcUZhOG
7QwkD235PUUeAW+ZeAunMuIDQtR2609ttWMV07J+zIoTgji8uXXavoiGsMEQOm1HJiGoPNCcnTWe
IyH074yGFvU+shp84RkvpjCvy3GzpMIwARg7F4ORv4hWu/OjGxbpab/L0d2sFZ3Ub1NSv5Drhicy
E7skspB4xdPIlzxMP0Msfpjl/PZFp9W4bc3aumX+0B/ytA+ZKNaoiTG2Whp1m4QxkjJG3l5zLceE
5JXi5jsw8JMuGR48oA3brPbrY0rB9WIXCLmSfJI/m4R8EET1v83Wu0ndhH+lj846GKi0tFlQU7sZ
Buq1rXh2arfbQJGMKCXMlBYhUSnUGmVJxLtHfBgESpSOd8kipXbY/OJHR1OYY93avKtIdLfQwlvu
2F7xoTIPV0o/OvuyrcqPzpDPjtl8r7vuUHmd8TLpxkwaHRGVNPN72hY6AmWCqJazce7vbKNDdwGI
/hEeV0cbPBLP3OLhyvtx9eboANMmraoPzTgJkPpAuN2OqjlNtd04lME7qzvptV91I715CMUVxlzy
wSJJA2QdJ2ht38s5Gp312hy/MD2YwrL3PfLIVzRaD5w3vlINFpwmYV/UFKlPFHTUtqid9nuBsX25
gmKYR8aXYV0HDQIQ5cNpl76BFMHDO7rNI/E/p9Sm0BWRgEouL+JWfCqPZSy1B82pxms+EZnQGNpD
k4LUXbnlm61c697uxiQnesXVkwoMICDIIRfjrSMLYUeoAr1e39f2ucNQFXbxBbOvxlTBN3gl7IKy
8INHnKbxBThJsi/SOWuPE4XlHMfRcg4g+ln7zhu7dbTzsmn50DWgjfx5bpn3G20kbaJg7B50pV0w
vf+z0ZjUXLQ4ETSQDJLbLPiuyyXj/79uOda1+Vnri/ytxumVd/5EYmrw2WTkCbHM2QpSyqh2k9/U
FCW9IaHjXh4n82drzdILXX7hAvqp+U59AyKKISkYN7VdacwkKHPwqe0vw54FX3tZHselO4OI58NV
koWYbsGBbWRh6evloGXhh8B4irkc8UI46O41ciqUycvDOo2sS2R/d2TlnaJuoG9Bs9Wb265+a6tj
Yda/5dJ/FQ6xKFVqPY0+0afLFcu1aeyle9DGEdoCX6u2ZcuyFIngrU/AAPBBQu1paHC4DXiFFXfU
G2SXYlMRwP6doOuDyWTll1W671RNhzfKKvQ+crxWGRLHq91DpPcCgURFTPflUlcrb4RHtx9Tx+fc
jZ36Wqaet7EsxWrSoVqYCyE+0L1hEfVIhdHw8DaGEE+sN9QhRXqxb1QSAqOhS7ZcMsRgY4DKvBfY
wbf0BYNTnPf6fazIBpp/EP6x4K0X7llvPPu1L5r0mEJy3hFMVXziQHSs9jNzongX9EUNQJxqbo8U
z52Pq6Kw1tbkg//VrPrBIaYPX/Tcr0CltuvreFx7dgu4qlZyi9eON3jeEMWzTTNh3a1Kt56gu6lD
+BnocX8hlYg03waNM7Xp8qW1gHkI53nZUU1erMao/u5XhjyOpK2eFydhAz69XC0Pl42bNPG5ksbK
US69mdDI8KqxgUr0z6Nl155jXAFfnrLKNYeVhKG0zyz6GImHe2Cwi/6VRYTA3iH9HU6iAilwifYl
1TxiYBrzG18bALSjb921ea2TaPYjXQU1oxPGU0fx5KQbJUtYAEkPntyyUOUL0tJORX+eNcewaYyH
ZTMkAUFIBk6/RKRmQHZ8jLhCUjfrW9xZjvicckc/LRs6p1R85o3lqClfLQdbz1c7pw2f/16yPFqu
W55h/L142f+v08vusumoI24rs+Ljht3vgeWzvEK2QvYalA/BoBJ0V6mVrGWIaCefDy5npKBzYTjd
Zdlbji/PRzQyrlwzjg7LbtJV1YPbUbTK4vp1OfT3CVliAxZHH3lcjmmWes5n0Ax3Qd5wzAdTSeE5
j6ytnjvDsRZUgrSwf81jiv+96n8iRpQfNgFLQqt2vSXEa9WG54Y0FOYe6XgLpW5tumrW1LvWz7pv
rBsaps9mSqHaTw4yKml/DVNNEGwRmOcszYJnPCLWjohOUhA7FTxnds8tvXFWHUsZ0SJIltKUz6w+
0DtLRctj3o2ngNTnGO5Ujaq+C4r+2W1wKwY0QXGSGugqUWLXnXYZq+DnEJpnE9b+D0ETFKYPebnQ
C8tDQyLmIYji+mCTLAY4saeZwvr5FYPCt7iiUqnq4MP2kCm3+Ij2eHjzbyoGE0KU92frgJUE6h+i
xSIWssxNyAPlcNPpSn96ZmOvpYXjATmY86AVk+S/OX3iNDWe08ZEqT0yX23hmbbpdyOB9hkHBNCn
LgC7qqzalTZq/Qs2D1yDlhy3+Mf6l0k6walu5pc86OS1EAS56/WsfdKz6Wde2dV52Uv1Or47lN1d
12melkNh30w7vDF3tHRAVRpVPg6jW2BjLA28KLC8I8vA/STyI2iAaIf8WD/DKJubgfND6mwRogHp
n23h/wR3HP7ovOqjpsf9krFmOozIRADIxNmrIHxzucCf01LjoSyf8YVFR5Eh1R0rzXjzc3FVygx/
JDVEDcpGPsHYWnjq67HYhVHJ/Adx3PIz3FTy8cYu01AuqDPHfRjpeLJER/6gDUH5GPUoRpssSV89
if5sNoEtG3yR445ktm/o6Z0KiDOLmZoaX7EjuxkwvGNAF5eUsQvTozwYj6/c19JnkTWfIUC0tVGM
4aUzXxKtG+bvZ8HXf+yOVjQP+ym3pUZJiBPRwKchCeOfXYH72JzqfYlO8hwZ5h45Xf4KQ2tnC0pk
qSUM6lGsGy3xw5xyblMNobyN7RJuqgKmDPkWKl77jYj0iWEy0nexsJpvqaGdJteEpE8Sz7XE4kTC
EsdZkT4L1Agjkut7Dn//zwZ/j4sFdySsIqmMfdFqYKtQCt2XDSLrkj5arBH+Io+N7QtkUYN4kuSK
Mg84u0H2vZeOeETISHRV7v1OTQjqy4YG+bBrBbODv8dcvTqlcfSSgbe8oPKize8itwv86dY4Dgs8
E6WClxbeTtDp19DSPUQtcUlWpb1QmNjXuq22oWXLNavS8eDU3Ufd6NEtyhoECR3ki5uVp9e+ZdXf
Rz+4ZTSUU8fmtjwy5kfxAIjA8ZWxCZX2FHqtuuF6VbeAlsVt2Y37rqZcUb6TpcRSW8uHO8wm0idz
v7+7JTGNY99n/D3YXY6pWvttCDc/xZS0nMKw7j7l50dPNc61bCWOCxk85lbtHums2ms+hv6u1Pzu
WloUPlO7FufGM6sj2fb9aYyAcEAaSo+aNyQXvevoYSFOo1Qd2buqYp2qmYnFTG9KHisCbDaD3f4Q
aZjfYN/+ypIkfqU4xhqoaDdGMMkv1HUg2JkN1Z1xqwLnmZm2z08vp4BaPyRPS4b11oyqMdgoQVNI
D2x7k6nuavZEqiYgnK9dNfznppbT9x4BtzRI1JvtFd7WJJtx1Ywh0TyZ5cjrn4fjFPiXOtxWWNVo
/sTVc64058x/Hr+sxl+rd9STng6YnyALa1OJZww5JYKbviYlIkLKTMV0XbYU+FpQLVuTIhA6eTYa
Zv1T0TFRICRj2iwnlmMtC1He5fn0cmEb6lVB9Z/9wMoITaT08IgIRx2qsDCvpjHV9CHJ53JjZWLg
5NiiVvzzaD42ZGiyG+iP22nUbMaX+eDfa0rWcnpt6Ke/P+Dvc5uiUScjpxnz96nL2WWTjp2xFT2Q
i/967t8fQOMW06CKO5CGaCj/13UmJIM66PTzn2fNl+kW0suVat3pWJTjn1eFJguI0LzEc2QjdnYj
7WvbzqNHHN0dCNunnHbJlN/Ibzl7AWIr0pIS0FBEXRaqGzbSsttjbc4C+IR0DOAe6UmFDbbFpiz3
cYYee4IbDNxheA40r7t6af3GoorANeqbU2u+VvIxn1mEQnvv7RgpQ4JcmeJbEuxqyIU3L/ZvNmyH
0xQYQFMHvQAq7uTxni8Dzi/A2ds8+NWPunnXtSB6XDa2D7pbdvLiSuI2EYqMUKGeaMAVl8gUbzXK
3SfhtcCzRXvFDv8DN/x3TffCQ+W4xkNaS3SnToaz3HLPXmcPe0V+285KLox18UfXoSw2c9A6/phi
ZRZTTGZpt8kRQ8G9d05NU9ZbRjtrbZgE4syE27rCVwd4z+P39Y91LUllrzuij1Tn3vKieyFqYN11
hv2WTVjLkDQZ714CHtu/6bxuUaIXr6x0OrKw35vNWNJlpURq6zgnprDcod5aewr5FOaJZuU1fH9t
s6MoIte5NfZP7tirrcyok6Smr714xInsSZYEay+r8DU0SvuErsZlrczZihy3WyGLj3jeq9M6eMwE
uvl5r4MY+tIpZ64jqJJoQmv6ZVpWtf2zay4HU0be07L5j31v5vMsB3uIeKe/u66XeNN6ORPYitzF
DutkL9roiUz56KmyeUElpLF83sumTF1Y3v45t1wV1ZuJCM1bgN7tzyYMzG4TwFwGjvyvY8ujacJt
Rm7DfxwX3ejdvGWjBSQQlWZNC+Jfz4pVmDMzc9xjYtIpDKpQPoY9ypN4KIxz4+vlucBZB6B5+eT1
UsaPw5Dd01zd0SgFn1HzPll2/8NNKZ9PludsHEVzuyzhJ1IDoYVp4egNreoppip6HFXyy/K6R5oK
7mMwOM5jokJ9V7kwaJlkrcIGxiqtvZG6ZRdhuS+w8w/jvvGr4qKlfCc9WHcb3A3+Qz5ia8MWuLO7
Oj/LsrhPRDddvLguMZ2oBkGeCeGnLOGULAdB6fxz2s2SmBlkFM1Ok2C7nP27WX6MW74naTG709pt
Uk3jN587HmafLt77VTR9Q3DAetSjluHmOrQqADTL8SSh6atBf7pbM5l5sEv7kthotELjNR8DCoKa
yz2sJI7MzEAMS7q/OIL7lV5lw87paUwICN0njyYfgKWHzixM0mqpZKP8H98JN2zIPBgwiI7F+E4M
mdAtDKVe6d1G1wMRM1/lOIgREAGrbT7vxiE+AtyWw5m/4peBO3MnAq150xTFx9bfschT1+ZLWbr6
ULS3MQCmpD14hvvRula4RlylXYSl26+2U29A+7QHKibVHnGuOAQiUauyne1Wnus3B7yvM6GrJ+ks
GS1mWAYNiHmTy3DbpFZ4Dmrtn0P+YBgXmKbCySt9NUxBdJPT8Nyi+jh28JmQfkElpPdvJSRRs7ZG
oME1fzeZxP2YJnxyKkcaJy/QdWJalq2ucoPxfT68LDiXjWMwxUyh5ayFFRJbR8TI3kqh3ocmIaxx
nGc320zqdzpcy+EgZAZJ2MIVwXN2j13N3XX5LFadd5FopnfDk9iW6JbShmge/ut4kdvuDYvC38MQ
I1aUS+tTQbj4GV3udF4eiTHCoNJlaJ1GLCvVv44PCUkjE4SoWPuiHLma+Hv8sovpKwr5cEH4f3Mx
m22iCmdskiQBN47kQCxF8t5kw0fSwMX1q6m9Mg6217DhjV8e6W4JX8lTlBT6DhIN5oW9E4Y05rCV
tmaso1qxGfsjmV/DgYHfZn5EjW/s17go6cSGgmNRGaFb5i+HuS3DGaKb5Z+HU+LeYlbKDBeHkakH
pc3SOGgTcI7EYCTvq/6suwxiDPVHcLNq5bsueNga1xGQ5sfBzD4DKBvbTDQvaiC1WvdtuvuUxU9A
kXdM6IxjHIXq0uu4FpZHy0bNu3+OlQNIy2CyN06tKAqVbSIurO3/2VgzDCaz0J8Rm7aTvbxkeVZc
Rm/VuIH3ECWSsKFYBkdwCb+TeW85XuRyOhrAcYKEW+sYe4+5sK66N4lt14FVKWUZHJj5kvKW0xnQ
cQWdUsXUgTxtyyymh6LqfkfScHAd8yZboEgBc4wvknCTc5LU35gK2oZlsdb/bEcvPSaO+TEQH3Rx
nFaj5jvycRL9MUddL3VNP4Ie3KclkmNK6KfScH1wV8G7Pi96Bt8iYm0me+iDW8LdwQtWidbADaTB
k8IJqmgEFjbNyromy0fGuO21MMAi5f1MjPA5qnV1zGFlUOMeD55JPFjcbBLiQ9dOZ34NffI8JH62
D+MEsbZ2xHlUQY/SL3wuDnVp3nKfe1t+E/S4kfTwUeyBva50zzd2k+tvYyP2HiZrgh4JHCHR1E3L
geLUAZCs0TUNJHtfEHB2LSC8tsj6czGS5tIPu4EgQZJso42ZMkEo/OOYgkhR5ctQaeo6uU3JTCf8
ldYlHpqEeESnIcOjDQOISiqD7YolKvGLT1FL2GzV68j3KQk9fM2R+6KHysN7OuBEJos3M4cUvY04
RgN3ba0guyZkQjySOJMPNFF85b9Bk2zWep4/eNCgVnrcuGsrJo62YXa0yhA3bANoDxPunbXwE26J
gTiPkgywwRhg2k68AaU+bURcXJvEIv2gfMuqctiZ0LDzguJrksfFxq2MjzaFzOzXybcudkHHGdkT
OVbhhg2v0bFOSvXaPhyJY0t64bwV6auvzzVwVNzXnAjlRxV2VwFIPbWkwbzV72+l8eE3bfFe0XVk
pgb1ftltR+upRRt/jeC/+ISDkWYBlPCIseF5hmMPw7CNybJ7TxpCEml7rvMcUWTu6Yp+sX51RBEe
q5bZDsBhd6JgoAqTqXIdQrABcop+l6lrRZ5KQjMd6FEBLts3aSygcM0ozYwF7jrhgbHATDlHa5fr
bIA9bxazW9zwn7K4u+ik8K36OicommW9j0G3a5tXC1zDWqYq3hAMBJY2ctCy0oo4GwFZB1WFE6LJ
TjKyf3ph2qHyIiuil6XGmq7dE5Nopt0vSuBHTHFjqPRrUQa/dZo0q5L2/751wbYaVHUC7klkf6Tb
eOzJ8clSY41YWukNwnd7RbPJrQZqFgOq76pEhq/b4wtAsvpM+QrT7ZwZiLqFt6bYJBUSL1EOb3Uk
SEEMwMpHlnZLLCpvzip1ASJ646VuGrwWPjfkWGtQofYaAYZ6+Fj7QttZyAdXyx0JrMbBalvaYb7f
bJE1lE/8P+BZlqNw15Xsxw1gW7HzfDRhSXMgNqW+j64kBiyhOBhCoetFdsAS80yZjN6vvSvx6Kne
JiNUowupVdGMVmy/d8zvLJXc3Ml1zppgpEK0dykKZ89cBl1KhSIwcBTh5JTOMOgFGyaCLyx/b4Ez
Ev48dB1cRzkSDUI6d1mwAk98ecG6ssJVI46+6j6VlmYPYNl2czbDOolZ6WcNS4gy6Ipdpnv93rGN
r4LmylUMvKDJ0jHQ2332wsw21pFxiV1Do2cVyUY7e5NxmxiM7zFtwABSfkc1tdWy8jFL6uJOF3Bt
Kmdb0Ii4ZyXeHGx52jWgy1ZULegE1Tkbv2WGV7fmtA6H5JN2YXt1pGp2tmYhxY7G19alqmNh/92o
Z4uPxSzYHC9xXoLGJnuUEOt/7y+P+inFjkrZ9c+JQUO/3FqJXDOrABoT60cid5qjYcV73MC4IQvD
XbXwjw2Et7eAoeLiC1AelLpOWudikRL23qCEc8wRC6C7XeU4VCkY0w41Q+MFyOHvqgMEzBifZxJY
M0E+6zzzjkGq057nXr8duRmtDCG/vJzGqrKyXRmLuUFDvibpkKvG2/n9IOBFVbvFUVDU/g/ZzEmY
mFkBIaZrF3njJquI9aRHhr2yHBFhwPviWynpWkFbWwctdJQiKcAH1jWw88zaBEFtb7Sw9tZlnD2U
iJyQUzTNbTKmex3XzipUdbouIN5dTF/vkdtS5q2jYxMzBuquiL8xvO8tEBcON8FdbsmPXuf7QZ8K
YXpHpwwd9x4b70EYY3XNeu8ea6mOUQtZVkP0E1V0XB8BkbD3IGmuI1cd0lnbkWexhaui31SM+xN1
cKTpTUZUc/9qNJlgiAwZfFFGZrZ/0Q3k2m7nfDRoB9HWdOVOkFSA6KqGYTfXZtTU99taskaQeisv
hDkRlawHPzBNoZOwyJAYI/slcjK1p5WEApS7KX09MuhKxpAU+bbGPGhCBNQC7FMGKWiMnz169Fwr
fhiWq++syS23Y4gOlDo5Qt/uSgb7eCrF94pW444KBW9ZZqKzZbl06rTqJ5nGHmsSfKYjM+/b5BS/
OmO4zlDAR6r1iDgRN61gdBjEyqjse9s6T74ck4PT+fxprNp6YlCr10VgZIfIm5xHi3UbwX0PsVM9
2vjkMQaa2qHwkPFUEIXvBLI7p7EB1jPvufUg7y3mayQjfAvqEGc+8D504ZGHeknO/HLP/l7A2SnD
LNpLc7x3ZWZdl01d99ZVqwlV6gwiabEO/XPCpdVGT2C+cLQJtfKY5S4X/33u8siSFFIJi3j4n0+N
iBNFuF6Um65zrCt+JtSxf3+x15s36QKoWJ78H7+Sb7t5in1308jwV1wUw5YJwzbsuumzTmxC4xFo
fICmo+YGAodqBaEByhxseDxJvDUiG8Z1b7ZwIXTqKyGsWF2oWZbVvCKJV2eduJqMo/h83ocYzmnj
5dR0RqKbyCRa4ZO4oQdi8mFE9T3ia9DCsT5JOxf89bP8W17YCL/RIJ5NmVDA6j0aBjvDiabnUYfE
SUHOOclKP+OCE/dq0M0XmrQ6QtlaI/CL3Qqj6AYHZLRfdqWr5QfEBvEGiYA66LPgM8Q8enHr/Bf9
+eGFKrwJW2gP+3RMfbIJ503lpr/9Rusvy6HG0tttahDc5Tnho4Rjk7ugZ1Tb/7ai5Nh5DlECMiRF
of0JRIqWWjX7CoC7b5kf6hutax8aCdDdNSj5lrXxCF3wnJUddrSCG5grm/yBaJCpA/IpYrU3iYl4
jEJyAWRBdHhfYJGKajITs+ILwJ5YpUkFkLhncjaDjUPa/RImjlGTptXxtRlaGN8w6TKvj056Recm
zKt93u+MvDv6jfvpYxdcuV745gXMKV11R84IZNtGKymrHKqM53wrMaJHtX+wzKi747cfXp0QwbJH
ExN9P/AJbzqQS+VvjXIw8YtjHqgHpv4Bk953KfQHW4McYZjI0MtrYedPdIruoMj2apKsm/tD0slN
gkOJAIpTa0TvbkOUh8EMyCi1Y1mK9dAMtxTGK+TpFdHtkIHxhuRWucPVSwRMfKQT/Ph/VJ3ZcpxK
122fiAhISJrbaqi+VWf7hrC0ten7nqf/B+g7sePclFWSLVcVkKxca84xgb+9ETF9B54/0TytJebP
KYl4oWFOqlR9s/3kIcSx5XKuR+vfUc8PHL7Pdo5+qPRqlTusJbXJzrAGP6W6Sa9jbrhj23VVAkuT
ajoE01PLAMMpxcHyYEIBskwH3Gcjw/HYQykVQE9oCFpPaNU3HETiPpUnilcUe3hPYjiKkMwIZRjZ
GqiXMA2KVW4X+0iYf8uGsXinEiVdwKqzMF3YnbkDouDqNoDjuruXdCSdZPrjN955+kr7gt2C/C31
pzmQ7ghTZVXmJpecxsZKWxsDOiKLQOjeJMGyc77U6YJc/VAm4g2p8UcbRgBIDcXNU8RzbfLbl8Zd
64Yj4+13gwVz3pwg8jmH4Ty3K4nGyrYltlpbqe9VTkBnvSqcJ7ENfkuGlGI9wK/cLaEc6KWsZIUJ
s5Y3tXMOXTHm9JEHpnBmc5sjUYbikY32X6cfXkKDFoU64s2DiW2WLhSbe8/SDwaUvjTeSGvCuZAc
+7B466m5sHtuT5BovpXBPHKRHzsiF3unvakRU6qAQHCcTwyqQ+CQFM6Iq166BJ4bbhHWHY1bTa8e
7JhWAIDjP6XBaMEAEIJWbDPAD5rmceUsfQ5ol1ml+m5ljIybuRk4f150gWpiKhBm5arxD4bnUm3/
ZmmG7gUy4cpk9WGwDGqcDcLQoMinzO2bul8lYf0X7sQh1cKtpAIk0n0Dsga8+2Ci1qKyiVgTIWUd
C6y2Kft2nyhgllJyzQWMjHErrfHQe1oGPRn3ie8d7T/9YB4YAijm9Jyc9LM2hvfBlwdUcOvYS91h
NC4YFrcFI3C/ZfQlp/lgbhzZAkS13HA0mUwYzH2qTd6P+5TkFo7ThXjSh2rRXe8DWiY6Nu72lZsI
GV/exe7/MKEFtqayaw2FRiz0tLe76BML4DY28it59BOJyxLBCo1XLE8s50QpBOa2apMbl/lX2rJw
JYzTgLRxOwEyGz4sThfLdDZDa9+IH/3VDYQJhWxfs/y+b1VQpdVh0LtzC4dE05R9LqKzZV/YPR0k
COK1FaMFGpu/mQmjTxP/FArpZqxZhcbaWHXwxoWibrWvRmifpR2zd8JbCQIEhehTyrpcWSOmy647
OWbym2kFIkvdR7gfXAZTfaXOdk1N2ZV1RNishuI/VIbfU4u3S6A1omn8C+GRzwWbfSJHPxQmF21Z
ob20mI3rCKI9d5yFhphAQc+9WwKlhg+ksQ+n19bOP1GGaXhUJiqCNG5+j3I8VljCcic/yS9sRK5f
9FeNGxPOrxQm2DrmuhyUBuXRGVoKIwUI0w24chH3v8ZyQhOa7+DTXPHR3GURuZyts+Qk2okhPCFn
ce10Ovq+m/bT1fQA1o99zIEIjlkjz2qJG8HyuUmAPQjbFYOMV+nwp8+0sre/AnLGdD+6Tg6d1+Hf
jEpp8qx1U30gq2hPme9/wy6FrR6T2aT5O6ccrrJz2yrjr5toIzjfGlobXdliECgvBttXW9Ew8qfb
6Vp0qMJNVBLIg89ZwqUiaVDIuMFC7dsnrev/smVBaKI10GW8fANq9W7kyrHX2wMZAPv5bqPG3i9N
aTZ2ijXGUt9HA8eRRefOTOYYaJntTKa1voixwSnVLwIONqP1ilyLvAnNcUv9FnfyU2848zpgCQ1n
bEHwXyOr33niPSKSilREHFu9VhETIPqfBDomI63/hLZyJTCWzb6VbAUeaYW7XeEMACjFAWpiNul/
DU/+Y0Iihc5gPXMaLtqA8k4lnUokA0EW3N7XWUPjypD3weh/IwagW0jrLBD1czS0XzI7swm2V1i6
yb7x0r0+cTZ1NEVCht2ED10NU94RRmzzrD8hXMO+3sBRptMrchqDddx9RjvYCruKypa6qvij2PGv
h+HgOJKKxrYL+SEMT2NDXKNY2XbyN8bfSa/sij31HYjxv5MX3u2QKAg2GVQCuvlmVNics5bEppqI
KgueQxZC72Nq2LFPrHJnWw2Dts8dfzM6kbWTib1jm+JtnEZcRWYcBo8AbeISv7OgflMtFzpHQKeG
ggonzVUN9RAnxbQzTbLSQCllidiiNlyDoT+Sr7L1mVZ4JH8qAmANttHfMiLrCYUi6OitgDBnQ1gY
u3KrEeXZ9R3xIq7uA/qPC1cZ1W09BKDDYeBFDFsxRsWWv42Is0Q6TFJuzK+N+EWTMm31KiAVJtm2
ghTzKjrE0tukBi3xcV0TThxpDMOdflszdo+lxcSj2tV1igq8QcqS7ehWQ+DftOSZeHWxQf23DYjq
xcK70yE/lkmzby19W3cpR+oYTSQbBrar5R7s88+MvVOIBhoekDvk/UFk6rnRJzcI3/i/z8SJ0nXv
XFUZt+PgP1gZj2PO+wbB5PfmztP0XUPTxaKhVfejO9iIbUNQe1Hu+ux9i2ZnCG5n0IH1fNzG+XAQ
ibVPcO52tDFSOGot/7umGyDGph1Otk0yu9crZV9L5Dv1a0Yvd+T24aFNpyl88OOOMT/NHdL0YEi4
uW5t+5gN7xDumSVs1dxAMBqSC3ftmIJ4fXRoVMcdJu0A9PgQ4B3wcW+wzXMTm/RMcsCwWaIB5wAy
bvT5DbbcaWl4yMzeDUV4KGx56okyNOpup5GvYkSjq4QmaLOYvBoiXTjBRxpRFV0DC+YV18FQTi6d
wi32JndEeyHZK4+0gOvaoilsuRXgKKCle/AZbiUQVOT2LhfGXvHsbZSuCzkdHA2LpmkCQXjRrega
pvV2ApSSk+qszIE07bS1IsGfGJPNcZUhkaI9jaF52hoqG7Ak3vk+McJcOF3do/dQX2wCoOaf55ay
eSrAnNSMjKHukCgYnslbJqf0EsPoYgO3y00Lb/X06reb2cqt6eRN6PvZhDurprrN/HpA7u8ZKu6J
jdwErbGLi/xgADWJG4T5k9z7DlhXMz92QOvHOtxCp8x0AZ6JhNkuZ8dQn3wjPcedccoL8uRwrviZ
/pWzt9I4eQN13LVS7sxk2FAzjtMWhoBr1fY2VtQNdKZrTa8WusNBidS9DUyyVA4pPGJVfsUx8dFF
6UpFHmO8noC3Dly/m17dw8E7htDOYj4de6Css1ex/s8wa1qS1s2oOvPe3MQYdYXMP0hOOeNu9ss/
A7zVjOOmq9o2nZQtEnQcU8oG1gPH1Kl2s2GDHvkkiZIYW3zeao74YXnARblXyEiZ8eSnIlH0Q9Sk
waGYseZ2Gvg7Zlx/mHsY8CYKdQspxoL/m1uoOQSqWiR5NlKnVZp7iIkj61LJ8dnX3W+GRjhs8mq4
JISl/jxUmgTZDYSjIQrgnOAUqdO4+NX3+6qly08+xtiazEUaJjWnSaLzaIvE2taeFp8CHFX4AzJa
q1qpsNcdq4eBRY18pEo7VjrcvSE7ifQvuj1MZXlAoT168RE85SfmwvEPzXrlZpM+syHQ1L/CC8Zv
Qg/gkAYKG52m/8yBYkT+sGJkew1meGs0P4yCd4XXBOurMwA7yb2S9d5RzyqAgbPR+R9lX+hvkrY2
QmV7owk/cgejVc8te/1zQwgMKaQ8NZAyzoXiF8x7bcWEafiVaOOrBAnL2CpRM9dsLoxC61O/fApZ
UXEIhnFyKRj/SRlwnP3BjDmHQLMltP3Z8XQpVLZAPWrG5HC7aOnIpMGOYnNwFVapzYKl0XHD71mg
tnppDPcsy/wjSAcKcNhTa1YffVVr0AuMmbtpwSmhtW+SoII4iVuOcffmN0vGn8Ybqtdzds0P1acO
1Bitqhfv2ILfCoX9DW6EdocZ0WCpYIjv0bL/+V2JiIxN6pTEW2M3yAi8pXbgAccxOuyOYTxLdQLI
xmjWxYyT++8h66HYe1YyxB9JzyY+b9LFnB2/+CkMmbHdN34LnE/vIP0Sn8ew2hG0ILzWXidKQLEy
v6++sepbpnLX/3lBY0cpHjRHTxu/g7SQ1wjjZWdjbZp7NsGhMcZj4U3+JZ7zHJavlocGwj2D4HqA
B2FpNB66qTipSXUQTtXefj6YobK/pfVmt7FxGA0lopLhwXiwq4cumcyg7Mk7LQ/DWHonKOR/h3CS
bqPN9KNw/qm4qjTzrtJEfLI8NAbLBLOX4/KsnAVMRWZeDTyn+4UXo8x0ogJd586r/b9NIkp98/gh
XwSj9huMKjnbZPhctElVGIbBpFxeQrX8p/+9pJ/ndqvGcDMH311+srymwbMeQ49AaoCKgjp8pOrw
i9p2gwgkHoba7862qv3Y6/OkVEUtrxMRfukcVdmayBF/IOVlmTyrIegOC0zM9I2voCx7HH3NgGFQ
J3lvZmJ1hvFW8eHsF7hlZ5b/pGLMdsuz5UFqTVltli+xlJcbUvLWrT1iDYgK/WM0uvMEK3VnS797
GOLRV4O4OtAH6ajNYcvqwIaCSAGclv5qodAu3+e1H1QPq+BA21obIyCDXYUE9f8j83BusosVCBFx
N2DjNUXljp5jGvjdDRRE80Nv+MwoCM5D6YUMBtewBwyxFPoqIpT9tDyUPVYFMontTRolENs0nTXA
K+mFEwQfbUwALzCvKkk5U4fPPPZf4yx4VZrAtXUh9h298B3yW/yXxcz0mRefKkZ8ZXX04VRV4UJV
BmM//24UOt3BIzrwwCK2p8UQvlUpa7CB9omwRtR0sZwITAhpD7V8OHemohGZLswfqvnNE0LnA6P8
DOcjPWnheCVoOr9i2N4VuZY+swnRQNH5Cu6GvN7ongYrrE3W7dwGJsWIaI+5bWuoBOviwKdv1r8G
DUZUk1J93/ZwBCph0VgulrPyjVckXAZEtPDh2Y21DilUab3moHOnmH1U9jEP3j3CRxC+R09NdMdW
m8ZjqKec9mWWop+PnKPXxbeQDftBzoZfmHzRtS99ttlRKaDnB3m6STT6w8Zc2ThqBqsgx/U9ANhH
mhJgU59X72Zex/vUYNqPmKjWg5OYwTY2nHfVCIad5rRs3qxijaTOIqBlJmSZIgm3zJvYc1QZfTW1
917r1mww8Y4DYuIQ9pszWpd27Mx9E6YfDgJldebh6YIxbGdEybse2Fc6TJU5hRds0uUl4yS/1Niu
TnGDNKXOiRWn5wKqmobqKnWKcxmAy5NKpu5mHd25aN04bAStFSSnVsClaugVSeWOIKIBv4GDvSJJ
OeTI/45mSfoce/zyq960OvoHa2EA2TGCf7sy/i1H8CljXUe3qPFBT1WTdUvagbee8rHtVKJGT0Vd
OG+tXZxNTXdeLbZIvq52O2GB728QQG56B1iUI614U3UkHBJObO+IXWzW2YBXNWo69RPvxp2PK6L3
hjJYie8E8cSwuW+OUT98VbZHJFsdUiIDvdz8NOMWfRG0yCwqILW4j/1gHeZXTEZvMBJxi0jY3orS
oC+pRy/cblDb1Y2SM3MCx2mTx5Bbh4XUvjDbdUWn4U1thiLaxuueNMSIQuXpQV2cqoy5OtujubPF
WZLYf20r/x5rp94tx6MlxmvfwcuitRkFBxCL7T4iajQSyFtqD2XychQDrWIIMzenxuhT6xvq+PnX
+eR0rPUi6C6cjQ15zjlJjCpuDwQPCejc+WBpVpgdS88vDpPXu0MfH30YjQdZa63nmoXabUegECtz
mGfXU4ncGZPvafmqdhrGggwchej6lVorCgG3cQqLt9GPS7myPBB3p+38NPww2vnMdkJnB9T2JUdi
hnM/owFa2uYjTD19JdO22WcIvzzmMjD+svFgqUwRl3LFSBzcmIw0CFQgY3XB83WawUh13MEwJpNH
zwMYGWaMYRJIJQl73+TEZljawGlJJohzjdCbnn00eh9M2Pj0Cu1jHKrophaqW9tjMJ9hjqSHO1ps
kbr9Aryyc0v7o9IHveq6KP/Avw3coqGTVJXxsW0F6ior77dYelEw2gL2T+CFz8agrmRGgX4bd90U
7zVjFr+m9+UBPWR2nyUL8znqiPAr0TS0BHrX7rB+jldi0dLDsgj/LKhq7ABYStCLLOvpAKxPgQKO
1K4af87nXjrprs5Ifg5EX99+6q+y/FYaHFNKreoXZ35AgJidrU7p7r2GyGxZGn44bIWJsAy1iX4f
05C3k8MNKUVu3JfvpUR4HGJYwyQY3BfsQY18CZbRvAwqhewumrlXSVC6apXU11OIZYkoc/PpGEQ4
DqHMjlU0mE/PQxzAGncPmLBtMJQmey1JxdXHOoWfFuijP7YB0+1fJRfHSwdIgvytyiUAp9pK5j0A
04FzkAkVEKNtgn4Z49+DkbcHfjZcYubS+2Gdjc4nmjD/Rc368GFGOfJDDzeoDaCmJQhyXPlKIEjt
UczT2KMxmZkNVk+LEvFA6Epg2oQh8T0HyOBliBJ9nwfydSnfggoahw4crQdUsI9YRkobPdNy2KBc
o0U3aQuyrc8rwoBq72rqunXFrjezUgNb/EptVd8vJYwPokf1ovQgaVHdVMpK14gqxNlG1wdbOWU1
FnAGFF1Gq/x/36zo8Ihd2JEO1i0rl5y/UymEykuMHQ9NV+pnEzGklAHSLEaCSFeS3N/8VN5zXM3g
zdk25uuyBC0PbWg666FkABaOGsA4iAmHxhTWkWSM4BbXFc04i0aKlZLSPeLZfK3kF46eZku+OeqM
LHJuEP3IzIiJbAupsSHGxit96skCno1Rh+W/WX6SQkFAznhsBbYs2HI2LlK99I5ayOhtKOLIdRT1
RS26/CTI0rhbjfYdhIwQ9r0x4yrZYtzREOPQ/x8ZntIGHKPtEeLSiGevDd7OGBHUJ3PpC6epPbDV
MIltSiOV+WFuHOgLPZbiI5RYqTrZTduglDD3p+5PnCst068+e6Q0PNxpRFWpTp6kttOZSszLV9P3
leujDcLzV7bIluDzTCNCHtshk9SMk3KTUgDReiqT93bAOVwWuXUXEq2ZIJuD+2RrAjuBx2IT/NWR
a0VB8xnOCDxw9MYBmyjhunl4XZYHowi+loMXVLR+m8DwXQpR505ocBXnDD5NiuEmaU5M5d+B2bCD
8Mu7FIpxF+LfcAKkMi+WIy15mXSs+csLzkSinUqAISAC6cOZfUaXq3tfKHtWpJ1G0Sd4uMLqlKne
qz5/2sB91wWVtxn62p0E3M+F1W+qTuLqAcpdTg6IOfN9bXnIm6BaNXUUHprYbF8J+nhMQdHuoKKz
cSw7V+Ta3Ypw0v4cH1IQxJb8+UdcQHuSWgDrVSGWOggB4okG7WhmEVDZcRehKk/e8xbHECkBE/H0
3XtletGrpvb8dXVYix4bQRbnG9wkysMPvoI5K6Vk0HEMSJvFAaFejSlRNlqgeRdUlmAhU7hKP8Tb
HGeV5l/yro4Yd0hyguL+gYJlegbRnCjihH9ZNNpcfVk2wYEe2XR5UnUtSW1AOkqDwFS1hMZcmJ3q
Vl0PukH+mdEn775BhlT+TnWr/dYxUGFSYVKmVHtI+5Jevl2dB7N6U3Unv06AF/c4wj70Mv3QQ1Jr
Z2KkggBzFUWTPHk+M/V6rieXGy2ZKtw99foRzmvbssDhxqi2Dd2EtYaG9OJnjtgP/UDTWxHJJqUU
BumZuhX73lrjKrBiYpPQkB+55ckeo0j3Z0KHsBeaFt3Au6L083KMRzzL2io46lhvExgEVztqaJVJ
674kY3SRh4U/99TPNDBwf/TpuabufWleu2TwgcmU2d0iMSBuINWIl6H1c9B/ZX7pOpbg5R+ShwXX
dV4WUzMA6CA4FGUwqVevtBAQ2h0aPcgPG18ovxW1g1ri/wpUjQOu4ctJwfHsA+T/B7PwtENgmyQl
jIEH14sHLWMql42JX4AWsFDte/FLCrj+iXrGfNZ5CtZpABuRzfcvFK1HzzaZEdjlV16G4ZvtxPa9
iIw9oujwLdL6uaqjROMmyGwvkO/gOedhufy9PMvsQocGatcEHvBDqRHMB9+dFE8jw/2C6MgvcTD9
t9KqGOExKg+HeCrtjVNNny1or0T/ToL2mbeojobiizDt4ErdAUOHYcq5m6DXsHXFGoaZe1+MgI3p
09HHp2oORmxk6rwGTIyDnAZiR9gLpIVttJFd07q+DJSnw9W61DuNX/1xRkd/1oAxtg4ztjm/QH8m
IqvhnjLlA+jk7EIn/UhU+16m5XjhupCvw+R8RmNcXdq4CLYj5OmdWdkcPJwUpxG18N5oooxYPZ+E
xm7EooNNsh/YGeF9nTFCIQNwPznX4VBvTT/DLjN1+a7q3ohQK87gC07wZKpdPLeDRvnFksC9Z47u
S30luYboKwiH7K6V5uylTLU9d2+GfpLmuwyDVy+S6SNO9F+yLzyUvJZ/UBVr/LAD5k42U2dPjNVa
zu1IzyBPmR4ZuFWl2xuRLlaTN6KGkyP/KNpXoiHydo9OP9j1PeFX9lR/84LtBwbKdFcGcb4NJZLX
ZQH3LaF+MqG14FKb0KHpCiMFVkF3JyItDxwYmoxjGp8nbEI7PWpQK9cFgEVN5K6g/7ZPBVkFjHdq
1CKoZgECh0cWwxJQRBoeKYUGWga3SEYpuzNsqS2KHbMK9Q/0xrhR50Kxs0PzVtXogBm7fOdFt0/q
prtPcQrQuGWewrbKWlfk/h1EHzHZSfRrGwQEblFjL+eFZoIl9ubWHZDbbTWR9KDRzkboHDz94Jsk
L7HLVS/bCT48/HvgaSBUh+tUyH/rfMxPxZRV+8lTJdGH47vR6MkjAxPjatB5wO8Q4OV3HbUbVY8v
uD144CRbL0XdohsPvSAXln4h1nrd+EthUREaUdXn5SsSGMggrlTirANOm4is150z28oR3eKHVm/8
20lj1xd4oG+DYpquRnM2lA8oe1t7KsRlKYRNi4jvuUMr5k2bPm9Hifgg4wRcwFq1sumtFpRnP0uH
IflQfehzzE78D5suwirzBbO0VP1eGpZmXe5b/L30k0vmjU1j33oqnKZH6OKZHJKaMO9+gAtR9VO0
KUJAQEOk5B392No+YuFpE6f8ANqqH+Fz3fUGuPkC/u5nSHiqiQpV+2CvqROdlY2E6NoDUt92auoR
A1SDpslbUp6aoCWdTndqtxe96i67Cj23cndqZYSSkrA5pc0itttMFumMohRm2R1i8ti4Rr7b0fla
SPB6DWQsVSkkJ+tqON57bhOL4qtWtKuwoYWgvreqo+VABkkkRWjyvwfyL0OmKv5nlsWQKqG93TP8
KngRuhh2JPVBmNLDzhgYbWSJynapjdnE0G8oQOHDot/HPS5GR6thokUdd7gmeYaBCToYxP5yvx3S
6h+k+t1NHzQ00uRf7lofwrusWrTVFeyCqAW6nXoUdJteyQMW1txei0yvbgloEAYZ1yS2nTMCVO5z
ooiiemvnKBdCW6+pYFiwqzrv9n47nBtFnhkhUHbr3dMvrdcK0Th8PPvc4b8MNmyPJXJOc2+UX7Fh
Acl0cjyhrJoacvgB9UrKXlY1yRHLOkH0b/kI+oE5XdU9qP0+lp6Bie92b/Tdi40YqOfo3vXC7p+x
UHaT5ajvFPH1pkl69qxOC4J0fsAoS0yiZmK5tfWdkUTaq6Q7dTTm8q3K8r1pOPm2nDBvaCJ8EdTs
h7LBhYpNqfm5Bjh7WNtV3Vwvv1GPDe1kj+L7p10gBqKfwo46esgGwL5TBlARmQ1pRv17Vgb3gsHu
UeQxLEjKPHJ7VCYZRYi3cMpPpDr/7awZcFmm8ySz9eaQJqBZonpGTRPefeJOlu1mkdD0a+gwrJS+
gk1rYwcuFYUpqslG3FP88Ei/QXtojcr3iurimNiYYc2tl0KvywldMed8oKEitHwi/6EM9dXQZqMr
qvrTycgPIL3od92RjxQBrmCAWvSXWicYN7YMuYfWybghrbbMRrw/QCw/AyofTWNE4vj5B5vN74Rb
7WqcJmLCSIe6+pF+N5qwPsZaZG9Lg50BjDfEuXO5O5Utibid/lZ6inmNkgeK43aVNolyTyb6NZWC
EJdwKCDDxQgWsR2Uqxn7G9uUbw3heCRxkieupSLeBFYX/iJ2XF8DDCSftsHpO4IADSxy9X6aSUGK
FlzaNKtEpXh7L3cgNieRf3Ac5tlB184uDlwZU699MVxNXzVFyS+tL+2dX2b9QWaIROKJTMc5iRAo
DlKRENd0o+GaNriveqj2bC3/I7I0fP78nwjxtmruwEGF70tYt1XcqL/jtxmVKPLsslTKpJiDixyy
eNMlm3BAvKCoWDmX3U1Oju9W0VWb6Q29TCtUUOOxLdssT+vWuMVt/I+ZAuq0LcW8NFPdPJBS/usc
SsLUm5wKO2nexUL+hlCEvcH4ACwNCmH+AhQ0gRPTuYl15fIT0rVEDTWBCXmOHaP/ac1jheVy8NMy
gb8wN+Z0Ul83XexYb8Tc/sEOa/6D/gVKlLRfrbGWLrLJ8fqzm4zoZ1dgsGFKWv0qlbD7kCu0xLNn
cyIgyIpnmgyH1qc6k17/azk7tSBmypTZw25Zs+Omrihtx+LnKdxR+pQFeOx84A0VGHb4dF71yNsa
LSb12O4/+J3RMaJf4nqsl8cgjP42BAvBVk1INJv35mrcOjcK/2YlHZnv4G1O9dUwQvbUpCM4WXCp
2JPeSj2kg2YOBD4JeVpygWOn6I/cymnOKM+wDaov2GFPpeurr5Ev+iis1nUI4CQrfCgfPj5zxWxc
x5zoWgzTSpeN/sbgFr2cqfI9pRkAN/UbrWVfhiRraVfIhp3fhO9+bfeTdtIM+hPLV3yEpLaE2WfJ
KkAHBEXIfzPjPs4KLFgQgNRSDptRplj+K3IxAn9B+wX3USo5GRsg5asYJVYW45CdW3BL9y0aUOWs
amMasL2kHWZy4lLsrDb3CpjX09ioGZh7SfN5pHOeK8ZLC0Z3W2FHReSqlDS8+ucS8VTIsmHQkVT7
aCywWGoqWITY0k+GN6T7EbsAJHVmsybb9+XSLIoqm7Uq5OWpsjvDjIJHxi24PxeQwTXTPNW6wLqm
aqf/zq5lUDLVFHGFTbSZmRNBi8KG0xzW+BofWLgJi4JojzAavnuTlWfZPVMr2iv2VmROEp3pEiFl
bgLnBaCW/hW+IliS/9iYpUJSDKSIzJ0dS+PFhO9xEkUDN3reEUMhzl1U5A4eN8zc2DWQqi4zOHBM
By0qvrF+Vq+qqq2ZJdmP5Rm3mwloA3C85elU09YDYKVuEcERvKbT/AFGVD+wjsi9NGlL+zIiwRTy
qgkRptUBUpmEhfy/e9vyFTN27ADLgjiokL/mztSyc6KibM5tX/x8a/l+jIhq3bQdeQymYp3+ezDj
AoV8XX5QVge8YZ4tP2zVv3L6vRQuKkm65dlRIpxChndcdqj4o8NThRJ02aqCxMMjS52+EVCYzxnh
3C6podlLkXc04zkRjIOuhd16GXn99xDG9SYJAP9LlXoNCu+qVUX4qyhBHtQqpvS4EcZtqMnBi/Tw
C6+ftqfWBhWl6zuvsTvPVTAYsjOZjzXQ5gC2RyC2ganeYnCOH2pv1wcAihvk2iO6aRvaVTNU9ygY
mlsX3v/7zvLtqccqlQ/cGOnsdxs9ZI5WaWw5mIggatalsTf7VnWNwjH2DtqsTSwbEBEWggAdH88G
zg+UxzyCKNf2WnrTHsxSa14L5XY1f1VZZXozX+LMsC4ZksAeqMYmw3iM4gXlMU0y4xIowG0i05z+
5Cb1sS9r76grngY9Gb3AopAgbybmlpCkJf0bqyEKnZ333gmt6oFDOnOH1I82nGqIWCK/2U2JTV+k
9akbAg+s0nxaV8QqbszA1F26hPKlNjhnSsP/dN6WS8UgikRzWcR9dOpdcFWyNH/YsljnEiL6csds
bCa8uQVejpgRfJl9dFF6p3loSl6+s9qPcDpXQ00nwJC6fCkk3TwgPUC+TFUyiM+HgvFhZ58FqYXA
GMnk+e9pWECPJS5AW8NeIlRnucQbsmoOSze/5F0fYUhd0znyt46G4ozIf+qjXR6BkMyJh6F50nPQ
gyDR6Ke29W3ZuFnO0P21cpVSvnGug97iDJ8Xm3ZefFoTNWxXF4zPPBPkamniVZW5xQhTRk88XBBE
mxzNOs/M0gPn6Z+WpYqAVH7F/JDQAsTLBmdyeToyOcE8qwbfg87yRG+h2TQ5qYY/N8QMUySrNld6
Z3sY3mWGfcxu3m3RpsxOsG1Vuf6ECUwjKJrQg1devB1qILHm1J5jSdMnIR9wO9G1orRgYKl1bPPr
uo2uObNL3J14g2EDUXYBmghuwkvZ8gU1FGx0n/+1wZNw+p03v0uDT7Cagz7UsfiDSmkgDFk2F6/1
aMPFSMloDpCtVakUEmPz7ge0kvzuGg2k36lCRQgRQipntwf3X2q3kMDxZ4lShMjvRxuNyZ7wJ8bf
oUDVxrbrklt1dNR8s9w6fi1uhug+gp4UWDvtikubxi+mpU9oAJ/RPMihj1jeshviaIe3TA8Ahffp
RzM1l0k53OvzZP1uBGIu2ZD5FCyrqNTLvxaO9yoQJt1ZVbwNEfJ4XdQ4zYv8bW4n5pY/vDIe7NZj
rX2iEEEvsixUAxKhAdE6sU1cu8GlbF+or2A1TsYh6rzvePTCnx2mR5gOEDtU+T43l0Xx5UeojyHs
GJep6QC/xYwTlNHGRIb+KTORL9hNFO6MqfR5KcbL/wou5mZpPSM65r/G7bZxs4rpOQjO4fKz4GdE
nz6GaCoOIqch4yV5cjBmhsHSsy4wWa/TLA7Xy/fE/JbHibFnr0nbXTr4SoqhLFBGaujZuO+wxFaN
qe6IGv0Jo1s2ntT6KbapQtk6KuK4Hr3/U/NpSoBjgdhhgXYvRfqZ5AqE/JZml4dOtJtzgabJh2aY
hs3WmHdNUx2I0/JVkrQT06pM3ZRMV84dbYtQb/aNNid2azLU9h3S6Cwpbt48n1l6LPxNmyl8RCgV
NFCPWbmIr2levCznnZhjxX2/b1fJHP3FxnLPldCzw+KZF7REexRAUBcRiO/Z+f9xdR5LjiNps30i
mEGLLbXMZIpKtYGVhBYBDTz9fyJYM3XvbGgku7s6K0kEPuF+nJjt5U33mupBt1rcPVVdIybPcnBk
GQsNg7VFCgZ2FSo9i4cdUz2rLZnpaQV7kkNc3KW1ffBLnapxcB4q4S3PaBK2tTlfIRsnazgp9XuD
v38X2gVieVJod0xNZgL5kGuoh8Q1DOh2JGT+ey/GiezZ80ZtKbKj7nHE6gs8eSPU0zMc42LTLhoT
jrBJCWJLUuzf/AP1MggZklATKQVfALmYcwAPx+CccHTCHpIPPquk+zP10rWKTxAKwf7f+2HsEoq7
aPl+7jCx41gO91R3J2rx8GQDlDrDfaYLIJ3gagx5vZ6d7Etv/e5BXVnylUNg3tmziPWSW6dZKrHc
OuDE1wDYalOcwYVHAIYdKjpAg3ztZqeMN2GMYHnBnZIM6PJdFmUX1jTirI7tloiZtQGKEC+MPAMH
c2SAO9SHiCWqTLHtnP2IzX6nhIet4Erfg3oRWyEzByfj1IaJvVZ/VJixfY7aDAGiFz16ExEjfJ7J
nPdvmALqs1/6B9V9eP6LnQ418XvOC9Rh6+x4eXRzuz6+IHm2V3VtD9CEwhT/GoFltYXwoG16GDVZ
9mtIQSgDuHFgwMJ4lmuQJMKiArxjPPaM1c+1gf81hm2+mh0xHqBllkwgeSCE2TgNjNMLf3pWxwgg
mucUzXMCr/Pqi5DNX2RlkBuSKtp5ul4SjeUnRAiZqFlrupeOqVr3mmRBclFFazSDUUgDYz2Fov7U
AnwwNd+LGUXqtbaGfRTXPhjna2Q2wavKhbIz/U8vL+SOpJRj2AyIte2yO6Sune0dM/GfO2+0s+ti
U8pOU11fTVurwVwY3tdUR+9woR/Vl1jrgkckQ9lqGq9hnM0fflmax3TBBDpGnv7JT/WGfudXk/g4
3P8/SeD9W5K6I/4Lm2i1mEFyn8wfc5L/Vh+lKyrmqrndHvQkdB81R89h/gn/BPrbWTM4mM/sYHAj
bkBQVE9EjUoOkYGXcuyJQqOuIbJD/DDDpfw+jK9MB40fmORpnjM3Y0aULg9OEQOhpR17IFslPKhr
S7ewDvgtSVjqpSMrd8hiT3NoApEhEWVlG2P8OBUkcK4GUmTOObdsoTXePoYlvoKQxR0zr3/JJy2I
iRunSbLy+kwc2oncALKFFhx4RO9VSXJs9Uj77f/07RS9y6j9lu85KG9Wru0kL2iZDxn3iCcbkCaH
fi1jDUhpCBsuQPVR9hYxDalt/6HCK8G1/I7ABK3KWxgzG1/nyURJAtpgU7nxz8krnM+wLLnHgQiA
nDHs7/FhrVM8CtfAvdzxm/brnv2Rn+0SkcGDsXBUGTFn/sg3E5wxhihtvJqhlCBFIyxBNjUndHwJ
UI+JgU0Ro6TXKueUjl5/qgOBewmwTGDyQwonPcWlEG+h2SFSwEvKLiS7tlx3j05NWvhUW785F/pD
UnlYvOQaMDcND0t4zOVkp0c6Kf8BM52+cTSZTI6LsZd6A3VzVXONGoLR1gA/xMevNcfFHp80Mn/6
ezcD0Unkqf4Vmpb22GrWo2Zkwdb0G3ZydGZ5NQ/f62IuTeYhXfl9LByZ+aM71TPng3mvwj2gERfD
dciQC39FdfoW4Uw5xRYzQkqw7gkZYikv/uU7GUnlqrBZvSVJ+CfGxPwSTnJH4XJLVjIe+golkF7w
wV11bcKC15J9NqP2Y+RtvVd+MG9HF1bdInXU1Mt4QLj72E61JlnCfQ2Zet/u7ZI9pPPNZ88cIYGa
7RV8Une/RKxm/diytmSCcQhVIYKjCsZiZ2CXjWpWSJphBo/9sk4DWivBGbYa/WF+H7qo3kNaxRvf
TeZa3YZIVP17Q/p3k/KQkelxe9UEI1qtj8edocEOW5l+FJzvRziMoeQuDIYnjG9uBqOfieg6TwlZ
cRHJMmpcAUAM0biFlUQOL9TWDDHoV5DVzv6uMnaL6hhoQICNGCwLG8Bs7yZJjGbB/jXMfXcqSDhd
BYDxatYx5I3YibMLK4oahtb9De4QVlMWZQ/3rzMIg2S/ZCibytR33poRrZ2nx/NBNT0Fp/6q6rFp
l6RoVKTRvuHAyNZxQoJ9ppGTgwSXhCBysQxZcYgOmJuL2ltm3tKRQnHalCI11qnf9kfaBndFAjLE
7DLA0hk93dsEfiTy9Zj439C3RLf4uzpZ0yarTwxUECCiMLmNSxxuckk2G4rFOyFf4+DTUAq4A360
Rim6RAHceSlxzukBI3vPddpnfKT+Y0jihoVmSkksWYMupNvW7Ah8ACMwlFLrGykIt5huF36ER7JJ
MUr8lCfDO7OYiZP6ODA62/uKkJK7FHwQw1bTq27XLK3+nMq/LnvtokGfzB408y6m2Agf5yn2jLMj
8751CFgAW8ODY1g/uyUWWPImvN1MAIaLHtOjPftxdqsToyFsIsYUS1KOVVf+JZ37/BomnU4PntVf
CYkZuV+SRRqPX+qvKY38jyTo7LJOzOv7Z8s6xK4XZNbxwChYzne7md7br0mrCBP/I+js4iPVy4Nn
kxclwl7f3H9Dd/W3HeTgx3wNo6LdI/PTmEVNSpdjls1aLZNMuVFSz/7nZdDxkxNY+gUgEtSP76TY
Kkyr3KodXh6Tn+TZTKv+KaQ1KUMna/IYDaO4TrSN5PmZAniHr/E14DPVkth5NF1inWXB72bEkQ3B
jNWlDOttAXRj48jIeU8+1Gn/3gqBPdwi3Bq/QnliSbNmjIhPAB/HvUT7nxvyVAOq2Pad3uw8I+/3
Q5k4x/tv5H6XmFpqCfl7pFZ46p0mP+NFv2ralL1Gc/IM7Hp+H8f6Z8E2OIiHl0quJMQYSncuYTM2
FjwlDwKr7t3CBf9ys2ikBUvJUGSHEUbS/FMJPP65P9hiZ3tBHFuZ9s29WlykQ2u0XIRD1k1JinXk
J/B7MOGMQd6v68Wx0Ro/qwY4DcTBc2BnwJ54zMDcP9qdE6xlhDxrCPFkhml6IX+PWOSkroijAdjQ
2lhUVNlnWCTWArwHGKW8MZqJIbn2mx9mJiowqD2bOTtoN9WSLRRjvcfXS/NRVjTHccmL/eDg4PJ8
MMS5icxYLqBMF4Gpa1G9ppWl4XoDogOamHCwyn6Gktw9zD2zgZbarSQiLs0KjMJ6BmRXnv/3UX0d
+VtHH6jfCO27zE5LZkT9XavD4jm0decySjb5yD737+wsaVgC9fUCAkUkROBydq2VRtsuQm/PuWQd
p4mPbfFK5wVbR7ApcmvcrTV/IsN5coqfKdnYDejSrmr1BwtHOUi5iImZ1ohuo+aSsAu2IXclltWI
vldqMDksVx91QHZlyohqSgTo9Mec9l0qP1nErZmUb8uB+68h6udKWOZVuPknsTb1J3s0FD0u6r+2
RT+a5RSvnt890/7qX8FyResuZVuAb9V91E379plDLsvHn1WIbzcq+/q9mFquaqMMDllphOf7yYVg
8SPJlpurUXox7gArZWrnrocpDfwAZdpU7CcKTfdkjWSH0KcqG88wYMaZZrNYDxkn+K612LDblW4S
mYpngMXtH0/rr4HTzU8kjhLqN8ff4nE2Tujbs2upSd+H0YDalCN2Mbg2/cX0aZcT/vOgYgxXoFte
LRDN0ac5ILPdrN2OeKDWrryoNXea9wvTFUzTvMza4gIYGRc6eJrLhGF+bbOrZLHMNtIFtXnTQwgC
RHbzZ8rOo5f31A+vWYhF9XwYN4KgzH5JfrKjBCDy37dANZ1H+Jqo3JqCfJBwZH4liEwld+t47z9i
SELpwBY496Asq51CuqBBYNNW2ozW6yFAEMcCuIVAUoLZw/hXa41/aePkT8AB/7qEZKo1GCgq1O6v
VZaTyRtFJ3X1p6OkhgxEChiN99qiLT7dLxBEPSjtabvAAJ6WKvde1UAEJgXBbMnLGHNWGiS7EGnX
Mj13dBj4UzLul85Obpqnh4/3rfVkp85BWSQWaj4ghrZNEI/OXrLUo52rNel9PODLGcH/DApoQ57u
88rY8vwjMoRHexnDJ/XAv+/tBSFQYIZH7GlqrzbwvV8pSx/XTrIqAN+cguKPWiS3A7fnBnu4GPi+
jGV3AgLPdmkamy0p6rSmifES61V28NO0hDtKLG3ZzUdVbth4EuDsosQMU2JyyoBzoKTNzqmiwMuN
zf2WrEb66oFvmiA/mqJQlRsOKWdclGza7pPtSRtvQwS1C0uyM0ojgo5KHYf+tFW2u/VA68f6pf9B
OPSbTuLzYmfDJZ+KlvzRcQ9ZcXWX/rgld+IBj/5cE4IJxeCNLR1eJ7k2xKtmASSr2OzIfWK0eN2q
1fF84QL7KGN3uI4C2a1WkTpstxolCGBtgAPTPCEbT+KtLj8z9dBm1JrM0iHjyO97qFnJDThtzCSM
rRWAKNZOoZWuctl5GoNWX7TwyBHlnTCCeif1TD0ExvT3pRFoMMnlP1Xv1RWBvl7dBpuyiXMs7zCs
T/dZlTeA9rX1kpQseWGhG8PcXeJpJp7TPaV1fF5qG7/HyL4z7RDsWLNn7FvDTyFno7C674CcIkda
7xlQdlL9J97De5Og5bl4KPPuos623NsghiM5xSQZtewo/4YQ+mCSoVu+P+1SmooO1sxmiLWD0wMS
+vcAnYYGXceaYhWD4Pbi4U+kE5ks/wseP8dBZCRfCEz6Y9vlRPuGjrGBqzNV+9I7OuZrYA7zD07H
NEq5EzCRo+UySIkL9GxXeV169Ugm2VC8zj+sceO20/eIW+tBKSr+rbUWD2lIEiD3DzvAzXrAdY1W
a3hvidRY0K09t5SdL01cEDCbBod7/eku2BTaeCBPXGpirap9qSLu6Zn05BUAGO4NBkFHuA6kiDaI
PG0rergbo9k/NeaIP06nowkqFLEhw8LVMljpvgZmr1ayg80n0mekdi1VymiWmfV2Mc3onNiYt9Sz
Sb6cGace4sA6qPfx/ofEdXLzJ6PcMvYopUaGINBf6spsL6qErwpm2G7Zbu61bVotglAdjPH8Fx4e
vOA/lmA53jaKo1YM29ovMqSczNPUeK20WTikC/Y+Ph0JI0VzeG8PKvfrfnXkAXZSchLUxaUus9S2
yHDOE1Yl/MoPFOkMt5nkrMtstC5UyNcicRu2pBOTOHL8nKubfhhIODBvox2O4MH6AKL/9WAmKMg8
dIZjMje/MTfMO2WyxeoA2EEWD4NVpWu1f68TJ3hMyPNgmW1ma712XiDMJzhq0Zqq2JIO2s6FnPkH
Zlx9BPAG7DbiVO2g0zZvswF5kEkOOKY9ehAmieTIgWtSMzvXz39gt6qPNnuQPfFO7FCV9KD1CC60
wmk15eP8wZn8HvhsNHNtIQsuJ8VGHwp3s3gxf2tDqqPu9wH00y+q1FS3HbyhFN0UJK5F8q7aMKp9
Yzg7A+EazchaHRa62xjNU52YbxjJs2O7CPM4ThjWoqgtH9VIBqGYoHqfrxY4uS/LRmWllX78MrBF
3KWNM4BAkNqOYsLo6rXDaxEAhg9susChFbfIIaqSz6a9hn5MQk4mYChlXrVFEdSuHW2oiDAHzEkg
LAI9LCdQ9Xp/mj9S8jnlJ7PieGZV2PsEZ7Yx4Z7GcGzzYf6KzPhnkAbFxSqz+9j432TY6QaGam4o
iGLFs0XDvcD+fkUYdhDTEF9hWCH7Z4O7bqayfgfiCbgS189+8iD14ohC1aXb+EDgM/ntQpp6lnK/
r/xjpIn6ltkTfOwST37QdAtqH/xWf9tfBgE7TTeG/eKggaP6YDPoN6uySLvXsjA3RmrUJ3wexa3K
ac/vNdxcLHyIrDZLKxB7d7brTdhm3ysCb+EAasXNdi0+taSjUPQ18oVbqnEPtMCzA0+CgoRRhbqQ
7LQSm8kqiUnDAPHaFS0B6SxmwHgwwojE+EtY4CDULLDW3Q+R0gWhEFjKHbrBtQa94NIayHgjsx92
jovSQ72sOsNGDJWuuoTSXi1ll7zynmQeverD0flgljSNB3WfXzI4zixN0S3QuRsEReRSJ9vFxbTh
1IU4hnSE8Ihh14kekoNwSKRuo/RiSz1fYbf9wVhY6W2MaKNEdaNwevwClXVp5wlhgD1Pt8SsiQIq
v7RAqw5CnjowBr2rEgLH8jjSehiI+Du/q/eDC7yhBsYtukEXy4B0/dML5OvSd05WgTJJ/UJJEmvx
KDcHGznO3wp7jl7MCDR2nOPnFPGsXeekC5ZVR1ro1fMmDy5TS+cAb39bk6x2UftztU4X1dytPXoN
MJusKlsf6DRSxuFoksi4Dp3cAdNlgOSSP7paD6qTNPPad730Xt04aS960ccsNyqM5sHU7SrXnZ6r
Wa/JFYvqz8mx/j67vzfZ8S42TQfQ7jKfS4oqLw1wmCEYYaP0xUUfbYBeeudxQjwT6dHHvbCbqrKV
2W/TJuZWcSELYdgmMfuHVq4lfDJa9imH3XqC/Mm0TWrbqqCw1mpi4Q/RQlETR6jwwndyovJvA5p8
zy78D2w2AFgcMMhj01pXh9S/lSGK6EXKoaHJ1d/h+cSPrEn0twjfMFpIE4njJF79LMWjXgOFYcB4
7gLWdICyV2FFuFcgBQZD3IQnPr+9xpD+qjGEAIzRgWipES3+96FO/L8vI/Q5OyQP5kZnrkyIGpFI
gwcDT91QsE5OWwaG5TrAfrYVGaQs/OaLd/AitJLKMOMD4uQQ8MDtNu4zftmm0F/U3iKNMN2jHtn0
BmRYma14bave0zfMuGUYuY3Ry+rjl8WMgtXdFN+aaCinmeFaagGoLfwXhL8jU9eEgqoIsDWOjddf
oZZPXmrttZzUtbzE9sq2srH2Ao/QepZCs1EEwZ3bUTXNC4Z7wtZqQZMtmQP0HtlzMSE2QuIQLCNY
TkZb6qGV5uHZdLELSDcu81qBG7eLtvfREDXsCaw5hfCUOjhWLGS26qXvtPPhzUpQaiq5OpK0lbBB
ddx7CS8em71P28qnNFZn0ZdfgXCv6hY8DMEPxOPOsaMtwtqZ7fi9oiuc4hG1ATFHqjBS9ZB65hXc
18fJH1ZW260689Nnsv8VMMrazlrvHHu9IM8lAS1I4kqz46Jh1kPC12bB54hgF+LJPL6rG676Inux
V2zJkElWGSGS7DRN+3vt05Smy9NomWe6jeK1nhfv4njFT7fp4is78XgrfAdmpNUNAKDzNaujiJDI
gUOpkiibkDDaBoWUwyJZXudl3f7QNJ+RlXzV+AJFfJ72ux6UJ3b+kMZFusc5y7ZV7RyV8oF9SfJm
MaxaRxrc7tZHV0kHcV5IiLlPhnJeYbc1Yfkd7rAQJoCucu5T+ZDEIseumev7D13/W80I1UPlRNeU
xDU0hXVxrPSkPqfD0oDIGL6rojFwrfZcj87PkItwfS9BOX9ZUuNMWRPI7D4w/t+SjCh9pFEFtoIL
TD3792BiFycZCWuTVs7WrYMetiYT0N8l0pvaGizsceBODLv+U1Y6S2d+sxa64OnPGJbzkwY35pD4
OqlLbfmuDwPsUPrji+UAgFkKozp3ifdtbAbzlBdEt4cm3Q3S309MR3SZuvErjpmIJy1rCosgsqNH
dPxzRLSbJumc2LdJ4RAJIzggDKsoW/hA5LYl0hnBKteO64FYY1ugPw9zVd38wF6rVwWTpktomPVB
nTtuyRjcFgCV8CU/8AvfL6I2j2oINVnNX1qAetmf7t8NA42bsosKAhY23cwEapq5lLdD0OebyHcw
jiaxIINZqz8Jd7A3AXfG41AQSRwFmHfu9xnU8G//en0ifiqxSmzxa0Bqtm8sDGmFGf0W0tmqHuJ0
0k9qAYnVHmkSBM200b5N+RDvehMYbOdM29Fo/ScdUTBTkTr/K1yudG2lBW7wWdsJo56kDj9HTz8a
VQsOr00uDbT4b/30/b690xEhVIvb/WmBj+sBY2utrrUrkTzIlY3ZfWyTN1XIQRqPDx6ZTCsxugGO
/ezQ2G78IhhdwbCA5VYUazW54/RkQCVDtenRg5GzuddJEiyLCJRCyl2s6POtPqKhlKt7R3YZiqSy
THADFxvsQZehNYzsDEmCutqEv7WN4DPJxhpO72hsp6mZ9iPas2sUFsGVqGk2leCePGEKDDdNdM4R
gtCUo0eJzGI8KrcGhyYZJxaDB4sSJBiLj2asrW+eqI9aZLrvieddotByfmFnvpRtTy6T6W2GKG02
U/EOdXpj4yO76vJnij0QK07ms3SSLzN9kJqnjVpKBl2HlA975cXXlg7uRD4fmb87wq2+NRYbvnbs
byaJZPjGXP8+lOkyVEeJwVQN2SoUHbQL6kFNx9WSipnwNo71I7FcNShxA4yAFtT7ew/hmnzTEtLV
D8I0LdRv0pZNy7NSJlfiLUyiVPjNFjHC+L+LCcYW+Oey8jbYQbONHbI271/5qlr2KEfh+EgRWuJY
5YPbsJeeA2IW5fiXezB/3QrT0tg8QhAEpUMc3EOu193Bk4ri4hxZHnxlKSx2M407aIJRJpTqEIds
eVJLZiba+eibW2CklJyNif52EOxvFgsCaxwAuSNhSQy0w9ANJgDFttm4F6PpTgbjp4OSK/9TL2dC
Zy7j2wk3SSuN+F2H/ub+q9HGEZG1l5IpH4/9Oag7Y3cvg9wZTApbqfxQOTIgaZpLXHRBp71QyrTr
/2eXS3I2aXwMWdAVR2dzMuxH9SCcGcW3AbNdvRzwdhWuW19mRSKhyiNPI/Xew6XG7twhHj2U9q3W
TXv/byChntVY5FbGjKZMTXrVzkCnAxIT/z8lx5zobbb3ik9z9XT979/LM1gXoVcc1XclzvjRW4MI
mAaMThsi+7atLHsVmrvpEmrMlps8tDuG4zqTuHf1LOuGBk8hAUajNITPuoHS0bOsm3qwBlCteRmG
zkdi5NFGy92c7WH9jhoY1I1tpPFlSLr4Mmb2nxwklrHpc7056/ga1gH11hMZltarWnv4An0OR8lZ
+Hm1q5zSPKedjGhgHseoxHx34rj7lmUJLcuUmK9ZO732UoPIGGrYZtFIG0MIfbz2NWB8VRuJsy/i
wF8XmQ+B3Ed4a9TRs/SDP7D+K17T8rlsQa+XZjh8jBZK0Rny1v2Zeo9J7bAa5Xv3Z3q2GQ3wxbBd
U9JjL/ctKqJWojaZkNFEpyFtiDkQfJ+E12Zw7BW5ZWSYa1F/aSf/tYX0c+zM2IA0/h+nrXrmENRK
WQlQ1iR9KYr74aUlHPXmJOL+yrVKsaZTmmdkLtzrEH9k4EnV5LBpsY3PJhIc1QKJjuuGFUq4Ud9T
e64oO+W/c6mMqdRyZOraQ5AKcJgdCiGE47/1zivfWlTV9Ej9zDZ0/m2UAu6WtJD3IUyObqGyFwPG
R3geKaOgpd7U2fK+BOjZEcjVz3qMPCJOiSn1mHawdUUpzVY42jUT6jbPitifySPCa62vTn09uOuD
i1sgFa+SLmpxIlC1NaQQWC0LQSUBTCMES+o+3lp2eSpB90PmXarigPEOKy23YBtAztGyC9e7Y1Gw
fMFGscyPbnRqdueSzt0OlAP2TDnDkXQw/ck63X8tUc+mgAp43hUCNqHRCXO3RLbwV6ljOw9N/RM/
UMImpk1utXzWBgRLuMXKiQxzp1Y4M5CYldTBXSwjtDZdiuDij2gG5I+OID5VNrboHQmjUVIpY4F1
nXrDPi/Ij20TkPz/qHKNNnn4LXAakrfJ1iM6DjJnuJnT7FwiW2Vw3PNTtcsP9q5MlJp4+siIRoin
9Hg/Ae5kBhMHOUUt1DMDm/cu6QFgsuX7xi1s3lR1pz0Mk+HsM8/fcpuUvC2UsuqhSPGLtHDcj3bz
0VZ0fLYcdvmRS36wahGpc+hM4poQ7mr+khy+hkjCdT77xcb876YhzuJqvWSxt6+FiTFWODbkbjGx
uem/xZbxqaXedHNH9xdn2Ip/PL3QFrKciwmFaYluibRoetGjxT4RTvFcM7c4D97wpJaxQuZJqWeZ
2LMbwBmF3XzwdUR+sXZWu+pkduJ1SlrRfZpBDuuhSkcHHgowprFsKTjGBZ56JqCGsTOW6izT6rur
ehWQLYg2WqqYMH1a6zEoS9hgHuWr7PjKzie8Ipp37GVv4+zVn4kduWQnEZzk2JyTSvMcGQNMJGLm
siIjvUQtW3wvCC6m5QMQjKsvV7fJ5olATwvbBLfOfPMYSTimqzfvpouN+k5ZTLUvNblrmemDtdLW
qtA2Zye9VT3zhrF/KPu4/VWb7YPOgu3D8BHo+ulabSprPasPgq0e91nmwVNqTJtQqvVTL7FXRmld
hRUxmrHttAZEa7aPVuEfJt+h5YvSX3flCRgumANpe7rL7QPxsyd982FqjommxZd/rDWwOOOFSyjY
B8v0Qp3bEs1HqHrlVCyXWgOfnRlFFKeQambDI2+ct/69n5mXOQnEjmHRtHVMIm41xuYbHwnlr7rT
syMb3vFgpPl7FS3uc0LS0Nbsc6Rf1A8hlxulbWuG/iczV7i7Q+J/4uNF/tVQns7pS5uNy97ogOua
LLeBzPjHakFxYKT6mWU+qPl+6p7VJDiFA8b+aZ2w37kuPiiBxKP41Vw+hDqnNvQMCY/3prcyhnwj
kSi9UQ/sc+GAYnCIcJ91y8vAh3yLDXdLaMPyEoe8VUsRULRgPvcEm0u9bJJLxHl++J9n40SKwFhL
0lgX66wb8VT1mNHPaUxYce4yaGv1wbvIEr0Vbv+Hbe+eUSIpcFgNd/bk4akE5feum0hvBB6In2Pg
76w00b68Mp0h4vBtDmbmyX1FUzX3gFlcw7VPI1amFUon8dg7urMWY0X6ulorL7qNEVHC0DqDCVAc
Zs5BjQziyXutUe+tB7Ppj4vjjlcPkNzY+T+skrke150dBeEmg5l9jhs4tLWGA0+EKOz14o2khY92
9B78Yfqp+oe+It+6KGcpJ6ToRWQhGdwNy1Uuv4d8hkf+32Ord/lykVYh1r5BMkaXhvVL2wztOtXQ
r2vI1dXiD39EcRy9Hw62WiJLTPsUCabAnlk6wD9dC9wMKAq1vCy4y7NwOWMgf/YpuO6SFChZDprt
bthrMcypOqj1TTSO4tOmZmEp8U338+asjkw0Simxav6wjb8HHjpuNcTPQKhs6xgxLD4jdiW2diUM
PszWM8OB3ZB2YmMh4H82bKtDt14Z38q5RyqO9Bh+XB2ZpIenk/1oNwyty8HJVtmYYzpg/oxBgyFW
k7/wlXCOeIPb27whYSYA3gDOOsftz7402AMLv3MbowiuAlfqRzNnFibtBGsSt1VkdsPbaC3Wze8t
aBpVhn2H/+Ze9ZIyR0ohfzX1svfFcEJydtbsJMQI736q41ONLSyZkiTEfgHyjQEPWmco6BMs26x3
HZGDK9t2j9lcE0RhBMwA/+svcjy6w55hktqXFYbxawoqZ9eH/oNSECfV/IHRw3uKE7y5Eq4wzB39
Rzzf9/OwZhHZFN23PovkfDuRiFPYLENj/C1CkwG+cVRM79VFfS8AqT/WvlduPGzZr6bWPMfR8DtL
HQmRpBajGOrAPBQ/GQX309dSjCCB/xRjuOvc3uMsrx6amIQgJjyroM3AMfSGgAQvD9U+cF9Gs3py
VB0GYYEYpVie+rBfkjJ8YDub4CmwMMokXrbPbe3gvyxepgFmn9pfkxixtHQGO9sqszKQUdo3Z+hf
k9wMj37XAwNzUpjZqs6wM3pqeg1079Q1qIKNq3ow+jZkCpwTHppFy6+aP+9q5954jPvo19zPDgl2
tN9WNBc/QZ87TUHcQcIGxcCRAYw0QoDsF+WhsczfiJn6h3/vq5eYe7+VWgZMREqn1IOdLW9zZWv3
t0K3s9Z1Rz5VNJb5lfou39lRx5R81JxkDwwA1T8Tz9irgLhTcKgVW/yd2PtTkfjMslTlR1XvXOzM
YVAKmTGqPiwSwPZy3ja6TgfK3JZcOZ6N4CCOFJ+YrTGfEYiBRqbpBlytCWSKsv9hFhlfm8qIDuY8
f9z7XnXTrmyr2kTR/F6ZnvhBxqMqeozaJj5imWGgy6a+jYFruC1AL7JDzB1fv+5u0v/XvKWpF+7a
tryKZarPbumdMagfhx4IpKExJIIXwBZt0IheHDnmsdwx42hEXm2COn5G3d9cdTl4t9FsGRmDk8GP
LI4Zk3yA0v3VZdMn9w7sMgFsXXXR6U6yXA1yXaAwo4GTRQ1R7ecMTR4fvdS+B4CbsuBPy/pNbnW6
5wDyCYr0+GD5qSZDZtJXTSQ3PW4mbG0t0gFdmy8DqZ0rVXEMA9pbUHFMqHqqXvxhxZF1W7Vm2m3s
StPQN27A+AlcTrrWZ83Zp14xX5BibVy4CQ8oSN7oNBHLRjIok+YX4RS2jgOkNrHWXcrivnU+bTGO
8pgnUsLTGZ8rB6M+mt1DpWNi7wzSwznYXhCIsxarC6aUEqvgY31e0d5/oBbFiD88zhJElw9gZMHh
+VsCdKaXagjuizWMCseUgM5j2GrJBqqdKxUtFXQRlLKLrb1k3BeHlRNEDwOjw6MlGu6to2cc8JVH
h7vcl6HVoZ/J1VO3qGShCzSAsh5yWLowU7P8uS+XJ6s3MfrlmPrS0nw0mY6fWRXjS3FIFMsM90eb
mAkOOu5cahE3hrp57uz8PDb29q5oGmsmOEPiTA+l0bib0EUdWxPPoQq8pPHXwp26tzDPT2Zce/tg
rOeNKtDpP9ejhQWd79cv35iuZWktvxj7Vj/ayPrTsXg7qy0Gkg7rVE9utdKIBlu1yfgz6CXjxqyf
BOP6qxIchmCbkVN00y01SHJXC4CpBExkIJjc2BZs1birDiFfPmV+8TF+nGATQO+w3BE8d2rtIvms
1LmGlWQ8R2O77gMvOExOnjyVLpMs2TSh7H5VrKSG9UXplPkZvJyz0rPEJtjJyY9JY9eHvPaI/WmI
Ur0PaCgz1pVhE4BT6cVOnftzimIbD48NISDSOZBSd6O3eE/9BOFAVADLJLz6RiMS48/Wh5PyY6Fy
RGeWQJG3fW8Pxzj+MaT6gup9bPdzOHD4e2b/mzMBunaFWCwuy22hQeL8dwggPUX2sizhpsLMs/VJ
xjgkFqR4LAnz18zszXbwHKHNMLcZ39ZrGTT1yhkYefM9TY/6YHWrEHHbwcRexE5JYnBHxOWC4pna
PKarADCk5HOVG7XnuxB2RjPfd4SPMTyyn1taEDrE7muZORPWeoj0vIHwv+fbSk+jxQw+UO5cchkA
GJMbd3FFzgZjIqtLvrJCWFWuR7o9ZqJbZbXxj7kb/BVWsu4UVMv17kyPii9AF/hpyTT6K81uMvOx
aMginLz5ZGaEwFlKMKWNk3jRUstEjdf0tztaV80uDETlDV7mvTUUPUN9I3/Bzv30f4Sd2XLcSLtd
X+XEf22EMQ8OH1+g5oFVZJEURd0gNDXmecbTe2VCx7KPI+yLrmBR3S2pCCQy97f32mWh0b3U6K+9
2bEZEtGJEchyIng2nFdU7tySv4t8K17kVz2Yql2s4LGLCi19UQrD9fkbJL/y7ofe1tGFhweGCoFj
n7MgvTpN3xDfEI4u6nG+WPiFd7GhhuvHaxThZv10ay+YbmFwqwfGE0lZjYDDMapow4RbsUzei0gF
lwHxRgsHPCViHCGJk3gO2XyGdBGJwH4TMX6Oq8lZvZDMgsvzUHRf5c9S02pRBo3x0Xe4/48hT2cy
D4Ju6C72uE0wfHO5kYTmubhZv2fiR2ywotxtIBoSEJ+dkFmD/VBV0duYGbk/B8lvOvLit6FXUZ9V
jPu7Ooy+rcc/KnyDHf+vo1mmGvkjZsRDOJLokacrxb4SbQGxOVLL4wzc6ZtErQ9VR9tea+nwHWld
fQO6SrV6QASxiJNr1NNhphPdZZhSzxdqGO74qRamUOCw/6Sqeypal8ozzsgVZIxN5H23S//4iFMt
PbRithmSVNta1H9tpFy2ambQuQCAMEbWyRD2Spj7XZN0FA3yoiR5cMXEd7SF10x+a0mWX0ARNKxZ
6V0+zpi2Js/yXQZJdh274fIZ17lmFYYMnkUFhgx61CXT0CKbS24DooNWj5qatIH6kOMk1Q5/G5ES
H5ugtG9ZHuoEvviL5vbw6jmYzfXhi5sa3k16Y1kSvHs2jB9VRdqWkK/nr3421CPr2irXIKiW1VD9
R5L3lv5S4pZAo1yyn12lHRh9ZU/KFPTXYbAeE+0qv00oOUE3vHGHY5Ooh0/IRcVhGSF0RWlxUJqJ
hwI/XV8f9fRlruyZLi37KB+v8mWMExw1FanPtPw+d1rjy20EhiNcl9JPnXCVSVOqmhGHp2/XHTdN
h/dO2h34GTI/ZevnR7EGRUyInPJF/hA1DQ2wUrWavjjy1EOsAZyRHIWsxxMngbryRZ884uhJ+Tma
KcxVYa1xMFHcIgJQDqbZraLmRJ2SGO6/Esf7qUAdkoFdKHX0nMijuKMm9RaNLk7n8zppQyKmLgab
dQkRaDWCRF1GdhjQPKcqgd4WWHL54lBvBcUcOXCoun9CQfpJokShoW2e954g/ZRL9zMytlZptSQ7
MO9bAI13Ds9CkGtutHNrFKG8A+cBM5E/aOM519iie66rCo7yYRr/WNrlvT6EaZt9L/v2J0OI6vsS
VLfe+y29JWMXZxczjwVo0NOuiRNynlE8QsSrwaeai61BRuUSKrn1pLxLi4J8kZYWCk8xtzpU35Xg
dbfJHLoviPVEjen5JhLGsx1X9CtVlQtPipnbvfQu5ZTFtFyrV7pVzC91Fv4c7fBuxG53VZGxT/Ey
/ZJ2c3lei6hL83W8DCdpGmmN0iZU0w/bBla99C9hWAgOCVAlP3bC5EdI0SyWXgGxgTNWZ1gjrH6b
2jRZGspyHZPUeA4HdSGIk//EqWhdyjB/kqmOJX9IATllrKcGHyyu86EV5zrN4alYGXmx6phaQFNN
aqGJS33AwzODfUCkVKcCFBVrbwvpZyt3+0ZaqYfygJw/v+q6Aw4tdh59Phz7ygsfWq0F57GPcmhI
ZbwzvLnh4qLzIx85xYXz+B2zP5gZpf4+peElGWvQCmJiX86WRh0kO3y5aSpQa31c9B3mKeqiVl+Z
XrkPOZcxTYI3EIIYzlqVr+H2vob9kpEFF46clmRFkZrmtUIpObhJTVJFDlJCtbvo3YDGCyaDjqgs
PhZjbW+QjDTqyiaLOlz6yAg7ABvIWbbqGeM9DjpRBDQnLwtDNpLerXNqRdFG7RFu9+WXoSiayQcT
JSennshX8+QHDxa0HmqLmoBWIZYG5Ytp9hzdR7RF+TZ2+YQdqhRtsRdnx4B3/Cr/ghidfmXBnOwG
3F5r9M4UdLlVEaW7etiOFjVXjjrfg8AUf6MoCShDBjom9xaZBpx6rvH2QSET2MNQaUFA6pGxx8Ob
7uR+tKMqNQBd5HvI60d5OZYTYsv6uyxOo+1c+nKFQp0oafCiLVigbdv+mdMh8RIpSyuiG96Wpj1v
N7Tpwudu4Perq/uclURlzOUYY/46tp5agvWj8CrUcZx5AylC+eLii12/+vs9R/xqOhLKqCBJbf/+
AviqIz2Nl26aS7IC9mOU3oE4Yx8g3sr1GCimQRGtzeJIdP4GtK90yZOz1Deu8X0wCuWhwY3yC01l
2Gjlz5ClQIDm7FUU22KvOpE/LkXnT5GoGDHi+n0R51fMSqrAj2LUF281DguNmzSoufWMokzpDvTQ
TdjTpqAv1U+24+M+zNv0C065FChiCnSg1BUGWyDF5/14tOem/pUKj4uGj8bHv7mHFGd9LXT4iXJK
6fR5s18yTCrVbOKoZWdxjLpuec9I0/4cug4pJfCIthJ0SiKtfSxDzFAZNPpZxxm/iXTG6h4dCASy
bByRbK6e6ukslULg1Pq1zO0vUs4M2vZXGTiOaKNielYNwXPp8igbGk4W5tQ4p3zOKTFCv4vcEMjD
Yk3PkCHrcxunma8YUOiRYl7SnI8X/M1J63Sfodrwaakgs4O5GXDOAriTKwgbRuMa4BV66eEp+k3f
uRykGYPKpakrGVVlafT4O+OpRh45o5JO+9BOpycrwvEz6OlqaBINKncVCqnZTT22ZW86LL3zXrtK
f1hjf2TcnwYMvPfRrC5Z1QSv8gW8zgPrcXST7xRYAuAmASF1XqK81uBW/rg67STpfa1znJeK6LuS
edVnTsbmz71Ygg1tqeuqeUyFI95HLh2FviTx3GkYQCYuKC4NYN42I9v3bapBNnaUWue9s/9PuIWm
w4i5msfAKnxLwHu96RQBt6Y6/1mVclpe//oZ5FcoAXXpXS2LmhU1gVwf9nHz2mow9poZU05T6/Vr
4hFFrjzlTXVN95HDkhR+uLqmw9EkRLPKwhg+2/3A7nRLAZkgynbaYYmT49Lq3rdQAYvIcbvwK70Z
AX6KRGcTx8u+qfEkUFdIvFqtHYLcqnbMi6LnxBQUDLSL6OD13nRzEShxf8fss0RWbClE1RY9WJk5
dosfcy/6RtNmhyLCcJuzN8YgJOJGSHcjXoto9kFDV3esLOwpgRtL4PHkMAXuWxJfOE3LYjP/NKtm
fmTB9KC45nU1svW0AVf1+ADgQEXayIiaRuaHjdD1onRoV6s2n5odLdOB1V3UsPiiKy7KiuUUm3zE
7+bkobmLOC++wEYOIZEplLC6XU6HFr/fNXKa79bcFAf5TvVUFJw8Q4GV7weKE7c9tMwNGt18lb9s
Eiu3hC1+vjqLYx1iZptJnh+r2DwOy4mKSPDSmqe7+yVo0q3cNvetso0Kaw/aG66WPofbCLzsKfWo
epqNuzMw9uDEm9WXnsybPB3LafffF/m9EToCaO7mIb9fiklBWy3KWW85d2U9I5baHdJdazIJ8KPe
JtbvQTtd3+fJ+HNq03+Cgra2dUfEn/LNdnr9HJV2cy7qOrrS7MF5pq9MEuJGvG2N/gvLnf5q2em3
hvyZnxObu0pDvmHgrE/+gzhoRahY9gLAVkRidcv9VeoLDd0MMbZRYEDYZZP4tm5Oh4qrdAnsg2rn
AL9JZZ+NwGhvGeGQLVCiiHomtadjMbS2C7bWS9xnFO+mdKGuwkeoNBzY9dT2eZT/7L3hc66zdGcZ
gQewtruFVHm9OkvsHkaVjgFKgM+hptkfFHmcEjM3nkZwLH+DLKoCV3rKH6Po8lgY6fFPdWPkSA5F
7imChCirS2DKEkFPTwFFqmvYMaSvKKSMboqNjZlVlHS5zgePTGVlCv7152A+5jHRLzk2BnHXOD1t
K2YI39V26l/Q4Nj+mMqibySwaP13OpCGhMmq3ViDxGagYHwYTkTOInT2nWsY96y+Qn3wYbgnbI5p
Vuv8waj66/qlCpPS106hy4lrdQDodh7wcxWTXpU0uJy3BoPinJFjQMQiIDqG4u09FyVHlqR40PSO
bRrb61tbdKbAsiXxTVR35+TJZ9bhjTwYkHiOEhqJoRVNXfa4WLXx6iqzcp2gNTzgP/xoZPBBtJoT
Zzg507BZTaj0JCzU+2LCY8yA+4lCt2qfqJyHGK2yS+mmaCNDZroRkhmSXyaVsu0p97rNA+hx8OZA
TKW5OPi2ClZNQ5UIzJ97MA0AdMywfGBtK29ohif5bhHfSkKutjAoL6U1/I54Bncmkp842VVOlfm1
Nun8cWymlRVdKPkQWVC2yGtQaiJfApfoODVW1u7v99CkU9opyIYMrlVuewxixxaNYLeew+qQqeJo
YdWsNdBTZfpNJvrGOrM3rQO+u8Ao9FTkC4kGLMXvBeaPxI6eJ+2+PkXxiRxSPZ1uy9Qzda/z7JYm
AOf5mM7a3Ln7Ylnys4Xb72TQ+CxztNgi6GcEMA/tRKzNc6LEBwqymZSannv3DAyYkRdyYYo8a5HB
H/GswDybi8UyrbaIAMLvGoXKsrVSCuC4Mn6ZAV0k8irC+nPJ+tbelcFED63IDGul6OC2s560c4rt
t9C9s65xQDMbr6WzNVV3Ao+KNKbhSxJflYt5TfJK22UV1Ay0af0Z8y9YQmCN/sxs9jMu8ufcmQ7y
virjWceJLNx1asBJAZsHj0u4MIkyvhl2rr7EIdoTl/Kipd8opHS20WyDoTd+SUM1Jq59XxPCq4zQ
gI8mCAuTOT4nDpETCeT2PIK6iXLNWpLP6z3KD6P35U4/oIb6Ys90YddTTnM2WuxgxfGPZOpwgaZ7
einuIRCQw2rPbzJCZcV4m9zGe2KQX94A1d4Af5bPCoL37u9XythhoDchWK22Fk9nTuv1NSXglaEe
JptuUWnqqnV8vOsClWWig96OrKvbO3AuPcM+z5yani18aUxkrEfild0zknD3HECzOmWsdb7DZk86
OhzgXUf8Ns6uKLtp3ewhaIIRXryYmheVil7L+gU+jifO2AfPvVG+KUltcaDP52OpLl8BG9T7GqMW
DbpFuHMDlhRFA0IhQ2FBm2OM8yCnVHmxDzMS8XT23bwl+QjHWHkh2Jwfokqdb4YGbZgIwQ+H2KuP
wZmLlaQGeUmWs4EI8xw9q3X6iwcVRgVrtt5Aro8bxN8MhrZivY2+8d0ui3c5lLdUtzuwVgaHrm5Z
KeGLH3OmSPtV4cGGzuwm847wNqdPLTZfW7uqUnpV8afUMcIg/ve0WOhT0iZlB+VwugCthuuztPc8
/IYY0xzkRMHTX8mLQUfTOXdIedehMaYzB6ZqzWA8NexX6HHl9rzo2AHqP0eb0An/Kdw8v5cE/exR
o+CQgBeZaXOM15CIyy3qNeE+7z3rqQON8FKZ0CZhAH9Zl5M4pOFExCjkRT3WmAYYWtXH2qWgEMeq
wX8ejRdqS/JNKjoMRo5XdCnPj8pQmJWICaTGZPzc8RlSJsNpnCFEdvDsNiUP43WXeKyxNwwOUvoC
o4kLIDmM0B7xgVKrHIlCew5WkUIfdN88h7Hy6QrHTcFgbO8sYXVMk5yT9bgMF3kEq39UYMg2nliJ
WXesVyXFtqI1pkfvSU2X86Izr7T7ZqNnBGbacukJ+2Zkjt1ubJ8YNbdQigqkA+Mk38hvcxrU9vUA
5M8Ruocc2Wuagv2WmLD8VmzUL9NCwGmiPeLUBVAibOtSFLAn7Qrn7CgcgH9fdEBlPqO3/GCaws4D
teIkJbscLNi+rUdjE1Iq4WMNo78sqII727L+GnX5nrG4Rjepbm2tgMZQVQhgqeif6MCpYlwFJTAs
lJzSiLVf3camhglqdr+pdjwe16c1vT2Ec4O7FamQDjknb+XvTk0OXgN5V0mJSLFwvUmMQaFT7FN3
swYLtHwr+3oM+XxpbJa50D/BiCYJN5q9mGz3QyCuHhWjnDFIaA2Gav8HlsYEA0ECRifMbr0VJcus
vLiQtgRZGGMjtUnzhlU6ezEn94FaobyJvSVbUr8SDBvqRCv0VP7uyjBVd/lVvWA8MsdDl2rNmu2R
AZ8Ocgds7frrin1lU56w6a/mr3qKpwzJYw9iUHsOIVz4/Jfzz4gg5qrT80Opp+i1WnplTxOmTzR8
UQzuX2Y6r2E4sJ2eroQfppcu1AKi1QvXfClKs6lDkh+Z59J5J2EczKTpdISLAudzCA+TyII6ZFpO
rApsl+Yg9wVv4qyyeR+yVrmtu40JeXEiZzF0FH1KM5580eDT7+FhkYZpVfvcKxoogNmOPuumwgxQ
e39M5nkbNfc8U+ctaDlnh1R8wjMMo68HfgAcIOPoolB4Ir7leHHPvEEM45TJGJ7LnJsDB258AjkE
fQSZvYpoTkbHepLKe2QBP1gvr1ixZwEqLrbLpNq0sEIxQKoCs+AhbT/R6iwKvNjkN2fbHv5ZtTBN
Mb19doVWo/ogT+G8Bn3y2yoa3e8617yRgjRvRlBR2zZRiyhDjo6Z/Ui1LsH3OQYc/ccfGmTgR0FF
SugTxZmxyKIfFzVdDFq8wLgpMdxrPXkkmWIzlOFPIJgRGvwrw/vDnwoGHi9AoDZSvaUYld0Y1tqD
ZMLNtu0hzxUlWiwrNvjgGKPZUBzkrJz9FlBLecco7JvW/0Mq6p6GmqGNS0aZs4vuPmsK+EXp3pH8
WxiP75FQ71V6UFZ2St5gDZxcStaaYX6rDUcQElOXVjh5ThAe3XkxcEXJqf6MbH9LFrZvIwTgsnTv
cn5iN1hOYzvBCCFmKrEzPAoOXxetc/VD7Zm6z7fjbcJ2Pd0ndPxuck97M2oreOqMPn+jXBHwuDc+
BnhppE2Y4Usb18Ixi9ag5blNOjaXbT4dA3VObmFqPuRyqLukKlBJwN2IPU6vqHSW0re7DTigP9Ea
2HPPvbD3c/ZRZWuXjITOBZWAsIr89MgoHXVRo+RxaGCB0KCgVvrFVerKxzLYiGo7Jv3l+H1qKYTn
dnmWEnELGJhUJgCaWtmlk1USNWjqc6wN7KupZ6AgaQAV6LbGYwqzEevX8OREJH0DUydUPeYEWFaX
qVdOd6oClFBznvUA40RPqfs5Tkpo4UN2Ux34PY1uLMygp3KrKP8oGL+ogbN+rCtGByVJ/NTTfddX
4ZXz5nEOzfA0WgzCZIsGreLD6uBKhUuFT9hc65cD5WfPbP+9aZwnbM/9S+gu6nvtfQnQkU7rz5+q
7+CwyrrDmB3luqsB6rxQjRxtG8ext3LtlQXfQzVepBBkk1v1h/Gz1LNo78V2e17UEA4JuL6Nguj/
gHwECiUvnK186020szMyr/ksEwDW4mcpj41wSeZDzqboKdtU5Gc/8QvHpwoPzs4KjPxVXRYwOp5O
gYflbuWggSDwCQc1ceOqgNsEGX5ji2R2s5jTSTLOtEUF5JM2b/1kQ9WYGOLFbvOx1JrxNLMLwgp6
s/CBHCApT758K18UE/heghlCz+b55IC7OkS1O+/B8ILQqOfcLyst+WVzHAznbvxUaT9iinEvZmqk
J7FRHcSLYyfTWa+Gj1hsYJciCq4D+Q3rfwWmZH7KdGJmlZga46rIXhhefJdyn7Z0AtzuXREJ7WOh
js4xZky4L0p6v5uZZEnsLA/HqHjOgCWRCSO7cu6xxhl38TgGS21dNSeqO+Vzr0vROO0Z7mdX85SA
8uGHn+isnu3bkRqL/hVYfzgrP/IJXFkNOXuvxxjyKQUNTdu8legZ+xbFWjiZq03cKNcSffxX35ev
U+QBGati6P8mFTe5DocqJnMQB0V166IQSctw7aun68EDAuaD5qj8p7aUH/F2neVTGkMis/z0sM6/
4Nwzbnpsz34let8W1Ro2YHK+JeFcb+WU3lWIz3dG+OhaLrxMW74TKqy2U+RS1Dpl+nZ9JOtaHOzk
ZDIdaKjoY3xdYk7pzcZ0hx7rNzTxbGqRqKMfPD918m04fRgRKvEs1qcMADIR2F45hGYC89prTjL6
m5Lz9evcW27KUu3oQP7MS1KitAV9W3A+x138UPvhDrBGx+bHxsNmbCtKqMKnvGXaSON2u5fFCoOR
0koe5sCmPOD9zEq0S9Qn1dExy8tgh/rJrMnBCupXnQF5opVFP1vz4tu2afyTJs2L9MjCCYFrWTje
qXBsUF6Zrt4JZtMzR4w0Za09yqqXogF43kWFusderPkGhai+Jr0DNLdXh9IJ6USsah7387Jr2sHe
j7Gxlfvk2kSgBllu4V5CKQOH++5B2/BtJa+Z7vTsTEIsWACr4IqF1kxXXor0b/F9CxXTbrTmZWwh
6bRWAkEHfPaWrqvuZLBTT9IUb0iOGFxaSO2ekr94hkJrl+Ey+lUjWhoduu504a2ehoHad/F2DoKU
AjA2O0gPTXNqkrLcWrGNQd59a+IMFVHDkyeaW5XexTdRBREDEyf6YVPoUQXAgPsOxVymhS2qhDYl
2X+RBDXMoHzQA4p3PgRwqVHC9pGxmT6qAfoRRrDww47YSQpGZ9jCHS1mOrMmG0wp3NjkmJoWeR6I
kcpmKHuN5xRn5iruTuLqL5OUqc9saLdMaSirCwnGJ+Ho7SEpd/tZqX6NmnkLBpqP4GkQBQogX/qa
QzdM4RBKyIeJrVcPpa15bdrO3a6zxhW4SMIqw849FWcQNvPedKqHMpoxf6IlQXuOuk060/dh8wfe
mgRDdkM9LdyFuEY8SmW36+PG0Yrq3W2Ca2ExL7KzBSqFALYSNo98c0mVzygv98liOm/AhaZTMGGC
602uAc3VqdlNhAyZvDa9Y5zIbx1a4e91zQCUZWlE21rlfICAQz8Upp6niOzuOQzzrxI3NBX8G41T
0IUqbCH1bKEGTCxkLENXtYEgMrDpWGnImdOl+8LzaMi0Vex743tgmWLW1td3Iif5txT8hRzRRmYy
7yXJUGUgBswMW77tVUjxeky6RKv6jWfz/weq+k7UzV/oQvEK6GRyPt3WzXDOM1McYKbmXA5Vsi/q
BW2/zLHw4pO2sXs9I2dnV05Z3yVxCd+o6dtxw160MEbqJMcfUZIfliVxnxpAMZeh5BKa1bF/mDXM
I2iAwbGN6ascsjDw5V1mRaGx6ay48tXS/iAXaP9iK3dSlOU7k3rcFhSUn5racHeFAEgrabq1muWp
slTKgtxJP0WYlDe1k/8ezEF/x3xCXKVhIjqE1MjZTcbmURjU84IlnkD+t9XJOPQcpOiOuLfd9LQO
PfGI9rtg8rZtHkTnIp77DWaKvVw980z/4SzRrRxb6w2mWnHoADZv5dukH8Hagh/yO5f5i5e4fB4C
SyJHnuQ3Q+DmJoc5K04O+sQAsWxCExhM1F0QFGkHotH1JTTySzEqWEnEu7jqSv7CtFSCrjN0VdQL
CoyLG4w3u3QwfnnW62yE6ouMpaUKp904WfKfCtbvAaAHze9PspIW3O7yxOycWDm3hpv17bv8qp3M
5TlaWLtMZ+59peiUTWz/TIwlPNj2XNGSJWb2c0HDu9zIMlOX1VUdCJ8j8DbK33Db7/S0pU3Z1BFS
WmfchWnnHD0tWV4xyD6MaJxuo56RUcnNs8Nw/KlSXY2NkZjlTSTuj2tNM/ONuPS5WnG80Zq31SeI
8gGXyiFCxxmTiDIpceFin6yQ2CiAVSyCCGLOUrQUw4VDn17wEpD01q2ro3r3kGDLc5gsNRM2A2a3
BV1EXqUJXRc7zvLvNX0C5yzDI0wPcfvkqMYb9yRjk278QcOf9qgivP7YZW3qksEAwHeM+RlMjaq+
gzjod9K7AL8k3BtdMW7jsnKfAvbPEJCG5OLQr5W0DMLlc6FSgrO1AH0NR0LUDoVjmyIzng146F97
56JGI9wJYCrnIK5/5IKSOOK2tIYzc7kBCt/NdUbOuYauc3UvytZBpt2vlsWmaXkwDskpbSFjiy9C
tWRsMo/P7ONMdtAmDYq9c0sneNtd7d1KUoVbJZrYbFeM+C4k7RgwcCDwW0ktUtwayXKZtmVGZ49M
IUEf6wDfuFeApKL2mKyS9AjWDTMGqf8pWp6fTVuNfEdRl3etzSiFVJ7U/u7aQ3muUTlu5Yz1HkjG
JtGL8V1+heMMi8wEkCjVtPg6NtPL6pNREjW/FnlEwEZ1k7uiFIewMwbW1yK9izmPugiSz+zY9T4j
BLQZlBxXZbVtrGL86ZYRxR+BYKG3EzecO70kC+GlwAjtDTJdeojrOXgFDrBbR5UBjvNheEprrf9k
KVUOjHEy2L/ujVUWV/dYVEfIG4wtw/Akt7CtilAU8Kw/xLN3AfurMzFkTGUUCINsHBW2tQ0JgZGy
d5lDnYCbsn/RV2YYVOzXQe+E/1l71lM28KIPToWYiU/FGzqO7QD+qp4m096JXxEO051ZEqrqu+qV
Gm/jHwXti38KKtQyBsxKaj4rtIz7umtWn1XkZDsXdvFJivw8fCCZWBBwnI6tqGnVLzYVw9tcTmZY
AiaOvOFzYIdfJkEHg5LcbBrwsCNYmVNr00Gk1LrmV1ioJMJsFhVihmm3eAf0bTs3wbYaCuztvfNY
dywlYDmFnpAUK/KT6372Cf/LoZljOJWokksPmIEHauzHOacrh+Tg68w+ki3d8h1lyCJTRKOHEF2v
gefEfqvk87kWkX+xJzir7fzdqmzSc7RbSGlg7Jz2nrUceIbWhDovdsJuUhY3GMVbiGBo0VasXxRn
qTBk4sZOaGDkXlxeO9ts7gUjsS1FuMuuHlDQyurTsvAu5bpmbuOuy56t9o2gJliPup1JgzGU8PTm
XWHsdmhowkndAQv4UFydWQ3OES1ovm66DVcGkHEZ2CjcrF3fJssjodPkeUVXFKG364MEY1Gr7XoB
vxfLQjSUbGJn9zOe3RZTrTZulSEP8Xs3F5QJ5Skr+u5ROjjp7CG8kj9RD8My/0JSUTMiA2IqtIYm
xIYv7Yr8PKVGcB+b5uwaG2ZNeepj8Gz7Tv9ex/WXXhCw6mG8tJbmvNZBhVvZPo5zxTBejOkzLTsE
JAo3rTHU19RtqgsTU3dPvYG666DxYE+Y2mvQj91mEHFUDS40uK6tNhfJh2ZrXzzGTz/7ycPCAT6w
yKxrLFScULy4M42NSqFvywgPbeW25r2J+F2XNPwGlcg+rKsdYfvuUI+QC5AhMkFhTB5sAPK+VY85
/gQy5Yi7Th4b7yZFDz6O8esg6HtOhdAorzzH+Fic4iVwsxryudAxCFuiqOcVBAOREAsb1TrHjnJL
tXdkDOdZgiZGlYhKm7MfmpSmPaAmYqeTY3I1h3o9FBs6WtJDKjwpyW+HpPh+GogEr7+FHVOpNS0F
EqpoFB4Ksz+mQfNVAsYGBGForMW0q0ajxqQ5ACWzK6xvglFXx5EKV8k44g9sXhTYtDulamc8QEB3
V15VmWFTr7ML0fr+GDYASTyz+cCOjqWO4D3IzR6loR55aJlmemwt70vY579l7EzTDZoZ3NJCgPKQ
+ENMpJH+qAOqlR0FhzqTqh6oKD4416JNI6jS4inT3A9dsX9Id2WTu/sa91+NGe5UMwlBara8u1wn
cMt2WxxqOZOVAvkYzwhrafFmmDRRJzXDaXF4XDBnrFzFzA4r9DZ4UZ1C+gL/iIzCjqOonMsxFDVd
9x1WH81/tN2vuCNcJ4wciLDmxsQUUhxBxYumRBube/FLYDp+9hS2mvPdUXiC9mmDDZBMu6+TSDX8
LGThUnV4sHVkzF+bTvtY+NMVCkE0bU+KZnlapWjHcsMHl0j+h3HOvNwVmBzzh4rdlMOMCKTqrbMJ
qTh80puaSa7RX9VYO9QkfTqsiXrMmKv1NhG7xWn+qlmT4f/r3/7r//jvP6f/Fv4uoffNYVn8W9ED
8ouLrv33f2m6+69/q9bvn379+7/INmGdoDjIsul9VYms2Pz6z++PuAjFv/5fnN4w8qCs9G3uDd8Q
jbAV6QfdVH2jaoe79NRPtJ3el9D1qXjH3u+E+d6NYMIhBBUn3CJ3hG3j3Z5tQ8ys+osmdl/y7ZKB
8ZOtpFLvbes03afzlG0X03qWWqBnFzdTfrCBzbM9sjHclCVTg9Y8L5DdJL8o0nBYmlAO4SCGPCWL
uifcREeXq8aAx/Ms+YKiusH/yXAhANFlxnF7STs1OblDZWLuad5sF9zPTPLiuH7yeR5B7hETNxTQ
M8YtOgRjY9rHguOqAnTVPQZ0ZJGiV4KE88ZK02CrmQzi2L7nQBZ6kNJV/5EZ36ulyZ9ciu+u1HVw
mkx+SEcJfKZ+J8VaS4yyem95TE1ID3NuXqFBqq9mrlxdbdn/dZQpPTt4eYTnsFrY/TvZZ5Qv4arN
mOnuJZxP+tYXCyL7REBC3BEm6UypiTRhFELfqI5TkQwbeb+ZzuScXGrruWOne1OOzc0LvJ6z2vJP
sTA6ZFrJvElkJ+A6bQyMabugaqLXsC6e3CymzG0gTI5JfDlwzNY91zkuVTKih2Ai6GBf4j/VlWeW
Dp5AY61fqV/TSUm70YmnVrj5/1ywmvF/XbAO16tqo54ZumOo6v95waqLSiXdHFnbSimsp76G2kDS
qRWx5/Ijc71zhPQu2QPrD5pci7oP9AXjYuzWW1mqJV9kx5aWQutp1Hk+YpX+0jdOcgXrBQSSyeQ7
t9vc/Z5iiup84B2Q+PSw3SeCk4u4ZW+6KGOqtLieg4lWwUEyZZPfVakbUDNFITYHZUIDPyvcyX+e
K1HzokWL99zqI2WnIlHLLqA+ybclGbVTGLUknEPSkwyGgj+CdMzhFscPBxgmAYsf2Hn96eSLciXT
Xx57z23+kB+GstnKRbksEcc0Yxm3ntda294h/iuz+BhsIrcqd6sPokmL1Jc/e1BBOgkRWOorll+v
DMa+IjU3t8yxhGld2kOVpQ7ZvFFaN2nGLU0n9oCN4hzSlAxfGTfRl9LWbuHAsZbWjpSLK92Wrnv+
a6Su+sLcmDNTvnC2N4qXWLeIP1Vo9MbRowT2DYvJnYQB5WAiU7fuuKuuCC+MDYO3AEhGnScP7jd0
3yreRQHB5b4pvaMR57thniwGDurr//uys0zvP192mgp/EEOg4egovLb49f9tnXQjeyosjss09rU8
+kXJe1wr6s6ZumgT2Vb9FDZAYxF7wF7pn3YBZCBPW8hsjbtF8aFBCsH3NriQ1pB0k+26yAdlZ/tj
i7FdmTrrNNC8phKyZmPuBb//hJaUQn3FIJMiY5vaa1jGIEpmPq1FLXHelt5zbuZX5hz688hISRmj
gpwrtVKskBC2uuo+RyGzX61tt0OQkjkSszuT6P05NCo8kmK51sLooipL8CxVRfHObDHO6MsJf2/6
bLGJuBA3eiT/k7Lz6o1bSbfoLyJAslgMr52D1Eq2ZPuFcDrMOfPX38Wi7z0+NmDjYoCGwoxHapGs
L+y9du+JR/VilM63eJFHxY5FRWJM+kf1MKKPf+SSdO/HorePankyinjeqV9fvSPqJSTBIYt4XLkd
QE9kYvOnzv5AF8uJbuN2Ue+wsbzNGj7By1C7V8qdDxUnw5NdpvWxyFJ58pg3vszogorwkTdbf1Yv
EJPGrR9nuHaLynhmNrDVuzp6SL3pCR2deR3djoyIqQEjT+UvSboo/EfQjF+6klkWTAMYAgURu1am
T5ckl1x1snjx3LR8EVafo8xJg6v6Gq1rdGFWMZNDw3c7qCTQydCjEED5yuCtRmhLCNBFL7Err0qg
qIJIpRnaxyBg9avqND1pW8AHC9LECA2IgJSXnPk1E5O6elDNsz2XFy6umzr3+irqHgQDWd0jJMAB
iJ2QMndG04OaYa60R2VHXXtt9CWsYClydxCjoscODf7Jm4uHASExsXzzk1rlgu/pH9TsMMpsEngm
NG2uo9EqhiJ89KLwx0vCYVlVc3Qnp0UiGCfjKRmh1VcFh5EQ5jqVBrHRwY9zi5O6uGY3/Fxr2v0Q
Z94zZ26MZgmOwbJqaDqJ48nr5absRHfVxmAxBrM2h3OcPWrGqzqiW6IUtgUMsn1bxPbV5q1nXvi/
H6mvtXQ5Bzxcb+s3GwGFx8p3OqlayHnoGQhv687aNPL3mQ3rOZVfVdOs+3XKCDP+moaeT4EZs8jg
ri3tLy77VCT4UfAQ2kWDi7WJ+4sM6uwwN0O8k57IDjzGWv6WcIpb0JCANaIlrC8pjkrlP4m3ksJx
qF6LuUdTu5QssRu8xHHobMLEt78xmUgtg5G6/OaUrXPWhQ3qBwlnxDThIPusuxCo2vFvLnJPFB6f
y5KOJ15Qd4r97OjD925mm4cM59SBfXnXpPreDUvxFKXFY7zkvzl+BfLbdebdMmi91UDLb34wXTx7
sBAKSL60fN2yUnmgTYyvrT3IUzvn2GbQbQ2yMR/bcczODordXSnJOEgWHNlQYcfQa3ijBUC5Hzin
pgzx7Mumfpr6Ljj0BlCctJHyXemlQHGp07u29tYtSGh63c6BkaRaF+H02c7wkarFiR5fErj+G30R
NKiPwH2bFzPnVsYIS1ohstoe/WtMRzbPmnmsawqXWZ8xDBWeM23rLA3eu4H2VBZf1RrpX4+zWZoz
3A1kwf8nuOLEN0yGYArP6oeANnWnOZBq9zBaZfZt+aCgKjqta4UYIislk9/tx4KNwNh2iNZl8cR5
6z/l1hgdjRxd0VC4/lPN3PypLYGU8L+pI92886NhvtJPVocA8jgTSmKCpiyaeGrW5l2i2aT9Ofrq
GIpsUuzcWD4rRN7s9OEGJl61sfRsvgzeYJ+XH81H675V8TD/voSSg9ImWvugvtYnxpEtxZ0YRXOy
baAbxdK+wBBYyGBN/FAblf1i2uO5r5zyNtmjv+3sDvP9x0HgIe/TKEGLKKuLV1fGEYWB/yjdL3H0
EddFtC2quXtdP7LxzU1J9s6Ss7+fqphA97ptzi1yVhJ6aRjVS+fMR5ykrJWbfEUR2Fh8fuggVfCQ
Kj7knAokjcJ+lGQpq5GZF871cSZkfIs0pDy3wFqoghEVpraTPDpEAbIsyKwb8y90r1FwYKZsPhD/
rFFwIWbV7fIpHnrrGQGWPhnkBpuatcvqco3fxBH1IykARC7rAeVcA3jBqe1o+Y1ZwYlooYCgGaZR
jSMndsHhvKtGgiSKPnkpYg3cuHTgqEQG57iPjZ8naV1s5hLRqZw8530luuAO6kAEW8Tu9/SL3gGJ
fXmum8VUEMnhkI8VlcBy9WdieFmzI3EzikubG8d2rq0nRVh3gzo6R/igL1YxvKsWEbCZp/11Hch7
ndbt43AiTKHsrX3WucZjCRcb2IIbnqB3P6l4AlnJe8cP3v2buoKP6GkKmv5O4dH6nuYK0XZ/qL1h
H8bD8Lz2JLIb+WfM2Lk3l4N6qCj35wi0mmOPD6sSCMuWPADEueVd8WXV09h6af8Q8iAlSn7kQClZ
xeqtzSzdu7TLkswI3PKAIH/YlCtNBa+xpkHkqSz3qoZWZVf9E362jEr7obcjR8Pn8LXafVQaL1Ac
i4uNyWQrF82/CNCruFG+i/OcMOWpltsi8eqTkxNfvkZjZz4ZsSPGrSCbkHN80WYR3KuXZeivtkVl
yKJTaREtA04R1aa865JPkRcFH6N2cDgWSX6ii7FPsZfkTyKqP2gAvJ5tghyvbGkyzrJI3/25RDV/
q1DF0sXrrm5K4Vqebf23QvUC2yeWx+Zqm9hjE6ScWKXs9jQyL/0E46lbtovRmAOKN5jHum38T6b5
4m7NTyCRZOeXkBUqypIN9+0tn8PiqvddRF6UWbb3rQ5tyK3tvRPRCIryc2aE2gfEsPeGqQ0bttfA
pKVn7YvO/PSX322ZQvxnSiEMy2aKbhueYVqmmmL8VH073FRhUjkIj5eeYHBmSYvLMTnR+NFxc8J9
n6Nn2mPrH2llryPHXxiXq6zMjgmdku74KARBPJP2rOLV4Red7CoZHmLbGS+tPX9RzJ06TWhtecRt
ykDkf5m2/NZEMF4xXEkL4eiO7Yhf/0TG4MSFD7ftUMrBOatKZa32xxn+R1Pi+FzLl3iSu5i1+9aH
NrlY6O88A6G6UiUqYiDFl07IxfoVtLX6NSD+2BT2i26FwQ7OzKFDiVsvSH81MEg0EhACrJvxAU1p
fQvbadrobs8/5OpVfMZqewL4OTD4GYbkVpQ6gKsYFYTexZIJYYjYW7fE28AahBGv7BCeMSkdkTkb
GREJBtyfLz6Mt9zgXhjFLMkgqYbjny8EafxyIXjUkAg7LcMmkgBZwzId+OlCSCoU7L6FF5Rzudqr
a6CVLNkbHSB+WD64pZsfmlyUDwM2t10c1++HeFHexotNsxg8unFMqWLx67sKb5mbciGi4bWKgv6i
huylrMddIizY8b2Ly9cCoaOjKvwQOfpJ5tq8j7OkPjapxB0MkfBuXl6MkmkKy8Wexrusrlk7rROY
eUxT3hXrpS698UMBFmuqem8rl0n7jxFFi41sstN+G+gCGpKFqSIdXowk5L+2PLeqaHD/ci068td3
0nKFbrqG1HXHRVlp/vedJOXAZXQMDCFLDdC+ZcMmZO7fI6nHQwrHkS4Uy7lJMaNK8LiGa9o7JENh
kRCL3Dx0qXY02984s7EdNIMZISKte7+2UJkk7SVj+npRH6kXCx/ose/iDKkmusLAn3HJLy+l7f34
KLJZANAJGu+CmKCH8BynTnknW+JFmCiA1x+z6tHIuu5sO6F1GnqESVgbXJzWcFgbF5mpKi5aPbwH
X89OBVTKoTW9BidG+KrGcOq5jSV4GccFfbMkgrqEC+RjcMnANM7OTH63F31GWToVR5dHwY9lAsaU
xUQ0x+h5INKbDmwGHVHGNm1ibz+ZBXh9mI/4nSdsxt30BJLSu0R+Uv7lL+f+dg9Iw3UNXaAcNqSh
W7886O0y89qQP9jWBYf7UmY+EvsmzB+6OdausWN80dJJO5DSDEuhY+UyF/PViqboNPbOh1q05dWZ
nOLKM51YEDGap6pZCCmE6VHzN48ec+nencDoLkewDFpCA90Hu3Kzh7ISNN4p8tDCD6PLiCzp1I5a
do8gtz+EQwRjoEoew4mtDvvv7GuLEWrASPcJoQuctiA4gZIio9wldICVDJgKv7ikDiNFYUQsnQfz
nQlqhZjE9CTaonyy/eSFOLRuj8k+XBGNJhOevOitz7C5PuXD1D44WYlEIMsGWr3IllsAhPG1Lwt7
6xbgCQ0/F3jQrPFa6N4XyIEIveNE23sePImh8oNbyfbjpj4ypwg6p9S7rfKvm5X/OJEUfZl7r9/F
/UQoDb0kVKO/DZh+ncN70iBR19JNxxU2483l+z892ERD0xIDCN9G5uwwv1k2AJOVIiAeLCwrUBtN
u7LeprmFCGtYYHDCpr9KrSXRrpiYvxnR4yBCdB8paUCY3+iOWnCUcUroQi077TXswcLiX2HzHrra
K7Oqjy7s8gf1zSa4dKEWv8bWjBM/nP1TqKEJTIjkQ4CGXkuM2zTUP6TZdzVp7trF9NZ0+iL3izee
R/B0TVwNBlnwroUVTpAfNJC7hQB45lBhW97ofJCZcXULVJuWQJ9J8hdPoFshMKnTnotPeY9Mcoy7
74UzvyuBSf7l+FAH7M91hONAdHNdU1pCuoLj8L/vspvVrKWYv+xXTWTVTRdlPuit9wyrUeZWuX1p
Yt9lptyV74e0CLc0dc5brucPHkiKtCSaOF5eurg1aCGfM3PWoPthlxCMWrZxtl+lI8nkXFcLpWNP
3jYgUBIx43ri9mGPyNYnT2WNE2ipcIPaic6rerkLzGalqmulg20jDVwCWnUC1FGrMGBIJ/Okyq1m
tB8gF3i7suQZ17iTfZvAnbi72Aeh0uoL4yiuxfodP+tZDniQICziA9uePsDNGYQiOBA5Vqrmu9qE
qfG2+giTBb1U6oCZc7svfz7IDflrSbf8KQQHhctV71qGvjzlfr7gOdIK3bT8fQI6f+MtaZ3+ktHp
Li/Atx+w9Jhn9fUQ/OstZSW0dWBbHqjYQT2gNzlPeAKvQvrJSW1cjCD7J0T7eQqCEVyCju5IVQj1
5NX0JElL3Z8mAX7SQN9PiOR9PEQbO8Oxo1rOxvoEbRyHBFMbevvMgBFQhLgESqJn9Gz4p2/17OqC
Ob+JAImQl6QcVyxGwr52X80QXTUk+c6Ysl0gB490D+2qhj4z4zyX0KEb3r5948NySDThnqt50o5K
gcGqEaCS+6GvO+KLDN+nCyyLi4XUlqzlk9d2vXHKbRLXAHzo/bdeDtOdhwpWdGmPorVyQZIua6Ks
/ZgjOd+BJ+QBUkr7u/om7PVh5R0o6EE85tlZkUm7bErueomXybNbMgkiErjU+idPsnSTaOPNMkya
lhBzkdJkVXZmg6HzC0ws9Mc5ldrBX7SSDeNLdn0+GV/OwASsbUiBN1q/wbRtzduwgaHrpqZ9sAS4
adPyxHnOSmbjpd2hQKQjydo0uW94xrJwYSM8oX2tenJ2CREc9kYxHJpGH1aQNCrWGijwInb13P7k
lUaMLh2RTt7TmzXdeOzrIX2k7gkubMjKjymjlju1QtG8INlwbHQ7LY6Ijg0048NahjUzKdLzOI37
DN/gw+Q4wyWuGhMTazB9MsfusI5om8l51owhPVvaaD3ZYYJ0OGq0r2kxbvErI5auKR3CypAk+dTD
QQbi2zr6ZQM77/98I5nC4Ub5zzPNtV3L4YFm6q7D4+uXZ1rXp1g4inY6hH4PZQTZWYaeYOsXc3jO
Q/GB3tw+r31EyhZcA2maIzFbJ/0IUg6GJEFSln28bene73vBjVaz8Phs/uNnyc4zLesfNG73NVSB
TzOX6Gbuk6ssFtyfk+PRMhgzhL1j3SnLADZBDg5nkMfVQdCgrChsqiVFVcFBMlzWa9Udw/E0dcBv
iXiUXPe19A60bzGLpDTdqWlPh3DrvE7dmtCFLQLikgYGl0vWoIn3g8B4lmWLVoGk2ashHOsK6QSF
SRtee2U7dRObMbnYEYmpMTY9d03UPBrompxW7492E1eHchmFWQMupzRpH5G1vyVMyA9qyqqPMjnZ
Un+nQnn1kZxnw5vFuU3s7l3Voc4l8Ly7hUXE+JF8gyWdUovL7qjWbVoP8RCdmHVQd1ufsHFQkw21
UdNzuc7zNVCBl3rZFuKKDy5LrfJY1ktgcGnlSFUYsJvz5D5SLe1LMo1PSjv/b0BVS4TjoQ2diYOI
TmG9MVpq01Vykda8wyYgaWfM7jTHSF6Y2ccbd7b+8QKjOspBT7dd1RXgHJw3ME/azazxbTsF4yOT
dX3o5TZp8Z+bOSzf5XT/nUOMNa3yd5WC6Jdxu51ykimUArsP2GYsGzluX1wgCp2mRFdRybR8/dvb
/dhuoiF1D/3oQUNdpDS6h1d//dmlHZd3nd9h5oJVotytVpw/sum4iyMj23Q5oh6mcii/mkS4p8rK
eesavH+UEUAN4/nQixCYidJ2DMRMo1Wo6BItBjNpwWmvjOJEFZZbQJk52eL28OSKFrr83MXfYh6e
lrT34Dg2zKvxh3FIxJveCawTVaBzWXcrVKZQwIQNpNAqv5hlmW+Q0qrUtCwozTs1LhptZkQLA0rJ
b1CIESlbTVj+F3x0YbQ9Nu7orOE5ioLuXklXOdK1e9iOjQ1OrF10PWk0AdQqk/u47Y8rLk5G9Vm2
+tGaQu7aGC+hkZrtMe67guYz/fFS2bAnNrML6Iez1D/MGaNola9bNXC74ro5kasCuKQR4ZPOkI/m
IDpnwRhfJULTXWWPz+tjzxrNh7mw0gvxeuKWhYV19+dHmfHrBMuzHQMZCs8TR7Jt1X+pgT3yKaWM
2BsrnY90hmFTd3px60skfRMguNd2kCkDNyd7mIH27ys9zHB9N2SuZISptFkE0Quj+JY6uzrhaCOb
ramMe2jdsEzF6c8/r/lbC83P6zoIERhI2i6jt/+WMDUs3WGG7b7Ncv7YUUs1RgM8jKZ2U5+MQ2Y/
1FPLYDfPvrttNe31xpVXX1GbPLTZXSaOiFoTOpvQv6gXVxcpqMxwZf7KKLM3fj/Zey3KbbTiEYB3
3Te2f/5VGKL9copIyClS6LzxjsWZ/Wv/oYWAc6l6wn3W1BTFS6RACsT8HNrmY9eV37nDsufGL7NT
JpDIh9zaqHiy+togZDu7Tk9GDnCGo1va95GAHhbKpifsDyfebV5erroROeuHVjYDQFXrThnL1zGM
/KMpl+BDpxdvYT6eTOxPOu8uyfFB9egjdN4Ui6Q/M5/mCfNmEjOzqJaEdHNAkSaysoQjYmpHISGp
rwvTrsJJAuwW6oIJum8eedBXBSpIP6H0cCDXEWL1taiFdbZq13gYAU56/pLzu7jIfA0i5TotjUv5
FMnun8QOsVUl4FMuk/Ct4xCRzm3L9jHtkvFpGK4ukTVEAKXParHUQM65JUVxcdzK2AYMv284QcjO
Vo6DqfMP8AeIWCuMdGUNlFN4H1altrEWvp4qViIdO4rBonOF0DVBD1cFqeJH4d6G3iAzXrbYDpa5
v3pxDbfZk+zyDGPEPMDZ7y6k7qWnMW4h08U1RWYHxxd+OmdywONW78LoBZG+MkyELOzlAG8085jz
ACrFN5N6xSGcqwc1vOrz/Rh55cfCjPJXbADBs5+8r9lgaM3Vb5z0AR61fGmIRfnLzEP81i5Ik/8I
G/0F9SbM01/GVUUbFsDx0JOvT168WZ9Wf3NCf1PUJr5iURLQaA2Gs4ljT2d0PdxVEoAnUP1kZw1a
d+nsPHowE5zgbbphAZPu/cBm0uDq5ds4Im7jdu4us9YtgM7xXr0YBQhqzSBaBHDYxiXpY6Oo8zxs
Lnbp2m8xZrZ9McRHVvc4iHTy4eKxEE9rURloWvQm51kcbA/LFNdC8ZF7K9P94KPAnMiPucg9wBNW
l6D9ce3q6Fb7yvXukip5b6eNf5T/55SMLOKdRZWSuBtuWze4iiFhO20Tud3n8qrSWrOY0b1PjJoW
UocBBrOqfZfM9ha1Hw+d5WUW7KWQxlIjJJqN/GSmGx1bF6ltN2Nw+KyOTkVXSp3gvdb5D1qaNdcC
uuS7JG7IhieJWan5Zya1CPSzfeFAt8YbEibS/y5c8d5IY/3mlg6PMJ0nGgly/XtbWMAdEj+mCIfF
uPXGiT9D135dzY843eutqmKnuJzv+lGwanOzT6ML8sAFJHQw/NYgpBesgJWBb5dlzvJhUYmP8Tuk
5cNNDtY3YoO00wzz6uBpRD+Muq9vumbUvhAQtMsiLbsBHRl3rDg/C+7+Jwiw84PtODO6R9s4dYZN
wqlRWPNGA5151H3tMBbO+2EQ9utaonDYTi8s53/A5sLOOGumNDbIZ81zOxjjPoC4u0M39KDU5crf
KFHNVgBd4eeZ+QrjqU0gWdoItSNIowfDwsxjmVZ6dDLzMWI/d497xUfrO2BAUcvIymuYEYPDueOe
/GbGY/YuDYpiH3CBbYqsnW/8kB/SykivthzSq/o/8KM+PzmZW0BPGZNrCY/OrfQCtRqhZKkVQIAt
l/ACyyd6rxFXN4pfyccVt1R4b+rdVZ/xR/hQRoV19WZIi442E0HdQ7EDb1leIBijsFiaqtzylsVw
9IkKciOWaZONp/wwmWN4ADCgvSLhtLZTUL02GdbK0klxNvIwvOY+dlyr0wmoYPYY5XzZRqF85Bjx
z5WO33leCEI8Pj4QYwzxMCf7SZrtndHBFLEes5oKs5hhmf4AL1rjt7XU67r5I1uR/oszbDobwk9D
XvC+tSqWpZiTgXS4VEdlDWFhXNLiCqNeGJbsY9WnrkUee89w8FhH2UV5fZMxfHOoFl+FU9r7SQe5
sxZm7ujcKb+snrjAMBuim8IpLG5TYm/7PN2GqLyuKu5N6/73I/U1JyasZx0BiQxJjB2VxJDafnOA
K949r9+RpHqc/KV2zObQPK2efth5SOKSPoeST7431I7Ic9YY6mZZATV0dj+enFhdr4nbbZuhyr6a
tf/UojiufeleNDjLsmpRVOQLYjxj5XanPqorNtdaohO0zfJxb3Zzc1TuaJ9GBeKdQEvF63Ydnjh5
cr++EVRzz+Uo572DWGdjiMUPunR74lPgEybQMVoRsnTI/uiGiqKPeziJNHeHlkI/KsdfbDDcGodQ
P7omFojVj1lHMOuWPeHJz8ZjTVV7ZRlElQ0p46vLJSmzPturQb+aVWIqzn84Y4mf56EJGfY6dPkz
BcN4X2XdfeOb1sVjWXJzkingiThtswpfajYY+pn4ZSbjStUpJy7IKkKD3EYBosblWS8GOPWLCtdm
97QLLBJYlMW3GFj2LNvKP1dq9m9F5zK2FLYjPQdJhLR+0b+C8qkk3bULL/UcU3ddPONbXocpxsa+
XwzcRKsg6mkQGyc9QyxrObMZ0yu9uSXrnQ+m9FHY43fsX9Njb8ryYrmNt2d8aWwnv3vJjJwURuBW
D+0wnb1kwLerW1CiFh5flrQPA6vkc6hk6z2oDLsgd3joZsJfFxzDer+Vk77KRlWna7YJKYwTMdeI
tT7ycGRqUOXFHaX1W49Qbyu4xhBbjWwrl5emLtwjiDOivAzyPM2WfJqqRdebt/HedwZri69yvqXz
ON8iaDxqxT9H1XPtkni/5ranndndq14F/Jh/sBdx65//FubvO3eW+K7pkHphIw1laP3fDiAv3Fxz
ihyIXWJ9VWJ5m736zp5hcQelLtGuIDRkFheTPpE8KHHlBLpz86OKaQmfUmsW4VTuif+Xu7ZFaqu+
lPCcPWaeSDcy1/FAAXRjK/ROKeowQjMdcLxD7lTyqW+j9pnnV4RlfeGf0ZGKrbfQm2Asy33syTdV
xQj4Y8cqxjxKiPopwue8VRWxTZjmjnTu8I5CKthkLCLuncCmn0KuBfNuIOupmg4KXATNnTbA84Dp
eE99Y4r3aVZLMjdcjGROiTIrSSrqyuVmbpMwuic8Z3LGeVuBkribAx895mzfYglyCULB11AbgDWW
A27z5UfHEon1arL261mnFKUjEySsgP+QHuG9ziMEq1UUrCE4Whau9WUaZHjBJHso0Yep07axwe87
HopBPAs/TuwpbayTelyUyzPDiVvgrrI0TxbDkT2QiwdchfoTATmPKmynTsvbirqcZRQQ6oh4acJi
eUXO+hyN0fhMnOFJTUXX0WjG/lA5YZd/S/0TWqQRscERdkrqHPFv+c1mgrf3xezcVlZTDHXnqFsz
/Ize0e91dleb1jbeobBbPHn1vHNVe86kbTNKCG4T1hOeS5g0Ft0uSxt7lxvZpU1mrBCrSsYLrpU5
jAe4vynbLzN80Ka+uBrRq6rPmTOJ/Rq7GE6zuw4ilEEodeUOzbZ5UUsA2hpzAw9E7tsl0cC2KtJu
52mATjEO0S7Avq1EjMaMCXYwsSD03YfQXMhP+mQ+luheD0nkl8c1lyaRwbuMyGP2WhoWet/EOQpb
onlw8AkR3narI7LjCsirq53dshfbtVe9ckQsUC7su3U8Et43PK330YBXNYoHdo6YfnFjO85BzLW/
xbDrUDCL+bI+9NRFxEAjOnYrHbwavrGjcaELAL1VviaB//k4T3ueKj30kZLxj2PjqtDY+p9QF9UH
MwdlIdAN7dFtteuOx9DlRNgYAWsCzkA7wUNb3I1vzCt+hKuLyXjtnMm9qXUNCbuvCeZ6ftYlqj03
2nyrMobVi74wEDHz/W3pZf06IGZHzFJRd23aQE+4v276LbObwtoa/Z2dGQzmRFEcsB3Gq/Bby2EW
q0/Vm8q66dalyakAY3ynjQMbkLH67LtOCcBv+drIu9NsxlZEd+GcRHcNFNALhroNyXJluekDGJJt
PRMhoKUghJdP7XmItykzyl1gf6nyFI6nDx+qcPZqsN6N8xU5hXiYqpA4n7olnyJ935dJeycc4ezq
ZvC24Pb0/OBPxK5pVMYHQtiIdHIZ8an0Ix8P1t8G67+t2ZnueMzU6V7QVVm/vm2eL0pHC+xmmybi
yQk7GA3LnFj05meZBOSClBffXwrK0i83iaEP7wOD2VrMffG1c8/03tmXOaj6XdextIoTzzjHrWff
1JpOsw38A6To/flE+k1h5AlLNxzcMdK1bX1to3/aqrm9MXppDlR/GNqvTHH8Fwsh/9mXDipJDAsv
QSval8yhqNLteouEYiTVABIIR5y4WJPvHi2XvqAumuYJAn3NfoOMjtF0znWRZc91ERkHG1w4aJHZ
XZN+VDKnVc7FOpoAokkJh7S9NGTzZjT2UU3y3YpZnYfYfJtAVCODOncv9G75qUBACWzAmi90FzbI
FBKk2EVwOqH0H8m397QcY4yM6cgqbyjAFfuUlK34llAJ/qW8+v0NZI0iMRfZNFmSdeovcwZt4p0S
YVlvV90+D+DqHsyvf/LnhnXOZ4VLUy8RfilcRyxavaDuYS46lzmqo0vIznWTptr44BrDkjkpxV4Y
bPGGGfu61rCPR/hPdSRhwKdAx2+a28wQXdHZ+eO9ipZu2yKDBOKdEw23yejb+nuvRrwaIyE7YhR1
95Gr4XHAi4agcH51ZtHd/GK6lYYbfsmRSG/zdvrYhvO8Ezg4N4wb4n0YhIug462Zi+CxgzP19Oer
z1zUVz+vojzJYIbbRqcYYqeratefrj7dDMSkdTTwCaBgUEqYBOumzqmOyCApvCVvdwB7PI3OdI6a
pCcqqUbsoHfGUU7cy5k9n3UQHKdhzBt+RXEdk8m/RJOOSi1LsqeuQWrb+/2Dt7y1WSHM259/hd/F
NTwfpbCYTriI9X6bgwatF0ByXTJRsdhd8Xn2J783zBMF/9emm97RjHj3qgbLXgFAwE4DP/E0O+aJ
yaf+GCamRYiBfhG4YV8tfQ7YEiJi7b2iOeo11gred23bOpxGHgvG5yAchmck15vI791H9Rk+7uzc
68huRPgaD74gka+w7tVHgHnQviUdsTihW90N8DoQ4CCBj80DTlyCXQxEhEk4udzhYH9tLhkKUkUX
66M6u3pud07KsHjO8c4W5Wg+si39LN1o2A9o7+6Fq5Hoi5ehrwlvGtE7gO4czmp6MbbMTsreuCrN
L8eaTdPWfmYW0Dw77acevuJunKEqBsS2wkbKr54+gr0lP3U+uwmhysQGPHSl/roOQ0RKLYDvNfAY
NEOwrx71okpf//wXtZYp/H8uStdjMIDwEsWl7ui/Tg6jOZyZvWYteIdZuw/CdHxC4/pe0SldKbTD
fAjjEDl6aSRvOnqIrhT9k52nz7XCyJrZ1erR0LTdTAyuGV0zpm/byqw/KmGl8mR6felePVHvunVZ
Y72DYIi7msZTRYLC8osuAiqD0GsOV1XqDkukrkoLMRGU3Vca4vGlX0S33xdt/NZ2AU+5cn7zav++
SsMXtZcf2euCqqYxPA1lZhw0iziB/+87Jg1hkK5t8ttykPz6DAxbf+pSK2JXV8T5NloavXy2U0bP
y1TU0xp5ZK76NZRxt514cy+tq8mza4K6yQmKjOuihK7pwoMH23pBTlw7CXWH47yXQCbotj301emg
vR95865J4hIHS7FQxGaE8YVrG7IpgZiEdZNDBc6G4cK5aYFLt9myxS0NeyMT2+E6prktprFbgZEm
om6I7q5kPcryv0vrb6OA7WAO8Kkr/50ede2dOWmMRZdPozQ2/6IvEkvz/d9rjW7Q5hC2GfV57q/X
GhtZZqs9SKnYrr+r8YCMzZescOe7KiU0sJZ6e6RgGK6yfmc5eHuT9GCLMTsUNi7yPtHnK2rJJWkY
n5EZjulTFlTDPh6CA4mVA51heMrDtuMBGNkXB4gvS43Eee2j8cnyAYWVwdEEoRnuBHkSf/n1flPf
SsNkVY5fHKiD7bjKm/vT893SwDxWjUxollD/aQl0AQfKBfyDnXLcNrhdWE8lX2bdHa8TZud72YQf
SAPybibeSSeuHv51Ow9i2Fo9G1SX6KKjO/IGWMYQPqiXsHRCKkJcqNi6ueLnKrtSx2bXci5JfFQf
Fr6ZHImCNokCXgjTtjBRr5htv5/oYVRxWYaDtwsdv0PnaQT7umASoAFS2nY1+fSDvleEBTUj68ys
vwuRW+kLWNcjXAP73eTgaADM8f+8w3gjMa3QSXlwVBzE4FxHP72RLfBYqSNh2k+t/6wxFLyvUHaR
actHUdN9T42ATn35kvqm9GqBuZqQy3/bBfVR41VYgKSPkWSBp+S+j4cECFoX+jdjcY+oF5lh5tMj
dvyc2hfSjrR7Qel0bAxArAYjbE2Wh8b3U+yQeW0xb/CwPQ7LPd3hplBhSZ0fyH3VpM2ei/+MG0t/
guXs7mws4E9JmVs7upnsOe9whQ9O2z8PoY0Seoar95f37td7bNkDWTQ0zMol68pf5a/JOHVF1E/5
PvVt4hB7r3pCYTNsvMoTCDe68xhPxn6siJlUDr8IQuRkDvE1n+vmzrofyuBtAPL+pZn9D45E/yHT
sD0vn1Gw5VuClGlzYR/jRPwfys5rOW4t27K/UnHeUQ2z4SLuvQ9AemaSTIqUOS8IysF7j5/pr+n/
6gGkqiSm1GRXVEWG8ogSBLfNWnOO2SR07uBLO+Da6DK1OR7wNo9WRVt462ho0VKqYcPqangXzCi9
aUwAWVHfkUT7Ueqs5tDDw6flZ3hHn2UivcD8jUXXtY5uXvFTXJFp3soqQpSreqBKhI6UGiZTsQKm
ZvJwpIxkj2JjHHWQs19ev/q/8SKWw9msiwUNekqRVz5o9nIqKGlyXy97WLCAX8KxwEUVC33jaWK6
60cAgJLxCOkYIIvhg5+uki22cGlTr6wS7DZRrfRJOyQecU5f3MbjthB/zdp6nPp6vHxTyW5jvpic
MQDVMc0OOapT9TopzbdmPE27XiTouAoUVq5cTNYJzHkvX8haGXmYG2CNQVpvl8g1XZkDHGVutj9P
gJLoePIDQACjBZpfdOcFlEgf3HflLJVdvfHDdVd7zTmP03Admx9pVeCMa0VGSyOfNnjOxlPNQDjT
MjoavfdFmN2qRmSwAIqobc68IBqr38oygnBVwvbT2+6HRWB5q+XRJ7G2xGSB+x01D0KKTRGP3V1V
6Q/0BZXVpeChRcOP1SAicHroirdtR5vsNFGmW5KfxAFVHcq6Ykentll5Q/GlqQ1xuJTVDEz1YmkD
aMHU7WJ9OmpJuoN9Ue2VJb4tQnk1u3HvskakZ3Fm+L908/u0zz8WBfiocXbMXjp6qDINl50BA51v
fF/aDnIwAnIEhs07Noa59lRESrJhVR6s0oQIQCnq6nMcEpmYDeq6Tn3jONjWUYZpdwRxe4qqKHxn
ZkO8TlAcL70VjHXroIfG/LOAmsnp2SxDgOUjlIRculnK9EU25y8Ji4jBsTovzusLRAzEL9njNIW6
GWoVqLR/JAZgvzbw6TVFcPJt2S26VFnnJRCj3MC7llOy2ihKra/NtOlPCYXbkbnJ3uVWlx0G02AM
gdW9ggKr3i8fmq87qWVZtz//U0AChGPRpdg1TaBdfsyKhm4jykh2I/b6q6Tuvi2xIVYplE0wZIMT
y910KwDem1YQbEQBax1+502Va94jMKp6J+l2y18xrqRwCt8p5Gy4JPC0e5YdS0UsgJu6D2iwOAuP
mi0nModLUvKyDlUtW/lhqvPVPibC0kcjDxh3ESShriYzsRq19ZDAn7AHFXBVPYnZvS3WZRXbB+xD
LebofqtKMeTjiKgnS+sBIYwkOlZ9TJEzNO+HIjF2pZxFu7KnTurl4TczHYaTPEIVmGafQNZoh6Xh
FXZRt6nNFPflYH7PfB3gGsB6JoLJuyHFtN51IjrCeA1vJvH3EgS64KvHZnwGRmuxZwraS8NoKQNr
I4tx6CX3it6fZXJV9m3j8U+mMLzNwgQKAPjfyolShOhsrvzPUjQ8YT0NP2OgdODpjJ9A7Z2kTGKW
yCe63DMseznu8qHKnCx77e1F89Z3mbSnE7bXxlYAQC3SW8ZH4KZJgSyz68tPRhLUK5makeN3kn8w
VV/c5UaA6fepbMCnGZ1MsI6pTtmNhthlSZwxiXRegGWLpJaKzyFfNMz4lGxyMzPwYzXSAnUojrXt
+ftAmkUnhrSFb5Y8zWdEA5eduO0/LwkHVdSdpKDoD1zZz2wyjU3hE8cn2SMZ5szJ2wUGLk8qctiE
V0nvCY4UQ3RKU206ZgmEN17a4HBpCzVaYlxIv9hh8JYtkl04qvVmcTSbcWEemlbhxongAwwLC9F0
KhxmlMcLL2vQCTVigl4rMrqkGi3eDppy6HhV1+6ptJhip/R4tBb8e93gkwh6jSRavLeuIkCji59p
Q4X+OeSFgVVSbGRfBaA+5OkjRKr+qE3eJkNJ8D6yu2EtI+vPxtL96W297Hg7m+ApER0A1HxUoBkB
hNasY6QaD0Naje+6rDXQCyCpAxuUvbFm/H3xTdyWOdekTAtxtHI9RZFrWatZ6XdkFIFelVvDvghR
fHJnWjMsP0lKIK+FDPpVGAm2a9iXa3Q/yCaGoN8ohG/cgX1K7ug1JXe0+pFdkNQEAIivy39TCr9d
L0p4MuXEalGAWBD28bpX7Hq/x6gOHKsOgNTqAea6IYTAHITdGhEpvKoZ2u/hxltf5pE+7FoUxWqy
6mw72lTktG4u3eq0TpFdarieUxSZJF772brvdX2dSoTTV0ruBmPu44SBclAWeXoZr15fyCDUu9qr
sU+z2aLJeGbZ6xrXezVL6xpuslFsLs3qiFL1JpC/aAVETJvo0bXSGmc70SJ3aez5A2ISk2rPClNy
fS7GwhJ7rTIxc2IIcAHWqxc/olVCoFpU9zIWus3Syystti+X45RSD7TGbK0bmrHI1yUPJzJr6KV6
s/RDRibHXM7YfdvFrVyr46loJOqP9Cra1JHDlMXdEJabemkVzh+LZGJptBZevatN0+YD3kAyGUwB
qhhWF5JtkSQ9POIAEf4iuCUC4TZTny1yMTZUvQb2TQRmxO3kg9egtd9V9rTBH6iuLsCbmVGfT6G4
SYtwFdYPly6mL2EsziyzvWfGIONJZ/1rpxO5W3MxfzCHbCMngLHaAZPlj25xaOWXzCm1XJXos05L
cFk7VbtlI5kTNHl/gV7ok5pyOem9BcSFi5DiIjVRxjLZ2pqLg1PNVCbdXg4dI0cS91NfHerpSQFR
kIJePnuSdKuHsfhQKunWUGJiGJSNR8g9VWXI7jnCP6+vpe2QjUSvLNLiola+XUYs4xMlYQOyJ+Xe
oIfeeREyVBE20IuEoalCdyF3VPPMP0re5fR4KYY9I+n3ZKzKU+F9J8+HBsmoykCoaWkxeWsXKyjJ
9TUgmknZ6aSnuX6mXXrBklRA1VV0HCT+GLqBjddjtTxUy8ey3Bm0Sjn2ZtGtL61vE8rNocAoL1sh
GQk6w3dd3eYAapbCm2Jj7SqJENilabQa/Mi8XYgdhZLILhI5axPuy91FXj2B8dtgnnim9dK4fTik
aKz7dM+SgG5oKT0HBGdtLgKIDgyslgDJs9NcWg949l0fBcZ6DOOtD2LtqCtC3SpTTfTL+Ib9fdn2
/Vp60VVeYQrQMm14BILX28Ik0WML41aP2ETASsHA0CHSZ6RsWxsOvGV8Bpml31BeImOtpUFeYRdE
Ew3jAZXoPshANMi66AGBhSGsofGbXgDNMkMLappOoAJai7UdR8HgAKlpqb4Z7/oREV1iRM2j0ffE
LOGVYxRLzB4VdZheEnuUxBcsfjJy8bzGo8Jgsiog+lOmrxjqB4KoWofVnrU15EnQcx8K9S4d023G
k3dMVN18Y/+s6L9JfVWDwhvjHpdbZyK5ki0bupIbeIwX8MSkrCKJw6bts59Y4ZrwFHG3fIBO1+80
W/1IXq+5C+VPQadQVlJi0wD8Hr6zkpzAjHrealtpc47sFpyhTOxYFmSfIkuMWDnMAAm7iU+waM+B
0ryjWBR+jrNQONQXdxcejieMTZjhtneyJnvIRO/aekde4eyGYLwjiUTKz9QdCtfTTHwQiW3RdrYF
yReTciJ1MrhVpencGzV98ZLspCVFhRh2twXo+IAdDGZnVh0WtYtQC33VpXBvlo860MWB1JS/Pb0c
92ldDK5UymT30d/calSJFisfdg9GhLHPVpVkf+nlqr9V+6q4xxZWOr7x9TJEhANNTq1rHyqWJHlZ
AppmZXzIUQ+WUR25LXxaUuOOte4rq6kgvZnhCF/fMmwvA7gfy3OJi3CXMSNZoQl5CGwb3AHFHG+S
QfX9u6ITp1zoZS2VMyYfl8T6y7MZ1v2HpokJbpYZ+xEIxU8WQDzLQ93qSaF9YrRMbww5i28sO/LX
tqmnLMt1SCqLgaxKoKYvl9Anry9spNkUVmg7AMayM0iMxQ3173dlJ2OLqYxyVwRWvMs0YKwYwkeS
4yV966mej/cYoVq6GMJsBGfMF3m4kvptEGrFL9K0rPbcuFDUW85VdxHtYN2Yi+hySiZXGz2wdmDc
RxVwsCntbSWfYTvrKYxRI/oYQI+yKqQqFnU89neITpavpSi+vr5eWABvV+OLpusUPegKC96dq5Ld
WI5jN3YAUEyZ1JjWpJZsmNmnAYz1Rsw5FUnFMqYLUiJA568Bnl13YDhc5YU1K5MLiPr12LOVnSF+
E8R6R/FbIqgqDS2MSYizFfsoYBSirfQiv2dtVLj49qGFjJm8G2ZedI8GnZ0j5oC2gJyahntC5F19
zqdoCCkhL3h6smNmqgXQVFesz6G2JR7Skc5ZtgtaUw47yVtnMn/x8nh39CFWkqXibTZFfW8X02lB
q/SmcVPqY0sWvVrBeUrf41sQt72dsDtBkARS0UDKoVjHeJCsD8oh7NABq5jpG68cb/JqTsKc5OJT
CYHbaaQicMduum+AWb81pP3uHJnJIPR5sGyrtqlc3xxuty3HbeThOh/7m6kXFTwnEzpxk7hpVLzv
JGBbjdAOJiJVYGkjVsmol00Xj1h+u9R7uE4hmYm2BBm2P19aP5FNYt48m+jh39oIHNfBvGwecQ05
Rus9FAAfdxdJCz4y+N5qQejLkrwpBpdkthjPW1fvBgh2rJtDuXVGBTDLZDD6qyMtUjnRRxw7/2Lq
9aBEkaSrFJOierUwUzXGHBANaGATbXo0BqwvSzZv3Q+PoRmDYtUqagBy329LjazVxUW2LJdktFZr
ap7pxmQa3JtGi0mzHeRjTBN9a2shjVXhPV4US1LcPUKizPGJ+fGub8z6TnQJUTVLZFTWE78BrFgD
ssv9bbtR24bzVyJ19B+Cv8povmazWm0CxXxaxEnJ/DVWtDvIScY+SIz6CTHyankOa8VvsC+hrFyG
HeolxHDIkurosAcORYx50xfyHqptjxQHOWNHCN5q8T4oZkvhAlIZxCWFKpqSYFHo9BMJBe+Xok7r
5dpm4WtcltyIubV9BwnI9gQk2drL5K3iBZ9DM/nQTiOxwnKQ3Ufah9eHDJAMV1sMnfo+XVxtVt0Q
r3I90zYj7Uz2T+iKQOfCTIDguQiZYla7J7kOpzXyQBly1WzWtTWvXFEIzNxsyURdCvx+ipU2ZDw9
Gh7a6MCo2VJUIczCOBTm0WjRpQXEMFSZHlHCzlzDbNFfh+IxSVP5ZnmEJFuftjCi6JpBVF/FlNOI
x8PDFYcBDJXZTmLlk3WjylMBW6/+EFtcqkg/LpXKZGzeAeS/RXCvbTTgUm5QtuJ+UUW3PVGJk6ff
mPpEiBc8mFqhBIeV0N+IuRutQTUhXXSooNLOij923qxxJWgn5AYjCwAB4AUJnS6znPbFqJbuItut
gXMs+wDZPPIfojtkDQlTfHleHoXloxpw1STeh9LQ4u2iKCX3Lz9I9dFKgfm2U2A8sWBhDDBVoL1+
ynunUnIyba9zRoycR6kxJcZw2V4B2tDUtemBu2mN8kHyEIS3uJEfQ70h9JZO97ORxPtUbsCiNzvZ
nMQjbdGSQmU0PBByM+D55FeZpW5ef4asa7kvZX2Ws4Y271R1wBDzYu6XThHAJb9KJYqOl2JqjWiI
ghSoW09hDyqi92Gs4XKbVOQdoVSdacWyybKp6gkr6LfLzmDZI0ypTBIGS10mJXYLxE1X6Ee49nrC
bEpftqNekhOEWgB8Laoyvskjzf6syhW8a1PpNiispRXQw3aXYnB1xz7FTBp7s9FLWTFIMjs1aX1n
DPI2A2t2xD3BCqcdb36GcS6/kiY0PE1bmHuJMsMeaMKorLrgI5xDHphLgSgUX4wU5vi8CCRZvr6T
oKhSCIvvRshei0cyqmLnUmiwVKTHadz27yAVw1Fobjj98Eahkrwdo2pthWTTItbxziaUoz1OsIZ7
Wrcn9KE3i1cMYVvBE5MS6141+wZn2h2emuq+xh090dRddWKiwJGbyJaSqTnLWWZtGxzub3Tef+8f
a5qiUD2iowOfwr4Wd/udNs0vsHDRc+SrQG/hXBlY2Aw/3SYqkNKOjFXkvuXWYBcMgdoEFD1v5W3R
b7zGbs4MsO0qajr5c0zL7iDNDhW5TLKj4uX1yUtVcRvX6S2s3AMNcO1ojB3yxQ5dmpRtwnlTZ9nN
kWYseILBm946wevHGfCrinKdpT8PsyKuO8iJVI5KQNLPyoaeN3NomSQz2nOIPpd2uZxMX9UuFvu0
0Q965omdHUrTFk5pS9l96BxTeNltqEefL/MGi8rEsYoWhDUWMRidHsMMbPoZJDAD1od0cvsU/3VS
QzZf1Bb4Gp7jznqPOHjcj8EEUHw2fCwfxCdU9/B0jLe2p8Z1tYnViQKTDfkJPTMqede4iyzVIc5P
3Y9OSVC0oQs3QQYWILqH5UMaFMmp/FbdLV/bqJ7uM/V9P+1DAZScuPPwHSAHRCRec8JymDlZzWKr
loPb5aO3K7FFpJ3yNkrlMR8IfLZS0173vjBOlw8QxvTSifKhYOmdL7N70XkMvvPkZOoJ23taTxul
bux1rYr+xoipuzBQE5FSRqFDymn1dyyXpzwcbrJc1LfVDL1Q8ltTntL3xnSfjhkE4Gw+PwJvtlPZ
kweiYErOCrs6Dgh8b1SjgLVSqehlKCjc11CvHWOqCnzcOBlDHZIrJsnjGNf1kb42mpi23ilNvn9j
cL2+KQCTbcZX2i22zg2yrnqnQmXXrxRqAI6izbeUlICjMIsYzGDTiFqBfqUlk/s4pohfzFQn0NKp
yy7Y2oWhbYguSg5LYw5HjAHJVbMfISK5fRkXD8pQ2o+RZ34klNg7Lb+XBeOtF4/bRFb2djg1f9c0
qt2xzCkNmi35Gg2xpguxtTWlnY9IfJ1PFXtzpc7u+4H+/c/3PZLqmufHktcXQ2peCuMdCoajNXbB
IRZx+4MlExhecBuPBdNYDU1kAZyOMlim2I/OVia3Nz9eFEzVniO6DvH3ROtRBJF6Mlk57m1FSl29
wLashN0+i6J+23syfE/j0E/FV6UX9o1m5cRwsojSQ7Jk79HqhDs1lylxTvJGB2L6CeK8Prv1aYQ9
pe8WQCOC/e5+1IEFRBh6Fmm6ogTZthA5QGPZ//763TavBb0sC5B/yaY5OzbomF9NpbE+kJTVSxEA
mXn9byaxfId7jmDXgT1c3fk5HdB/fXjkWDLgPhdK7x31TpiPCjbMqoIkt0qVyPwo7KYgLVCLtiZS
y8LJZML4iG6VJcywPREYoD+5PV2EnRC6S7aDTDfS7rUi5ElJ4BgFZIOea3oYq4oqB7JCyGfDboK+
oNdzhXnuT5YKOImMB0YNBJF8hTqYKy8Ft+iHsbkH1eCS5bMTaEnuurjr0UXX07bPEjq6ajURMWzA
9Q5b9VAlK3v+ErWW7bKjF/MIcPKT2D4umNHeKyDLe4mxMqEUHpvUPF6aybnF6CnLpD2bqvpFHanm
jrUVupXqCXwsBMO8JcG8rk+BwqIVLwvVtC1GS3ElwY0zQzRCKRr3Ul6ml8EmDnncEbkrMRxz+7wU
IC4DvSG6hk76vahHz8n8ft1MSXZIobKEcwhNPG3ZNNvigrphTup3eaXgLbES+s4oYt2wtMI7lg/t
SQfA4BA0ugrYx7+Hg5K6fiz899g8UiKoKDEEWR1vFlqUyPT1MMfF9qF331sm0O1CtrcqgHV0bOFW
7yDbdoli78BoUzBuvXBTR8XaH4G3xo0q3xnpuQMm+FAH7c5DmHDbpzR5JRWAmffAiq441eh4a9+G
PjeoOgJFvIq9nT6ORQbfrCHsYq6RIMclwNvowDTMjhZkFWRuwZK38vK06A49T/oMEGxATkDRYKkm
SX3a3vR+eh4ArGHyzqhUz470Ck+mg4gyv6uJDFO8v8PSt26Zb6zV6++h+G0NoNAcpvCIhIxltXJN
weQfnZFCBFR4gu6w4u0xD8uH/u9fLV8F/uAMvxgx7d4g7r3O62fw63CPlmByQhQbG6IgSASQk8dL
kSO3bGeqDaAFkZQAuwyL/QS3q1bI6F2cgMtHNZ3CngHwstQM2Aw+dGmSuIIJYv2jqKZqxa4rSTEY
amFuKmBBukgpLngQ42pFPGXQAmdj7Jz9GSQkIUyl+WEJe3n9Wpnzs/5r1ckGBsf/Bd4PjaFrwTb8
svyfwLJOdap5birb4iB3xXgjcea4xvkVmG95RdqAfulQWcmKeA77HvYbAQ+QOVf0pLy5Rd5tAbeA
g5q/5krZ79LEYASaSxWSMYzbSZDAsHxF9tY4ZVFK1Zo3PcJuRG6QZEEvGYT6PWzL+kZKqE6aBikO
JQv+uQJkXzgr6lQQoqLR414ymLV8u0haekm7qYYKBFRpPOmUw+lA9eY5kCgkCT9gYp2398tH7D9f
tLE211bPEypfDePr0uXpy/CDwqy6w0RCmnEsbxcriZR/CWLCjStdKjeLheaye7YyxXCVmKppPXtQ
2vkDu315s3xdfjXW96/frd9URDbPCAIpmrSC8qpmXs0wbSoGkhkEGNBIE1gobbRYwXeZ7PlNUZiI
9uPIv8mpL7nVFHuOnaFk1wZClL0xJlS3qxqnnZN+UM6na8nOrd3yVeUZDLCprPWm9240Uz0FItws
FzedodRVgjzel2luFL1+4+dB/jhFSbjRteQ4ZbblYqPpMC+MG7Uqm/sgMgjXMGoIH74M45MR9I2C
3O+aaw0YsSnr4OOwofz2ikdWObSGRX7PxUVR2777s/Cx/Gr5yEZ+JJLa0VGb/rjorBaJ8fKhebVw
TJKl1iPk4mNvxPkKK8gd2gv/NA20a3QpsLcN2pKlMAnsTPuRnqNNzcPSjCv7fJXyCp+Qy94pHp3L
hiRMBsIQwCHcvkUVEndG/B5AwI/rp1jxWaG/inuCt11PbHrVE4K3nEbquTXUhkgPeN3zt9FQ0rvl
GfpfLyKZ6iWi6UtejMQHBM3V1/85hV/w1+Tfm/+a/9i/f+zlH/qfR7QJefrqj/w//6IXfy+H//HP
Wz03zy++rLMmbMZz+60aH77VbdL8K1tq/sn/39/8x7flb2Fu+vbff33J26yZ/zY/zLO/fvzWEkXF
4vzf0VXzX//j926fU/7YKfw//7u6/vFvz3Xz339pxj+RqANBk4VCeMdSZQM8xe+o4p8EXNEHYLXF
xprH8a9/ZDlwfv6Q8k9mnzk+SCjoGHlb//pHnbfzb6nKP3mJ5/2AxgLEwvX917/O+v4yNF/u158T
tl4yjUyVSBZK0mx1kWBaAgHHy/qNnniFXJEJ75br5L65mZxyFbvjh2b7y9X4cdh//BLk9VK/yGFM
TcUejPHGpOBoWVeHCTsYbuwcY7cuxs86Zvwj9OAn1C7nwk+eKlvYD3UaxW+8528ddZ7pf5mdZAOo
cj9x1N5HnhcWJbrArj3XBp1Xit2ogr9KwDbeKCK8XD/8fq5XnRij9Ize6jlqVRKpFvmBtvakelzh
99beONR82X5Ovz8OhdDdQh86K47nDeQvJ8gKgi26XBL4N2WmT+vL6zeo+b2H1+/en86IrgUbULID
2A5dXUcdkBJjEzAU3U/Nz4GqddsCRONugnX8/Pqh/nTLWKhzQggkKEVcbXktvdd0Oeu4ZVOFZN6L
vNod1Cz4kLUtuS/eMBwNw0hORTSOb1Dc/3QxTfRHmmqaJhD3qxLIFMaNLmlV7KpeT0M1sMxDDprz
8PoJvtzTL7eM599EYM8ezxam9vKWGSDaEv5z5E7jOyl+lEChuOp51J5eP8wfbhkqCoYUU0eWhdnt
5WH8pq81eAsRNdQT3b6pfK++yQT+/eF7cQj15SFSSdH82idzGPu5oxPUoaF7E29SDN46k6sLhpRd
hK3NmYzVLaBU1Kmokoa3qNXXN58SmqZomFJR7LMiMK+eu2isUtWItdidcvUjQNxNOdbvXr8l83v/
68s6H4LXFNfeTMKkSfvyeg0Joj/MtbBh62CrtL60UZKB6mCWkphj5288Z9cD+3K02RxFEVNmtXOl
olDjuGXzJPPO6n5/DLKsX4Oh9r73aawcp7RX11GXEC0+aVHuBK0fnl8/2z8dX4eCj4uEWupvFzQt
alUeW0rQkpGuRjl/RjHY7NN+fCbCM8c2lBD0MpewXj/s9fgxn7Y+j1W8wrbQr5/7Ri6Upg6JQC2q
xDbgWLRKRQNLEs+oioBtiQg8N/1YNwCZE75x8OtHdT44AyS+D2ZSi6n+5R02E5ngY0AabtIl65Ja
kROWkGJQhb9+kn96kpAS2bOLVQdSPD/Mvwz7AD47Ox54WFUTsiy0OQ0Yr5TX3ZfaROjnQAsIws3r
x/zDhYVvpjBAKrS21OuAuQYKVxyVlNqsXK3MlR97krwaqqABOSQkGYUxqa02jXwRFhDuACGvX/8H
XA+cXFyduWe2rpFoAPv85UnrppaaiSBI1s6SenTqICCVOGl8pCYFtOiHuk3DycnlEo/M60f+w9hA
CZaTZ9egsFKaH/VfLnekSCo7RkYgcEvSnd+O+dpWi3r/nx/FnisPBsZqXtqr8zOiQJhFqUauSnlT
Dp+D4PvrB/jD00mJwECSoTMEQbB8eRqYq8JEpiDoTokBpizMQe4ZQ4heexRvXLE/PKA2rjH5By3e
vFqXSL2Ci3Zm0Wp+L50adEE07YO2fp60EJltlKv1G0uUPx+RQRUYnm2xxX15clOce0hNAlZCgBhX
geabLoHvxo3aaaxsUVi+8Tr84Zng7ZsJRyb/U677JbFqVhqSzYjaW7HNklxz0yqt/+NHHu8UtUaT
p45ao341KSlgR8TUzkHzSJWrbAP5D5Tcg0dIa0ON7/XH4/czwlvEDGjx8AkWYFePBxt1RUHXE7FY
1okRNB68znjjov1+kziE0Nl2z3oY/XrcmqqenlqZAXK2PCdVY7gNMW8srhDiu//Ts2EKUA2VmY96
Lffo5fNQktddwsqKXNg1eeZiYcm/UJFA6/j6cX4bFlktaGJZgNM04/16eRx56EozDyOyWyYfmwzg
m8+x1wK5HOI9UPOVZh9Eb0pfXj+qMt/5F2sJQbOAgFmZJYVN9/1qBohjJnREvGQhZHddcw4y7ZAr
8a3SCVI0vKOa6FvL+DtRpzdmdWVeN/52YFx8ps4qmRXT1SMZ+EVL4Y0Dk4keEFE/Bw4bxY3nP5X+
rS9QP9dnuqiuPXZv3NErEZWpmpyzpeLuZTfJM3R9zoY6oSGzLd8tVtF+IthEXRnfEQntQuducL4J
B+WP8aVyDoVrvzE2/zb3zIeei8IzpEZDwfXyLncUX3ymft8djAa7grZLSW8rSnRuxL4RYbt9/fb+
9ipeHe5qZV2kgRVUKPDctlBvsF9t2X69MUJT0746KcyRQmMrorHpt+ZJ4erR7ZNADHqBymtQaK0Z
pYrYtgyBJLgR6lvzbpC54g54StneNCTLyOukMOhZK2ofsmyVZzMq7UVNJ+JQgXy56oj48p0B49n0
oJfS57YUh9lWvlbNxv+aa7FBhpHZ7iqSC04GctlVx3O2EllUroWN3LkRBnkJViujktC+ptIILtAY
nzNRPLXDQJCITCiS8snoLJpwX73pMcXNMY79ehTEuI+Si8nQRfvvokk/xz1ZbNvK/mzUqIiQN2u1
f4MpfE1jJ3TIcHQK1CR6sSr13lVBiZuVvZ2iHRpNUL6unsbbTi+xQuS0ICHQVtJTKt4pcCp7D7lu
AEZKoTZmrtVkr8MhUOTskGnKOaAJ1wppA+nNofh4iiVzVavpyjCCdQvMKMf0j+2ywUWC+keUxm1O
2p1nvm+z6Tjq+bEfa7fow1tjpHOT6KnsmC3NdIKlVnlHCCHDzSNy2V1CAJhesFag7Y2M2WVVsfVn
e23d3Wb1TrXDg+49NsaXEPJYn0VPkmQa+7wevtiD/kVn5icK8pxCrcdfTfS7CvDTRzxZVUcziLca
tOTIiN7FYfMBlMpe9QpXgBtSu0+aCh0V/7lJh4bcFFpyJa08cu57DZl4t7X1kO507Bqyd/CM2BkE
DqbieyRJa/C8LIizZCPs9NxrDXg+4crBnJ+ObWR68oLmUOLLK61o5c3ZbcjoALwNyR4YR905hYXC
FwNoQ7LSU6A7xKr1tZOSu1CeyLEldljjHCIgX0rmqKxEPUdrZ53Nbeq5avkcoP9ChB+MR7yy4Qjd
2iEvNJF2SrRpJbGuRbmqiGaq8q1H67UzoIv5H7Lw65DcS9GWviytSWWGdCrR45jKB4FXSM5QMpjx
NkDFOoUfECt+MFPFLcrKaXN/ZaUAhOwj6C85hnIMxRm2HEqRPaFOU/1IsqITkVOF9QuwIdItn+5Q
QQOkqz/m8nnQlRXXVRHfe5RhHuVeqT4IngVrlcjHpPVINg2e0sZzB/00SfcQQpriwQuClWqc9Y4y
dHVvtg/JdNeWujNE0iYhlR7WzrgKO2rHw0kz9INqSHtNfYqG73hynCih16Z8noo93sUVAY1qQADw
lEOcfF/o7+LuY4d+nqg9e6Y3PkWdicb4JNSnCXR9v6+H4VEP7oZpT2fRMFeauZ7Gx6qAy01B31BP
qb9HnuXY1Ye6zeGHw+cDgaD43R2pS9xgo95b6I+jKNt36aYnkTcd90n4yetNR572WYcs62A19xhG
ncp7GuSbwPpsqu967RlDf87PW/G8sxY3jNXsP2v7Q06PI3ZUyx2sOyXSnLZCndjhzqVHyzf5GJAE
CUSLgF9Ox4l1MJ2bqN2m0SYSj0Tp6I+JSsbQc6eTrXtKm9tBPVCcgpqCNoB1GUGr+lHUAMC6b3Lf
ohjwzIQwBu+LYrd3KJW/ZYXhmrL1HuSN08g5uHTRTxsY/gicurVu1d39SAlqXdVFtvXkYcT52oyO
KKe1xgs9VO0tMUTbWjOcUq1xT8VfOyvBnsObGwrix7px2Japse3NYNfG+vsWv6vwvYMeEA5AptXZ
lvI7xLp3KkQBFl7GeVIr4K32bedJtK5hHjnzP9gIjG1J27PPxoM2iWOMVtFoA+6et6tHVXHVQaEG
g3+HDreXS5uqq55FQSZroh8YUIDglYB9/m6hsbI/25PftYvq29yT7zD4JtZEH2QDqMDJpwNJ0QJY
6ADA9ZECgW9rPN+PlfJgWhurPfYQDMOUAAb2EhXKuk1iP9HClvsbL8D6tdGfY31TnYchJOx2nUEf
8c5qyjBNTH3zRal5mMAJZ6csXjNPhPrZqt5XeGibXfxM1uCYPtUSFkOfnAZ3xDENmAPrKOnHhoPW
KBp2KKXLGrH07dTf8KjhC5OQPJgYmQFOpiBniC+SaUT62ygdt77WbCzrkxEmn32/eaf3HWHz3xr+
GVgIoM/RSarLszL2J9VLt7093tHlLmi3+Q5kc3tVD/pGosdIeSL8WKT1hij7d40YV6MRUkwoAODy
bMpO0D218VFtRiye3c7C0T5LnvqPWvw+jj+hvazFyRi+Fvk2NrZ2Bx5q282D3X03/V/qzmQ3ciTt
sq/yvwATnIdl0+nzoFkhaUMopAjSOI9mJJ/+Px5RaGSqujNRi250b6qAQinkcqebfcO9564Fh6Mm
b6R6mmYe8paQnBxoKToz/1vv7PoE+M1nybgoSFda/jkGd7b8iPEV6dljlx6mYC2SYy7eBJ6CCpmD
gF8DTtl/sczVYoZjloS56ng8f6YYXf2fLuhCmGkAsVo5bNCHVsk3ugDCu+71hbidi9Y/NGYcXjEh
zgbtOvFWhfpJpQVAI0LGehsk35Apw3knSHF5VgaJG12UmMmR6X2UZ/6pqo11YHNJavgDK+wxq8b5
lYeRfy/IK++v3hjhhGZmMQQzYfHTb7StReI3liL5nAiB0qt/dZN7h1ePewLjG34YTWz99tXOijUq
m2jI78xs3nnAvnhua9Vui5qU832eHZLACE13XvXDlSD74JBeojOuZu3zFDfas+lgTZ+Me5eAreBd
N24s+zwT5zVMzs4I0rBunlqf6rVqIs2d2SCmh77Nnlhb3WZmcMyCcj/Pd8PAOX41yvOpPAXecEHw
uW1m48HW4TmOxpsqm0gMy3omAifo3P20eJy0pMy176AKyOsDgHep5ofJDli53qDdIWqrXEvU1EBL
Fa1fkfD5YUQvi08JfnwhYVxvrVCvzn3yWug7T2PhuGlA+mttVCJ6q8oHG1G8rsTGa9/65WI0T8o6
u9U7cV4r4S6RIFKpQfOha5wjWX3pDLFzpYEN8zuKvLXSAj54HKfqOJQv8fi9c+SJ6ndbtKfF32Ta
g4pfsbuG81yF49RFNXypuciQSNs3Je7dUE4JoiQDBFh9584zbNBpA/R2lRJjVfccQqhvVXrO4ybS
0Zj3Vn9TF8TCJ1w4TbPLUsV5HqzmPN8Ku15nvvMw9lB4lispmYxxfZiv6WfxG3S0NtLKNvKbPEK0
uR91N1LXWoV3rKZE6O3DYO5n42APepSrd0thisSsN8cOcUtXkRoHBIY0AyRVOucP1kK1y5yMLPB9
OVWv7gJnzYPyYzrOfWo/++2DtpC+PuYbg0R3Hbyl8JL7zkfh5to/xvSl4DlsjkvhRLMWIIqyN7Mw
zxpKFHSW+2T8qIW7d+IzpMxowB039f1bVt8lyvtWpMdxaR/AVmLqul4Cw5pV9ohonXIiVM4L+TSr
dMxXFsG3WEKau6n/5TfkXHlKJSlHWv8EQmmD4/G9Uj+WYoGS2KOcXuvmu2ltUq+9T/1kLShHHewF
DGIOhX6xm0coTRRl6T6fiLoicmoMS05Rs62iOHCy0C7km+8PCzYe435W77Ib9yNyhXhtcdtps21E
FeEyFFPLRE1DQ7FovDITvzZS0XkNpcJ9HBW3uuNim++wHWzIWQ74mPFzJFPnPzCVkptadNUZVKYe
ujpOOQVf6EZ6ZX3AfDtvy8E7Vpl1JFQKf2uAsWrJwbFe7WhOizTdpawgEP1BX/Szn0GeswH6kIKz
Fm4JeNarNyZCrWYuVplfrM2yes55M7xUv6k9ZIpdH5W5dosB6EKiBFmFges/+yJQOyycjAD7UK/V
qjJPk8ED4mk3PIZ8EQfz4E3+WTbmNpuSMAWA3NoJbtLs1Pk9rtzHZPwMGpuZsB0KwkXFs+oPFfk7
k0mTsxE60NNlX3I9NvY5MOmRDMYwUN/NrD7akx8CLUO7nz76c41mMI86TDVjfFxMl4T4p6V2+AQw
y1VGuDQe/Vx9bxTVQ9e/O86PutnFhTwlU7LWq13fM6udvSi9BiLRr0vvaRqLqMmxSpb9yh1UpOOe
0fxbH6h6zFPWwBMBh4DBkPYjmMOS5wlYiUUIOY1jxF/9ktTZdkqmVTmbj3xlv5VFh/qMKAkVBHdB
UN0Uuk3tIsMgqb93qVy7dcX5RfIZkBmcenXs865B2vLrm1HXwoabV3PfKkchgTtfUxsknoGZYa+G
sqwbT756Kxk31xPVinZreVdsc3POHKIog5WUwJNqJ3JjLmA6k5j+QAQPtX6Im+FUuu6uQe5etu7B
qJALc+0R4wKetru1SnJUsvyGBpwUjG6ldR+d6o5BP+6FYPs5JOu0pndJATTaMK+xKGdJTDvDQsd1
HzRSOVb4OzeeLA6jyLv3adG+k059q7Vko9B5w5BptzX/+gQChsN8XeY8AXENMHe5jRGGECy4PHbV
/DPRoZk+BSSu5EfTv8VfHOrckY5zqsi0aPtP8g94IulL69B30xsDRIyXBoegWdccFXnebRrvPCf0
EGJ7vebnhJTP+9rWobqHKrfCDM+PTcDGFXFC/+qGTXHjJi+2+bKonZvcyuTOZLSZCYRgY/IRo8ES
lH9lkq6LpCP1cpV2Z0D9m4JmuCV7Ant/Ve0TbENWNGfFjlXy2aZFqfx2NY3MF7VrPXUmlmFVJpe8
20/uRm/v6MXscgc40C2Js75Ocr4VzrBt0xOi07xb9QZwZlTrGMH3ZvEIPROihkGBasHaoMhzUC3H
cj0YOxCv28Kb3sk4MNZLqTV0i/06B/WmlS90DbUWOcNB2tvev0ZhE4bbVnDGPyeerJCMzLi7k2m8
Nn3epp8N4jOjF6HlNrzd9jppUMwlM9EjmM7SQzreZto6Q7fm0pXRtlb874XubkiNHD3SmvhbLZra
iGjUeH5asNWl6acA7WOwrLjE8cuifRryBgqBn25xZKji0pUBeNJ3jwO4n1aZ+NTqlScuFq2ptnzr
ilVP/+lR2k5H/ND7ID1gPNDjy5CNYY8gDE/AMH7TKIJZxh/1gthJw73P8JFWJphvTmgmPEOzqtpn
5eoHDaxubOPvET+08kExjCkCEG7DrhvfZwYxQMVjbWWZj53O+Zkh9GXBE7/NrrZrO4ao6FPY/4Rp
f70fUWlzfDnIK6GxFOkKWjod47LCW8ogZYEz3uT09tq8YkVxrozuMGgHAe9haR/7hHNLra6LwPRh
9FlUvUOvD5OyZyIUkvoCow72C7b8jA4poDO3DS7bKEk2jrrL5lvF90T5xwk4cT2tBxhYwORVNKfU
7s5hKk0G9NTzmSLv17ogrTlWkmq0vq/9DINyr1MUMhXAnFw+qUDnt3aPi95GsTOvHcHhamthaz02
+oGQiVU/o/CqhrVngwdNqghjHYMO3CKK1FVg18k1i2abmBPEwwFtPrcxvKHZMtYMDu36pgsOCWJd
0/iAJ2G1/dptKIwkHOz8KvEGUdNM9jqv4o9GG35OIKDrpdxrOokSY0fO6PI6oTHrcnG0x2rNVomT
240YOMEEZmBBDHE+5SFzGgYYbogGhXl3ReQleNj3XF0dJJexKw+y/TaYd4E1h5BN90XdbjLxw06I
UejJHZj4E+f1tDgQUJOHrs7Wi0s+eZEw3iqajXX9tjir3i+89ZThm3c6jU4uJiNkNKj/AzShG5G6
7Wb0XZThUKf5o/EulpAKvbDEGR7a5cBsTMVsZCcrdr6PAbXX2pxdwkR6GrW7wp2tV6dhL7LqxZUc
XRsyfjR86e0ySDyE8PntmzIZpGEolrDS3pWZGt+HrlzECseWzQHRJvp9U2mOAkJPbtHSSzisAO+0
tw5FNDDr/Hov8TdXt3MiFLc3wRfAJxRPI858fU/EHWYOP8OskVQacvqitTvSS72aCd1gRd6Emahz
kd6EXoerdNcLk0mk22VvTgBp2YfwcERnNhFdCKVpZxkuBCUxudW+T+3moZzc+pbpLHQNVYnupo/d
cSdZNN/rydwciKiBkS19eNB12yus7F27bkdzfraviSPsJq2nvhzNR+Ub40dZetUPwNPG+CAUx8mK
ZNXZ32pLlX/3E+Dj5PqlxBAUhMUmWle8G1huit2SjtQ1rUPuqD5qfWjUpbEdBJ9rOJdUq5GccoP8
KD7FCCEZG+Ui6CBPeaLfLj1zRzWzg+7roXpxpdQvvcPflJC3vYvx0Tx00qbucRi1dnXuMwPoHIPx
HuFtq8pyYN9BlQorLBAtp5twXzOGqCcy5Bg+wjOoLk4AI5SJX5uE+pxydWF5dIHqVZlKmcByNOmV
JiM0tuqj6maaYjVacR6Wg2AyDpmtfhbSltYaPFhbr0g3Hg+6HwsqtsKCSNm2l3Yup9vSMus3PzYn
LDwCntaAF/lH6Vikd8UI6cczYfcO7FTQ9Dz6FUajaDK5RpHzTCMcoprKyEwMtP9jVsnLXPscbN4w
GPcthubzaBB1AeTRbyJzouVvujm/c6mdDqOL/9LQrPxG13KPr/68ZMDyjIRpo7Kw53KLLprZv8Ex
0B90U7XvpManJwxPHnP+ug6YFxS6eu7bpYOV4ABCkpOvbxdmWIxZbY7mUunjY+xNxVrpXffmKTRV
mSo4MVDrT/dNX/26BNPuojW5/Tk5xOcFdavOVlUFV8FIjUS5GXeZNYXgP0nfRSDjVUXJ2FY3LLI7
YQxe2sqEzZy1NsVjK9CUbfFL0eiPg2EPGx0ycbUfisJIoxgUegkcLJHxusglVibZgT/Yt0RAR3Pp
df5KLt31d3pZkB0o5srmtTRk3T84UiurQ16qnM6Zgt186PK0tTiuS9MDGZ5PWCGYSec/qzaT7WOd
zk52Uk7X9+cpXfzpBT1CYIXQEsd47bKT9I+uKuz60XBLq9u5el7RVdRzlgNeUMPibcZizqZXYZm9
giCcFMDDcPb3MLmZcGxTwinv2xKk0MkD5pwzla24hXSBZ+qQgA6jy06gIW/spvCHXcZoqLgY2ZK2
8D4qzszY5IqI6Dvceks+iMtMRZ8muzwuiIH9m0AWqVqjSgW8r6lcD7ilhy67VYlm2B4VkO0RB4eq
+kqidciAAcCY6sExKOz7TF2rGztBHxLGZa1Uu/apU8xjq9lTh2EhCcAaMPR4SRxRwFgWwjNCgWLK
i8YRv0fYoinouOlAN4eidkuXYIq8aI9Wk47s9zoJ+6h3Rqc9iDRdmGMNnSUuPfJReBSzF7dZmEs7
bt+zpvIqmBNIUhnpybmIMoI/HLC5aazv5zJ2OrLM+ibeO4nu1sT19EVxzjN3YuY1yXJ4KSddsVwx
nSKP30x+OLZDDqWF+nESBCYU2tBw788TbTJtQD1MTICI2plCy9AqRTVdub18Tq+ULOJhHMszmb47
Y8PiyOia6Zo8hiRt+AAqN7l7o44bcqqICU6yD5UL7rTazJVSlDad6NbLkqqnQrjVGTrDtJ8L3+u4
wA0f7AoJHgRF9/M0HzutIosrrKQjvbWU1nzsSWt/yKq5mVnv4BpeO9fD4yFzq7F+MuJWK2Ca5TjN
bS1YXmyRktC2x5CJfSfBq5vsa7MR04caW7c5e6Al4shRgUfRxMVUvo+NWig+TWti/xf4PYIzQurN
YVlBfUVDGWZW78ofCo+92JHQQKNt5JPj3S3w1qqt6cBNqEJrWTwPFqE/Ou/FNAf9G06yMr8dW14n
0JW50/ENlCNJEZUzBseJjrh8SYPRcJ/dYZETTZRX0BYSdD3Vh6FNe3k227kJDm0bjOLDm6deRGXg
ESix8Yp4bp/qqXK7bewXml5u9KrxZckSzGCOX6YuuE+4yll6ygKfaZqM406XsHCw/X7EY8v0YYnH
fHw15pGnLuRVBRVf49TOGFNymGvfKsR9NFNJpzuXOZZJtlWFO1yZ45WNWVqTgbggibbH7TC4WgzG
MdHktxoRSbPpSicBTi/imS6RNW7a0DpWRBua/jpZJtNtWSASCjQARhgTp/wY2PSnWlTjC/rZaoRC
0O+5ImddGxpFjsnaW2VGYmaatTWpH6xS38DQcX5LDv+veQP+H1T9/6JT/Y3sv66gYP/XU9H/Wfv/
64d+i/8NI/gjMHUEiQg1rtmg6JJ+i/997w/PNQ39SktEDIw96n+K/x3zD8PGAOqi+QH763v80L/E
/7bxB2EviJwQIVyVQSi+/wPxv/2FSoZujWR2LARfMckdJMiA56s8z6TlTvUu4PzGR1lVHG3TjRXP
wmfQSOq5FSWtw9Ma5vMAv1lqwAqYczspAq+VbXiBuWwBK7KryoaaVQdjdKgPq6B0Z1aaTq25VbvS
lrrw6kgvYjl60JzsRELc1Zwp5+I1WkitGB1byN6ZT/f6bsV0a1pk6yUnOeMFvb3P5GRKwUZPOYTF
20HsyxUU8Ln7HGQJS4Nph6E02K+j0cYx+KGS8CTMTWOATzOfMyj8tH8DMGK+hin9pwB7u8B/Kz0/
tyLLJRrORWE8WtUeIEpc3JRdVtnjzhJBpxNfusQJ8xPokRZ75UFzCfkMoS/DHGFn7rTtCg2QYpMH
nu/KK2us2adH63XU+We6CCt5yvGktW/UVsRkR7FpFfmzndiz/ZZ4MjZuEzgl1Y0/m3VQRK2pX7nd
Xuw4xp3R1FPySBx3kd6K2XHmS3alf1brPE6bdlVCvNQ+cr/UPvVYzekeX9wgL4au+ThnPHjk21Gb
vPqEnAjTVWsiFDpaufK5J1xfLub90vhLeudDNyT1NPGVneFf8vViQGpZV3FUyiAFJqL7nVbe1svM
ckuI5Jr62dEargNZBmS9oAUnl6evKgNmj2PjATULrzXu+CQs5m2NKObdKINR3sLIyhi857LpTrIA
PMDpVOWddkVVViw8Vv3IVYV0HWBpC/95TGuDBb9mL0kaLTqWSMwUo0b1vTJwoUmin+win76TNL4U
JKT3eRKTu9kJ6jVkuI1jbVAjOsabntV9unEbIpoFEgtrtnaMiHsAl5CGoBXjNl7aSFcM88+2ayNh
BitTUNKueg92NH4/xfdm7Zat8h4yDUlMjezDZg0/ikHXPhKIEUByiAUglXWHcKdt6U+HOWFiUDtD
7n4jAI6goR0vWorHzJOjYqEjhUijoZew9EEjmA1BDL5HKBHbg6zOoTonk2+01NkFeFlSjLpCM76X
hjFXz/0IZMXZWdwX3k/iGDwcj3oVXJE3hTHn+76Ea/7QzZz8DO/SkikwlITuTXdbf+lXcz/ak4Zl
tJ+S58zPHSLwLIB2baT0uBePdqnP/QVSSqNM2IFgBYgCllPd7Pm3SFpamiw17m0/deK9r/sqJhBI
lSmmfL8gwaCv0XuSv9Lk3TMD+YbvaTPxraU16fqcim4YLS3/PoINY17G+8X+I2+ymh1LMmcp1BTL
jYnPrTQ38x4KPux2k1uBk1+SXk+aE9yJsXpNTUStj/GIoPBHoeeN/zrqpKcw6MglJhESA0RvMcTQ
Z/3oxK3qN10jJ3Xh/9UztZh4JNnf+2Tp0BcbYqTw1ThhbCabhcBXB3xBj+oUXc+jN1SAeLK2arw7
DR5i+l2nD/aPM1q94DyBGQLaa3elDZzGHyjxMgilAPtACRTyzF3NUoHqMtW+Tz3txbuMnWw+tl6Z
pruUMGjYOTGR6lsNhQJxiRkjA6X2Zl9N47b3etN9Mm16588MQFNyqRjvqjdLSaHOBrBonZ21gCNy
7DXgLyvXHn12jFXhdhe00tcyUFMjmOSaTbXvhN3cdynhJ7mmjRcYyml+kaUzziQiE+DJIJstRMdy
RGOicJyRqFbvoO7Js2NXhP5tleHTgaJB55I6Z06sTN9pg1Ow1veuJOxVjCZNIY9rXVuchkQqZzVN
pnAfbNopzmMkB/M1yRqZLtMF1RuCEaiu1+klJZCxiXoUBTimc7rB+dZWzBMuSFJ1WIq9FlBgJ45y
1bPJtzGIxqbM28iqEIIhpOgCtSmyUfkwAjzmgcUSxJiF7T62pjU9eSrvWqsdpYx8O0/UBi2KKO1V
koIF/6lbHFJk+5bFyFwmZ91CErvNw8HkU5PQ3/V4mWk/bb+wnk1/9v0flibAK4VVNhlvfbr0LLw7
Txdsyx2m220wDcnFSGdlHNLYXbKTpaOlP1p9Jv1DoMM8O/S53jAkyxoS+/Kyo3MSWp14DPArhD8E
SQ4MXTMi/Ka7Phjt+YxV3PhJTlce/2y5OIZz46IbO3YVy5CHOelGNYQpie0E3bPcNQCjeGNtoFQ2
Rn29yIKMVXfhcnzq6Z7SFxqflh7Ta+o6jhbffBWl/jNopuJ7gSbPbtZIug0YZIMJlrqVNlo7OF2J
HkdNe93F5Rq98yGF9ig30ChEEDXWoqPutfvEbb4ziqv6m7gYJLqKRVOdOKYxM9vHRQSpOPaFk5a3
wVha6UnvXZ1FQ2f3mfetnq25OMLEcMbdNfVHQzyUSes4kqyivWSZPRbolRFiBi+xyrN8p1MAZGsh
dJQzcPRUO5DfWnj92u4kMOUrZyvxmrWfGdU1YsDUyqhKpVXf0wrjodDnqopvuLR77x4rNeFQJOWk
pf7gucC5TskYkKPuLLVnhi2hp/OZ1LXrUI/KTxLNvRSNouJmcMREo/AJjSsitjpyefNw/9qvfekP
zluhxGIcbZuWbjPliQf5i14szh/prQZ1DKrM1x9TMzdbpAVlA1+PM6EoXrOEDfB+qmM0KuxvTPnh
eDBrzk3ba3yypVTXgQv/1J7gOaNCmmCYiKiCpHWN1x5tXvdaSLAtKJ64J5tlU01u4nihOQ+wIzZB
0WuNvSGcYVxu+7pOe5rmXjeKU8F/uc4qYDUnr8kRs7kcBWLZ9pmAhXi4m4YlG2HPjhLpXWAznWhZ
5fGo5zA9Oj24sgww/zC6Jp+ZoHO+1WX1fZEsCOMNcn0mqaHS6QfH7xRjqVVcJABVMpLHOO+u1EhO
EBbEtVFoUKRElc2ALvo8SIz1bLgVajD0lcI31uWSa8EQ1YNnI7nDB4Q6HHwuYZAteYC875xQI8J0
ZBjA1J2fGSUEARNanS3Gb6H0/4Fe6P8nE7Tponz+37dD/6P4r9f38v0vvulfP/K7GXLsP7AQkfRp
+j7qdfOq8P7dDNl0PHg9UfsiJnAwNtPx/MsJTQMFbsziR5Dz+7p7xXH8qxky+Clsogj9A5Ca2L3+
Iyf0V0095h6dWTcSc8uDvB8EV/fCn2w++K1nq3JRGLqzRsYHcTqht7jJVtMMcU445IhhW81To1Cj
kV3TgFH5BwuG8cUg8esluCaNIh4WWkbd+utLiHv1r5fg94J5Gdm5RpKOHLhefm8Z3VZYTG+XchmA
o1UjI4rmAnFTRBC36i35YqwJY38f6OishOHt/vRZ3v4W+f+Nh/vfXtwXzwF52ADOrtpIDFjoXPuk
QDfU5UxBRRU1GWsuzXPGuyVQv5kDf0EO/PkX/6Ku/cl0wG/mKbIcYCx4UwxQlX99WxIznhI7yIJQ
SIRbZh+LG1fIfMuIQw/tQd1yiwes6OeL2wYtGW2fdH/iW1UymWepEf+Ddv7atP/ZBPHr9WDlxIDn
6yY99JfXE7fQbzhuA4CRbQs3LLufE1ZxTsWpgxxqWP8CCS4JMjmm5ES4s6bJvWtjoP90sKF/KxhU
0huqFW0JbiU+5NUox+1i2uk6dRw97DBf7IFngL+ogT0qzHG3dmH/g4/wq5vj1x/i68wmeHtBubhf
LABsCciyncnV4ney1qmydZMD0epIM9uYs0x2gYFCQ/buuKeeJbOxomMmYuXvH6xfUQZfP18fHw2M
EGYlrFH++vlqvAHST4MgDOLhiDLWuuWaWGVIcBC5OxcsBitvyoo9fihIReUmRqGNJNPIo//8hXDK
YOhycXZhufribqFSViUpxETONO5DHzT5eYkzGWVNylI4YIeKu/PEgP4bF55FbZPNW5UlrGJA1Tz8
/Wsxv1h8+GxwShke5xqGQMf7ehyN2oA6BqpwmJt859uFmZ/PWLyZpvam8rpkFSiJMJ3ktarXxo1a
GD2Ci/uRW0oDbDySpDCxmJ072IzKNap1m/OPeVBQ0XUjtcr+4VtxpVV8+VbYrmvaV0sSR6kZfDm8
GKCwJRvQMQ6Zh3iLY+5oW84NEDZK71ZNUOXlS2MNDdg1sznK22BYpsel1fY0ltodqiFJGgW8vUa4
wdYxAa+xEkSDj9jgV/rEDGAzVHUXkX0DljhLPSDJ0C+9pfBv26S/yGwizdvOyZQJ/OY80X1i8hht
1FUtjdcwnGZkVCdkarDEUPCtm0ES/rCoH6PWeWRFgxHSWKRd68ptavpRpkx5aB3z1iZYeNc67tFv
kbpNMTuhwM9uihx6RI2VeaWNyl2lExvfv38MvtCo+F7jsQqw6ID6sG1uui/fjbEwfDYkBLdAQ18F
Rm6dyFIyN1UOzx62nVx1bHhC2N89b7nUTnOpTnpneieZJQhjzfSpCggbtEtn4zNZhPOsa1EKIg7J
vZzu5vnSjoG2Fdni7dMGXcSoHyvyEX4O1mNsSD2i6O036aw9D0H3OkrN4aDIjuC5v5VaOpG+A99G
DsvBdEqQY0YZiU8HddWTA1Npk2gJCfFpkeCCa09N1j///dtjXC+dvxwdcKeAq7CYp3SAhPHFKqWl
g8nAoXVDWzk3pHH2l37grRgrg85T+tbj3C0fQW8ywmO7HAZDipjXsgeMN95d3bDSMnO4wH//qr6A
ln59aKbtcoMjiYCZ8dUx3Jij10nFwkfaXXrjySBqEwihY1PFJ0RaJLEg6GJ68ppjyX3v5FCtxWRt
EIcmZ7eriW2aq4M0eKCZdTDH81e5js+Z0f68EvTma0jUOtaszj95CMBDNJhHvJUAlmbvxlTyNQGM
HhZo6i5BLCY2yJ4ZlYyR1ppIeV+65Y40q6eSGWbCzj1w/ilB8loX/vlzsbmyHZZ1Lqlu4MFwjf/1
SCdRAIE0ibMrbvXxpJvF1oLyvcvcJuyV3hKmoH+CgAuOhVZsMZGJa57HN+GlR6ZHcpnd42/UmRiJ
3cwyK9nZV7ZaPZvpOc4NPBiedR5aLyHoLLXxCKTkqFkDuXJGc0nL+CauAv2EOiv69XPMBd6M0vYP
tDJvRIjcDhnydVMZP0psb1s2K+k+I82VYMX+mQ2THhlmFZyCZGFXGizxoSNty6+s/iglJoksWciu
sqtQtVduV5awkrXlAeIAo99rSC62N8YFbTMewY2GLSCGXZMgRJFOga5Nai9//8D9+0UOqQ6WEKwF
UB9XN99f3269r7qWDarDKVF+ZgKaRNyi7LeE320zEbu7UgT2DetDc6tgMG4HNeS7MveXf6gR/xff
R64AziqKIkqjfwPCCR5HoZyCJx+w42TnxyCeXwRRb6cZZUkoYBvuRTWR9dmiUGBct3NT6+fizM6j
Y3X63kvNfzhBv1Zr10cR/tLV9I7hkXCEL4+ikD52PKMeVtAKABPW5nvJBbKKRTfdyjEjZmC09a1t
z16IlgDAwQDKtO8pdzo2PUcRBCjtO7E1GP7vJQVM6OKmWw0NFEUs+2KrqcoOWdx5W5DEd1m5JBFy
i75O0Iz8/edMTMy/tQjUSMCXTb5cLAEIgf/rJx07hdQ7TD4IY93qDqRTCARo3lvCXA4TWyNcLMTc
dIUHQrIpkm3rdc2WZGEk4r1VbqdB8QB68sUhBvQM993dWOpYwDHvCnvVaKN3T/uA7QSn0KAt3p1t
D9pJqCZyR4RkQTFeiqXZlZlsNnhH79yUNNIuGO884WTruQYtKxwftb4PuXVkhL1oNbLhTNvNbVCd
KmDiUVUUQ2RgkRRx82mhC2TcjZKGyYUD0DaTpyyR/cW/Rg84jAvcVLkIRe372R6zn5kZNen73Nv+
h4tUi/Ol0w6eo53HNq0eZ7NfO2MVH3INPxrHyIHHzMF0h5QUwHh3JuQ9WFEA7rVAM3//vcx+eXD2
tm62uzQnSFWURFwVsnZXbWf15857MTuZbJIWtk0eFxcFrH7fEkQRAYphI2Ij4AL2s2IMk960LYpf
ULlu5DDgI6jnpm0KtPrMtO2l5Boy9GeORiZR0/3gB/IlJb6hsMUlmUigIFiq2MPIem7UFRKf1Pke
QQ/pdz3Iicg2YaKmdoVDx7TBJzYx0VMM50Hisuzqs+rRdZHPKePRIDnq1vPqble5DP8SFuUnr0f+
JgTSJytYshVusQRPrPPp934fXc+VsJP+dxBLNmGFYPc8uWLqmKLQ00g1LYtp7zIsGXjtsat479gs
R/W0q2X1UftTv+3cam0XikSjrMXmOlfiDpWnuEP4OCCnlFurhJftwyp51oOS2BAiWg/kOe8Ttypv
uS0xnyG62NcScfzCvG0j1JgiWVf6WbrJjyHrtF0wTDz6ZiLvS9GM91k/Bmhii2Fbp2YoUk1eptru
LhmVjy3Ov/7DW1DYgJX9rINMQ5FOmHsc9+5aDMVtB7X6R1vFZ49vIsSIvrrRHHOnPLN/LW08uQi7
rULEz3lliFNK573SoWAPhpe+Flr5BEQueyy1IeDx2QeWsrf0FuOB7Ul18sTA4gl5wzEv/Vdog9ef
9dLvo5FEaiCx0JGwJqUgucL+MKe0PnoawSD+3K+XphEnNnVzpJFOEA0dHs/B3mc6MjldoQJY0Geg
D+b76XMKxTH65f/m7sx62waybf2L2CCL86skapYsW3Y8vBCJ43CeijN//fnIdJ/kdB/g4j7clwsE
QiRR1GCyWLX3Wt+qrJoa3aQaRySHz7RPevjX0saEK9XNJHPjSDAjXYvBPIVyOJqqtLZ1Y2rPAcW9
kxoozrmSmRd0ZXWKpgyRYxNiES609tjN0Qlx3j83cxxJQDbmzjI6rmYpR0YG13tluVO0JW2qXNHe
Uvj+BlW+PjiX+mB5rqlThpw/mZ6krGUSiWO7qYD+Wv1TbVekqiqkHAhYUleDyJJIErHhitFcqSXA
X1jv5FC5P0XDWZrqhNOAUU6uEYqHIwGQW7cL3JMAD7Z1C4zpzeR89Eak7Fka2NcCiIFnD4aglsMH
MAZcFCJIe2/QcVervWmQHuj0F6S+iJX76HGERvwUVo9TZL3GjTKeF665PR81mtzLyjFWlinL597X
m1Mc5Rd/aF7UsJw+bROdIinKLwlMd3D2t57BuW6U4YkpeoPsJRt2QR7oF7esuGEJq4YT7QQnSLdj
7igXySz7QpRKeKzIFzHUxtm1La6OJp2mLbqzkZZKJ67LjQo5mHgHjGZa2NXrriaajdntNFstJnsP
BXQ4D2V7LTXWCQiIUEDPkHbaGFddxiyvbCD+Reicsy6Gx91GV1P/Ks24PoJpdr2snrL3qE+8pNGd
H0Ix8rVaJ+U5tuW+GX2xF4jwTpznKjVqhGq9eIzsNjxX1Pi3nT24T2MSBqui1aln5N0PrW/3jnt3
ZNX9ip29kSoiXE2dv6scLkqNxvtaMrxRq3XvVthaJ3NyzrQNf8i20B8DbVdOnBqQ3F2PskTDYFde
UpfG6yS+sg4PdKG7A5LrYHzqKvkDcDoqPJWLXhuo3yMA+99qX/E3ZPvo65osCUDIDvBRU8s8CsHT
iaK3u86d8VY2SXS1DZkcAgmcix5aPte68fL1ETi6Oi0uvjHiridYK83c6TSIWckWwuIdRxcdm6Wm
T1jvwSE7KeIbQ7mQr4SzxPcvfZcMF01JtmbFaZDP6nIfGdlWkQb8Axu+59QJBMuY7WNN/0jVsLir
NbXILnIGzxSDszZ8y0FnHbYnU7G2uRs727rUbiWdVq+YT798TOx13tafoxN8TGlH43OOGHkusgZ9
kHNHfEAo5jyO9J22dYLi7gyJuckrZe+05N5O0XeLTOKDQMlGV955dPR49MZ8Uu8JDnJqFvsBSMzW
cpLKAylkbJscBzQxYvFziKDRCZMNjVX7YHKkrxTTyrZDmNTbDHsX1zNmy0EfI8btcryhGSmkyaAB
cNInXJr4j5+c2NiX6VZaev4zNeOPLAbOwEHwVOstFjjhvMZ15J40Q/tkyPoKKiPaERGTYNScXuFn
+lt7Dgj0MSBDbMfF06YwEBT1OfPv0qSL3FoRTjkXJTU6PhYPdQnpoJt2FriYrWO2OE4NddOXkzhw
UQs2nAjMHPtwBBdJFBiTq5xB2cx+tW3t7jqtONtOV+zNhj4NRxzNY63Ex2DBfDSNcxtkz5Fk9d6F
ie/RyUz2XGNIcCXPYFWnTfWQuFqzKRWfRnOLsrjo4uoVd82HFA29WRyBV1MNcGT6Fgu+LrBJHSu5
jI+94ZmhDXQPUu96cht7TX7vMWj4Axn0jj1Vr3aMOOW2KTRjlZVfHOLmro7GcA99UG5FiAwUbZhX
hfr4JiWL4yHMq4s0622KIPoJovMhgKD8SLvW3iUap49rDTTC4+A5Tgps8pOod0mC4X5qMrgZli1u
uLSizg6eg85m8pBGwML3RkkUN4IHjCGJQKljEdZUUg18jyvfXfVNtW+Yu+2X8UnpmZ7Qq5pLjQjq
ktpXn5YbuyODFSATMtgEcLKC/naVGGa4thU5kMFspxe7yEAzKMa3PuXAEHUYraeWYRuUiNWlQCFS
d7gXSj/cSaTehZMMbnFMUBFCPyZVtXOxZb+qEpThrCRtcemT7FD7NGFpDQYIkXvnqIiMGCdyutQB
QQx5PEiP0/qiMn49Oon7WLRkRoBtlZDZ2unJxTk3I9flpilJIDZ1ZMhIocgspYp1XOC+GpnYSiey
ByuBFqHOXN9UD+mt9/VGMHnYGkobvcgR0lQxW8j1IcCM1QjncTzSitAPvh24Z2OwWeg7HwEdunsb
jrYXiiLcdZP5DsY6eiLY8YnUVP1NCyfY82SpmVNOUlIjlHuVOoSi4qc7kH0KI8TwjwBF8DoiJyg1
CWqKsJSdUVgXFC/DgchH9ULMrLGzWuMnSnL7soSv9jQFdqVqvyUxUvxAPSlmcDLcVByHiQnOSmN6
4tVmif17GlZpJx1QDoC8H1RIblslUlH2xs0mKsPuIfnvG7AW4wZyX0m98qghQn/46yb12x1ikW5V
qV21GhrV346trC95o9UXcktHnT+LpVgvNL2dE1zABCtu9THWqbjN/3FGoDV5meCWJhXyWcn98uAq
8xpxImathQjHxWbmmA8hI6RttF7E0bohPNw4NzBXQlXHcQzjPE8SxxsqE6d8ZX8zuIJ6U5zk62Lo
M75uSFIjmgN149tW5qmpYA4ydVyqk8j6qEj0ZlJjY/ON37pmFOcqFibgDG0H6RJveBUzJEU/3dgP
v/mbsdnacEmSamzRTllUR6UTvQSxRQeVsJNWJ+F2SarBMk3hLHrix3dWGuKcHQdReTMaseZCnVyX
ewNco43d9QF/MnIgooIFRWOFG6sSmKw2jCHABQLsdTqK6qFcwVWLd4pfAdRBH663dXZImtS815Ng
tMHJgBPSGU8ZivWVGvDzmFpwJxksOTdD/ssxzeGIPnB8VNvMs1vTuLbI9OFFYdkLUHtQLnS93J0Q
ZDNf77CIoj/Mne6hSYk8UmoCW+vW6Q+hNQegj+aDHLBwSuQUN6VXKODm2RGZfP7gcwS3ltleFDPu
LqU7ihMu4mOSFtE2Dpocw7jTnWWlXSYBikV2UrsMJV7XHo6Nrm4DFNFrG+jRynXbYE0pM6Yvn/g7
szG/kW61IoOi8YIAUk/hY1pl5Iw3BBvq2w5+OwWB6HvZqpjdDQMnbFPdmOQdTWS5D0yUi8feoO/t
up9M9dQXFlSIDBBQ9YMan4h+wGOCbJRETxxR1mSwpJCmuzGUIt/DECVrQivDDdPH4Kx1pljJypiO
MmL6l9nM3FBDZxjDUsfzpzhfEfdbbHUhq3s+maR/t2bxQ2FyD9HQ3upFoZ+KyPdYFeifgsMC9b4f
vI7FV9H16KVtOzj7rVLcmKrpOFvj8EjJVJI3BcFHU8fUGxNruqdCUx5wGO3G7JfaOd2t0nvrURTN
eGgisnPiJLUeUx+vPrmuD4PTiL1TUTeojCJ5VDM2mxzARdPALKBr5iityejvCbmQdseeq8H0NIIs
r8uCJ6T0fFSicj9Y+gfkjuagh1nNhZO1n1HpWxulAX4uUz/BxnxzFLWYaV0N1wLJIl9KJnVNPl0c
P+MUserMcys0oraCyKuKsuxJVuRYKcOXWrTWM0YuCyzJKQg0977cATvxpNJcvZIFYz3XFEFXorTG
43LXbmB4jOoY75a7rTbO1xe/3iw7Ax3anpAgku8277aEyE2aVXqmCWQ9Ly/AhiRpC/6+Ixr/2g5F
/bBsPdqzdTGBYfX7Y6Dm2TBIt7vl7vI/EwLdZtnZ7+3mVwQg5o9TKnqKB3K2mGThwZLi3OdCrMlh
y6gGQ0MdadwQLUTxWBX2x2gm8Yb6EFwciJVrpzxnaC+e9XJUngn32mKB6R+XhwZf+V4m3XRZ7lFH
CddaOWeczNvbCmACBSjcbrnrI1TdSXIlveUugg2L0UMnH3Tebyvy5MLJ9Gt5UkXOitg12S/PLQ9h
lqTqAfNr3vWQWUfaJdXt99YlNdnRHsffn9MOaYsIW5WH5Vnkq9Lr00DbLjurXC76dVh0m+XZMva5
RJU96YPzx6j9Ib1a2fi6fFmtVZInLMKbTmsYjwzAQr5VyfvySpI5bqRG5w/LPYv1DzMXfzot+/Gb
uTOk58N+eTahY7mNokbxlmf7QucJYZCbMX8bUUMwCgoVN+n8GVgEod6p2t9fzsy6+h6O2M/m535v
P/abHkLW0/JQpIhXtXGT6/JcqCp8FdvSjsuTdeqS6dVlxu+/gS1VbavoUv7+HC0o1QN/v+7350Dq
OpGLhxN2eS0qWnmjRv77r5mRCY0AkuKLqK6xVeASTIS4/LlRMta2vmC5OdnN+d8eX+4OOrrfKfXf
wnkZvGz/b5vVyiTWjo+BeKgse1z92za+kp/R7VmH5fFlL392AANIg8gkdn8ecuaV9p+79UgErsPS
fN0te/+zg2V/UlDIK2UFKGf+Zn9tk+qxvHTjenn8z2dK+tYZV9QnQgg32P//vNOfbSy3qQ7qRH1S
rYt9bw1XQgJIJkTJznoSR8nZWW7S2Kq52vBUGCQ8H8FFi2lDr/9ss/xvuVk2WTb+c3f5H+ECV+SY
FDLnnSwP/fvbWcs76fqcqdOa3rLNXx/hz67/+oixhectwpILb3L+3P/bW//57MsuEWN/F5gFgDjN
33F50z/7Xjb589ZdHtTEn9yWR/5s9dcn+Otb9FXK6ipjofDXrv96XnOwSAYAMDDVFz+ZrPUXnyiA
l7pkjhlF1OPQHmYvxDBpa6VQkRXMzyKWczYhgjPIW9xtEClug7QwvGXjZGKFUs2Tclfm+QukcP+Q
E2RChhwb6z2mvyoLMMbNz4pG665Fo35bXoorLn5Uoma/PDcWqX/vupfldcvNMDGJS4ruvtzrk/QY
9p12+72nqXs3uia+LntqXPz1Wh0bp9+70ucMKhfj8PLKojbHjSA7fIeKis+k25DE0jbeLs9yCVZ3
WWtpv79ApY3dQfEZ05Znu8gdT9Ncrs+66jJYff3sk0yOjEAZH8NBz/diqp19jjbzpg+yXjP5Kn4M
rM0V6pZf5qh8paVdv/S9xlxeyPGU66m8qFXnbyhqWK+Y2x6XTY1aHuNen94tag8bAGPalZOyOWpT
6hKsnZl3Io+Ji4mH4itqj0VrZj8RpNtYR5vkyWUiv7PoKxwys09uKFenNXL58bs2Wptl/1pHJlqQ
Bt/soCNJS5TBOaghRFl6SHW6ldlrpLjPy+4pRu7zyS0+XOyvGzSb6UPaTcHRSmamteJn94IJ4WrZ
rf8Zz3O1qWwe9TLX90lmYgpQSb9d12P9wCzFwAc6BfeI/Pe97/jhmpJGXBAwY96KxKDuUyrBvYu0
6JBQC1otG9NRCO+OT6y8NlaXjASpJ6lebIU/s4U77g2jskqJAukB6p3srVLax9FgKiU1VX+0C/dx
edhCYwtGCqL7crcPaP1CTQivgSOUl043qPfzaqG39hGCtUWTITeZC/e6/2zUH6iAjYM91tDhuMqR
h2zkn6Rhn2wr7V8HP263jps7h1b6xqMSMnnJ1TL/NCpKtIErXgcH531uZcER/930GCTB8HsfKL0P
RGm5r2oJgYSLTHJMIyzYkWqMNP7YR0p3ow7Uaje4peMltYlduR3I00r8+petpSK413MWuShTtJ2q
WdC5guy0L2yC/OKyOf254cLSwHomb3m1PKiwnPnnf6kcFoeCGbSYMqCtIE1ZA/VnHwNeuxrKar61
ahD5dGTOEz7OfdvI67LNcsNiuz8v/1s2Exmd4Y2t6t+yKZ52y6uWJ37v6s/95SV4iAh/tgbQMH+9
359dNnVe7vWs+xnCwlIVe7yreVDey3zaJixNXjtHjS4+9vaVa8fhq6m2HLOpG3pNVQavMW7HDdEy
zr4W9inRRntSKBhM64Ko5Ec/pKanN/2lmu8NfZwcCIYtWc+rlr2iQQA/Tbi3zG/9BzQiv0ytSqKd
W9jXSKdJEFTIt6O5QrDc5BhILKUrn5oGfoSTutFWGmV1HO2mgkoQ9tk6cfoObpLhrjqbauNIsXjV
h5O5Di0aZnHVIsYNa/ckuxSICKkESm+g8JoAmGippb7HUm8RLeUIrlJmwrjln8vRso+RgL6mcVKt
BZo7I1P2ovNfU7wR5FF3/jcEOGeU1daP3orxmOa4Hfz6B2WOfUcv80hsUL8ugTF0q4E16qaKx1fV
6rZj0KqHUuWqnoIkaOp2J+TwXLb1DFhRvFKN7a3mn4wuAGI5zsRR0wfv0aUtrcpIX3cW4vqmpqGh
YqdFpKXXRsKcPIw3SYg0Oi1OKWYAKh/Up6GUAX8slLe+Y73oZnpwYARDeMf6fC5krYY+ABzRSvNg
5zCORUtFqFWPGMydlWOTE9bmFWms8BJWTkfvXjGq595M1H2eqMXORBfXaRnoL3YXtWGwl2P56Yzt
W2DAmtFZNOEocL8aJpJeNqvt7WkY1420lJ2I1XZXtesoAAKDpWle+r+nvhg3OvroTVKlc5Jj8yVD
FuNl2yFBP3akU+6yAUwC+amwgnLsNih/5TqSjfSQcG7pPYLTFc3PPuy2YSfjtwC4TNhpH22E60kf
yq+x6G61MIKnQE2B6BjjzZ+iF9dUvnQ3a7bZ6F4zvude0iBc672oNi9qNIBrdFhmUPt70UF0pugo
8bFlLy1ARR11/Kqmnh3yizokp7uYoQ62vqF4Eb3p0IIF1KtQ8b2w0amT96R/9gxHVZE8xAljUzze
Df7sCTVZBZM+FQJ1LQe92FCtQn6kM1Sou9io7prZAtzM+iNWI1aUOlbGPHOyjQ8lj0rNtW8BzWoi
PiJuB3YbtRctbhywLKwsMMhvVB/zseZcqXGbawMkDUDvbCNqiJOaW6EuKTjMQhlwvGUYz/3GM82C
0wmL9cotfepWCgHZJsDlTTIBirDsX4ZGs5LUaadEojxxyu0N5SM1jMexZqmt4RFP4nGTNV19Lu3m
Xcj9mHCVIHBMrmy+p27k2c4p/FcRVO8JR5oXjwKWsla9TzAbMH5ZXx0ZV2fSL/95Q//wJSyt1MO8
DI4HJAIpTm8kMXyfGkC3Y2lS6hOp9HBtQ9Ok70Qn3vLQ342buEWEFzHiJCW5MXXt3/FQhZBxmVJT
6Z2J1HJPQX/mWKQFhBT4ukMV0ZKxFJaM6qbMu+Aoe8pVpDtRQDIhxwb9N+1hUIyDn5oK09TQGx1t
Z7CMZXd4/hTAUKhWtHVoa0QJD9B2cs2M15UaDzu7Vu21rgZQEUtPm0OogY+lgeOJhClfJK9dTrM1
U9WfZhU8DY7zI08MfTeg/vRKxzrL3NlWUf9sKtqj34t8fYgj+AMU5p6ZQN+bkMaVOZXONlFNbPXR
DuuNei1QZU1hGO9r5IurtmUZQLxvSnHG3quas8fJT+13bPCGWY8VV9sVU9/S8w3hJb28mr3tY+tx
wrVlFu6hHsu3SjW+3OytM+VOBaGQGiMLKb1CBhb67xyX9Yll39HMplOjMz/i3NhGE/k9lQ9iyKf+
hD5uFxZVcK5l/97b+UlI0e5L23jz87I7kjP/i4QT/G40o0JNJZM0i3dCAb6uc1Cit8k8R/yMOqC1
8I9/WhGb2Yp7MY3iOmSV4xm+goNGcNgLfSyZl+3kADoiKdtiP0nH2dR2r2zLXP3Kh/GFM7E/KLZK
ni02x0PTU6dPIs5dwuaNjelPJhxvoEKBD4a7y/tfhATbbapfheC/KpyhdDrEQTHt28l+61QGNhUg
WDnW16FLviNa/8wCLE9pPK58Pf/CXRtfSDyG1+0MX8LZR1X0PVCUp2jKjykdaSaniVdrzfCcudE6
ajJ3h4dxZypDfGBAf8ZXR7ZGHFaAClMbZNWkn1td/LR0sz8Jp6hfpGRaZsXWjymAYqVUJZgtm0Mz
7wUjJz1H/4eOj69XxYWgK5AqWS1oF1ctSOAwflbodPhJFl39IcOeKSzq1nOfsDVHLgq/7HqLiQaF
aHQS0GWVSQ+Yf/YmXAgU3FYmrk4S0pg0a9CQvgANhY1vigxq2OV0KTOTmswU917C1Hbq9XPANOJq
JzOFS1iXsoFs06T+4DntgFOztjuvDaF3qInzJg2ajIVr/HL8clelie7BrBJEgRqMyU3xANthlSO+
vlRBUR9gdbuswXTzZGb3ignpq6fj6jqoVbGxpCYfE3f4CAvk8cTK6HslBsIm7BG5Qq3cS80nezg1
11CSnM0k7Nfe7en4Ns21SNLm3oFMgMkxPnSGaG7KNLIWSZmmaybY8EbFzUtx5FzMcr2eJglAGaBg
RfoNDzweXzd5lwZK/FBo5jruimhXZZqS0dJkxCSYvu7Trwmb5pbRGGJhO62hiZQbG6bJDsHSB17P
lCWiqnpwGoqN0cXjzZRDvKoixzhi7C1o17c7v3IOqssqqwkKAWAiMg6G3q3p/UanqNZWWDEVTpcQ
Z7ANSQ6w/Xiswai0k9bfLAcJW96HX/E0YK8PKua2ufrQAkA6gXbZKtAtX/RQ/BJ9/GwKAera6P3V
YJQPdgIAcWogGw7RICEWQrWiMwE2iaBeFROGV1Uajkp+8oMCgMNzmqZiXhfvDFWpoNzln+qrzhTo
SpYL1Oyk0VBDEJkaUO8+hBG9avA840U6M0utL70sd8SO1n2Icw69BRLl9CKNTRqMW1vAQR701qdx
Toi1k2a/7A5Ktx2Ur0nG8mKq3Ww9EZm6kqOdIGQqoUFPDKLGMNG2ZiyBBALr3c7OJfXjzTAIZd0g
CzjhBHwvky8s04PXJZ+1OkyfBrAbV3Rb7Nbau9Mkx5FErN6ptOferfpL0iGZ1k9G5YZ3KZWVkiaE
ohqdvqn1gKs8iZt7Hdc8CMbkCfVOKCg2+NvAHPIHPEoj7fk+PFXobvJ2Yzf00nXnuWib1aBk03Ey
7J9T1+fnIC4DJGLzlKKOP4GAO9e+mG4G+c+xI7QV4wEu7G6gRdL4Z2nTdKi7sYf2ogevicG8skTu
wWYTkxMC+laRr6u71hzIVzDkqS8Gl8LkpyRa5aR1vcGv3FE98NVsp1Uj6fGkSx2mPIo3phIA8/XT
Yjf2Pa2WUT1Eo3LuDaW+BvbFqOvyqQAqmciS0GnixLaUEfCDFNYNhylzUjoYhyTQOnidWr2rtSRY
927k8j5JsyWbRT+ORrAvR+eqx0P2nMzLDyOLHnqE017aRANT8kR6dmfba1k0/ZZifHyiq49wTSEz
sUX1spV93N06QTV75thlZo2rXQ8+aFBaG8fsjE3tdM9TF4aHRhaPbtsTZt8QcaSi4duHpGRlfmw9
dEPz4GhtfR/n0MSqKy/Qer4pWaEfp2EYaGshXoygop9Jd34oQhVYteseC+ECUA/y6OxrfX8YhDvA
5HP0OQZiHyX0LeNE0AZyBukpDd33rOSUQU73WQ1qtA+6di7Mw5lCHhd50COOPRB03MzgtnXzc6rE
sG9ctX5CRojfpsvWBpDEHUGVk0yUe6MGrkfOzQWRE7jJEUXCZKUarLvpM2DaTWeU5ktmhxmY67q9
ZyXHbgD4AoLFfbmxrNJeJ9tSc2Mvzqr6mDYMvJYizlpdXjvSYvelDgyHSJO6JW0gFOGtQcO9Sqzk
AeWRoKSMjrw1jOq23Fj1xEqy1xEg8My6HeeFtd4Ki+DpBDS0JrfpKDtvLLV83StF6SHk5vfS9cc4
pim0GpVUWw/rIrPNPeuOhjb8NkqGXTco8tTMN2NC+m40U3Ph4fiPlfVAXFC0aQyyiPtRa198EwiG
ztzJM9EsxhWQDUM1hhXrOfVF2sVTE2fw9SbtG4SFUyXjGrjkFO7qTIiX5W6AJJB5CFBBSzGCd2ZC
xDhVLyw6zEujK9Ytj9O1qrAy81M6L3nSFc+KkmYAVV2fWsW3vJfBz5lBnvXbqoj9U1HXb3gx1l3j
1vtOLU6DG7KMlNqtKYhEgC4em7TSI8qj136swxVZEuD9Yv1bpzSfNZHtO1zeu4ga59GMfhCozM83
IMUBWwL0ljJpgx4Aqgfwddqgl2Gw2g1VMWWjE3Xl5YBO9oQslZuwpuWDuWanKlz4azsSuwlRyyoI
XLQC7WhfBxzZeDTny+eM8Sx/xGmo7weAEDslZx3FWBag1fW1gzthf5oM/+RiT/cpqNyt2AGO2rXi
YLllds4lYic3iMS+TpNipbPYvrk42LeVlitre2AG05QSrdKgHIYkQiSSJsaq1dtyJ9PUPQVES/yf
lNL/6UCwbFYcwlYxzhj/kfGcB5WeN+gh1ovIMcmbb5mJ0m4JdhYZmMCE67+3fC0Hk/moTwUx3Jl2
FcYb5v5slQ2Nv4VOXZ6E26LBrIrLcgMyvbKn6ALGWz+PESCDTPgPjSP5mWc9pfQrd48O1yItBG0Y
k177omVUBcaQsoLWus1Th2MI2CILpHH40aHE5boNgS8a9R3oMFJvclN9RK207Uvze68EwxurmAGe
oV+H8QNWkByRQoz1ibptfwsklBFV/3An4R9cUr43UaSpW2Du7brk4F6Ngzut+At3h0X9lM7nsxHX
OhezDBYN7gtUkxNh60w4UsPXL3Ul64fs10SqX2+8FQHcQ1dvo52pJ6+UG+zfWvi+SYm9sWVxbavh
WcL9OXR4/7cipeBnp81wC0rmHEGifhRFZ3wv6LlrTin09RDX4g2SGKrjaaU25IoLxyjf65IwInAd
TxQQ5LYfB2vWftlHBYxKUWcAMUyE6gi8Di31B0I7mBG0Ztx8WJvWScDLFPVPastgXbPsVIFrPzQN
IUXjiOzaVRsvdi2I840r0DA2P0ow/ce8LnYtFbEz/KNTomsgXkS8F8jpV87AhKsFrr5NAowsIfYP
lAcfXcZYPlsBUp2OMafHMS+E2MS0pFc2zqcV/giduuZ0yw33B1+w3BhjFdJx70yvcohnhLbnY2zU
vzHJ+6KoJI+lyMdtVZeWV1bqZxcxkBsgIbZF2iOkQSbK5C594yQenqJC33Vq9jzaZv9WS3lgiILa
U4X+fNaCVeIzKXzQ0hN5Op5ciomS9Ie66K42jIx70LkhsGrDrG8gWuq1TORu+cQZuv2zE8drybE0
lyT8R9Xs4nOkmHdXSdCN6uYMj62ynRUOP5d5c5U2+aZR0GZ0sL0lZJXZKBEybdbdVl2b5jSwJ+29
UIcWJytugEJJ11GNFjSoSG3A62OolCtlCHO4Gz+6mOPFJ5ZCDpZxbIEgvYlKmWVcZyDZ7a2OfO0S
CsWjCfKMnCq82wMw5MJArNgDPdn0knRBNS4f012q4zcJc1t/YTz+VE/x1PMGPdd3fTZtJLIu30e6
bKd8BMU2IMOPcv3JUfQcx5UJNTJNiSvS3PQ0sMBM/Mk/iVT57rvAsJax6v8BKwCZJv/+v8lUx8/9
16j+H6Hq97TovpiBfv8brra85p9wNesfloE2wiHDjEg6Il//xRPQ9H8wcwagRtsPuayBFfWfOAHD
+odjwwtQLTz+mm7ZfIJ/sdXMf8AkgDHAso5Sk2Hq/zdsNc20Zxv4X95EFWoB8Y0GsIOZUQA/4H9a
dUjZQhdIVME6sbEq+8gwY1Xzt/EYyK3B0BmmY7cegcYi5AZuhqeFBU7cyAepMGj7zQij26Scm1Bs
jnKYjdJn3HCTU8JqvA9juhJIeCXUchTK4Vra7c4O8+9SlF6UaunBDcJmnYN13A1cizdth4CtVZR9
KhH2p1RvV3UOqNwAeo35ZKbbhJs2NGneRcnZakBqUu5Z2RBV1p2OnzgP4SxGsWqc+okZXOzzmJW1
azia4GlNuzrkBPAkUEaxyqFbb3MXjK4yPFi2uh4jiL6RRu+gQKLMQkRf5YSKY93BHBC3wmMlvLUJ
B/AMG7FmNwuErVQXJF1+x0CgrRH9v4Y1wNzYSHEpNPsoNL/6EgHPYHJ9AouzHVUKw0qXxRsdT3vd
D4BXe8L6IhF5pFdlsBQrw9MBaFInNWlbhRYZS/EhFERb9AFeY630QrI9mevb2lxxf6s7/zqVLZYP
dTat1T5U7JaoMVc+MamFaJSPgM6mB1kW+gqLh0UtmL8FlYG9a5M14Ae0FhrNh/4sARHTDVklyoT+
qpypo1Y7eU2IQA+BMfUdA9atYQUYDEggY8GMPjlAw9WjDlv3upVv1Kn29LSwPAuIahWHO1fD8VDR
XtI6+d6oEWFdZfU8OGTytKzwV32vfAkleFWa/ItlKb5LH1+baVYbaBE0WzBPrs2kfpaFS8yWM61t
sL1rpJL8FFXoOYjLN86gTCsg69euNnPE0iDjFTFt7CIFDhj4/SbNFXsFnnfPV0zpF0h91TQkc+Gu
Lral/k0zFYjjMTlpY8BHHuWrNXglLYSVakHWjzC14tUA8ILK4hDKJl85BvWOFpA60ImdQSnXs/r6
3S03gEAEoAf4znNp1dMaVLsav99/sXce221rW7p+lRrVxxnIoVEdEkwiqSxLVgfDlryRgYUcnr4+
LLlMW+fcfer2q4OBFQCJJLDCnH+YEHsBTcHSIg5eEGZ1r8JkdHBGQbS4TgiKV8wzrDrRhMBPHpwi
Tp5onFvKkwqrP9N69P/1+Zy1jcdTgX8QGcnrQGe93EdgDcvZui+6adjmHS45JZZmSYOMzmyLrcIv
U067MbHvcz2MeQ9wU+pVWHk8i5nfarPjVwZCvXglvXYauZNoEjsef3adKYB6EKJ2jsPDTBJx1Wus
auDHQKXRv7RIMOMvVfC0K/kVmFpcC8c8WSMaDvP4dYSusm5JfMTg2BDwq3AespAqxXNHhG251zW0
bNukYVuKZYJeMJIANvZ26OdCJOaB193iq9ujhSjQQtyS2d31JtDjWbDtCoaRuKY5IMIAClHRRxY4
NqHEqRYEEggrTBouJZ4qSIKjugpZI8NyFJxowz53atdmr/tD6N253HadsvJZI+f6CKqmuhrTbvJ7
IlbEM2ClxHO9IQdrrz540SXRFCi8eEBhnBWTzKk0HelrnkezRkcAlal+TzhwClIBjQKOHBRHjGvf
Bgb5XWvX+yxn1atbvIPdhHcgQagN2r3WyuoLPnZt+O0E6dsdQGtNtnsnlLT2NTSPyQOoRzWyX8wo
LVZTAdqncbEeJK7bBWW1Sr1J3WBfkjbCxP/pEDakhLKILyYFkLtBYviA4pGH7/is4xmUA+B09AMs
cUbXBOHkDOUSkYzJGvmkYg3NkC11mWkrN38fVfCLJiK+uwo/LRSbYaLVwlgZLnvs0BhadPomNBJ5
uhvHxcKoZJipA+XOCePntjzDFi12qdu8tbPygjvkF9KvjDy5cswsXb0PC80FtzPv51x9S7z5sQy9
gxwqRUySijU0akvNiagFOBagxW7/MOcBxj1aFCxBpmOyaBAW7neAV9nOtNvtYE8ENYJnuwaOnKFd
B167BpITblu86RrrFSqok6juGj8fk8kt/m70zTtRZDDDgYpHkOJhHQr25KpSQl/XsjtMmrpV5xgo
cjr4jwRqhrzGGKl+PMeQ9NSd2xxTlW+CN/XRcQfDBwtceccgbR5awBbCxMAF2/N3j3GazQxOH3Vt
oYMPxU41h51dvBUz+nKW3uMKGjCKeekO9tpzziNUlw2BDt0sDoMQX7ss7PejPa0dcHEIszPnDR1g
rDjiBazVQOxFuzOh+q0Dob4v99Cn+7BB81ArjbXAomc7gJ+4zpUECbY43bEPJfGJgRJozeQ+Cqf4
aHVo+AtPu8WufedgUInwc2iy2UkRvZrCxxzwMC87sQyg7GRDEPoGd1c+EhHZwLfBZw07C0UU6S7N
lV0VgghnUmvXFeErP1WJWCOsvmjEfVfj1LyN/AQTqSuk+dBs7bMbFCVCiBx5BV/rC4uEHaDpZFsO
KtEJIuz5QG5qjon3JrNyt+hSoqN/3WnNHQ7OJAQB+ayD9iRwXyDKOr/aCz24GpOvirCPZQ4CUI8A
TxXlsUp7e2+NWrTKZnwTsRZ4MBkN/NFW0FeLohWBg+vc7stN56e7UgmmtW6W37JktHxk7RJGWBJo
QS5gDMXhTRglZA9EeD1l+MZoRk1Cf3qIsuQlh55vRhETxJIQMTJjjYhusu7cOfPDzLkmSMDr14FF
JvrSA9Qr8fWs2QYbAV4XWtq1vpoe20nN/QkQdaOF9i4mn2hPCNEEbrjqQPVviZueC5FVPmabdib6
YzAgQ9vrHeri5PbUyTk2c9ceOyQZsFucTh0kP4T3MOkz8e/JGOsrJBrWjjEPvt0sHKRsUSirCbvl
9vCV3M7oI4HFvJ05hFND7P3sAr8ghuPVIBxSqJhL3cZwTFcKBrLMS5sEdtne7ro9IUoCELHxFvUh
y7EyhlCpubteb+9meAKl0zxqOX5AlsMyU4wrYQ08Qy2+MVB+tM2AEVKmjmjwjCLcigRvGQN6iyOy
xNcRnIarXGxHG81c18ynlZGWCvE10w9jpVmiU95XSMOaDvfdgBkDgSSrbH+aRwyVvJYIMHgsLDEA
jGlmdpig4oO0byofoceapGjhbIJTD+lhEzsNPMc5eR4Q8n8ivcPo53qvyMAjrqun8B2NcdiaZo2V
YWlt5x6qgajx9R4bK1zDSCSrG8FLch1jM6aQ1EDjTQfPTn8Iw402KSbxaOBXPqofnu8qiNm3cQu5
y1gkJhB68NB92DpgnYzCJNUOTt4Xpk6OPjRXpMxb0+326gBkOsJgNIJ2VbTO/RR49xa0JwRox+va
inuA9rriI8dPRkaFDKtFB2NKWKbNGI9V7KMV9HeAyu+dJlX2yQTXvRmgMmMBo5PcxvBAR5uBKzsi
5eQRBKZrTtbNhzoJmArHq1xp5g15RpbmsUhZYpLeRUfJxysh8ZM4sddqCC+7TVwfo6GRKVbRGOJt
9ORT8BH6uFCRYjiTdqv8xaYGTy74CBAi/SmcoE4S5Kid4Q7jDlZpM+yjRddhJVwXUdIiPHV6qK5T
z5mRyEl9vYuLfU5PowXLU/URgCvuUocaxPIBC157sD0/cmEpj11Rb0RYlv5M9kI0ovPnyah8Qvzu
WtW6k26jllIEwfeMrIQypMWOKDfaHuVDDPpvjTrWluV4jrcPw3lWgISodTb/CyclCV8gsDLIz9EL
7O9g5/XpF4bta1RszxBN7mOwSmc8nTHHhR64iHVoKlS4eroJAQehLhjfNyi1PIUkWUhs8yxkMS9O
i6uQie9PIBK+ggwDQi+10Rvr3IMbmpiAEzG5rnkNLO8au9Tm0PQDdrm991eaQ2sI3Pq5smfiEgLO
tvHYwLHC8iRL111NrDQpMaYk3rFK28q63aVw6daeInA57FPEXQub8Rig5xwO37K4IxdLag0B45B9
UHpnGeEdzhLsehRsPOJ2W1b8sB5ka6AmIx55pBm7OXlE1edL18X4b6GjECbuDbDYA2l7NIQslolI
L3Rrr1u899ziquR+M/uy3Rw2r1jl+MWgIbDDl4aQhLXPI15qrTwqI/aQTTBNB2j7a8d6ziBUDhh5
H7FoQZMZgkeTR/mWtQTjXtpUa+Lh+w4CyToJsSIuy6n3p9qLTsaIbQKDXL52TG83ZcExMFgk4o41
N/YuiONkUxpQuOs4P2cswW+xKdng/Mf7ZLD7rQT3jmoWCqP31HXz2avUs44cJgkpUsC9G4Z+CD3t
jHG3tVfb6tpt4KWWFXPCVGgKXHAtXZd4rayjigUM4Pz3ALG/c8RrZEzBW9TBWdb5hU+Zle4F1/YM
I/u0wf+aUUe/0hUYsYS0jlVVKhulJvnT9Oq69MbFqhURW2Usp1ObYI7SJYMCyC0p9nW0qAWPmPUZ
XomYt5WeUgWgQ2rjVYOav5FYd0196IJCfzS0r3WFqGhveNm+88iEpVZM1rPS96PGQJT2xX1EPvMK
ICqPrPKOkKl3lVuK38HKh9hF/C2aI2RKEN884jjzNaiQim5dFOa82SXYqRYDubjwqrHTGsQdPnHV
UK2DCmdVRVVPkCe9XQ4kjyc33msVyKRSRd8E0Qr2sWNy78U66KNwAupBegmw42EU4hRl3oOTIAs6
YQoZDWl6GFtwTgl8FLspzhryouvRwQkdml/iFSrUuzJdGToRS1UbjwicVrvIzQhgjNnJiM2HEIHD
rZtDhzAaj7HNYZOrezMgPji+cNEICNe4COtpd4v6M+bXKuzC0GM36uwmqxvO1uSwbq808wgtbFN2
Y39gdb22x1JFNp4RuOl/BLOm7ZRsOOHTtKtN3vVMj9SjkwYw6djHat29hXnRfpj6J2WY00MBCglH
U+9ojXu+AiLWAO58D3u1XQwmEAQyocm+dPfKVJJINACij7lqbfpmeifBUPtpHW9mg4UdouOmn48B
/qkTaHu12AS18q1qkmUkvWcjBJ+7dI5Mbp5TBQfEHVikoCnUZ5iopIwniKXHmwz+1TpX6skvTPdt
UN+6GBaObkR3Wt9ghGncq0aqH2I4V4OOGIBg+CF9hgsbQrQb7MTaYc53U1wj5uGpMAmFg9pkmEKV
SwP2HhMMfS0Y8BRk8UdoCRkOZXELfMIIc1ghW1PucPHwju2AQouWYPqRolOxVgiTbRpj7M5hUN9b
aFiTbWRaIdLBBFNYLDhzbOPrGgV00KMs1lhj1KhPQ8xgUOS/GQdC7WAVxNHAIngEZLmp4a8flYg9
VoMo5hL1AUCcveSmu8D6iuuqroA9R7ifJD6Zjw156B+ZA8oYpeQBw7ysPOgdP6qlYo6o1DduEeRX
/M9+NbE+UZAX86Fiv6Fxf1cHP4K2f3Nz9tRkE0lMeyAJ0eUaC0Zq86Wr66ehhngKkvs2GEhzOe3G
TUsGlxz6t1aqPUx7be8F2bQOMWXr2AUnrUIWE+ajb9bxk4VZM1Ta95odIFN7sqxHyk1ltFfD0Deb
Se2udYV4zJxi+2l5ij9b+lZLUb0NchI0iBSuYwNca6mmxt7RdCQ+lJcmb9ONc+AB8npm+gHtn2PH
Fpy44bci0r9qao43LCKjOy2Fz1bZNXGkwLoLhbB2wou/5Up2O6r6vDWibMAlOA73YE+zk4t4A9QE
mPwi3pg6tuWlAqyUSEm08nC3fohMzMhc2LSTMsebzhLWJsO+jeljcGDCQ0PqWM7YrT8CrWAPfRva
aLwrFbSFETpDqql4iJaTefOcusHzHKIB0AU9iBC1HXdlsbzgjFkKBiv7XORgcaboVLf2TVpG8ZU1
xNdpqt2zXcVVu/quu527ypXggHXqYdTFVaqNz3Xp48G5HoAYspD/xjrKwzPSZKtvlmg/DWcWOLfm
WLGo7Rq/Q9QQrvIXYRv7rmAVaJetuW7tYNsusc64eAVJydgEPRjfxHwVuS+iqrD0MyfGgzrYjyGP
YNT3vKiDcxMpKmStgggsXH7ysyEKdSNJqXH8okIYd0pAIXWkwqn7YjrzbaUwgQSIcGORPvpZw8JH
ZSbCGHwEIuYMiIno4z0Wa/PKde9Cc7iZnHw/uU+RrvrWDNyjQqqDre0c1/sGZec8URJfqcOXFHNk
NwU1R6QD/gx3q5EmMRHNKsFir+pOx1GRIVAhnFpo4WY0Wfkbw71dGy/ulFzrufEXElyMLMqmMHit
rRgyZviggyYc0+iuhn63mt30xYkV/Ax6nKrLLL5VUba4QUDNyzadgy+p3aWsooICZMBUvhYMWCcr
N/9i029tQXEvvCMDDKxdXyGt9k010X6EFrKDzBIw1zNG8j1/hwF5tLEqTD3rvXPCb9E4MwPa3b3H
K7SLAGOsXTXBV9loyGOm5trUx+DgaAxcoV3teDfZ4zrtGc1EYjSFc9dB5diIKFCwzDQeh6IF89oN
MEa6jTsKdQN3Hnuxug3XJQIAK6Sb/gLOCPVU3PSM7mcvLA71FD+Wafw2xAZifr34MetNzYM2KfuU
lBqbdnA5cx4/ZorFytsS275y7yzcDFbpSLS10IwWarQgU9zyUka6jvxWDF20Tb5hwZn4wfw0KeTc
Jid+6KvGXE9XEbR2P+jBMBmQpVoTPi1qAd3VWKmOb7oE3mYDST7viagqNHCQTessqLbRWLO9xEFh
rYTTLlBIk3X5kRYwVcEw+InTEQGLx2hLXAifyzJk9TK1005Uyb1Qkm49oN60MXL44gOlNuDuowH4
eayJwWmIlaMg8qj1fGFmd1IqA9g5KIB1EtwYFrsyURBBdMVt4apfgUF/hyTOOkygHYGK/GpUtXmD
0OMjO6B2DYtLXcswlxdH+551OhAlQpIeIjtEz3G7L7W7vqnfs0xA0c4K7Cltvo3RGN6hWjnRov82
i2iXZt02dJJ5U2NyYut5eU2OkmeIN6eJbcw1m/RZaPZTw8+KYzkWtUM6wP01nggMopvisWt3sCFM
EjTJmsIAdDysJ3DkcEgfU1Qn+9E7QcFpH4HgjMpeGXqGhdYhXkOYkz1eiyGC198RaL8KC6Y6NwcQ
mtjpVjGBczg4+nrKMGznAZsKhvNc675GYfhmNZFf2bDH0EDDi1h7zkfCSc6M3wHqHzBKGwIXkZ3x
eOm815Fi3GfCQmOF6Njg1msD8wvmqZHPzDsRq2CFWQ48BosHqGJjdyBK63WaTYK7TXMoXMDcWoXK
kFBfTB1UHTMzO49uMfns6jMIEmK+vJ9AdnqeYzARKTMA1hzzptP0ejWxP/DJXfFslI2vWKgT5a5B
ftXmiyDyjvTGZGyS2nxRO3NxWTPwJ2U2ycfwGyFssj9ls8fmvV5rMTEEcNtycCVaqDCK2+W12uk3
wGaTTQOYHgfNIcTym09mheV5NHHrtOIWTPYq7wjgh1ZtH5T4CPJX9ZGG6/1Q0xl3mnevL9MT8Vz0
Vozq2V1Utv4v6fujWGIlj5P48V//+QZKmQja/Y8QCvQfCVwTDdf/t4b8UxG3P97/46H91v5o/um6
j8SvYtv/8BwVNUOc/fQPg6wPIXnEEf8ByBKZXMfSPd1blFd/Zn4d7R+GZTqGbejIxCKb+DPtq7n/
8AzUIT10Vx0NW63/L0st45MCpkk2Wls0XxHkdGzPQOv+z6xvpiV1oQ2p9YNx7Yy5sPFE/mURLZxB
RPa2/jSYFWKsM/QY2aq6ivbRigup8dGa4UT00fqvrpW3kp3/1bWa9w1XdkgRPUJu8uBmWUUi4VfZ
G6fqCCjrZ7NskHXImor/6chm1y5atjPmXJ8uh0x4vxdj2FjHMt17aL0+hyLLTwb7YCwAKVZToW6G
gYUN8UPzWXfad1BYww00QeJh0aZ06gSWG6gMCxsrRFu8Z7ifW8tLQLyuVGcGHbygLqapCph+OLOF
FxyLIMSF6FJOA3CFfQ97YFJDksdYR7e1kYS+O2CzMbIvqrYk6bWjLEd2d6OUgfodofNkj19pccIc
szxly4FAmQP0mh35pwZZlAdoIOUpFanSrOSp2HvhkJ5kWzaOyiaMxmRRBum3I2mx66Sp+20oSGdF
y9kCMkUu0yp9oe3Kxmi+eGql3MIVI5SvRJg7ib687pdDsGBuAofkniXwQALJFEI5MtEn9wVOmjsD
nLsWtvN1KBTzQSvjZgMtLtzWY209RKEYzqFonqo8D3w1Uq3+PkWp7Ypgj2NbzX2nZu09n6PfFzF7
NFknD8u7gjNnEh5kEd+T8P7vLpI3yqx+b9RliYaJwQrSirvpOIDI+u0g64TujJ/rkJ9g1yN/c+SK
J/J7WLllN7URRw8BIlq7xrQ1tCns6GFs8P/sETpeAgj4tqMecdQ0vbsSzoBQjVahYkcidlO4c3mv
j0hXWEoaPaeZQxJ99PqjgEOHSyIp7mRoki/yLPt11gxK/FF3OXMMXd8DjLQ3Wlazl2WVtPMiLMnW
sjzgtLkLcy/c99rU+f2ShlWaYcElpajM1H21D0fVvRdNX6N+kifv0ThA3ozyV5SNNDgRSny2Wj04
hUYKpwNtvW3ZQV7LBX7KK3TWwRt4bExFppfXkPeY4BbA3bQcKgdk5+iRkpUNqCZipCKbkcWG/1aJ
N6cbz2jyveoAVMmSeZVytRTxTOkRG4UuemV05SuvJx/oVxGtyPqumQ+aMWMLa7UE9M0UeFxSAIX3
27RsyRQS2JSVH+1Jo323RR7tsWcHtRAp9rrrlcSFE/OmtPl4Tp3AuM7ZW7mJk81fAL0QV67i0CXZ
D1OCMCRL29BKp1sP88qPQ7FEQrz49xokrFFEquddgMr77ZiN69HUp11GJvSuDEromVOdv2GpvR+T
bny2mvp6CSFJ9JY8MOoFKHQwjsgisUkGk0uZH/AmABW/GGwnuEdBqYyQRfGZbuaXMFBPNiZc71E8
P5izFT/nrodZrhUkp3Ku8zNSwT+7gl45JWZePv82Fd5+YIf+cML4ZIVBqElF5MRb3E4AxzPRfDLh
gLUGu9OO3B+pHaOk7KVJRvwLu21ybxifpjplefq5/Lnrb+V/Ov18bTPN2Lq2WMWb0C6eOthvlTWN
NzmR2Se4s4gx5OugnLBXXn5medDQ8GEMy9NTkbUf9TmaZAZGVHRxlysAeRMUWfpdLvt1xaXeIqmE
xez/7m9UBX4bxVA8TC6oD0zWhrtYr2uWcgBwLbsV38KUBfZohF9yT4kPJjpA27B2xbf+SPIi/dbk
ZbNtY2J1dpY2XxQlPxCTWg1z+zCGc3HLmti6zyNCWJPTvUwADfYkKc2N5rTdS8FWjq1zE91AUICD
u6CIwH4Tka+n6LUPCDRCHxxPPVKTD6Axb52lvkFgbKPmc3CoUKd4ntnFyfrOAwE8tYm+C/I0etXa
GyCxzkswFcq+7xCNlNXoHBzaRCAC5rntsTVRLA+GMH419OTf2WO4gON+Q7Tx9DmOwYhnLv6jCBV/
lhmfE4PIuWrH7wlGBGkMoOIWTdr5FXCNvR4mnTWDCIz7bnaZysvpVUURnV1k25zmZjLIfSvPEy/s
VhtK4NAZumCId6WnXNQ/z2Sd4ua38FpCQjp/1Mu+Y2ePzUr2uzRDr7ytjZpv/F/cTtapTbLDRPrO
AY69GeFRnMBoWKe0dpNNXs7hS2snN87ycluBdVvZpvosu+qR+bMrTpm/dS2dzHkvFeM2Ebn2bAdT
udEEXuMw/5aUkAILXxS3bjcceCWBVpkg/5czNcOrBj3m6OfZn62f+yljjEVYyRV/9ivdRrvS685c
u4vMvTLNvx88AT3HsOvDp/pL3xTowkkWIY2izQYeOU4ndCMuXS7XyjoLnSN9yMa9vFQ2yvrPl+We
eq+khPehSG6DOZsemTwTKNta/WJPhMViMs7fQ9Ge5zQk/gvrGk0WNA5X6DmvWgtcnRbnNaHi4kkD
LnND4F1/+lWavdB4iuPqCVo0WoBLaWmTJZ2Z6tLzf3XdvPyFX3e5/L2QvyBLv9ouf29pu5R+/WdW
AU0+FahJgMuPzq4Az4G5T4mImhmeZZ08uxxS2RAiu24DC/vo9686RyOwz7+fRxyQsb+/yOydDMPE
JwAZDOyH2fT8uUkZI0SjEPhS3oFzPrRQbu9cJ0nOTRr0aE/yRrMkeOsKw71j6ROfq1/1LvVEN37W
93M8rMtKn2T/0Ym93/rLeiN03rLgW1x79x46xt2Kl1s7Bb+e2o+zpQ5sI+kwANkrL2pUOi4PtWyW
B/m0yTPZkdkRAq1hckdZ+XFztJ2IMM3ghpSSRTH8UxRxe684ogVrPRC9U3eINiIBsRRVghl3SA9/
lMqlyghCgS5sTuTXeoXCjhQVZNOsapubQcfLso3T/K0CW5YE9vgK+TfZXHrY1ntgXTW9a6M4YMB4
0WwWWZeyMP7NasD60wvAXH7FZbOrI7mpI8T2+VeEY1YiKWG470qYAbJcWXgpb+TGEKvHDATCoyyk
KdF6oTyK2CaLPn3rc+cYNAlWIzYyMetfRRGo/MPJQPp1afVip77zwslXmW9wNtVPholZPDJK+sla
zoylTp7JuksrRobK7tJPng3xcK+BwToNjscehJjrtl1YJilJ5o+DbCg7b2RT+D91ssu8oPlkg7Cy
EePS5TpYvD9vI3vLjl4KZPrv3xT7n98UiHzsD3UA4a7Onv7PNyW0eiLWY2S8W7CJ1jgOYAD164AD
AU+qLLcLicQW4YbYf3N1qaqKJS4Xw82aYwQvFfBY12mDGq0RNWdz6sxrfTnI+niBNnuTRkj6zwbZ
OsKubWugzC2GPe2hnGMnu1YRDPZjHXEg1M8OFpTuG+hfDeaPnC31pWlP+4++SGKlN2aXHnvgmU8z
TtO3jhMf60EYT0Y6ubdLW4WMw6WtWUqmOTyWZUa2VFeqQzOI5CjPEpStPs6yX2eX1stZiFrmMSXe
vfv73wa4/j8NY4huIPhguapHOOiztUfkRMESuqvfkWyaG3PjCG/7oaLuVrdCIbcrSx9Vjobmcg2M
l8wFSJTso7xorsv2JI2nq8GpD9OixW7kkdXvUH3/7TayQfZFW8b023IgZisQmU7KWflq6cV9KWot
XBEgmVqCt3Vo3I46pt9DIMCBtYX6AJVnhKSnBOdKqMlBj4vq4OKAcsavQt9oQ1I/GDnmIjADw9fl
jlHqgMqrTyb+4/euEdU7Ap3gq4cqfwNZtKvGAX+VPg82s+IMV1pmB7eyR1bbw3WWEJwlYc8zuzye
IzAQ2NPLMztUE2Fs+PfbS8ulY6mDdDVCILPFYDR33oj+RjVGD5IUreOWA/HMRSd6qfvVox2r1NfG
4L5a9o+AcIqtHgSx3yxFWReTd91WHms/wtnsOEHm/SwX7NTuZEdZp3jkX8HQN3ey4XKvXG5csXVA
B01pr0ww6qAci+tuMSaQZ84Sukdxyjpimb35VC97yMblStn1cpG1XFkvV/66rewh62U3PUYXabmt
rPp0+Z+3bbzy38zZ7j897JZum2jkurZlM+Qbn+bs1o5VnE+L4C2dCh8rPRIOHUZ9x1llm25rbn6U
xcoKiHbXyeyXM3tC1Ilo/tQRMTO41h/dZadx6SR7XrrLW8qivKUrrJtMN/JtjA/xdWySkFm1AX4w
4ihrEIqYrtFDodpBVHMbDiBxMyZ1fDmWK2Q7UVtcNRfxoFmLJ6xkluafd9GIIq3gq1vkbTaidsmI
9EpXn7SkJEEmT+WhUQAI5eFGFoDi1affOl+6oZBenyIVuIuSbWIhuJ2s+jgNcJrbto4RbKWmP7b1
01awZud/75H4bxad/+UAqm9heC6nYMZPyEXVBztqsau59JFnkdf+vIMsesLyrv7NcLfQlv5ctVke
zCS5/2eEMtxPTkYhti2WJ1rle9qkm5bYBQr7tQt4DhiLL+eIy1zi9t547b7KihjMLBmSZU6ZcsB2
6YxFkOwv6+TZHANd7N8YSZa7LrPUx73+vP/HH40T5y+HnzQd8+YuXw69cx+pcMM/1gzLwoEt+KUm
dPP0VkBY6vT1yO9yJ1WjYdKhr2+W5i4EKI5AsZ0cUZ4GLLJoSo/aaD0sF5gB44CsIuLKBcO8ypqm
2Mm1DYCHDj6LC99hiZ6HedX5eqaVe3Upouf4s1VG3i+tMvIuW9Wl86drtVQtnsp8yA+zGP8KSO/e
RmpUfByUsH/H0V47yCrZ2LkZ+mZ6/VeuNcVtBlDCH8lU80nwL+y2iRH6iEXkbwneYesJY5ObCiDH
0WkssUGDJXxtHGVdB5HxMs8BnJqq3AVjBwVRoA/YV0b0oKUYl4etciOrQEOVLGSRgUZ4kjmuQ/sP
MZFiGylxv7Ywo7ypMOm6cZYzYYXoqwHcPVwaRhD/5wqhONntUi9v0rVIw18aiBVibY02XXYdB+aM
kHZFdCNlNZeI8lZF9aednPFl6ktIvxpAVluI6QUg0Y2NVvd9Cj3g79+DT7w609E0QzVh8ltoR2hs
YT7FwLoBRKVazeP3sSbSj0TDqIB/N0frzDrtrrTyQCDebf5l9JGHOZvaPxC2bfbwNIa1LMpDLx7t
Yq7uZUGPeW5Mxwm2shhphXUOwd/JEgi8HunG4C8wzR0qg4D7ia3+jFpNk7IpoVnhoUVc6yNWlYFt
R/MMhOelnyGjWF4XbCoPRk12JRdhucdKORUZTOJlpVX+WcSrKPdbRyCioVtniF8PMrgvD2CEb8O+
FteyFPATgPpy7M1HNiCp7Uv/UptQq2OBemUmo+HLs9we3cdqqk/Q3qZXWW9OqXnltYH72Lric70x
qCyHkriGqqWGwb9byVlLVowlI5y6w/t//efym9qOiVSF7bmmYRLf/HOZ7VZ6g2+jXX5vJswfwP/W
hzbvrhOkA5CoITF8Dst6PMszUF0NItbNNfu5xrqSnZdiPgQoOHkkuNXMOWMGlO8FEmBXaLnmZ1L7
9sYp8vGBmcUDShrn35x8PKadaFhgZVij9qn+joh0gsKlda0TEzwTxMf0XnXB4bM99qtZdRESy6bi
tnBwfXHmXZdD5Il6hCl+6GQ2/WLCPwCzsvp0OdhR3Jzc5XCp62FWgnAMV4jfaBuP5V17XyJsXAQ1
wtCj8WwkUQmZz7QOFknw59Z2T4Huifsum4b7pA2ODIHpF+HcOM6cnvhX0MX5dQDbgQlm0rfoUWTa
XjbUHvgxHdz27mPbTOLpMRPo7Vw22nJvfinKjbXcd//qK6tkD1tBg8zq20Mjwul4OcyLY0IOGTDP
W30Pql5AM/3V5aOMQPeDZgfzwUoG82a2B78r8upsLCVZ1TLrHIF4nWWJMeZnfV+q2EwtuL1LnexC
DudV66ZmNxDjrb8nBsDJoR3tA47ebL+QPf2aGwWGT3Y8HcspL541IBayvgyC8jBFSbIhMhd9NUoQ
5LmteTcA7+07zWxR+6XeIkAC4GVEbE1xCpJIYP2RBalGbTr242A/IJAZP7UlxioErMxGkwUZPzIj
N1paZCFbuuF0e+mGvGSVoFT396Okof7px7u8UoyNji5VMFQcjZdX7jc/cxAu2CUVs/Edm53mgEWn
e5IHxUUwsJqydnWpM6MWOIROIPyjDxZ96ok3z/p1lez7qSj7WyoOl1nOR3Kq9iFCZ+sq6T0Co8th
smAcmaxELlV23KAZVOnFHoMz86NbZIBzsVUId7LOGDApsrDy3mKNizvQiM+ENlbeY2UjiGsbgozu
UlxMofZp60ZsOygmE7pNWrl4bS1FbMO0m141cSuhlEZz+RhaHxfKGnhH+yBJnNvQi98SNS+OuU3Q
uTPHYCVTYNOyAflUJ61e8Dz4vd+lTrHIXH/k2j5d1xn4YlgDkqqzEn7t0jz90vSLHIgeMaVMYXC2
Z9Ch4MvVr+ocHqBC2O9/dsVBvDuaS1er6ns/Hsdh59aRQ+alj67d5VAhkntS1WgdxRlC4FaVqyvZ
KsuDO16zDTQPCuJbANOXPl5vRXAXUpSko6nY/HZdpejOLnPBAVRRlN0Yc/s6O576JbFZppk5wTFZ
rMViepeiriyLDZSJjeEOwe6jcwaXQMft5SiLoVK9OFaEtmlYa1/whVqD/fnRBR3JRMuwHiaris/C
1l7kLCaryM0d2d/GN+gdO6cwNe/NqSTPKTdkWj6rKwGwCVIqm7dP2zLZqlcElD41KIFaHkYtdq+w
dmX0abspuaqQXougYq4S3SUjODVHLACaY5iLhoQhZyDTS0Y7z79UyTPZTfaQRXlQW6c5BgFyWGTd
4e2G6FbrAajtsozjFxvqAypT03xOh/C/KTuvJbeRpts+ESLgzS29J5vtdYNQy8B7j6f/F4oaUdMz
Z744NwiUASW1moWqzNxruy/Qz3yrDd5k13D3o5tCBpiaqgPJxTLlZCuaGU5BVPi717AM3/Ev/Drx
fhceur+d42cQy/14LyAaoj+Y+jHr/td+iyVqF0jaiMkI6dAe2B10WJoiJyqyoWLgnja99zVjvclH
oHCVDO0fi7IVLz+sqabm/eL8brqykcyMApsuMepNIr/b7LJQw+MYbN0cSH/ohMXS6/UJ6KTZx55j
ODDPrngncECdsm+6+5bI5HOOo5IyuSRBgdLXoYrdXDXK+XsB2BXfwOYRNqxze3ycpn16PGmomJ76
2SphoBWANylsCEVTSYS4aBkq4zCxtJ1oshNQztWo8P/AjCG1asiI7BLtxovOVvMc9K6F+nzaJqB0
zhaAFsplG5LAEn2GqYRn1Xp2muxv01LjLeo4+cz8XMI0aLiOBPeyueKkiMaAz6wE20R2CncaLKba
B7c1z//9hjA+8Sksy9I1UpM2+ATbUjX70wsiMAbVwv/Z+l6WlX0UNY8d5RwndS3uWYUrbSF6iqUh
vnTC/5EinQy+LROJ15eOtwyLiSPpJc0i0RE1IOYhZDSdAUVf75rGshSh5Xs7b8pvRVyibsPVqLAG
i1ilb7zI6ksc1c2z1mPEEqUoFKZeIgHhUcFZcCaaVFg5m16TMIuaRvHHGJdYsJfr0W6Ml9BxppUp
jbHtYzTNoj8+v8//+HxJk7ddU3aIx5R0CZS9XmND0B7T7n8cWATo47655eeM3YaMdGmKJCPumArg
/nwTN9Awatn30h8mGI2V+PmJnzCFI6xkRq8cVGCEO038jO/DuIQcNCITu9s8v2r6/UBdyM6farL6
DiVGFwXA5syB4IbobDmJ/rp1XX26ZYNwm5Ub4HsLuTwVXo7+u0dK3Nr1+LWe3BTj9CtHT5KSqOe3
EKTsJ6JIFzGeVH6O3EHNTxWL5amsyPuS1Bi/ulX01MdZ+sQ2/9MHgn5zrli76jihTUUaoqYDvJ9/
aDrqoacKj3utR2u1F3wu+73V4o+OxKn0lx2/ugtR43F/tNbT26PYUZYYxDr+Jgszc+Z71P04xHOu
sls8IXdS3i3U/sBb6+nf4klvlrUcGoMXa1wivoAVdmuiYj+lpao+arYbHAMOjnPx9L996vR4qZEs
+u/vIHiKTwcflTAaZYomMBrDhOH3Kb9gJVJatGmbf8n5/4LwVpl7quKRpWqBwvV2b7qGsW+tXJ6r
PlJ0QwzdJoih26U0ctSZAEEoQCjWCAPiWzIon5o274elCHu4mZmj0wB+JoIiqK9/jYZtAjmR16Wo
IfJ/Fxs1VQNOrwm29/57OVL316CYP0x1Sfdp1Ic/h2N1zdQULGYUPEch4MQ2Gd8Q/fNeCxJkbl45
vDkdShiHPMspcrrbNMyn22PS49IsDh3s8OUVxjDBLUct+u6nkU9ZxfvkT0eaT837J7NXBDswpSXv
H6r27aHWEEs6PcCdqTYgCboHDDy7V71ERqqHcX0AjQWcygOrjgQzeau08hRUJNkakaRJvdq7uqyk
MwVs7lk3OH92qrxj5zy8Yb6cbKqhJGc3NcU0lXJClPUtgm13KEgt9cnl/j7xhuS5zXt5d3uhaGbe
4x5AnElMERcUv0SrcPJrukze3fvvc8Vn3l5ckpHdPi/MED1Uo19icBlHV7JBOPBUhrPMHYOi/umi
JsGXCdKObo6W2yn2xY3eREM841uuutXAHlKwxoR/+5weVv3/OOYYU+Xu3yIHKgW9jmw4FPppU2j8
0+Ia9VGVuH6Wf6l9jMGIjftHwfjrK8g8EQGAhQG3plqIzn8bFgOIKt6rSs/3IthTO+fGxGNaNCJe
jwvVxeRHNKW+UY6y219vgaYokn8UGT5pbWkbm0EB9+T2vYFMAue4hVbkuJyUg7kpwuY1IPywzFAk
LwRuDxivYhHD115tJEA70WdOIbtwQKzNYrYWrRHf86nelfrCrs3ZhWRZpQPycXRK7Smrn6JTLNvp
So7g4oiIlZs1/gPFJBTEe92jmFHqACSzFLWbaBawu3fdFGwVTZAJOhrdoFvH+pgech3TaU4sJzMf
iNwXNUF9xZe7pddINSS8JjUXYqiS5C+gcvTN4Hjj3PM81mTYKQuv75Wrb+EhOBJgvXoRUt9+ukPV
B6/NtdWjJI7OVqQ47FNxblJj/2JAYjpr00UQCEU/gZeLaI2BvKSWxNnbZmRdENK/i6WjQuWxanMJ
gUPZeXv2CubWT90HyB0VhGG2TjXWYlsf9dWM96//KC5S4j5EkVUdRes+Q5Sdiqd+f4aYEXg90AO+
8bP7uigWO1Wp/GPtfv/ULZpWq/pHwsWicV8yxfooxtzm+32xFHeFfmwruzRP04YRtEN0wE7U3xG7
oSAtNAAn4wCx8uy4J+bugxuSjfCl8XVoEWC5vxZJfXFAOP406482HVClSiCtMqp4v1e18iU1nfTd
i0xvnpJ03OUqQS11svAc1NA6hlZtHQOjyrapEuFnmmrjwp/6xEBq48zMOayVpSkI1qPIBH3hre/h
8R5TwMxpj/wWPNier3/7fRN74a0n/OtmGqoV6yz5bbQ35dg+4i2Dbg22+zhxmUrCAXQ6ClXUi6J2
81XaWQEGDYaxy7FJnfnNhPCudLRFkhyBbJg26Kw+5UM4nGPJXhfsHA739c/ipwHmnjXhtvS1zPZt
aWkplDp3QRQ/Mf9NcXX0RgEw/FYh4WroTrUDPK8ti5I8roWsXczIGtibdVlGx6RprJPpogSMCng/
kp3x0mXHvc+JHu3L6SKa90tZyOtOi/3tvasxo26tDWUwviglPiQknZYEwP2TSkXApaea5GJLWHwq
GL6vW0uX3Flmh8h6ChMl6jSsTxORZIWc/j2KCYpwbWNFNNMQjAMeKcedkqTpgc21soLNyy8PzNR5
ZbjWa2EZ3/rRSH/kkTazHEppZ6M3bKSi7D8iiXomFerZAl4QNZhtBioc1b+jquZDXNnFYxY2wVJu
omglBrWgts7omLDlYFB0eSBgZzVJga1oSnLc7Q0P9XrSRTXQ7i5+jkMtPo5Fni5yg5p4SJhysgwS
UpJ+TIJT1ickirgVneICWiHZ3+5k1chwZyYBep8jmiy35toGaLuLXB+qW4/CducH4Vs/0bHdInHO
7XRXqJj1yVE+LMVAF2X9xi09aUYEAWyyG7Cs2P3whuiOaIL1mrequweZV81TwqxFoofjy5jiQ9IY
angVF0/CkKTASJLEz7U20n6PAceX+7hW6iDncvBRok+Vq682Mno2ChZFnms0iGQrvfxrbSQmvstq
dgg62cJ0EgQ4vynJt3+ZkXuY+3W5/qYRIrl65CAm35dn0QrBdt9b0xg7Dco+ppkZCIR7axobTHgp
CYmUfZw14aWhbvX2fcPtOF0DtjJuR2ZR/J9WgHB0imbdPDkNNTxtA/hfWY7tkytV7VVW0m0cZ9IL
Cu/+UGho9LtpVpjjKx0WkErFKH4JFdTinAr/nDIe8dFqFscXpW7+OKC36OjXpYtrivjGhx4S5Bq3
N2xfbO3Qj+q1SSwoNekQoLkzKbdQOru6igs1Cyfcy0H/uNXZEMVjJfwyImE1CbRp83frjAcjA5xD
OYPrhbzCTIn4iBqll1xrU8rRpe4c+pxN6bl336f6igGkZxqNE6Wfpsq4X6zbHH0SKAaseMhTwZZB
t/mjosBTydwfFma/ZOnq+hm+PLIZpRkPfa4oewskbgN3DZzMraAuDnZgbNtn2bPKXetBfv7dr2Ow
eMzG7CPxEu3Ky2cOR8t5EtHODPskB1DTVbRC13rDKs29xUZVEhHztimynRiE0o8IUxrjtWgGmlmv
w8BCeD99mjmUw85SQf4ZtlutWvwiSSs41GtA1zjI+mTLa8EL6dza/+C79wDUDjC3xgssRya8koOs
OA5TlpmI1roqpeC7FcMRZwluHt3Rk9aNPwwbKgHba8yRfiamhBERTyqxvsQdLulw3ikgVZP2f+Sh
9H/ZTFqyZXFK1/n10ZRPpzGN2mpPcfL4SwDm0ETSeFE0qbpGtRrtMBkVpvL1VfThd6ew6MfNWjQp
Kayvo2Z9fqqXlM2QObX0aACeAmpp9w4oOB0R8l831DclD/jOqEsiwpTlWFpdQXjg4iZQKjND/jpK
UrVPPQtMJ8jrai9PFzFFNPW05jlxe3/4j2fE5/RD+f4/Tq+iwCr7I22nWryHUOChRaA6/B8/r6qU
K79LtO5dbVNIL56Cecy0n7j7guc+2CJ0pfW1DKxwK0bBIljHrjAmnXrjVGtLggEqOpsIM/ZE1axD
1FocgTKPw6ipnD/dtWqs3vr633f///M6tVzVhjeuRa0AIQPYJfD69uJYLJqeHkaY31BJIJr4+IV/
NMXoffL92ToDSflp8r3pVSV/UCy5c7lXrIOdZdnZxuo2maqpxIWcmTZPMHZbkwTxH+MRP1jTAsqs
ysVHGQ3SDJ1A/YBWSt3kEYdI39YjzgUY9oZ9a36HU1Lxv/0dBzE06zFEgVxhSTbBLcElw1jQG1jy
Jb9X1qKZ9tYTHovpQ6qSEKdC9iQcA4MYra0vNch9JgPBIByhiHfucMSKYXjBKAc4ZPrWoanea8jJ
+YXmo1H7AOu25WonRgddmjt+WlK0LfccJ/gbiA+Tk8Bbib/Brak7T+DB04fGSYtr1RqnxPMNPK/C
YNtQ3LpAUG+QVszdCx5d1KlHRfDBl+M9sDPtUZNDbWvCK1xVRlh+sa0Pqbb8j08Puo3y+t+//6o5
Vdz8+fuvgR8mSGqqhiqrGD58Wi9GjVVTcszkxezZi7zoWJOtQLSbA96hE3DX3Uum5u79tnhArK2v
RUv0k93GHu/eRtFG9otSzA2IpmQ7mCFnPF/PYCKpjTKz3BG7nNbor0Vh5hfIsXOvjIer6Eqzvl21
UlovRFMM6KrzaJYNRbvTQxYCuUPlj8+iJS69q+QILImqtJTdL0MV7aA1VtY6a9xx2YeUK7PJBCss
1/HBoCDotYfRSgBleKaa1dsWIb5UkCwMaIjgqgD3oWUXX+LbV158lYMafit2JF4jw1LgtbQGQFmd
dRLPtwucQlj0sRH/MeBPU8QT1vSEmJzm5oeiuSYathyNKthSEsROVOzr33elGBFtii1se27b1rc+
h2woJkq9fKpl8/IpDiCa974A/xYqScHBOx521KN3vIcMaozRyHS7OliP1N+hwpJe4BF90Vn7z6LV
1GewIfYzhgDJg2z5Z1K/0gvG6v1ehlYxL8EGvSAUDNYm6Y4KrFZ7RQSXXlmrw4eK/xAfb7BHTHeM
x8LvsAjKw2Iv+vD0WGd1ApAhBDwouVKzlwBo7Z1YtfPZvS3u7nPAFbE7my4c+04+iR61VXqcKaZD
nE/wYue7+bMoZRLFS+JO9xsICdCrNtGQM88jnXOfZ2SoMCsJ80ulV/SzEhjG3CzZQWlTU1zk2jPO
4FEepqr63QARz8I+DtJuCajj07SwAL93U6jKo6vvI6h2Z3FJ+zI62cNFNIgGkvohu/MCY2PcpmOH
L54YsYIpAawrpE6mRx1+mfY2GQNWnPDaV9Cesi6+iFZu4orsEYcULXFJYtLMIxpHthfMFxc999nL
5/Y8wQzomJbD98pttefIzG3RgpuqPYfS+EeLvPetVSWYi0SR+8dYizARi0TYkl5ujjsMIuWduKu7
frzdiT600NpM7mDOBU1c7Cz8UHdahmXP0rQacAy3e0VHK5yEoI4s6k62NlDKbZ808UG1yWAUsHBO
TZeMS4lyg2sGmGehp379DF3JmrkducO+DX6EnCe/GanCr3Nfo8IJQL9hP4EPX4kZYOTBnx7i5pAU
kv1h+tVP16ztt9TJsN/MFcySid7jFIcg8L8X1H+o523MSsFDTYsqiynDn0ocIxOrq66orGe/dgFy
Ta/eLgcHhXFOvBPh615CLZ7LcrwTr14xmgTVr1GAYr9G78+KUdXotw1uaA//9rz4OPGAr1Llb5Sl
OuzTAnpbWvspaJ2/SXigdgOtstsWa0IRxLJDpzvoalDNOS93z3nplnPPMbtnnUN7Q8G5JKlnXQ/y
19EOxl1vTRzWqUmkUF7anjawSNI0PajEgNmK41gr2SumdvNiAN7cGLWzxDrL3KC/K9ZGq5rPDUhq
cRAc6tGf2YgOHsPOwE/Iw1DXq0PrWWq1a4BcceMZvr7R+mInV1n6bsAmWwRsc4+6lqp731GNpQMU
9SWpzBcR5f49NanSX1Ot1lVuU22nf826XFqgWsYcCgAicMYY/WKYNfvamdhDEGzto0oZxBH3WftD
TcaryZfyQ9aKH5bfm+9anjQzJ3HHV5SjyJJNE/sICyFU4qjNYxymwwKYSP8g46W0xJNIP6cp3EyK
8/2TW+byum/0+mBO7rGq1Ds7x7aSnSZlPYgrDDNsKHybwUSQ6wT4tjV9bp3ycIKI28N4USnNJw3f
Ndc0zGJYmXaNYZ/KWR73PaDbhjZrkl55CywJm9q8k75Y4/jGv6T8xgbgaI2F9cPokpXeZP7OI2mz
KTr+Oa2exuchG4qHNC8++hBiH0hf4DGeUuwiUnevCqB/0Y+xjLUuqS9d9Z4lQ3ExNj4Gjk9dc+75
cm9HZwg3ObgC1IoVBmMVzmU61n9+ETU/hmKi0ZpN/hwAoVmphqTt6yL1jrZnJMtYLnAH68yXDuOa
H1IUrprG0Fe40aibgTPNPNOi5ppkrraCEtbuLSrKWRC9fNWUfv6Ie+cEtdaSD6MYV0pe1vsoC2JQ
yLmNoYpk3S6iaRJwYw+CU4YYUAAolTNxKycht2LS7daZHtfqMd1H+DD9/hhxZwe481pyFm9VyYFb
25GhdOVA3TVmqq48KoefKDqG6ybp6Q/Nf+9Gf/yW8mImJ5nKD2oxphsp1O2NLnnqRfJB2niFVXxU
XjkXz6S2/RNsV/acJ3q0avjV2xsadARJSS3K6EHOZG6JS18bJjtWQzCj0+5jumjTLkX0l834eO+6
91MZ8ChanasiTIqD6vYZ/88+8SHiT+hbGHUapTq4YxoLpF7eUwO36VQn9gWcpP8kukyj3lUUdJzl
qct2ygQRcyCvxWBo2AklnSQDRNNRB+Jx5lq3ZNh0Vd8ukbietHisz2Yt1fiPBnsvjghjKW28KRRj
SgAT1SK7HM5a1anOhaY1j2rj/TENSs73MXFetcgasAiLj4nTkWxWMbI5QGj7dRHNBLtI8PdGuiB8
pF1cJfMuYbBDHk+8UnThRPVFk536Vx9Y4mFBKU6xFKPsMvL9f79PiDP8fYNuI9qyqbQmtcqXU1Hk
TzUOhZYmYxam6jP5T5IxK9bafNeNuMgTd3sophf5CNkS6fSv1jR2b01jYmY9vdb7v83853NiZjV9
5u8/4fdzQSSV665MMb1tXdIpmGeQXnEOctVSt2yb2NUJz7rpMlCYiCcYSLpPA5UZcwoQgWIbCiFE
uXTnRwZqoinlxhecGiggc6IlLnoVYCbmxuCSDPCbVAHbzbx17GHtA1kbqR1Eh9s4Z6Dr7i7Qwocg
DZ2z6BJ3UkC6pvFGiTfGXwNEt8pVmnjDKXSqpZ6M6gWLJ4q3kiJfmBHukJRfGI947sl79g8wVhP1
oyTO+xQo9o+xVv3nEkfC1ZDinaS4kXHSdc2nat+rtnkGfZtoFArK2rhaeZI/RlAFcYHMXs20Cw9G
Q2xQNHtqhlm1jHpV9mn+OozCq3iHS0FzkuLJTNkJVTQwk1uD0hnZyYN3plSUbQPg3bKVqJdtghB9
PYzjV0PNutkQtTXuA4H93OTqVSPZ+i1pSaH0GbIsyvNMTJvIpP/LDKKbGVBwRV0jplNWY16T1FCT
5MgZGOvLXE5eeJd9R6zl/lDV96ZucF9C3a9vXKvE7FvPYQBbsXEBQ6jsQiIlS4RPxpucSyu/N5Jv
ihT/msHfXt5Nws+lZZK+wo2gmvtJxBZ8KrsnpN7AE+esrOYUmlH3HUh2t7+Vqbp+4x2CoT/0WIXC
6COLUksVmuwKcng0dOpPT9FPhJmjjxJt/qylHP3Vzot0zqY0ehraQIEymcuXOHDqVYp844iT+LDp
a8rJhqD1925vZJvMzuwj4UacmEqwHPyPAUbRSCgPXmJWK/bg41ErBvRJaqZtPVka3qKed0A+0Xsp
/D72aIDwEaVfd6txARSdadPC1QO5vk+TIyDC9bSCSUPKp9XGr2lRBGYhcn7yao9edX6EgEzKdw/k
yDI2bR8Ob1GeYiVyEaA16ocC/ceTzW+BLAOiqyOH6kRH3VV1GfCXVYvXKEuA1EfmNxDXP1KpK5+s
Agfm/16qINn9Y6lyFE3H30ixZUNHcsr4H/W6dR8pFoj+4ZmKOeda6i+21rDwgqzZGa2DagfH+/ck
AJ1mSnVzbrtCe+hVBbwN/dGI68gAlBAtFKy8PtqKg4hoBpXxZ1OMwq3cF0H+APw3xtQy6FZ+2efX
GDswMOuG+q4l40MgauMde5tj7vOzMvOv2hDbrxIy63nSKcmW5M/Puq4mj7KK5E2TD198K71WULse
y6nfRxCz8HQN561DEboZaDZC7+JEn0WjvOpwapiL876IC5Dg6o+BmhtbM7YwoTYyOZ0Vhhaurbhl
Zwm8gVylnZa/gulWpyxQLLQHK0yh1/py3x1E2/Wy7uD1RkNWAs/dTwNiipmbPCIm1k7ZLxO7f651
8yKqeUX9L6SJGLNz84I9U/Xg51YM5gVePgJo+WjDEl/iScRhSJaxgneC/nsdoB5XPQyY7eIKqFh6
A+phzKMQ+8cRYATrv0Is7vfjgUvdpnicn9ztcdPw9J9l0BJKHrxzo7vdxgpwlq2Q9sww4kvfyhLM
t22ZyVoqq/TNt8z3xtW7S1CMwaODdF10D05qbwCYgNmaHkoHTn+6WroH3Zfr1yDb6JqbvDlZbu7J
Epdz0eyl4REN3DmcoFxp6Z6s0CiePHz+9p2itQvR76XemcLW4kmrwQs7ozKT43yl1zVbcHbyBwQc
f17ufbJVd0s9wx1ITLkPiCbV2t0S3aAFbbwaFr2axA9OkTpLthsyL8qgXQc4lx68Yshwm2Xnk1C5
sNf4gm60sGng9CTKSvYwDjbCEd/PJOyvUCXdeW6n1XNU42hJaVjzJvsVeNNw0L6q7pQDzrMfZV6t
hsh1/RlOb7ZBPfgM7DcOSoBuZ3JGEsa16m+NFzxqLWDFny3FFFuRMesr8gJuEz3IUzYts4Ody/r2
IMbI6NzGtAlM8XtMZOH++ZwTlf4CY2D8byael6MHJoXd1LiJKmj06douw2YFgDecgtqzpJXexTnl
5vxGNo+O7G3Zxns/UQvjQ5MF78RCFBaKPjrFTqzt4D3rqyRUrUe7JIsdgEf6Ad2cbz/ln0ohz0Y1
xZNDwZSyZjOw673Jgadgv1mo8fCOGTww3Lg+VnCF1xaRvBmBT+8nZd9Jqms/pbx+z0guv2KbjheI
3YxnzcqHzaip+VZzG30VSbG/h1YUYBhTKXutVIIjKPZ4SdFX9Kp18QssjuYHVS6rJtL9r5iEKZwM
B/+COImVpgC47pWt9mD5kc+xWDU+rO4LW2YkP3Gqdcegn6RCZp93+yk/2U2aITFARdCvO10ZcFQx
APjLg2FeoPS/l7nTv7X2gAt1qhNrnAqxakVfyI3kPGEzUhzQFgZzudaDN7yfKFfj1wOGPE1nLI9N
5XXX0q3rhy6LHlXRnWnxJqkHwFBTk+AdkU/J/5YaXXMin8CPIkcQeC+SGoMBP7QE81TRJy5D0y7w
d+nOomWlVrApY39NrkDbx1GP6MmznLWeV6wMciwtKqVpniITjLdctt0XfE8fQn47vFkuLaMIGvIs
DXM8Tlvvox4V4BpeoD/L4+m2MZCibyzUL26ta685jlWbBrz9UjQdB1wujjk40otR/ln4P5in/375
mf9492H5ToAYexoLb89/UBaUbgRTYBYSFtz4EaWuBkS7GNuz3CXRrupKXPNsP3tyM7YluppY33Pq
Ar2aL/F97oC2eDtEJ7YFTA/y9CkvMOnIM828T0/wqLp9dIzIfHebO300oF94US5s5RssIR0hU8dx
vK+J+P4oa2XXN1n0pa5arIDqML3oUaluMs4dGy9TwouHchsX4cz7kkBF8NiUi4fazoqIglKnMVI3
oU4rQW6A+bU8nOyn7LwPdO4p6kj+TiuIGPvdGjBF/jQ2PUeVi/U/6lApmfu8+0D1pcERkSmnk8Eb
fSqjI3zj6pQTWk8aqd1F1AxR/hob7owSs2hNoVi1t+UOfbS4LaHfY0TM5TaS6oMzF51dXJGJHAd7
7iUGlaTmeBR1LqIcRtx9qon51Ow6Y4DgUpv6pubrs9UbTJh68mmPlqKy6bTbZq9IhXWoI7NdVuBt
nsEFeYSy+YEn+QEgivFdPJRIAQ9ZYbOSNc784qEq8vha+raGmUrOVj8+q2ruf2+6bmmrFd+Swsvm
0MLTHyhsv1q1Ob45So2/DeqrqzxESNOjwDzieyNt0ADL20iOfCwFjGyFYaq0c3z9xXcJqMUU2RwI
0Tl76kPDFc7v3VOKLpV3ZTf8cJEY1Dq/INTjUe/Rhs8dsOpl4JS/HiIQHtwe4tha/H5oEJUCJbi8
MlaD20Ph9CdNx6bbn+SqUvckuyYpEgqA1q3uJMuUws7gZay9r4phY3WvReFuzEOHzS5RxsplL1v1
PfY3Uwyy0LCeMorBucUgQbzNpvPmM8DgRSdTvylJivmWtz+rybC1bup+VRJP2dhGaE3dBYYmF0+P
3hIY+yAK0ctXlfoKStQ9iS5xEU0niVcE3sPDp369UtV5k3TlMh2uUaMNe1HbTgYEQf9U+n6/iL7I
a/NNlB5YoeyWc5v8mEZTwXHsGgdliiBbJvW02N2ZB7U11WcxOjSycSidR6/sq62aRNprNDorknTm
o9xbEMv97jGehJiZXjkbJYnMhTSq2lJqYHJleZluOuLvC/GtVewh3TiDjRO32AZMo4mZb11lWBt5
/ROWNocXxDIrwjgmXTSlUDkW1H9e3ey7NljSoXIG6yg2uL6yCiy5ON72vKpt4pSjt2q7IDjNdgbn
j2Un4zXO7o7qarZqnDK9BcgQ/5CHfvKI08Gf/SOnvh6n58dpvtEkzruuHuIBlQ2uWelz1PhLXfyN
giTfsvXHJEZr5Y05GvwHJP44S2psFuvIz56l2luKc+aQNvk2IT487yK1eRx6P1/nthauRKLQjRLM
MCPdOUT8yF7T8JLLyjBJL55uRTDUemmLUZPkFXtja5e4jXS025rjZVgXb0YdXbwp1oln5M5MUuO9
i3o8PdmXnQs3wONaqqp14Dn6NU5jvEuoVfmO7ZoeVT9T9EbvaYY5J6f22e8bSfrc8+dQSvVCOPtz
TgqZ+11GYCtSDtS+TDkii3Dr9OuUVqSM1EDxVmK0RaqME+EHfoDpwFnd5b9zjpynPsWBFR0aYzLk
sCrrvUnKZRXXyrcka+SZo0TjQ8wmiUJA017FQec8J3X7JGaUScCBNYifa+zG1ghIgq0SN8W1mYJv
YoYF/CU32uGYs6Yt6on5U06XTkbQJvv4N9mKP3CuN0M6cUObx40VPid9cNLUuLiIl09Giwfyi/i9
ncburVrz/mj9fs51+UX877e/I1v/fP9P5TZkfhQSdf/kkWmGVEme3A9Po7MrJaVrtgHEbyjuerto
sVLfC2GEuPMalwMQ7PEA2xGY/F3duqsmBb2FQAwWBrGJfaH3NtlzHGGsyFmaLFXrQa/x6HFTosIF
+ChRZBxOnKk6gxFWIBoNAIvtTVbWF6Q8L6kdqWfRkj1sC9PwKQqI2ihm6u5Yt0schSzjHerBd4tC
uYfcqaRTNOJ5lKDyPA2OVBCD6B/8uq0Q4DbfDWjR75gqTLUL7fAaak0wD8r4Eg1ed8pCSBCBbWen
EtfYTah01bbkdJpwhkSrUrSPvSqPB/yfviij2j4ORarOw7r1cB0iq5DzrvsO1n6m8bPbREoobQq3
/hhKWIyJnuT8PDyUXIpTflX4tqdqbr3qg+6ukeSna7PImwf8CY8xpbzvcaItRF5JrmGDDV3mX6yw
eOhwWNn2fWDu3RQtirjw+qRCMStAHk5avUnb2P7sVN63ZGiCwnnzMzxiak0u9zamoATVTV6lTTAs
NaMvVljJ6OeS1Wly78LUp6OiYAY5AXJaE1lX25XPGmVwXxUKZmZZjjuva+U5B55hlcn2q2+k7Ydt
Bxkev2W1DMcmXJulrMxZAbpXxzRxa9T99psHkqL0ChjyjfbU4sn+02ilBw7FeLn59mKwUCwMkTrH
pRcifuLb60ivnX3WV/3GtKWdO2bpUhkgScRVO5Oprn4d06ZftdTFrTK34QSe1mc1p36voujwo4m6
i02y9QcpJ2I2FoYErm+vQHbVu5iyGKG4ZcJf0tx0GFtkC/EBa5DwQVyKQlb2UkQJ39QVSVI5DxLb
WOZGphw7a0B/0OVvvZ1fCjPNn6jKfVJKJz4jP5OfM0l5yTzFOqlhXh0Ho7wgBKCkPwlDjnA/QrlJ
D3LgXR3YClvPSgJMoYJMP0gEoJ3l6JvJe2cSNc4buVyJpjSYZzvneGiqbXdqzLqfeVKavus4ey5K
ufH3qtMcKdO0qX9OftH9fIe7Am5alPveOhm6X/1CXhMRxCRcM00RbYh/XyQrSxetOzyTGUnPRRw+
szupTkMf8k0aOwUDnKp9kW1WakrDkzVBku+8d7uHxG61Y99bGyPW/WAO1I6Ank4J+jQoD2730PaW
tcvH6IMcIzM6KCVbJ4ANeGsHUKnRwKkx1vNpu8yJLL+wjfk/2s5ryXFj2dpPhAh4c0vQN9l+7A1i
NCPBe4+n/z8UWo0Wj7SPdpz4bxCozKwCm02CqMxca7U7Wu/5WZuHpoa0q4wA3SmDI30fOqg49k0t
QcFkatndcmrpLdsknrhst5+tsc8PlK1KbtDfF33gnLN6fCzHyHiw0+bA7nOnO9qvvFd4woua33rd
6B6nJi1cNbdRpQu/TRWNvhE7nbGN6j96/aW3rf5THQcOwp0T+P0yAVYRt4BIIm7p0Gh6R7lHdqbg
6/yYSi0aGvOZpSuPKTf9O2ESzi6v00Pfa74rhjQ3pfeSUv0G6PIury3jtYrl7tTXZuWKoRX6E5m3
+EckZeYr/N79M0JsbjKPihzUdOgjLz7Ig3SZ5gPdZG9nSayhLByYP1bTGrbGOqD6KW1w9feZllnf
0cX7R+kVNqIldXSyW88Blj2kx1BX/CvqUvUhqLT4nlLiuNcKrXyY7MraOSn0On3vPzr8Mh/zNE/v
4ARvzgFf/2MLue9Fg614r47y9DCUTb5DY05+RnkZ+ne9l1+L5An5WLoO7Cl9gls+OnZ6VZ0i32ke
xrANyXsl1TfVy65yyTc9TugtULL6e1S1mkunXvqoUXY90kglH7uijd0yV4HbzRLpislqvSHNPxkI
rNmWpvww2ViocmX+bhfpi8IzhFuTFXzsEdOB4Kf4QwdUFnAv/OZ3vMI+iPNHIwvbI/K7SNlJ8iFW
7f4wGPTKyBbSroUZqF9ko/5NNdPoj8y80qUJyQlf5keT2vM3K9CQ1u6U+hnKpXZfJk1+sYfqDgVR
bef5Uv0Iwqh1s5pKQJkPbpBXye9ywDbLyXgmMZHn3gMvzO+mSTOuKn0k28Dpla96P17JgdgUKh2F
W/a+ls3yBzrt06635fJMmtJ6zur+d7AV3Cip2rMjrs2ntG6jOy30YdNMu/E+debti2H8FimFDyyj
GY9K0LQH0+cRCdqwp5Yu3Z8ObXIbJUvH5zHVezrMK3lfZV37hfQEBRIikG2hwbTM0ycVeWj6AOqj
bPnJyUKs5aRMUX7hfxkfRhnBKEcvnW3Yz5RxA/DiUQ3HS1bQjj+Ejvdq6Hr9aFXDOQYd3mv9Risp
9/pDk1xDSDAPVJCbnWju8nkvt2YflifR+tUiLkCniN1ALEfrV40AVQuv8KssI9iH4Bgp08a4M6ou
cTW9609ti7jSZCvZN4AYv1N1GR5LB2hHrgW/wvmea8TOpuikAuku8rCjI5unLuzQH+/i7NlXe4d8
ZVv/NJ0KQt1W+V2iZFHKofWplPVppyjxN3usEF/KNOcxnQ+QXPQbNeKD6pmSKiF7WaMiWlnFLvAq
51EEOo6pH+xIdzarDXZF8C0GN5Z5FRGWGIP5aC9rL4slpnLw6Wro+unLKPkIyudFBlScBCD4QJ6f
Oy25OJHz3Yo15xpq7K+D+mXStNBVJxXSaAemico7W46tXAsAKu4Exz2tJwhTOOhfnbIuGR+K+RAe
szHN9myOw2PBTmGrm636BcrhH1o1DH9Qn5voVOZBhd12JSHtWzeoLqLbh4BekfjTWUq4UeuS8TRw
HznKI8pYSNgqn8zIt45eLGUQpWZ8X5XkKz0zyXZCDwderGK8TB7dI6lmWPvI1AY4ueJ8byMGfMnL
tu1gM2tfjBwhLmFbDyg7/xlS2yp5NYv2L55GYAWt6y923aN1bOnh5w5hhW2XGtpj7ARsUemFoJ/7
EGkTEAEACfT3QMbaq2WPomtzRYCOLSAZqpeUOtMGYoThJGxKirZlNzWAiiX7MdJC63dqUSiRoNDk
28++xlNyqMo/ZElCO0rPp7MugTTZePCXh+OcmiilngfB+KuE0t63Xg5oWKcdaG5ctkmAB2e60juo
BjXTjQe72pn00BtBSEHST8OLXAzZKZwyvg+FLG1LC510LXC85xFdOt+Eb9YwUXafIokES9wePKXK
n8inAUmWygwcWwN1g8lTE5Da6pOZj9F1IK9BKqSpPsUFUmlOrL/y+TFfkYOUZ0qGP1karJmxaYWC
lezikGelACxIGoQjgsPgvil+ioEZBPIuR09ta1nV9BhDT7fRlGYAmaBNj4sNxp2Dmtj0XswhwsFu
AZ4iCR4mLEWPkqFsoKrZzCSGA3KNl7ZN3s4SrYh3ULcaUO31dUMdlpjllDsRn6tERvyIX8JrZUD7
KslAu1PUBq/iwMfAObUgrTT4fa5GZfIDkEZPTSmhAJdzW+QJ1npSpgGCIt6Zk1EZ1pOwNXZ+VuN6
Ajlvq5C8gexqE5Mq/AAjo5zBa1SO91SdtEeEoAxX8wL/KeBVH0ZrTI4SW8tS9SfQaOOcQnigg3Xb
GbLOzzSdm06hgsWJ9G8doL5r0P0atZxCazsWe8cmcVuEsXWuvZpnsflMiesaFfT5dD001j1V3nHf
tWGzI21KiaIACdlLyTcvDuLvCHrMrERS85n7veI2kee/0IuC+mBUeQ+mzIcijH+wuaIA31Y077cG
Py3zUBx6R6Wr1nDIDoBrw6UOlnnO+q3UJ+qjVj+Heg2wUTahP/J4g6Elgb1cdqrk5Jlo4GWTIoVu
MZEP0GMjQZ5e0p7EoQyABPK01e4VX36zVU3bUrBRy9OQVPoS1yvKPQU984IEuYPO9twnbin6uQnJ
tDjwyL8qgVk/9zVydBBRv+pWt3NiWXqaH9S9tla+aHSsXkgQoOY2D40iRRd87KN9qiLbDd81KjQF
EhwHaNASarH5T9uLctQ7+h4ZbjLNfaMPTwZsNu7oJNPBcDz7Lq6kz0GUx889CEm9repXH5Gt15xu
pEJrlPvCl6pXR+sNt4MnnjssQ5SQvIPSkZrxGu/eyGmqArrl3WeR+UuZkPD206g6hTKy7KXjx19M
0DI7va/Rj529ICLgzw30gu4VvEi9wDQdSy+yrcvP/H7QxoJ5sDpwiwE8DyYbzTtLmmgY7AztaGh1
soXJxwQxFdeQptE9Bg7c/JSSSkBDxpa35PXxjvIsOMfPuxRbBimWAA5d2kR3Yq7qdP6hUIoWUeh5
bkvTGb/25PnmYJ7w6n0+0RkvvHFH7k8fp3IZ0qbFD9Y4yHsRnPUJ9c1Bh1J0Xkr242xXtSTGlrnD
4G0tCtoHEax1jbqtAttbvIlZt3DMpOVxmRuiOlp2lITEnxBPgeRSYY0PCGIdDcvpHjrkJ/ZpOBUX
O76j+yREDs/tFLl/lRSre02r4TMoKuea69lwLDvAm5I29A9tAw1k2Dlgh6QQlb/Z1ig/yglOw8XU
QVZwr1Ns9uQCrumIHTON5sHZ7u3+QcRnVZjAO5SFBzsb3NTKeh7xQsRO5Si5832A36DefmYkp34U
RYAkS64ZD6lnRMdwsM9NM6WPrRF/auXY/wIeWT3HugLrvDP4X6q4afbk2se98NI8ULvUCJ2z8OZ6
9ZLWeffoh7b2uf1Rl6l/VINc3ha9UcHaY1bbGtzqoY4ocqIrAxWZU6DQs4sM68/TZD7VlRSt3Q8B
H071VCn28Uj6wDeePUCYn03+PAqytPEOjv9Z49P25CX5WYwko9cfIn98FqNoyqAhzvqfYlTxRwPf
RrY5HMrg81TB32UP1OjEqlEzaXuPzpRtZEraw+jJbwddOllS7z+sZh74i3Pi+Z9E0GpP9FbZBSOV
4htH7kfypkRC+LAGixDyEex14BLs3y/ndWwYjUpRPoGH34d9M36zJ9NDn52m5lHJ5Kusku6id3pr
w7cE/r0K3HAmBxEHtM3ezhLNsPl6Z7N4OCwgwqu8nyV56uyGDkDJjUMEC2/fSv4HL2AfJJDMviYr
Qe51WbWu7U1STzTutYCKSbCME4Lldfh2iHhUOCfzQZytjjVuddzE/YuQdfmJhvh4I9Zf54nhGrNe
6V+E3Cy1zv3HV/mPV1tfwRpys3ztz415N+6bK63LrC/mZpk15L97P/5xmf98JTFNvEqlG8t9G4TP
658g7OvwHy/xjyGr4+aN+O+XWv+Mm6XWN+y/utrNK/iv5v7n9+Ufl/rPrxR6B6RDPZRbIQjh0S6c
v4bi8B/GH1yUopiVJfbbrGXc6nG+rLKMlwkfpv3tFYRRLPVx1j+/ovWqa4xM3XnarZ6PK/1fr89m
hq13r0c8na9XXFZdrrNe96P1/3rd5Yof/xJx9QYMhFH23X696vqqbmzr8PaF/uMU4fjw0tclhCeZ
/+U3NuH4F7Z/EfLfL0VPfbsdUdna6NFY37dDYO0qOuJdMQy6mTJAz2o6d/DSo2W4cml7W8muc/WQ
1Ahr1pXDE+XsFoHD6NMTR/PKBZB6dVZzdNO2wu13O11PnCs9vyDohKlD+vqudHgKLNRCPaijhjIz
RSUX3J9LmYHWy1kycRFUFNqKQlYRzB60uuLUGKZYclexRdV6m7iaVjlGz9MimMbr5IcX1tJJh3bd
zdI0PlCTIh8lp/kzXZlHvcyae8iWsmeJ7MvFcJpH4RNRJd/cvWNWSPXOESJMjZHzC0i2nEWI6sk8
ImU8mrKqCEiKnB4uPaJZcL6IcPzLq6t292gZqkcS9W+u7IwwL6neb36GPnaV2f11ohOLPjC4P65i
jOBrAAmd8+ZeHfp7iKlLhOQDIXn/Nk3MFQcR57yvYpRxsM91wLtKAaJFqyKqAOJUHMgSQhS8jj8E
xbZ9pftyPHyYQ+fpn+EfrBCcJrY7aMhrSzU6GigtmvedElr34ixBP6brsvZ6Y+eBKNzyfMpn6GbC
0ASXLvZha/hzDREhDgXbW1igzO6w2sRZkFjdERjk7zd2sUhR23dVMZln4RQmK+n3qTz2p5J+e3om
qRMipmbwFlluZlbOYhdOYRdn64H2OvNODCdBgCdObYopXhW9zRXTaj30tqFWNegOpsOeFoDOBZuu
Ohv49erHTamQJEFYTOJTSws1aTtz2EdO3jz2vtw8Vkphna3OfhWm1Q791quRNjZ7DULFIaUdeW/q
fueO80xhW64hVlqN4jq25Y/LdYRDLqavaV7VBwHTFWfwQD294XVvoLuQ8DnFZvEt5wKzK9C7UDPT
7dBsHbhxA2q4Z7nRtARtgTKtz1IpmZx7klz95bxRtEp2RbjXVN1w1ygQQfp1l27rSHvDTsdS69hk
N4BRrwetqCHMJZsvTB9CbpHXwu9HNnDsD6Ga5PViugBiQ1+wCdHaQLyQnLWuAZSuE9u8C+amCFRa
5e9pDjvQrGazRgSmokDc3aeuerpp+olTms/3wmjNir3gXw0SINv8vTcITqO7zPSpHM0ZQL4pzyFV
VMhjocUTB0QRUrQdm24hzSsEp/sc11ANW+Joteh3sJ7UUMcV9dPMULAPmyraBsgtBC6dghntIGm0
7T2neir6sXoSNmW2tYC6kf0iR7sXY+G+WWeQo4e69fxTZ9b9pZON7uL0VIg3YhyhBHFnq/d5mw/Z
dnGQfKIfYLDa3wIEpijcqx0c6H6xXVdos+htrRtbMK/nqfc3ZlMOpYOkDk/tu1Lvh9+VNyXfyptc
cgjKh1+Y5WeHEuDdEiPGH2YuPzK9F8quT9OTC8IPjmqJimmahF8gW80P2SzsKA7J+9kohB3XsXB3
fbzMuLGLITvo7kDn/9e6b+1pQ+IT1JQDiDnVQ+m6HjKvfhvqfrNpaRO5CKewL3M70DiuP1XTbp1G
Vt3bdkWpuAvjtA7gEBhUDxmgroUhTcBKuZOs+ps2wjJ6bjKrv2RRxsY0rMtTNCXlKdYSW37uDXIH
8mBnroip5sBYQBVGh87olqobech7YbIDNXd5GO2hB6kVOXUd1YQzfLCmIz9zygNgVvVBnKVo8apT
2F5Xu4p84iVVDbiLCHVkmmo3ylAYB4uXDcQP43ogrcdfQtf3NpQgkl/coe5AVfl+NRFdz5cccomS
DFdbX0BQZfWlq/Xlah/sWVLSHYM2ZT+ppykJywN5avnFaVOIKiXP/KUiqRO0af+b3WS9WwHqf/Te
Y0PNmm5ie+trxWWSEk5zX6EE0NaQoyVOTTop848afE394i7NkIwknQ5vthxgVT6UqFzNM5bJYp0+
mJN6ZWBv6tlTwWOmbMWK5hAcRcjtlHltoLUhygvMEN7cKLeJalmD+UDPeraza8i++deZv8wAnIgS
lz8CM4LXw6iTh7KK0d9WA31vgHN5FbGCruWvsXI3GZRpaH2Q1EraWAo/SQIzUKM8AhgmZji3Ecsa
vGrCK9AGwmvZNDoIr5ibt9Qh32h4PdZxderkm2pWGiFfTwa+pH9qHQpvOavBCW+ao+xU6TQ01QpM
285M1pzUDxCVgOCZz1bHagtmLx0cysGMQCuIOHHoYURfHGA3fk1U+Ka+p4i6ThCXuFlJXGKE7QRW
dhYWweu1k/lF0X1VX0vamjRLL3bmSDteaA7RN3BQSDLJ33zeAIqFIXTffat8Kw2FJqtifBnzHnye
FCdUwn0ogzPZovgpe1c/mWRESPnAztPFqlmTVaeBfO+/W9UbVLgxJAmNLR4eT0ZvGwfF60Bm05+1
gT+su4Rq6H8Jiunkl2T7GzuaXvMyd4eZGA38XH6vtki3+XMUoEWenU10noTXiVXouOclhVcsCSqv
vwhvqMsflszGjEIxa9hN/ouSQkKFwcnpoLfaZxnS/1NrB+YewTnzszSF9+J3eI1IaPw8FaFl7IPa
gPhch52q31STUR7Ec/IUhdqdbmXuzbMyoEqewCdZ1u6M6M37ZhOesK4+eMaBn5/N8qhOweeo5fVL
PEuoakkCi45enxu5l/r79yFFUf8qDlNmnQBHF1dTQlOShfJjrdjhszg4NHgUMb14YgS3hXot9eZO
63REmNIxHQ5p23fcZJkw8f1/ttKkcWcNvEMOFR1CTY18LprWuoqQUfX6e9OeDusE1ZziI3dQUPVi
AlBmw22QMFhilutO8UOR58GyiAa940MwUvgUr8KiDf8IybuxEbHiQNd0sqW3qd/r8/KTZMO+jTLJ
i5Rs5Qgto7yt+5fRr1Q37BGfFraBjtsLXVG/nJnvVZjKXIcqKJWv1mzq6U7fx5XJU+Q8LNj0PWvG
V+ET4XoEjtRJgew0sqefx9T7BndIf+f4fn83egNd6OJUHLi9SxLaMu8Bt1Hlu0fEiKGXN365EWOo
zsKdakzdsuYak+bR6LnrbLGuUY1vr2NZQoyL1HqV+8o/3ISYtcwvqu98CowKNaPW0c92J4X0Dk4y
p+KwjoVfRAq3BVXWW6QYm2vk4hKhFCRGV/HhGRFBYg1xtl4SfRBJc//2aiKSPWoA6yCdibJaDw8W
BIPbaFDinRh2ToCt04YHaNatTQ8Hxf7G4fXJr4B6y+nWng/noEiVuyqrEhNJIxYZ7Bd1LPp7X/Ub
mpNSa++ws3xCWKLaeNXUn8RQHOLWfpb1LrqIURlFylNrDNsMEa+HfB45uu8/Acxcp5SwcFzb1jh6
Yz2FrtM2sAw46Q8F+HfowvEy8RVRIfsT0+cLD3rQ7+swpU+prKCGb/qnypKDF4AA9FV6L+KgRWZD
B5HhnZPZZtc0qk4TnP/CS7W+fch89VzqztsEtaOFwUDMU5iAoqU7a+qgjZ2n03ubXbrc+mONBxpI
e5eJwuQcUHbl6PpdMB7FcGqKlmY0M3TFULIT7TkrPqdx8nY1WJFK0pemddKSJqbrJtdI2tizdiBc
ohF/WeRvoVhHNXC2hblBE/E61k8aQDn0Mgjw5gARJYbioIVmRB9N7m9vHOsQ/SR9HxgmPYKfNcVG
q2rUfOSKbIpNsPK7Bo2P26avpz1VeOQj7DB4kkN7E41F+j+8Yq6OLJaITTTbfxHzAfffzhcRAeS0
S8R6hffrC+e6Bk3BcPnShO4gt7E3Aji84goZy40JeOdqS80OZIYPkYDR/6yayD9Hc4/1RkS3Zmi5
Y6ANj+LQwJp6LbwaWvtmfMxMQB5p5KUH8ZqgmEYWxaguy8imjFZLxrCJxdvx7hWvLv0bb0JK7MPc
dp7bz29dJsfGkVq1D8IpAXoTF9WZdkG4pWiAfR4CNwnngv9syeXIOZtD9odwLUGV1+6S0g536xy/
z5PN2Plv6wgHZMb/H9dZrz3876+n7SbZ1QwYysrE0C55rR66SDVOjafxvJV0nXYZS5bh0SvRLomp
RecBCDDSrNpFmHrhXWJEeAkoZ6c0DliSeYqIFGuLoTSg4LItfQifmrgcd8Io3MsVRfgACGkH+Kra
hHYYv92li5E+n02ha+MRXZodCpSh7pLU0M9hmRq0bnPPb3x+8pB5YeyI+7vwk8sZ7V1RNs3x7bnG
G8ITWT7pni+I/2C3ib0f8kaD6/hPmzw70KAEmVOpiz2DeQfB8jkkzaevnWoUJzFfmMQEhY/Plk8K
tCjzfOHou9S+mOoo7aN0AM/RFxd6JcrLpBjF5e+GwiFCRlitzWoCWvu/x4qVktD/YZkwolXmSyFp
kivOdJpWlrNsthWJhADnu/c/x6HJLNEVTDLTTnY33FhiqNLGK2UhDbPzc5wwiUMVdP51tSW0FiSe
Bm1b6l8Vywd8Rn1Z11N6nAddo4E5etFms5e28XlkL+2KoVECvYcjSaKBecq/qApJeLJA1lV4eaJf
1ph4pnmMrODFB6z0hUPM11bnOQaFCzNFc/GQF9Zz7Zkouq5DwCGnzofQ5CDVzuL1ISt7ikzduAgx
kgmaFGPU2jshYeLp8fhYhxIs2GWobi2hYTJEZnyZ7LcJYpY42FqyTBUjMX8w4mhn0UqzLewyIdfZ
jodcCbWnAqDVri3Ik+mGgazlbPMkvXGL3KyXEOEYWWADM1t2LtTx99Y3lDOpYe1JrrKzHAXyVWkb
O3TzLyNYsadmdo1tI10Vczg2muWEiNmn4zmW1D+WSB2wFt3peu6Ka64vJvHh+o5oiynoYb8T9qRx
GrdE4uOwLLW+GOEWLzCykuWFrMvlXxQntk5ZpPoQJrCx0+b9pB1K3ZFWf3BbElv6zWpUxom+W7Ff
FOH0fBMJaf0Ssy6xOlbbugyKW9Fm4nsqoYHxmRTaFwCV0muTj8Yhb/Xi2KRV8ipNcJbR+PjzrwFD
iOBF5ZOWEVRAowxORoPIS5AByoGpbc0y/TjU56EIFl4RvA6F92ZubtKe3tBj7fatoV3TmH6gwbO/
0t+qeGdfgS4dEA8sX1UhjaRpIv1Kble7iuh6aLZxpfV3efNHkhv6OYDi6Q4kKf+qUkIrFmRoXkEi
htXWKCqREhLecQ4RZ+JQ1YCkFs/t2Awb7Wx2P5EVNMFFz3FiOTEmidQChS7P0ehD1+7HXQoMmoM2
KYF0HEoS9hO/I25nlJn9R5Lo6R3dwAWpzzBN72o6otzY8hRXTKrtxNmFbRvybJVZkn5FLx3Uej+C
AJTJr85DWKPGByfwUBJHmG7xGnJXPU1IA1wB4H1h15l/bdNo2ih56H1pW9qRlC4fv3hlaGycps6+
eBbSn3nuO6go1NJGMsDsthqIJsoGzllBIXrBaetR5C1DZcF4wjsnvGK4egWu7t/OTRI/dK2eLXkz
oz+1lvYYrQoVnhUc62rObCeUz+hiH6kZ3vV+uRO2gZbLabu45ylplyu7al5BB9C1cxS12tmVVByh
T7F3MbDdb2ocfa6BGDzJXak+9GmZbIQ9Szt9m8q0kTtzUy/wZx7NlK/eVDZn3oAapZI0/ga6rd7U
vuPd0ws4PRdS8yTsvpqW+8TTDRJjXCSsm32r007UwLP5JfyuBdHwq5985Aq4rT11RTMdUT8pj7Ke
+s9sB+mhNzPzV/hdbeA/EZHQm41PZgQtzNuTNXyTIJ/QVd1CYZGAgUrIGlUzhk8YgRoku3G0kivd
eNZDVkqSK/kGv2bvZ35GqlTYwvez1bucRUN+bTPIsULffAp4ej3xWdTuxQEQu35vRB7Kqah3bm4c
YjhG3lNRpPZJxK4R8LyTCTPoOe0S/xlyv+xFqZJo58m0/ec1wLFIKgrX6KzkZzNE7qSPw3cfhb/d
VMUfI+q5RPIfIwRPVBKFbhoGKPr6EoCPDKrNA+w2Kd8iSQ4evHnDUQeOtTXQwnIXIfNAbE6seRsi
/J4PvkEKjTsHztB268wO4XUSmy9NUl1HqagAhcx7mg/T5rWpAQ93dXVtZrlrtSPhq5VO8TzSmHjq
bUndD1MhfSaDtURogH426QjxkBkBicqoDysz3zpijj8oPSt3MOs2z/Aojvdwnx+1jJftyvmY79Gu
67ciVhw0OfkBhZ1yJ0ZlG05gKrsjfO71I5tLt5sqypIegopCrLqpycPlGtmRqW7GT5aabQUEGnpU
tsPIqWwFytlWLWVjm6Z8BaDoJoHSSS+hN447WPdzE6QMtLjiEJiyfJaM+UCvecpdhFN6a3UVSEH7
W8q9kUrB7BHhM6b9n04zHyHWCjgsuNdyHJ7C+X4N2ZdBDScx2NYDXMh+n7wm26+yuhN9tyhsluh1
jtZR2G+Vd0VIFmnDXTIG+maChWMrAoVjXUqc+XF9iN6XugmL7QfJUdI6PEC5okbbJjW2TWNmj0aR
sNHU4+hQqU2yrdWQnaacAJxvZbR+9eq3vkidvdrJE1IE6AMK/Xhha5xuclfhwH+0yfNcEH5AU9cY
sVZS1b3bot+2FYXHlSB6KVt+qGMGqBftvb7/JKqWi3vhjv6f50t5U9eQhVw4p9u8Nfdd3n6ywy3k
lxtDHZJrP3ZdsIsloJ4ID94O4xllnPVk6NDmO4jRe2gz38fEzezdLlYUI2EXEe/xwq7PAknv8eKS
ItT5bpYQMBUza7U45IVn7uqumjarTZzN/JlXNXegsRUxhg0vIXj9t3mN3QMKEpF9XPrXoY+tXV7G
H2PWFRuI1w5Uo36hl2Cey9K4X94PMYT1Clg0b8D6F1FlW8KEyc4s7ufvU5eh8NzYyPj+8Pyq3Chq
L+/qhjubYBcoau0XDfXdg09rMT2sCCrOZOW1X6YXXYcnVESJSZbfwb4we//npKaOr2+lEiVUBiS5
M+BuRTyiIeUj1xoX5nAVYx95nH03UkoUNmmO+RgI6nrH3cpaZgs3OWGFyiL5N3qvNYiHot91Km8n
KRu1R3GYms7aWn3t71ZbBbyOEqLsb9JM1tkWd/62R/fwQRzIVsO3WpHzzgYPBsdZOCwwYw1B+O8i
4IO57ZQ9dLapK2zrGuTk6HuqLWtZQzjMTHGuqs+j5nyp9v16dAEl+2nS0cv8q4Nnjp+UXrvTunjp
8DUo9JYPn6MeYVCCEmYWU4bUsHrS1ByctaU/1JlePSHQWj3NAcIkAsQhsj6aROg8kWZlY5n417XW
5f+61pg3X50wUs62Gmws03iTeY2UXD/4ite+6do0OaRI6uTop1ZOmueuS53HLg3mHBVaMr3f6wdP
JnoZk7iiFp8pb9EWcJzHnK3MbfR6PTFDntcXtlEfnMeB9cWoLZQvYRp8GeLQehp6HvfKWAtOYiig
O85k3YFCq68Cw5NGjv8UKXdiIIICmOnBMuqv4Yz7EXaivUPc0TVVGYDB3BbpvK1S880RM0QMCOS3
S61LzZeySOJeRZjS5MGTV4Hzm9eQQV5dei6TOnNlS/ayvS8HNFnQp/8YpN19NSXjnTCJQwGr0wFN
ehUyR8LIPMIlHxEnGzQPxJJVnstBjyzUvPPOPIqtRCx+4sSpOMDh6G0bRVE2YpsibGJbIs5W2zrj
xiYW0Kn6bWQ7b3cBAFBahuAL+0AaBljUOlVycrfQiQF3fSMMy8dqZxgqFJkd4oJ7CfzkvpoLpFNc
pHtgBvG+nKupq3f01Z+DQgcNJb3QBadk7W7a5MVQeAtKjot3bZMX7fRUaYNl7o1jWWr2xhOfZLQN
yW6BIkLT6PNUwNTlKTD6251ifPZa9TuCTNmDcLaNuoEkT30tU5RZRzU4CHOQIsSn9eBwBzU0Pw+5
XJ8yuYi3wmv4tbTznYg62nwBD/3x5QLLkoN1cwGKiR8uENq1vYfKlK5XYC7NxQhilyFpFzFMDRr6
RkV1k7g7Q+BpX1pvDLe1EYa/lQA5JhX+U4Tg9H2v5iakFnn8aZCqJxFAA6UF2YWvPawzkQcMfisV
NsGOp39NptTYI+7Cx8qAtT4ZUvhh5p6Vbm52WQ/CliG8Ar1tdljtTlj1+5JGSfJciIPdTBVDSTRT
znPB6aIX9b7w+ByFfJiM1q+KTTvrU4iDmbckqsRpFdGC1cyH1S1s4+QH26knESQct0ss6xQVhWKy
0FtNrczLeujbrj53Ba1L73afbqSLNkC0t/3zFMhhN9UfYvImHA5x4/wmlIfhSlavlbSoFC/Cw+as
rS7sZXoQQcIizoQiNELR6pVnm9XsIygJpx1F1r8s+mG91f6XRX0EsbqsDm3LVUFOzXsKsQExPNs8
DEP8fdmiiMLJfLjZfwAU/oroF/20s5P+MnUfRgPZ4r/GWvNqZRB+X3ZAwrvsZ7qy39LQZN9FWlqS
0smqlzoBwCdLE2CUtLTgES6t19EEmQ5hzR9I2NmfFO6f5PAU7zJFVXWnajRCol+kvfCe95tAauRf
UvMgdL7mOUapvs3xFMm71H5Y3U1xPu6UfnTHNGdXTEb7e8P9edNB4vJQ1R10HrLP7itIp++1BfcD
fJGjm9RwOVr9mG+pqEQPtB4PJ9MepYNq1fmTrTglOx9wWJoD3fJMHjaG/ePQ1erXm0lKU0mwrer5
U1PBe2CPqnXSe2dMUZ3gARJ8UGXtYyPTPsfVcJ+MdvIz1mKQlDy9PcOvWYExJSKQZO1z1Xf3In/2
dxHva/xjBCA2281AAW/tNv4EL0X6KBod2p1MdeuzMdYVALDgVTRU5IFsngc4tpY2h7TQaPVEDWOv
DbBXtfDtHgot69w811G8nzshoixcFhXzm61YdKRbUiwqeigAdlrLoq0ytmicdx6txTymyFb/6Mtl
dkHbgB0I4mTLEAx9/SR4YxVM5E5gWJlNwj6bqkjOLmKJ93WECUFP14okhbcZ+n6TpkeAV5B8+JfJ
VOOHehbSa4Mg+9kGdEw1jvN9nGRvm7DRWiKMRu42AU06Dp12e7OOAFC951OhA6gf8iJRcCAjN4r8
6Wo04MFG5lJi6yJmU7QpN+r/Y+3LluPWlWW/iBEkOL/2PGtoybL1wrC9bILzTAD8+psoymrZy3vv
uBHnhUFUFdAauptAVVYmOB/0Azn2VpWckF5TRXFX1OASbTXf29CkEoCqfztaz8BZQjtiZNTmGdkY
4l2sHXFaOydmg4f4LJGqKqrO7K5v+R1h+8VGokBNeneraFTm1z57gVJo8R2ZPnOZhGq6WMA3ndDA
Doqwt4ByTNZtbgDPZ6TBVvXDxjV7/+ipyPVXSJdkmxJEikAZWcnsTgzmHxP8PqAfgl5ljta7fc7Q
xE6/GWDWaxvo/5dBgunjZgc3ztrJM/7yl3hP21kSVkA2duAiq0DvkWctPqU6J0ljM4jbBcrGLgTt
kLsIa0suHK/oIRnb2C8dKi9tjyQkkgMX3g71glg2wbMCSisDfIc0dDznv09qLAfgvFKdkaSqQH+r
LwZ4KgEvhH5GP/2yaUcKmTIowgjAnkzooIPduLaC5pR2Sj1wfSmlu+7qCuzuekQXAP6dpMOmU1vC
YjDvBtSKaQRKR/BxANkHSeT4eDOlsi2OYjS/kIku3hBW+8Bk/TyzS1q+L1v3ByR6hiO4PyFjNMhs
hDhoNSxBhO6ixiRq5Nu1kTwUSXdzOI2duPhR5qYJvEwmTzgyWetmGsWCsJaWQPcN9uXw0Jhi6I4u
YEkDb0F2uplB35sOi3oY3ia0HSS2m8m8y5gPKSOjD318JxsMf7mhjdaqiYNVmtnqqRs58qhu+MBM
YLm4rMEe6lnGkZyTME00VEJonbxB4DY7iFZHS/IGeNScPeV/RWexenLBBX2FHEDVtu2wrFrjrhHg
FqPIykV3dqNKc0/rsBYfnc4Vak1e1g3iYKHfFWyY+ImA40jvU1YfaFmKABIShH1G80ijpAQRJY6c
zYlWQ85qAIl9o0Cj5UFv1IEenmuNOIZNnD1HaGZFwSMBTRSUSHcCb+S9DRrdM7qy8dXcxvVTA3KM
hSmgzFbhjxYh4RNDLqhbmXEqd0NcAnChc6o4TlvLJOENWPEwLFjF7QXQDNkZDyXwtdQOmm0Mx1+l
fWot86j4LZD7EAGImmJjlg1UgF1U3wxdgosmVwLuLZbhKPsLmcjpdSCwMUNHbCiCHN4AIieaT7bb
IpY7AKNbDBeym50hIEkDzSz061undmjKXc2jh2gyHFB/EaVVXDAQWVngSJ2i9HuBZznIVbSHdyFu
oQWTbTxoBy/ICO5mhNPtHArqynI9DChLQZ56FYYvvOrV3S0FoAwHbQFRYuwocUCOpHMkhLC7doUv
WPueHDnrUPOurBcQZOQHv6pKfPGFbOsUQ3ipe+gaFG4CQYVompZm66cvvQiqhT8V0dcmaC5CICG/
kNNrjQMf/qpVjw6SsfmROcUnV2Tl62DgX4v+ZfWM80Cx4mXePQxjhYSA41rngMtpp2J/ODRmKKDK
y/71ypV0Pr6yq1/Z4PWlVhXyLFX+iqL9x1ceh+xTWhfmMi2d8W5Kyg1IzMDGPTnG1qmU8dUWeJ+H
Q8ZAht0Ga1D8hyf0/I8H1NGtrS1S8z4DodnS75r6s9sNLxq0jfk/QW2ESueUfTUsw3yJRz9bMXzo
7+M8Mrbo304PSZZ2Z9mn09oNp+rJ5xEIo7ljfYOQxtuPYeHHMKI4/jbYSAL+8WOoKfzXj5E4QfXb
j9FiY3O2sU9eDhKf50ZAvgJFiOIJVLDVg93ja0WPnNDEBVi+0lflhUzYbXWrsLOHLQ1pOp+AVaJh
b8t5Ovq6/W6pp6IxAD3mIEX2JydZjTZ3r1FlFQ84agGY0LtX6Am41zHWSRiIIB3J1saxRv1qriuQ
HF+BMCoevOhtOiTBUE9MXGQTnME8Db3zdun0XQb4u2eMQJfqkZeME3IruY3EqfaAnAeqPZa5N8FS
uSJdB8dCdgElkOkENlho6pnfyQx1UUjF6CjSqaGoclLqVDfmA/Yt0TKpa/BhKuG0p1EzqNCF9eOI
/THIoBPQP+5vDkgjINp8j1ayXVd9tINc57C0kT/bU/Euz8B9BYaJAGSowFmTF5zX4Z4qfQWbIMcb
gF7Wi6L1DByYBOeLKBLBtkqs1l6R3ruljdBUCLYk7E5i8XRHXgYWt0WvvU0P7MwgeqiugyTsbuL2
EyOWWj1SnvlEFLbk06ObT0ea75G/z4PA8BxZ262NRjLAwiLhqnXWg0OJtoDzbpCMMqmhE6I3i1Qq
p8sc7fQ2unxRmr9dQmWotaqx+xXc26WOYQOkkKhXALtWdR5mLyppa7T6wU7ctFkSgsmiyWd7oDTD
WBCpV22/xVvM+YHtm8B3GHIvUjO206XPGLpFxJAg3QbbzRvruMLvJ4Ad6LRY5gW/xBYeXH0v0Gmh
fPk5DKN4Je2CHai641f306S6lz+ihJ/q2uIhxwn+wcA/bbA9FC6CxHdWQclR4NTCrMLu5EOj8C+l
ssbIcGaj8pq0Df8hd0z7CpadtYHnDTRT3OFk5DivkVINyy1s5xhHE5HWsYHsSwloOu+O5O1z96BA
W/EYx9yhNcg8Qlr0xAusQUvayIMBj5QVi4JXGRSsBn6tVdOAfgdApcZO+LUCcT/IWoLlJME+u2zs
EZqGUeRvGsd782Y4VtNUMv1tvo4gp48Gu7ULTZqwXbZ+X+tfpZsJzP3KaU74VbqZs9x0eXsi76Qr
4+StJVg16dN089KniYbcZx/n/i2YPmv4VstO4lgmvlyWXmg8GbH6152S7M0m3u/+iDNSaLnLrpXb
rszsI5cBSHf0mxY4iEdVS3V1x94+1oPKoWqIN2cLum8bp5cPdnozR7/iRQou0GmshGeua89Hgggk
Jsep4+yoWO+tIAlvL8h2c/xtiFwCaxY07+a2y8lb9RwK2X84LL1+jifuqg9sSHwZFr+jS1HlT+hf
9YF4/GWiO/C6hUtwyufrivQyyVinHWhTvAAUaL9HJxxg99z7djPbKk5ur1D41dsr+C6wW5o1Llyy
mOdrmnEL9oziGotibxhg2UT3UrpoCplueqh8QksuYPt+MpuLqSu9Bi/CozkAYqArvXjSdo9dCIo3
222g26ojyFF0zt5CD9k8Ce3Fw6qDuJmypugCOdJ+YeRh/aWvUY50WcGPRTTWL9Ajm+2tgkoRBImc
dZO1zZcae1XLqqpHu4zAVlQoII21fdTT0QEV36Y3kFy9xt7wCSIX1Qrae9lVmEi30B3ZhLYpbaO7
/5s4o0J6oTTBNS0lt5ahPYFuX3+judtpVP1nh3F1VCYwy2TN8sJaSoFvlJrb0K9YDxNIsEOI8Bgg
yNu0XWptSehi8u2La1XmY1bI7D7p2D9kpqggCcxt6Tjqs44yQ39rF8DDVIZzxV6zPFouvgRQj3ev
ZKs4X0k0OT7Yru1eUwg1r3ygrrcUQRMchXSnFoC9kk1PGD2wt855gIDFCUB82Rqs3fwFcOl2H40t
W3Od+vJhd3v3o73CsehVx//NLqYc6rNNtOCSD5esFMEmY2O1rkpePIPG0N5BlzJc8qgvngVv0bTs
x/7CCDFMpwhJiRr0mBRs2eDzGQtxIWdWp9NjBhKyGFsnAZ2tVRFX7IkNInkQfi92Y+YFJtJwXn+o
8bDMF8KKo71jby2368Z/yGFUoLs6Fkz2hzkcsn3Qm4EIFdBTDVhYplpenKQaXvqVJx3xYhpdD8Ep
mUPNBMO4HjTDpAEZWD2EKmkNcQW0stCwkFAwi11xRWU6fAgG70xm/HXBUBQD5F5nLZYMoIJWQAhm
R17fUq+Ro/pNluN8d3vcIjuSq0WCDAm0AD48hulpe3v4RnKtm3o/BJCPkwILnBNkXuZnNU1kyEEn
IEM6OWB3xxnSEptRV9mKQfaPyRRt+oHHd2QazAB6x7z9h3xkuk262X6f1MupOVqD+Ifi/38nJQPQ
YmB7wI82dAHypL68C9MYUI+6E3bzTbXx0Uix27yWUV89lVn009K7rsZvk0WAzeQZdIL2PPR+H5L3
FoyMVXe+DUWGjjMrj5tVaOwjR3cWSzuY7jGKqc94/OvI9styIXKveQQkhC3dgrOHgFlqA1np9gQi
uPEgOojlhH7Q3SG/bK8MACaepwZCGqpq2m9Bw/edBbztogKcG/wEEAot7G9Q3uGfPeazZYZy27zk
aGjaR798W1JMACwNwn1bEi3lpxjv3aTvxGejYiOoGXGn0IO3gM6B+Fx2eE26E9r217jKnkATG4Kw
dCn7gm9IGyxCWuXs+aC4aECcvKZhO7QQCociJymF8XACAKxg/vndTtJiHhIYeBhnKfaC56CEbPAC
N06E588CUh3zzUfXf4kxAfg5jFNib+LBHlZ88qN9Eobqsw8560FU9afOqtJzDobohYSux2cKS5LM
2IMjGDqbjr+o2Rju0oxFW45mxRUak511Imr8r+t8GlZ2lUP3g8aqdwbQijjOWkJUCLqg3rS2TX8L
LNM/kaviPfHWA3TV39Hdu/1mIvvkWnM8UdyTydWAEQk7nqrxnuxkIuf/tP+xPt7jH36e39ennzMk
RMf72oK5mxBdbRvL8By8IX9dRhDZKjbcDWUG3vdGBChdlOm31vajbA1sO/I/7QCSET1hjrGnFEIv
qQ9VmBTf0v9e6mZ5X26enoLS15MFFMK1GoJTufpd1NXL0AryDdlIO2EA8+lF5ObCHhl4sfEotZ3Y
2qM0as64MRHkzsLtguHsg2X+OWnstwdwWr+FzTAyHRb21XAGa4j3nP0Km3r5r9V+D6PpVRTjX+zh
3W9POBhDgemur11o0tuN/5B0ifMAtKdA/zDe6JV5ynswW1Bk59j9zvPsAFyJDIcSHd9OCagOeQuu
W4pRhust2g5oOoYayxyjXwHsy+6HVzBXc3guoukE2oh7iqZlZYjvLXsuDpmdPEgfqBUnMopdDh3M
T2aNkkTkR/GZhqD627ZFn1wNKNJdC2WvlO5xzXKboeupqxY0nCbL3oGM2Zy9ueQAwsiy3JGXluQQ
3DjTUC+pcnDy0ZIl6HXyIe7PbhyBFsUIkazgS0Z5E33p2gIwccjBnSiXMsT1BE28JN7Q0Mq4ODIT
mkVjw8unGHWjq5PPqRQKaBtQPt+md11jLkN/WFu9DZXCOA0fZINWNabVQmsxgnbC7wE0HkawP/w7
QgT9sZV41P8RAeQU0uK65PGXNXyc31cysaEPjz1LwdZA4iCl4tkOrpOm3R9TY0NE+rNt9oNUHyT7
TQsWWLc0rK3bOKhKMLCaog7WnHwaomQyDwlhQ5gaLtzZdMPUvE8itA5FvZtoRKHvExnaEU48Rit1
yqq7Ic+OkB/0r4AG+1efsU9o42rPIIn1IVneBGvkt+WanL1vhGeFlFWvnWQqy/xS+TkDKy1mZ4mb
rtFS325oemB2Fk6i7bd5tp4EKY0t4P3JPZnMYMSmCsTPW/oJ5BgMRw494AV5aQ2GGlxpsvGBTKI2
0EEk/GxHPwLUtZuDyzwTAJBfPxFIf6D6ZTySpTcLqD5N36I0GfeUgOtAkLudmqGeE3gisfsLHrQP
5KQ3GaqxEH1P+QO9wXjWo+3j9+ldUdcr7jHQN5dZsE/wHAB2N9j3YVM8uSwtnwrsk2yZybu4sfEe
d5mzdBnvduQEQnra2SBKWNKE9+n4vipA4qr8deBV6cW2rwSaYHgIrQDpncC+A777rEFRuRUy+QYa
3K/eAH0fEI2E+4JDjdHPc+sVE8lPE1VtBCs3BWimXBlmyvauhuBbRqN2KItbGnrRPaAu7C6ius03
AVgLBGSQPg9ZYoPtNEcFQ1cWey3lou1A1rIP9t/jUTM8s7Dlwx6tyxIQ1gxIBZ35+yMHWPtJvbQT
FDRujg/JwpYygb4Aq2aZ4Dt8HCtwaYjoASpe0YNnocqC7XG4HSFj+wCOAOT8PbR+iSA8UQSLUute
Dl8n5brpMg+5p+nDf0S+8NKlq9mBW70kxdIatKTbtNDs06/QjAzJ2wHq3dGIpjd9ssP3kgcZv7jf
07Bl5oqDFfY5wckD25Z/h9GjYnShoB0W/V/DGr0aAZnfw/Q5Zl6N7PSixuB0txel1YYRjMpjJgCc
gDDZtp+y7AhdsPxYWIazVUAh3HFRAcZeWcF1iJC6bphbfWEJ/5JwUf9oUujdZb7kC1sCAt3y6scQ
Nl+UwcsvRVOmkMbJ/Kti+DDXBs/vIFDx9iqNJT++iuck6Rp1sBb0x6+Nbb6xxkBpWhyB2SKOmA9m
aEPOtDJ/s9EkTcERxBYkNsJgnSP3doVITHVwUbKBMI/rXMkWd5974YyPwsLjIHQhO9xO4MK6xUP6
CpDGzsQutbXah/nyMvYTREsr595V0jvYerPqAbuxsTKVooyNHSuK7RJo19+Ns3g8GW0dma6dg+yC
4J8qM08mWE5uN75nzZbw181vMVUaqk9J37zSHpl2y7RRViPE5rvI3JNdhMEdtwNgH/LpyxBDduCW
3qU0sLY7DGLnjhdvqPNAiU91DKUKSEVYqwR1RkjOpdPFjjpzSQFu+CnrG2fJSzSrt12cL7vJjDdT
4joXA4jb+WKFjJ/CzlmPRYT0FjkoREBuaVniQ7Yh24j+v5XpJjGE6YbubhSgC+ndTG6qssPfr6kM
JCA7dcCmUX0Ge64PiUrXOAx6yNimCaX/UoO85ugGUO/jWjvaKiZ/OXSg8J98owQTVv2jVrbxqm+C
rH67scCPm3UQBHEtVBdLK7c+NUHfr/jQOXfCgrZA1ibFAQUDMDpEU7iuGVQRUisql3kN8p1Yy9OV
+m4IgPYGkAdj00LRL5Wmtf7PMRRIlzQF2wnX0bfF6I4XX8uyD3Hcsk905BwrPt0zYzqRDFmWMnWv
fXTCJF/L8G7Rh9N333+bBz4UsNxL57WFLMMCxEf8yu0o2KgAGBsBGsMzS8NkPTSd9akyhq9FJaFm
noAHD7u676B7thdSTzLYr0kA38ozGnpSMGsa5qdJynkSZFXnSW2FhBbgJkY0ZsekcY1lPol0iZxT
dowjCZJ28vRRqt5uyTVlJhIobjEdbIkCWqnbKisDjeCJBeF1aIElpzACg4ZRdO2j4aT1sqo7/qoK
cee76PVajOLr2AX9D7RM/eSBG3zycxs8zIF07jLfzKD71PED/rL1OVM2W3dO4F9Z2r0kUbyddP2I
LqJSIbA1HH3jNM5tlIszVx4sqkB9iHl384CrA416E4rzvQqnLUGCKgmd8rFFRm9GCGn4EChZ/m7r
PDBQkCg1BVOcfJ9LqCNaj+L+43puiz16kPUn8G+gPcX0jdUtwzI65hNY0oG50Uma0gEosHI9UJVp
dLS+0KQI2k7rm21Kw4tlvDY4dh+SIKxxSjYNib9hvJqHUhTenRJFis7dJES6AMRJib6QA0x20cJ2
S779EI3d8qpV+Xi+Bbu+JvbO6uuHMAi5J2vpFi24wF9AEBOeu6p27UWPfMA+tKOXmrHoojqcW1aA
3288Gwxkcwh6rqZFmkQGvl1UsQKeCKIGt+8nyfIaZNZr+mLqye6owbmUeV+shA4mT5SjArcwOwAE
024O/uPLj1YvmG2BbBFt6Zrt0NP0iDEr0ZdJtyYRH95cZBRW6gDVB2yGnkIaeB/i+GhVfEWBbmKh
PciufXvPHDHb5hVsVe9ayLQ5fFHUBeQmLMu5T7Kp2blJn+9L21V3E4QgoRGXNl8k5B59IzZ+BKLZ
eRXzX3u/kEuaVHhpsxO5BeaRcFB3NpacJxWmd6ZvBKfsd8gRefOkCLi2+zBVawaFvkWhOxU83alA
l1o2SyStwrPtCAu4Gn20B9cGB/0VWg9AyPgWh1MTmEu6ugHeHCmfxftks0rEFvpokDdGOecOmGF5
V2SiOTMPCvUdKzyI74ACxUxadahC84FGnjbRHXhL8t3g6fYEPZUWIUdpxNnGrAG/86O2fFslzPN+
xQZkUhMriJJ16eCgKTMGQsLbS6G2hJ8GCJodrSZVuovStLt0IFVYB4FI1vSJqvTHykzKK5Tc2IlG
bRT257IZwPsHH13CxhRrD4iLdVqFbzZ0rj5ElRHMn0V01ZbnerLvKJ4+iiCP79YxF836tpCIunsb
ssVnWgfJYdBvKD9FkgmUKrXmv7Ky5GcnUv/eHSHe3UVgrSd757n+0motdmzjUj6zlG97FVhfcmFB
ybps1ZbCMpTQcwsH+3Ya2eE/LTsxo154AjRctGwRifJgEyywNQZ7h67BaF24U78hFjIapsitfxhy
PSTKMrNtovXNGwkkJczyZ4zHwvMITaFDl+G3pKHDkS2vvACNCNqbupojktfAJeqhmQJ72Gmafhqi
ZJCcs7rP5mGshHmOa+PHvBIqHpc0Lr/SKO5c9zL25id/mqbnvuz6OwM6YuTjls3v2zy8kE8CuXjf
KhucAXhFMGo0D9hg7SIQrDwnxmQAU6Q25CtGZj16IAykeYM7tFfVJ0vy1VOcPHnFzxrvvK1IgXUf
onK8iqLMQMuVj0dPkzsBNmzvUubU0NIBX9Qcgm6axnbdBxqlZc6AAUysDQ1HS1aXMgsvNKJJJTbo
CyQIxiMNaUk/GB78LH1SmvYkH9vs0dBZ27LmzhYbjBFyN7zeS/TuXygERRl+gQbF/jahLzpzi0YA
ICj0InQZiqSbF4mLZtzbgC4vwDARopRde4u0CYFmrh3HWDDD5RDZ6sKVM0zRfZ1X0T26JfNdAnmj
hUkxDUObXVkPF/LShYLVoQxj734Oylp8ubR4D8zrZiGYkkw3i3e3SbfXKvXLWCkobMOsdFdouAKG
JIxNdnTxx3nfCxQiAVqbxh+e/jJR+XrwkQSve3ObDvm489AtdI25+w9Pp+J7aYaoHPjVcwG6tL8F
ZK3/HKqqngPw4B13tcKhS6+Q47D06INHZpF40LQvrbg++7lhv7BuM0VF8lI3srnIJAZOW5uHUvBt
BuD4BsUo++U26W2I3XqKTNY0Vcf5yShZiM9Iwiu090Ee6cNliAB446OCyi8crX620h1k3v0LDjyJ
LcMVWULGsM/Jqmob5SXU8FwnhKxr3q3djqXPXYGtYNLH/T8VclUGc5yfHcpYta/SL26PpEYOfDZO
2gOOh9h+H6y6RbOdnh5B7GaePgVm+4ySx7hOc+z2W42F8DQ+omsdPC794UIj3wSbwtRn3dJSFvAd
2jsE4s0bx2iXb9wKiCk99X1+GMhyY4ZgME1AYY1cABrhR92jktugVcEH5Iq6fQCuKJwFRp+Zr4N4
In8EbrcVs8PpSBNzPbGn5pZJPjV5og6+bqto+qC8uPqOhrEX4XMajSdrgtY2WDjAz9hU4kRhFDEZ
cbXtB5DF7gE+GpaBWzSoeCpj7g2I8rRaJJYp7q0xqC/AvhhAs6J06om6wvuz1uKkv2bYcRY+gBAQ
HOa5893vgu5ID6ehTcILZNC2PceTftmyeNyASa9d3bZ6eoIn8v5IJgGavo0Z2ABJIz3apZ58jfJ6
D+Id44flWicIl05fOjALLH30+9+BN8vYuYM57tBeCtSmnuS76FtMzWY/SV7dTZFTLjJV8nOuu1Kz
BPBoAUmgefRudzu37FaFKA6lDS7FG8kMYKHQ9TEGH+yqZnkgR46317rKHdT4WQQl18FU5wYMaS/D
z1pYw0vMZAyOXLCihU1ov3Tg/9qklpAbCgJr69sc5jXOi/XdifOdaMrkYWhsfmWFDWB8boK+qk2T
a95V7QnfOF/IOXFen0FRfS6ll59sleUrKONCYFEPwwFPwAXd0iUyUnyFaY+SGTw+hDu1UI+3JuPo
fgMkLn9wlN9ccuBHF/0Ymp95K41V1bByT8MMFQuoY4rnzNJHMOBsFxzMMJ+jtJHAVpjB3udBekTX
qbfEdmgxZF33aSpifjYNFYJAFzAACMn2K6MK4kOlhzqs02Fm3PAz8pXQRItbFMOAwlqByoYfaPge
ZunVABYDNxqBCqb2Gzo7wLBVV19DDzl1nTFPzVYAaTUEFxmW1Qkdcd7qPQIlCbQApEIsPR0R9aCU
pwhoElVf4+ZtDYowoDgHLiJwJOMLyXzsUUxbTw16QGTVWI9opbce8y7ctMhS3lFEkaQ2EAehXCA7
BZ5dP/WmBb5t1J6CHRuN2Z1qgbnCVJrR6jWRjmzXTiWmYll7xkaO7hcGTa19BjqmRa+ZYdwpqo80
hEiN/ewO3dswlirZJGhVXsmm83Z1CcEwOqt7+K13XSWSFR3kyUtDOq3fgp1eREckddIFVbV6pwdV
cFqOm6QNDICUi+HQOXZwNIHamqtjWQRKLokKK00gO5XOWiWTrQIGaF7pNuHPNZEpgirhKuPY9rAc
QDdejNl9mOGJJif/oYlKmIAhOEoWvN5MY+pBEsEpxDLu8yFd+rzoVqnRZ5t5XMeT5ixP7P08tiI8
fJuqvNASVeFl90oOOB/qycDbzevnaLEFSZ085MmxiEV2wm7n7TIFKcA+f455VY/Hoj2SnWb0UWiD
RtUkqhn74muw+TRGEAz20UtpRwZbkM3VDvz7q2UJUNT6RgNCd0ijo4wKpB1PiuvkKvdJdoDJqORu
6Az3iSy2Me1BHzHcd9o02mazSOvBP1JEiYrEqu2ghNYarYcdFVoluwYcUjSVQ0r2gGascEFDtMRa
l//xSr7dDPcJIC4tqvDhkLvolJ6a4tjrSyJtjAfFC2CGpuJId+SunEGCnNiW4G18nxNTOPkpsp5q
8Pn8eUt+ox2bNaS0kq2Tx9mKdMP3he4Oq/E+WbHWFOcBAPyzm+fZKjeZfZRe9aOLsuFkieHtEqfO
cCKbF4Bfz3XyIzknHTGArQF5tPcQ8kh00IHSGbxqhfFwK1NNo8+Ppmq+dO+d5Q7KDGSiMhVdjB4U
lTqKRhRKEyfezxPnitavtW7L/74W2d9f8bYW+/WKtDIrS/uIXmx8feLLqMnQeUsI3uB9iOMOe057
fK3cvNhOfBySFwVxnrP27LiGOEvWRXs82g49S4HYIdt8GwCgsk8t60A2upRejX5mfUGbAUhKX3iP
EwR4uzpfPRuA3wep8VL3TfWttIOXAG+Eb6CCnm+AJ51vfnOZkfQ/QSrjoN2lnvk/lvg/j4EEGLq8
wN+9dgfXPTXScxZE9FDwnG9a6NTO7BC2D2WXujbdS49f+RMLnpKJ2S9/mxQFrJ3ZIf49Saa1/RLb
TnISJZovh8KQ93TpEz+HVubyZpmQiLv3Er0hz7gWfTU1m2VZW1srwRnVE5b6MDUflkbUVNG85GiB
q8OUOimhX0Hn9O6biFvbLAIRLNkcVCgXbe+XoAYt6/WInvp95Hf5J2VM27JhALVqu2ln4c0u4urN
7oOxbd8AX/fJrXCGfLff4n+3Vw3616h6NRe+dPUKlJfQZFZzsawBbe1pCNunW/0sH1mzHd1ALm/1
M4ESJrKwSbC5FcUGJ/6Sx448kmm282UVoaOMam6TEWUnbtdPt5ce8IWzbRqulrdl2mj8uDQ5lJXP
S9NCJqic7wePLScLHYKdNyExmAOScslrz1sabVegD0BGl9mDbyi1R1/Lc6FtFNeyCAqKQJBsaYV5
Li3wvooAuw8amvSi7xdsT+eVbqbbmk2SbfG88Y/kBA7sMXXz4TSijX8lCx87br2RmXceePDVykFp
VpsC8EzvqlyBqksPabviljFqbSLKjmTzAhAcABR+R845TK/roRS+udlK9vO2rKGCj8vSpNBAMisV
XYZzFLZBtOwIRmty0qV/XzbqcFRQNXZVsjfcfd1jZ0f7mSAGDoKGtJ+hoReMAo1IKE3chuRFLxs+
L9kpiHHqGdFBvI3k9DXscSSKfXM8gVAcezwa+9pId3RJohISsVm7pakRWNbx2NBTaHxbIapA8G+P
7eMf9nnlDy+i8jBZ+EEpNkhxjHvpx1fmjOarDyHWMHKT78WQjstWpsEFgr/9CTQeaCdUVfjVas4U
4EKVeFn54JRvZF2fS+iIrMjhbW1oTH2DsnOz8hqRnEMeFxc+AXuA0lby3WNPY21NX200pa+gY1vq
bXO0RYkYuYcOwp145qrXwnS6RZLZ8X1Zes6FHDgCoLdCOwy02M2O2gD/csTQRyGbg29xUCu6GgIl
O/FINtG7QNmpUT02yAxu7NgQd1HO2Z3Vmg+d3tSmKCXRSPQG3xhgzIciMEQeY99nB2RV9tTUcmt0
oSHUnd0DyM9nJ8WTnS4KpaWDm3i7P+16WbBDG4fK6ncf4rWdXiCbDH5EQ87s/GM6undRPzbF/OPd
+m0oDJDI8jjV+fa2LAOm/pwGYtkYnTx7Hgo6Epj8uzHC4xqNZsljl4WA/VZQbJBtWC4tx6pf/K5F
G59o89cgAApAiPJ7mIE8qfSGn4NTrrKs8KEf+ohiUIpTSt4t69COfqJ0Bhh3nn2TyT/o0WuenWFQ
a46vxlNjltXRQnV1MwUONpUgH1jERdB/t1m8NKa8+AkO7k+Dq5yX0JBI7iPzfvEM09xXDlr3fZzJ
HtIyGJeiN61X5Yx74Vn5T9OfDoMKm1eANiHQBfZDf+gWXIzT1WRluo2cJjs0fpfdOQGPV1Y4ilcg
6beqzvIfpuKfhzxVn0YhFU6fVnkKrcE54ZNdrf3Rr178AelAHWr30z7xA35s2sRd1nE6gALb7Y5J
YE3XvrOu4OlwX6HRDDWnyOlP0A+rH0HT9o3s+GWQlRkbcS5BW/fQdhxA6iRYGSGa60CAGV+Mokz+
H2Vftty2smz5KzfOcyO6ANQA3OjbD5xnkRpsyS8IydrGPKMwfX0vJLU3ZW+ffaIdDgQqK6tIkQRQ
lZlrrWNpBtjs23b7VomljMLsO4prIJM1OVi1HNbAUAbLyIqzM8Av2Tn3APBCwKFAvF6kZxPaa86s
SPGOx+SOTMBwGchMd64dzHoj3/hGE626qegDX7VxsZwknCFs3O3s6bl37fCAFhi9/EytQHr5MbWC
421QkuOpPwQhSDz/mihDwniBiylaGVQiggX1x8TkowKznqVO9Z3I3saJj7OI9bBv0lkmJsq3K/Hb
9Ug+dPjULnp/3NeoddWms4OEzUxIsHjkiX261iyMkMZAcCBaUY2Dn1n1EQCNL9RJJhmYR8tuP/xr
VLgjTeaLvVE5Yk50FDyvnvOQm/cWgmaH39jbMvtsj6zmWST1h3+JAqA5sVfgd/PsepF13/tAU10j
WZnX1h/8rkiCHJQENyjVJBBULQX/QlM14J7w+BkfTP7UQpJp0wDCvWoG23weceP1tQre8AgDfUod
G4dBi/EOKtUOiDIASJ5GIqebP/XTyDpHYMiXxXUkOQgPIDAaaaOi4k5HEB1Xf46k12QKJYo0UgQO
e65RfEQOWOkBe+EvU7/i96gQj1b4MtxDF4fgG4Z49cau7QJ5gcCGWrhm0KO2Qa9qW/F3SBethkKN
PjCJwRIcXeb3iANZiIrZ6IsYWbdwrc66yzvfWLdj2+xk2QwH5NkhPq7y8r7EbR7wvDZ7wTLi0YtR
3DsL7kddgTGsUMWkKsJfaoNl89+9t1Hbf3tvfsE+vbfQMCCyO2G/CLoV9HU6r+2g2V3BWVMTVfPN
jmBftWXcA0dSb4sujrsZIqugkKNwnVOpcmmHYAy4GiXStkunD4wZ0tgZdq2NWvUQM5sHvYdPnYx1
HuIZ7YvDOKl49dMh00ytah9i56ro13avsp2BkpBjJ3V/pDM66CgHQ5kn5eLWUZbeW1gzb5ZWql/Z
kW9vHVUE984wQdoGUP2i8uQAiGfxlTwGblvIb9pPQP90c+ix+7setxL7ltb/FOO/npLTCCdKAago
FKuuD7DtBxvdgOCuUA4wKF6yLKey4tqum5nZoDKwRVnQoxQokebx+ExuHgPNqSgKROBa7DXCsGlO
zeTW+sDyTcN/59bjyl9nKEWEjJXST1WargHlRl4PV97KEsG4TqdmlxTzCLohX+OsZLvYkpAdN0b2
wkT/xxC5zhmJ5v4ObNpArE/+tunKea0VMlfTtNBHX5P/EKmPaXPEjTdjCmQ7qLXBsLtyUDM2R3Yx
3NLWlpoFi6LtdeM79QKxEX5qIpYZbqOSIRNdAl3qUOGqH4p2ZpqtWLqZyw6Cql3xkGjlCvCM88cr
Qp1m7zeI0ySj1RwAMgG9RAqi6gMEOj1r5RcAleeq71bUTwdDha+RLKx1n1kaGBYcwsxvj3ld5oDy
JwIMMo7sZ2QM8/rDx5Zaz4u6RvZ38qYOrfwe/JdQWogLJG+hta6PuvNQTAh9qXmTQ6Kxi1HNj9Q9
TrHyalZgfGtmDkKT/YyM1dRDZw4qZbZ5qe5u9sK0QP1x7dX2wixQaNhjZSDwGN/XdKHhEgqOTcxx
zdFp4DwUdhJB4QxxczogR5V0COn+2W7AL5SB158sn0ZSe4xDE5rlc5rrNgZCQgjFTwcrVfaS94lM
TqAHa1YMXOCnwvTsI9NP5lTuRQcy09kYdPZcRkO2DLFSUdiDeM5h9NM5ucRkG9ysgn5PwJe3GaqQ
PWF3EoCmz9HZzIAq2c6dDnTmx6LJwKQgYcR+zl2StRkrjvLdyUsoDqXzetiQD5m4yP8cTVPe2uRD
zTxPBZ/feqSp8oUpIShZdUgYdVn4cYgQjayAl0c76Z0ShEP+H1dbQj3kLiqVr9rU+EERyE9ByjgM
ofITgDy9QTX7AXvHz9HMX4KbNNgR/pMRGl9QBW0fLQP8gJ0dDFCKH6JjOSQZuJe0cQEIzZqXTWAh
xpP4MzBGZu+9Hy9RpJih9iOEcI3wgj90VL7lvmyeqwF5e0MG7B4LHgfckzXD95jHWzy0WrDgVEDz
q3gp8XDF9SAyfBZRNxyup4atjZ1ZYU2VxSWQRFMPHWSHyqwBtHg9doNNaAG0BzqMFxReXiDWWT04
Y+EeABas5mQ3NMgX8yoo72LPHs+u6LF+mQYE4ApAxigXew588aOTQ063Y9mTn4/VrAcj34EOQ2ek
BzYdbjZq6k7Xc5FYq3xEQXiX1cda+vmTiyrY+9rx5syqAtS1LCqZJU+ib/InRF5R3ljoe3L08+SE
KinnjlpVVL33WTlcJ4FeHWhVkwDX4TRnPm1ocSPqttRMRjEuUAvE19RsnALpQQS4V9QcQq/Gbqxy
Fvb0ouAKDbfIbthz6kUm3tiVOegtqNeRbXhsGqxQqZf1VnWHkMGFOrF0DWeFGNgmNQx7BNtyXAGQ
Ue0aLA4QSkpj74jflnekM6MrnsGX3W0sMxfjzCq9FgH4AUzwZoqNYQpl5umMDj5UAXZeiMOt+Tu/
2zAaQS407Nb8/5/q9pK/TPXLO7i9xi9+1KHqTm9b88ELILJsQCUkn9Hp7QDiD7HI7aKfQSgh2d86
VAhK+jJP/xxC7Vu3M814a9LZry+QNMhImgosh/88TVD+9cboVeidXI23VyWjrEqezyQ3L6MOsXeb
3sRtCDWvLnRKQ4oi+grlzXJr2GF+biANKZAKOmQTYycdikGgCsTwivlg2R+2js6ieGVA1Og4TFcA
aqN1vap0DKzEX2NpRB6hWq5X1vFmHxmw22OCOxG96q1jAL1OJ7v4lDkBVuY6aOUyLkJ3fn3FvyZG
lArAbXB4d/Taic6wSy7NaHGdigYH+iVRXXB3nSrRZrEMQqO8uriGe7JBQrQGw4TeSc307nqmkvbj
7Dc2cukdrhJc2BhHh+yvs5tNTtPcZqWOm60ES+g84rjiQe/m3hetAjdVACZ1anoidu+1BQntLrbu
gsmjhLzaJmhEO6fOkjvufY54S1p27Hgd1GkoBQLEg8gXSkQzXWd3jm2fQJNSvhejOBmSFe9cq1Og
cJLB4nhRfVBhAm4ml3lbVfVPVJBOZej+VIuOSMDVfjORB9nTcrwDynzGBmwIEhGdQaDHL1EYqRNu
SEtq0cEYweac2M17O/gxMn0NKvIKt6znjvTAYqBSf18lfNrPl/Kl+essjswPG521CZcvQTAkM5an
6uXa66+Z6T7EWscXIUR8Ae+1PNTNuCcTxCHiS4NC/DsP9zKo5vX+nNza9hKAjOlMXnRoqnoT23l3
pFYfRvGlyvKvucrApDHNTKa+BmeFNCx/e7O1uV3NnYjFa3KhjkSnAF3kAPGQjeYMSsiJ+g2PF7dX
9ZW213EPBurbfL6dWFtl9qjXMh284SgfnT2XzYWG0Z+EuogSSqXFp9nNEjS80fUt3P6EGDvKDuxf
p5sp86pz76rgcHtnWnnhzARNIjCp+MDIt5aVNzMMqT79VaXloYzUAl0VudDBHcEBUpu1ef2raFLV
uhDdS1M9v70sazJnY5SoW7/9pW3VGjvmdM+3Dw4BUvD+62R7e3d9Jty73H+hua7fodsXU9R1uLs2
x4LvwLDRTWCabqssiCQYedq/RnXzaCVp/BhBsnGnGEOF7mSHnp1t5M1pxDocxZ9OvWpAZbR10oI/
aRDdkROTljlvJKuOoS2MhSHydKYhwPfQ9uaXrhmyYze1ZOGOK9SKgDm5dM2HSvbV2QHpVePE5gOZ
WhPUXn7qh3uy9a1fbNIwZ/PrAGH5D7258rQ2wcSJEj2sq9toS5ODEzfeISpizqhJA1z8WAxp9hcy
tSNCiUnfVmuaHGiT9BDZ2R/USW/XCM09Urj+3fXVG7tDtVkolzSZo+LuxHhxIn86uFH0msfKPFCr
x/Jw7SmrBZ0I/qDR6P0LKlUW1EmmHBKZM155/Y6a8VjYGxUiWEcu9BY6IOPY+EAGQ0HjxS1HtqE3
AFoPtvN1j60k9lRd+JWFdnsZudLnYuzevc51nyHtPiyhCDhs/B7NQBsLkG6hRjNy3UNRpVDgA4L6
GTyFHJS4abMv2hCla9blam6hwKfLEnwhiNHMP3bcoFDbXOv0brX5MVIf+zYrZp8K9eyohpi4ad8b
eNuF732l/LXPsjdd6/yxQJJto2tI/CBK6z5ODpTaxhrwjdffDAQ53yKBAsi44z9iO7lrksF60VEz
QA/Uyi7SDtu1U1r9zitljDhFzMAayPvHeIAybgaBzu/TcGiU8h8hhqsUwWD8RL2VZyf4aSQMkIQJ
Rx46BpgtzBjgsyTov0CjAlzOsN/cugl9nrgKaUQE1K5uEth7cgM64mO2YXK7zRZG3z0iOoDk8QCa
b8A7jFk6vKcqQHWpa32F7HCJokQz3dR9E38pW35QhRm8Ac+TzAuUR5+0stgxNwek1uwhfPtrZJdA
jIJG5tJH2bZts4URRUgQ+Vnyhc4yX8bXs+43tt/5+cxkuG8Wyac8myHtYQ9msM2nrN41xyaGB0OM
ckvptWuvQpZsKYwSMJO/cnTkTLMkZb0hex8ls2xEYvdUtEWxlqAf+GqlxZXPSiaOuYxtp9qiCgni
vEl+5bPCWhr2qAGBtuUaXyZ/B3EyoNRQpiCGPDBnVtFZy6l2fh5IFzzYZRD/m3Y3j/TMC7W3d2PI
jqBUJs5P6SiQcDG7BXUgT5ifQmgI2oto7BeoofL2NzdvEMFq8BM17znQnB0KNfY6bdvHoLOyJVjK
+tW1OYKIjcsKb8lS7aPuzBEErsmBOunQKRCGAdR1oRbN1sfmx2zc7D5m823DX7U6axDxcqx4RpxZ
kB86dI5ZnahVs6TeRG5azalJBwR5Qczp1ydeuijYnDxqEIjN+SQlQrbfzHH1mAb8PMfvXsUuof1a
tOCeDAZePBixuSduBg/qpJsYWKtlP10U0OgLp1h0d1dCtPuBd+OeQfx1iZuj2ge1H8wbZ+SHOs7t
Lwx06VfaOp3lO7BQFgsfVXPP5OYlJT+YzF87Vt4CVC/f6IqpawhXlIhZXBrGmn3jt86C+XH4ptNj
XtrutzYG7erYjOGOpUn2MA2k/irOoaFjoVzIDmO5jRPMI2tLvvsI+ARB070hW9rNW+4G59gxTYi5
jmAZtfMRIsrxh6+AIouGHGO2MJE8bcHQC+4PzhY9ndnYqnaZdhAuwNm1dzqzg1fR9FBxdwATmg4g
xdT+ukZB71o0HElZjTtRg2UE+P3VuHZxn7mUCqn1iS/t+mUEzbCoJYKu9F0mQRtdoCw3aXCdhcvE
twRcuxBT7L5ZY8/mOo46aOn53aaRrbFhyHTedYCEz5GXG1/Kvj8Qh7abgb0zzLtvrEwgBwn8hdFF
6WMG6D2g2zjzqwKyobglPxqR/rDdeuksY6xedlkFZiCOGyUgGumO3rInk+Qgy+r1+o6nP0UWIPsi
jzTQGygWRE9uWhzy3HAfIxA+7XBHma7Cbvg22ROGp4UVBHwnFahSfraPSGTMcrMuN7j99Ucs+Pvj
KGQHfWier2OrCGcl66NhRj0qCMdZU4pgnXcDdM0M6CA47hTUmpo3m4qTYYPaturSTocaxPrIXsBG
Teq42fJa1avSs9o5VblRvRv2wBfFpbel+rab3VDRuGaoHZ4lRNN6U7Zy7eqC3Fq9zDTuHr5hWndZ
LIxlOJ35cvg4I9vvelFYCvoc1EquI/x6dg5SB6t6VMVTVWXvNqKM72FZrxCI676ZqRcvUD81nLTj
ILJn5vUqS5ScW9lozDwnNQ8OMSJQoJjaAhE5rHP8HZnooKYoMp0hTQEt12KEEC2KV1eR0kArT4A7
KuIiGwgAoH9jyyMCOfnJnW6/mbZerLFhm4gL3JILo4+3nBl4SpQxNNDb2ucQ0zGjdw9XhWNJ8Vq4
QbQwhUhPbsycfTDm9bLXmQbWG3hxqHm+8zr9MeRt8+gEYbP2vDzd+qmAUto0GXmMNhTXw1q8IrQf
LTw1ZgvFnGEDCkGqUaeDm2Xl0lPCWlKzA3jvXn44cFusZZqiXHxoHsbMA7Q/DtMtchoAGELh4QJl
kA9bqY6GF22zQC5/p1nh2XjUTp3jlIpXWcAWKFnsjAdE1/ApdKFfLAj7HyN1tUGu18IjDCpPIFKs
LgGCMVcbNakD1e3Nxp4bCgQILW+tJ8DA2x23iomb2kH4sII0xK0pQaCIz9U+RraPCmlHuvN4YhiH
VOsXWVf+gxJNcmiH2JsTo7f8065zOznk9iTPhAj8Ely+CUQJixkuW/MNfBsaNf9WclZaDuB6wReR
iLB9YE4FwqHpVjsEH75tAEZj29LBfWCCvFp7SGRhbzh+4wzKPL0evkIu5sNOhRjgyLzayX/MIm/p
GyMwBk0Tb3gXBiskOZDXc0bcF5ErB7sNQCFxkmzMOG2eySNoQr6OIM43w2IrnV+p5xuD9evftol4
HvkyoGSE424sCWq4QNZQP6OPVFefm9SLiH+3pc+/DLu/9f4y9ubcTlOVjqHXoz/uugFJV0ihl/se
EYBVVpn2Q4aSMMgcZ+N77t0Vfef9YY/lD1s4zpNOTOws/d47oAq8uo7RaWEsswFIJbre2MCrdWQE
OWJP0xpITwuebjok7mjPGXu9YaZvuOoCZBLbtIS4DwfyupNpDYHiQX8gsW9+0GTA2rxNnzirGX6n
XQVumtReJQLFxWFcFkeA4LMlyp7KL5UyvxO00ZDfcduK329jWDgGC8MTL1riyyTUGiqMy9Wt6dZ9
uYI8crBKlO8fxADolei/UvV7nreQpgu84eRwpztYGhuZsPTM1zq+Otj9A+vNGbIFJSpEcEnkWGEi
LMyLA8nQpFNTTE3qtVtgO6kXe0XriXp/NzaWATIXaQYCVSM7YZmAdSUEaK2yd/alZlhqTvaukiAM
GJqXUju5/UPHyrmHHu0CDLd+egn8CcCgwwOYugX/ngFDvACtBr8zCqj+DYaKn/wkr5ZQkhqPgHwl
O1nEcj0WuX22o0LMWyGDl9bK7tMk5z8A7Ed9o6vfg/LP4SrQKN9oYwtE/nhWgB/BRSjGTQ+iaT1U
D/Rf6PInu8UzuVZFdVUfcgcrPQPbvc8yCCPdBInSImjWQgcgwx0hSHTrMAsOwQ/jDAYbMFEVqNpH
cGVWirDbU7MZ8o8mQQ/xdPjcO/zcpN6IAR72b8fmI2p0yixdgNr2IGqVbd1pgYVqRCiyOWUaHKlN
h8nFy8dsG8UqPJhYfBKfQaS7PzyRB2fZ9fyejfGJyBDsrLPXKBuNVuQ1pOMfQOn5Z6xtr15ktgYb
Xn0Cr2nl+tdc4K+4emV1IVfaqe0lIpQoEO4r9jW0wQ2H69q7ZEENPm7c/I/AyCAH5bUBgi6dfRxR
Kg5xxNq+b/K6medm1j9Hrv3auir+wyobDJ/yUCIpsVVi8bt0IbTa+4JBkM3HNe3X4EbpBqRJWjM8
eqbxmhgevy4o29hMD3kUvNIyjTYIDlCuM8du4x0t1lyO3yDA8MWS2LyI10v3XnI0KjwqJuYvsje9
BrRjsvPOmd9cyQ6ZzgQPBrecgbB3XAM0k35VkBfPTCd4Sz3AoBW42E5REnQnBwBqlBo0wVsEaQDB
wL1hqdBb/zwyNsPxnKX21wwrmyMomLIjVr3ZETuQaCN644tjh+HejsKVb6XlQ5JE7VnGCgUtHZRB
e8Rc5pXH2IZ6jVY0B993vl172SDfa4A/9lgcYdciuQHJS0TIyJcOIK5biS4z7qgVlq5c/Ou//vf/
/T/f+//2/8jPKCP18+y/Mp2e8zBr6v/5l63+9V/F1bx9/59/CUgaSM5sJmwhTdN0lET/99d7JMHh
bf4v3EvKxuqNFqp/Jp6TnYc9AtV9ADN8dgNtboD3xs+abC0IwIOmfRwbWYK1GFSHUhXmJWohRtx0
Zfo9D+sdMgT8680DhRg+og1euFETTo7AchpMOcAbt+6SkHHaB4KVzqDDAXWjuV/X6YxW3jZSyHPN
h/ikg8Y6UwfDMvb8zx+D6f7mY4DsLgKN+CehCfrzx6D6Hsl6h+nTR2GCmnSaJ30DBvkqILHxXdrW
CNITZ4KWUE/i2wve2yW2GzDd7DSiSFCpQR1BAVICbHei+T+/ZW7+8paV6ZiOg2/OsRnjpuQ/v2WU
C5tQiwij0zUKNEJjGHR2fvgND/ZkWlkBMhmvSxfCt3+aiaqpMhEP/7vZB/nG1cxsHX4DX+rNu44a
aM6GZQag7ZKeVSmUx58sAUBeDv3eANLLHdatiyw2g3vDLz/OwGbJF51GrU7mm3wxTGc3vww6B7N/
/lDoe7r9nLnr2I4QHJQswgWZjpTOzx9K0IA+D+Ja1gOv8/qhsRbQ00jfo8zzAbX0S2QiXL6x3Ykk
BMQQ9008AFWutXpHJQiqQbLvrbG4hmX8Loj3AGCtY9owdEK0G1ROiuQkxyBdO0STCPVfPguGMlxf
RTPjsPmpDVj8KUBd123VHMUiWiC5mELvpq0udPBj77ONnMs0WTDcsndQ20Yx+HQQWdof7enQR021
yvEMB8HYn71JpZ+hDZFuRMuwARWprFBe57RXFxpLzjQBxEHYf/joufXT75E+eim5xI1SCJRU/Pp7
BNtjbnS1kg9NFw4b1DT4KAI0x2XKjfKlipEDnFbH3QhYf+nw6kweEhA+3AkYqh5/71VlnrFLA+fT
PB2bWGPsXkN729gJUQcvSVhZi8iOu6OCwuu+LED7MiDV+mVk1hM+Xvk+uYJOHZCFyZV5EM7xk+FA
Tw2zGu50ENk7zi0sIYDQUf/hNuvav344nOHegk+Ho9JJCil+/l12Tlw6QIJkD9c9pywEaCZy/gUJ
t/wCgeT2AuaJJ3q6h3VmrOgJTs3JC9WH2WUo/HJjBe4rUhp6KUWagQQQz9kgq6E9IkTzbOnqqKYt
D9Z491nE8q/CKKCAVXRwHXK+r9U5MPLqDNzICvUn4iGfxCFKUDWDvSP29mQDA168bgrQmVIvDajC
fiUmmQkEgSHCXIUcMFQ7nSPWGm1HlUGEwsuA4O09UMDYXVzNaw+g2KB58GMmHn7x5ea5ltbWgRDN
LztVEky0tHB3UyepKY6tD7BdhxgednPsYPLwj6pz08dmOiDwXVQiAp8dGmko21kLJO0udYvs0dJm
tTLMMV9SL43uuuQ6OgcX9d31xskLiy0t3sSftBLaRk2LDLNZUUdpseA//CL4r08c5pj4j7u3VEDV
K3u6nD49eHFnsQYwI/kPAisuqCGy/tSZYAsn2GxYfjHd2nqlPQU32v7gC68/GYGLHYdRQdk0io8k
knwVPSYt5KvaMZ1WblEUs2YSLwxR0wopqTKCVlJc7mkQdVDz39quk/ks9tZ17aBobLCdZKO60dwz
7ph7OuN9bJezLBxQPIi8J9twJ9reuv/mczXwSq//+bbPp8fz7bYvGPZD7rSQkY5rgVfR/XUVE1TM
TFLm3au+HlBZkLozE3CcsxUaLjAMqblsEzd7yfH4oq0beVRVANBpxzsQNoNHGVnxwgGUvi02NdJm
0322mu6unw7AzB1bDWlCOJAZkjVY+ZgBosP+mM2r2ARbscXSi+nG4XUFQx0sNT46kGwMEfSCSoHB
dTaPigLUTJ6bXCTKtv75U3F/XdsBso8VjVBYuVgm4/Yvnwo2CNzPmkTeM6g/H+1J/wVMPTEqMifR
ZqL49WUULfriEsoxWXxiEs+hz0Hs32QDHSRw3g6UEYgp3FMDyjp72SzqKjJALZ/Wc6pszQXYZqDs
7e/FVAAb+WulC/X15lVLFFsqBiXSbop0Fl4EjpfQ8DfU1JOtcwC4Cwb7bzbyK6bI6dV58iPbUDvY
OXLjpZrY6mfKH/kDbsOQybH8CMRzstxST1hCMs6roCpHvZ+8XV7X0Hvm7iHQ1vQTGL7h51SsIqse
N5lA3dVkZ3kvcY9AjBwkQAhgQX/CAbZEOLO2dvsHa8JDFcDVoxIBG/+pNfV1AwTBkgZRZijeBX4G
tvLO9LbQqi9OugmhmjA23t5J1XOS6eaeTDkeXYsEKbkVNanDTIAIZObrP/9GLPG3S8e1UZFiQivD
FRxBpV9WvoPL8Lgb7PI+CMwpiZJ9jeoqfMs61NB6vWRnJDJDVJuinh10kcFbAYIXlKt4LwWypKvY
UCB9UTJ8/HmkW7UM+/Hh4KZGCMi2aXyRXVQhxAr2ZWo64bgMCj0+tIECSY6frcJJ4LHIjfwI1mNU
Tk9NbJibDXYtKNudmmkFLt3SEf2GmsDNfUxJTSh7L0NUTi4dG79yAriFnlUvw1E2n5gEQH6AlVFV
XXFwiLuO24QDuXllEhApeFEgbGdemQQgnpjfebb4xCRQ+H291F2qry9BrzMAZwYYgxWrF8tS+iIt
17+LW8C5e2DSXmxtQfiesfSAghv1aPrl1gsK8wUkOc0K91RvTW5RBDr/AqnbrnFQvtdiQ0x2yZvX
27S2PyKhMQ2naQud+8gsFYda8xFl0FAiHco2eISEAEe5GYLPlaq3Q40EF1Ayag4yl/Ady6dslo6l
9xS3o7XwjD65y1DqvNF5a21pJtEgoX2bqWOpf+8WPbD22Ba1Xj+3oIH46+ZHVM2wrIWt56Yc/9wo
TQNoL9RjFDYz9nUOJ1xDk62+c3wEBDOu02/QM9iR0GkTNXvRj+4LanLlPFJDADgQ1IBVU5mbPkT+
ybRsG+/ASb852HPWXvYEbE58x3A7vAzY50PCBXrtIm8fkbb1oc7o5495OtZQvSjaNTVlmeht3QIH
QU1oitvnumarSNv5BQkjc5GzRN1bZZ7csVKtzaFX92TqQ69ZeJY3ruzJZvGyhhDN1d3rkuxkFdmW
cg/QwAJZZyK3FP8MKOE72ZpeodS/ZeA3wGLJARPhi5GZl7ASiFHn9db2qvJHa8WvdjQ6gHDX3hxR
J34uTbte86Q2UN42gn0EoORVEer8/nfzJPG2T4tyjfhbuyxbKDxmYXFfTOAqVPVC9HvCVWVGDg3S
OslwScFGBwEdDPKVI+5STliixKQfnp08X4xDPjxFMfBGTilNpA4RgMLqlgNvlONBOnF1iqRYACfX
77qqqZBQ7touPtZRXs5rk7kX0O0Ga9spQggo5cMhtpBsQoWtepAW8l4yD5w3QASXSerzH752922D
BCMNR3WLe+F+EK5Rnzeu/vlOSAuuT2sI3ASxb+BYidnS5UzwX7aO3TD2YTWKeDN4gHqJuQ1RlnaE
1LbCkxkBJHXfjR0EdSfASafjM4reqi83D8/gI/JDVj/rfA+qjRagDGHfQ8opAMF0gosUKNA8eBAs
LXfd1EtNOvhIBA+y9w8BZ9Cq+mt81okYOGHTfGPd/p//XGsKD/z85yLu4yiwhHBLKWCyfl5/AmqR
Dshk+Zsrhssu5tctLGL77tHyMyQuwaFSTYd49GvwgMPeDhkwbSConsUSLI6+bkHMxxTC1r5lrwdw
OQdYYAG6+6l96ydMmFP9h0AIviR72j59+mMEs/CXuK5tYUvMHefXbT+Dqm+uwqBeJzrmOw258Dkq
hVDB1gn/OUxdUOCh8NxRFZCSvA9nZEcFkFqBixEJ6DALnl2WJxA7EvJkIufwlCIvSm5ZLrK9H2Cf
Ss1cgJa6jjoGUscQy4u+KXbImL2h2Cr6kRYnPGVxCWe+jYyU57xMVMNzRAb1PfeSZpWysjw0Sat2
SCJ366bi4xnYbH+B3771dZqnbbzwxzh+zGMZYHqUSCYWxcn0A1xxYJBsTyi0Pzp+nO8sBIbMaT+t
wUDl6+NoPFXg3TiRF5mpOehy3AD9/Ep2MlEnHYa29BYm1knz6yuQsZ6mrM2+neks89dk+/RijmrW
eojq/Sdb2mbpoWHlQnQl9CZpCL2UAPhrbSVV+tlGPoao8kkDrcUO7+/vGlLUWEQ7zF3j0VRufQYW
xATIMag4msBnOkm2ANrPEoeosBCuj00PNHnaaPfUzp3cnze+GWI5MCwTr5ZQVRvjYQ4CZQQjZZM+
KB2o48i9O8kDtCaTTjxzVjdMQCtEpMjf+Hxv8PTHzaMT7AdIsBWigjzGAxYjkYhT20ZBZpnmcKeJ
QJwO0gItjuTBkzLeIDaOAPTUSTY75kvs9YPz9ZVSd1ilwzAurnOEWCJEY3SnqnVYx2CKm8ZZtZMt
TddUy+sMuVdebOhb3iZV5hguAPQs1jQrHwvvFCb+zkEoOJ8DDghFisIbNgm7vk7je/wA6Zav5E7z
9EjrzxoQae6o6QUOn1A7qOuc3gIdSh98Gom0DjTKd3xjUxX4Tuhdkc22AEdArvtE/iEPQc7hmcGC
Ppuh977ZeR0eHHDD4R7TrqyA83sQPfJ7ewQVFvQk3GUjRZDNeyOeQbElvZALagxsQNigRhpaVr60
It6s3RZswnXymnRJsupHHm65YRVfktFD7Folr6iArBeyya09VEf7e6Nt38zSi19RF4UodNaYJ8d3
4zs8zuWMOjLZ/2hLZVxCL48PY90kC3oBhBL3zlTOmLfDCVR9oLHv8VXQiyTeY164NthX+2SdFJ27
rrlRPEN6ez6wyltZSQ1oqYs0jtHsu6hE7kEjejLH3SXamrFiwFjjI0Oohs2KPmTl3MNNzPt/lJ3X
ktvIlq6fCBHw5pYEbZEs73SDkNQSEt7bpz8fkrWbOj0dO2ZuEEgLFItEJtb6jRbmj7JVs6Pet3lV
2smiUDzwTBivXqeq+Q5XvNReXK9TnzHEiLaBTuRDFqu8Vu+hNO6vfdsRfjZWAcU2aIyfcjandJQd
JrvWmtcW7VlXRvMpM+5k27UmhwmRgXi73qqrtPmRTR5WK8udGykbUkREoA01LJoEsL7ueQkixSTr
dvI+ukI1T4aZf93zYLv3wInz6z0vX4ct2gbFRl41tUCwz45DJn25wHKQ902Abrje13+7ZzlobJT/
cc9hUiPYT97tvs3H7aAk1q6rvUNJbg4OWlcC7FB6otLydEq7GtgqQeQycqy9J1tcpYCtmKfYul17
tpA6YssNcW1bcCHLHAOI6m0Que+JITCSlnUq8qLiJE+vtWWvqyugdkGuJL6IWACM5DluKvgcNSpv
bEHSZ3iX6XOV4Ug5eI+yA6ABY6NCpdrIYqkm+hODZUc5BAcw1x/EkG9lXeOSLO6iNVao06Ho0/XX
MOZtRAsup6vQ3db79FkNrfZ+0uzdrUdWTR1/Zlfs5Vzd3HpnPpG8X1dleSf7yaF1OGLHpo7NQdbl
ozqcJjP+nKu5O7hGlfqEwuKd2Y7WUU3y7ByONUme0Q/y8uAmBfZWap6tUlFOv8S8TXOn+T2l809e
OfQ3tyAaG9dBDiYc4bu5MdmJ6234OAboyOS9nn3TNZdcMYMAzLI1bPXvsWUgxN/O2ZO88jgV1jGO
R/uANOCudG3khfTZuWtj8csY9Io0qYK4pe1a54hVY2uWoQabDsvsKam8tRqAeVCaTWUizJGCsvju
huoFCe0l/clrrjvyIccABUSkF38pXfizwtn1wx7VZG0OU/DcoE/pY8OgQvuYv64Ni788/uO6URe6
j/AhoM0JMbyBEobgrIEo+P+uh0U3fL6iKbfeVKJgjvr5tkYDxA9SLHTyXiNXM/Xad4h5q6DXm0+v
gWovUI3bq7z8vXmmfayyZdba09bujNGRMfbafR4lBL/lSII3gaim58DTyqODmfRGDsjy3azH7jeo
JSkGOUNzAKbvvsye/SDbZzsmCKZVw0WUxDNhN+J3vlwp80KEvkznhZ9dexhVkWwrvQ6+BfX2OtBw
+43ezcVRUwkJYPL3cb0RULMrJeeDS8glnXUC3utimRDg0rGIuvxtdsW016GCb7O26z6TclrJDooB
Pw/vvuwO8aXqyXMxn5KXaizI2w27hocQDMTJRgHTlw2K1Ww9nprvHWG1nYtU6U4ko/JemPznl2si
cVf5s3BTUrggfvBIrq4fV4Gx+gq8S/hkKzjUBIuJsBxRxyB+ePP+bGc73I1zWe9xIZne5gKfleWD
TjJ0FRDAzM72rHhA8GJ9NbMkvRLdf60mHDwi8AT7IkywDbsmvsl+W2gnEACwyfUsQjCyQQudZ2XE
nHNZTWsltp7K5eCm7O0qI1Y2cvmMvJ4G96ewx+a6oJZZNO8KdH/WcpDs1YPendhOnmXJHjsP142B
Zbgo9B3bXO0Ig2rlgIp5TU1FeUzC8k4L+vB9dAo+HMie1+BNXWvAnNRs3MhWOwtTXyHXcZDRGpCk
v9PSVS+ytMyog6J4zZcZkadDWJ2Aj1Vx3f+QxVOB3ySkkBPYU/fUWT27074a9f3gdPf60gDXDRLZ
H83KWO556NuHuYzxsAOX5Z4CS//P6SRsXHbm8a9Q+zaYIWLfXZ8RNfCMZC0c0a5d1shdZahmssaO
caf3rnFp4Js8zbUqzkam3n91zhUyJGOX+deyToAFhmbV4nSzTNbk+JCq8WMaeekTuUQipML71dkp
bXrnZhu9bfiayQs1ZvGzK1ttAxJd3YB3NlDisuP3NFTsTaZ4BcY2FKsBSfZAJOVJFkdD34NBYxdV
BNZzPpebYsqT91DUhH4XUy820sk7bgnurlaDr9Y4HRMfxabpIFt71fluFqK+l0OVcDMbKoyFtCof
yNu/yutkuVkd5U1ly/xQxv/9pmRrRrhG3pSCwiebhaTaBdOsniTK84r3XIo5GcNVwJvMVSxAdrnK
CPyBDA2VgIjk0smRYgK3ia6d5JzR0snKstmv2nDDK/0aWFL8DA5kfjVAuyct7GBZUoeCLRpq7LLk
asbBmNXkWkrL6WSExfAg24LWu0evy72XJT1UnyukJa8lUJXv3ehoF9mWh9kPTVjRVTVcxWGeYLI5
nK+XUOt0xW8jOEltcARW61XuTQBClpsLugLNAi1172Rrzjq/0jKTwLZsxf+d31QK0rYL1Vfb8dJ1
pp5bu04O5BKKl9l24l2iqJovi2Gqtme3Dj4c1Y74FuNTGk6ojclGteVShdF4x7xRipcx6YttHhPT
lK1DYGSnZuKJdh3bopPipi+ya5YjVU5kk437clHRDf0Gx4eUdCUTeSgwHEH/p/XQXFIDa4E0yTSf
hGRzsSp8fgHlcBoLktITjg3ba2UlPJqqRnuIs948EHqYsIRb5lDJnGdG9lEP4jDOYNQRR8yfNW/I
LlUkLqqiKQVg0ZkXNs3ATmhptaKmvQsmEGdBVhXPsg6jq29WpgPEWqoib8A0fnkRmuQEkwZrQS8a
nr6MHzWgU4HA3FEW5Qi93IqkV59kjSbY601Wmmxlm5iS4YEwyLW77DGMGF53JZEkWXRBzCDc3z/N
zvgNqZz2JKtbBVgjX9D+KIthU5kwjaALyKI8DLX+YrRpepZX8mboFRGrF5QlblQeVMvHe8Pni5I+
DOaobgy16zc8aapt3haOLwf2haY8Db+uf21TebM/QTYHlscsc2zo90ka73Qx5c+yu5WTydLVWf+6
fTc0eQey3r0Ev6k1fFH4+OEaZyeUvR3DeEicBZmtuMdblTxLRmcLkm88y9K1CsMN8izjuINQ+zUc
nX8D6PjUr1E6OIhydDapCc9hAgX70Mdudj0EjbsYLgRHryuQmcka5O7GMf/qZ3jdsO0cjP08UUb+
kITamQRgewYJmPnJmIqfwUEilG7tqtn/13Y5nqU54+UvLbakBRy/IqZ+17Vw86U7+q0oRXRuRahD
yM8snaEp0pnt9+utVY5tgGX6taeOB5eQ/31jaL9lDs12BRJtdW3vZA6NXdt5wojgqWUXKnsFsfM6
DegVh9ngba8eSrr22ndR++iZXvWYGumbhA6UcehunbL0th1LJzms1WRDq4RkXOxuOlupUmcnwWtL
kkSiBDbxny5SYysZReUjhTNupqFIppXj5Q/oHsYHiSi51klciT22jX81d8Pzm4x6OaKAbqsuHxpC
ymI2gezmEGfQ/TNeZSsWYxgc4+uQJkO4HUPidKUyoKap6YV6Fom30UgnPBjLYUL94iHMyh+TXidH
WZL1bqd/DZV18qDayuhPvLTdWwZaxxHi1HeT0/QvVtI1m7YSzXZYiqaiOQc7DqO1bC3M2LuvavMo
G2VV2fe+Z6jaoyzhl4M875QVd3iw/zmbqm2jsLYfccpun5Tk3On58Kgt9udDRs7RC1p1JdtknR0q
2FhFAwGhpb+s85JzW3f6qY+zy22gPY3qShb/MdDILfKIDIIPNhCmmL+uJAfEWR7sC91100vOPgHR
BY0QVujsFSXX7/JgsP/HGTv8reYEwGVaokdE0ohSLCwE8qlD1VsnWepGxbrDGOO7LMkDkP9pHeN0
vjOyAaHu3g2feuKpy2A5TRC1yvLrjvy+SVDdXmZshWWdhkERT7YAVZLmeEDOb7r8k2JkrX1T2C4S
qHx88hDX9V1qGMpZlqYBHu04aG+yVDtDf6oLd96lpBpOUShwlFwOyd9nVuR1uzapPmWPVKu+esji
lKZryyxjbAnNFglaSEAzlrUrD7Xsy1Cl3r26NGRLQ2ECZkUQFpp+MXj3kI2/RsB2/T2XOnQdKz30
S07X0Gbz0UT9ctabp2zJ6zo82vdNSRhFdpB1wyIGpICFvQ5qCsV8dLxt7pxta1zbiR4Bls7NizwM
3ogNGx662x5DJV7oaRDuAnSelhYT/uJoEFKT/WQraKyXHle2vVTWyj0bSxTbvZPCWp6Gxv5KNsjy
0qoE4U9AcvDvBV5CuTfoz7ezUJmEXy51SkirmXh/tt76jYV1wuzmhxiG6pPgLOkQ/v0XElX6U0X6
RtbXeNATNmvKvTpG1afgNSkbS/ut79jwIMHJK/dSfxue41JzVwPNfmh1FGtmfJzeeZFAAH05q5c6
eSbrZKvsN/S1+Ger6w1fY4s6qNfeIPSdMhuQ5FqBSBJK/Ecy9htZdauXZ4XdhufONZudZyXzi5kG
ZwWTjr+WEzBmgzzBFP5a49Q4+V6tyAP+E13ciaNSaw9pwDtEJP9z8rTxZsx63GkgQML/1F4OssGY
dXH0/jPC5S+9XKlADsYtJMWN2deLsd0NbqW98K9UdkMa5r4spg1IY4uwzUoWmzHhNY2dQlhHerc2
FH07DHEM2IKhHpCwVcUv705pDe1FTlzHFYHVpShsJvZyYu0BEV50gif3AYGxTSn08eIt5KBkxCJU
tUK/h/VE7i9oTeMdxTAkDZOsXGtear4rdk60VskreG6V8V6XzedkGelDSPzz5V8GKdqk+nmh2+cc
W21FiRP2Sn4YAlPjF+NH8mSYfVYse28btrXNFD3fTWC8iY+z+Mqi0Zi8WS2Lryy2+Kmu50xUj9OU
mkc99ZQ1MlDTh4po0rrvrOxEyKV/B8STm3gmyF6iNBXoZt744bmI9iL4lJ2MXpG95OB/62UocEFy
zRZEQ5L+3VTOcoay7b4uK4v/uCy9mnQotpUyaD75w+xyO8QGenCler7VZBrr+AoQy7qurfIkG3AX
yS+Q37uTirDvR57xW2adecUlzN5nU2VtEzKfH33d+OkC8ogdTAzCsnVPMUqw92OP5fkV/cHIoI6T
17Rqv0ZqQXYdKTukf4+s9My4jpTwECwmH6ei3Ud4VXxv8t2IYNXvGifKVVX29quFSsem6IfoXFdK
clcro771LLt4JtJCbsvpzZ/d3K3kqKSYPjsxR+8twXgfGI64CJPUqmYRv4MEmzzFTSDWYZZWP6LB
ReWBzFkSsKIqZfMxR16FZksj7pGL7A9uXXyy6c/8ajSJRWG8hN7T5H5jwwkIsYt+L0YnCay3zzzT
nHVQWNGD1gb63nUTe18YGkki8PfY9A7jp2kX2NiwtmpK8NmxIHSa5V2CSiteeigE6xKPkL3mFcWL
SqoKuqc3r0tTlC/DNKj3LW6J/O6KF9nDGt19OE/pg6yya69Zx64rDrL/HPbWrsq01JetBPHbC/Jo
j/JSssoVo4/VTvcoS60wPPhG+JjIuaOoVrY2nspIw3IzdmgUoAbLb7LvWGT1JYssGN+RYmCmE2Uv
hK4ufZoX34wIUKmJpM+xdl3AiDOkjkYrvk3BhJpnZ/KlwMvjo1R/yO6KBphjdNnYyyK6DE7RDp+F
0VV7nPWarazGx9RvzTiDS5Hph0IX1UZO2ivWseDH+GLnLZQ8wzwAukmeksLEt8cEDds4Pf5URR+w
FFas1USTn8oWWIaYekhe+ZCs7bDu9qh4KSRIl/L/cvB1quVq/zqBFuICGrcF6iuLYkMLsx89i9dY
Q4ys00prJetzbZz9MhyMa7c6H//o1rrpn91sNksHlX3yeYqkJThJxL+ipPVWjaPhl9DO5ruK826O
HvSbqnri3rYrsZqXhyj7g37nAWbfyKJdWeThCRScZDEwXvvQbt+EUZuXMQsT0phM1tsWZOIOicO4
X9nk/H/CZvdVPSc4ARLkLtY875tp4CaHdaL6hFhLvx2TVrkLvKq7g9ztbo2oVB7jCcE3Acf7m9V3
F12OnxNkoIao/qvMsagYnXZAoRXv4TLw8otTTt0BGetpHwdNe59NCqrCWJG8kSD6lcW9+B2qe0s3
uI9K01/d1B1xo+G3pywksziutB1Q6u7Yihm31j63NhHany/q8qDg7X38odgNWtbExPCL7PeJoQb7
SalDv2104zWPWndfVgQhZHECg7NPlCS+FjE5Nfa61yTX4hDyK82wPvPVIjZfU3UkW27kOesrxdaK
R4p2ce3skK7eVxgpXlvtOmz3DhGh61hROOzzUoHV4DK2tMmeNJOG/eNyV9B7MmzjlP7amlkQSTtX
RYVyafW8MtqHmjJdW1MvUHZhr6nX1jmNgx0pdtDry8y1QyIES3Dj2mppOD1bOoLjcioRqcZObdFR
lUXWNm03dw2yBcvYfBzmnW4FmKYs19V6fdxh3wZVa2oOjVu2+2DKX/EeGscVLMvmLA/8e7/OYuPe
aebx9M8espuA8roikZfuZLEpMRnOhYVp0mIfmZm6e/bmdg3ONrhn8TUcxFHsaFuFiJ/KStlPHsIi
/uFEQPFkSTbaCvqTXTZs42X8rWucEotKY3Jhtzp51urqi55jaXqbu8GZ9c4V1rGJAlY82S2I4dxW
aOX4cmIt4+GzimCPZ7Cs724XCwrsRyqleEh4If/j+mDeG0SO8ngj+94u5ujJwXKb8nSr70IlO6Jd
/SavfJs7ynV3TWBMu87hPAeOBlV0sVuRByXCaUV4uGRPC6vsP9VpKqx2Jcs6Vhl/n1qk0tBvQXLA
UDJfBWBxup7Krm2ZKivR4scnW/7LdG0a7fQgJLWwXHJa5rHDjrciWTYnxUVixNM3WuyyN0MH1xs0
71CFfMtl0bYSh/cmUZxho4VvNR5usl4bXeNQ1SrbWMBXH1oDd8ZuwIcCCzVfM6IBsj7JvPEwixFy
oJwcWx5yJFDSiIGwodVIBchD2cbeqV4Osti2VrVVA4jism6oKpLU5PjLlaqrJpGp2DnHTuuck7Tx
O8+Y71iETWJjS4MdOP2GwBfrSpKzz5YdZYsWYdu49BbL2Fu9PPMC7WuYLF7H1qF1NAs0V39UabOb
Jl05AWlIXTM7y8NkRghWLQd5JusiEkY+wNF6/Y8GpMYhIC5jZedY6XeTWhbHf9TLHnIoafJgW7Nd
vl7x3y4mx2q194MA4hKZI/SbDsG0VRd7xGk5gOv6OpTSQDEFh3+wQ3VTy+Ktz2CE6lr1lGGnN068
sjQrwlC6Dg9OmaW7QYTpWxQkjxKDPzdBzNei/bOHB3r3v/cIlKr1p7lFHtZDQdTrWoJXbZifdNXZ
mAZeu7cqJ40RR7iVbyNqPen2RlGd4RNkJ1l/7exMquP3GY52Vte1D2jNQwUwcewYiZ14pPtqZ48t
VbGqJqt9uFaWebMD0LcIuVJXLIemTqMN79iqL6e5NmgO/jEJatqzutg4Ld5OozKp6zQNuvWtLnaF
41zLhfRuujVpGnKqKzlSVv7RLstNgxbGP6b7147jcgeyRR7kjLbmftXdivzqWNhlHzevcITZJjB2
fI+My7gqw6k8j7gxktkpKvWuAsyvGoKibOmCRu/8sK0ho/Ff3spKu7YXU5DJiP2kRvvUGJqnKlJ5
luiRc3C9hHDJUCePuvsh22QNZMV47xB5XN/qbAsfjyiHfqQlVv0kwAo8FU+yuzykhse2XXWd6zVk
nSnUGNEQ0ez1wh32WqaCgcmy9EwwLj03xD72AhWIKii0ge+uy1G2yD5gOVsArD06zktv2QDZTNsW
vYFkWJbqx8JK+uYlyDD8tSqs8Dw3fM6saPzUMkC+tZW15KErTOnSEIBE3kzHqYJUz8YxfEBIE4NG
BcpawqvzasjM6S+I9mtQ+0O4SrsBrJHhgVkyERRIo+5FCUji9UaNdIeD9LaaJvFBWfZdkD2KjTFO
40vZgL6NbJT1NTc5XGfC6JTgSoDgY8fPL83ySzBniKi25Z1h6eRxnSktyQ79pyzP5KGJmmJvNgZi
T2F4tv8+EFqD+z7yWMsiV9+pbvMpG2/1/+g7j5VYsG3/OsdtqEjc/ogn30bOfauXZ7e6uXSjU4Rs
9nIH/7jSrU7eTDIjveziQvh3Vzc3o11l5whthVZzRhgWo3onNLajmzWbOp4BPGePngPzTSla96XM
9YcS+6V7lUTqS9Np82p22vSuHzLvZQ66xifu4vAZ0Go2g7012P5v9KXoLV66swIER84U97WGb4z4
LhstpIKeAn4u7LlPdWKV2LCF/NTxXucYLHK2ZKDAMsiyPEUmfTiCaF2A8qP3mgX4fKfjcJEluG/P
Wa4O99eSMAlsuePDtWQ7+2wu1EdZ8hIiJDa6AbnhvENdhmc5tPO9POgAYTd5YKhAFKjLK/OroQZR
ieWK625a1epsGP5LC6Iqq5An1P42Q4VOwH0cil2eRpjR/z0z5HhvkxugLz1MOOGHZOYG7TH7oQV0
82AWTryfTAcqTl8CLVkOBlGRc4b1vB7wNsKulLrOCHdGPY9sTynJvnFk6qvajuD3Yu/z0GGaFCvj
SY2mwc+IbP1AhafS7B81Snu+mmT6yVBK5zL1pNVkQwU9F99O9bMfLEhvc/sLBou7m5q2OGaYNSAC
eDuNgWcfSes28zoO9eLYajbeXaMSHLB0IOYMA8226vJF9MDAWeHrA8G98iVjg7OrscL2ZWsGG+tc
D9kbwei0XXfDvHK7qHkql6QqKjPzynJwcexDD1MAKCXYinS5emy0YL4eknz4s/hDme0MoV8lvCMq
BJB/OQvmQvxRlA3/qEuXfqWbY0Erh2hzu+HZYu1r4ECjEGQ8pkxsHKHW0Aij+FGzaqgDVVP9aHr7
xRtV4yXpRnOfOGawTcs+eFdgoI9AaX5UM5KjeT+1l1jNjPNItnNd1WN+P0ZCbXZhCHUnB+WFHsYQ
HLQmwSuy0YMHfTnw1lRdhoX5ExPu34CBZZPeDLjG0Ci7sUT/InwdH+Uc8iDsCBB4uIXHBy5NmDPe
5kgZmsb0zShLlDZJpOMK1cW7qAcRHvSWuMToOFyKSqD52gQ2kQiKtwaxFDOzBfpkYMJ0a1Bsqzor
ADedKkc5N2+cDyMM0FoWtXNnw8R8H7of9lId4AF16JbgIFmCagWCOdxrkANRwBoU3FFt5QTb0twM
YUbiZ2mQdbLV0njNRaydPsBhqzUahCslm517rwUh7jpm9EOd0qemqpSXEmjXvplNfZtWufKRW8pa
dphw2Pa7KjFPcmSQA9WR1ivYjDxlmkp+98sKorVSVrvEuI9tS78nIjlsw0zBQeTvOnlWx6JaL+GM
7eRNPaQr3oz6aXT5YjJWHqw61S9e8SILRsEDYpUB+juMhfOXU09dsmHfnW5MKE/+bVS1jA+Nsl81
U+DsZIO8lQDsAxY+ISLziyu2A3dZ6RrxNuH5ft+XWrgioU/AuZ6nnVM1zkZ2cwNSBLbpse4urf/n
UVYfVa8d5kuKofcPiBP1D7ARkPow8Ekmk3S61XdRTqJ4nl1eB+kmG5JUVU+EWA9ykKzn74Ul3w5L
iMsx7sl2E2EfXPtdtdQPKaoTezuI2s4vJWyQ79fc8s1pFNvvPfB1RijaQ4Nj1B5klnFvlc3XaD7R
D9DDv42w+8V04fmq8ycVAJ1FmkZYuDhFAYaeN2lA2dD2432eJqqvpxpg4MY9TxqqalKRKu71XahG
7lmWZP1SJXt5swh218SvnhcA/kxbPJeTHjwq2RMgYSgvy2HGksmPqzHayiJw0cVGuZp2VTwjbOl2
p0Zrp3trzhCyJOu+Ro1jPsjGyBmnLS7M+Ua24nc73mU5Pjyytc5Q9JrAcclGWQXTAqitOd3LkhUQ
YwiaU8DrTa77i990uthp9ABK/RRA+loWb37VV6MbWR6XPk2ltGvpaa067giZVJueXRfZTl3ByJQt
7/yswOrhZWJ8nZaSrFJ1/Q2Z2PQs+zd8ZXfYxLPqLD1cYESPvTAJ4DOZB5kCVQKQYjo2Onp0wR6L
LeDI06dMHyfVZvdoRmfyUqrPDQ2PyNrpbGxXPDcfx7ovAVfqyXrKJvz2lB6XgO4jbC3vITnaPGwe
Hciw6TSRbU0zZ2cSXd+6jmdvzSL9KONSAaRvK2tBenJPOvaAEHD06AU83DVIXd9cAt1mi0KzppsG
ogDmeJFnigXcqCoRcNRt/q2xMmTYt5eL6LG3Jv7EKk0olsgZS/KgBrgdN4Hpu4VOFDdZkOR7Z3yc
vGVH5CHtG3J9NAOm4mjo9bx+1SNosegNHPn9jytgbD8LJPaeStUID6GbfXp9+F3EobcLIs3bJ4FC
bIvXYVbJiG/R/GpFU7qzFzSD24yHuC75W9HPcSNsik1rNSEn9VAiYrMV8MSTAPR5pb10hvbN03R3
pYII880uINqpOKvaIEGkTgB/hrBb9wO/HqIEOZ5TLbZdiCyoD56nIn9OnnClzwICEImIDaBnB6Ze
OTY+mY7NMHSsy2oa343AFleiaM8d4fiQiP1fiZUjMVsZ7SYstGpbtkq2GkwApnrar9GVBOgUfWp2
N39vq26Hf+Ghma17o6zVO68B28ri1G+8qM5XWjT9DrrvdY76Mu++v5DC5rNoPlEZ3MVe/t5ngEn0
soO7WDzpoNVWQ425vK68h3mytuqKZaVqsR8T5vc0/0D3a2vwyeQepnmj0/xS2Sb4lvkGG6A6Ajnm
7QSzl5UZ94QMFGVY63OeArCyvumRPgP4Zk/pRYVY0+ETWvamzFlgpwyzqapMLpENsnoOydtZCR4F
Y9HtQIt+V4Y8f+mC3xUSujtIaK8K0VH2CfOlHAkgZdEiODWmLB6z46MHcwGPyV8yV6gyEV4AIjn8
SuOwvmiTgRla+tL1vfZqOMceBOVaCcSLBi/EL6CC+yPPACKe5gF78Ys5j8dCqDhxJdllaPF80qDI
bOaEfwaJ3n4XgSc9RuHBq9qNo2OeGBQ1Fjnm8NhpUc3ms612kY3oYN93D0A/fLOeBlDI5lErXGWl
RlEG0q57duaChOVUzH4X5PVRxMOh7sDmok1Dahb4utKp+2GAY1aYOcBXcF3I1pPtjxwsVErSRG2H
W1yPK0MU2BfXAeaMa47oKnvXdhHamZG6tkFACrjq+3mGx2BiAbTSglw78lrurodOYese1Adi2Cuz
aidQHOox9gSE2qqK9E01Vc2xSxBOv5enFby3dPVH26yrVOSF3e8atTsUJYEu0JGMkrNosvk6QYhH
UBzoq2ychx1kjxx6qFmvsHofER6Ym6PwIn1rdeq9qpfVESD5zC8scrFL4f3YbyZAJp0+/WKtsqHJ
zN5jIxY1eXYGK1a/8GjrsNHzcB2UDh5UqfvXE35On7HLC9zkVNEq13/otvMsgm6lk9M7hMgcbZy4
/1k2/HuENz+Upo2Ab4l2Mxn4Il9Esnvvvk6TCP1gjFdt8ZJHc7VJO4DIdfcrcxB5AKjrIJtalptZ
idz7vg4O2ewqzwECv8EU3WlG95pbbbFF6uGzzVNl4wQN/zyEHZFL6c+qLXpS+CSqtaZ4bqL+W1ib
LUqGkb1LbBIq5dBtg77O19xvcpdl486L+ECyEpELPbP6c1XwYWmpeMkG8vp6xatLIHZJnG1nAsp7
WzSnLCvQQkmK16FU12LxhsGnEpsoPNPIaCbbtghOdQkNP+HHqGr9QxloH5HuEKpp6juV9411N/f9
BuaidVR0RRCzT8xDKlAFqNvqt9CKYoUntaHWv5E1iVejGWNN3qQYpoaPbW5oexR667CzfBSQC6d5
VlPxVplqtPKMkVdfN7tEjh1ua2NAXzgEm1p72UHX2CQkbvLR1t686hJ3WjvNqWzTlWtP9kp4OYbv
WeluC9I9lw7IYh027SW3OqK56DcgpgYPqxUqmpRN90pMP16J3vowihBGFiGne6F6+yFFJMJtjoUy
/fIcBIMs79MaMuw/jeGQk3laRYJ0MYvzuJ4s4HyF7rlrwtDjnjevlOwa8h9pVt3FQ8sz2B3NLeYZ
+qpbnD6NVHtDC2wEu1qfzMn1/Ljs8c5IIKeKIb6Th15Y8R3Z0bs0q22ow3YGjLd/dhMIFkSWVpmt
rLq2/h0b1ps1TD9rvSUHFpknwNh3JSxEZyKOaNpu5UMcf28wG904efqCrLh1GVnuV22d1vsybLKH
bAKHp0Tdo+jmldll6SZjU+frELNQEYpx+NIGsLSZve40nJUrXRgoqLjJvs7c8IQtTYA8ihHdzV5m
HQJ2akcRJdoxHgwYmlE+3xVxMuxzRJBPQMONnSbEdO6jLGQzC60VeEy17QeMEck1aZsyTpyHrA2j
TVifqw5ajylskqkYQCI2wJY4r/A5jBD/XS8oyHWbqOTNTSDxlhDWi2142AXOonptmn2v2PgN5LH7
2pK0X9eO1aG2H6Ex3AEDMiYsmZDIV9/nijcnreqLD6UiJ+ol7XgoLdPyobw2q5bH5cdowfSJ4LV8
QCtuASeDfQCniutfJ4wPFjCcFaFqfYx21+HhK1S8NS38M4iLfIQoSKx4rA8fxNN5YUuq/uP/sXVm
za3qWBv+RVQxD7fg2Y4d20n22eeG2tNBzCBmfv33QLo7XV3fjcoSmDg2SEtrvYPmhb2fg5L6y7PQ
jrFmV/4VlUwR6BjWf0EhGxHVRhMrUowThoP6Ff1Jj4SEE27WbiJm/VoosIjG+K+5TasAXpIJpjtq
d7U5ssia5im22ROHkdlfW0Rcrw3/63l05Q7AGXtlFqBN5eVQLTPHeiHWJqPkvSqzVN7alK9sMIPe
5lOiyZIi5T0OaCSjotFFxpIFRf4EaBSw3wgHPXs0tcAGMr5TVaXBOKX54fYZJWbEFJCHK5/UdKZd
jwDDBqSQHeCGZfi9ZmS32hocfxKpsU1JAfuG1e/1MvXwJE+G3Vxd+7SeDl2ThNeZ/0VJ7AuYxfcs
DsUridTOR8SHJUsq6g0pdCTQivnVNicW7FJOAYkE0HUod1OYYier9kkXQGZod8ZigtoVSQAjPr3Z
Q1cevRmnVaQd8WCp5r/LrsRnpJz3Na5826nyPgAHbzo5JBBfeP7DGcTvVLuCf8UGG4LhcDuD1nbs
bZjGkR9mJFobiXCI4OUuSaAMiRBRJG3IXm0lverL1B1lJK7svJObDu1QBeEqFm4B8YGEAFqsoRV0
Xu74al5SiGR5aJPQfgyVR1LdyndNZ1T+UJLUKL3I3aQYwPkNleVtE1f2ZnJlf0Lj0X5JhJZw083g
FhrSZZrJhFoQQt+cMrkURg1I17hMaHlte2tKznA76j2Bv8UnuyE0VR80xBaF0oTnlkcVNZ3ql+nM
HUZswjr0aHfEcUIKeXK0bduG5b6MRBaYyXtja/VrNI26T0btb2ZvKsyDmE6F5fdTX/lxEyk3u2q6
62iPil9Qrn9pxCACNJv5x1XvFGO9UZSkedJWvpLtBtzQAfwpJZJ9hYWBtqNpKNOjeekjSuuqWnqF
3rjjlhivbUO1ERtF7xSFLo6pufuCkPu+j5TM7131ZpLQ2Rr2NPlaq5xar3wXwnYuRav8kSM/1Ghp
xotZ1cW2mdLfjQF+RyIqjnPOa9nJ5JL1w+gryeT4Iy4DLes+qhAsK6qdnzDyDrdTiHuQ6GFKd2GI
6Rqqj8JR/pijOZzNEPjWWMVB3I1W0Ajuk67S85MieiigBonRaSyP7tTjDOKW9QWRpqsq2VIZQEUM
LBF1LDcAyxKRidw+y9HD0WUkeNJk3+wh2W7jUYGyVov5kFtZA7Syemub8q6oAN4Q2G72TtN810Sm
B4bUTJ6wjIfPM29zN8KSm6OjG+FatOREuz5Ot8hBE8FH2rRR2X1UXixOcJRUqlfz301jgJUjLNjw
UMChwGc9mMcR96HO+56Fhem3Tk+uA12bMUMburFvlErH6wjIEJGXZpe50YeDusd29HTcTEW2ncfI
ZjPc8wX1vdjZUahuhZN9YAg0bmpSZlskV9VtFoMmLJUIjU69uhQjAkJNyBKV26bhO2ho7ZSkd4I2
T9pAhPGeHFx2SpHetVXdPhPjXzC7bJExT14NTVP2FQ+SH06vGQCOIU/EvWE/G1kUmg2XuomAV9LW
DTtWVepE+uzsKiMa93lla5sEgI0vXORkk1skRovwpumDHITkxnLSe+yJs225ctsikUvdOld3PXS8
w+yoHoxf9DGZw6HS9Gm+6xB+nzu7RP8owYsBPfVdOKnbxnGlD10524WexUwSimiLLM53DcnWbd01
w1PLSQvlsG9qXcfqy/PwLDVQSqrDZNxg/vjkp3LJsbg/SH9mO6HgdDEZGycDIxORlAOt70gcTSQK
YHqYA/MZxUdMfgaea6CADQTU3sqgJ6TY1RYK5jVKEKDDy/ZRZ1C4DAqBHjV/OYKgz0Zz8lUiabPD
Goz55ycyC8NZJNldCes56FUtfBGN8d02qcPPfXVKulQci4np2lSAc5VUMyrn7LDLhHp6xnt3o+FC
F9S1hoRMGUKdC8Eppc2p1QtAXmOGCF5U+yGKlHtVYc/S15b8bKwZFIRZ5lgj2dY99NJ5B0cTM4wU
Qmo3K+zUxzwBCODVRywvu9M4iP60vvpqItvsTnkCdApODSu1Q7odfPt+KjJ3z49bnYxMrU42+a5d
O5fXCbHfE2q68ynJ2bR58JKC9WpuSzGgy8Z9TYERGZoz2QvXJ9V/FZonT2ldfEg3J4FSmIM8zHHO
FtmD1exmE7LE3XQajA4tc6fBC9fW8ty3LNRZ9MI89spiiFftx2kuTqwiBZugMdxaXflhx6AC2j4q
uT6plgaf3dwsAyUuY/ZSbnhaG8JX4tA4vVqk3XehosrT3EkEhgZrL5kOT1JNwS7GhKV+Lcu3JG1/
NW3RfX5X66v1a4pnC+3zKZxdlF86sQ8XN8p1n7G+cpfuYs3H772RVTHyoWnsMRxOdvQOqaliottq
SP2zu6Aq6znJh1FEhRY0ap0e23am4D5vtCG9a4qX4GbPP0bxzUK3DyUIIvimCcOASWr5APWtL5tr
qjBdoDkaxOkU5n6shuF+zurD0NQIKxS4IibxcWjhJSoEa8BgR+O0fgLEPKgLO/M7ZbsKvwrDnYP1
ZaPFFdvf0PDjFhAlUiHQv9/KwmNrNZjkazCkOgF00E8CjnlQOfDY6p/unP0k7+LyzYaIbvW65bI7
po8HFjaosTiuv1Wlj+VJLs3aXRsTMQ9u8+Wn/P8OhxjR/9fZg+M1u2kQJBeLvVYNAWbL39mcdEFj
IqO1tRUTgZEiPfR17lHU4YSowv+7dBPE0idfehJ8pnBqIHc0PYi/3fRb4ClBBXDUlPYSZl18zJQc
Ofdbh03grov7exFWl5R54IRKNg5pVf4D/a2IRHkDTavDY3bWbw3a8KTDFXfrpFLxAUZTToiS+RHW
ecHcPec7bYjuDlWxMH/iu/4uETfc90uaQLWs/DRG6OpJqZ8nDWubPUQE59lJnmGvd8FL5uWbt9Ig
sR8oIoiU/XBUSjvl0XGnq5hQsLIcpSFqIs/oId5Q99kpVAW63K1CWAUZ68xXc0QLRrH8maqzr4yA
tFxD91MvMp8oHhVVlZ68cv7Nj40/DaDVozkUeGvqSbuJKZHpQ+tdBzEbe5LKFayxIGELsbFkU97U
HFJjzzYqEFmV+F0WlTcroeKMBjKi/cUeov28oQrjcRYKucaIFCgeN7o7p3+B+pfnsEjMAEvkYtMo
c31JEc4wtFL5qJhmd84o3WOGL9Ed70xq0tbc/hpTsXfmFu/51nw6jij3PALFISSP/lEWIYoJifKj
C80qQM+zBzEqsquisu9pvH5bZbH4EVXxO5mkAAdu83sfiTsKks6fXJBPY13QC8W+ZSHhSxEltS9V
bNvMxv5JZt4lF8Ac5ahtdyBZ8qA0CMelqyFakS3ZlFGTHnUU5zdObs4HZB/n/UzpYANK09jMStts
CR83ZTUke7Ve8h0eGamCTGsrOvsK0B+7QtE/CvgkRlLG30OlsmGCU0zQn2mllgt5Jd6qhj0/mkH9
3jbaX8XQ1sg5Q5ik2k8dBq+WxE08dICGYoNIbXoXSZpDbk0nJqltO+XZuc6r4Wwt2bsJqO9gyPrg
9VJ5x/p6KzyDlCqMvU3YZdsxSqJ3kII/BUZTL6bUlTdDtRTsM9Rh63Y5yEarjHeZHN3vkvy19Fyw
9U04nUl8RpvMRE6pp4J8QJF/46Lk/qPxBiNwUke7sQMwjrKKm30D9+wZmy2sdyrhfyR6q5aX/JYY
EhNPa8bdK7Nq8R4xD57Ri7tRh6Q2FFH8yqo/yArE1Ejjyp+l7T1BG4e7KHYgDNczHltzOt9IMfye
9PY4T6J9Dk3r3juELeICPDNG03KPdDLT0Vr/zviwp7XmnVJLy/yv/ufh9cx1cO2vzXr617u/xv7f
S6yH7Tlc53nEypRjROYT9sdiavz5shywO17766t1veljlZPW/n+9/Dr+dfo6tjb/M7ZeZx2btLbY
GGo1+uztMrTfiqJiUV1eqg4hDOnUf48avUlAsBzPFCC7W/zY/tX/fOtnKybKgIql7KJU1Ke1qZZl
djBLxMfWvtlM/+4j90sU2SeXctKjh6WpPA5ubgSAiKLHOlblNrN7Yg77dWxtVLjpajyEl8+h3E5f
I6axrze1ODceTeTPP8fWA0UzS+o7izjscvHPsURpfE3r1ePXGDvOAPVv41aambaN3SraWxXazKVS
W1e1MtVrmHsxS9/Y/pCu9pEDRH7qqjKe5lDkWxsDons5zWyfoslH4q38HoO42CcYQB4ojMBahp2I
yd5G071+08uMXEpYvNhl31zMJNu7rLFnnDwJkeY0O8Ic26ds+c8FGpd7xF3eC5k5V+iH6lZh28W0
EtkvQzsmRPjqSzq2J8RQ8jPuvQJLHYDcoKjmreFpNqYnOfpx5fxDODgW8EV7TxL6L0Ur1e/orRUb
MdjFVp21V8rNHVvMDoX/Mh2DBmH8vSlLKj0qgkyaDlGO0HuT9r36XjsDgNE2XdgUZJIy/KGwoIqM
v5Lqt9F0DTtlAI1dZH3Mg1ltcrhzjyxGpKAay5/k8qfzOiQjvbt6WX5ce2sDUTjaNVC/N+v561jb
6e+e1cvL2uvjcqbCNL607eSBU2vFpszT4VGIsIAGGw9bJRqGxzoWlwS7gKOua8/DlfMc1/kfZGj+
dcI8ou1LVhIMynKNtcn1f+LBEvf1Ml41x0cV60L/64S+Qx/fVGR2XMdqnttLq4RXr6GGP5Ub9BKj
V23OVUw802nnuNGSnmDaXsciK77nBRXUdcgqe1C3WflrndfXoXiYp0CtNH2/dpOpKR8TWfHPKxRY
YOsAlVbM6wpyBQ76mlSJc0ga5lckW/4Nuv08pZmJz7Xw29f4/55Hir8ADmnou/V6Xyf2Wvwcqcax
s8mHAAWn8gXJQPNojIt+Th2P/jq2Nn2pli/t0kSJApxTn+ZF8wlqzn8OfJ2spbNzqHT19WtofTVl
YfnyNeYm+R/Vk0Q/MvZ8VzbJS6lTMhaY9X6++hqzlRYQgfRO6xkKFabP04qozg6KDhim1ZFpTioT
MxQ1b98jEkHbkJhht3Y1UebIx3fwrh2reRdhuIB8llzhcnI8iPyQCAGoeukOoqtwDAZnglQTey9h
vxteBr6tNMkwL12TovpBb0Dut0Nnv4+FHA5CIWJbj2Zjkx5aWU2byIQr37e2cwolQYmdkp1TFU0g
kpbZb05fsAXzxMfas3ItfS51grUXu6H9ZpgWKkltfl+Hyi4imsir+bJ2QUyZAR6O32t0Hjb6WHtv
VtwrSILFytbyPPdNIzQ6qAVB3dotkXpBf40gZz3ZYLp4hcFwXg+GIDrevunc1n0wTAbPVVW9qstF
05Zwt/W84rKeiC0xMd3U4YyEcaG/jg2sPFvRoELlsb/34qqHRMOSN64L27o2uboTku5cyjhtD10k
MGx9PjhZsxNOn4H9jOJ9gVrIWzTcq0rmO0/BGDobFt3LAX+GhS5pwEnZlqCy3pW0JzuVqd+6KGV1
n4r83dLGiTifWQ6XjYxY3HDOcwzdGR3R7L1XRootXviBfi6eBSNquV5n7tdeXQ3yzTGOzI7x1sbL
0gEVdHJ03YO+laLdW4TivRnJZGU1JSloNPpBKyInENQEliyfE/QgXbZxZnY70lhLbswlnM+fU2cU
gann0cHTN4iPuq/2YqCxNnp2MEzlZhTyW6crWPG49XTjQyPDUY7kqzP2LooBLTKheBxEdgXVUEdD
ENWs8kdb9K9hWKtvOBmuiBtfml74zMlrpTWxuqrUfD+TBrpoadZXYokx7NJ8iYoo+xzSxjA+KUb/
SJrsV2W7xqFB9/8qLPThJkLcc17nfxF7N79cU1z7Mdf+4EuwS73GYrN0a6bZJyAvqGG3LXAJK/U9
HfWpaMFfi0L6EWYC72bSHGOAvL+0HGE45TXD9+Gh2+VZamqxKzXytIWSFFt3SCqK3vE3gr5637sQ
GUTrCQS90/bV7EtJIsCOf0nxQ41me+812oLOL9zNpJIjLBJRYpztkrRVQcbas36fk6F4G7pkYRdm
4rR2sxq9UUATF5j39mvYTdShuqGGq2GMr7E0F35Z0uxABSeHpkYjxFKKA3ZPqN5ntjyQ9JNbc6GV
szM3HoT+/PmZGiQFig0gqG2iUOinqJX5id7GJG9s39TvuA4+opkZyGCq3UWhXuL2XYD6UrTqXXda
NGvz4m6xW3vvZ1e7t42+W48hfeqdOzy0/dH+3TE5v5vC8Z55hZ45ngLvvWVMuGhjwrwcGxGCI9eM
q+nSU9FbfNQ9mful11MsfhQ48a499ICrR+OlOxFW1ntb1pjtFvl+PdZ5lnp3Qnn47FVmfW+H+Wiq
qYqshX5I62y+5kvTqsN5TlqddA29qmv6Xe8qNlpGun0ddc1hzzvlPhkdNAPWQWM5klisMdOUn3Nd
2ld10DgaTu28NeO4R7B26a+H1oYCJr44/XXtfF4qrxuLompJGjUfxGHoc9KSjcAwzbWkgDCEctja
LZc/QBHA5t0L7JmqBXAiumOrc/bsqvOxE9PbZ3c9osmqP8VWes2z/i+zTMpjTsbr2vf1vxoUMJ0t
vnJ18D8HBtUbX3Q+yte5reFoho8nR+0DIEdaZLlK3JIMGvUEwQAzjG5G6o470UOm1DI1uvEkQRKw
+3m6LKYv69h6nouXym3turX5CuOOLMPy/q/xuW6QL5K2gi5jJAnlQm0jplDAOKUpkrYAYAzFcsgq
isjLWGwyeyIEFAHnsNu33Creq7AW17XneVO4QCtxJF8ODm2i7JXBTthIF92bahf6i41RAoiRFtAL
Z9TAUtkcP9eOkNSYEPieL2tXa4FyQMbL9mu3morkGA4eyOHlnch45rd5iD//8DpkW1MQyyx6rD0r
H0ixDmiirN0Y7/etbS6J6OXtwraqE1wM21+7me5YrxIK7tpbP18b6YfMzuXr+tnzBec1WomCn+by
uRdg0aRr1XbtVpjLc2sW2IOsn83OkUFKEIJaeuvV4rB/zSpSvBSWKa1ZWqEGSt3Ik02xgETyVDNX
m2VzUG0qQxHmn+/OWE5+EkXODwDEZ8krPOl4nhpr/oe8xcdEJvR71UEXoSgvnvh8s9QTGvp4dFZX
EBzZoSrt8NQasziHoRIfqEMWhxIRz5ueJx8Z8my/28l5mBN+7Y5b/S7y0sZyOR1PWoWpsZuAviH3
E/8+UohvyOCzMdAiN7lmY5GAxImiMyXSfTLOb/ZcGD5ynMA3qsx+aeeunP281ri9eVL7LL+tjWLb
2Y1sKBLZ4Q8HhcegT2Ggu0NNPS2qewBXQM/h0KlobHawWLx2PAOWn4+yqX9im6kcLS2f3qyu5rYb
XzX84D8wqvpVzG5AgR7l7ircCVv8qbs8vcVJjG5t5ig7aPrqR2UlGkFru9Nc3X4X9p6SWPbNmOdh
ZyhxsnWV7Bwp3i/CdfVkyviPGZc/u1GYlHdq56CBGKXK5uI0hNDYKJMMBSbID54w0r8HikTZZLlA
kWqKlQ4PdlqP3kYXlJdqgACPstyTkU8o+WF63hYJbhmoE1Ml0L7Vc+QdLI/KJ8D3bFsL5DFNB7AS
fj/7punDi/W3C+v7OhTaw1CbE0T02qcKFe3UkoyYhdwliZeRfK9KbC4d4zaOf+tYRBj3srXdw5R3
yB+OAJRlQJ5ROWgKdTU4TfUO7ryOPEhonH4B9VCvGRmwDfpK9qawi8VHdj6yPCKxaUff69yVz1ln
0WZIvzkU7gF3O4KMKY1ijuIyesmvqcB0cRzQzsVq8Z8ZGkzV6h5ugFETWL1o7xRvtb1VW+IUWQVZ
+bhyN1GhGh8gP38OVlL9Y6KCSS3oT9x1NeRvQbK+rBCHGNrOVxGpO2J1NjzUUotfa1Aqa29taqvV
dhDnSY4tZ6xNWOkgXUbvHEJWeSCjogH7Sw5gI7YJNn63XjPV50Rpdevp1LrXroWQ4jVP0IJfDvag
C5+DARl7tPvLOmTAPtg7sV1vGjfVnl5vtKA8ARAtvXVIMywE39osPa1vWFafo8HKTOwSH0otXNQ+
q+45hUBazbi6rz1MfKJt5oZ4jiwHR3Y21Kvb09rzdK17xkoGQsBBkn4d0zFVOPZeYcOi4Q1rQ1Cy
49HAXnR5Q+Qq0zatUxU0AmcQVSevnU71YTmoLM04kPhTIA0c1zNIdQ+nsEQF6uuSkZudEF9NPz9z
Hg9lEHvTc0pId0yWpj+bEC+pQopTlgtWurJN/rFbG11pYqeHI+xHNvyu8MR9I6cZTIY14uVQGG/V
WP0SKUIT6zFStGqAOKV3ADFqvtkaBnBK7w3b9dzC0KNTja9HsB4dVCo92K9b+9B8Zb2vAMPIKT95
gggCKlr8WBvEUcptnYblNv3PmD7FuR/VHuLdth4/pmgE5RV6aH+b+0zExtMtO+OZzgqTPpiW49pN
FK87ajPwkPUUbbCNJwvY5OTx5/lFQxl5RKX1YC9vryO5A+4eIogOt61WOuexNmnSMNs1w3h0osR5
tGijX8dEgWauA0ArzQh2NBYe+/VkMoLijpYce5qwLQJQv82WL2jcAmz+1/Vk90+ZK+EWZj/AKHwm
HnDpdDzBmu6zu461ptxIjfVs7WFiWu7nGoDdZ1cPedec70OAG7d1aDRmynldouIIWUfPdWyaw5NW
8GCsPdkq/aG1ZMkZ/NG16e3pVgEOefkcggWJBdDg+YZTxK+Oy2Peop1lT7rpU9ulUmwM0WNtPFXs
1dKYr2tvDN3mGkt3X+pZnAZzs2SBZe3469EyZpXPLJ3UWZMmu68xw0v/eKrKotdXzV2LYZX9cfAW
HRv1sTbcRyh49FSrv8ZCc3iXsTpeUPRRH30UJhep2X99nZCyT0F5o2n2X2Mu/k7t+HnRph8QrEBG
KLBGe7rocfLajl5+ZQ3Mr5TQTz0kiNPaw1nQVv31pZeJh9aa7fG/xta3WU35U7ZhtNGqOgfkUzj3
tXElWUIHQgAMdcYqVQGkSy1GDpsUjupTJmH1DNOK9JqXxPt1LI8LcpUJEHNRlFUw1aHqc++Hx/Vk
08CjtUSl2DCB/1Qq/kEZ0+w26mL5lHP1aEkUvqD3Kp9lisitKZQwUKGD4vUwnJ3O7PkCOCiAT20o
pIKU0mz5VCeZ3JrEPa4H1yGMmTSS94131Kahuk7meLal6Pk9B+O9MYfq5I2yAxU0RfmLjKptUW0V
dag2TePIjWZFM8CjsNmZiuG89CkUjaQP08WvaYvx1bfGCEv48P0lrPoXq49QbBfUpOAl/Ay7ZGcJ
BA9Si51OSQTgVVp9GGP79+wWINjkUe0jmBOKANOt9vqmJQYJGqKPwsOQRc/9GZRwMMYKRNKQ1Xyt
9oGPgV1vgkFXleEEYuJdk068j1gQSHCrQNIBKfe9flZntOZaTTEoLsBOcpV9Nuof7LuYbEAvbCpD
veZddsSMWrnUXQU9th/cY95DgDOM96QZErZ/Lvtk0J55L9znnFvaaaKiTb6jJZlolH5eTC2cKV8d
cdJFnZjy7YQbgFf1qd/OrJFshl/U/q6JxntdRPgmSAz2VJvwHiPjYjaJulMwRvHL+GOe5zcqQpu4
1apdabfuuc9xgyERwMuvZhpQgLeN+oxo2TcQFiO2XW2/qxyB8aWuh9e++M1lxAm5FcNH93kIHNOg
clsq2iUnVs2tUb0bGVce6nw+WwjORgKQSK7gUZfqcPKm9NBogzzJLpRb/PaGTeM40SVz5bxRW/1b
NOIfAGKq20YzFA11ru4W8I97rZvvShLXhxy1xgsyieBKWFO2WeO0l6osyZLoA/ytOQyieuovAAkO
nUSQsZVpUMhq7+WjdyyMqd5kxA1srUzhG9gPBbLvDla9IAKjTtuag53uAAj/RKrpx+K+eDCpkgd8
W30AHK4LUGcjg8d9YzcKcL20bc8aLToJwLXQkmDH3hms9oYN20b9Waf6BK/OlOcBoMFRWRIeRnNf
I2ptCasJUbiNOuogmUCYpUiRjIiHVn3X8x+9rVyzDJ4v4ihBltxBL/8zu0Z9ov6mshKmEs019TSV
tfYwYXiY3PaUe205pOBvnDowChFfuqKOTtFIhJFrPL+TwJcn6yrk9obl7q1yUlZOjyaFE7/jbEqA
mZJDtWsp98Kefrqm6l5GN20DUoGtIBX6CXbAjIraku0co17gCBFBptEKXJ5KuWRKvkEEKIIhiX83
eYVLdmweWMv7FMQK8lZyxxf6j8ywiBlJw1N9wJSjra1XEiO6n4Au24RJ8/TcBo6Z22CXpRrlUUjm
wUQxg3nom6DqyAnI4hVNU/XSx7F2aZfGMXH4cyBhZoUv9Cjcmh1IPaHp7FAUp2PutZptlKZuAChr
F5fRb4XKA0oMMYpCpDJ+9dZQfbTImrNoH7oC3y/HhdOkR9RA1BF6qkd4/BI1AHnmOzuSNqDuWVfm
FVvz3McN4D1LVMGfd6wFQr2ZIBffRo8Eu9S7iapw9EBYheWzrUEohWoHDt9MLiPISx/HZaIKNoVd
qsLhMVuS13MW7WxvUZ+t+9+RG+YIlBnAG109A8RgFgAPw72Y8bbTIcz7nQaVqf0zQBqMgf1uGw84
n7Qdss4O1pCtGiA0XW7VsgOh3CkYsGiqgnwkejFRFFJYqNznVE+PUdjNhVRjHszdhCha3t5gLz/I
NDe+hZ780Zt0UKB6aB0d2z0pYe+dlDR0T9aC06mT7kfjepcqZpo1G4VpLKvrw4zCEp6Tfw8AUfd1
1/2N94EBJ9iOtkqVTi8DXkUXh+RxuRCIo0x/Zo57Bv8wEWWPId/g8PfIrp3sRgR8KUm2utGFflNC
osiTmkRFG5lU3SrrULt16Vup3e6BrpeA4jwL0A2LwQ4y88kpKErpJZpbSMc+K6tzyfKU2iZNkn01
tea+l7X3V+a9wWXq1Db8NdtyA+edtdRbIDLKr9jog8LKo5M+RhjK1WqzYafuHXqAZ3sLHCi4E0pS
SsjmrYNw71glSQ/V3BAzvnijNbxmAxpFDj3EZNJta0ZvRa7Y56+mHkrns2sT+R9tCUUMm6+rFRI7
eoMFjtHNAXrWnrcLo9ALhIf6msbUF7Bl9nU14lEMTeM8y4SyKdHH76zQt0WUTid1Rr4Joai7lkR/
rMUhCqrOBd3i9WZkd8ZCvDSLeI5ZjNpFNWV7H/p2urbJMnPT86qovcuYULeW2b6KHFUEmcPPCCbs
qLTsP7o+I/Kw4o8009E5NMtXyxjt3VjE7L+XJnRfZq+Dh9Zqybbp7pnTpCfB9uCUhU68MUoIALCx
47Nlm3c9MmBveCN3FP54A4gr8nvJdlDkfcbRj8Qem7NuETjT8sOKAbOXijRUYWCJprV4XYHA/E+j
dNSLerRNSw+7DEMgqRVWIDXG3GtJs+DX4CB7vhQClFnf6iE+mBhuwZHAPdGDYx31oLGmaJjYcYa8
l9TIBUHpIzdqeW7M6VUV8wi1I7Q3I6o0wbR0kSmYgt7kxzIzF6CZIzJ4JR3Sk7MGusgzyzOIjMMw
wUgBrnTtzO6utPg/FWaSbnRcB+dgxcyJhcBvgT/bOsNUwCmY3euYaRqhYJffPEpzp6SpP2bgRu94
bYA2LH+IIc7e1QKXGK/97ZYhN/eaJXCWVIGcdXY6GTeU47nay9pMLGEArDxlE65nowGOvVq1tgpg
zxCkwCQL87ReBpu/t1hGxTFPKqbssXM2OBwDD6GkAAiunIMSxbTYKW2eCzswmfJeBg1KrwQogP/a
sEsb/h6SI+FLQoL1kM7iQyAFh/jobsJabuM4IwT3BW8EQHuTavy66P9mSpD18h/2Ne25HfK9HCXL
JKjA1MEDWE0hCbXwOKU8OuJ7WVTGNyTkUeQcH3oaWYdsUB4zSYCF3qrua3MxHkj+VjvjkHijoFq/
8ZLZO4rYuiaU0oJMR1apVQuE/wwQ4/bZNfXpomXJ26iyS8U0HRlFAWV4MWmqQ3Rt0oa/BxTo41MB
Isplt7MpeIPlquxP4Yhs+qcbHO0JbNdFGluZ2AiYzNPagqsvsr7ZlJntvcICcG7q9DaD4Hs1ACPY
RdTs6iT9VhEYIF8ZA62sKKau3TnTc2I+HNuTQlH2aecK4icjA/5ibYqoM4K6KvsD7IjyrTNlcxhh
iwRrV0+dBryxtDBYVJoXwmX+n7azN3oV/Z5sZdqXSTafEf547WfA3qZrp7cIKZdb1Gj/x9h5LUmK
bOn6iTBDi9vQEakrs+QNVl3dhdaap5+PRe9NTp7uY3Pj5gqIAMdx8YuanWGkMJ3eSY9WbVfnEhq4
EcDOUBIk5jJ+3sLUcAekgp2QTcYi2DnzmB2ZRT8ZrHPQix+yDGdzwGI/c/sN07L2mi2YmXLB1YUg
LK6m8xQtuNHamNQrwIhwQZJKMOnRF0Ux/GP83yzJl+rZ8trVtzLgvnotdLpdVqSEAvRsdJDTWl0F
B/80qQYDw/AtbkAK+K9jE6SnADqv3Rpwi4bxFaFy1A3xvFt1NQQjJLihzGTC4MYOSt6L4IYUdH4K
SXL8Y3Kb4AYuy5qPDFb5JRKVN9qq4JJdJJrMrCDBwuLvDXUB2tdtdRSESuU8LZBCxrLZreiBWwcN
Xg/+LlG0ZR2B3AAs1pFdle+Okh8SNcBS9E+zH0AxLzeuWc4osQ2faGuJOh8FqiiZ45xN2UVqRk7L
nUEWMfj7+HY5idTSQnXa2U6WHuRXJmhNswGL8Nni6ncOGvUsCiOOt4fkPlzBcP7qluc3mpFzyVGj
lj1gCRK5/xKNmSKzpYXxnSSzrDqHpaLjP7P8phzcZ4B3xkUuKT8Dq9owqgbESfrqiHP4n3JcOgZw
zJfHuD5hyRS8VO6z62ItpNEtbyz17ozUCp5MgD5W7K+0Bmi37FCPUzoeVb3+KXhgCQZg1F0Nv471
VCRHsmqwMSOqnJQ+3m2Osum94rxCNfjRw1w8ek3IE7WRED21SfMqz95O3KeBdZ/TXBt069YQobfH
0J3treKWOkz/2hDNtu2hgR3WgVA3wUEelzwNiZV4fCY7iUorsELdZ1+523lFn9/wdfRAn0l0CSAi
0DaUc4U5Nn3LkMwAEYA5482KEei7qBzt4EgBEtk18tsandMeNJQdXeR6Y9OwRt0c4jb5Oo/6Te7c
epeglu4KK50Ocq/lriRtwfy/1RBfWTAA8kzkCIlJ3tocJC2BkeIY0nQhEE1EH4fukzz4tWnKrdla
g5TUrHzuKjDsB7kV8iP1vub+tEGh71lBZ5RrVX+0i20Icpfr/TVzp58BXhmnjNEAre5Vq/IWpm14
ymeIzq0+fdKXrkM+21lsO+c5mEECY8e3U6FzooTboCdkJXnx/1z43W+QKLZXkN31UF9rrk8PNRkc
SntDP0gXIN/3Drnxiw0ga/yUwuVdb+4Kp3j31rwDVXy8gwbbeEUEa3JuTkaYa/MxdsMfSpepx+0O
0wnedMeF0r11Lmr/nGFieZLf0vvVU2rP6gmNxn7eN1l43w66Asxj6YeW11qOlNi/5nldOSMcECYH
aQl9nJ4YwjB1WRqCPiLtZMKx3prPUsGuZiqYOs7swXSRFjx21nCZcotpSXXMnQHjI3cBV/7rde0i
vfohWGEvN4ArLICUre3N8YOrLwBGo7DrRd6G7m3plqUlSXLLK1j9WXokS5+do+9UA5iV9NkJFPpI
qS/B9ra+a6JrVMrnyhsuXmPupSWsh2ArcFa+tA0bBNIXMmFvzih0X7c3fGvLkifJYGmFat+fGkB6
59CJTlJmSmOXGtvxH5ugpOWpSWw9RtJr9EO5JD/krc22rGz7764HWzk2+FPzGsCV26XAY4oUkFtv
g3BePhy6B9E00JmoTvoJHwr26RkXyBMfbB1jUOcpn9sXh7EB88N7nRWLWS12LdSJHFDKUHd31oJV
ncfyJR/c7mSaM0OJRlcPalCwdtMjMLNjg/ckvIMpX+wizXmoD0FUPjmYF28PXq4qyfV12tKSuTWT
D4cUQ9peeuwHpTFKUC/dtcT0BPqSGcN5krsvJynAM05gVmh2vQ+tfi9vCax2ciX6LndwjW+5hYiS
zFsmXIOPkOq+28KlCLlhXaykV9bBoYbEC75hTPTPUQ/cHRmTo9xjCeSxx8vwBKFc5shT+kc+6Tcv
NrKTOo93iVkiUOZ1F+lkNHrtFs5uiXruISyC9QtgtH9Cys+uckJ58hKjp28XNowdDX/Og/eMWZy7
Ypb9xH718Tw75dIits5A1VTnynHb79PbUTv0E8T77S6WmUNPmiyfmczNrINvQRcSUgm8gG/gkg1G
4h7yo1KFvTUoJwa6KKNmHVcdMxlsgdetzpPrXCeAOeznnqFHolEc2fsMx7B1dLXOoiItKNhz07W1
E4ZL/VgbiXGS88vv8u1ovLb602zk7Uk1jRd5qtujlVjedb9iY4p2Y1Gg9A+F/O8J2tZxKPLtl/Q6
sGN6WuJIw/QBjP9Ry+wcdn6bDw8IspsXoGnVTVg7Q9RVN9rC7zLMsvX5ypPY+pjtwfCB/iuFnmlO
Xn2wIEgji+EYOJwUvAQuPfgBhcBjyS2TJyPNOlBZe7SAB/sFviH/7cylwtajb09ybdBLf7/dhK1U
YlLl/38qxmoj7KWHrauXHyPJdSy+pSW2Zs4Rth8MaBFmkIGu0tkXFY9FqSKXXYdcEsVhk1dtjbKv
/Tesfv1Qyu98N8pYjy1zdw8s4J4NQewx+NDL+JXNEZau5TWZC+Rg9sFk/kBrhfXksE8uRROG6lGq
r1F/+YJGgEG6IF3HcdJSZUS3BVveNGdsOWgoRWrAxJZBmPydLVhRkpJ+N5Zdf305jzBxHsYCXbee
eAM8/WSzSzXv0est2IT6w5UfYtY33dXVqwzLZFAnMQnWUy/DQkmyEYTmdQABZKssVbakxLZge4xb
3naND8dG+ecOoQ76MPpM6Tg7gAD5RdLy5nHHE6bxS/n64+dSK3aRMqjvhpHyCNeWN/8MINpfpblG
KOkCml6eQdh1SG5IS/nnqBy9dlWAcpqLW6aHj1SQAKbINoX7wAkRgoeUbgXbHFAKJNjqSXLwfw1a
nV/XX7+05JXssb0z63hmbcyS6+l5x/7Jf987ia21JPoxLQetZ31X6+MFPh6laGxstPabNiM1K/3K
NnqQY/8pb6sipes4W6JbIM9jS0pMjvvXs76bzkhtqfjhUv+U9+GsH64ULB0+RnN1F8LoW15xPJzZ
q6jmda4qL7wELKVAzoRGxOR9WWbbgi1vzvAEhX5Hnao1iK6VpLuVk29V35VI1DcDEEJswa8tWl4W
eU+2l2V7qf41bztM3jup9095/9dT+XO+kPuLGLTfeHBxaGNYu4yF5cO1BetMdku/W6v4p+of8tb5
xHLa9Qpyng911isMiXevKcNvtfPCvXQNMgeV2PaNlj5kS0psG5BtlT/kfUhKPb9HMKD/pdVIIiSF
DZGPl5O9d4a30oTXqORKemYpm2l1VmUn3Stet+4dMBW08S2tzAuNXNLS8zMWClhRsjLLXZeO/MBq
5710D6z+I8naoAz8N11t7TRslTUE6V2KcoaEifjb4Z+6260pODLp3+pszWDL+9BcJCmlY9CkLFm4
ML0GdTYPnaOn817mvwkAA5aLkvEtaIfotL7xclO2YO1Wt7Tcrn9NSsH26koyYCHl7+5b0h/OIHlz
loCd0BJeo62zXwfWa7k8n+3IBq8SJm/Z1WJhxFhWSN7NHLdqcqwEMjDYkhL7UE860S3v3R+Xkg+H
DF6lHGfjAVTgcw2VAtcAqcFKuaGB5Fg+XCWOeO2rdF1+lmTZRe5MmfR5dplVZ9dkjnWRl317ouu7
/24x891QYasqMXm8UdGzordWWhe5cgfREyOOkEnR0coeZq9kOwY1F216lFd0XaeUFjDOetx8kxf5
71WtWg2OWGezddKwOZjn2TVBIhiWOKQ1CeqG3crdlvatQEH/LLR25aI77MwWBmR0yNvKh6VrwdnU
/TvhbFtsAEQq2jVyV+W51BlUJr0q3soYnonwyfXlAc8tojvtup754fbLTX33iNap63rXZc4i0fU1
j9icnD1zOspdlstugfyALSk39kPeOquTko9kzq2mFG9/SQ9DfW9jrbfDxhCruCD3v3RFPJ4NhACP
OoxZklDPECAtrvhMUmrp7J0ZDjI9S6nnAfPUkwTvpjp4jbTsrC3nUJM6eyiDut1JrbnLxosyl+ZB
7TNAesNQ7JqIV10CL3PNve0B8NTAFN2niXtSo9DKj0gGYbjMzP7IqiSo4cm5NnrQPMHJYq8Z0ViI
55mDe1Gs3qf++LYg2j8FyMB+gn9TH1CNG1HlICl5GYJHWcL2RD2iAhHbVfop9hyUBc3uYYrRQnCA
LZx09vbPnuXPz2nV/ILveOlNrfwy5iauWqn/Iy8Zktf4wN/8QAUpnjVvvTdbPz1W69nZ9QM2HLQW
dZxh2AVNXX+tZzC9TMnLz7qa2nsUdYBXRch2qcViC2CylDznVoV+k6oeKiSCUYYqwXFjxFg9jksJ
S0mYCQw4CoSJdm4Ku3ycp6R6lJgEWVE46J7lOcLCLMJbRRwcygr5IX8avptsnp1bdZHyy9TKwI4E
JY7DsgC8c31mbnERo3qtQvg0fIxEVRQMD21WgAny2oH5cFO4N5AabK95LLa3qH5N/RQ9D0sA0SV6
9tXkB7KaylWyygyTbnQXUeUqED4zLHZrnOC5QQ37WWUn9DlVNG0/jWPADIKC2PaAVqU29zLHUhQP
2d00DN2jlnTe07wEdQZsz6Ztwa6mxlYQ6lm610oHV7SB3RlzwmxuHHV0Yfy/piSaH9cUaA6Ufx3a
3HZ8FVneEyoz0b4K2x26p8bR0SzzME1NjsYbYPrC0Myb7QB1BtaqHXRbT9odVvDIYOAAXnpheV9B
tbtvlmBL0j7PScEa6oC0kQ03rdRv+Wymxl4zDe0mQTEF/8ks+krZTx4sdy9MWWxG1OCt9wGMuvbY
f0+G/JvBVjq4cOj+vFsmfGaQiaAVigqVmH7+i+3Or2Ge6N+nJgGtgCDOWzBmwK7RwXqaNfaSrSmx
7io37296H7eXNI2LRx6BBuW/VT81o0LjylLzQTX6txrVoAc3Sp4Gu2qgvir1p7hn48hB7PEoSSlg
K/Qz8uv5sR53PcYdu2mpHmsppnwxWK7lOHawyXIUaLf0GYd3B1v5DyedzTs5Vd2Y2qPjhRfIYTh1
ZsiinfjgVIftF7RB8jsM52Q9b23M7VPTtcdcRdZm72Ox3AfZK0aFM4v2RcNc2TbvIFo0n+Ce948s
HV8lhdFu+wnTOshQ2YhY01JD8hyj/HhQ4r6pLnpcuAYC1Ib2w4rFElVg0N2jn9bf1wPLymWK2okU
OChZXJHBTECzcSt0U2nPiG1qe0nK7clSdflUOWDClvtjjyNAl2oZ6MVne/y9/p00yf2zXdRwzpb7
h+o0iLxs8vCnp82Mg4lyikQlqIIZhvuWltY2tkhIvsuUYinpIHcchieAMyDwgmEHrgtLhbKiU9Lr
b3UdhJfeHgI03sPqR1mepDwewvqU6qg2VbPisGCtuLiFsx54bYIouO+WYEjQPXEN//yuoO9T7GS+
BL4dH6EwxHflmOFhuAQSkzyTWTaWDTaKarEWNfgN/ktFOWStvR3djZgD/l8OSd0BfIWqnT+epu0K
RG5fxsdSZTVw/+HXSW25yFSUenOftguPgm1H02phwKJI+RAtQY7AxIMkJ99HsTDyB8jraszi+lJc
qiiX77ZKEsNB744PX8c+MgfHLqsqYVl5eGJMinJzvlhA8VGWktIPh0pSLtyiOnpxEAJfD5WrvTsi
081jVwLQ+Fiw/KqpjCE7vsyF/S3FnhTk0uymd+1UpXfuGAE40VDe7DL2GVV2K45JEWqvahkO965e
/5GHmvo62IX6qof1Y0cH+8jeNEwXRAf5+vUG+l9O3ep3NtCSL27GqdjMKR9S1Ay+RJXyFT5y8CSF
Zhk8+EVsP0sZSOFjCqHuU77UHOsvyaCZb5ofFZ+15CpV+OZkr2rTQL98DOt0uu8DLX0YlwBxP33Y
mUlN1G7mHX02aLwlKXUgmrKR47t/qcmAe6nL2iXMpfRL5tXoaGtGu5ek0TfDxcA19VCaFor4O9vq
+k/YWCFdZI36MYJQ+aXpsUVQ4eudF37lF6Bg5cHOfPMyYpn5XNrjGxCa7rtV/pzdxv1qKW57y8oI
6SRb7743M0AK1bHyZ0R00NIN+9+BY7ffgWzphznGRdxu/DcN8Bkatu0A3pNYHLbHGWtY+ML/yYIW
+XfhhzzdckDFZvN9OXj1Eb+2EoU5p3jLFMu+NWk3obndF286jOlPWL/vpFABxvYGAuMrTF71QbJs
v2F/wR3KsyRH1CSumjcle0nWsWs+z+zSSUrO2A3qg4rWmw4j+i6YZnAJhRUadzVaMdCiax8VNjt/
YNE97g5g8ZD1RFr2WPmDc5OSvvW9o6kNFu0Ot5PZp+dBMCb60qtVv4fjE90k6USqDUwh6u8kaWNE
hA+k7t9Lclamny7f/EdJTX32TH+dPxsx+B5/DC5hNCgvadaqD5EPjTj0sasa8uoZoM8R2Yn+pfTa
z0ncqneAFYYXXW95VWJU5avEvZcKko8u4qlU6uxRsiQwUTmKbAgMdadjuFrgHpvZwYtUj6GjPefm
S9MUJ7dzKwwL6yMy5uWdPTnFXdRBllvEgss7RSVouspFZladDrHXIzpuR81TqDlYgU/WGwph6XfV
qrwjupnlRZJwdIDU68WX0hyRpDR6sARLNa2f/B2afqBq8hF3ZbUFKF6l30FRZ2fo+M5JZ+/ju20Z
d7mrWK9mmDkPZWIBsFiqtZP61wRa8sqnTXtgWKfhRkTMXYJZS/09K3gN+N3/5G1VJGYp7V9Vr2vn
fzpebwHAdHb8VI9z8zgqFXDpwkX6DlSXyZfor1z1P5vjYH9pnBF9oFwv7rPQsFE2rlIQccP8ta/c
F6k6Gul9HRnet7rJ1YNbx9ZDWnoYsNQ1ainown6GjvRLQfzqGBd7F9jQvVryUrlj/LPTAIhZhts8
eWYX3BTbSc5RGqqvqKrUOzm9M39TS6/51bFvBIzIjNFhnIwLa7Ylqrul9eLZaI7zujsIW2r5Lsnq
AmVcNKruS/rUe7sMD72vx7cacfK/C9Y6UlxuufBIAD8j439Q50CND1Iegnu8l7PFjkumXUEnrBzz
uialWPe0ZDzxakdrzUDTXywzsc6qPcDd3k5hOeadDbz85oSWcky1QseWanAuFnjfK143zb1mmM7J
TrLpecLH5dC3avOZt1EF+uM6Pxg7v6DNo/xuvDd3SBiSjoV1enm128L8BScRsUiTfp7Wx0ubJQ4k
lWA+1lVVP8Z6W19MoxpukdtauPv6JbYEnYM+FmBVOj6YmXqJLJbf+9/jYPycRKbylwLScr1QlmtI
xRXWn1M6/AwVxfmm2U2G2rE2v4Y22uAMUYInKNTuOVtExVXFT+/6NLbOLAekTy5UIDDOjcX6GR2Z
7c/hdzrgH5APlT/1AB9k0EmMsBmEJ4Fr/pWhjKx3/VuANUfTfuo7MMvoFDdvXsucsOsr7QncRgc8
B4cleFfOgcU137/ouoEH1egskgZqiluc1mV3EnOcmi1AJBAeugRZF/xrPmnO4L3lqfdNm2Llwew9
j3uAfG8dpvVNkp2B8lzuxN1Vj3uEqTTGZdeuBOpWNK73OYCQvquGUH3oq9L/HNXzd90K9EdJzQsC
3NGtJ6nqac5dpFn+s6TCPji3aZl+Mgvd/+zP7CUWVvNaGo7z2T+PfuZ8j/lUnttRbc9OOwQ/Cv1c
D7X9owSRhWVOVV+GYCi+YXO3763I/cQ88h6Th+Kx9hXE8wPIG10fars1bymICnaccdZdmCzjGbGj
iZcI4TUjMv4Su0MLMbXQCbrPW4XGqI1DZXfWacBS8LFbAhrGdGjwRj5IUgrYsC0emxm3LSyr7wA7
ceWgq0A3YDi6Y+2ueDSWwEaK985VjIfcqeZPrAJ868po+jFFC9Cjhc+BDhSSe6n+LZ6H6cdYR9Z+
XPKjJf9/13eRXNrq+67PeYCn7ZvARfDtP+ff8v/t/P+7vlxXrwaY2555NHMr3g9M2F/KYapfdMfU
z/aSh1xG/SIFOZPfNU+qIBTZvJRL3odj+XIiZ6V451jnmyiBtbAtvapRT7SM7O88FftoLzdPWzUp
HGPP29U1fIOgfFKy1oIwCedr1OohODq864ceHZtDNmrFkwSjyfMq+i/6Tmuqox4m6n1QQcSjk5IE
Cu3qfbsEkrQNBdL9ms6qQ890Da3H/5RK/paUIyQPbbu7PALQtmWtZ9rSKZ3ePLpPJbfrZ4/9B4pk
3vcEPhONqsyvng+XVB+dT5Pdez8NBOhYLfSGJ8t1MRxN0FspUjVi9xU2McTja1MqJ0P35q8oMgzn
jrOK4OkXaFlXuUaYAefrq9Z6wAnbe/Q7jY2u5dyYVzzp3LXP4EYsXAcM46Q37XjT6xDN7sVwRxx1
VnMdKywg5zL5kgIJerS6jy4gK5jovXM1U7NEXKf1XzInUV4QiO4O+sXDRiyZZzRdDLRjECF3zB1D
EHgx8ViflSrrz0z+kMU3fldm+wOJkeFrFOMEn3Rt/xQ1vXZR4za7+mNqPoaBjieGUs5f0jD9Degw
+83BIXbwN8U0UcfC+vcFP5mzMXbBY1U0zUuxBIbK8DAskEtcKhj6QkVqgGxYbfmopfDikUxWj4NX
dI9SX6ph8HTENHLCAA1xmmTxZAcyj5dsn7wEiHXgq9akz4gOYRBhYYxmdOp4wgetfrSCLjlXUGse
kgxShTGa873jgiyGHW/fOdkQXQukjO88M7KuLHsUN2+ah1tWjeNVUaPyLjMKjH38PrpPGh+Jp8Fx
75Nywuu1ZpEk6hL/FLetigODWp9crxghuiK6jABU/8z+RHlMY6d78VF7QjcY7CA9Dmigqu9f5w6r
H8ydx7fIQh65M3d9F7IoFRTq54Y96H04qsaX0XXR8kb39CveM/2uiqbxwceHCgnqPD1UUxihhIV+
HN8mCB9+Ov+RNO7Rx4/sG7vXDbo20cK1n6NXsKS/I1ud/1AS4w8WfqGXWwEL5YGrn7KWj7M/mOd+
OYMb498BDqzE4mFkQmVPiHQCMfmjAJeod+ZPD6wBU8BsuEMbdXyuMVJf1PhnRNfqB8+aOqSQeQOY
GZWXrNEQkkG8b3yMUWthUD5eclOJ3nzFcx4dDTatGMGHZg/lzvKHS58O0zfTZu6kacGbW/CmaFNe
IBugjt8iAIDHoBz6ixylx8m1NgbtljvacGAtsbjBCIqZqi7IYMvDkMNvd2uWOSGIKFUk9i7TXkok
82PJVn3MRJ+QC2znkbyqcuGhsYG3z3AMfLTKFivHVum+dBhY3kZfzZCv4JZk6G2zbjnA9FiSKNp5
x6kt8Llckro5QVoyreIqST+ttR3sxHiHyQMkOdthUrAEeh7i91SaU3k3ekmFgwUxCbY6EpM8nMap
3ehAlIYcNNb/4bgZwagSgvr/Orck313awUfgykho9y5vO0SuP0blfMvSb80Uhm/0uf6uiB3rqvtw
K/rceFU9xz8bQ6js55zH7HhF/GxXxUVScpBpeK9tl3kPlqVckC6aH72ugVLY5u3XfnSqnTE4wc82
UN4gFHl/mpp2yl26A3TA94GW6xEVEOXtsvg3ixlPqIPEf1RRHfPZadpvi939PrG68oF17jsVEfcH
iALVQ65V4Qk503mXmGr1sBVIKQOsv+uZWPIUrbNXuy9AZHBuXs4gh0jFLdnbo7Nzhpo9y/9e5MOp
lTGBL6T7X1IwqghmLhfZTiDJdFAvbH7Ft4M7KM59NwYYEGEdiuOL0odQSHTn2UTJ8Tm1l95XK0AY
mKG75sH0xVIpdS8OSwUPjopxSawi9b8mlzycuoeHaAkkDwimdsQXjV2QpXQrkHqSV9VqdjIHXAEk
2dpGfoyQhTl08cTyflX/EUFc8Aq1/q4FE/S3vpy+OCWT9npq/Nd8zvsDULH+Re9i1DCdMXtyDURV
YkTcHiarHy4FqFoUHCMw+9hWXa3UQxNk6cUHR40e81StThlz3WcVrV1WDFi9Tq1aYWG9yD7z68I9
a97u18RGAcWaTfMHnqLf/Ca1f5WWf1NZyAxQwoHXlNQJQ+nPRdnayPexyMCGRvd7nLx7P8+LX0YT
/1RMVqnpLQHQgxqyrB43LBOpBQtJz2zOhs9+PTRomjOBkNLRCcu7MIMKKKU5Fp73fj83OymN0zDD
8xJNOSmdWjt9rBXzR7KciR2P/Cmtq1cpi02XNSeElhiTR09lqyqPMU5CxANrjp4kJoGaBd9nXa2u
W5bEcEMNDzE+PutRW6nqZM45ZiNqJ3lOEyI36TbwThEH3W/1tuuoQ/bQmIV982edunOMKxVMpNcx
8Uq2iHw2T7RUu/PcTrtT4VHBWY+0czojFSMFEowuqkF7ZalTK8pUnbZjNF/5Vc4lynb/Pc27KpYT
wyGTk29n67Hp2PfOVB7W80qxn8Zc4l3N2VaUPXZY5sGwPYhgy+mVoYYiCIP13YFSsF5SfmCYqf7J
M80va54hv2C7+OQlNEHf6dRrE7aHf/xPW+2/z6v9mQXoNqy/YbkLEnv3Y5cft/4mKVkv2pXZU4yw
K1Txs9W66l2xVJMKvlmzzCNRKZFgktsvUdPtkG4Y/vDYEXpQuuHEaAM7tbF5aJKo2tcYWAQRVLOg
yX9aRTOhoQemsVevdujPZ8fr/gKWOx1ShBXV6FevJ1hHmjZ+FB76YN7QXcO0/bPOfO/EmOnORcI0
qvTooNnTImXr/bIVLLLjbqfUdOQIzZrI4bsea4wN7lZunXxhnnmBhPfZbHpv1/PaoesxvdV+Bbi4
+6wFIyeD5ocidvLYq829E8O/rEA9saBzTFndKkz9Z1gM9wq7nlOBJeKEBEO5bPgVCpsOCXzfCzxi
pqlechcp2kvdJsqzGjPlLfEzeq78O5OxCPZyS9Yw9tCk0uRhzdMwcdnNxZBdt6MCVvIOWY3kEr6p
yrMUwEH72c4wrqq2h8o5vzbVa5Oaw/PAQKh1arTQc6bkwwxkBPGymB8SfFZKTFZwyMH2oOoclB3a
cTdCNTU98IZW+thrIw5gSzCl/ks9wOPPijsnGCxQ/wQFq8V7OGbjSS/QGpO8HAWG84zLGgum/8nr
ZgYSSJrq5woXvcK1/KdsCZCj8Eqnem5t5JrSFl2ckTHM87wEUWqUF3dypp0k6UGM5xg1CghDzZq1
5Te2+TWyWuMmWa5S6eiSjTN2oU1xlDwJDN3X2SZCs1GqvCtAMc+YmvXCkm3pBfu7U5Ff5cKS54fD
zvZa49BONTvWy4+UwihR8zvLRoBwybJYVn90HOUwBGH8UpTHAkLwc6tp0Qt75r/HqPKvg2Y8IESe
3o+YVT1L4M5o/SNrZZ22vHTqc0zcUOZPVCVWoDT6Bp7X3S2xEuuZxX5rPbaL7ONc+LgfhW2Di5bL
pM1P8RiardI9r2kckqpTXaTmHpwv5WFp6XfL4Dlu3KfZY3TQzxV7RVVnPnteojxZ0V2wJIwo/jsY
rfp7x6rlbTLTZVoI3wf3P4AZW70xQeUonel65USOWth4V0TPGN51j2UxHdYWNZdRANa43aGK3DwV
dRa8mCySvehx8Vr6wXgn1SRgSKbvsAUqL5KUuhoq6werAjkuR0kejIoUSkLywBxu3Htq4D2nueE9
o8s93wyj+xH4NSohS77uZD1OUvHOj12Y/1INBcwrO/fhg9Rg5PesRppxF820v2KK2osSePYzZFHn
GQex6qiFLl4G4+w8S4HWIu6plmzOSFIKEEwxH6uUASPOGwrKsWHLVrJh7PuI/jfprfutbsjaKWZm
jXNO9So+uROICeQsw5cSNsQBe5bkaDgoo+2dtvJPhmegHI5+ywtSz9GL2TZwQ42E9YOR9VDXSDEV
WrxMJGDsMuOWhZunPo+MNsoAOzwFsxB/UerzER7+O7Yk0df7mrd4+eGt4YG/W6xVfMyhbxLDrjlj
//rWLiyhboEwSkyCQYCSS8CkFuCkZCJd2509nR3vMUbwpZjewhV4teC8VYbd9TdVn1lmaZnFLsSH
LWCMDNVB0pmwHnoz+2ouxKNuYdLUy0/AmwjmkS38I6tC2A01SBYF0N29SaBX7ThjcFQv+hv/jeqp
9ytKdDQwmhzZRynu+xmGqERjZGeQ/E9itjkQzmfTDpW99Y65ExYkCTojsWuzhSh3cS1G7OVuWZU5
o32C3QEMM+gL5lGZDAWKXffX1Jl/+qhFpEV1HrH/Oljaa4Cv463o+m8Ot/Uuwg7s1Grmj3AyveO4
oGoTTlN4d/Q42VH+73a3JSZPgD2s8GgG3CsFl7Q7tdMPdRKYlxajtpttFOXVZpKQVHG9U9TuPJj2
55R/bVkjDH1IHSpPmCag1YzJXQTpZ8U6xDUk5oWUli+Ia2d5WBLLEG04VsiC8N3ttVuDskVQ2Wx0
GSVKfEk63r+7MVCUuW+21yCh6Gh7Rcl81vtZcKtC65eZhcrRsO6LoR5vTWgPa2CY0Xjz9eXOZdOP
TNOrG5Tf6ublFaLjEs1dr9eOEhXrVYlJkDh+BdrJQw1jwc4Xix1LaVQQdBh0/GPDKj0nv0YZQgAL
R3T5mxLIH96SXWagLKPhm+kvHKZ5wSjK7SiEcyrRdmbBK8+c6bA9GWmnW1JinjZgbwWBl867QCeQ
wFhgf1tgdWZ47kzrLlmw99IOJIiW5MAWx2mOmnvJKn0Lc4fAZTQitga9OBrYSs/z7YviU6o1Ne6j
Rg4HbGGNrVGn04drgsgXJHnu6aIPUZnYGEggyThChViLlN81Q8rhDmPIdjc3To8rihKPd45bHAxs
utpinHZBhrVuiD/1QXUrZjG66p9Z+/nTS8c3rVyEdRmP4BtbYDgHlX5i6/yoZz280eQhK6pwh0YZ
G6VzGd7bYGEeAr/bs9/e7IYpe8w0PhG5V1kHD5XVO7Vq93QZJVvorCyWVXdFbmCZ2s7qC+x7/TIP
OAjZLp60zte2bvOTySYMKPaux4ulCU5RixGlme+UPmN/BJjggQ8unUb8ZOqavZ+0STn6SostTK+f
0P5Hnm7+bJjpNS9L1u+wJIoa83s1VHgWTukJ+aXoaEH0K9ruPgxqdcfHEWZyWBSHBkJG2N0j/Aqe
JGZLV1HZeg1iFlXgUu0RZYtOQ7V4RLcGKFyWKNic3s+lPuBv7DaHEomKxmWtsR9/Nw43xu09rFI4
fu69+2BK4n2EwZafxyq6pliURhrL1b2K8K0Ro46PaWbV/459GNkqSKr9OFvu2UfrRinbS6uH3AR0
6CLT5k6bIVzxZjDBxQxfPHdZusQIkvFY86fDp3vpWzQN7RjHvubJ2VAmiMAKeP9uUM6MKOY9+48/
GDyHR3eCv18qdoI2ETAdd2bsacLNcZFHA77JHw9yb7ok7suIBNKFHU/1f7g6r+VWgW5bPxFVhKaB
W0DJkizndEM5LXJODU+/P/nf+/xV52bVsixLNoJm9phjfuOEmZb0DJcEBr3ig26Y0mVmfowBBrux
q5O1NQqYU0w9Jdq/ISJbplPn6xlkZnI4F8n6a/PNoOq5UbZssjUnuq3N8bstoSOZXKKBMU+ENS0z
/cbEITFHz0SIIHqq854EXMmcGBPcYYGcYAmGwtdcLwI5XJEisJZ9ZQ6vEfeLEMqrTy4z+aAlLRyX
95Ktl8KEWKcAV84C0cs+j622LeM+ul8grq+t+9UUpOrFevy5TNp2cNkIzsYUXgvASVrJEa/c1vaS
Hw0Oq18rsokNtb55LYIFAqSh/TpEJMI1stKDZaDkeZl+D3HBDaylCKNkeloMd0sQLvaRBCuWJnS6
reyQtPw7b41xu7ZqDJekaLaa+5JoVeXbWRltuqJCn5mqrS21+rQmvOA8oAymhnGJVTaAplwOo/7J
zj8JvMWZNmP32OdEtXbkdaHnb6TXvBvDBJ4FQJJrEXo8TC84ci1gR1kSkOJZ+lSDRrDCX/U9AlP9
YVGlnznJ3haa7k8gu2QmXgCJtQKTJJivgvqo1cMqI33FhRiqG+PesGKb7y2vsTd9RnHbAXWqf7L1
bTVz4GtF8o05twx785kIxecJvyRdF2ip89EDmXrtbQxqdEO0NrWMDpIZJmAZmf+Qb0CYyPdstm9r
RdO+8E7C5GmlMZ8tneqfNT3bTKQOD01/itaRANlq2RHPK0mXrZL98kVyNnr1U16NH8ZIoLw+LHci
o/If1yuut0YIJBqdRp9gha6ATI54hgEbxpwTQVePAMGyz4mD5HcNocCapR0aRZGVCKMNhh3HXg8L
B8GfSIGj1Wy70o7uyTYcNrR2skC1zrNUZWhVIwuBBoa2KN7IuC9Cw6Ph3XdD6vd9+YpflCHHgT20
ylPyknBvyo4g4WtOLM5otem14gWY/z3oNNfvXycJga5Nc+bu54Obmj+1lv+UqfndtxZhgR1kfp09
FAr3rprHZeuWNAtSAy+7W+AjSpb4zUAFVSWwv3mpH/WsvW2vQlW1XBuxv1bvEL0w8wsnWGX7Sfhw
77qN0uR13Lm5TEnmp7VELbkaddtYHWqDm0KJR0gC74P1wqop4yAzDl2ZXhyMGH5T1LdlXv8rLefQ
tvKzT9l4KXGXuEUZCr3YY1RBD4oG8lrmiLl6d74ZSDOLQVWHLQ70zWhlEHnmKQ+lRhq9qQ2Lr9mV
CiNL+3YhGyXRhBE9tTaCUClzcORuUd0TMW+0oUuxQwXY2StKZlI9V0rfClK9t24i8Q/jWUltTjOt
fvP0OruZgjhxrwyxh8lKoI0XL8s6FCH8maekW79rJV/NermfZGCWst3KWJ1X0Jy5hDzXkz9pSHmu
wVi7dQ9nsDbpqIn+kEcRNm25m1MtdFOy7t+XtPnw4uJJNuNJSTyN+vySDMW+x4OTK86JbOi3INlA
00ynBHAghjbAaF1hh3nDDlzrQqvj+oQqbxf7tq9nRNwFZhx8aKABZFfE9scyqA+yqUvfKbTn3gVk
M6Tme1/m3zM4PatV78yX/WLbxRdr7dYpPYyifFoYIw8KvX5oRuDlKRymKcdRzfF4FISI7WraAHj+
LLSjft3RgASm1h/icbwn04gMQRd9fB6c3170oCm4w5KxTdR7JUD+AlD2NTETealXYJuKkzlU9zlo
Ht9YZ3sjPG+npHd4L3sAfdCGDrWyB3j7OWb5BXtEQo4maexHQjHqW+aGsfA5YNNNrsgmQtlBFR7s
b70cTrk+v438Umz9XlNMGJA+ixev046sfI+Yyxp/HB0OfXxrkExf2+ZuyOa9qqNtv+/nattzWFgk
2PnTO1Q+vb2U+n8GBew0tykq1X4gT03vCRZT3imvYX2OVk4/pdrOKVfv7Ea/RUGEco4/rVLdqxyH
k+kNd6NbBOQ53DdD/GGX7BsZISO6YS7eHWbq4ZPWU0BrhpQHQfTnyrlBRwBsfEXZ0BkzFY3auJaO
wXjcCfYZB4/dcl3eEj3aUQekOloVl8v4KgdE5bVwlQ+H51JkqvdbByKgLjAcWWX8VMvitxlU55dD
MYetN5IYydBhl+iHSfceHIsickkgZ1fxdLR6quxmjD7GgetuHc2tBObt9NPZQr2DnJKHIO6kVtAN
bSNQoninQO6+wiDE6BQjoVloh91kcZAdDiORJysLulGGo+l4DPy7rj9lcxmWj30JI2rKNX1rWjAb
+i59IAB+iGDbc4Ojkrz3fnQ1jicDEBm7MXvvRsOTJhawm974IQZI44uW4nsZP7re28YTSNE+JaPY
y72wQCLoaHAUGOPDSte4eCjCWpEFbYwiMOp6iWKd78t1cg+ETL46KfAe7uDj1PwYA7XxMnN51vB1
svQktJqEuRmGYsbp0qYPBstPyHQSribye9a0PcVp/Y+Q0cQXxkhbyXqOepegkurLgFznrh1TEgaJ
YFHqks9Znce4PUqKxXiobiePpiH5IqCuzgwQvVBrv7g0LQI7vmZFmOp7sdkB5O6kbl2PW41cwtwd
rwmD3M0lAVJZD0e1fc3NlqtjDmS36hd7KhXFeJH7wqUGkwW+jTj9N6FnD0e7vhKybAXvTc3Pdj1v
DNNWFFaEZqQObAc53mmzag6plt9ZMQU5mbSVaVc7C2WqbdeZgjaZdgxpW70sQwShZ5nEX/CtYKfm
ePYSo+UK4KTR/iH6faZ1foikpUgGHuhW3pYNGDMQ98IvcNvuVzvuwh4ipjdnQbba52708KaOv7Z2
Q9TyKSWYtUKEBviI9y5vNowy3mWTEFu9at+BLNyM1Qrxub4imj9aQXC18gyG9evkuREOlRAeKBeR
wG/1mLqzTsFMYkGv3B2mJZtoSGcOMslwj1yYCrE/sxEE5DQvZLZLcyus5cnU5anNuAITjnAuCJWg
K/lrO9EUFgPE4XKTGHKXSvWxqhucM88FjlSfXJB2UxocJ6LEb5nEwDaysl+XzCoNy1WCt181yHxX
b1sAPeTN7I+asZUEHvmerT2KWmwnALfXRar24aAyCrVgoN5d6XKkf+QsbJp1BB34PiXWlym1ZRuZ
E7BkRkghGrI9LQrwdlSEtsfZX2vMDlCYEJuYML9CjT+kCYyk3PpnyaHypULut6EmsW4iIdrgBU39
PnV1E6qcE+aknPqax1ni2OYngssvGcrNccrpWps07heiinLTeADYV4ZYZRigtIxQz2v7+gObFI04
NE0a+26+EzZcWkOpvWNMLnVA1gSg5nroKcNbZrTgqIejlnK21Z3w+6J5zoqKcSR5AxgzXGvq53nw
SPVFpPBlkexmEsehdq63Egt7I34Ww/tuyjULMbI1nKbjvVPN704/f0MS3a/LEkjT+KhVakNLnkH0
MnwRqc6GTzJXAX0QvRGPU+7cj73LWEZWnid3pIHS6jSyvffMHki0L62naHgYhQ6qG4YoCWIk7uhO
FKqkOhe2OAlDcunGA3lO9DE63bk07DqmuprDJNXvCBx5NidSMb2x2sbJ8pBE9oQX0LmnoUKASxbB
bF7fXO/BlRomEfPK4isHFQxDRoFNgQm+Lg4zsw4XKLbEnPtTN9JvSHZaU52r4hlsnkezM9pzTgZd
k1gblRnsxCaDp5pptdFMaQXuTR8D7ET0w7tANrg34jmpnM3c6m9aUdBqGc1dpGDuqYgwvAIMWuuM
QTwN30mL9d62DtQXfVVQYMyOb1NVsvuaL3p+oJK2oQ4XpFSlXmDUk+RtyEMoPC2I8OZWrWUErpv9
LE7yltCnXJaxDLQJNmDmmcvBWV5rkRabyNwVgoZ0xRwqM6jxRpIDU4vxLa/iq0LNzj/K+NQ82QXc
EOiVdAZKK3l12i5jiHSR+bNS3L1tUr23zUzJMcmBNmFPezghJNpzPBjKP01ERkaeNLdDnGwtgkS2
3qKOTW5+FRoDu0kG+f3KG2qHbxxJzzTE662GR8VvueI3nuawN/S4lOa5v62WrQcFeFmQ2/FztWGU
x9DZasYCWyYRCrpaWc/sXxGhhaTpTx0VJ93RgJpnDclCkU3rKe33CYANH9OS43e1+TNbYKeKZ0M6
1S6ujQ/H0PbOqtBPPNw8VvNT16BO4XX/wJv5pKKet62Z3K4ghyH75nlAGiwUgvXSJUS43inuplyK
DBxWn1hisH5P/8i3vI08IpZT1iiDoPNycl48Qx2XDhgJnDmy5K3uMnXis+LDAolyn+aeudOukctJ
s5wKW4f6nlbjNk3Zp+nU/k0zv3CNYgPBVH9dDuWmi5cdP0cXfIwB3yYHYoWec8PUQhKwdi8Mkkb+
3Ea4h3489dq61iva9pNTjlSbGFPtFccZ0dWMThyL3GObyhIVWRS8XJuYbNF62w57zbsuzY/WwEtV
4plAsH2oOXh+NVv3WpEjGQrrbaJvacTzFJL+c+WpePEpscVTvMq9UVCgi5hQPlYnKgBIe+xhXRN2
aztaGI0hCSNY3XlJfN/8svBGdH5mJitVMt0Xgp2a7JinyWZiUYT+lnQENSxmTR7U/ASAtNji4brL
nOlEW4FBP624FUU8hGwCT/OV3LpYj8ZnXLmfzti/9DonZm6/kH3xaMoqFDE5hUQAQwEnSHa56Tuu
Fsa6cIjve0t/Gwf7S3MmdGWcbr1Fdl2mI8Zk3P+dNbWYmJgO7Xibt3DAWQCwwV3hzcZ7dN28ulp8
WiEVgtQ+5aZcEe7676ZV29bRXgoiiX0nseZgrim8dRs3Q8TZQhUzVrXHqLjQfVsUN3U0fFWCEYpk
XIFSYn/qxkenEEerlH1gaiM1VYX9XgdQrTJNC8U1n3f0jA2j4ETRZ/V3UiZ7wBU3XZps9dz+SdwO
naqjC0iSKlGK6c5cmttcEijatcWhmYhMHfVmgyv8Mzd67KImCd12uslyGs/ZgP8tqgAH2xt+heOY
XJy0wiQ8nyrNgO8kjcRn6DGarYdoYIQiiv6tlfZkEiWkZJ08afkHzMTKXs1Ai3XcWLN5u8AeC63B
+HbG4WB66WM901lnAvBniK4HOyk+FmN6zSvmqklbgH5V8zen8+2Sz+c6w54XxZ+UEJ8Eqya+U09b
u1k+xuY6l6dzI9dKD0fgWsMeN3HbUZtflUq1o4uXhNaCNKunJgHwJmpC8uHZJFLkfXUqC+KUavuh
dGdBB117X+P5pLcgpL3qbLKEC8fdDXXtBuUM5K4aNumcvqVFJ4J/rd1821bxFTUNXkuzvi+hNQ5O
yeIiO9KW7AE83nGt5k1EfjwuJ2a1jebInNGjqU2Y05n8Zcpiv8xgCROyQbNMR9Qbq4mzEc/5KqxQ
p6cKgytmFqSaAz0YVpWRlJjm2zV2jkxQfkrRfhTrepngfNFWk2eukFeZQ2vTxtCrajyYbrwzuyxw
5hHDsUZaVLbeMrx0A7V23bW2tbHBG3D/McijLALX5OqaVn3ak+kARR8buHJHIOv8UY3lPSgH8cZB
T/EtKjrO4upsFS+jyEMCVO+6ZHhLJlrg11NwXYiYwliib2PJicL8xO1aRDsU8bfIGW5Rbi8RoHx2
CcyhFa2xIYXoWIjycUjM91JJwUYvoaxlnsr1oDyJgRtjlT7+WQViHVEG8bjZsxt7JFT7rRmyb3a/
T0yBDgew+WQqr1HI3Mub3Zy6JnqnPMCPkVCiRAj1J41GTmcQtjIudr5xS3OPywhZL1ssSoY2Jh9S
O9VOo92y13xVJdruOjpb8rKrsLblzJ5eedtyBUWziiLfV925qjUaBLzAxs21b/a9/sIshEgjd69W
jbnJEmQlIVmxcuObKZ3ZNEJOoLevBU1mE1u82LulL40braCD1TKJQCfCYaPmJjrjGcZuWbz2wHhc
6ncLGUzKsMoHbemBxjt5v/v78j+PgaHPuC77IgodRjgA8Tcm96qBsHGnrMkyuKY/qTdXpMC4CbCQ
jlqC1lsOtcNIOkNOHxId2RD4Tx1r1Pb8PdvVoFAdRYTSB8Serc3LWnT9bqJC72buYVOHAJkOj+QL
f45DcZ3s4u6zavNBGJO3c6J/DpmdwVIYn/jIuNf02N0yXcTkHBfv2ghQtbYo7eVs/EaVy0VDhV1G
0ZeViTFAInJDsAHCs4A46xV/k2RZctubdL6WbIl2TBw8fJHznXjm99Rj315YhKMxOkBiBpCOYjV4
5quXA/22t82indvr26XXDowlsU/NkO899wV+HtjDimSJtQqmJTutunwom0uTicnPivmxiuk+F657
6BqBpOlccpNpcsf96ZQNxD9u7xa7uM+urQNPK5ENVXcUejwHfWdxRXikwDNVdkM+RhW2cavo4Q8h
xfXMZW0dqkkQqGOze9tbcSKATeDs0CVEAsNpYKLmlgOhMe42md1cumx6U+U1aFFl0y6yyn9zuvbn
AdJGjLyt2+yUrdjjBrtY9Acsa+Ml+lu6OGcv/mf2Fj3Zjjw0lw1nk7oVy2P2WM4vkZVCF3LZoyWx
FfuMWPtqgOWgahW4Xsbe2bFnn57qLkt14zX3WK1hx7K7RWJRJflQRnoUI+qLnMQte+wnqZevfekW
G60TKUaL+A3GCCPsrrljmkkPMHqwDF5Nhw6xQyiHiFRjcJU9N5PJsLrJZ2xeu62rRjCknec7gkz5
KfNo0Qvb6q78XJnkL2ekymiiuQJChRF3Ou7zoNjDaeQuuVXhBrmUBhNN05NRAATULZAvU91gq0Kw
spufPGthv1TzvljQmY3C9g6mOAzlMPpLTGOqXxGfHCf/HBH5uNvUml9heuiLOjnE2XQtoM13mxEX
H7UyBneiuju9LGmsmPZXfW09RR8tCktg5Bq163Dq0SyxyXY3MaOBI8XIfSQ5K6sasXPUmTuZbifm
6wI8Ks3Gq2wo6QttD3lNrBlbFL90HWf6ZZwwkBHyXZdAqaC881WXj/ctmelhT7zRFch/RJc/x3Yb
FCO6jYKoYczImtRSzSGbWogf3BGSVkRBO6b6eZj1bUlN6S8Ok9PpSmK50C9eI6yd0Md2CyHysLaZ
48u82iQmgS1rzM0hjkV/nNHbcxeDe5arF1lhMtWHZ7pmfP7VivUHRTZK++ymqJHV2bfCqc0k0SvT
FhYDFIm2Sk+DQ/+07RDtG0tpDMXCgyy8crMOFjfjuX8D0bOp7Gv9WTMat04HO2clLdL6pZKrtXfM
GjezqJcb0V97Qh12GuI38PA5eUddW5AnzuzGRiScFtosGMDuEQK50NhmSfulLLoycIwqCkCuVHg5
mXptsoDItgoA1PWSvBSKt8gXLmGr6OxACHHNU2hPtsheB8mxjYxB7rM0x8DEZc+Yz0sn+Ytbm7dk
ngglJpYsa7RkpDu92p6NsTgvT6A+1TGu73UkFM6oyo/4VDZJ3oP77ju2e7y30SxbgkYmus5UWQ69
no10mzrI4mkv2LgTL1wSsTqKakez2IIRs/Wmc50Q3sKs7KcuxfBQmtFmypZXa2bqcnKm5z5i1hMb
ULerCKJhiR4uKl15kvZPkBKErBN/NZYcQ8cdb2J6qAiHngkYJV6QzWXzA7+ZQ7Rkd5M+aoRPu0zA
TC6xGxWDCW2Dn9ZEoTMJGxlJ2Kw4k+0I3BoXElP/zVksA8uNqswDoJJ6paywOedEY/yo2P7UzX+T
Wn9AzxBuASjcbu/WXuqQcSJ06OgT+BY/LUy51QsmKGgZQq/pGTJB99Dm6XamxyxJ8cmSadMn2rvX
CXczGh2Ba2len+n8OZtidUnHE/R0aHsFukGlwz6H4V4qVva1O8A+IoCJkYfctg+ZFS03MtLpbbD1
ERWWHCeu1VaDBY8P+XHQCn3buXcwLigM9eVlUsZ+7XVUYdU9DxMdETkPgRlXfaBmz6BQLFZ++/ic
9MN7IWmRWf/MKb1z2e2zCeauOE0KqxHbgVHRgE48jZp93zE3fonJI9FqwqwJdwrnXvvp6undisn1
KqJzPuKtFOPP7CLoNxkSPO7KpwFRgLw3D+5vJRE/rOcpYnuYQW/YMKDzqV2n1xJnOSqH6IIyy+41
0UDPtxdOubWp/RorSmhM7PmcKxO/b6pf3Zq/hkmnYpHz3mDt2V2h23NdfOHdIL0S+in9XnbGptM9
8BdlnFVJhvxiF7sEBC5mwzDXsn2pE+jcRdZd23vZTd1zblttGHOQ/aXxsAfSBDdaz94kwzzfNu7G
wj0bukqQtjF+Lkt94Q6bUQVbvmgYn+vqCh9Is12y68DuwL6D0DYM8mvzkzFkxVYhezR1LwqSFuk1
qe2U/yGcFHE9XirJZK72jdY+f2jxnu6rDtpJ3E49bbZVVd+Oc2WzCLZGXY+xbuJTMfR1F3trf0mv
/9iobyVO2pu/h2TREmWE8tDkkr+2v0bQRGpfYn/Ek2uylhKs7moeFP9uWsKmZR2OGuMpG9OM80B/
7cFLhIZpOkFs7V0p7VCs3mucJoIpNzTtui/nTRexkSln5iAyv1N1e2hV/zQ5zbozMyvdTF1xq7CM
0TumO2d1Rbvj4iHY2B1zOMKKXi2dOEo41lim9MFUoA5vrK4fb6fGfSgqDmi1Fn7ZGN3t4A0NGd5b
l5u+28BkGWhvQB27dNGCyI/MOCTqax4NKOIObflsNF4sibOw6T+aFpILE12UQuXG65xLSUcsbFbR
BxStm4jRwYkWK8yca9DG/Jt1SxjJaSC+8CbvRrUF/I1zMbr11vgcS/YqbMu2udkkwazl6DHGfGOQ
P0CRo35ZcoFHOe6dYXX37Zgjw8j4pVjofwruSzEE6U5b/inyg7PIMm5T25rCoSrjrVaQjNAa7j/H
xqNZDi9qmCJfgEEOnEUPnH5hfbbWH6HcfWcRk539cyQn6FoW361itlZ3Bmo/jRCjaomPs9U8dzlm
ioGTy+yfmOM4eh0OnzhKNlHaQfEYTd/xxPd14oRCHDpJ75lWEJnOycR5XdB/2UyxPHhYfm4YVHw2
rjHjcaPRba85AI746QuGLZkjqhFftypygdpkxZMn6VObDhlFsEBuZL1cJovugS2i9+QOBwqrShDN
62Y0se5P3XkZ82KHLeOwTNGFuBBGX9AickNh1XF4zXhZXsvK/u1WdRZivFClgi1OjnnEMzg7NQxB
/TYXI2f3tTqjj3KRWSIoZ/sS5cTat/ZwMBQ56KV61JbVOI94gUx8wNs63ZcdJe7gWb9mbo1+JftX
rR5WdK6cmwHHzWQys8X01LnJcaCXhub2aYphOBmExWaJu2y1YfDCfq0DTyScLel9AZkhiFnr624H
VumAZ5Jbea6bzPc3H4UkTixSFonT2m9sj5+5yL+GLlk5+83d3PK5iJTwQvLWt3LtP2ILETLLruP0
GR00i4wns3bjQIAoQ2GgY2tzmKdu2mJ8YoW9yYbsmc//wfnqms4LY/QCZFpE/97TfW1mW2XHv6pX
D73p/DbF8Oou/SNdiCgwMw1OvkNwlgdRqo3YDgjj6t6hj6qRGiwFlmwiD1x/LNeWLb9O19mJrCOg
tC8jmt2grfCJXbtZ1cB4Pju1IiR25zApCfzhZrGWncMVVMX1rmThjqT2Zo3pP+BmFcpzq3a1jq2N
8fek+62c/pWcKdToqr60YmtE3DlZ06Ere/tSTNCPqy8zd/Gmq83opljqdNGQy8DcaXONn9EWDHaR
8eOYvzQ03U2yemeFJS2sDNAIWK/TVsfT6yU3yl4NP0uTc1NrpFZa5UkyrZZXbbkbFlvfYJuzqS7m
YKzkzphVDG2saYlgaR9MXhjCGpd/Lm46NqUxE52kOyYMXnvtwAq/W5rsN6nbK3RqOFiVxt9NKqeQ
qDiUt2zCrhloy/xirIl3RNkIVE/2uGunxkY51VPSdHfWSBAEmGp+jTScS7yuLmo58972WeZshVra
5UG66ARXWfkJpt499m+gf6qhY6VoYijCnXBO7dpBazZzcxlW3ThW5bSdKy0O25yirOn3dWVQt6IJ
p1XKp6eqjZus57RkAYqSttrozXATuwS3xzqxCziODE/rN16hMa48vRWq23RTTwkwxHeaQdE/V/VP
TEOvzQij9GItDbXF/JRDexH6sC+9YtkMBvVuMeQSPchiWKiAyBLNd0NsfTXiGFusmuQEOrTD/nl4
HGphM+Y+eb9kpHwifonWfaGDslPEwDHTcrTYlCYxZYSKzQsDK5dk1i/pPOL2MA5NXJRbA3lAlvJO
md7VykM52rQEKS54XZvOfO1V+oTDknIUDpU9TAxqVPK2Wq3HyMoeBGvK1nXGXd6tO68xbiLu5AyL
BmNNg4xoyk2WoUaS2JmlnW+2ygqxUfKVG1PsNPhi+hLVnFnutE52y2RsnWGgKkFs9Mgs8ButOAnV
/UTZ9JP39Cqy1Tfah6IdRy4aRv6i+s1M5E+q7N9xquH1m6GlF80O+D39sgWwQsuuXSZfSLI07Juq
QzzTLla9PiW285I5aq+b1qFNKFW1wTyB32HcQ+DRGbkh2r07+qd/htA2rd5wwwANMXlia7fcYfX5
q6vABuZfwhLksOUHRN176aDEFUP9ukZe2C2r2CWD8eyRw9q23nsyXh3xaXLSZowUGO1IgSjVyS7J
Pa1NBO7SfdahuI1RfQF4NOG8mh7bCS1miBmGrR15ZnCMQLuoeSgZZPC9dTlVoxemq02KEk+hY3Ky
4KTQZnW3tts9WHb52fVklWm6A2sfQ5o+PXkCednyGCuw3cd5MCjY7JAllw40jARsuOI5J6CTcRPw
YrbVfVb6GGq4VFtSQ1VqXqThkBkKNzBDcx+baH+95dEXeF2r3PZFUjGbzqhP1Nr3rdXf2p1yA3qN
bLsJrfO11rorRtlvKjw9s4vzUQ1Hc6QbHNNO6bRvSA5EPaKt+nMHQRJfqunw0c70y4vCYF/qHJDg
WRtTo+G+tu5GY3wpdSQwqEjXifSdxmB370mKEgrFmWmVaxsQnlQKdkKPF8QBqt+o/2hdYzt24jQ6
DjyUhmTInDUboIVTI2iOw3luxHA26nQ8I0CstPVmbY99ZPZ7rVGHshfNQya0/IFt9fX/fw/UPfOP
cIq4bcoIFmSUxEbQ2Xq/+99v80RNTRtiDdvL30PYAehD2OL9vy+SzXHGOu6qjb32zQM6TPuAXeyx
0YF3/D1kEe9623r6/j9PuD6rIMB0y2+bhP99IYR0pvRnUzv8PQ+ztbpXLfH111f9+4fZkn3CQCVt
a36zv8d62Q8BDjsbjMv/PVakbmAA9bn8PQN214LbJUPQtvP5ItT0v/+wt7t3RTXf/H+PC2oDUDoz
Da3/e77RSigW4kSf1Lz978MF0Wq3MQ6jvxf9e7yoF6KnEvuOvci2MdvoLiPT86mNME7VzTzc/H0p
vTq/ZsCtm1Rl45PXxcXRbNESq3geuXMM7j0ZCEHB+M0QVI46zzqL79+PLp3XBzFmvcPfl1nhZTsG
G0T4nxeOo/lEViGi2fVtuwLqXG7856l/b+V6zStdF3H+e6c5JbJxjdwYQYKnz2Nb7tlOa8HflymT
p+fZM5/LVuP30PWL1Rr949/rGPwkUkbXnv5eyK4w9bWVF23/vjtkdrDg6WWqpqjv//6xi7bb5h2X
FqisJAlGWcO6mMs++Ps2jub6njdM9x0ZzKzi1+eU6ZrguqKp9d/XyftFsR+odogU5nYYrPSCxJ5s
61kVd7Tgr86BprkHUeeEdZxODzlIzbCHqvC4dK0MIqZvnqi9uiCeZfEyoL5x3dnza7LCs3MK23mr
lF35hTbWH6JrfgmVZVyyq17dKSu/VVMxNphZP9WKkb1w63+DoqIo6anQ4aiDSW9YOFb9LlJUNH53
Qq3CkltCoREyw35ANDHlzsSz13qX0Av5pRFxtIa1/Sk6597B4f+Vztm7WyXdp86egOqt995Nerd+
nhXLNm1iolE8o70nTB6uZuGwBF0Dl/8ei/OGkcpVo/iZ2vb+7xtGbDgsElGz+fvy7xtdijiUxYVG
ucNL/ed5Taw2EotZ+PflcH2B2jHdzaRciHr/7z3Ieq6xT9NHs+e2ToK1c/StZhlQiK/P+Xt9j57g
TrX29J9f9e8bVR+Nu6qnp/X3lL/XV5qOz39K6PfXLX42JtL365QTF0kL9EJaULkfWzsjErRJzlxm
2uZ/KDuv5bqRbE2/SoWuB30SCT9xui+29+SmFXWDkKHgvcfTzwdQXZRUZ6pnIhgIJDKBDcIkMtf6
Ta304T0iBsGyVI36UxIrF2nknUeO+Drarv+9SIzPALyd586UNhbINbTZzoqJqjjFUUkz7WjJzt4w
eW15/xNJXlxrP3Zu+9HIkHLxjTXsAW7QGI3X1MrNl96U2dLzuvHOUYNs45gJcjtJ1R5A99tbXJvd
G2xNq5VWROIJRGGIYJJ/W4joLh2lvGh5gtCCZnakJsgFNpFfXHhwSBR5WXSJmDptNbQWzlGkx9um
QCUlTklwJVE3nCNDq7daCqog1Un+N7qanNVmkFuUbbyz6khzy4tinaIIIkBGh8tbdkgBnWxzqP07
zQj9K6MRhnSqZX714gO6Eua3mnn4oqq94W5uGhijQlTm3037tvqtqQbN+U7g8b1ta4Pet4nuQU+F
J7zPtp2Ltilqy4Qz5m0EPLdtkXf+usMudJWXgqyf210TWeGsHLrjWgZjd50X2MtaSw05ic1cVKd2
agsT19NyY5vTtWHcHRLLRtXH28ug6N/280OCyrZ0ywNJ8G8jbn4IVRHpB+t/W+cOsjfwlJgN2rsM
FxUwlh1kYHgJVw1V4RWgnX49b+sy270yugejj+ImOSHazdusTlt1A/JMc6nz3eSCRNluLs0Hgp/m
7ELc84Azc4x5YeiGi3Ez79D7NvCcJalcU+6bP9uR/1hJpO1u5k25Y6dIupW7rMRCvY/jeiVkB7qC
AEq9UUKde4cdpL+GjQgfUxkjYlmyurH4LAAEmDYSm4yWb+WqKBHgI4771nIuIpxPqGlavB9irsgM
r74xSamjOW0jA9NVN6o7iN0cuE+VmJPgwfy/bPQMU+wUlRD/vOPccF7MFfBQSQdPO49jDnw8csy9
N01AC7/ULi3xnxsvKYC1oBr4iahhRZLHyG5ljlCFMcLHyRoSjpqVvqYyc66BB/HGKYinz9sTy7lH
7kPcO9NwtyigxSh+Q/s0O2Y5qlDGgNu0O6TFet7e+MyIuiZ/JotjIU7UY68akrpMDCxnVb9TjpXF
07SYV+sB59K0b5EyN5TjvKkMI2rn8tvqvPW9vnUgrsWJ8v237XPxt22GtNV9UkTrziaGiu/VcPTl
8GMhRHUNGv7XUQcvnviW8VENIR+IPMo/kbT7Zui5+Vmx0qdaVeu9bmr61lZDf+0kGqofaMA/6ZlK
+gyGRypt+lNPRZepjINnHC8xNabDBJWhrCttONqobLlDqK1AhdP/pf1lKIrkdcgR9Wwq+dEzKgGC
NLOZsXfKoXveSbVFVlSQul+ITvN2bpIyta6hdtky+Zw76gv+5ModgtnZMZXIDAbWCCChbzZFksfP
rSCJNiixulGgcH0y3SUHSNbNc1t6+UEtyngjIIjts8ZLnuxh2BOMTD+rnZbBenLdY+K34Z2re9/n
nxulzR0s+uzGypL24npkGfpph+k8QFCS0wrBBqamp2+Rk/wSIkl6nhda2jfnQm+A1xo2EgcKs/QC
gORZk4HeL+Y2cDmnVWDacOD044/in4eYmyd5/pwkcbZ7P3SsAQvWlbZeNwXUgL4f9+i2OJe5lEYQ
0KwW2fu5GJagWICn7ju7ulgkBOt9RQQEdJgIllmhlM9DS141TPXixRrJWwd9XH3O4uQZmEf3FYvm
c8N49LVqTShZqYeDfTYuMhuawEJhIj+Fox0PfkvSg5CxPX2i2yfwxGt4ypO4XGYVKMxJNV8EWEtv
5+J7RRQrCT7I4Cxbwt03wZPSYiOuIUh9sk2/cDZVDsS3681q72vNYS7Ni7mJMbWbi8XELtI7j3hZ
bV2DXij71IbXlcBSZ5beIqIgIV+tgql6blMqrljGMTHR0jBow2f1K1N65fC2i1TjZSk94+atMffp
ouIsYZSGdYUwxEH+/I23/Ts3KXmy+I0KSMGxz+tus6zBYd95UZLeudOUIxAlWJ0/t9lVU68iQmBA
d5CEg7kib0th26dChuUJLsszc2LjQUCrQm/MvM0rC0nZEDy5xYN4misNVO1X4EDyncjBCdatlm9T
C7xrXGveY+Bm1jpvEUeQYQ+PCnon5jktVLc+MR/GGJSNk3nK64b8mvuatgxJtbI2HhKOtQYgG516
Q/NXeRhDIAIpcE80c91zrFvN0Iz7sXQJnFqSGSYkO+bmiLpreh0u5lpLI9M51JZ7Ij2PwGgQxJe8
MsuLBWKNFHoZfCms5FCmofFUarkFp8JDDmRMgudcIYAwNbB+3ZNcakVQ3fa/gBd529Okx1rmQyVv
yS0RcbeK+KGLYSgh4BlcQ9dFN0qtM1IksbXtBlMeQ74RwGGShox2mJ3o3+rtkAjronN91lYUadcs
xv4uEIr10E+SRejxLopCt7dV447DIpk8GBprUM+kOmMCl6huTZtSEPznfFq8tatLPcPbQvmxx1xT
DwMOyZ3uYkEIuZ0c9xpEYnNnao1/n5toVgQIva3n4ryggW6ZzR0j+4kFhPDQe4N5Gw1UnXAgEZBu
7zqNjjNt6x3NNC7Pnd8l6yiJ6ycZhF/nW61q3wOj87+FPKsE0weMLqZ9bKSKjvq0T2wRUyhDvXoa
tSl90Lmvevq2T+rE6kLayY99ChNcShSnRyhVzlGtB+dIypP8VidJSBRh6m0ivg0lbthUpXPV76sM
grWV0gSbuC+SBpMCHR4frrqLiv8elWd81AcPEYaFIWyW6bThfVHHAQbAoF4fRoi066bHcb0Keu2U
pTJaB0aoPEOSv+l4Cr8ZQXurV532DG8hJS1e/aWpmzQ389BV9/vb3Al+NP3tqPoo8FjPiogw4mdZ
ptqjcMv8wWt/KgTtZ7U15VuN6vxU8/s+uZN326p0AaGMRYuzeCV6vrEw/kmICn09r0YqggDBtMid
EIVJ+0ag23Uso2m+Nq+maNAqeKr+unUuowxfHkaNkLUzKIfU8I5QRvRtTKr4QFZeOczbIb4TPJ03
qklvo4s8tSbp56SLuVVjqo2xmxtU89Z5dV4UtkGuzGrCRY5yxo/2c82gep8ap/SPA/38rcersYt7
AnNqUqS3bqqmt/Mao9CnmmTq4X1773rqztZI3M+7/toWtOmPtjXavQs0Dhpkh23vPC8MhD55jhJ9
bRUJ2iV1A/d7Xn1vUw2kO35vM1ebwkCspcVYJgBm6D0oiL8f07QWxKenVamA+JrX5kXl8e0CnuQv
3re10h6K83s5MsdoEybomM07Q3FEqem34xCuJElTVSbdlU2O7KdjMHCylunQC/A1OVwt5PpaJ7hF
yCC99YSf3hbxYMERd7WVM8jk54pd3SLg97411zRrRaZVW807zgukldPbaldOLecNVQc+zGTIsYWn
keA08zySbjxjhlAs5iJUpmxbaSgtzUWpQxlV4Gqe5mJgBis+kPIhd6S8jRL9Yd7cBWi31joecuGQ
Ds+VSqqXKYS1n2sVQ9zgpDleMcrW76t0fDu0E+vNsQubHD0ldiLjMazRFWI+Op2WGqMmmBmKdunw
VXqWLs4kfz1bfTpbhmH+hkxS//x+tvMhI842qRBoLmDpb2cl9ITPxabOPHDRk1j6mzr6pKf+Xiwq
HyaaA4Rmrp0rxj6mZ5/LsUhfYjVOd3NpSIojXSUUn1hdOyFjXWiBQXCLtlu/qohnr/vKGoAy+cnS
RajgkjEUwjrJNUg/lMhnza3fdrQ0H+x0YU++HsGtoVTBLXgzj6lFd43wvzghIH9slN5+FpKfH5we
1pHj3BZt9FhNm1MHnk0ZkU6vm8h+7mstXBKID05zbW2GeGIM0ZOngp6udSx2+k6xn0tIY5u0DPvN
vJeUHeHIJgwvjhI7T2N4mn/SVlpxQumVDOD0U24YksgtU2U7F4doeBnxnUXDqsofKs9dzz/p1OTG
1BHn66aN5ZMOaywK7HMda2Q8hIBcjJHVGads69wVBrmXUDVdcKH6/TDEOnJDf1b3ChiG913GcRzo
RJHYN/i0agasE7+99/ymvcdoidBhDDjU9SgieYOBTDd8fm+hNu5jF2rxeW6P60m11VqIlnOxnA44
ZXGnY837dGViLNEUcbaOZmzrZihv+hS+PQMAoPalwtsqEMlsNNP75l8bv82+4eGUgBP0Jq8BHbbt
WNsQ/bvw0TCrL46mpN8iVwJ/MYuPmjSKdY0y4YlopHnOR7XAA8mxPoVKsZqbFjZ5PtkJ+26M8YYb
RMCXxCi7uzF32sX8eyYkxbg1i89uDlRRKXoGY0pkHCtIlessMO1ngAPnuWkdypfWFnAQpalyUkR0
5v8hc7tiaTGP+vf/EDGHevsfsoQx1fw/lLCGHoO0+AJ8t924RaRvYhGNO8AByUoi7PE4F9sySlfS
F/JRr6sftaPjaT8VRSSLHUmjZAPbmTyJpoRPAp/0lRhEeQEM3+0LNap2yCajI6oE8cpCN+/jMLTP
QKD173Z1rGJlfK0LuglEyEMI5ew9Om55qYhnZg2CC52Wfu6Swt+il5Ugfxd3+YnIHJZR09pvxQaR
Z2yG9XrJPIDWRdENsCOwgXbrxLzEqrZ2eyU4kTaylzFx1/W8vbAlWCCIzulJM7J1VndYRngNe2hO
gPGL09tvB+j2mqXjqqVO9nqWJU66DhZ0KhWhB4onK4e3yrb01XVZtigSTBVzk7nWaWV2JIGAin5I
ggolsE1cesZZJ755NqfFXPTjzjyOmEvOpXn73EJNyB+R9LFQpk5DqO/Tvl2Gx5FvJBsf15vlLMAO
0/UxR+j/PvAATFYqOItZCN0aq0fTsaN70un+2/Y8tpaNKqtPqG3ANm+/oTbONwz4y9XLdXfnIR20
tf04vY86khy1ItpvWieWCEA3nwWqTStkHNUL0qk4oDVxsOkLpXoqhfrolVGHpA5GWUPqPBshHiqh
akWnJi86PEC0AdX+wbtljgEZO/Wu0Mq7kyZr82pMC12CWzSy6xAG5qQo1pyBYB7h/4G1LPWo3MuR
YcV7+6aqgo2ombLN2+bdWh8U/hA0yXYuzhUiKF+RrTcO780skFRWlSU3kDfNa1y41Y3dKsv3BijL
MDQLh6/vh6k0q9jWI6S+eae5ommCfhXFvgvlggPN29Q67TG7DpL9XGwz19ykQQ4aQuCN43jGs82U
7tg5gADmYjUM/hqlGrGbi1aUPdaku24hU7n3MNQ3Vd0Yz/ngQWBz7tQ+1M+kLpDg98R3YFhiG5Y5
U5p527wIgrQ6wbmCtkxbMWbaxh3LfF+36QtYYKjnjitXqrDDu25IjVtdfmmILUCcwa5ij4wZlNep
Miuz6E7ogVgJskPredtbhZu/aINUj3MJKUXj1km/zM3nLYGhij2D1p+PE8aZABVRK+vSaluIpHX1
4sGhejsGkwvg2sX4AvnFXpYOmemQ1L86dUABeq/37yXXfSvNfVWPysV7XftL6c/95k7uz5bzfuSc
unvZkaueOsA/W7793lQ3Ce78D/s5vQf60ev2XjdEZ5iN0dmI3LsmGdodcizR+X37vPa2rehJmHUg
G2j+vjkt6ekXc7ka26+xBzAff4azmxjZeV6bF1UxoKki4wYDsX9XuKoI+p/KuhXsMuElh7DDh/Lt
MO9HaCtlWKvhpN03HX9ezMdiUNAuPvzxX//676/9//Zes9ssHrws/QO24m2Gnlb1zw+m+uGP/G3z
/ts/P1igGx3T0W2pCQGJ1FBN6r9+vgtSj9bq/0pF7bthnztfRSgN81Pv9vAVpqlXuyqLWjwa4Lof
BwhorM+TNeJiTn8jzQimONCLF3caMvvTMDqZBtTQzB4cQn+HaB5rp7Jt+cAAr52bzAs7KexlWoL3
LRZK0DkMVDAJiDdeGOmXcjS0t0UyqhedrvVAbphrjVqSfgGVn28V1WsW7+3mCnJuGGhmAZLJeUBQ
1Eh3RWp3ZyNN+vO8pv25NrVAOSVlGAfu1Gdqcnaluq+DJrvmAVBaVx9+Kjmp2Bu+M2zmK/9fv1z6
ar4VX7N8KAPPr38r/mv7ml0+J6/Vf097/dnq133+9ZAl/P1tk3Pwtcwqspi/t/rluPz6j7Nbfa4/
/1JYp3VQD9fmtRzuXqsmrv/9CE0t/18r/3idj/Iw5K///PA1a0jJcDQ0ItIPP6qmR05V7Z8e0en4
PyqnK/HPD/v6cxx8/ssOr5+rmn3tfxjCtEFE2Dyu0E+0D390r1ON+Q9T1W3HMYmMqTqIE/3DHymq
S/4/P+jWP4RjSGFJVdcMQzedD39UEASo0ox/6LaGsJQpQLpoiAV8+Pc//uPdebtj//O7NP0jP79L
QuXXTd0Qug4xVIIb/vVdygySJbVDLosu3ME844W4vAtPvusXAiz6Ao73qbS0B+S0SARlUEPQH4xN
c2s1+jPjxaVs6Mn0cTt23mtVIG/w05X8H172309QCtDmus3bLsg56qbORfr5ZQcEIh0RaAPIzomk
rctwZ6U2ZA+hxgdW5DKT0OsWykA62a0OfhZ+hf7e3AdFAsUsiJBNAX6ywnFIPyQ62j4eB9kTaf3+
92dqcCN/vpScoLCY3tIhwUiS3PNfz5TRPnfQIPc0On3+knnWy+jjEZGZTCT8Em2c0CuvQ66Mq6y2
TfBRgpE4E0W0lsAO2V4md2hgBOux0ffclvSKitVO78Z4nTUwUEuvA6P6gu+bvFqmUd3VGhGoXDOO
agOCYBkmRC9qZ/iCNhVChFDRqsInjev6kAjx1AQoW30Uumk+9EWIiayIzpY+2Ee3MZVNoQHLI8+J
jrilEG7EkGkl2jg7VL31HSHA5taI24RYHI46QNHH7l5hhg7TftxgC1deibc067+/ntPj//v1dGzN
5JVB1ULjCf31eo6KzNW6K6Eq5gpax6ENZBbpESdTMNKyLaSxXGcfIiKMQp16CkrjYfDTcBeqhPHd
0Byu8EY+/odz+us9VjVNaJpt6kKbXp1fzwlcpNoGyKIutELvb7tS6U/pOD7l/VhfulooZ4LQHkLr
d22UfwdWj3Vl3CLgmYnnjPTbf/gSyt/eXh45nb7JsQxyY6je6cavp1OmQdW0SQgProZkbdW+f07M
sNt0Kgoros5eamxWbrU6gWqOVhXCyXpSbwNMk/e9W+QvZPLUoxaF6iGJjH1miBe765yPML2rRdtk
2Czr5hGDKXQhPFw8EPHAKkhG/r5p9WwNvwl8Wl7Fx1QDjP//faltVbMtOkH0Hmxp/Xap06KUUdGL
ZkHu6km3S4mOydAsQHR8yUax7LW+3aVJMzzaLtoKSnTEeEECh0DkNckAm//96Vh/eRhtVRcWgw5b
Irtq//YwOoNr4oKj8vtOkqLfivSqnAKaQySSW10l4DYN2/7+N//S96nS4hMAsG96Axxu9K+3d2hH
sskauDwrSx8VMirnTCu8JaxNXsV6aEbuol7vkelyF62btvfNSMwmkVqwCaAix15yilXHuha6+lGq
vrv31RHIkAnH7O/PVE5n8tOQTHKmkhdCanybdEtzpsv385BsUANA1AYIQkN79iJmuAXk4LOqti9V
qgLFFrlSbYsuZ7KfRRABHPcOMpJ7CJvmRREIHaWV3h2bUT7bbkR7IwbDFtm8UUDVDrOLmEjKO7tt
erp4hARqJ7rp8/7J6QXwygRIFDI72fOgQ5D7+3/O1H+/+SrvlmFaWKLzmZw+2r/+d0Engz7SoJzE
ZeTgVUBSqdbKW3RBlWONqeyiGKwHN5HpfQWD/mQrLuKnaf4qhkRep7o+D7J7L5XKMbMyxKa0QFl3
PrSyqqyLW+EOqzlxG2XmKxic8GS1mENB1CckWrYHJWjta2OUNqIm2UfXydKdYoafOreDYGNb6HT2
RzcW/aMj1HQTnsCaVmskeJ2d3iC4asrRW7rQfA+FZaX3iatd3CG2dpUrsw1qQXw3wVbufFG8zF8u
4Oc9MeAzOsXZKQOeREwBqF/b4MGVGGCDmDDFXQUiTfPP2ZTAmfu40kV9MB2BF1RqF+3yqmsPttnx
ZcqzZoH2df6WTqwG+8FWUocQETo9TuFoz0IUawR+IF8WWX1HrznehG6+74G3gNgNnRU9QXaZbeos
sj16hJlA37YTAKiy1l7Yl4hSAJmpcBI5e2kzqdt2DlCCNoRRC1y4Dm4avtx7ZUoY5BK4VU2OW9Ah
IlaHkmIZAyjSXH0PfcRfN6YeXto2wMgLTd5Ny4zm0k8LVA2RqYmqh1pa8AhdU5wGD+GKDQDpfFJR
lDsdYbQluqTdMR/kR8XUyB4g8XwENC42ECtjpnylczMvCpD4a8VlQNMXiGaGDnq9eSpeGZSRs/nm
RZOlX43agyPsY2KCFCmiCcMLJWfZYhz+JMvmpmo8sbclPYA0pHb2XVJ8wPJXUa2/Zq1WvAAgDNFU
qpHbgrtJMFY5enk8cr9Zy4ZqiWonUMrwhRxA8lDJrlm/dTCGmiB5GljlNR2sgrh2BaMfx/AADciP
nu33YA7LEbBgjSyUigR2lKfyUAeOtrda2YFkh7qgDPG3MtXLq53jcIAsEXos/n2c6cmNo5Q719WI
uRTtC2xWXIIcACAeUdNjiPzbCYutL3mmmd8S8DZxpJznF8E2bO+uwik2y6JjJeJx2/MIT7SBlZgH
QsxUrRvFs4yNhJa5y1r1MfQMApG9ly4z007WRig2vufikOsiIER31R2izEVpumNUYdcZ76UDwL0Q
Aa59tjxZAtxTqqdY2JV2CfoZswcGq/Rq0xhu3rWwNOuq2K62Uz3f3BfowR0VM38KnJZIeW6YyHW6
JnSW8aOHtCWy7XW77WMe30AE3mEkzL3WiNzQzHrJxWAcgXZlXhedCAVEp8HXog3yaubJc9NtVevG
/fzbojbNUyLbgme4Dra4bOBckJFqarRh3LhR/6raev4S2UA7R81CwM9O4XpNa8JA/GneK1VL4xhq
+MkQMXoNpN3hlKlkCJCE2SrLiJjaWe3u5hGDJuVETLdQ5BqTRaJ2aFKiwnQeJ1GHEjDpBh2HYKkm
qKb6aiWXhC0PtdYkD1GrJfc9djk61AcN1f/j/B8gGnnvVM2mnKa+idIStkWl6JaEQIhrg+s/pUyW
F2GmAq1DzDic8F9VixZExGflnBfjsYGofhplCmRIjxzwlLG9ZzpcrXM1sheKf9WsPNhmafLFywwd
CtHwUnjBHuL/cNtUYXQacf/AGpH5foV0c5FhOwfN5eK4Ir6gbyY2oVvPRMjwzqsZezZOtquUbtxh
gOiiSu80OxcIZG/u8yC3bkYY5m5eIIUUKp/CtkWiT7XSVdvBPokGC0lNoSG7TAAYmxAipkgFY/MM
DCMiA/Myr+Et0D0ZQ4t87D4W1nguasB8+uDDD58/j3Zambvaq9S1b6UBtLCkfbA8BwEGLXoE69be
8fa9WMYwbArgZKi1os4TWrLY6Iad7QS2kos8a90jtF33aKkYUqA/ni9dw0w2IGcG+AZ8mLT+S2Do
/ZZAvn7vo/2nt7qz57UxjkGhGkct19JFPX/gI+9Qj4lyYGqE+H9K9kKJGzQIwt45a4EfL6oeJRy1
zrcyyru9CKLvUIdzPKPR4lADNbiIzK1WAFDuIqV9EgyMEDno5AEoDf2L3Xt3eoGEU9do5ZNrRV/c
iq68LsdlZuRAiTRYZX7TQV/PS/9ehV0t+v5QRVn7YPYVQKYD4RcDa3dX3fjoCH5C0a5vuoubNbdl
lfCSA7XdWjq80FYb+yPmpVt0wRho+YqK180043JMojiBJ5bkOrvbKtYJeanVRYrJPryNoJ7X9s4p
m+glSpRLZ/IBDrX0RjBn2OakLA3RllefL+oKuYFs08Q4WyFwD00LCcER7ybHbZGlzDvj6HZ9sjRV
rSf3QBxnzpA1OJ2kw+3IwAnsBugwm+STqdrY1Rmpf8iDKoaa5x48q9bucuZJkM3Udg3gBVomJOym
zne+1aOc0Ubgc1h0oMoIk8I0zXyU+0aZ9DsN+U08hnOQn2F2nCyYz7FAvdKIAmedkGA6E7X2q1M+
LQwxYZisvt+ogM3uDM+xNlm9C8JNopT+qkJp/zEJc3sHWOYmDGH+8MVXtxE54WXbON4jCbHR6bxL
mIKRVzPnpgurFrH3yCImnY/3qh/clEq7a5H4xAvZ+dIxeFra0yWqelNbm9YYnQCNRacygmun+eOx
8JLozmj0NSJf/r3RKSnUFyfbo/rQLBPs6za5nZwR4EBajy/6w+RzvEjKOAY0lKN4Nmi4T/tmuIf8
s++NgVJhlyfSIl99AqqXWkVPRmtIWXf4V8yOriMWQgX8RKLtiXqX11YHAkdF1dRMo5WbQqXaoHet
ojzU+/cR9MtQi7KjnA5rWoYKP7mut11fKYfKYI88cQv+vUAuK3pZ/GFIUkShnT3zQm9wr0/u3EA8
wCZMIDznKlI21dTbhN41CTSeA+KBdoSSc5zf9b0ZXUdh3Tce4uDzbKCNGwMVAI/Bepd3t13FTzCK
wS8ubyDc9MX4BCoRtRVmiuB22/FbazOayjDP1gcGvJM+f5LmKBNNfrda6t2Rcs5fWoSJUGd2Gf4U
5sUGRHIzS5+gNrj2Q9/bGY5T3UoNsHC8gfaH069Z8b0zhmSduzV0EZQ3VSImJxXT+Q2zXRfZo6C+
GytX4f3rgm2oo8AYFt9stKU2snR4mtqsDretWerMQcdVW8TVuox4ded48Bj31bpOAuQGm4/aRHvs
0vShmr5GlQ9DCPG4yhnugHt5R/QOuoXED3oiJoOq9rhdfz+PkOL3SZLJDEnolsO01kD6Rf46jXBM
4hcadoh0d8FBjMjRJE1f3zHLw6xA6T9pVV8cfcU+FNDxVq1dRWsGjNXNvPBia10bunetmvLLfMH9
QGqHIjfBhnTlNozH/xDs+MuczrR04i4WIUJJr/17PEt2hYhdu5NM5eJhObvbyjFwd1ViVecMAjwq
R+0lsnNvnelDf/v3V0v9y9VyHCZbuiN0IqHYE/wWmexgY/TAx+E7TiOYsadnXg5kCvEs65CryfBQ
mHHgioWVip4qztIQbnj8D2fxl4vgAOkgBmk4aIxZtvXbxNbOLd+Rlot0KNypZZejexc4GAcFalMu
AR5gmO7jpWpBwD6GgQPeFkyyvfVhxEsnc06tpY67xkbthTiQXPkonVyEVWYXNwzs7d+frG795aJJ
IbHT0ZnLAESx7N8fMaknUamrNaYCQYaCrwGGdTV2enmqo0rfK3NPhC7pSEICaLipGkvTHrR9nXvD
8Vz1RvNFYejyNDbjJMKN/CoZcv3SIZdw6qyP+EUoS0TD8PoUYFd0VGPV8dRDNUfbGdquhRzCBnWW
+mjDRdwzgLEXpW3Wq7kYy/ZHBZA8LAnU+qlB8+IQNWoyedzJE/loyOUk22+shK4oqGXE2DApFlkV
P+Q9kltd4acPXeGEOyCaioCPPmNB1AkQwsd3WPfoJa2dCUieovOIGKDT3soE8RDgl/m9mfifAqt5
dY1oCshBI9Zjrbhqgy+mKOwGwfXs/L4IEjREEE0ooKfQEWnO2AGGIXm5d4i2pXsEwa2vDlqak6UC
EqVQYF0e6mVl2fojag8LK4oHxLFS0uHTtAc1NWcnhhFlwzFQkUTqj1pQRvv53Ur5jwKvca6jM7Y7
16ygGFmN+gD01d4i732rYgeDfEFXvDidkJCe6etSM/mc4IeM5D8LBfnhc6CgLiVKWMUxPcz75WGu
8dkuunJnyoSpbOGfiszq9skASrB1hk+GHZr7ZAoXmdBDNT9bG/g9PDh+1OPlsFS+GqVAcUa62TVr
MU0CLOBgtZSjgkNUcTd3uMwdGI/hSpKUwTGvNTD/zXg7+OHXCDmjRaPL+MZyev9t8M6o5cJ8jBF7
0D9lCYQv9IywJw3t69gL84LC6zVL4H92To7wy/S1dK2yPFhlvzO0UxvryqeqtcD8xZG7IjEbw7et
H6zQcp5SI/ho9BARRMYUnoknXzunTRYydHuoP8VzU/bW2e8snhsEHRfI0Fl7BV7gLoTH/na74m9Y
naVvfXAS4e8gME9eVaQ5lz5fznM1RTyyZvA2PkI9906Yy4Uo0XyzG7Gd5zNYQgF4U/wlrmrEWibo
C4BhuRxDtyELnn/p+zo6+BNBZhToLzrpiJIuFHoMt6IrY6QRLPtWaeXwnJcYiEE2XkPoxsA5K5ap
mhhf2xyRCsN5eZsWgHBsSG045cnvAPyRWUIvOkMO9yacfiOIwboriXXWHPPVMePuWZjBPkUS/G3G
jyFGd5/b5scx6Am5++r3uET7HhQgUS+R7BThOMi1Ckts0SPscGZC0L2c1piKKGgNBcjzRdJbeiJB
BH7w2w2DkejilPaugf+/lspYHfGNHjaGUhv3ukS/to+GYFhlpXEdQPE+G3X5GNfBsBOdamwNxb2P
FFd5Fr37EQf1e8dPxk+loR37IAoe3S5SD4hZw92OxK5gQPyQ6VggjKEeIPgo0ltlwEqnKh9HAtyv
KPIs23Qw/YXKuFOp4UhOMBaZu3CbzQAPwcp5wOvBsZKVGMtqBJbsNQhqhIyu/Wpkah3+H57OrLlt
ZE2ivwgR2JdXAuAqUhIlS7JeEJJlA4V9q8Ly6+eQPTMvCsvdfa8tArXkl3kyu0r8A3uH9ES0rMGB
UR2nCeYqMQXpTmz21GYGVgCBA5sKBT82WFY/MXjoAO9ZnqKlJAnEtiiUy/mswgCGuT9mqsNGBzZ3
U0plIfPu79b7Cmv/RoPIsLftwSV5RteGY9O8493e4ZJsUP1dVk7M57B8FNXNLO1Ob3lxm+H1E3Uz
Xl5QgYDD/H7okV4HEariuJ9Aq6F0a3kKVmd+Av027oIgAfOdf7VzP15dHX/HWjvXvijlbiikt5G6
hhF1XU25HQffs+KhG8jP9l1zHnjHzvdfCdMkAGMbQEk5uIA8NC+NRUBr1sO1SIMYeGb2JFfqTMoZ
MGJjEg6/fysAKnEjrdXBKGhMLsaFTXQaX+3bc6JrkF0o2ErARfgM+f0gg5nnd08L0FIy+ssh673x
tbGc76Uj1ef69A7pwxh3DgQGfbRqmDptf+hrBppk0ze6nnWnBFXAoQNdr4P8IqRkttYXH407pmeE
F8HJFPJ1CyLzbZzgPYn23cy6rVkA+OjzxL9klfCimevxK6X0DKnyXzSEV6/3L/6CENF5Z/4Q2Vl5
g3rNUuiMmsAXOpjBu2Vo5WGZmgLmEumJMOnRp0AI7xbJEKaYAJh0aB+zQX3C6Amor0IYDw4Oosiz
J8pwLMOCkq6xGpr0rPbg6UIsMUhK2jw8yxL+ARt5vb1rpmnzYhLWP9sGLDsLtjnh3/yY3VLU2NDg
4pHwgfM3h1qQpldjee8TE3aJNqWR6SOdunn6gMy9xLUOVNGfIQwUGOoxZK7lo5FpBB+Vdezdwo6g
EfKq++0QuavDFQ4oaIiftbjC0vbiJu1oGuN6tkkJ0l0U9T8bz0b8z9vMvJQrnR1EzOEmUgGi/HH9
Giwimtj2f0OyY3d2/X8Aboo4dUjn5QiSCcKQ+2OYlsO258lYt8bmlVGEvinOeoZngk24prTWzo5U
HOYfoO63dl69VHqfnIrbpzWn94HtkhA/89NI2ln11E3gIDGCbrRZeiASq+43qDnesu7aNdQMZXpO
LKQYnaOCGnY/nePOsWJBcUFIW2C8aLToFm1JPUuh0eFQDd+Dsd4M4BBBttYA/ITeov7ZLnQI36I7
jvN0DIACXNiVxkcfabALUvesmfItr/nRjAKq4joZ5mPl0O6oz6wtoT5XSzSVwJRpf0MiYby8Fbfz
ZUcXL1r1OEQ2IfsIC1xwXMzsRd3f4InzDOgrSQFSKvpdUxXr+f4rdFBeQaJApywbTy7eFUi0w7aT
2bL1gPVt04QK+Gx1k/EwwsPbzp5lPaG27lozVWfTCFyYWPgLnRQKc1B8AFSxfnEoWw8edSpWnTy3
uQlpGg8LrXp2DqqcT8DTRnK5gfNLTaNGL4qTX+9faCWmlEU3nu7fjR05o1kMHyB6yN8bdD1O5Cnd
TcBBOgS5T9HV/fs6b9bHwZSfNCoSKwkgcuR2AsZUHwMu8tgYbKU9oiprj/dfdV2iYRoDcCYRjmiG
o0zLvgWdJhJ8m6kK1lN/S0EtJSWv9aR9UJFIN9YogF/BDFzOLsjPQohQv/1tges11zTI/tvreY/K
h3EGM+j5btS2k8/z/X8XuvuO7C4pJH52KK6h9+MBmep4mOflasBoeDKXEum3eZqsxHoopJk8e0ni
PRndi6zxY6VzwKjjtrr0BvR2msOrI5jcda+nObWEPCRHM5F0bdx+qPXkVjujdXHT+7Q4NsnfsaS2
JedtnhdtuXrNSomFlm7/G2nc8thrueQvgysRplalR/ZA8NmojQQgL8H8tBfOsxeMzvNslu3GmwP7
UGdGcChUm2IhNjdVk5DVFwAYV2TEi121wEvzIJ70jpInqRVna3RMGC75h5ar4XmcPSd0XE6kulc7
L5CtjjqNt9t2Ve1vrJKfkGV7DNF8yWrrlI9yiIvVymI9Td3dAK1MBV73PNk67MXUsc/q3TCa9s3w
k6jDTP2YDqT1b6mrqZK0ry0CUM+6Bo+dHfiPXaBhdfGD0BxuDeo3xdW5bbOFTRUS1g6xTQNqwu9f
zLbp95YJj7HEcS7nSzNQJFOkK+GVLiHcCQ4G6VDCTozELyaO49HxiU269xxIMdZ23PPPNmbtXGwS
WZClbRoAbak/qNEbH7J/5APkSUKmPbmd5iNQOd+S+eAJNoF9ggpxq6DQn5VR7lPtaooloPgwOHYG
wtj9y5DTCzL5LaulWS3Hpit39yfu/gBaFeKXuWj5IXN9VpKGh4khfBYbg2Pvc8ke2mpOB6xcmHtP
dU5sFXDj8nG5rIZYLvdf+a2+FZybYgfz4ea+GNy/GK404gHva2R46iv3sw4zqZrAF8rfAe7Wl47N
iuPNeAUkvaXvt3gsaQfw2iI5Lqn4+W8aVsyYM5Pb6QRVkkDbDGcSIiLdRYO3bAsAKZTFgTftcT3H
swqmOB9S9YrCkp2kOWJfqr+wg9gft6NVKLFqhNYoDIh0OmkoP893S5+wgkOmtkbdj0q3XR89rZpu
XMiJwRL/UCwJFn8MgOzPHhdeEufviWZgVIYxeLx/izB9Soc+25YtYV98R/OVj/KUr6b1TtED+U9z
LSKrw5CQKoItHXg12kmXV5WBYJwyopueU1mU/8mHUS/pZy1rzh9hZzCA3PQFq26RZn8paf7VNtj/
A4WUMApgyoFIaaNhHyXsgCGzu6l+//stStb920Jm3h54xK6zOO/awI/BkBbGpgIbdJnLWj2vk/pO
RlfEFXe9bQ4m9qntq2xLPBDO2u1b37Je4EG1505Hnl8kl2GD8/CrylOeKkUx0liQZrWtLIsJTWcv
Zk5ftl2sXDED4o0dTNiioYc1lwP1Pot9ncvKvhqV96Etc/1w/61hTZ1IMWHb4Kt2/vvDw6juTmXd
/e+3je90TM+1eAlqKLzC4Rps07+iVo15+YrOnOlznFa0MfI34G6Gmk/9hr+xkJHohsH9zeYKkZ7v
RLUWr9C0Aiq3pGePO4obkNnKFpJBLf4EKDeIXjygNDHI47Sal3VZT95guj9EumJ3FH81o1ZXGlYH
YIBDcmqqG8yuyV46Pd8PwbqH2vp3Kfoc9eV2yBPG5IYBxw7WxdHYmTrrwn3hTle2n5rFhlQoO/t9
y8To7TxwqCGYe89OrMp5mPNXTlos11IsH13ZUeo3ZfZ+KqflY7an3eK0/WVK01dnrtKzywU85Lqu
/a7ceYQMv6hHggQ9F3kqcYecKyvJ+3QvuqyKy4UdY9RNPKjp/FguWrE3JkCxHOiCBwMLWUgN+vDl
Ouqho7nwlxyo/XAyWuiUCT75dpCRty+cvOvHiphvN9TNpvWX8Xhfa7GbcGt1SqLrYwTkGbHi/79Y
PZTZ1vhy5KixgXt8eBZzCEOvfvWlnB7mwOvD2REaXDH+R43c3t4nwinHMXa2rZhq4/eKPhVlrjcd
dYLWrxStbAi0AiTlNATSklYBe23/WVn/qufu8GIWw5MLjw/UV5vB/LPVvq06C0ehgP8q5mtPqWU8
5AAx7m9AeXsNyPx1ZxuXk7TS3dhZ6ry6rvXkZpX9xGwtY4rubZIlqw42e+wH7PIuWLvDf3upwKVY
JEtzlhNXoc2w0M9sWsOfETY/2n9GnWljIE5oRjbD0nsXt3kGVDyi2Jnvx1Sn0XvklgY1AUZ66Kzk
Y+aaTGNwXT45Ymq2UzI+jumMpC7KczkOeAZaaJT4Cp+zqh13ntb1J6eDf3SXmspFpRFlEHgzwGZs
xtwl7mgQ+uYIZR3uQwIPciihB+xCK5irgxdAjbaJiHbOHPw9j8NiR77qqWTMPe8BgJM3mflV66Hy
SEO9cvbWr1nf7NPUN8/3hXnxEsDkdVntQTqD1A70h/thtR1qbw8p8hnxEfy3KSqgnty1+HkB8wN5
jQkweOJRlOQTl+L0n1KhD37xPN1Wn5n96ECfOsdI5wUfbr/vJ5C21ESd0sojTUMsk6t78mymRE+t
CfQz0wNUCzg/d7uJ5eEmJSD1XDUtviMx9V9lLmBFlDXIDMqw4AX9WopWPlsgV6QmmWm7lRWiBtrA
7+Doyq445yqwnixz2DpqnS+MXD9q6U8nbV6xXyW191xDt0ucZNi7NS6y4Pb7ykV4wAZ0uP9b99/K
aSVjDgy2jW2LIgJj5vY7G/Z1DB7TJHBeBtvZFjTnXXqLLZ/5MdDHm73ifn4SLi4Zgy7HonUhHN5y
ypPOeashrh7+d2n3iHNpN1u6vUj7clsW4TZCLl5hpUQrYMd3z3TI7IGPd4yivzgQh3CP9A0l1dYQ
r1gC4rvaKnMcIUlz9njN6AuT7jbB8AVx0HiYuw6kX80TR0PlQslK54QItJT90ilalZxK78YGoiCU
yUz5ZzJY/WFZXBGOmZUcOvQuQpEIL85Yck50xZ/F1gB01Jr/gPvyaWSUdpz7bjr3E0MtVOAtP9mv
uoRZmw8l3Rm3edTYto/3CZWm99QAGXbDBIrDMD6/5ULDcsduVKVHjj3YVVz5zO3oX1Y05AMZte1M
s/2zFrcS4Kz8pnOedu3WyL7tenluUvbGItPfas6eYZ1AJagLfJ8Q/8EtOj3biUDiRbkLVrA0t+4H
bZu4CC9flNyrS81AIaxUeqycBc3c+VakW7Z5YVztSaDsZeLYje6j3y7ZAwrRNlkStQ+gkjYY3HDg
ko+Uikl+nZLV9Zvsg5FVEdiPOsw5at7461t6jh+k6Lco+E+BxUeJBu+yardDH5sNqJqK232onBZe
MFVRcRDghLLZKZIpWF7UMhGq1DB0OGZb79aqFbFIaOiyqt3sFGR+U4EiRaAsXHRz3UL04ZImvrIW
uBLegOeetDCeLc/dLMor2O3wFjeZ+ZsjqVJc96n27U+JWrAr+Ff/1nhQxOOofTDP2NpYwfcCx+oh
pUyXSgsqhYoAdhFXdzfQIh2GdGhpkAg7zpTzpBj4WeMxMesmnkR+HMoeTbEuf4yW89Va/Op1xGEL
ATj2IUptMuNPNnUMKU1z78xwXCZFAxiwrIJRiIzlRHk2qLUn5KbQXMdf9mR/9HP9Keaw0nItLi3w
6T44Qww8fwYAGsH8nAj5J7Vo0+SSAR4SoixPTnVMh0dXT5ptUmoNCnBAFppStnBOtGDLBfpvpk0w
5fKoW7J933dHdJL6Ugnwp+XHONHvNgoEklTkxIFnYpsjsV8+r+VfARj9FCSeGSHaI2nTgS57fT65
2nXNPay7Bs6ruqO3ZALBvum1Kg+HoJw4OBa0mqTyit9Wnr2Mm6Be4Oqfe4Ys81IJtvoqOQ1O0OyY
Vdwi9OLXTWd/cKuijSRTghQZyLcAMmgZwxcfmCs0ErVVAUFoGr0Q+ae12lGYg7CRxG4XoBEqVhl9
MoMdlnHDKsxD0F9nvwoiy8qelbD73az/aWz/T60B264szkoqa0RM1weCo/IioXE/0Hs6DmCiHaw5
vuMgDIzPPED9kA+R1mtfuQ7zp6L1s0q8r8at7Ai9zQypw451yYFrGpafYHCdGG8cxeUrm8us0Kuy
IR8jeFgRCN1ilwr9NqfzvaM771cnOPVjQNpn9YpD6s2/yrIe97PLKRbGb01lQhtg9anNJKCSQuzS
anrQVlpcaer+m1CbtpTojThdwpQ+t4NBaxuapX0y4CdvXMeezvUh1eZbe0udbXlsKJd0lHxKHHnw
s9tsv8J1Seos9LKUEjpNkIXNb0UBWhFsUb9e8B2VD0Fe70YqETk6MZkxsYJJovXQ02raPzjKRKBF
mRRT516058KcogXIeMTJrzh0tGzWZU4ncKe9LG37MAXiILrhOKQsTy3dUxsyCNeRvzADT1YGs6OJ
DD1yrwHf1olsHq3qAD8dER1zcU7aYRhdXCZOu/V/GiOt0OZm1iC96m6NdVARXXvZgpiLVt35cfxs
AFhHJ/2CnMlKRW8HUQ8r1N0ijzWt2xeJ98IJsCOO1f5pQCRH5dQPR9Ptnwz5Rh9CFkLwgMdMYVvh
Bp++Pt0MT+JJVjRRJjVBRJjk62KUT+ulMQJ7E3gpuPkO7XWtfgKC1Fvbv8IBpKJ1zeAC3socJDsr
g5JBdifse2FJLcpSZx2ZQwsDYcWNXFGr1lgU0aIYv2j48sAokjceRmejUrs89G4nSNV5LYF47x3/
gvfo8JmvXXIiQ1k88InXO7fN/7WzKmO6hH0OPPOWU1lwCHwMzXmnujjrIOFN+Y4SANbv2aL/nCZl
t7BesqRBqjJQKSh7ity8kmHgDHk4SgFlOJMWRv9vRJ/zSvnulp46/A2pTE8ks2Fq1+1eo5hx4wDp
DOtsoISD13UNrlmGYKdPx0Xo/RkbdrdB/CRrHeg7mw/INEFj6+v0A51v4c42FJE9m39LhtJRfmNM
N1p9Nh19PCBKt5s5M8Zt2giqX5LZjcfuO/FaOjLpUIwwsoCVYu66sYFnbIwlKMMpY2DD1bRiLkK9
JKGXnV6iclFM7kQVdlpapymVNdVA1WSqoEgbcK87u5d0n01il/hditaHGpvCaI68dryUIy9BYkOG
SmFJR5KY8t7VKsVWwqV+mQZjC9xw06ZUW/i1F6nEYR5dxIugdTiB9r/zExKjlRDuGStil/7Thmk+
A7TDN8OCFHWTSbNWyzw8o9CyKtfY7gIXvteHLtiNe9PYsQPSJAGg5kX0429MlI+e5X5AYHpznKB9
DPyKKBAPDuflyMjIJ7nzs65lv/VbrzOzwG9LAyw9pBxfbac4ZKnrkG3+UixWUd/0X5UBuLCi0gii
jBO3Qv2pJ7MNF2tmjwVSzpawvgrI71R5itjx62u10JnS489GsRabaRAbm6YX2Nq9uXf74c2jStey
yFnNyeNa2kvklsyUbXc1I7e+4bD1VkT5ONZxbv9YigMGZ2Qwhet4MizBlKtgk2UjKTeWhNgpIU7h
YMd3mxiXxheUrGqXnmvwHktZCZ72jb/2yTb1edvmXF1WRFFUO7lyhZvqvuYjEvCPK0lzqfHb5RXd
msRSTEytLEiMTDhzYMedHeJdSvLRMkbA2u1sEgvEBvg5blADSkg6j4eK2FI45vm31mRF3BLen5Pg
CzLdfF5c6oeDoD92xfBQKRbUoYSsv345gkOc73o9l/U/vte/8+S/MN0vY4gk+N6TDM/QpNtPPZxF
U3BOqzBRZnaO53cZPydOWDufmyS6JNvoSgvMrcusScQTZTwqpEKCeta0ukGK6L6ooY9vgEMal3yl
Wld0r7TNIAppdTxbzhOM5xPh6PK1rodmyzE1NBf/azDHOBv8yNLHHwpGeKq5xWj0CvGIvWBe9kKw
otpxbmndKIjwG25pchKnjHQoMuatUrphNpRjCJMc0FvOcd/xyboDf4vyai4etJoh5ZgzxIZJbZRt
e/AX70f1zW99AuacgFTVejnFpo41ePKluZ9QFvGHjg8Y8ZMFkS8J3PdRspHbSzVFlGifaSGn0KjT
3h31ZtrNANxCf54coFM2r73v8jx4HAoy8LU3T+obsRcXr2pbb1SHK5cEGffUjGrVucg+DDZckTfQ
22/cGYzsnN5js8ivraJuki5URvXYB9tE44nU6D2vYKXDEjiIgc4vwB0EABLWRc5+mehwGZkNW+bo
g01c/L1gZHp7EUAoshrYPOND8GynNz92SVGDln/eNKEymegG9DcJLt9ZmdTqcVHk6ge5HRIVhXca
hsSO/hpcdd25r0CZJWVZxHOZ/yn1CgqqoRm4SP3tNOku9X+Fucnd7Nm2qBmQ5oWRhNiuNZLfmFgI
+dVw5MYUcO5SePNb7yupBwcxg8XUWagE1nT+sHX/DNnurazd7mBqf7I21lTUKeA0+q1bIJvHyHNt
0EHqve36fIcMztGrpJF+wPqO5YDi5q5/WQKzhG4mQtGzfdtBBlXduj0sPrD76XaiLoPhxBlYu/HV
p5pdPU+51vNJLWGld0QdEqpC8/F1qZW+Mzxjb1u6ti0D6W1mHgccEPt+necd1gXegN6C1p4XB3fc
Oav4GZ3F23cG1LhOGVFmKkxWK++SUejuvqOKEV+whAXLUtCsLoE8A8pJwAkpP6n6mCdewmtPFpQ9
+DLMKb7p3NkGo2lt53oBd04tF5MEhM8CQBAQvF2v0wtXF+V+xu21JuMPXRdXvYHAXTYmZmXoa1bS
fRD3QAizvCG6pbnCYNlZKzZ9Lx+OvuY5kQGfNEeMKPBZ0e3ejy+jw2Jq1RBqKmv8LEHIXmdmaIJ0
k+t91xVgZvpbNA7s1ANIUFt+MlI4X/UOpuTUC8mPkE6hyznx0NQE45c0gSdWOUnPLQhSfIL5fDPX
M5j2Wi92hXZyxzw5FhbVzzUImdpBFR9vtdUuPSOJOwKBNGDf6tTBlCXUqqVGYcaiZFdqN/ERWySZ
Y1q1s60rkyzEnXiUDSXDsKmHkGjhU+NhMwEGehQBiJ5yaqqowSyo5vc0s2mHALIZUzF/zAiFxVU7
fwUDYXpwt/1OBH85aGW7avaekPypCVGMTRrQBTAuSDT5xtPAorzzmaQjDmtx66gjP+5zVlAX78jk
2Z+bd7pS9Yg8nBNlYwxzGzRlMmVkhFcMQl3kGyQKfGn9tD7axeJTHsLIK5yxMCGu5eiJ8PQ7srQb
J+2HrTIxZa+9A/2XFZpP5UBhyxvA031PfhJ4ZmGFo0tKRLVXSN/lgAklDRA4hFGEwp4sbB86z1TR
f1rwaSMGoo82Nsed0dXd0TZwbyDfmz7voyKZ0A3vNXbcLRcVHDY5gh9xiXhYBoLNo9jbiQwVpG14
+BUTQ36BO3P+ypxoNFBw+nhwS3oyx+YAZTCj3su48AmuFMF3+BQCqD6pPPRWFU1e8u0N8tCSmATT
Dfh2gsMBbope1JZiQdZijTo3n2999IQTTYwFvowfZVk2PBOWM1PuzKkG2uiaEbnANGzWmcs+TF/S
FgvS73kY0lNXLWOsa3b91C0PnYY7c7AzbpsjcJeGvmi4MLX1MA51HVuw0Juxfm7GQrE+MDzx6t94
+2guEuvvhrWFnxl1ILlLG9HtYzMH9ow05ZHtr5pjrhA+KequB9ZAW1+QPrMdkVnu+55lx2ZVbCHs
7CWO0fOoQILdgtKhqIzTsk4s6Sf8h/7eldoSNp6/Rr2RUeY49+jYX4VptKz/SLMsEBSU9O5FrOMU
jm09ndJVbXN9eklMP3jIxPJmrc4S99qzQe/v4lnPXq1WREgqyJIh70N35WckrMqA3QkbHKPJzvTx
fHX2n8J0pudWc39h77MgzakXvf8QNrZ4D8MVA08sHr1ihK4lW59zWNSJjC1WBhtMWlSt6VWzwZzp
sCTYDOyXyyy16uLUOoro0h0lrN8Qkw44X9tCI8vf+54+JE6+2a4E7bnpsIUAruIgiGV+T1T+Us7Z
hHWa26+XwqKe7yEQQdemyUcpS8agE0HwSh+e8MRh+KqaZuOYxTHJlAc0eFiZac+ffd28BPzJqZ3A
6aSs4QBx0NlkH6WoljjdNyGAHZO5wPiqkwG54P7eM60U2PuyX6LFguHYo7WtDZ14HJ7Rjs5D2Vpk
WrTT0nZziO/q2qBGx930vWKJjbOqAr1Z16ehA6st5fpoEhyn7JCzsN1fGf/Ae6I2DOb4rUXWFzxS
0y/Rt27safMYzyDcIOEXkW5UbCyedTvX4nrozCRCNX9Zxso6leNXTlPGA5hL2sz67ZrMh4GSHqph
gi5GC7ismW5ErZMeXWnitKqHSHfb9Chs+js4026mvPvdyuHNBk28lCZvR0WdPbTLRyr9NI4HwHtd
rd0NQn4AsTf2jVZ8M8hNIQwN1sZKsVmqycY2Z2rx6kjxIj33iM2WJHig0/XhEdD5LeFdHKWt/jhl
/leWFm9MILkwwEtJStIFYnilt9mJy9kuae3R/5aTeUXmpc3cNmfuUt4jEOZvV1VyW3XpGO5KGz1p
pUc2GomI92l2q11DyaCKQB0BPP1qchShpmy6yCjQ+XOQu3SzSF4BbFW6KHctbVcnr1v2iyFpdSlN
Zz/WwVMOXE/eZCvXo9HbhIYS5/NI16yHL8nJcS7Yk7fLHKuAZTijEsr1rFdyb/mOtZEBWniikJq4
gDLu0WUe9a3X7JJ56Zk8IvR0rdz1am0O5mh+YKujd2bt9Niw/ggl4NmLl8UrmBbl8xv2vp/Wzvhv
HDxLNjqJGIkFuOaVOOu59Qwc8WtlhAsV2dTpBstl6V/z7mINfLASJ0uYlXxGjjBRqS3s/nQUzutw
GZmsbYoJs/+ocfyrMdV2HpunIvywcctlPzLc3fTG+Jxgj+D4DGkwB2+LKAyqSj/pXg1UtHzw2tLG
xEtrmXL+DVlZ4HooHl3ZBYiamzpDjavB/m8IESLXMYkjQ/M5Vw+ADbF4Zb9Vz/02GxC+PC4dGXUv
qEHJFumNIt+ViaYj6gfHK8+Tem1roUXTpLV7lTBfcyrK5dkSflOHlZ2dCsOHIUsOFLyfJD7KzRS3
fm6xcGAgk732d7HMN5Vp5pb7995wQWb6LQNew+QmYfH/jr3mzB2S5nHJM8Jj/Zkl/T4tefMrnObN
ITcR97oOmnHe3oTZDXMhtCEf8qRuLF9Sb/Wj9OsvxBideA1qcW0shKzqC5a6X06gW/Dv80/Takjw
yfkb3HEVov/yFgzyTdYa0Ol8Rx0h4PZkjAF4U3Vdr6dgGE18J9k7SqMJToMAWyJIpPTI8zuwBP+y
hUJQxrCdMRenRMeNIAuv5XPUTp7eqXet7Pc6sLNw0hRsX1vwulSWyyJ5xWelhZpMvyZ9svdmndqb
lv0VvpCmmO7pCNo1oLlSfy4cRd9vQRlisJSfgiyUSXZHLdxcFHTXNAHzkHs8i11tPOWyLjFl1jJe
rOGsjdmj1Jo/NqZ87nGcIn0Hj2C1/EyJ3hMxYgtdGGm9Z96YP1ICzDAmNSmcS5ygQmjKp7AgbRZJ
R237gdLZXimQx3jHcKq8lF5Fz90ELfd2zZeo1Ww7oSy45XLRQSSR03uvDb+1sqZnabWoKF6QACca
6VPYX4Uy5nNtHFvwatNKfb2tqLVmg/8ZVsLq0imf/QTXUG+JaO4Dgj2WST3rikKnAk6nmC3cyOgr
Gfd1TTZOF+/KEqelKOmSp/Ih9nLNYI27qd2FEk++oGTTw5E0Mh0/Jb1zGT2p81OTcNy7vkDz6UBq
T33K5deQ4dokX1meqJDIMO17gAaP8+peIV9p28r2iEi2zWXIjfVqNuKpr/SIBz5/pnvuZfTQ4eTy
tijZAncmDrfI3yQZmgc8pW8uZcCzkZznOjlX/fySNniL3A4IGz6oxjC/xIz+Xjict9UXxFH0qcSo
H+SHAnfWaCbPeCa4DYypHg/+MlMANRQPjYJMPKoijwjqsb1y22W9Xv52iUHnQ249SNzZztx/GgEd
N0h2MF5z4vbKSH7qXlChnPOTCgDPxEXP1EDodflglAng8NsXfsSbkZFPnC4JTVNV+qfx89uZL/sB
f1nubJENWJ2CrWb7HlYHzsh1xwyyv13nbg1UDtUr7cAnX1S7wuLOjxUQdM93b+Hd6x02eePGN9ef
iE/VYd2Yn7n8OyMCbKZUNyBrL2ymHjXPmI2/Z0v9E/CEU2vBdFr/LOmAMWBC+Cxt9yOnNyuFlgrk
keuDKq3POrN8KALJwegYMzl1iqqIDgs+nMR6vmu0wdj5ujB5m6AbYNmIxWRnexOzhb16Ob01NML7
q/vaK+q4pM91PK31SKVIwKnKt5aEFN6AL9y3JUep1YD9gCtgs05IiLykE4hz+v9sLdLgdfrcizFl
+/sCu1C7jnY89NbfkWlDYFjfM1dLOn6GmAN8+SjRSBlXUAhqrOlBtTpSF2YgrlxWFqJUodLPbBi9
5Wz82cGEXr9ZVvpmayxqefcOxWUNNVPJja6qX4m2suFrFrc9aeK39w0u9608enr+F55aeaya+oub
3Zu/euKAZVZt8HJch8Dvdj1CttCp4bFmH33SRhhSX4tNA7nOiu6U869pwaNk/s2c8YefuRF5OXJ4
LtLus8XLbM4087HV9VHTDrtgzp3n0q6p1li3QhKmWtsdIyXYKoOfxvxBPx2P4YXlBO8By1Uvbtdt
LFqm9i+f8eCM7ZHkDlzIzW2k4A79AfXtt98iMjsm92LZLTQL8eDpXMJ01MDMgXbuuZyRWCpLsthF
Z5/BcuYbu3RLgofluOWO+5ksI2n+8RPS3BzjDkQCcYiGJzP3a4534A/S3N8y/2WnIao5TEsMhaaJ
Bqdh61AJw0TNfihyCKELANJIDFlk+4gk1JcTfM3slzVQ5dE35nfpZyJOaZNBTyujrsLE0SnUc8/d
DsninnuGWyeknkhh1oqBfeKUG3a6PrVn8tJMx2S0ZripvRIHWTes9PIZrDVOVv4SVAxlhFqPmC02
rk6xsz7XBDkdAllJtl+5xIc6511zBscscnvYBMrHM7CSoCeWQasHT/3QsCFpApEgsFyEMAa5oTc1
FCIgFXAmmkOKg88FOZ/4f7g7k+S6mSxL76XGiTA4HI5mUoPXtyQfO4mcwERKRN/32E2tpTZWH8Co
jIg/rTItp6UBTaRE8jWA+/V7z/mO7D4M6Zqzgi7F8SQg5uY04a1i5CQkgsfSMsgSIaigK3EuNJSM
oU5wUeTUezOHoRsbMZN/8JNBD/IAnbeUCJv1ThyZe+CbmIJ241pPWWUS6uckR9zHsBnW8BdKAsjV
nxZNvNu/eZwuXN1OjyK1noyAGCTVCZqqFB+1BwaFYUHxUXLEH8OfjV7129IZ5+RgLsQ5WlDvKE47
BzmH1o9rYCTbNDDZAFyO6Z5A3+85oF0V/XnboS5tczrr/SQSuEr5yOGL4jO1TX4dqwGTtG4VM5db
Yz6lLdAE/ESHE1s9yhudEZR2ls/Buf2RIp/MlRc/Vnly6FXTbrXKo/IpnONAA2DO6aZUw7LMkhbv
2+S9mLgqI89485VMT+7cG5zbKFY14uwgNAtxl0Pg0ID9qjB0GnrAGFFGrZCgyo1jx6TSE7ll49be
8LofnYwMTlLDiJ+e0ktXK2PNJHzVVvBdGo5SaxJQBHNCOoRxsnZanw0p5yfZNq8BBhLFeqcetTb7
7Vbssc5wN8eibBydRnmDsiWMJovyefhMvWQ4uClUbzNnml+bPxBeoNm02/hK8wb8qsy5ydIyXzcM
5tKGPnlvEUPmquwzktPswdaPXT9iAkbT2oa8+c48NUIhkF3RkW9KSTQjIvqMrp3ug1ugha6l6gbo
+kc/65NNbGWGlmOC26OOurm+6d2sRDLJTiZSU51LPRBdTHbr2VLabNsuvxK3n9aKp0T1MKXn1CY7
x89oCbvaL7/V832JBXblut0BVySt5y6czqRqPOqEGdA/4gmNhL/K3g7pBnkz0EJQQBQefBqXIkK3
T8w18xXK8dXkxu0ReifKOnpole8gZp4yc2WnH4NFAocHk4+DkF7DQApXqebR18RykiJ134/UwIo6
eRRRhdeS8PUGljwhmgWzC5urSFXPCHDOwvKtzTRh5gZLYR9yjNxcN85phHPLqW5cuRE4yTKwNlpG
qe03ZOkYCf3QR6fVtB0ljtqxyq2qDk5RK4GtDgV5mkjgnNF5YT/Oj9ikVpUsJWM6tzpPrAiyoQgW
vhqOYRjvu3H8w1EuWU0WVy2nE02rh4ubjec0E9a27MatWXEG6ToFw4g9uMEVdSIY9c6tSdiNu+xZ
ltZVSme6q3oiWX0Xqiw9SALjCVgLtZGs93kMqdP38Bv52AblgLxDxTuUAUCc7XNpBiP02XRrZdI8
4V3kVhhib+v0w8Hs+g+9TRFiFnmOhsm6p+VIvUnPYAPEeLNlnj1dJgZtU5zKHWUw2omG+9yK5GF6
STL9vccR9OTNFpEh/gjcJL3Hnn5XxZ9D0j/QquguhUULCRQhJilizw1wUTvEN6ccvNmuVDYB6n7w
M6omhJvZWw+4BIltPTJHIXceOeYXAzVFwyO4NxV5bBahLxu3Ei9a5F7jiBg36RUoOHVtg6755mP8
CQmfPZspvdJEF68dpGVnjGfwQ/enDet0hzSE4KWBJ1W/BcpDkSLRU3fVexYz6alZoyeLSzhMOKS7
QLZ87qVDOasarUkiWKBZ3db51ijH59rR56xn6pI44xzgFck6wMRgpAo1TlfTSsTA5fsqhwgxPXt+
AEIJ8AWUoKDRgRIVdCQdLDumT3sGxd6u15M1O1DI8dnHQZAQTOLaa5Rc71qeNxtvEjuF+ZsDsf+M
cxZleZKY7PibAhjyFpdXBcqwV5ba+chTnYBBg7Brfa9CDAOec2Lwtktm8T4pJLsm6G8i1/AH6hLh
iO/aJ5k/VlCb7GYf24jQ0F68u3GnrZypNPEu6pusQ5muSzErgaNLREXlWHInh68kpv9rtE+6XzEQ
5nIeyopDlS79W2zp9B/uSSIa97TiLjrClxXZycUmRBC7S+vHwslIm7PDcCU8C+Zu6e0wTay8VmSH
XKgdnhTrYE7+lgGNuZGpTgNAjls1791Wm3YXR+e0P1jaNo+AqNlQFNET9q22G1Mt3RqaHW+CwV7l
HHqZnCHx6D4gUcwG2SbfuiO+FgrOPS44AhALcwxPYdKcud54e7qJqNsTYd/1uVT6q6DNCH/ER+JD
NdjhHbvgZHt1LSojlpCd65IeVQn6zeRN3Iamu/aVgZyd8qGgCYUEOLimXkAwOaf2yChoYwz3TQbW
RptNJDT0y5U52NpB68R7N61F+NTTfPf5Zjrf9PTzlKx6aCaipspKBq278+k5nga9eARrue9wkrLg
Ve55yJsHIUipKmXRYKW23yinS9QnlzLGs2ElcX6xAEldS6Stq2rs7rSiVSffNHFmW821wPu2s6MH
Q3sQKoDJodNnk7VzkNROq6nQfA6Mjo7FDWSTGoqRn+G4uyW1I9d7pFpV4D9g8lUkauWo/Fx7W8/G
vnCkagpQxSFNStTTwAUnhwmgUmCg3pzT9JZcvSzu2LsSZp908NwSzz6sKutsg8mnEaNxAHL9qyxt
ixSV1F9lyu72HJ5QWdpIOVOG/TRdnhddqMhYukSkmXsgdehSSBoPUNITABvFDPBp6S3/jeowPqMC
dr4By3PvaqZiNVHPZTjVOOpCpM9o1V6QJ4EJAsJTY56iKQjpj1eRyiyMtpiqItZn13/OK2euXLqP
IYvWkOr3OnXujX2rvqHBNmiyBeyXqajWywshVU/LdUIKiPQVmgeC9RhZs9UOVwIjthMCqWOF4vWF
9BDWosJcDUqzGKtjs/QD6AYBUt6XoI84D0z6Y9dljy75BfeG1q2X3yxI6+AEVXcXL48cdo4YW2YX
ZM+d+ws1M4XnkNcwy/gKdXO4CWo8vgHfIvD/UDUznild+aPK/Qqto4HlOoJFu7xjVpgPJ7iJDwok
/WWRpAZ+Yq6pEn34+nSeDVuSlqQN6WoUDY1vdL73tijNe+zs1cYb6fSvMEejdBToKTsjMtZGqT7j
BaNDIoH5bFEyz61cKh2qeZzFmMtolpL6MPv4bZoakFJ3i8d3+ZBNNHmCRu5FWz1MzFKeBndfDwyd
e+jnB9hoRx1U7GPOEHgNTpQZpoYt2Mrs6/L9bYJEwJX2qxrwLProkKSW7G1qnI4W+3YhF9kjGRB9
Pkd0Ot5+ebadmrw9Ak1+jTFgPhy76AUzZ7VNghiR6UJZ0juMmB6d9ANtXZ+aNFGbiPbXYUkpy6kh
Mg/tGpqcce9r0Ed9R0WXviP5qy56TKxujcMOI05sY/Lj5pFsYDWmuap8Zo18M2sdJvaAiAoZiPtc
Z8dqttm1IM4Wgm0KgHdLuIVHgQQwjyZNsSpSe0Q8HV+FXg8bE/PDmWBRIELj4K3DhvWxRw+ndbn6
PSQSpxv93dYKnkc44LsEo/BGiOzPlE3+uZgteBhw4EZMY4RGNBiu4N/2QV2Ed6gUUZ8GUBOtKYkf
e9PZjZHwzslkP4nFRFmn5X3GZ3WFKjf3Mv2GDmtt66r6aD16xKgVglsmBonMircushi3DGEz/Rwi
Kr60f8iCrngZM17Zohj8a5z9pC3cX/sZa5gYmYcMtn0YevtNlyYnmHYo0nX7zRCpRXopvHF8AO+e
bqrJx3STjmfs7vWtMikWFxqNCKwWqV6OsjZJ/Z2ZIbZi6bHO6fRb4+vbEbckBl2uLiQcTzYkgE0Q
uPmrkecbz+vI6DTiHPpfyobUdPa5QITOkBSfKho7xthm4Rw0zUcyO0+6jdkZ0/X9+AAxkXEGvvqF
exR2yKmsILqKJOrEOiUlYdyw+4Zn5GrVxWCysA67VNtUjf6LblN6GgM5gMgtXhYMnj2G5pFRCVR3
sgLYu+wHTWWsA1Ik57Gu1l5G82YcA+SPdWRiDOsFLdNOpxv+VrUD58eofUtmBEOPMnEVjnG/SxJw
WfjgTqRWybvcdZOdKcB2+WZQrU3fjU4qoyRuWIAfJPPi2QO9vKhIE7ZFEU08QRvJJ76GxZZYBTAO
JP3mdc4NeHDGvjugxE05Js9KQTMdLzW9qmA2A/veWQlp3/ezWReAXLDzJG7n3taMrZ4EHLTnt8QL
agzrMV15/h/eEAa3d5oWEABktPwt2ojBKq4ZTvFdW3lMksf+lJtKrBaiEoWdu8r6PnvUosreZTW6
vH98t6/rH+AO7PuqZezB4Tk5EPTzC6n5Mcb2Hg55tTfpQm6HXADtA9l2xxd2MaHKC1SsnKGgWUjD
Js2IU1SvedDsYPQWb5WJwj5Zdsw0RRnRTPO6QTpmZlQrFwrOsiBiqAR9kSU7i2gYXk6OP8BDOSTn
Dj0rDJ794BPJCNMuT7dlSp7RstnmoflJ6E8HySPqL838odXxQMFME4eovmc0cmGTntf3//shdd5s
I9fviz5/7OklUC/xT6blfRa9mZyWz0hlyyje+3bXHjgRjD+l51S4rRvkCAUXgRpN+ahl9bZsqu49
a6hxERPKq5+n4QUNA/9AZpinEK1R97w2hGw2zjD+VMbZ6gjkyezWW09+Gv1MWptRraVxsqgsQVNi
Bukm3WfnOfIttMtLp/8cSi/8A9EGHYegRf1NDapzlR8D78+SDNZYOABgEL9qGqQ3pChv9Hg7u8RV
Uw7+TsSoAEykhgtDpkEgsBJ01qVVtpclBkON4jVOU3mtwtdlofU8Nzkj+v1pV5G+Zk1x74fC40Fk
/kNUF+rRAGPRx+a2kwGbfl9mV0RlN8iB2sYkAnQ9idq804T33mMBOWGA9A5Z4k/bBZ3Q+f3DMJvc
IoLTjiS+By/Z6D6OoPJIoRXhSxsKumx2BHZv/kc5++EUOzpp65TqEwt3o7To7KA2v+ZDXNB7w9U/
1SC2NBJWQZWRlD3ZwG2bpBr2fdTHt7pgMa5NOrojO90xGtXjUFMqrKIeAoDvz3iVZI9EBGaaR4sg
LLv7sMIqrwn0BrN9Z8r08/eGXzqde0a3HM5GP63hoQxSxxUtdt9vDn6pnEMx7/U6BjKRZDau7Rwx
Tda+RHPqUaIG7TwEOFbQ/tYX35yqSxhfl/VE87PhoEW2iWPF1Y8aVcgq5UY5LBi9aXSnI30KDg4t
I0Y7LsMPcAZEx7vupcQ0CFK8co66Hpfbvreho2A7Jz66Gq5l8rVUOCn7GsdXuE9G39i7OBHx+Xt/
z2N7fMid4rUzlUv/ltUoMDEGIvgotzISjwWM5DvHiMzHiNnrZBUAY3WT/OLJN2jWtEfLrZjWNNLD
yzDa9B5H78hFWRHu4SXrEIPJhuHxSUdRdd94OXPx2QbELMm5fT8ERIUaep+uOEjbL36MiANnsR1Y
l7ooTlo0k29RuZ6swHz1NC/Zi5C5I9oA/wBr77lAaX9w6yo6sMXSeAJmxGs5fxNA3Af4vjMKM79Z
Gka0NPYQlrD84yNGS1WlnyY0gqZu82e/0q9IAC16QBafUcCvNZzxz1nP2YpYbmxuRX2JrKy8x/XG
mYHbgbVk/InHO//eFmxcVW2ncVjD7r6jWyAuRW5tekOvLgs3plXF35E+2bIBSiPSV2bvp+ukR8XM
hJ/xjSrp7BUAhAPzs2YkwG217WYTYcxESDbSvHV+AbYgVUdkPndREhTrBSMjush88In+zTyUfmjd
vwCKcHfwl14Fe1zTYCoqdb88FEGTvdh3+NZYVj1tG7QYc2knoT6r9fGNBO1fXVqT8V566sntXyAd
7KckCn75Sd6tY1PQnwwtdxfrzFPg1+wXDG3bhemujeXDEo1gz3BIgT+yxIC9mjDtoYT7+5EF+0yH
ATRnbm4P9jHKXWT/86qvAmrl0rePAiUSXsoQFE9Z1fc1CsGtqiknl3Nb0RnGGrEEwvH5pIaYyifU
L8z3M94T80P4pfu00tD/74aUkhaNnzzgQkbZPuMRO683j1Hf4YeyyaVuymbYdhbD6G7hDogoOfYx
KwWas3Bbm27EuYQS2Zq9xpAGGGiUw0etI2rJYmMN2hpgceZBOfn+q4YzhP5LtRF5qV6lA7rXjUJ1
QOGgXjsnYO5qZO9ZbTPFA2HFatTmqzaz5Hc2k8KwdPbC8nMw8T4tVM2xQseij023MnLHfhrrxt1U
1RfpGVhSjYQPhcGYMDBZ8Yx2zkfv0NJi9Ns5qRkdNc97VhCH7ivWniXEBjkq/7Wj75L3uvvNCuf1
oURHDBJiWo9sZe5GKkTkWlQ6vYeSaDkSFI6tH0V4R84kEtN+EI+ZZ9JJjcuPohw1xvBwOZQO76xi
y1nWymXVZPUsstZgJHwGo5avOQjC6O8pBJ2cxsHyqBIRnBH1+pumUOTm2bCSek26sK6Mgy78r462
8S4ZU4arC3+5vyBESQ8ucp796FqXsGjC57S5UNEXP4m4pP6prPAZIIj9ve6YXADzdxKsFV/Cya93
Tu7OgYeavaucOjsVWsbtZMkncsfY7KGX20H1iSvzIkhjhOYzpPe953xhOjNoxFlfWexND7XV/ZhC
s92JIaA14Jnec04YSxdY+wkhyxpldHufN9phAKN3mAYmocyOcHomoXln+BzIUqLEPGAFq6WA1xqg
scve4OsOu4VqNty6051vTAwSWcl6m6u7C8Z9VlJUjRamZxXQ8c0y69ghkLmY7vDuE0twttXknFkj
YwgwzLwS1tingvXMS6f+uTY4pDqJ+cqyFf0Ok/ZmpqmDNsQ/MVkbNwVd/cNYiOrO4bJdxRWjsyFv
7c2y289Dbtps42V5zGPzlDlD8SCqkt60oC5YWLQSYuRxavTjspmp2T5dmTq3MWx5A5juTIpdvjqW
/htM3+4ahG7PC2I729CvHnPRG7zLjntSSX8zE2NOGbZ+l4Vxq3sNE4DVnUJjRiJMF5Al7Rb1afo8
euMEKIIKKuH4p2a4CIQjyWSxAwACcfFRtEV04oZBFzW11OgSOq7Su+r2j3+IE08d4N7TliyDB29u
KYyJ94VcTO0wXH/SXpW7qs9VAn029K8Kp+7aTh3nxJHyV4fchtE4a5cmY4DihYfab64qgsw5WSHY
hV7YN5lFT/jhGngzvjObxVhOiJ7dkMTFGAxjKw3krlpnenIMhhryf5t419ZFXlQ6cfHQ+IxkDTaN
Zj0Utdzg/vyJtlL+iLFsr5UsvyYECMcEbSD7lu9wkgs2C7Q2dTWmvxDFj1OENZL90d8rszKvRdZR
5jDNwJIgrmbhBcjlhp2eD+NBKwHxz6y2+6BK7wtv8q+gSdxdG8Sg8KcDXix6QBWtQTg/KJlmPDO0
nWB2K3CwBnXFVCWCdF2WL1Y8RjTh6IiQXX/ihYFG0eJlXb40eu2Lgk6zVqmAom5zQq7d8L3ssn2S
Jj9aRpx3Wq3eY4u+YBGx7mfiCW1g/6I6AHF5a0DpWxYSWtZ3aUNXWM+V9RxH+jUMBJ7LTEUElfTp
8d8KfnxI71KsArckVrNI5VZisN79m24EmU3/R7Hdm/e5wnquJScBH5Xmq/86+IpmxLQpKYMGzIUh
4Rwoqssv0D/hFB5RuxzoQL/r7qxircxDWY8QMEtnFUh6Dz186lLWr9mIy0EEOPpQjD9AkX9CTLnF
MsV2EBlP/eB+FIa1zXJgP1NeaOvYVw910VwM6B401nkUZnRIMHD6eQevzlYEADrlJ7KhF2IdeMln
lLSTqaO0o5l+YyKijfvHoG1Wrs4+HHnVEyc9gESMcrEsN27OxABLeoEGpwobOiHjVsM/jQa59wis
FQGIZ/ClwmHcWErGStO08s2U6HOB0hw5pSZ1AO0OrykBLIes+i9iaOR/xNBatmsK4SoH3Kph/wUA
iyjE7Joor9C1MG3qCBvmaLGahrw7S9vqzmiSHhGHSqacfvcygGFKJtgvM7/+EmdYJWyaJavSJh7A
40SDyIiBOzfOcHQb0907msL2h5LgRCvmd8805olqiKSKzgt3Qa2rt8qGeeMQtwzFAAtS4Jr/3aAl
AWkXDxDJl6B0bTSt/8olDpjqcjsy2wwqHPQtywDjs4ridSZxfoOMltIAL5Kx0kgL23gSu7JiTBc4
Vvl7wooEVy/M/guerfhr2tL8wCyLwsiULhFAy7//U6rMRIi1lnG3IzRNAWml4pLP7QjMouUMDX3K
RfLZClrkWhbiCiXA/tgiIp8H8YhNbbyS/+M/Tx4050Clf865MXTDtLiuHWwpnD7kX6+GIM+s2uOu
RpborHJCpmeuK6kDxtgUG8YjPQimtt77tBvfGqf41F27e6pxJR9RSmU75rtp7tOw0tkTGiNJTlpQ
46ZzKUKmAamlgjpBq0Fc3bJbJ4kihbBOkIZNuvsaZAmwXIYpvlZPD7BF/4S1FZ/KwXlaKtcmpbW9
xIpZ70shvxS73+1ipbEo0HvBUSKsuyiIo8NyTS59D7CCNdEeXJiTH3x8B/Z8A0VDOg77MNSqm924
b7y2j0lD1FUuvJ78jrOTNTyVMDSfMd7eLzgNxpbJzXB+6tvvIg6WSgNMoBDPfs/xOWn6/rgEPwxC
fdDNZCQxt/LCLH7Ii6k+ehlkEM/pEFaUO30uXYz5Q26M9Vr/zvfoAnlEmqhWNukN22JoCAWrBnDH
VY0Fpw2xMSK8Gz7N7ItE1eZPD3RgBeWRWbSbhmcsb819h7NsZXEGhjqYE6Oq0h+86CbGtTDWm8fl
qYDFpMfvGSfL4E4VipyGMMDmEUpVnJ3GZbzUeV+JVzc7pqb5MdNYlQGblI96ohOd1ikLeKwNG8oU
DPWG6K0kauJPI8Ua6ymzshGfmUk4+HZw+vRaudWjlZTjL2KL8RKHrfvDG5gt+1U6PPfoUGjCZc1t
xHc2kDMiiURj96jGn/7I0sr0IN7pE6onTrzZbcTexEIpx3fhZDSkiZORU3kIYl091dzfBj1RKOwt
PfgZLN/aKKpyu7/I0W2uZu2cZQIi0/bJHdWGB7tJhrmd03zDZZumNTfccuCURL52Z6j6AlMExvl9
2TAb3IkZPzJni11KC/mFbg1IhAP3Pc5DKPfi0y1Ewe06Y8/yPl1N2P5PWGvY8HjzjiadjGze9XVr
7I9mFd1lqq5uIZOxykWLJEdlbpBPc6kEcucaDRt+7lQGFurqs8S/8tLRdr/798+aFD/ZRH8JyCXZ
6IzhCd3oBvvVqVtuDMOhUyvYp+dfos86S2JOGy7U8RbXer/tk/yPhYQCjE/o09aTj8sxtCdI5MRR
CIw/0Vvo+ZivVnpiok+nJWNM2SZkxrb3ZIcGIdD7Y1BOMFRbNXE+Qij4vbhOtGG2tk4pJXHcjE6A
zkXzL6iFKeuCPuEGZDDL/Yl4TU2KssjrfqgC+kVsVg9exCitj4zfqaE7TwFWukPRmBxhfXe/9EbT
zmPfcMXvMlLPS/Loklqq5+EPIHmQWlDsj2LUHz2tg+kkWmgdovLRUhThZYqTK+3y4aHq4Q2g6QBn
LhhxOLKpz3bWjBAdbKM+h948doun08Kwm0z770Riu7TbO2Qv7joPSodn0qxwQTvnpaLz4CrIQl1y
t2+PuqZfm8hJH9h1UnLVcFAJ2Eg7Wns+6LqpXrd60jwGft2tNQuFz2T2t6H18+vyoZ5BtD4RJChp
EuOoW2n4ZGXrNLW6p2GMbEI/EJMJG/S6liIHk7Qa98xDvtLWxvdbaMZRODtFoAeTZdJOnAnY04Ke
R32jH/vB2Vsdky1di+rd8ujTSUf2n6eH5bPMuYs9dx3Ne6bXHSPm+Hv4xsOrY3gn6AjGd4t56j2Y
hRUYp4nso1Nn9wlcU/KsHLLE5UC7S9PJkFcADpaaNoWX0LQOddRcQeDTZSAOUOchIHx8hWV5/10a
O462d3m3mWyjlZJ6uoducQ4XGmjg3HQVmSfLxNRVuU10KEZkkxqhjsBUJpYt4AmZrK6oYCs8gRje
BwILN+5ojXs2R+iKZnxn4uRbS1/9AixqvERYie/Gyf41YdA4Vzp6/dGI7KvBPXKVAlyHoYOUGEdg
BwlTvbOqgAJGAy3SxCvoLptVdmhUXDP+x8Ju1H5xCWJVw+ltx0OSDBCd8b+jAODUznUNvjK3Ib04
CYeq5biakpATJlJ7iBo5YaRiHFDYrGlT1WKIG4aMHrO/j9XAnVA2+OjwXs6Za/JJF/IEEbbcl7bK
cOLJ89jm43tmkn8zDi09vUHfYg2HvNzFv2gvOFuOqNo+KeJX1XvG1oldUH+oePelj3w0mzTjzJEN
Yk8PO7WPxCE0SuNQ43418adeQMjEe6ij9c4vCucmOQ+u/LL/lDQZoAmJZgtqDbVxgtTKgzVwM4hV
2nVJWl5cwBzfw1wkHvHGZeQD+Dj51MYKe28+0Jmcf2kN7mGD+Ui/uEX707B6CA8K4kkTye5Hp//E
sHP33ZHGa+hwFf1Jhuex654Rcja/tGi6Q8GXFZO+1sus2i6AKM70hIqaBH2/NeNIMTJHJVd2vVcZ
R3xV6IQLToNForl0f1qtfBwPUTl4j0aRFuvCh3t4GEvrfnlULc+bpna8YgIe7ypfqy7Y8fIzag+e
cq9/2mbinGrZu2fab5scK/vOabv23IXQGu2OAafXopWwqtmBpVKAx90EEdR/Rg6NoTK9maPs9uS4
dWvH9WaNZoANrTu0Kgw/yMDG3V4bt3E5F6JBRvIzT+iMpGv2adm3yEPevFiFP3RZH0ekp9usF+Ks
mbT2evIhsEIwy0sjszuJHP6QXva/JpZCrPlY6AzcOcl6gqZGzjrSVFHflqmtmQXHxIHmxDzsoC8c
QEl07rqpoEwJtyRkrze/ki6+NsbEPk+E4ywOxEqCPWYN2g81ytyprGF7HEND5/DH7ZB+s7Ux8JHJ
QiW8o8+AxtJH94DqkoGfTpc4aLMXjWIV3NEQ3I+JU+HkMpmpziPrCa8sk7xLz405Oz8xfVpjjIvV
/TEkcfdG1yug3WEHz8aMC5P58KJ0MoegWtDcwDh3K629pn35QkeDnVGQEkBpM3qT7WnS8/4gmrD4
HsdGyStYQ+QBM9oPviJM2Exkp2YBiKdpvinVGDww2UdYVs1ydda7YzfDWTNx7iErrKd5/p3mA1aH
NoF9Ni8m7fzQWrfZWyL5oWFeO7UKIkdAZ6SytfzZUPVpCUpIodstUwAhafVZkwWvjBwBRINdD6t2
ng3Hti/3MWSFnanHb/OsfkeVxjyogly1sLyLlitLb8vLf36YMP56ujF0JYUu0MKawhLir1myWVUW
bjNEJSKmfNPzGtyN84fYeYhrpjulORZoFflgi4IPlv33T5ev+Q1xlLqL66HC9nxFrHOSfgnTTssS
jgRShzShlLx9fygYZuQ9U67lKfw9cfvh++DzlwDwv3z6P/+fOd7/Eg/+/1sguE5OzL9n1v+HQPDr
L3/8BXalnv73//L/JRd8/r7vXHDD+JvjWsrWuQwsrNRzY6H/sySGW38TglAP/tDRcggM+kcuOGHi
DlpFl0YEWQvW/OPmVOk5Mlz9zTalhTDRYT/Uddv57+SCE/Mz5+v+01GXg64rleW6On8zlPxr6Kkf
1VFkZna5ZoEasIrI4qwn6qdpGde0QI1CoMoxCSCPAfoEEZQO6BtzmCPtWcvjAQ+t5m8iLz4RSYMX
kaHWpmuVvykd54Gkt4qBDlY7/Q7n2j4a8FtkNmwERSMfuCmluhVR6fhYsGrCQZ2cE5w5qgoqVEMe
doPJv+Q/4LR+FWacbmqSTTcGY4K+I1VVNQizoF832yixUbMSC7Vq0hkIMBnlEY8j2nuG+EMeUICO
JmarsaPvzYzciT2E99tStdprUTMm7e2dFgLhp+3yHtYawSwyZh7Xh+iBcTGS2KZoocbsj6HWPYXD
i2dCn/F9n/G1+6KjOI6MbAuXRG1wC64GEhHQktMeRxh3MpOMGqkQ2j6OSxB3jNEQGobvYQ8rAiT5
WZI1N9YfrjXnSXjwCxqtPwzVaMNzTgOoFP2bM90qmkWX3pHb3GRiJA183kAJ1WqMs7dk6g9OEP/h
3P0se6p17Gi/7AQfTAB1cIMPVkuHP46NfRuPCjPl5lfq0VEnEOnLE/kdl2EDN2k8uqYL1s7Q9zqH
OJJ+0NFAqGTSovS3yfpMZMRYIQ320qOoyiE/TfTqN1AkIHjPrtYwWacD460kOIkCmUfJ5sQYl4Ou
VWDkqdtbkYQ7gkko0lWg1jlIpjxq7OPg2MewD7t1mUP2i512I1ok0VNKZo9P9xTEFM3tloS6fsQi
b2EmJe7t4luKzAmnRjbjI7Ux8jlexck3RQwFrRn7j6ySX4yinTUs+Rd8yD+F99aW6G21BMMB7A3u
jAY7K7B0z0A4DhtDw3GBaV8Vw85qtWbTMdApRYrYoMEX2fXWq6thJtfch6aIORtATBsHLJppm+/t
Qb4nWjsQHWNDK9AB5FmxvYoJa15VTWVs2yS6uC3H0jQIWgrH8TwQ8YNd8EeYOR3jXPduqII/Dg6y
zXTfkVeyQ/WE/E86w9oQoeQdhThTq5eCgNxLNevpIsyjD0b7EQ3V76Au9bVF/bAxcfSnNs1hWmTm
frS6a2y+MTs2NgKMcUH7eq0N2lYmGZQ81ZNl15C3G1sY3X3xg7iIDJ8sUqjRYcQvKoSkY1Mewq5d
F0P/4TjJg+H0+DMjQi8b7NAEI2OgKOn6a79dVFXnqGarnypsqK1fEtUzpLtU4H0ebDqcWHc2FQ7b
Td5BfCKIhkYzLIuDHdhrAQlvRS5gsJ5Spg7F5PwhFxb0i5egQivBAeKI2fhq6jcQgAtQ9i5qYtf6
UG785JFDuLN0PdonpaJOHDOwVw6JML0brK0xQDrgbgwpX0GFxUdKlBUrsbHt6yqD5qTfmiF70wMy
HcBGcCnZcp3EIxcGkndSgYNX0zLFtsiyX4mWvPW+E60D2v04Z+xfMflFbRT8KEYolTlF6aqyzXtP
IQkOoBi7MUSWIGuzjZpP+kXAqzxf3sMkNkSqllDzk3Ithju7RmIsRw3DOshWhdpRwOoJnGSDtBXm
VM8xAu5jzphxXs04m5fQyrMpc7k6YWhA9jya4awwm818xYi6xfk/7J3JkqRKmqVfpaX2lIAqKLCo
jWGzmc+zbxD3cA9mUObh6eujslu6skfpfa8y5d4bER5moPoP53yHgQpqcMje0EObMYcNlWHUG1cY
hcQOx5poGhAGJyGrRM/TW0IPj3SK73OZ4P5JmIxDwzuEIiJAkIMiIJ14o2DqXrppuE4mC/lqYCs1
zPedG87XbHjJEui0NcvFwPK+l9XsmrS+s5mq+iehS2xKNFVm/uHGxsm3svrq1fYpHrB9Jy0cl3jw
CcGRvLhkkYMhTeKX3q4hDwLE3M9dlu8eegFklL0Zz0OG5KPCdzAM03PUcwb0KF03WnaIbsnmzo3b
KfXnAC05q2kjeZF0vxHhhhsvgRa+lMYbQIhDyUtKaieRfe+DuEoLUlbuopGe3D9AEtI96KERjLHR
YWrpnDUmqxgZISEwIzIM0avz0xskc3VDzZa3vV36swHBh8knFNrMZL6LZl0zVNsQuc0yTnQ2+NgJ
TZZ38V2yGBtnsreLSh4yWTOPBUZnDe8eM6edEfFWz1F+XwnOBengbvUd8Y4R2gHQvKBNWfDYjNSy
VgVjGUBMPZM81Muy2hbmiv9QQB+ZjdVedLbq6cI9+W6XIV61/mcKcTaP3kcOkWTnWf5BC1Q5xHIx
JmBZ1yAT32bh5G9oMgpgmAmNUv4extaTl7JHY4rVgR9iA99DmOc4wejY6EcxM+7DjCDXVzg3M5KB
+MQ4Dnhip+LVU91P5DDx8N1i4K78M1tNGoRoyDdko0PcY1rRtxHuc7hVXsqiqJ84rLnTcxBKAEVY
ommDdaqm67MxCtrTnASqb0ku5zeEpvNjmQRGa9XsOuyh6zMM6TvncHTC9wga7gxmAwTIg+Cr3Oh6
uJZV+TIk5JAjyqGlmptzA3vraOSuszHyai8s2KoIt87cTjGCKIQe6Ag2fYERuuCWdRTcYfxgRKX5
I9DAcmHeM4JyiburJ5MnY5G/Pr4CzYSZ0ugG+8K77Wk8OfB3N9BvH2uDz81kw+A0dyN1Am9Bvvdj
7CEduQaeX25HQscxANzAFK13swnUK2u1FUzeZ0NGxSbKhzrw8/g7kT6MEUomKFssrZLhNGQzeF+9
iVMsbI0Nv46sNnCwZfPBcRCM5HcWyjxBwlSwa+GOi6Z7xDGD8ASnjIjweDHwCtuElwZpuFtjfq5M
uHexIPFqXuAxNQkORI1Sq30cxmjYx6MVEh49nSpBtGTW1zXGoJ5Xx7g3uo7zv7HO4Aw0Aif7bCZk
omB3LjZl8ligUQvS9qYuKTF8yaYbVnseTnganYHNJQeyqwBcdnn4VC89vy/YF2wz9kViRM5CjBJe
JTbr5+iM7Zu/onGhPLFhGx9mDMGojlc9o7nVXXM1wuVxdpnudzHe6d75w2aa75nc2DC1SJ7BKOJh
x/SLT5Gnd1abg0monavBdjQAagKEBJZJ5bQciI5xwI4bYxTLznCV4g3bzYsdPtpcy4G7DPpgVF0w
RKINjGrV8xcGkntxcgF6dcv8jh9v9bQJNJDrJ4EtESRPSCwqn2wRtW2QzjlAPcjSELqzTXOqTF9R
LTUyUHKx4MsQmmA911BGb8qwOso5Hu8W49PmpMLoFL16PRDXmhTYblpFCpMX+EtFtmMQy97YiGH+
URE+d7999K2gFIiNbSf8zeSqXeIMgaKKeXg/DeHHbPIzM1A9V0aC3XMgbm2aYBX7ln4C0YlY46ss
8My2ckHPR1mTKqb7cX5oMnebaizzM2XxYjHNjJwVaTl2f32AwirC6G5kKH00ytpOfVOCUbXG7Tka
rWgnKgDa8ZoWKHyAjs8qTwuAUNkXitv9ZDKPc+c3E3vnNpa4CR3BNqfB3FvnrrvNHZLjvvxc/s6x
Xo5+AlYNnwS8DIgFIXTuUD25uocW1JnhtoSdkmQYmb0Ck547p8dUGcCssGTFZvUuGWu2EvDFoHnv
UfiRKKF3cx5/gpkGHa4aCmjIzox7BQdh+yyrguEI4XkGynD6HbHtpbuDkpUhvR1bCGTv2NgF3ioc
93pAVCrcP1m53pl6i0ELu2RrfZG58RR3SOFCb/lJP0xi/wIyuw+my9lYI13g/WL8HjNdgdvd3rBF
urQkdG3stjgPIVS5msn8Zo3iRV/8OxXFdJU8QKcWVV4BAkQpav7cwcSXczTAFvEi88dZJ8Rxqsd9
EbbcRPxnSCrId3LIa0nyWw/UJCYy7EKmNIOxAMhoqW9FeAwfY4Ur1+iJg4Zqgv+HW6jKMB5Sy4o5
rreExeT7Ku+5I4W1AfQA7zHv4gCdrZVYgSKvcWe5MfsDdzwSWboakPmYYC0ckr4tLvF0Cd1BHkQL
rcuZfT5WZ4KkCz9APKfVyhiyQo/bZKgOq5AWsz6kz7miuq6pF4F8BSkcp3r03iSVr5NE96Ph7ArN
1lKoB+D8fwnaeDJQYsJwOs9M6+gHeEedwkBSmOZ3Ld/ChlRhxLg5xJUMTqX2xp/QsPVOFeFNaMLi
GFs+vL52T2Fq5FtyOjZ2vQShSuxdUWaYqVj30ZhdZ7IyxgSL9uD5pDgJkOSS5jJO0oe0yp+GnLMA
zk2xdTv3ybOn+7guXrLRt/bWMkK2rIDvsG1bICBPEQk5Q9Yec6yCia8xaJJfazs3qTaeW7e8q5bk
U/DnbIjnCEGFWHHxH87lY5GpdNv2vBuMVq/OoEDa/BTY40AXFD8ttUTgucsTsTEE8rj7dEUxqfEP
jS/ndFY9L0g19ioLv5vR/Z68CStH5r6MnIgZWnfathx/F103yR9QpsMoO+Z4wuA2kl/RXkfmsEff
471P7DI9uZnivDSBKMVLD/kxguNNXi/Y7nBTLiyQsd8OG+0oSG0iAvwBvhKQjdyJWXhBU6CEieXV
0727t+GjkbyVoG4aEDs1t00D9jlNwIWPtcc5U/iYJihEoINuEgdGONObByvzuQjaBt9EcSgHLh4j
xvIKeo/HqrQg/hHEVaXRZy/qiKEyrGOKfmxkfbx15+FDlP539CblCPO1jhPk4fW73VPhtArJe1MO
gdv4RMDPw2kSNBPlyIzeNiEDkJB6iUjnxiXuIDzOnJ4/kCeiTIcHscDzWuJHLJsbUzKa4K5eyHFp
0nceeDBcQELkdPSS/o5F6DFHyiLlIWbV11R1MPB6xI8iJDK1oiUvC77vDgyPfeBzDzj/HuUMsZhV
E+EMtBjtBF4dmU7uH5vJOd6c7MzDfKjM/YwYvrWMe3AIu6UfHkZrG7bAGablpo69m8jp/ypkp0n0
mIPO3iAGiTbKSk7LGO+b6uyZDHRUpU/ay4atUu1NE/nPRTru/Ylsecm9SmjsuzlV36FIg6rKzE0C
TZAZaAWLWwAsMPzvuvfwu6HKF9PdiMpAoLQ0850p6sCM8l0NsNifxGdXF8BK/fmhl9MFxOYFYfZf
n9oWTcCunvoLwPqHss/Ohs7PwzicMq5DSU24+N09oZ/BHD5q1yBxUN71eftLFXjruOUlcj2kGsye
mqx4VSy0k/HGl8NJyJAONz4YpvFQ64vkHoT1d+WMw6qrQd9E5oIvcySepQ7/YHQ5TguFnW5Igo9O
NRf/lnTzfWRvbJM9SVE81mYNfKAm/GaKvorKfbPs+KGareeG+ndJx6O26TBtDHSb2TPMjaJHRpoU
L+NFl9Elp0jImktsHVyBrSasvEMhkZ+MNuWRMDxrs95/jVByw44S1mhUGJvGDPeVXdp7sjTATFkc
6m1Wbnr+HyV1ekEnkh6xUTwWNxz5a+bRzDrsESkCEwgacLfqzvApXtLIktw8FY0B19amYqFA4jaP
UVMY32Zi/IyC+1Rp5gYdR96iflBEXqNqIugW7tAgSQXtiytcym1tQnD1RPShbXF2QvE58eFXRDBL
LUBj5fM+zt29qLtfd/BOS15ehs7erzikOg6/B7/4i9aGXlVgETX4kZ16BlcMz+2xtAhaYJ37RKlG
ujGZTcKwXlV2ATceQw70blSLcE1QQW1DhdRW+7vBSB7yzP1TzM2tVRoELA9kgXgDein7w7TKk9P7
aFCCQhUvrM53BbbBDYbenSy7wxwv95ZnHUc7EUwFjG3avkVORFdkjlCKoVuPQwqGX95kxu+Sv3vx
YybVDk7RP+gaCQJLAyEffQQxy0MCwokIzyehmUwO8iH2nfCmFvUu9frXSUXXWd0Xg75GMSV/ghv6
nDuHaSk4fb3ilaAqWOJVSe4QTSFw9m0RemirmwruKO/SvEJ86k3klw8iM16HdusQYznre4ilrJkq
KQD9WZzb5l/SYjiLa+etyXFAg+Mm4oh0kihnENSETGG86b2nG7Y8fGUN+N6N2Ywl+Km2wH5KG+VA
r+8tv9lHC/UnfeI+S2c7yDjYWsvHZEZ9XbGkannWkL1th7ofAlUtzglF9ElQHLB0caE6rVeBrLF5
Ix/R9HMo/d9U7RwnSgLWkOOjBn2I356+EtfqZxZ+rfmwAb6Lh1Ym5sYjngzwD7ycnGqMsU7epYHL
PNKX8BAwVm6htGeTM21CPwMk3wWJzPt9Yg+MBxqfiXfE30lO4qUt/Nuyp/kMnb+MUC5mAXS3a7s/
jeI1QwOBmodqUlcKzP8E+Yx7zN32WA63oYFqu0IRu4d3yJ/UR99qgWqVJhVDIr5+4Zv8aFUFW6vU
P8T6fLKJT4/cHLu+mTnBOOLvc6ONtkmZfgH+vleKHiCTz7p26EJNZtyFPzenOnXfIji1N2uGAFFQ
BJtFzl1bNeWFXs8GCME4h2ychCAquV7oSQAGbbxxvMqDyc6PEhWiOMZNG61fxy1U8VsnL7zAyDHT
mnG4dSJ3DsZuIMnYceCyWdZ8Z9WOf2zN6SdhJge2Md0j9GLx5XTfcmSGOhAAHVit/pO3a+gBWsx0
qc8txfa9Hnh5+9z8FE3yDcsmDIaJIbBI/Z8CsQAOmNGEfcReGdqRoqnzmBONeYjmF6cBpTIIYkFd
S8TIz2xaz23LyRUqda5KD0aoArWUE/u+Ic40IBJUM5ekwchT7hCnncACKz5UtA9kPaNwQ9EUBV0l
621WSh/KZ4gmgvBnhV11Gf+mhBttCNVV26hkkEeewQpen90g0QTJyZxkWebVfEe0tRkDikNdKMBE
7E4NlBtb0BqQmDOm/5M5M3wUJGkQKqVWTYEHT+6lQoT+YPCA66W+IFm+NaBxr393dquZaQQMVoNS
MRgymMocRskdUevhgLEiDzCKKNqdYhPjPUOTo74iCBqDH8Lm0vpLgD6SqM+I2YD1hyDwt1c6p5uO
sEEkSCkmeNkb1tw7RyfP1VLmx6qHj9ANCP2EMHFZM2pY5eiy5Yns835nZ9GfOo3NHcSpvV/TyJK3
Dus3lTTr07fCqs/wYfW09FC6EzKZoC+T2+cx+lApR2ltR3dekRyQWoKAKnwezhWz4DStF2TGPAe0
zQ7NCKEwZeRSvalTLkKLRpyuMHOzE6Pl25gFAAOPJqPzxKxbpkm+jdJtGfc/llI3WR3fjTWF5tiX
J8Xte116fcaQnvEhdjU5zbQ41dLctjYOZZ8R365X3hXRKNhJ8y4LKfzaJrstHBOYlUsQhkVeeMtL
zejnwAckLODx4lhUWbgHcMCPgaZjM612o67O72U93lZ6QCMIigkwEEUBkelbMitxvtfbZtKEyfVn
EadbML3mWmv7R209hHdmgv6HrVlP2pCGjuTrZ0zjyHO0w7Zksa+A5/9EvechgDiUCQgo5ROW16LX
NJMPHN3bKuk3SUhmkIvjfFzc6uwkyznsULYng+q3XW4N51qZ2TEzZHRHAPKjSCFp9ZTaG4ZJ1ql1
k4fOt8eABwYhQsnIMv5MwvK2gsF1raxL5iGrihASNT6vfjezS2Gw0ATWDBvVB0rvC+RcykFeXpGh
ItZS1fMwT4bJyhpwJBADagiMIgdYuH7gonvgMBUW0HA2R4Pahl3+ZKHqZFA1w3iElspUdRMnNxY6
qECCVK4SC0QVt1dmZgqpEMzykTY6qZl6uwz/g4Uy2jEac52d3bdxdm3tfOSX7cmTXqwwO5gl3Be2
duTrtfV0SI2F7f7Ae9rHxoMjeVeHEnSEUgYxSg3amoFlKmooIin84VwsYCiS8CuSTOGZFuEwN2FP
CJPUCBCvm3niR5LFO9J/xPDk8g3Lm+l7WVBE0Dy1cI+2Ad3Z4iHe1FN+Rx6g4IoSBFWJr4VObm0N
frMOPaxp5Ki+2VeYqqHj8fv73B5w8owVSEx4pCwksh8vnl50sp7kFIGZu6B54/7FikXs1pq+B7E1
cDr9wYliMDIg9F0l/oArGLpuq9nzZrUFYX/cdzYZVENf7CyQlVOOHR6ohMb8Zmf2e4Yw8IAbl1Ql
F5cmwXSbKW3u/IrtA1i9n0wmxqGjA2uK9LcWZXgOGwiP2Rr049Lk2Sw/lhmWjEXOSFoA9mS5qg+j
F79ErmYAOEhv32tzN5NIOoP45joufNpwULXx2pylLsDByvvMrJbmLuRRqmYA8SQMXGMz1HtWksx8
m5vewBFj2wC4kUDipi3jS7JgaGCUEDhgXNMIyWpssf6OBuwKYqWLoigDH80/0O+W4jaIW+a+kiay
78z2nDbdn7JjalIw5GRw074koclMxoKWtdgTvooBElVMocXGmD3loGqyDtlQFG2+m8uOTB982hsZ
0wrwzAZGBnQk0msUA4N5p3mQ5APAcf7wx7x7bYz+GaUcLX1InGZP8RQnsCpluW6reXuPYR+eeerg
5RSl4nbNAHFwGvSalYQJwYL0OjvwCwxQvjKsPTtpdgcmvSqmJm8vhvipMYyzqix1Aw/3VycxjCbE
jJt8js5pUj55UauOtfA+h5zJrOeAy0UERXRY02FxRms2R+5HSwE7etXzkId3jkVXNHovgjg2ac8v
PjlUc5k9ArGhrNsXYhx2fAQ7cwiB+rgc/Ab47E3uL7cYVn2tHiP3e/Ywr0hSSTdGkjxmFJwIwRAC
RBw21nhP2EHSUOnFIOR2s7vs3UpwObv9n6p1T0ZSvWSe92pA6t+wAX7R3XDpF8g5KFSHYg1LTGFH
xPhwCEMS+S5Kij9aDX9hYP7MVv3BeHrTqeWJhLkQOT8zLZJ1SBJi5Ar1Kr8BbkpBisS5g1wapGMf
7Wph0bjRZVATQAeuOc0tVmhxDhrFQER5kHn6CnbzITOj12nRx9jLLiOhrywCRrVprce0rjMGwRP0
odn/hRNwFoBAB3JmYxvgzFzU5mGobxmrPoEINY+FogafJkARBEhmm6oGHkqU28iihaDPutA0jio7
Jm5/NbzaOwV+VlbMZCDDWyka7nh1DcGPE7vYHOCuJ3Hy3NbiMLB2ITNs8HfSZXleMJm6s0qWvZWh
vSCZoHC2sQe6Mu5uw5ZKU81YvKAUMu9yM7CZcfdO5p26urn9bFZZcSy4+oLG1sa+mxMfCZwK+Edb
A73MrULCVnTdeC7ZSh66fn7OF5vUbUsfpErLEzwg4mz9EAgblFZ+mn7aFQVOhDTTe1mahBKvEScu
UMorHLXl4MTwujEzqBvXfBk2XmHNBzVPb4BvCA7Az75lnvvIlmhBjw/cNlzAdbPLoCht935BcbHE
JN71wyVPdL2pXPMxi+njR3d8BPjVk83RAMROmt2SIj3EoKn2fX/AdiIOjO/ZU42MW2YfFT+jQt3T
O0w8TkkvjY1eY/BcxZZWxh+C4sjtfRwkkrenY08YU1t6mtQKo7HldpioUGWB4JPV0srvRPuMq5TM
BLt9a1CD0/sz3iMzEEFJg3Az8vp3H5gDc0SDh48ozrnaM0EqnyAwn+pWcjObSM0mLNUXP4YmUkxA
WXkpWINzkwRu7/gHFXZbdqcDzG2VQG0jyeHNx2F+SNHJbrF+PFT4ZRkWTc8sZRjDsEDwymxPhBZK
nbxyjipPrmNtlkevVPNFYIBhqr2azKPitYp+DTUt555skr5eSKseSzrcET+upceBFnphBOtjLmQ+
ENSjjcbeJLJL8fttTK+vwankp6kpdg039smLxN5Fe7p1DBe3Uwd5zdCnCPX/EY6FHTS9fNS5BiHn
dtfRttUGUDGyBQRcjNNRFSnXDQG9stlrpvouTGGVYc5bbiUEURheobh0C7dp2lvFKVLWgYQCJgRT
dPWi8Scd2acZiDZjnEaZcFeJkNiw02bq0jCcrYpxgmqmn82WaZTD+O2ch2ngQxfl9suZnKEsN8aY
KJg4xgO5nDIJK0yXr04ItDf0X2RvUzxxqFuR9B8jWFqBIwARjKpjokXmjKNs46andsjTlsbERZ4b
USUfM5XcMsYeDlMMN9Za6J1Twg9x8sV6DwVj5fAhmRXpRVgkUhem6xxttqzXdHCXazSg0MJjZbB5
xDSAeWwbwUC86kjZAH56xlItG3O3JMvAHAtvl5vje9Ezf0zTjkiq4X5ay1mrJdBUyvllbFhAhHX3
JOSvaoi0wjmAM6Ul060Ne/LF3HlLjOVrBvdu0zfMFadw/siKPNzxXvX7dIxeVUSVTBqqec1rejKy
6UbmtUefp+1ovRmu99pGKl0JEAavPxPqXiSnIco9hFAWIwymPjO7ZyP1xL7h9afwVwcdO9w89YDM
aHTunYhwCcdHSx5lNkOUFXwktrPo+0AVdxwQKf8ZPziKfBeRMePp2qGARRhMhlM3spKyLu5KeF/6
/NbE51QDt9ktpjp1PTccK2oqC29moGwg1jOre7fGTDWWXxNkHTmr08SWgTBd4m/c9lh5V0lFiPiq
/Vr0qjeI5VdkcTPXg7FDJ3ueBAX3WhmmRvrmOm/Kd5lSkUYOKugswa1FQ10AoKAC9VfZCcJbc+u4
8beIaSChshzMon+x6Sg1c3BZRfceWcc7a+R9RSVtNt5OuUgdNGjTNif7KznYVtwH80i+be4M6Tni
co5LDR+VaTia+Oqlhe7QLdiD0Jz3TP08f5uzxTcrwyeszTkO/XTK3feUk6FO8CEzzkGEl26x0MXb
OCWh26eDWgy0fyJBSo7pmeW0BzzWjd99QMx4o9hKOIRz41/GUMaq8RDPIy6eNAS0ZRBEXc2wT5hz
QSSOMsy1nWF9UPVDBA7lXzMvvUPkZnfxxICnnGF3pwZIaoe5C6O40kpJQyDFUnXigGJn3oclT6iZ
MNZbNNKwgUSwieicjeWMu2TB0dKnM+vTLO3PUXYd59l5CrP5tkHWTutFEZPeIbzBTQR6SJpIcCzp
kPRUMKeGeN6E7T1rIopF7UBQT7sDGHamK/68nSfjO2eBgfSHH6Cfr7MdmtRtEIIhsv/tpPM4lBFC
LhshHMKJbTtHVxxG3b7v1ljfujzJHPWKzfEQqzfLydtX8roCL6t4KczJppzAPdc4Bxes4CpN9rax
d9uSonSTs+ndDiZmbRgAlK5dCFF0B20uSLzsJLHfB3FPiqJZucahsd033+UpQFF9o8rUgJIbO8es
i89ZwsJYlR6SFK2LA8fPvRlVmKyo/RYPAUpOOVEoIc54l+DvMEalPG1rBE8Nae7EWxRMR4FalpdC
V2d+VVbRnRNTS2c+Gw8xFUWghulM/tVrsdatfWrTSWbDl+9TNfUQJTJUfHh64zePNKiD2ZDZM+Jc
QQ4x1CjY9lZr3RGXO5xGlIOSU+9SMy+h8NC3/ZTSdAQheOXzlKVfXo5xOkxpdGUF6cZJ0tfCz5Kj
2008ZhwBZmEToohbKPTROlgF4xZhkwdhqOiZulgTKNayJO4QAtTdQmBjfKlF/GNqqO4le85EvOZu
eAP8DehnDWV4aerHeTDvck7UPbtp7AWhFZDk0OJJO4c9MU+d6QNpNz2qKtZuWx6tny5jkUuH/4Xp
673BEQl11Cbi0qNUSlrX2tqSQs/wxQ56mWA0Iw9+g9Nx8bnEfT03hzzENDTSV6PXuNVMChE0MMvV
2DSTgglBaUYPqnDTQ9kQtZZ0yQuxV9Fb4pWPJpQp/lJBP5A7YXayOviq1wwY+drpxHegN1kFx2V4
WRRbT9wxE9XNSEhkHZPlAU6JLx/EZuyMRJ/0czBUvGVVZmSH2CeczI+CrKiWayg4VyQqOHrKC6UK
iO9BYLQZB6CFeri0YVBoJGkaXGpnZ8Oe2NYNkHWTqpwBtxWpwzT6u3Ymn5XmwMx6siFD3jVtsaau
QoDFdqVY2MB7JCWDm2LUzm2B0WFbygUUjMQR5E3FLYW03uYAzaI8fbdWoXGLZEqtpuEhvDHQam9Y
wd75xKoRDEDRqMkbZAWGjYrc8y8cXnOQHtgukC+8KxqPVRPH30hetO0OA9IZ+ZQtKMbsCZuLzgZ1
NIrqYsUN2z9O2lArCGXxxxzWeovH+TNfkoS0D0SmE5T9ZoRladZEId6aEauNcvIfBkVpS5wQajUT
6XYjI5Rvfro3og7L2msZY25yEyYkcsjvMDWbQWKxXGNikmT2ve687yqzb9i+IwwQjrdVDRpcEkZJ
FSgwVOoyO8wL6C6oJMwf5G4S1XPDjB0VU8mIlGdpkwPoZmYUPfdzSGNsRTZSmJ4tktUcKt+6t/uJ
nUM0J6CR+/QxUvpBS9TDEZhqyLxQ9jtD31YmCFs+yZpRd0kwAYVEAtGWDGFmByQ5WtENfIDTrEGw
Wf1Xy7B/M3nxmRHaV1vPNvC15Jn/PRVVPX2U8V+/RsaQ5+4H/DlCcFqPR9VviVsr++cF1aOF5MHO
xKEzJ/xosTgspUKfzAePOhMOMViGqGYUnMHfZuDF08c3NCC420wWjkYV7z3cQ3G8BimugqbG+Csk
Kb6ken2IHF85SbHOgr2fjnt2TCQt1da1pp9OtTytI52o9P5Svn6EXo6Ajnm3I+n+4oV9mHeGE3ic
pfGYo13hIAgJJU1HVDwju6iGNCE/Z41UhE9lyfkNuWaL/uLHGIq9HTHhMlPerLWtt7R9aghvkGBq
gpn0FbJb0ZEB6T1WJMGYFULpypYGKcTlO+gUeIJIfGDuvgBrR64GNwltRBxv8QOqh5xNpDGtew63
u1vcnRvbKQmTi4+oOqIPXojLQU/PN9+RlrgSVVscUnSFPW8UAUgMlAUph0Ihcy7zS5ip+6RnKB2B
HdiHfXFjl52P1NZ4wZ+97xVWKzbyoBzQgTL9EMhayqAiG3OriGfd8RFZDTIZKTSmVQ/JoFdzhEdO
fa3c6K9narhOvvlu4JL2bApqGLM/RgHk3yV6oLXcz6X6MrTz45rUYVBHp80IG1uOEZPfuLnH0vpZ
wdfqXDTI7lA9tvb6/frePl0VImu6bJOXMG8VKV2A3PripYPoYZGb4HcRegU+2Y2ToqxtZ4LrGydC
Yzgsh9rGFkhECkhPdA2UI6u82V4Y/vn1SIXpUM8XtEEZuP71eHJ6/Rez/W1I1MNRLBP1Qdbf20kl
T17vIj2I9Os68WnHfEsKXpDVy3GM0b2GQ/YEzEKze5OfIb/j6MuX0RPZHnQf2uoS2jk840udlcgM
fDvZ2e7ER6acU0YfwV+VIsebvOcwbXbmEt9EdPVjhSLf0gn1pHSPOR2QaZ94cjXSONx1WjVfM5Cs
/UICsLTQ67NuHI64sD+NETcEGgAWXfI7zKZPkF+Id7UZOJm8pHXzE1YA8ns+OtY/1iXNrRfEBu7B
0/lLbEzVzgGyiAYg2beS7bcRKlaX+Xy2neWts7JoP1jmsWlM5xaO20nlBs1dlDx6Tv/qo8vaZobP
rGBI9CFriSkbUSo2hIXtoWYSMmokKuj9GSR2+iUNJVExMqLOJgMdBG87uP4HQT7KwYWYeWwE4L8w
hkeIB7vb67iYthUvdNUiKkRjah6jmZWeT9Cu2abgKq1b8pZZPBTq2+5w82P6/rU9IkskaX9tQfHl
jTU9xPKcWIC60Ygya9T2DfkBo2U8FxWr6tB8NMYm3sk+3UcpBYwGI02VdYgnhmysCC9Nq2uWvMyE
iH2NhD4BS9nPA5LzGTNs0c1H/MRTVT5PnfcHBo1/VjwsFf/cKSLnyLpxbbfNS9cyVBbyc8TPtO17
/80wl3SPH4jLjL2Tkxi3fANI0ldPsF3VLEnmL9ce7otp+vQZFaHhQQ/qONO2ddQ1MpBTx4X7Jebh
bBuuOJuTR/Cb4U/HZDS/tV1RRc5kChFLfrANP7124aeInYUk4+UtmRNGdVkdkApAhnAE3cW4WZiE
jSEvridjur1xOcc6Nfel4eZBxhpoHzb1feW4j//fi/dbdkk3P8/699/+5Q8KgK6ZH3+jpCr/yVO3
Giv/916882/T/s7/0y/4/Vqtdob4V9NyJXQZG7OAb7suwJd/uPD4VwL7HdwZV5mCg8jDa1dWzX94
7fx/FcryLNeXwiLd08Q7999seP6/WjQTjmexqvOldPz/Fxue908ePMd2V/+f55HKyZSaH2/16P0n
AE7fx53jgxhFv/Jr5XcJQQyoj9sqIjIaZRLorP/00fxXP+d/Aeh1D4yna//tX/5Xf54FbIefHDOh
VPY//3nZ1Fqrh5ujP70u4mc075bhdRY/U3EZYDD/n/8wa4Xl/HeH4T/+dpbrCde3LPyM9v/wp7mq
qQ3LdNHksyfJl9foaOi7lE1KiOOGiJG67Ta9OLX2U4tavKzOGJL2ynyUZgSX/P/2d3csvtB//nkc
lAyQAjxHWC73yPrv/9OnLaKmnAFwDpuIyXxjXiPGRDMrmBifjRYj6Oc/DuSzmmirub3iJkCulx1D
c7xvupLeMLzJlu/EED1LRO9ELALSYHlOUgfaavJQO+pWGj2rTHWXN+p7jkqo8KD/KnGpqZhjpHxZ
85oN89Eantv+r0UcKwPMXS1FUJU9/grm0S5yjF/ZZoEr8McN3//O3pktx61ja/pV+gVYwQGcIjo6
4uScKVuSZVny9g1DtmSS4DwPT98fdSpqSzxmZpX6ti/2Dg8yQRDAArDWPxiIyQQUW9ht0W6KQ+gH
1cMkMODVN9gArhIw05oAFulxROKo72sJd10+t3Ocsk4Berp1t69kuDKZVQXqWh2bSwpSI+MKOfUh
4F8OarOJHQz6kBanghtn5bbpEyCqyTqMaIsLuTCeoamvcxM2eMl+P5ANA5IpNYDUaOwrYEUcTdnq
dMplA8r7Z2AHJZAUnQokGoOi27SThyyuhdWNhVl6jIJZCDjGDW8cRCvtEnwalDbkhE0qFgwVYjzo
KJDcMVSxcinsF/BH63Wpkjwkuxi5z3j1rvHAWzeUxIqHCSc5fT8/u6nx+HLARCLclNCUMcYHDIe2
DQeVBqsMGeKVNGhbky/uRA/haED+2+myWSvOj9ypyNHwxTNAlM9edAsPBUXxdQ2XUfdfRH/sh4eY
Wp1G15WOPFVfk4kkPVuRHIaKRCaFPVGsSr7eSFGpRJ+X4zMeM+sEBRGdc5FP1vpZb0Ez5JzRn3MI
Xhm1eTFwJmUoplcQKIx2Ic50ZJZz9B5U7kcJleK0aTfamKLwxh1F7HKO3WD0tw5JP92RX6bujsyX
kQpbBFU1xFSA1OIKfhU5i+d4/JRVP7rwk9veRcWXSa/TRj+QGkwfTGwREqPFTQ5Wy0IlNE2fW/Dv
GjcBm2155NTgdjeGcq1nP5BlRlOEheLBVqwe8HTDFnDVpsxErdhq/ovGsJNjruXXqmOaMC4VHCLL
YDg1pmpowg5F3pjiqjQAB/B3XUmyjp+bxiFEyQo7sZXR3FXpjcKKtLw7poQHHgs54FWv46JjaNCj
AnDW3DPQdZ6miY34s0ot0zb97WgDh6PK4lEny/r9yIHDzfEbAEnRd/hJcalw+NCqezf1UJMvAaNc
CT5z4K2nDZ6k+z5X44NA0FA313Ws7ASJL9A121KnP368MWOsfTl1DJQSSYGSf3wpmcRJtVc6BUdR
MGPti5Yh+/iMay3GgRCAmXzQJKZPie3EKol94AF8TNVckW/nBOptMzu/riPU9Mk/SRF/KkzngYi2
BdjzLVf6X1oJ6Y5rS13234xMoDMhPte+2BegDDxd35thspG4G7vcIHPA0vgH8b7T36pavp1yR6X9
F6mIVcD0zCl9t/pLNHaQu36Evr4u835D0h1U3YOGVnTelPjzPWc51Ve+aI2/nbad9qa+/2KLr4j4
oAxEzgrARda96DUMHUhQZQIuOWZOMUpBBWOo2EsoCj6ZoQrwRq+B0WBeumgW836NFX0JfLSnwQ5M
cbFNVELbtEuAieYLpVTuChgyGjBOqMUkfV+4Z8IuQBTyh4yegpTvz3GQ1CzEX3EyWwsWHmGIgOdR
dEyrH3gA9hhTZ5TsSf1Pc3daqKwD1XDXUIHJ54BbYHfCIAh6Lqg9DbsPjQBGDbRkDivyAZRCVWms
asp+rMW4eLbJMXj9Q9E/lCyikFiqJy8DC9BGi5iXFV1DphQXnEkUDFJN3xLBSD8XPSqc3jZW/G2G
8K/jp2tpEQFTlF2o2DQdnPsBtDmXaaW4KRofiJS+63rqJUkA0ky1uVumxo5j/w4E5a+yQibX1vUd
hoenTkARcuLqOxV7SJv+2iZZ2cPjnaysYAjjSYsHPO8aJi9qW+67yZKOQTH4MIl9lynQKPU7UsnT
JJ0sK3F/3+Twyzp/O8WgiDHu6vFQ+9ZR7+JDSr4uJuXam4grsQGBnnoduYgYZp0anKQBHRHCAZy7
/r4OyyP5m4MKChag0wqvtL9ypIHUWnxqIKeDD5mmtr///wfof/MAzcHrzAH6KXkKfz29P0HzL/55
grZRq3A0FXdS1TE5Nv59gLadf1BXdl3TghjEIlE5vf7zAK2hY6ELNASoHqJW4To8758HaM3+B2cv
VePgSw4ELQvjPzlAa+9VLEyTZyCz4lq6qVomtVb9/ZnOLscqLKtK4hyHNqJhHjznGmPUvwri2Qr7
DWN15PR519rNnSd6koNqC6wnEXe27K71lmTbkCMT/+YD/uGYrb+XkXx9Kw62uFHqyIqqXDPev5XS
JJWFroFkwbboPx8kPINEt69jW8XXvr8zhP9kNfK3tMLPbvylR6MZ/tIT6I8Hve8evBBGZ602VAf9
32Agn4RXkxpCFxxHMkzZYgeVNYo9dXA4/+JA79+fkafvqQkcnJBEVS3dsrT3bx4BglWzFEad71jj
FhTRj9iKjjjZ5IAwyHU3GSp+fvALEUV3W8IRQLIuv5Yl5BNsuUIEBl2EenK5icAytpVxpds5+V/3
e6dhCEDaQoI/ZQf6NITRld0ZyAEoj4qWf2pyWLrJlIIakGu3ke7ZJn36IIT3EMBBhpZOtjdRinU1
YgRni31HRbiGho+UBQqhHScFN6t3mit/mzh9r9VJZj0WFehp8SUGPtbEeGZDKmdvKmCIBXnwVW+e
1AwVgbDc12B+/X4DqRDh/yO20ODR1J+tT0lejNbKd/zvKkZAK5k21wkErpBMddykD1Etjhr8AtvS
j+iS1/5JF/YqpV0rEGsDkU8lAEVfMPWSYKoe6OxepaiGjT8O36gygLSKPW33+hOij38XxcOQASkL
qbq+sppT9B2RoIy3gCxhQyoceae5zf7/oxfFkbQvstSqvG6i4QY47ZXIw+/IOcGs0B7ySn3IbG5X
7ogOAm6InC7vRAfVehgPqpXfo7ESBdZzjhiTDg+gaUzzYFi3UFLYYkbypTDvMQoaE87e6PIltv9c
6ekThPydAyMWQmQFMiqkGxu9RMkBC4c9e1Z5cDCtAc00cLGTbb5LyvFbAEoP2cX6qZIEecsCLxK6
j9oYfLLN+kcQOebBxdB3hPkShnQAcd2jl2k/curbHTgwmKodfFOoQrlis4tK3my62+NW1F+1nfqN
ugSH1lA5aEgw4wT5y56UqV+fxceOIIJziAPhvfLtLt91uBNwQaccSk2ECph5QBrvxfW7G9JTtzZw
mrxNHc47VfvZdh8ohK78KA72DsobG8MPX/iFCwfgpUDPhwoIY9LpVLjcyMezLkrotMbywG3jk2pg
xIm4PllD5oGD+xbyA/HvUngYefh3iUq6320oAbVTTwHtRBm3lRAGoj+i++cGV/aQhXu/GyBUk4V2
JLZ4SsC5uc0IfaXX36c9ZyvXwyt4gpE3sNe9sCsPHLmUtRcM2aaP/bsgmLLxrNURzDZ6dMxCB2dh
e4Bu3LY2tqvwmfw0ZVsWDxhaPFDHwqwBYY7RLsINFP6/RpOCTJYzFfNBxFgM8pd+dpvb0t1jGAZS
VenUXUs1cwXDZddmdr/tLbDlEkXoJr+pW3AJw/iQxUxkTj3Adettm2CDKcudNwmdB3jvBHEDbQE/
IaAKztoRVsYJkJ70VvnFTe1HJ03xiZmo3bJmlU/wbcNyrzuV8o+b8s+sbnjojOgxirvrNi+pGDnM
qOKnPem6t/70E0r0FI3DQ9IWxmoQE58ehw7oSfpt4ISfa4ruLNo7xR4eVImkTFvZn0u1Hla9MQ0t
fjewEVaGkT4FiBG4fvDEj/dbFs5VSZq1THFhdKAPjV1SHvTYaddp/yCjG79UjE2jE6ESw/osCw0C
tI7Tdg4yDMkE0j5lBN3KRIpSMW/KNHnyA/fZR9trQOduVYRNiXYa6BMmCJqVMuLmhPYKS8FGBgfw
HrIKaMyY/GxkYv8C5Q3vwGwdl4PGnTkuVuhhYrcVRL9Hm6P5dE9WOoNTl+s9wFsJELARFEzZcEpb
GqvaLb4HA2kNtiK7GB/SiQ5hTtFWG6+IGYwfxQkrJPsZah0axgcDP2PorC3Ys6j5pCa8RNS737NC
Z1fw6XhhVvftqN0qvp2A3DJftDJ/ivGtpZoHMk6id0bK4xY6G8QLHs8NoLkLXAawD9HmFMxmhjPZ
etqVmeEwpWMBjfUIVZEprlIo+mWgmOoFv52EONEUdLdXxaFtaSGK+V0pw/soHmxAf1hk6/VNK6W1
9iFeo9BWo6eC/QvqBvDU4CC8fnYE1j6TVUJsyOjuUKm5Q2vpKrDqOzgnpyy6Hsl/c27NDIpCmY7W
fP15jIvbcajvpn0+66s7nZ1JV8CK9f5PLR4enNi6FqP6gF/ArxR6SdbxZrJjcvXUcSoFsxYPZa28
fhz9+ujLKN1iJ/TgJYCJRaufanP41EimbO2SHggspDNUnuA7HXJ2TXudvfi5+xnINgY1kZee8Bun
gN5u+mT8hkY8iI7EQCJQ7L0w85AGZyHlLMw0Ln6Z6Ff4RvSE31y3MpvkibMeNNeof9AK/0mo+k4a
FvW9gX2LESw9fxPjKo0FI3pG+nCvGnShh7JxjDjGKxO2X0Z8ltzPt0jLoI/OIQvEfIHTnIO9WtQe
sKG4tXpeBPIcl4tMnKQRaBB9GP6h4Wrle/32dXqMBtStJEn3fk15FumbZBse9fQmFdzKfKOC10Xt
L8WBY7S6HB3PzN+7JDcQdEFq0+dc4feTWdOkRsu6QxnL2Thx+DuMgHX5+YsyRUuodII7EEesnEn4
OiGMjH00V+pP9VSUEpDZyeciD9QApEYWdePlVQ5TkVSZ2ityJYXp7Lq8+R50tAvR9qkd8jsaw/qA
IYlVFknoV+5Wmq2+GlXl7rVhtWDKSv1JyzIyIsxhO46fjMq4TkIMscCH6BArgE6BLYvCYe+BaW51
amHYW6ZrTikJMO7wUExGK0bj3dQVyrwhUl/IJf73GCBI+C0eqGZMR5I6SvBdjF8qzJmufTDD/Pwa
X+8CvgiSY7W6xxzPQdMtubVVY28Z4VMYMMmnXwCpAF1clkRlJlKUToNR9zr6kyu4GMaq1VD9kHnz
gLQAY2gVAJsxwAVF+kzVyYdyhUd9C/fPMxQ0CKragWAGQk8U3VZIJNCG3r/ue1kdWq1ECaykYG0N
4CLDgWRxlyHZC70HxdorV2+OPu7I+DkhGSd11AEE1rxBp8UYXSGjhpczt/oennw8JfEa3MXArFno
AOPAGv0G4w2WEn3sSepAFfFXHzIzkuz0DzUSaJQFmMgKys8kBoLLvLcSaIyvIuBTamv+ttrmR4qs
yaHEMyGKxV3ECtl7KEYMsmr3unHnSjC4bm37a8WYFB1l6e9QCEejdx/GHXeWac5jOabtugjxLfxF
OKLY+2nv0ZHEXeeRQAWkKvPdyEretag6cBxDu+apaEkFxWNZbZGowXZJDhD5mEFG/Bii0wrBW0VK
DQvJdRIX2Ubt7Wfxq/GrF4IG8blnl9AlI8Z1gtGKQrRZOMxmkQNUBUzhqnRg3nEB8Xze8HUxdkPy
1A3FVZTWvzGq7qDoeMdMlITHmN1Cd49u3P02nHyVTvcFs5fU50B2KZFzb0OOcKKORcekJquWgICx
f9VZBxSVscDoUUefeJf0cUZWHLFvs3ceM7JxE1sTawZc15iaoT3JgBN8KThDWm7jq7QS4aZridqm
Y9zKdvzO0r0FAZWCj0rxq46dX2yZyhqTOSYmaNgCker16xnVDbVHTq7f+rzC82skgqZj/ClCLsEA
ieyOzpfexDPWYPGHEBZFQYbSAeidk2UrfuAd+BsiTI1P5KRBT8Y3Cek1CXxQNxWKCEidgBI3jn2Y
f0Wju90qiGqsKiX6bBpIaxUmXyYktA+6229dnzK+2T3q0w4aN+Tq4vABZYWBcvxtFQJdG8oeAXxt
o4WYj46+x/0JpJEekxqVA/qBMmViO6jkbC0HuTbYz1sPKBewuE3HFYncGSMO0QYUDFw9a5jqCMHj
69MQQoYnaEdXr9cnV8IicqB04jf3iEY+Tl2wP2UzvWoFwsmV7Q9bKRAUgsAAd5lDlBMDjjVD56qB
+rf2ZfKYyJvXg7Az4Rac9lencB9POi4LhknorT8Hhokwu+v/hqlHmdzNb2HR4tTUjw4yMv594Cv3
YPM+YfhInl2ARtZdZiuIZTUhIwfrY1JK0j/72CH6NcLabqzcWT4QNjV88tE1h+GV7UzUgQS22GuL
SMGpZvjakrM0Yy5mVRc+Qbt98sz6xF4IsyUn+jtR/DIgFwvKE8FVhVuAq8YTE11D1oeJoNgcbqpY
btnTYizs+HIcBKrv6FQoUMA4T/E/cAhsq9m9KNhGXv+kbTRtp+BTtLH7733LTpXUBuETN6jEe0R3
lwjYZNwMDQkncJDBmvvbulM7Z1PqL60FNrEwgPurMX/SGxqal4hTIWyC7A2XXUQk+60DgeKQ2RDZ
k2ZExYbDQkLm9qZWSHJG5EBHwYGR2kE9RCQwraHa2G6PkR+qH1ojYBBmtFthaXyqlWCb2Gp6cuPy
mMsIMGVqbwYrRr8crWFyPw5gUbFhh7ztOxGsqXGaV74y3vsU1CscKPemYE/0k/beDME2oe1Csaqq
yLlEmc2c1FBYdEFTpaDIWrXcKQ4VOSfvv7taVawHE8qf1NGFq0b2lSpt7wXi/EkBMMJDJeV86kP7
U87GsVxDWK5QTc2ZaqdvqoMx9fvc1aMJrmlQbMsfB6/blAZqly6QtHXmK4+Vg6RM4Nf9DnnufT5G
T0mUgCnSe0ijI3D9lgnx+lr/kQTv/4u47juV3v1Ldv2UvFT/e2r+VwYKE8xC/X/e/xYB4H++3aR7
++43XHap139pXqY6fdXE/FMe5L9k00/+u3/5v/6tpCXpvDfj9z8UeP8rrZ/KX/Usb/n6j/47b4ns
8r8q/a+//mdmEueAf5iaSUrIMnRmKJmuf6UmFcf9B4AAMoqU/ic3IFf8J7nJ96k0RdfIHji65cxS
kjBOrKKTRrNv9Qf04Fam+JZRwgC6tFKHCyLT70vaf7cxS9P1pkkHMtrQehA5vwwku52S1NnXbLhz
mr0ff3/zdf+Q0dTe2yT93dD0529WhZBVmoedaPbGgI5ZqyD6BzBIzzapvmvsY0Q5uDPupsLB+QYn
bMDf2IF/tWfPMqdlrqoNxb1mn6pf0RdCPku98OSFYUE/+V1PJA4zRaiiRoWqKgXe67558fl+zdaI
ns+/+/tI8ve7Ty2/+VYBwoutBPi012yMMODluRRxvN35hy99mCkR/ubhHUk1W815+NChkuwKzDMu
hcClR0/9efNo1beoyOl8ma5xgyc3asUjWrLNhQA7fd8/jKg1++5t4RfRoIeAT73Uto6pB62GdIdh
DxwoHDssVYmIhpWr94MEFLaBzOgjK33+qy0MyTyd7ab15AsEizVRFA01FbhXfTn+8scx259vYeHj
WbMFYjhVlofsowelLRHfzGEqD45lfD3/dH1a0H/4evbU7Juxwdw21SmAtvsm+B7oVzDDMVR1Ma1u
jl5+W0q0TwADjPq1Tp1f/nRKlGP3jvKlqq8MCwPtr5aGPqi80NmlNWS8f5vKGjvdsHgbKB4rQyvW
jf0QqrtwBD3qbc53eamNWfiEozkaVZMXRABcN/2wTrDnKJ27AKGU76RFEqR7m1ZciAoLw2fPAmmr
Fpym4q7Y2y1W3fhykIjjTHq+Kwuzz57NDVk3rvCautirA4rFao+OgFCaqyrDKex8Cwuvb83CpaN4
rYmjbrGvCkR9kdn7ARvV3p5/+BRa/jD3XmtFb+Yewu5BM5oVaPqhyL+onj7uU1+175EaSPGnsrvM
uz7f0lI3ZsEtdArcKz0L6lLZpFw0e7wLd5kSg50938DCpLJmIY7LqlbpwGn2Zht4+4YK5Uon6QEC
HGIxKXdtq6ZoF3yssamXb76biQ5AZRR5iawGd91Qkc11V9fqtYudJrJi8EXx/nYuLMml8DpbkiBc
Lc1IlXI/9vbPrh+ooeuWXOuUEbaYPFPwghP4kCXCuNC7pQZn67MdoiCvcAjYG2oR+CjK27Zfwa7o
YHjpVWTnxxjcL+y2QrraN6Nw3eHp/HedBusP89GcdRXRF9tNPcU6ZGoCHgJ12qsCk5tN1dvuz/NN
LHRuOhy+Hbp4gIei66V+yANQXlIqnq4czdFSLSggWlg1Wx8Bg+LbaNUltEmrTpPicL7phdVmTq/0
ZtbUyJF2jpkNB8N3i/6GUlGnHbREOPFDPKad/33UfE2/Pd/YwoIzp3XyprHQrwOz1qV18FUPoTpf
OM01KkvIjXzs+bMFPQZ+W+ttiydhlgXasRv9OPjK+zvQLz/WwmxFa6SqfKzbrINtqOqvEDWjdJtE
uZGtP/b82SKuOCuE2HNaB5mH0QFEsHnSUc664Di5EI/M2SIy7TEoRFHFR7XiJjtqNaAiP4sfA3D2
EPvanwE52uDCp5oBcv91MDVnm9xYgXyoNTc/0qM0Q/rZIP23Q45ztL74VpEFAlGxph+pXpAMbECV
9lEpf2Se6YlibTr4Z31qnbpJsDqoAie5hruPsPHRs2wRQZ5lXBPURzIuxFrXO+WFXWFpvc+2z1Hp
UTUp/eoIcQ+kBIV5zPJeBIQ+U1tZSHST8Ds/2AstzfEampCqqwcQixMwadsMMsGm9WW9FYJSwvkm
Flbc3G5F4PypD07VHysT1vDYIu+TOUl84elLHZitZzw5RxJxZX+EVwg/eMJ/FWmEyvUkP32+A0tN
zJY0cOEmsHK/P9odPLmkxWNlQIqcvEh1oYWlTzS1/CYoqQUuAYMRohruNAXAV5eCDCJQF+Lr0vvP
FnRoAPT3w7E5JmGRJ08KxCf00LXIQdkAYDwokfPfaakXxvteaG5XZsbQDkcU3hG2x7i6yBBxneTs
P9bALHZw9zONEOrxUZDr8w9jaNkGZz+/0NAkPN/E0reaBQwK7ph1dZKR8MbsirHOf8IPjO9QHfXu
zjex9Jlmi7sIWs4NxOujBRlU3yK/4MLBzjDEuzCbZom9f0U9Y7aXj2mrKFnRjEfMckqjOPhQpP0X
wGqtX4B+70vVgFJvRvXP0fLG8ikukENCkQEPwfHRl0pdHezRK8IfvYn6SPLZBfda3uVpHeU3/eRb
sjv/JRY2fmO28dtDWAdu7oqjMqY5QtVVS0EVJE3gF5jtpS5I1SKPMR//WHOzUIGFUIJwf6gfMdSI
W3An+LweSjPyUdCp+0L95nm+eWmfW5hIxixo2Li4R0HmKMeg8bwedWWfuz28iVRaPnM2DB3vx8e6
Nb3Bm+ARKA2igkjBHwt8plGh57/EuUWaVLSoR9vOYHxzfRFpw+Z8e0s9m4WTsq1aFyxGfOTRU6Bt
Ivx1WjylUSMojU69MIuXmplFE6MC3CgsuzlGbWCjbAzaEHW3zhL91heeMmw/1ptZTEF2SSJ+Y3lH
x0bfGrUy2HNok0USqSPMzTNfXDh4zoCbf6/KWWjRxmFgCeYuKnc5omxBsJNSQxDTBQ3f7PLCpe4A
6U740yc98ePptqzdw5jUf/lWuemH5EuD8O/5bi+djIxZFBIo9DmII7gHtcqeDYubmR3uLFPZ5moD
7bjHQyz5jfjRlzx1UKDKLMoVNQwQrJEnbW4BtjoZlO9uWD+df6OFsKjPglavS1aMbmBMravfKrxU
t8nQX0r0LYVEfRZqODObdaaG8THWQq6kgPJFPCqbulIj+DtSCQu3RZVf1+Q1xjaQblV0GXrQHsKV
X3L2BHcnReKZ31W1JJV6sgOqPCU1fYyUP2sZl6cL+W1tmnh/uOvpsyjVp65tJqzeg64M43rQyH5J
G0OwIbvDyek6s8dDU+o7ocU/fS27UYwWnQzkOS4su6VhmMWtNDYNnDnc5DiifoC4hjIJT5tqJS5E
j4WY/wogfhOtSHdKBCmL+BhgM3EofHe8CoIOHSJrSq03YGs/Np3mUQrXgQiVYnnE0hYjWL1Bhh3c
n/axvWRiar4NuvhaOTgaxRGy1zHuuOj+jZXjrQYYuRW4jgpxMigVIB/rD47LLE5FGpCDVI+1Y+7p
LpA4O9fqfeGpSXlhYBbi7Wse9s3ACCVCVWU0kmMXJKo2SZ86467pMA9GF7hQMu3z+YFZamcWeExF
ot/byuJoZRbSZbCAEAtBowmPADNCs/Zj3+uVEvmmO4kjNaWobO4FLVqawo+6O6SdlAvBfGGVaLNw
0lplbJEiLI+lDFBT8QJ84CvNgz52/iMtPX8WBPxMDweUksojXm7pXrMm6d8Kt/P6g8+frfIwb2ok
Y6huN+rQedeh12hgTOIhVi7sL0sdmEb/zefvjKIuwSCWRxcgJ15wZZRWu7Qe8U45/4UWppE2Nfym
Aa7A6OcRqY4VkDvgLdDf4gBNUIQNqg9+pNkaN8K6RJMYg4UO37r7whTxr9FX/N35Dix9odmCLgLp
x6EM6iNVBfNBunn+TBhX784/fal8qc1OG6ar1yhMus2xKkismIUlbxPOu8im+N7wM9XYMFC/jUIU
MJIAFF3fautu0o053/5S72arPFeCXpVu7ZEpMZsXJ5VqdIttZlhdiCILz5/sYt8OPx4X/hCYrX1E
CU1B37dK6idbM+WFwVnYpdTZ+o4UispmU2Mh1kgTMGzT7ICdxDeogn4DxX4pWTi97R/2enW2zKOy
R0usYZV4VSLgX2IhmTTPjgqmHrln04GvjuFEsUUosMp2edbFxnVayZbD1/lhWnqBWRzADQT0XJPY
x8yySgSOwihMon2LGyqc1gZJrB7XPZQp8pu4tZzx20BiWP0Kfg27vfNvsDSQs0CBVVEXV6biHhGP
satj2rVqejcUMNQvdHH6ln/6xlPDbwJFlUR9iPiPd9S8oNzalRYgsC0VSCENPHPQntAtYaZ8rDez
kJErlgKgsvGOaoZscSY1FDnw7Tz/8Gny/akns4hRt22mBl3lHUWiyqMbljCtM6BRw1BVn2q3zEmF
iF8xasAXerMQY9VZDBmGrs7HXganIpa984vMKGJ71PBkdDt0WScupISXpsAsVqAs1GiFJYJTXpa2
Ay1NQe0lBoV54bv9uRumO4sVaeLklWEUkz1v0+54f2ePoiF4Wy0t9+eH5s9dwKvg/SQjC+lEupAY
TSZ2VB9jDgTlPudOrF5oYKEPzmyhaqiaJwYoy1NScJAd0IxAk9j+BrfsY8k1zLjfdwGmgfTdQE9O
Od567QbSXg8cOVe9S9vpQhfcWbALRiUVWN+5x7HQEat360oHYZonEajGQn382EDMvpNEAUJph7Y/
ovEVnnAe7u9QfcounPqXhnn2jQIDWzyyOcXRw6rofiyF+aJ3nXp//t2XPtDU6ptIZSIr6poI3WHW
ECAtPUY9zkYowENERw7q5/lG/ryzwWt93wiWHzk34DA8jW50SvG61iedy9rJfqINdOF0vNSRWaAq
okL6RVqFpzS0HHEwzVREmB6k1RogT/LX+Y4sNTILTi7ZCDWOOlaEmWKqIjPRf+V86SLY2pryQiNL
Az4LTUrdI1JtJuUxDiwlf0DBwo0fUyDjyqXMxEI3nFlwogURNRrLLkNKADE4PDp+moEYno3YMT7W
iznAU1dKCTkukPB14hRcL1yRHPCxTD502Ded2cpOGiqqwJj8UynR697kZm4qV3ZNqnVzfqwXhsGZ
rYwe6kRRNRKLMtVRr7sU4Xu7NePt+acvLAlntiSgQ8kM54DkhKXwnd4WLrIplPW8wbhRERM/38hr
/uZ/7t7mHBwpI01VU5hOR9cJR/u2SU0Zdzs/Cob0s5epPVoMMhqK5Cs0RARVNgmm7JjPui0Z41WB
qal/8JRE6FjFwYk9yrI1rV+OYwUopHAztJVdZ+tWc6fhsmo9KUWuKvfMLau0oEj1g3qT+lQ/H1sf
CcmbXHoRDkCOcEXyyXbk+EVXFVv7plnUbD50RDfnAC5XFpbrT55ydmQIWIyk9gO8nC8M2sK6sWeD
ZnMYNoccJ69Rbfx7XtsJD06naOZ105ntw/lBW5p3sxiTKFQi6gonYYhViKCqA5TJAzC64VL1ciHb
B2X+fThO5YAoKXzek9sVGho5dmgnaEs6UAb1e71PAuNFGbsWiZwCdkb7u0VXqr0dK9dWYNj2tRYc
pdd2ULWgxhf6hYCx9HFnQQkvvtT1B0SqHQ0bmLypAjhwKFh2Q95cGL+FTzsHpeZF6FKmGNDBxr8P
l4CYOzxIvg+Nmz0LSIrZNDIOiug0GdQcraTPMOUKio9tb3PtMmT2YlVtc3CI5PNTZ2fq4Dq3Nhy+
QhyCzK5hyJ/vx9I4TH/+5kQwagjWJ7oljtRw9fhuqKtO+W7ZeSVve5JBMLvPt7M0GLMNW+tR/4pT
Pz7pbj5+bpPR/QGQCQeL849f6sZsGRl1nCZmEUSnPnHRsjJF2/5WUE/44bUxFMHzjSz1YbaSULaU
Ik+s6OSGATYijlNoMQ5QXXf/oefPAYfAGWGt4zl3qvHXdVAKi8x7PWwv4doXvtEcLAzHklqz1aWn
Hk3ibl8afVptyg6c4yda7sX2Y72YrQzDQzwAEXgsSFsqGRsUmRPUlU0n7o7nG9Cn7/2Hfc6ancCj
iO9DvaQ6AVhTOmhWRa3G3wFxI8z8CVWVuPisGBke9ogIoXEL966ofP1GStPPb2wj8tQt4JsenTqz
DFHFK4dU/C5x36txM+t5NkRf4DsvtZbXcXBqIi50Dy5qDaUGDVLRgo8dauaoNJF1ZSsGAauvFij7
mCZssr2L7r7/saGYI9EU1L7qMsjaU1z7YA16N9cb/OMlcqbnh2JhRcyhn/qIOqHMh/yEkGyNxIVs
k+JUo8RyaYdfmrNTw2/CU69ozaCNSXWqKqtqT9hlWMh/xINuh91KZZkk5Qe7MtvtK4mYdW1l3pGS
ivxZ59K9g6Y23Jz/UEv9mIW/CvRNjSuicUpEmN7HwsYEKO7s6FZDbVX7WHyaA/ITbJ875IRc2OPC
3QlHaLtiUJLv57uwNNaz6FcGmFkVuY6OmD7GKOwAMsDTLDXHj739HB7qQup1A0BpJ8dSs0MeiqFZ
C3SBP4ZGN81Z1DAMwOcutqtHkj8SJxAR/LAtLf5YVsCcBv7NRG0DWUhhCYtTc+X3E+8STwoLG6x2
86HPb85WgpInCY4PCmt5KMZqrfVd/qhqYKEuPH9hhs4BwF5iaWZvp90ptFPtZxz5iJcSQp91xbRf
zndhqYnZIggB9jhpbICFKfLsPuRK8qBhdnaDxuYlTsfCJJ2jMaWFSb3sguFkYIparIEeobWou277
5XwXlp4/WwSyFxjOp+N4KjGXjLlyDPUJazs/vxCFFj7RHCzp6yLvtRGXNFRPK/HJ9l2EkDeK6dXt
Ic3CHhnOD3VkDpnk8C1HrZH9SRRhekNNGc0FNBkRD/rY82enAFclB1rXTX/Ck3q4tr3Enlw88Kf4
2ONnizkA7Z/aY9qfOjXFd15EGEmuXBQrL5wxFsZZTOPzZjmjdFGbahmKUx1p+pfQV4OCTH4CSPdj
7z+1++b5oQvYb3RdAwPvVMUaOgwCDJETrOsuRNPpO//hjCRm2xneD1kLMTr50vVtWl6XEd6m2a7E
ay3FQBOGOAKlJWWJbh+RTMPo93y/lprV3/cL3IomcCEBzw0XbWvhbbDVggpJgaoa1lj7lvexGie7
840tLZbZod8cDTB1shInrSaL8qrK/+IhlnObInZxASyz1MZswXPSKPBZRIbYxq5V29khdsFrvZJ1
/016QW9c+G4L822Op4QZ3OBzEYynSomNcJPg0OnuFQRCPkZmMudASFVPUVv1SvUU1F2Ejm9fgCcI
4zaON+cHY6kHswWP8ecoUfo0ME9C9+MEAgf9Itxiw+zwsQZmS94wVDuPEeE/ZYDX8YKqE+1badeI
3p5//p9rX8j0vZ+6bh3m/5ez62iSm9Wiv0hVSCAkbTtM6vFMT3LaUPbYFigLhNKvf6e9mo9ntap6
O2WLJl3g3hOiLifBMTGjDTm0FFg1wyZA9dBH2fA64BA8w7NfNvUNpFWUfJxiL1slEiwsNOpEhLgc
xq7mLb0ztPF+QyYLWtHxINkDpR0c/873cakRJyrwSClQOnwOc3ooOdNIA/ZIKtpcdYBbvl/WhhMC
ym70wrgz9WNMp4i/0BLZQOiMmVLWt9MgI6hknW9oacU529+HFkrHohkiqHFTphD44KUHs19wwy77
vrP1fZgPBnXn0eM8Qt/lUU4jpA2bAA/Elfi1gKAAb/6/S05P0O+CfnZyB/6H1WRbRJDV+FIz3pys
liE3DUGQhtfjVTXGaryPvQSYXxRj8yJvdngPMbvyEl1YFy52EXSAoh+htXlneAMZ5Rguvd41/HxU
fEUUzfPLtrALPIQwRZtkRRDBwFSYfjPylj8De1t9vmjCAidCpA2ENCQv6N0w0yHa+ENZ612QtPXv
899fGqXT3z8c2og6QdL5OAv8TJg9KCfAtpQFhfy1mSAqer6RhVUdOHHANoUGipzFd/McdsUdnBGz
r70pcnm87PtOCJA5THVgD4ybjRmzlzruEjiPVX58YUogcLa/KPHwKWsR3QHoAVfCqk7stAdiIOW7
yzrgbPthtEAZtSQ6pl5NQFDM4rTYS2uilW2/NMvOtm/GgZtSZ8kRvLr6NWBEQu078GJYiqWAdqxM
88JFyQUPwgE3bofAT465rbgPgAjsguY8nsROwMvdXg0VhYB1LX5eNGgumjCQhEoo9gO0r0FlAfNb
5v7taFCW2p9vYGHU/oLAP+wNMwxQH4Tl0J03KjyxS+v/MR216aYrkFZZGbTTRv7HpfYv7v1DI5UJ
rQdCXXKk5CQsCgXS+3ZKDO6UmlyTOZ8uqyv9hXh/aEc3Xj/TeoiP0Nwn8C2vy9C7Jsmk1MoaXpp9
Z5OnnpAKIg3yOPc1JEwyWEee7BbA8hu+gmuRarpPoHABOdWhmVNYsp6fpNPn/zV+zt5H0aXB/VJC
sr+UModg5CQfesPTNRrb0veD/wbIOPd6VAnr7FDNNbzqTDSH/XfcPFH8O9+BpQXg7P3eN1RBfAZO
yk0D1a0qeM2zLPo1i4zeyrSGTdn5dpZWsxMDKEcmyrcE5rqkgp0i/G7Haz+ZIzDboUv9er6Rhc64
AENYy07h3CTqMAg/he1HkTLdPsS4/6M0PPVhDedeCZDlt/PNLUyOCzgEwxt63k0NXb16jg4ka2az
KcoeNnfnv78wZi7SsCynkns1E3cw5QYeNGde/ONkAJpBJxBGbSutLA3a6e8ftmZa6QSc/wH61nDh
2dh8YNmnIR6JvoMK1ljfiB6I7/MdWhqwU0c/NOXDz02P1s8OWYXNyUCfPHiB0pelU8mp1Q9fZyUy
pwRGZQcBzw34KscjLHBhqj6tHcRLI+Vs9ri1YVN0nD2rcmrCbTvWHGzDEKjLIEHZd9MPVWV354dq
qa3gv505wbrLDGWSY1mP0YsoIKB0U/PQ715FyHSQQyVFlHbtpbbUmhMFgjwRvj9DIbKFU/tbOnB1
E1LW3Sqp4FJc2uSytz9xokCeoKyLGl/4C+4p8fS5zmDZCElBEWv+lfU569bAJ//eOjDO+u/wQc+o
y+N5IHd6AARzk8NbGVrIXQSbj4gZvrZDT5/7//APe6z/NjO02gejZIp+ofKeXJdzI/ZZV9UMli2s
+514eQTDFtp96+qZwpLbdLfnV8dS906n4Iel3vc+BAQ6mz/AnDzpX+ERP+hvNfF4f5ih77OWIf+b
LPlX/5zYUJhhRLY0zd4CBUgFJPx62CQ8lh7smh/x3rfiHaiqSt1kiVfwnZbSjwOU+vIQTirI7BZ7
AZNyf9/qMYA0oNDFtEsQAdJrnujQXAdDm3N+HRrfeNC99IcKxixhAyPSrBz9ac9I76MgnEBtHPSv
wEg9wMCU+Sd5MlSWbpQwGblVHn7cDs61pLtrMri47geopU0vrAz7k3BW49kXeDT2FUQZU9Gr+zaa
IpXtcZkKQJmSUtV7W/KkgJWRnyn7+7I5coIdyYexqRNtHqq6PPlNAaQ0qBE+6g1Xr8bPx2AlPfDv
zQv0z38Xwxj1OUQLzXxTgqMMVxe/FhRu3z2A6tclmxljkLptvVXfiH9HceaiEWU4jaNlWXFo/MF/
LTBdn7upyv+cH7alrzuBr9FtXwsQfA8w2EQ1PYmEhRi5tnQFuLw0Wk6oA5mzBJU4V7+FQRHgtovD
vLmyoAya99ECbvUKwFbUf7msM068m9UIN5JBFAdT5eV7U4xztJ1a0/w8//mFdAdzgYhskPDHIUN9
kFNgcJeyKThnoMCyFo+fcvZpdB0lJx08iO1n23QuvOpHVVHmPzaCjhcBbJmLVEyrkdaZpyGy20pm
9gZamukhTD299j79dx6RuVBFyA1DzEnH7YPwaICnb4/r3auidmJmI73IdPwq8byOHvOoyuvupiDc
zitDvLAcXQx3l+HNyirq3ep2SpNPns1m1F3Anl4rGy11zgkT+aSmvFVgGNMwHrZ0gslCluZw32tC
sRm6AocXj/JXPSfqwvly4gUsrzRHyRMmd8CX/gyGXvG99qGYcnN+VS4NmXNNwtFbj30fppCo1bA0
r1q4Xm9IO0Bf8LIGnBABSZeyCmTXHlrRj/FjGM/R+KggR1CtHK9LPXBiBIQyobbhh/oAgxEoAkBl
NhIPsfCgdH6+BwsQQuZCCL3SnyE/S3Poxp8c2OKxhwg8SobJLcTkZoirw/IVohMm3FSwy96LpE3h
xwGLicekLkm7pW1bryG9FlagK2IZWj4hz8DyO0Djh8+mrH+3o2fgwlx05qeYo/egmMxRTq24bHhd
GKFJkVcURgQ3aVpnQJkyAbHvGmnuq/OjuzB9LpJQV2DBRlD8OZQWKuTwokNYOPjCwE38fAP/TjYw
F/cFNf20TxM13kAFqwiyK8H8+HMMRXGkYCNtVXuAC3rYKTisJSy5bNW7CEafQVo5KqcOAvIzqjV1
z4crGoBWfuH3nUBkYtzFoRY/3hQwLgDqP4dF9DYzUq6EnYWD14UWk1J5ELzouwNnIHtsKs3b66AJ
GYRT9XgVUehxn5+dpel34k+f2xn6eZgEqLP41MA/Kbe82sZWanu8rAknAsGKwYcL49AfinoIdhYX
zV0Ni4bLPu5GHy+HclTWDIc2FShZDUk2vEPeK165AC0Nj3MnGT0qLZIg/cEfChjr9VhHUDv3+7Vw
svAmcjGXRUagSgVjxt9t3pVP8zyR5CkAuKbe+hZ7/EcO1xhYjndiLB9RFizZw4jnzPD1/OCdVus/
XiyuCmQooPiFlSzuSNNV+huE1gp5MkrPEnLjTbgE/76sndMq//ACy8JAzI2m/gEqf/S5zmbyRqKi
e84g9/H5fBMLE+VCARWk0kU5l/qQoBjf/Izn1JT3RQrJpt35BpbG6tTwhz7UIVzG4MExHiiEk0Ex
AUHmRsKn1N8ynmcrt4G/ZYp/zYizHZGRq+Es0c0HMfk5zBXDssW7YdP2NJu/mUqS4E12Tdh9UjFv
2y9901TwjyhivJbb6zIkDT8kpiI63UrT+eMbgqBfQFZ+7IaWw7hEF+yLN+CuQW96bk1TXaEmFnTh
Nk/roQ5hqdIrAufS3LfhbZEOaR/vLxo/F/82+qSRqiPm0ECQHlkgmRdq+jQTDjusvvCDfqWWuLAQ
XCTcVCmSt32ByJ8KDbMNLw+gZdu1+tf5fix931kHLPIayKvk8CfS9fR1nMNSwrN4XFNVWnqlcCda
6iFvmlrh9wdxMf9JZQN3k33oZ5O9g4qjHmAJTasQOtSC6ds06EqYapyECMots0kF5aWLuumCOYFe
g16Moi00+UHJBfAgT1p4GpQXUm+ZK64cj9D7kKSfDn7ZIXDXaWvfyVgkNbyMA30ZJZO5qE4G04uZ
j/2M2dJ9swmLof9aiRDCyTnuJZelauH+89/YUOhKQQq7kQfYt/QKl3gxd0j/1FDBvmg2XCQ1tMvK
CKKI7UEgZytueNaG83dtlDUrgWdpVTtxJyVpUsQl6Q5ijmFJVdb90BxGLQhf6cFC+AydZS0jQUzL
kJhoIz955UgKw6di9uzToKlaOQMWLk0u+hLMPxFD9kH+rIoyULt8aDv2mLe0Ca8zm8Gv3AKOvPaQ
X+qQczOo8yi2SFFMB8hqwR+mhahrs+mGonxG5jm3l13PXECm8duGzaaq74c4lf41zmR0Bgaf+dtF
C8vFYXJQ7ESY9uRQJS3e0TrJ+XsZoPK/Mu0LU8Kc3OugWl7CWbJ/HGsr/W9FkaliN+IP8e9YKVa+
WIj9dCsJpIXLFDv9iA9HdAEDOCUUTLK9CCrWqGEH8i33En1fRifxHR80vee5lMXjJGOGuCP51flR
XFgLLlwztn2u53gYD7OM/CNSH7BOyJXtYX3CirXS01IjzsGjIVjIYp4SlJ48AuNCGcJzPfDNHZBu
cI4935OFOODiNkVnZIS3EzvMtW4UNOCpTnYGYpQXpiOYEweGUILqMKfhoW/8Apw+yOtnW68s/fb6
fA8WnpvMfRAMIcwgpML8kr6GW1Nm6RYyhbDzFCgEpSLonmZdB7/Ot7Y0KU4UGDi2jVHEB7klp7+B
Ck5hYG6b6FnYMR4uCwIuOrOEvUgnoEZ97w9Uv/A21+GGzZGNViZ9oRMuOBNK2DCLSzxz35QxrFCN
reAv1XjpjyiS3f78QJ2Own9cbKkTCMoBbg1xP3b3ng2H5r6Z4rLLYYILG+pP8VTL8SEKRwF/oom2
Bfk69zGBud/5theECZkrVRlPEMqaoQx/jfvTZyOa6HdTMAl33gpCY4Ffk5+q8FHurgd+n426iTeD
zrMv4yh82NkXit6SLApxMyFxed0E5Qw3zo6WdCV8LMQtF/opy5gktgJmKRKJrp8YmQUUfzpuhtiH
7SHcywrIavpmSrYa7Nii3YHqoRg8RSk8XNZW2dIqcOJL2uCSUTZxdJj7jFUbiazZA2zDkaUZtcde
zk/FUiP0vyE6ZlOOckjE7toY1G22icAzhRMpFDmCYdxkpOrjtaNzKW1InVDDeDiO3czi+z6AYDnM
sAa/zyL42uYTPOXECKkGeAqm6cDg92bw2HmAX2eFZ1LRdIF+nPk0F/EGPktgEl4BqCDUms7+0ig4
MSrrBhWBctzfc9jVotaAwihJbjkMJGq+gcN4K1ayI0sNOeEpnBMZNYhR91HA+nSDRVb/BIVE/cih
BHrhweTCSKMqtqaaWn0fcRO/G2jcqytJ/fKbjrQIVvbwwsHkQkTzCM5zvuXzfc2AI4K9IQ7CPK5W
AXFL33fi09xEjUezcP6dNUWJm2LWaHOVJ1Fc7c+v/KUGnMsJL2HAO3vZcG8plfEDSUXK4IichDmL
duebWJhtV3kSVFeBVBIf7lVz0kEbYJH+KxQiHDeiry7kjjAXIRrh+VkENJZ/qM2EfdRKVeqn9ikc
3S7rhhMjOBBnEGxQebpRpEWBzrPT3N8QAvXwbh4NX0msL42WEx6A3g6yAjoUoIPpDkbGEvwjOPBJ
H/pxUB6AlO2QrkzM0gHkSk/K2rNmbGn+SeASQorPje/3tr3xOs9LdtzGAK3CFXOQCVIvXQ/hkm2a
x+I3H7uJfJ4TS4YH0VR990cwULKuCviU4xfXJveZgtdlHJkHWqbpKlRjaWycuAFxw8QQ+DjdpeFk
udx2eLn50FKH823YIzk8woV25fKxsC9cJOpM4QcU5CO/jzMIXmytgSLDQz/xdG2elxpwHudlUhRe
yFrv6BnLbnSjSwn+dV6Wly1XF3oaG9sBPjcJoGfaNDv2ZSPlUUPBrEs2Q4qBGlZGamFSXPhpakwJ
rLHW97wSgOj5YxceIdynInhwyzV2+9JonRr/8IYagrQpkoSjkShNFZahTuOdNEqvlnAXbjuuruUw
hWklklI/jVMbM/Klpw2Ac+mcNXC396u07W9EGlT1j2rI4vYaTGiRt7saug1ZvzHMzHCaJjAbbzcl
0Txor2MyWdXcY2gmJTcNXkaehPMqTBO+eCwnPIen8ATM1v3EhyCGESf3aKru/UIReKfqKUuGWxvB
iGJAqEljC7Nlv4FhRiM0h9cySlUB5POqpol5ADXXshd0GyddP+ao+KD+sA+gIxfVG2jIpz3cPZGr
D+/o2IbZJ941HD8UNrB6+K4SyG3eBaJtoz1ww9JDXUoAZSW3A7yrq/u8CychsWYIA+izPF2V7jKu
R29rYoWYiDu/Yuo1LaAxYK8bFhTw0ouLuib2egKSQd+wwBDvLhkTb/oGXYhquk+UMcc6HvA63UYn
bfhfdtRT126JwNHzS/Z9Oz5wCsgLnOfqDvDFDTWQq4PHN0RRijdb+SLGAmNVZe5rrkJ5U/dlIG/6
SPuo1inBY3/cCkEov9OQIK4+BfDKM7AEBWsg5DOUhrRo3iGRILnZgrtqJ9SzOJwymgo+0aQtv3kl
B3Jua1k9ZnbHIQGYwp14Ul4JdRYAWt65AVzZbNTUGxnCViXzEvWSozwh1gDRS1vLOXKSEjJwKVhX
RyQsopeg0eQNzttweU6nNWzE6SLxjwfQ31vqh40FRG9AkrnnR6+k/Fjgv+w4Ke1bW1TsSsRh+SuB
DddK+XCpP84FE9701cRVkh/AoWH6qqxl5AHiMsX+T5X4XrDycFlqxjkmgnGAqUyYE7AI0urV59qM
N14RMX/YRCGbi/fzF4KFt6OLVO5noKgAE4+eWJfb7rWhGbf7Kc56rEPshgy62nOZsPhKN7zI9b5J
UdDU+/ONL/TRxS231k9rPyPpU8KGrlYPM/WCqdwoWIP3w0PWcSJXRnMh9LoI5pFOmkzVPD11SZQF
t7QA4X7e9DA2MGvlRv/vpfwfy/BkxfoxvicqCcHwqf37gg8l/XlSVgIkm5UxUla+gBuhB8f7sIym
zSz7hiJLx2Jvj3dgNX0HHzHGs1lLlKQkNGNZC4dNWHJDLZbKScG4ckSsjL5TCnmMzwGUPNmXLi7i
eCMgf0QRPBHjIQfc4AasAFQEkcbfFLnqxx+tbhoK0fqh84PPoL/M451twqz8MRGs43Q30VA2cHfT
YziqDbQZQCHZdT6DaPymaaJoKndjD+9ywLnaOVXeJjOkhwEJ+JLl107hVWk2iQipzvfaKwY+7amA
PYi4KcvZKLqBIbrx/F1sBUjc22lse15vLZ2hrAoWKa2GPzitsvFFw1GaFADhTqYdbgKjlZZwVhKj
fChgwAT91RyPZUZ2U/k3jeIFqZ896Yn27FfmNeMoNxPwELz8NBQigDRQj6ReGGyyFkJibOshxiFT
OeQ8t6CvJj58PLbJIPEfdrUMs+lHShMYXN4OZaHGaSsyAvgQRjSoh9cs7XhbbqHh2DTJLh7h6FLc
GgNSj7gduYTuxA5QX4gJ7gdbIZRewQBGyZNyeCqqu3IM0uyZtyNJ7ksfKc3ooWirkdEthevNEGyD
0MPxcorCJX+rW8Hz4arMs76+F5K09g36bhrHTurPYbhNAwOnAehQtCSAsxTHzQWFZfQm9a98SamC
1KCNNNSY9ahQVd9ncT7Pn8sYea5xy2UR+cNeo8RlYWaFNFT6m4GgOpBdrAfT3M9kjuDH3MD6Dlyl
YK7IbwEF5gqhW4bREcZ0Iw7kJueQs7nJWwt78Y1ukzH4whnx4WltxioPsQQ9UGm3kJiVMdlLY3HD
2gWdD6Y1vNO7OdukmhMmJZxjcIMXe4TOmaGcCjHhJATlMxwTuYdiQqEG/BgUaejXy6LOKRp9PC1Q
HPUDM4RHFOaJgaVNQfasDsxnXai1ms9SZDvFoQ9tDGyoy8j04bEXiYp/UcY4UMvIXXv5fswBO1qD
5y815Jyuk29FPEaseEJ08NiVymlQAH0JFuZtCZ3llcLvwgFLnPdcPjZl37RRgPx7IZBmjKJfwFGw
Ny5bdjXjlodhDMZ8RVFnKbvkSgdXqJAjRS7JYxJH3l0cQEYHNwgC8uocfhNJnfVb5O/KeqdN2OTb
rvYbqEfW5SMEYpuv1vC2WDnslzrunMI9gPMkrVt6nKrW/64oUVeo95d7qCQWx6nug7uwwW4/vzD/
fUhRlytgsfsLhKPpS1r4Y7wJILSZI0Kk/M/57/97rVCXJFDAHzH3qKieThz3Vw+5WqBJ02rgWxsE
pL2IWkFdpV4ByX6aFdweeYkL/w61Yf/n5Nle7pWGvNBK3v50pv7/WUsT56xFjOhDqDb0Rx4wcNCH
qepv5TSFb2PcoBaRRfIyrjhNnHARlXxMI3jVfyGjxyxAsEXX7k7v6stkv6kLm+/FSDUUCOZjHclI
7qokn8BICHCpXxmrpXl3YgTy2JZWxPbHauTGbuGzXthNgU37azzds84vrqXF64SIBFAx1GZn/yiK
Zhh3ttU9HiF5t+bzufR959qd5VFhqqSnx1bP0bDLsAK6axvk4ZqN3tIoOVsduYbQo2FFjgxYpM8m
QwDaGMHsG6iuwffzg/Tv2zZ1YfJRGTSF9fPpWCRc/cG53SM3FvWAaQLXcC+hkvkF2I3kwdI2uDnf
5EIwpS4qng1D35I8yo5KhXz8Ac+qqUs38L4dwnQDNB8ATfskhBPRLR16JGg3ENPL7NsUkcwcGK77
rNhK4YnwBTOs387/qoXZdJH0Pc9GoIxr/+hpPLt9QCToNglKZJ/Pf38hPLhoea4EbfDAnI4C0mBP
ad/mCUyQLGT1y7b3HuFUiQzS+aaWuuLEB+RRPDVMWXlskVilW48h/Y90yBRehu6irn6xqYRWc27Y
MczCKEFVRSFrUJHMVnsmOSuuL+uHEyUgQTYWZg7J0WbWvIJCxb+BJntZgo26AsZcJE0JF+LqqQZ+
pD9lLpIO6goJtcMnKPFGMtyd78Zfj5J/nAyxEyhIl5t5gtjccRZAiid7oL5kAGGk04v6N5jZJTB/
BWWFX+wa2qIeeAPV4lFlV/2UevAB4UBOImNCfRTTV5aIvxBbXJQ94joB9lBlD/BEG2V+31QT8uBj
Fub9ru/BOYv2MKzT0bBRisTBbWpQWZoOeBwPCoL9Rdn0j+1QF02wV32Om/KG2dzCZBV1uJyXWwUv
lnptQf+tNvxjBF08ka190ciipZ8rxtuAHJHyKDu2R4Yl1PTYgOIXdHcgU0DRJrJdfULoNKm23SEK
qu4bEghxM26DtsX7ZTfN4xQVsAWYwqy5hyuZqpqXqCiJ1FsrLPOma8jWRNNdCACorrYJj+bhgXBk
xdMNjAv48AUpu8DsRE/byW4iYwcPEirnF8vCvLiMA/jXxn041u0XQ2uawhw3bb5Qj4fvk5c2Kwfj
Uhuns+DDUyDJeGNibtJPTQOVmXTT+FTTH6EHvyy4wYx+sHJrXohDLtlgmKOShcGsHsZwYngyhVMa
XIc2hRrA+cFaiKn/h/uPqS4Da8UzqVHyvQXTlITRBglczxQ7W40dMHpVgmLVCj58qT0nsAbWE3WL
fOunPsjbOtsHegiHaItVAj/jbRrqSX8PZA7Qw8pqWDidXWJAK9Kiz+pZfypiKYs/JAlH4u+ymXL9
GIe4NYUbGedICEB8UAXZp8IkrbdSMVuaPSf6BiMQwzXMlZ5J0sffA6KmH4TW3tfzU7e0BoP/rkGk
iZEDSur52YKKflcUedRtosivb/HitWtklKX5cgIv7IEFM50kzyVr2ZOo6vqFy6nZS9/Kq8lM/Hi+
M0vT5FzUAEY3MPmeCZJDVE3VO5vjqHiJAX4Iv6m4m7qHoOzjItkitcj4d8aaia68gxf0iSEW8d+B
9Ds494FH0H+COplffPV6S4unpi8p8FYVTFaG78iUmS7cWNlGYbEVfVzG8EDssxjVUPxjSK9v2iyZ
wmYLenYVXbVU5aLb2LLw6BUUb9Rgt36B6ydOqbLj2c+sqqd43qtUgRj/JSk4ErArO3phWbjCoAC7
V0Roz3uGIkrwtQqRjr2lFHThRz6P9WVxyeUowUFPcz63cO8Gmyev78AQVd5rzOqwWJmVhYXnUi3g
BdlHbVXkXxqQPX+2tgifkFEyGoQuL4m3oIF40f782lvYpq4+NTnZEvTdTJ9lN8RwWJci/BNKyuzV
+e8vzIhLtYCtmx6KTlYvE7HiLZ6z/A/XeniRkLa+8NDjp759OJBKgQemTEf23CiFhyAwQ+1znY7B
k58DPHRZP5xwBqpLWKNK0ryQpJ39XW91XW2aQrIBAmF9f5kfKHUB/ZNtAKmUNX2ubDnfwpLQfIFd
SXLjx42/bwabXRadXcQ+01E4G1TTXzLmoTJnAiGbTS94sXLU/YWj/ePK5SL2IRFqqiZg5ZcAZ504
gG9V42k4gAkj260P66N0h4tK2eS7cooJOaSjx5sNyMiVr3ZIzjF2jdwU8zNYm0BDnW47b4zlt2Qw
MufbXuOQ/jZnBhL0WwBqU/uq7Mkv8ErA7Dv6NVAIrIQ7SYgNGIqMiezsRp8ctvXG9gBYhJux6hP6
W0wgEDxEUGUJH5qg78S8zdiAGvJ20pT08a4iICTK780oAt1sewXearfBZ8O2veIeF6hdnl9gC3ve
hQVTTaBxOwn9rcJFEdl9HkQpSq+nGgYghg3QTM2VP4Go9PN8e/9OBFKX7ACuK4+tlvSZ+EP3bWjb
aTcVUtxn8cAf47xO96Is19KtC1HG5TzYiZJAwdDjWaphfDbJSOJt2fB0TTx+YfBcykM2aC07mSfP
SMPP48aLiX8MDMMNeKqD4UqapPp1ftiWenL6BR9iDedT7SfJlH8bal91u6EFTvVPqAiZL2zgFEg/
NNAawW2bzeKZjpAO2rQE9t4bKKxOKxmbBc4QdcW5YbueQBR6CN8SVYdRfA3aBo7jTROVil5lSIVb
eZP4LC9Qyc9HcPCe2FRgm1yPVllBtoHXBoN3c344l34NO43zh+7qCiZJ9cTSb0ifeHG+ieYkq95w
J2XR5xkK09NdX9Amzp6CtBwaEGXiAXrxTdd10T1EgyK/eT7/S5Ym1rnsTRWtRxg3Rc+FkVCbihAK
+s3c92uylUtL1LnkJXEaAdWV8DctwAgj26rLm/pORwXsJXcwl0NpA4XZfM3RfGF7u1wQG5tgLICB
fNYSKN1aVnh2a03jxwo2E5/AqvPMhk4Nu+xO5FJDJshUZGMfhc+MwSP2KvbDmKGCCynt7UXT43JD
fC8lNegR4TMwqkWzG2MCbFlUavN62fedfY0ic5FF0xA+61yxX7SGeMnWTwfbr4T3fwOZqMuVAECR
BCGw2V8rjuTAtuh1P+qtMgCmPLMEljz+LSNlPbNdaropfsGZx2Z9M8Rzlz6d7+LiXgv+u9ekV4Zh
Ds+WH0ASdu9zEurrSnqsAGcj9r4TT1Z/EjlL0N1SfzqADJmGG9Mlq5mshS3msi2Ago90bjyNPIis
eP019LjMbyKb2DXg78JtkzmbzGSAI3UlKX9OSZ6DtwctFjP9zGvkyI4mzHm1styXhtJlWZhUR22q
G6R0BhX+0ABsAtFlXztw4y3Td7b1nsCfTXe87Z+18F7Oz+BC91zuhUfhodByrIgN9GlYD9ypzKpH
XHYGyFhW1MxX59tZCB4u/yIwRVuisMZ+Qj6F5A9wUsOy2GL1diLbiTnVbbdR5WjibFeCUzyvpToX
FohLvQAVl2eDANps40NbpzrwPCiTz5NPqP52Wc+c0zUcRJqMft28D2Ou+Jeg1yy7A2bYA2E1zosU
sBQiVUPviigHiPiyx4Orl03KuQ4Ahh3eEzIn9adpVvPwO59StUMdAhWJlRi5cMRQ542S8iGB8TOZ
3qE02Of7vMFR+dvCZI4kG+IheXmAJhxe87vzY7nUnBNOUG2ZYQY08fc0bMvsGhyz1PM3pGRp9MiR
pI7uC0BC5vfLWnPOZwBupPHHuXtHNpC0r6qfc5buvAAZk5OMzAiBDWiQJ7DUWonYS5vAiSWymErQ
ELX+ZSLKPLmVpSpPGJwBvMFsDwGyIZggf1Dm+Y9A+B5bY9UttOsyJBLYRfihmpL3ioq8b6+rCgpq
zx1czuLxpswrmybbPkXvT0z9caTisv66pAnRTbOcZw0EJSQdEnOlq5oCLwsmgh/uex+rCNoBedvl
v0aCv12fn9al3p7+/uH+N3IFeSGr018NGEujt4M3hooemKd8WOoMND4RsTDgprwCCybM1hjrC5HU
ld8OgMjgRM30PStQOrvtIZOY5qBhmrnfjR6qi2vC70sNOQFnYhQJfgKiLHR/kPJl8AhiV1oBU7Sp
dDitERkXUoguzwLka9BFZlX8mrkJgE3uyipCVT9IAL5PrlJCwXW+b4XKi080iBhAkCdi0+S9nZ/F
hVAQOJGn6Hox4NzVv/PE48kLvJ2s4puYxCF5Q1m7xwM2K5MsXlmqC+eEq9sdmbjponhUv7Ix7aoN
i/5H2Jc0SYor3f4izJAQCLZATDkPlVmVtcFqajFLoAGkX/+d6Le5r+zWrU2btVl3ZkYg5O7Hz7CD
V4nsA+SY/+/P86en9ttlk7dTxBLU0x+886s4IjeYmlKnraHHweRR95fP8aev7bcrZtDTuBOYdvyA
fqSToFMRlsqLQPeZfRkmEDJOHTcwwv3Lr/vD1/a7egITloDpxzz8Ch3IhfdF2pI9KWc+MvU31+Y/
fHG/e3cX/RrNtBfjr0xgD/952KLQlkPRWnufqcU0h//9fP5wa/wuoxh6vTin+vHnVCRzHsP0OEc+
bRXHCN3Yaj/n41cmxxjpJCuogH+TXv7pt14f43/cVfHIJgh4ufvZuxXBBmU2o6oXt474qI+OHTIo
2QIKrjYiOiJqk5C/LDv+9NyuX/Z//N51Iys2Edn4C4Pytj2vMpMaGnw1/e3q/1M7+7vMwu0eVEW9
ND/yYl7b8SSbpoOokWDdMNQwCmE6vReZcBzyiB788M8LD7G5A9aexmnN2qjh7i+v3p8+7G9XifB0
LppODz+vneD0xOIBrmxl02dGPP3vw/On30D//68zImvk6cTNT664t6d2i+mGiSwZVxH/5U3708b5
313+fzwyLJt7Ljck5pa8HeIoXP0jlyy+N60Xw5d9ojRN77siKfr9AZItlDwEmPL+hnGb2eiwLiAj
+yNCzXqzwlX12m0c2h3zb1u6EWKrd3CoJ2bKDcIPLmqAkhZaVJUZTQ5rLsRsy6DQquxVu3kygsUh
je2zuoASYjnJAjfmX/Ckf0vmf0F6/z1T//FRCXxFlnTQSBoeBBuHH54HCG9uXapV8Ujg4J9Eh8Tk
sMG6oRx5EZdEiSwySFrPuHQ1F1gTinLaZ5k+SoTy9OsdwvtgzHMeAeKG/p8eQKwzdRi6YdYlmrIo
vGzSrAqxhLFcV36Cxj3sz9mYz1Y+KVGI3Z8KG4nRVuuAf/88qLhZsi9pqnm6/OUO+sPl/bvQYGNR
ioc4KzDMG4GxE9ofVHcEVHjoZ9WBLaoYSNW3uQzq9L9P7h+q/O/yAo2AItMmFqcKwow5Hk9sMRsH
x2DHVnk6IMsITZNNU589IN5Am8dx72nxt7ysfy/x//Kkf9ccQAE/o+PU/h7mwLb7os1VdPURYmQh
rq8RnQZ2XFIsFfjzwvqsoF2pO6mWE0f+KQc9mrqZ7fcbUPmmvYH4CPF0FVQau+7qPW2bjLty4rCq
stUYxSuXd2DTpOvwxCO/9dPfnKX/tPL8XdXgLCvk9XsTZQ5HwW177zBYtE2dh8R3HxND/EReQka6
4O+C1Hcaw4P0Mdj1F9jgr7M4ajmHeT6rzekuvCSwQyDdneCqiHWtwT/r2vOqYzN9B0GNMlLPLEX4
6wMI6Aw2IyX8nsU+v2uI01L3l8NI/5+k9r89nd+qBHBpGeHytqoUEHlRJM8SVfXYII10e02g01D4
WD5Wy8BrilVIR1XZh4AlyomRGU5xJ+RmOxmXKt3YfuJd6taoZoXiqepLRCKlvj+A2Zls5HJVgrmt
6uBnxdbaxZY4UkrZi1ZWTSfX8QCRfrfdjkUygV3QLXm6n/tWgN1daVag/a6w47B+PfrN7PY7y0lY
IK9rZNPFJbd52qylga2ZBd48+lzzCvApYeQymrSI4XgdXRfxthusfiZZlnJy066kdUm5TalJtwoP
ITdtaWY0nyc3pbr5YDyjglVbQTb6sWO0g2QxTa1rDgJs/N3XUBAAj1LTkCMTIAtyXPFuQ3U3dedk
xtmYSo1sPY+8iyL2O0Qk0d7n/VlsYRRVnCd98c/e6i0Ox2Rf+XCc+NavBxnBNU9VesoSPh0SnHQP
zrXt0gbyfaQA9/qYwrN0f1xaAtOu+ylfXbzcmx2CN3+TpaNk8HeQ4DPfQkk9y69uh2zhEfrXfknL
Cco8CDcYFfZpjPt8vkmineeoDBL6N3Kh8OiOnvfMIXysxi+YCSk94W70z+MWjCIXbBl8/sPHDe6W
qnOREe8MIDHoi9HoYPMtNcpIgmCRTvjPdGoRKl1LmP+pV5BFcnFJUg6iwln30No35R5an0Iaafrt
W+MhrurLRGYoN/h2eyiQq2EneXsfCYqVLQQaGfdP0L0MsNIWE+ijpNoAw/A7KFDseGsLGFm9wy9g
6sYqHWPTnVkb95CH5KzxKSvNPtsc/ubzwt/GDJvfO6mNVdkRKdFkORjMeHKqEtjh7PVmCiKGCkVZ
4+dIAnJmUzvfwMkCqpRhM5UsBpVFZTEmEJQEWIsME+DYzVJ3gbZkCBCZtHTuS9Dz4/wwSGbpd6bH
ZjxHXHXiaw/ZZ/GpWfor1ZkNyN97hKceEuqjIgE7pcx6mYOKkGs5vLCpmNxjQ/BkX/JU7fwbLoUN
Zu0Czn3NDwfP4mY9BuNA+4RXFIzkMlpahoI6lIlp8/R5X3wX+xNqZMcA7u9+nfuTnjTAftQinYX8
0se24Oy2aNqo/2Yn7+f9vBdymJYLSGdFXDtsl0cGzWkawSC3XWGIKUKqhf4xdekCk6q8XTp3ROMB
yibysccQlS0WMUGVk93gaAvpp1Y5JLc06rr73VAVF4eE/CsCmghXcVYvNuSARUHoG9fjiKzF/nmD
a2Wc1GPiohyugjCaJmvpDPKw3gtkCei2yia89uaYwtEQgPR4tbaCZaGf0Nio8Qpil2DGwPa+xsSZ
q6On6CrmauNNtx1xXUDLW2GXpfeozMIwe4B7uLL4QW/9DGvObgtFuDejjOWDHuiMU5oXzbZ+GtjI
GrjZYzITT2zakUOpOqyc1jruGevyMvPQ7z6oXmBNV07QbdEe0bkx82+Rbhz2yo3Q1p/ULpLh1awG
YArSK1J41QyRt/Mbg5eNP2bJvtlDb3F70spFthOm4jucoj8Rr0cAWjPyaUzZG7zE6kgtUjB+8nYb
RIs/IOEWl6PiyMdYqilTe/KPMLFdXCXGhfLSGMBhFhTGLYXWV2FVrWtFWwaLKWxpoBu9Efia8iqQ
HEIz4+EL+ZGlAhbt5ZxsdlmqPtnH8AQLXsWzykMdiu6e8p6sN0PDYDhQToJii1WRRSfxGc7hERSP
LWXLY4o8ghGS+ZGK+afagQieCgT5wR1qyZTt17KJ4YH7gje0WUM5tz4zWNNv8Ir/jCX9yB82qNLU
pYetqIOsmJM0/qKxXu2eaT9FPAWiP7O5FjOP1ueigzoRtv/S4pD5LlU4rsEvw49RwQziDTZug2yg
UUL05c8MyZjw6Zf5QudvPQwR2+WI+xUm4NmokvkMbylK6rgbJ/62rE3qj2mM5Injalo5YxvfANMA
Ntyta1ccgHyb9oxCR9jDwCXv8lOUxE3+NQAqnKBWXMc4+mYoREvxKdtk3s/XKYq3TQlHjDhu8ehR
QI+FWSj5oUOu4XEpHLYXJS4shA428PO0oWw8VnbnKXcwub9NTZsN9wPidZPPzqdYIx2glMKjgs6d
LRCoAZTbBNxOOIb72yxaE3+rLHroz3ioVv6SoOChLud+Wu4TpbYOUjaQc99V1LrGHyRUV9slyKxQ
Yy2oGcwJU8dK4jLmESobKMUi/dJlSmx3Duss9tz3khWvaHMTNZYJ3FtarG9ZlkCtglsdtKJyd4vb
llIldmhvIynT+RxLvEyvwKQ7/2aMHjQiCGBONaw1aAjAOMs0M23fVx3Q65TWKc1XhORMG8K1DyTH
u6txvns+ijJyNHC4jsHu9BLsFCUHrrXXb0LsPUyJN3hhX2V9qWHiDTWUrg/YNuHiKfFw4VV608wh
3ciRNRnNTgtcgdObIKWMeA2S+PgcVIyPNcMnUJe0tQ6NSANJ2PsMYeOg0RDAKxXAQ/BzmhxMOkWd
KlEiQF+uHfNry4/SwmC8uI3Sqxv5bEaLwzoNY+g4ZF6czD872ljzjspiuvFArj/9VgYy9d8j0Y9N
X/bJNC3jcR6osd0pDGrCu0kTSXhx7EKc8JcwrAm+CuygxuEfIaHcuvHMAoWPkPBgIFcZC1iI1NNk
B/pBcKxx3tmqV3tryLIium0fUZ0PfEG9/7l3IWLg/uVXI6t+LNL0QhZXFHmdTViPH2agiMUt7Hs6
9mlc0mj55Xlq+7PpsaXJjpOJevZWpNoup20vlqKkI3YcdxaPZT5muKf1x6LSRTy5YOG0V3LRw78L
xP+M+a1E1y3X+xXua/oWb9s/m16j9KkhsHRYjoGlQ/991sTfwavXb+dsW4k4SKMEvdew3vIHkmJ/
edshJU6BvNMkkzS1t17b4wT3A6KeG7xFOBAWz1g9FAxeWOFsmlT7uUyQK0pgxsB9NEKZ10Bd/HJl
H8FPBiMq0x8TEf3yZbU50e6Qt8SPTelZMcuxStqpIT+p2yeSHeAXiCzmcpk9qIhVvHknMgQlRRCX
HoA3JxK4K9EFMPadcvlLDbiGslPfD/3gb2GbGpyq6BAhd+UwMQdZ5z3S3EYvTnOxM3E/tm2KZkOh
hrlQIu6tD8uJEN3u9LyS1UXLI7O5z5Ya8l6p5rJXe+TfBw/p0jfsK2CVU1vo+vlWbasH4eow6abH
OtGSPd5avGa4njFdCpbOvapYjBBMlFP8M/kFsjzr7c1W5Czc7SHi8afAzNoD5k16ql96pMCY7aUn
qMttlYIlWuhz1DYkfm/3sFjkuKHZGA92GbaEXBo9FEQeulxShCTAEWOKwnED6Wr/ucUQ9MgKVpz7
aF6xGyDCnBnqbt/AbMPLODwZzGYZu+RmHFP1UiwMVv9HiH0mt6J/T0h8Y6MeNJUyAjFf52fk6kjY
ckGhgePa9X6vnQZN1VVBxLNFr+balDWHCZ96/NwGuiZfyS6NSUq2SEnOrcwo1h8WitTNgxhlVsLL
InTL/ib7eaLxDVzW56k7GpbNSYLIHMw/UL6p1pmx3HqfJqKy1rEiO+QZsl9VZbjPU4TlKmcgQK5Z
PiXIHgT7Ks7h4b0FZOyUqZ6xhaq3eJodhNHFrBN/nEDZi+YyNBAtiIsF/jGXfFLbhGiQPukTXRvv
OxGq7coerZFnts/qNDZo2mg5NOnVuBXd2qjFHZBEcHsfIc6364fvA4QbuK1Bpl7xySHLAAHg1mN2
3c4N4NTsq0jg9/qQU0iOUsj34zEvSky/8E7+gjHSpu0nXG8UvWG8Wu6eERSNMKFaSs7M+Njhvc0w
ZI10jPhFagBXGSQYPE7tR1841xyjFXjc+w73D3aDxXaxPWd8jPdDvgh0/mXLGOHAkkRQakH7l8Gc
7ZSi4jRfVUYCsMkdLEYEHcHzHD5jsBnAqiy8FqtVLqsbuIiMw1lqOxGYCxB0Gx2kR31Evy9mzMSP
CB109g37tSGKK7QlyOoG0xMPGU7Yu2uf4HrQpudd0bF4w9SMk1L2TbotD4tOF/YJncxUnPDpcQVV
kuEI464W7Z7Ka+xItN1kkSBbbWEA2ddGFcYnvzSiQdHcd0PbmmMS5EKfUttKkT9AhIDHfKscVXp9
WXdGJC2XbIT0sRLaLXS6h0uuhh9UTPKlq2Kr/iVOFoAN5X3AeiT6R9nY+0MabWtcsyxQvZQrXBlC
fNpc4+TzhJvI4i1XGSJEagCUa5JV8DpkXFfAZtiIeRNUWkAARITHZNXOfl5SPuDLBxk53ZLKohvj
n9EFDeDJ4FeMLD02EV3mG0lVZ+9ySIsB/M/BtXea5vG8lxZHgsfnGftSgvdJTbD/CFGSwAl5451a
fsq02Nd7xfarr33RQ/K2lLHeTfNrtMWOrA6YJi8gQPgxycg98JjV/8ARhZEPPBtyVK7MNzMy6mC5
s4wHuuQQilaAq2TuaxWn03rDcYU5cxBDjBYWu/52R0rLlM2yhSyfYy94ViSAqVyBkxXUd6E810c6
h8U9AHrYAPwnOkf3jUEI7VGVxSvR+926tb3vKtQOMaWPfZxs8/JpowAjSOU1okyHR9R5gUR2dN8y
mw+WkJTHN8j9nSN7JBQOPWk55A7ZhFHppA9AjsaidW1R+hT0f13t2WQ9pk9s3ZPuBL52mxSHKEDB
MtSWQmKJjnpFbkVytiuiBfsKnwl4DZxzZOp/FsSAKP2GbPVIcYYMkoYl9BGXkmj6+4K2O5Ol6DH3
3EY4BBSkw3afYHEgjVeE1oFOO3+VcQ8UuYPzdvQzxDbHRWYpFHAH109J+CThdZEBBKAb3tIytTHb
x2pfpSseIN+JGqx0p4Vtt+BV8e0jWkl4T8H7mw6RQOmEbxK6SHsCKwoMaA8htwUqoHMw7YFbFPHH
QiHv+Ehjn13nzqibt2owWQJDW+FNmJe7RTa9egHinpqLMzxb3ymPkFv5pNExmg/SU7AJ67GZdVB1
znEFHWbYKU7jqaMmAJq2kYJrUbAQqwU4AGQQP9arSkFvqyQxGGM3zDTxXiO7OczJDXJXkbLnNIc7
XNV1maXn2dKGXXaEyCw3AsIyipFtNb0ZTsY3fBlvRrBr5PKU+cjx167PYeuzYpmC5tlZ3iwfqZU7
8yXWR4SzKsWlqR/yYdqdrfMEr+IxipfUf0/mBaW0koYYgbG1V5bVO0PI117rFXcecLw+3ht0nvkW
uSOHaxzwLkUj73/lHKeOVmHd4NhWAWLMrv00iDETPwdF4GtVhoA18vcW83vmcRpJzEmdkCgPGDDW
BlLCS1oINjcH57ZRzhgG8NIYAPJzg/eWwvxGxAefsS27NJwbeDiosCIVDhTvns/TGTEISZuW2963
6iNuFcdNhLdtTb9vsEgY/TUwF3DhXkJCTKc7Q2kfia+WFHLuL2IaljF82/qGhOm9kBl0nue4UyJx
VYF6gJsu49OSmCP8iZOiPWGzkyPrB+Y4AuEFrt9oiWk8eoTvlh7JaRGp0++dmBKvKzmOI5d14fnM
bny+bR50hIym3yI6NA69UeLU7aS62X3J8Z6E0+7bWE4lPEFHGvD/gSpxGMTYrrrGxGL31yJBwOgH
cFg3IXOKsHxFTOc2OnuI3BTYfYZ9r5RHmnN4jpbNDG++CkPB0i8VDJJy8yXZp8zAHWuTi3zp8qgZ
f+lm8vojh4/K8Ak+2bRDkpvstS7zzPXhUwv8uYAzpQDF/h2SMmmnUoGs3NZgWWB3Vy5Reo3VnVeI
FC+moGyYb1yESq0PHn1ykR4jkptgjiLFTycn2Qa4QiKJcxeMjG+Lckh8PuPepX1yQvJkT/aDdr2V
7BO8U8BaPKw7WCTfoQvChXyMca3zN4o+NxmqEEwy3C5xCnHQEWWOdP/IcU/Ec4NWcq/WNBkRZlHI
YnoWo6DMVHPHCf3m93h1ZbF0ogfXx8LBHYP5MOgEydqYlPHD3AIhKp6RbxVz94mD9d1Xll95o5gP
aJ7czQ7/fXtaBrulJ8HsrvhVN9YX9sQL1W0aQLcv+usE63DRO4aHALQW9cf5w/W4FQ9L3HTjDeuI
ARYlZ3j6qAOFr8f0ZrXDYFDvmIaaAEskDAUA+Eg+fUKsH4nulUQrOx2CSZW4F9J2UYpNB+at4hhS
MuOh525Q9rQJtCr8sAEVRAkkoV1Eha6vtQkQJwJWxY0xjVXHHpPe+jkV8Ge9a8bc2PGQZCOgsBq2
NAXlrzgRc/N9g2XOHKohhqPrVOZNBpz+6FmORPIS/a9nWbnRJBLViFTftrYjxiroUm02FidYahY4
k+1suwazE+3G9tEXCZQWpWQiFBUi1q57m2wgoCqpzcr8EgyK5RepdQE23dTO3t+D051hvoiGfUgf
oaxs5kuBy8wjzFLhq0EcW9oU7gMlk8PlKfVkTdlB52swW1k4Wcw3zPeA8ksLFz7/kyytjqYqtPCg
CecQAGeZ49o0S7xVNoOjy15h05JO2RFY5baaM/h2GOQqrya7TKc8S0gO1ycsHfYVKrdtnd0p2QuK
cOlk0J41Vab3OfSXNXcLCU8pvm8516tZIFz5cGuHnI0U+w5FYnXuINu4QgEepHQxfBvAuH9pF9jD
7icDw69BXYo+ZOt0QdydNtFTxwvihpcOx25lt8Ltjc0vOP50B8CaZmnhEK9EPHd9laDbSKgsPSRT
QdylCBfaelauEN0VYcJ3i8QKU09LtAZZyR0ZIBHuNZGNtPKOUkEPSNItzHCEjxFR2Zced2QE+M4M
EkwvQOmTK8JNswUamVOM/eqQn6inKR/v3AL9DrwTu21qabkh7gUALKASJG3eiSYPvL33emMtqeGK
ZDIkCNItNs2Xdc697pAhmCuYXSEZpEn62mZugWyGtwENxSFuAfH+M8KmqmFl2wgy/sT0jGNczmg/
4Kq6Oi2jrcpc1ONnDALeko+kiSS1NSKOOPJm4x0hQbduVXoSJ+HWTN/zNbesufXRvkb6QLsrsnHj
UxPTEw8J2qgSJODm2lBs+Sgw83MmRQYkWICCXTU5gj9gY7bDlREWy6FnI0SOBceWuc5770162fk8
2hGc86lZYDeFbSfeZezwVufuhobQ2VcOdo54M8RGHOCbVawa01/TAqZD/HMK1/RPzWpS+pIUMHL2
MGpqRXQBjtRvCOtmk1jy+9DHrkHQ8mIKjShisGzXoVLzrKYf2L/Y7LNhGkrhY58tMns02CrhvuNm
2zQISj4jRh+XTGfbUg8BsMAO6BygxjWbfU7ni/Kj5itq0LCk+C9wScA/FQkBeJwl6Nl6+JwCtZTq
hBoRMLJ2DIqFvU6heRleIKFPEgOQbHXprxCN0HrXBHJ4dPXs6ganboY+0uFTLGejk1Ob972+ixyT
mFmDRXhuuYEoY/OzS9wey0PoyNa9Flpa+02Cyj82GJHhNSYOzEVzBodz0+rG/4DfPOrFl9hO7UZv
dAuTc3JvYCm0Ni/ThmVQ8Dg5HY2Hr2vcqFU+0SgzbrunAkyg7ckU6F+HR9BXEg0AfYexJq/zFqtS
yIU97MyAhGKGc6zSbY9WDRfvPMThbtRYxTVPa7NxbX/1Wbdad8wFyFLNAZMo3JpgZDhnT2EXvbr3
CRtS8SLB7IDxWJG3Xf+G65DYO0wMQM4qu8+RVLg9t5S1r/EK4Im9SUQ6jrJKmLLSHDZFQe8s9wW8
ovWAMgydVDk5sTc3S7+uZgpgutI4Wt7ymEk6365Y/RRJ2bYCnIq7+eq91tZJpqPkAXgbhoYa+0sY
0912WZuHL3qe1u5NYFeAFYMAk7wYzzDaH+L2ZjMacr2XCDOJQt5CvspER4cpbZYZWWxRCghduSUs
N2TJ8BHvLc86+RqWZe8mgOQ6Sc7wWDQTw6Agsu4psUvXy5JAFkuTc0uHEVVynT3wWZi4AVyKW5Kq
7XWJwkI/Muvs+B223WB/loDau/Vt2xLU1oMsegbPt4oXbNjBEzHoY6m7ZiCjzX5xiTHj/BWn0O/d
r3ko2BTBArmwG7Z5I5Yo+YKChj3kPizwJc3sHC48SnUwdadhoNg8A0NeCbrTKPU4ggG2XL2W/pxz
sJy2T00MUWx0AYcjAyEdtXjcr/4VaJs3VRxAeRQmqvXYz4PAplYphoUYlwMytR6RrHqdVpVdw37Z
o6ntRKlzN48cf9gKk8DjZpF5WjwRQfD2xAd0TaIboXDs9DYT7Phs1vcc/eYCFVTlsMuCL2rF8JIm
sJRsW0hp/akLBlup6koaHvIKtvjDSBHxNCA55VcHwznrVS3A+u6XOwmS6F4hgKYN8tRKxBwMxwK/
OmI1hZt5024YScF+yJ4yrHQb+RIKBU7SGct9mjVvSg5hewZqypR7ai2HqvfIjEukPu942xRmcmgS
OFYqaN3gKyZvRIBUAXka02IpIHx4EdljDxY3sy/OAaDh99y50C/nJIPb3vxCAMMgwZ4AO9zyH2uM
Kuc/tRHAg+ShRQfNigFDOwI08zN3VEf9cTRRPPlDOyE0DvjYBjXLVMcxbYWEQ7eL+S8Hbo7uoGyF
2x62LrxrIfcEzQEZ78Cft7B/a7DKw9+OVh4d2oaDU0CSuoCAdNHG6QwSHfRcWblM48bjh7Ez3vAK
rGWQh88pnzKxvnGUujWpoZ0ZUFiaLZXJBetteMnhZEZJWCqNTSkG6y4DYjtXQBQ5cIB2xhr5GxLi
sqi9OMxIyFIT4DgIeabRrtRw026LZMsRo/yswg9BjMU2cdoD6Z6ChR1aUuZ6davBtjubR2B2JtvV
sL2mHAgueCB468Pj1hMzvMceq2TYluDdwD4XnsksTyrZkiHaDoubF7l9BVOsTeYPusKUTtQgJ8th
B+CKOQ1XzPXftvC5ExKw8VQmNBikG6YT6WLkIQPBnxoQzzrQvE6JgPmkOGRrmsnoq1ANVpRvSm9i
ztGy6syCXD0CvJj8pYunFswbsykUl3p1Yo7f4R2GfVi9OWxaikcoXhcIYksCc+Fx/wF3wAxqpXNO
o3WmdwlgRqwdDlApUWYBrrsG0vihgv/zutKfI8f6aHhjsFUAv2IASipu59QUSAMGsQZOjZ2HvRTy
0RoHy1KwGlxM/aeF2EIvN45uwJPKNe2KpgzegbWE1RFH8bqPscinyQvEeznjZ83QwYEwFMW2gJ/y
hLSn9z7x/SAqPiL8vKmgnkHPA+ftDt3pCWsoLEwuOssHSiu4dwr3CStC43mdCE3lcZ7B4hkA/gxb
cYcJy49jBcQE9rwoif2czIcY166/MShPWPQyT2BHUG3LhEqcFFOaf07nnBYZyCGkIA/obZZuqklw
k36NMWGp7r3f4764bZtkwYKvS7CNuMcaP47SWqKZwhCIbrKAPy+1uRIgNWkklgFeyF27Hx02+O6F
Oil4Xqb9DGJQiWCCiOaiHANr4gu4ImhbTzBGihJbRkgOdD84Q1uXHAZO2uWyo49rFdACpOucUZ8W
P4WDRmjisugDdm1hUtUO6Dd/HpoVDItSmDbap9sFu4gRqjgBoWT8gKChtHGvDcZmtAOVRkJl5J6T
hKrcPuBkuBW/jwLoVuctSKzczi0wJZpXqojgHY5jC/D50RnAuLBitKNeAW4wmZFPU7fGsFMKIx6U
vAEfhPGxnpsM2zmg+VPi8odISyUecBtMJEqq3nRT0sJ4HIu0+Ss4EQjrvGsSkqCAw1cUnvwciD0W
IPQZFklDfgfUibvH0CW4zb9imXElNrRJDHpHtWKoicVHNyZdnlcOSNTwOoKWk0v8dQrOg3UWMkKK
Etc89W89uEvLCKo/lM8U/A809zd9n+f6G51Zn3y3IwK2fy7I1xgv2c6aYbxFlMAasbKDNZtgx3GI
GG6lNoYH9FwSwEvda4zOGcMwopDE+M4zRIHfYQ8X6QveSqG/tp1Lh/d1X2zGSzgjENPjFYm65H4D
+qFOkjYx+vm02xakpyiUC31Qs+zVQxtWEg0wRQX19QsjCCsC6piMsr+TSwGD4WoE9bU5s8Eof6d3
G683bhkjTOQdQa7Ax/B/jJ3XctxYlq5fpaPvdw+8OTHdF0D6ZBo6UeQNgpIoeL+BDeDpz5dUzZlS
nYjpiahgiGSRTAOz1m85Pi2xdgelTX6Q5Wljia1KJ15flfF4prBCZoj1TwA/mGshs2z4GNMpbj+y
cuLA3OaWATuN2iQqiw0qKQKMQ7KBy+yZ2LOcWbJo6sa5tLbesjVnc2Now2pKu6w86saUVYelGhPv
q974hfVIaidk7zYGD12Mdb6UpvnAGp0qD7kuHk/kcD3z+nMxObn5MKXFouPhKSzv4tuWmHoohN5t
3kfN0pjVE59wI162IeK8CK2FpMaAQIgpvlKvSABv2BJHrFawQYJumpYAMvuGYI9avIaIEKa3LQUz
2nbRKyP9uqQgSt+Bl0EnQ5+o4ZzkAjzc1jGHFfOHdZylHbHpbtT5m5qVeL6DbpX+PbOEVeowrTrq
B3aAxtPXxORbWrZv4D+SnxPW0MJDybc0yQfi7yXd1vBz1RQKtkZzJHHPne1HTFkZafm20AiH4WLe
VIesMHONBON4xM2FcYPqiDtnbn0mErrdYlZTVsFiDC1C+iN3RaBHaa6svJcDnVwo9uY9ow658X05
TstTUQzmsO0Zeya5R2PYz3RQZA7lfZnbyHQJ/XFy/K9uYbbxw1QvuDgOJZ3Y47jNufjSl6THvTwj
fZnTtYCrYVK9DTtDQBZUIe9y11hwFcy65O1oyk6OSDPGZba+xwnct7uyPc/Jv6liUc2V6UVwXKki
qfN7jXxBZyLUlSH2SGRFrfp1PymfmOOhsYrqg95zNb4VBkP1im3M9cqNZfoA39wFO6ME6jbahL9m
Q7zdaPzSRjvoxIl8lmaKdERwzZZlkC+TNm16CgyIsQZRQSkd0KkT08wF+gX4EdCZ1VsXonvGslul
pAQiMikGrcmPo095LFlxMj/ohDtTDevmGalQd4DoQrv6ooXkLFvNcBgwwX7Vs58vlv/ck7scJSFv
dA9OBJtLUnOgU+8y3483dRPirdYEiQs4XeLBDyAygEIll8o6HGcXkdy+Tkjlz2CWgXaGQOpzXij+
lLDHS4X48XYj8brUi1eNzryyN6i/MadNkk1y0tcQyHpFRHNacNcOFkKO9U0lbdS7XIMI/rgk3Ml6
NpDRdr+puuJmHuj51I1XkNFW+0HfX8/L5HitxUBdO6opjTXXE+VvWgh4sng9ptP8mZ8Y++NsOozB
gVhASzYsU4ALJje2FKGeIM7IXhWeEFOyHudBrxg7CS0TZysBJMMxC15YnXyhJQyfeQlk726Gdpin
F90B8HGDRNLzEoWVX9TA33Q1kKmM+KMe3kA5vWRiVbDSbKdZNqSjQSy33Ne5x6q2Fpo3LHumoKlO
Vk2eF7O9q03bkE+GAdm0FoJUV4/Blyy+B2566Uz8EiIKXRLZjivzNPlWET1FJVknz5Kttt/PkrNe
Bmj32mgnb7d6LYi6AUHhJna1QsYrErd75LLE7XAi1bcdbAiiyC2z9ey2evWi+XCkj0mb1MXGN0TM
yTMDcDGf2YNCmDx7iAB2vgKUCpPkFmtrx47ePboJ3Q7ce7Wiytt96w+d9RI3ieOtqz4ll5xZVUv3
6P5jQinIJsm1eMeFkm4EWIW+dE9dWguIFmPMjBieJa+Sb7p5E5uEbeWa/TqrbGPYVLMxELJ1ozab
JCzyPOfo9JYIbjwA7YN9CKYbVcbWBgo2n1AdxcPG7Iq5uBgjL+sRxq1vX2yvn5OzR4rhvLNRz4pz
TGxXTkpX7xgvdRpV5vtt2lquWe658mhFKKhPBdUv5reicZW2G51x1J5G0dTJbSu2rRc1EFv8jVK7
micFXxw5m0p5zuxifWk9iB7N6bOJcmc1jc5PQ59te2M6le9fCZ5P8jcRZVw2AocJPjZhCooSBevo
l8oMiF5OxgMIou0/2YnjZv4qjfK5DMFa5iVDXlA36ZNaCOW/V8RYZk+za2aNWC+mm7laUBlFpz4m
JYf81Z/MfHiMSsISdymuX7tatSaBg1QRDQAHI36HRWm324Qw53CpsrreG6mZtN/TpbsVljhOapQ2
AsE8R1KlsM/azsasJ9FdkXb4XhU61qR0mA8U1OMQzkIY05kYuwkhRM1w1YNGdl1O01EhBv0iW9tY
s34YLzaih/rZaVLWQXRZRk3pkRSGDYfUmF4JIDfCA5S0Vkft19zFLxYHdUEc+wclJdXy3UlcB35y
nuG3p6oUGo5TkPNVhU54em+GSK3qVA5bTTbyMUMib3ztxDzJy6Ccq6ao1T7Q1jGVFU1Ukfi4rTZq
s5jdrK8cyCK/DNlaR+WslJFBSdkR2fvbrLFqnenC7W2EUn6bjLR4s3b8aOvF8/MgKpC6sgw5LMwW
ROIyR3su8nVlryeP+KhDI027fyT2PZ53Alx76VfVEoMoQyZ6zsW/kTivrqIP0FohojDiOvR63Zxk
OPCSVNfOpKChCAmalkscoDBEdYMksi1fYi6yX5rBM791SWknpxEkUnW7eJTacu6LAZB2xbAnemOV
WH2WPHXpnBJ5kHFOR7AgJq19106bgF432sgybR+zoQMkWUk7dssHq2JoGwIYHuwBK7mkeCTofEHt
2YVI0xf1ve4hSUMD78gVJWzKYFxtXc8rOuLnb/Ku0s7Y3sPEBJO5ia5izYH5jikT2VIUEZU/vDkR
2rPM+sT5SpBjUaK4H0tUi7C0uY5euCCmeA8eP9SvTMxFP6+A8JGnbcwE8Pba67HQoi8eBPcttggV
7lDfoU/Uu2bTaIjuaH1LaSZt1rKaavPLqKUwMuvInFX+4aqULTRI0hRGhbkGHEWGeaFH3HQqVNAx
SkajdPSdjCWbzEE3vMJp7q1iAXwLdbQexUnH5aNdeJb+ovM37FG7jnXaz0caJst02alCcOMNcCP4
yJHjvKpbK4xkW/fFBXWsY/zEx5qgGUCxmSKPJX/dzZJTzjxswg4aZTRml8hBZd8FC1nz1dXvMrjq
EBOeSs6YFYj3lxa6hWbt5RqS0mACfyqaADrHzbZ2s9jOWeN00SDvkZKJL4YPZHe0RS+1dyIMsz59
jZ3FJo3ZcDjPxMM8WAjU3LhoppODpTvpnymJQFr4ZTQgBTAFFNBRcMgaGr8QBp3xdTV4eTTcL0tU
ZgOYvTIb+ilmQUjPHiVTm/ZHTEIy//AVjWnTptXTRq5Lio6iZdegCbcaOCy2OXLvW1vJlbQ0MYqV
bxNezbdyc2m+sBlLMQaa7BLn4C0tIqwVca5++aOBOuxXZTdNWhvgrOncr6mbVsuja1l2bIS2zNXY
vqd1VEDL2V4mygUzCy0dZwXOUJyJl8GLinpH3uLKm6p86RPPtF/n1I2au0I0/vTBKiH7PRR8Hdcr
F9V/cle2SCe/px53NzcYbSdWVx1Kj1PBQWbcRUE8YPUTq64r4pI/5RmJ9mNmcjY15uloqjqOd83m
edwcK9zFch88Ak6FZltzsrZa2+eIbOPUd5byMUJBwYzjRejvvxa6oPklWGwDddLdguNWPdMobJX5
SvN8zAK5E+VOvXIwLeTtnQS2yuT3Cu2PTujWkMW0YE1zWps/japDq7zys8Y2kztBe8b4pZ8lKTeU
TOE4QCdZQaWm3wVI7OivGtmlP8y0qShDxo9gTYhAAajukUcNWnUYxkx35tDuK49LrVnmveoxNOJY
eS2aMSlsJNRob5q71liQdaI+QfX4ZtYsue0560xKfrcqKXw0Dj3yInBr6PkCJ/ykT/mzlyVF8kBb
lWu+CCXZwBjYMzUqK7AS8Pv2PqPJEDcLehe499BDUzBiBDDbUsYsRF7HJc1qHCf+6TPAYD9QbJVW
fAeJRRHiWkPBbJ4sWub64ciVdzTMPfojF1jc1KblHuAqGvyN4RfiG0mDdvrN6xKS1Cdbn723vAPg
0MLR4hV9FfCQxlrvgfAQMCZsf30wJYYhRaDjIZ3ebLsx7VWpo8HwVtFQ3075ztHn5ii9fqnnwOr9
ejxOFZKtfJVK4Cw7XLByOgbI5lAOLxklLRoJ4zw0EoqtsYQfCSbTkdquT5SNtdtBYFBfcEHWLqnX
S6E/6fqUtvd5htRFDyEc2KHZjGDCQqqIB4VVxh+SOF/RkkR4B+0DmSpDu52mcxvfJgNqVbq8hAMR
Un8tld3JU93FNShvMhrTM9eJGr2bEUPzPavyZvCoBxRVN0dQOqUYaHsZ5cEsOD8uPBZNwTtw+XTe
JospocUjUZcyu9MMiGS10tA2pWh7OtDTGsKPIrM2rPLGTz9IC2q4qCbNTB5r4LBx1+REaOZEOawz
5NnOcrnK8XqQg1LMG1xFKZohDgFPbsfFTu11605swRa8jd2yZje4x06D7OOUmc+xfBTlsvY4mQGz
oHO3M9pbS26zAv9KRkLU3E85rKUDuqpWvR5F3U0cMvY8V6dxs+xJUJcUHwzcV5l2aSlYooNxiMsy
JiGRcrnMSL76nGZLtVlSzAMIyDTICCj1ClK2WUJQtgQUhp642vCPlCfZN9/uXHjIbxicvETtiDy5
rX/DMBmes0IwUTnRGkPaghxNLPaifYCMZnm+nR00mN80Ig2aMhQCoP2LVifwylx6MF8xyHXAk7sF
xHV4RGFOAeiY1GX/0ZBR0RVcaKgUetKsTmD3yYSEoYJeSN1EC7WsWCYn0IreXm7h4pPaLa7tCFrj
9ImZM+B22zlo9VuRyb2nuthd49U3uQ/ghPZitYFNq5n8jG6K1FMaUX36FFltYT1pEbpBOBZez3JP
rMusJ2Hs1A28vKodbQptQ/WcAUk5IbqjGrB0s36NEzmFt62iueDuMhsRiDOYf1deMHC1zZ3d0b7e
3iirtEZ5Vle4nzLsHzMuE9/Wv+U90tmNQ6Zf+kIelo3a26wLdDmP3LbMZCfboapf4hLC+Wdp2rY1
P2puMfmwClaSwowncRYD/Go1Ym5mRGGTz7ceOuIbsY53plGu3Go03CjoE8jVgjDRCfjnx6S3Ks/2
LDSexv2+QQVcBrIEY8sCvdLtSW07zykELBiUevxDosybDrxQw1K9pOVs1ss2lz7gzgOvaLRo68yn
DBUjZGNVy3TCU+sPhzhGW2MwjLaLU98LwBbjMFiaq71LHKCaeQcAXJl3vuoEjWWpYQPdUtrCNcWq
CYTfRjZpSc8kuqKeDwy7E92bX6A2hRgsfQ3t7g1yJa0UjWHvQl7UXJ4oXhzqXtvjHdIrN9CEv5gM
yAvWAUzYtdymAwkHLFazZxjvUZOX3nL0JTYQyosYe0KPQFfoSkGDpelthhQHERbQNneciex6+r1U
MHMd542eSncCkK4xT+XF96IAsEegSt6/n4dpISbx2sGmFedm0ZuC5SrWBeIQvU7L9tG0676rgxpf
aAVelS1dyydkj0LHep7W+OMBdyzxPxsfon7xd6oSCZppB29mdYQWqCM7tBdcJpsmo2xuj6dS4m8U
cioTZ5VgAOoGtMAym187w5f117T0DZ+KhZkz0YXix6FfX+hY8Nw7XJuuyf0JnSHisLwFqYLktsxh
QtCIm1GCRM2EOkEC25PsQ0TQAzf1tG+72t1iYqWNco/X3Yu2Pk0msaQYG5/lNtOyWfiIiZxEFutI
RUUv72xmOZsOcugaXuYpl5zeAJtl7B8LoELGd6dDHbDL+qLS6jAZKjnJ72QWdNX0lHSu0fVrbkJi
thA+GhUei0HxmtpnSU5TFq2aesSXc44WhjYc1o0XRaECcph1BOxQFGNoJyjkm1CXqlym84DezVA/
LdCRsj6Rd42EYt3KJhViDhCHMepvnJt2JkIDFvUGURezZg2rWY3xGIsrE7lJ6humPoB880veiMJX
J9Mt3HY6Yuy0Bzck5X9U/go6mLXxqG5hD2nIgbeY95MpIh6Tmpu8Kg7UtFNutikBpkW6HbtuMI2w
7Ox2KYOaS1/ZcInzGhSi3AlZ369oIefWeo4XzfNUFQomMerA1wk2xFuBnhzizGseJtZqEz4dfSwc
4c3BC2yPOdc0Eje2MUEKjVrStVI4D35mCv4I1fMOF6PW2ajSc6Vl6auLkt2VIQBOZb35DJMxaZIL
woY8WGgJAXIgubeojnrWJPG40m0FvZgJz8rFWpL6KqoNolSva5wwA+dMKncNrQuFWGGbrKKebXkZ
YI+3OTpWZoIAQbuYO4TULJDzE6B1cojQLavkYHCtiK5i1t2lwqKZQSR+dH7r9R8DYdksOI+fKQv/
8X36P/FHff3lme//9Z98/p2bPd3sifzLp/86pd+7uq9/yv+8/dj/+99+/6F/PdUl//31f/ntJ/jF
f/zh1bt8/+2TdSVhje+Hj25++OiHQn7+dh7i7f/8337zbx+fv+Vpbj7++ffvNefH7bfFaV39/Y9v
7X/88++oyP+UNHH7/X988/xe8nPnFDPj//f/f7z3kh+17H94tu4ZuoduT0cH8Pe/qY/P7xjGP6BX
LcM0dNd1zVuGa4VwJfnn3/kZG9DP1CzX8mzTvtUQo+e5fcvQ/sGFjB4e0zcd13HJBP6v5/3bW/Pf
b9XfyLy+1iniIR7N77ma/FWuTERKmJbtI4vmdvJ7qEs9QoA4FPE+UUlpd/7FjircbZXXhqmeRJfP
r31+APVMMdaQZ4uduEAd4vqvozW5O7cyNBf5nMsmRRYTKmz/4relf/l3oTCfOXz/ndDw+VgtoFgN
xSmvpOb8JeJmTnp0AqYynyQ3vMDBETIEQ5rqd58fpng1SLUdKRjjUcRKrXMxpnu4FrpCDOdHiskp
GMZ2eCzT6UvZuunOVfZ3hx7ex4hkrzOpcWmA9MM5Gmrxr43m4ZnGdP8tT8tXzc/8+yiZw85Sxd6o
oumC5zNZoY9vXvXKPxX2PP6blEz/Fj3xpyfsmVS/6Q4HyO358uEv0RRZVfS6X6XFNUHkOEAnV/bj
1PvnJFvK72O3VMGAh++Y992b24pm79qRt0E9o33Bj/mn/wudT/mAxhkNs3Ue8yw5trk82LKyzur2
JXohE0QQLpp8mBaWLT3eMeJVX6N8OSyuWz/eNpjr4OTvn19G9JptgXfXRYFZ8tcr3jZOe+iGhPEg
ueUU+PWdh8ewidZTcY8SUf+2iPhLjDvsPA5RtYY99o9mrc0rHSfw8xS1zasXm9dJd5NNP9T0e82t
SyGnkz620KrhWG2tuZa7bhr6C+tPfyEBo78gl3vF1TdvVJ8cP7/3+eUpMZ/9aqou81gz1jZWvmek
1R6buA0IYXDPmlIuEj7+BaMutk6LL6ms3SORO/1hAOe4oy2Cm5nj41/zK3FfdOYdFP6yNii+2ctu
YnOjftD0xhNcG5iiPI23L7qWieb8RlIyOHMe/enC8scJ/OcT9jMS7rdjwrY9HC4e5gLNtv2/BuKq
eWibPKYkzsAwhRzdTK8obWgi6ZNkQwJUdv38Gnuaf3EfE7KFgVl6bFRMZic2RLGfGfg+PxPTzPFs
6s1eNZZ7yvAvLT6YQ9BavndJ6Z4IQIgMsfmfn8Jn3OrvT8G1fcTCqPFo9EEr9fs1xzFmve8cUd1D
KC3gRo34IoX5NkRR/C1z9DAqzVMMl3ua3FI96B4SXhiUr+RKqIBRPIEKdPyLIYYuZC3o3wow2iLS
rXdifNJQEpd2hs2NTsTGEHV0+4bmO0d+ffqlmTq1q3ldN3pXtKA1Rzy09cVE5vvgZLNzFCJ5bf2m
eRA5Ui56aku4FHdYmzL+N2FEn6msf3kZHMPSbA9tsuXqf30nZ6zZJvEL7X1Zp0gp05ZzhwEqGP1i
Y8Zz+Z1wIjcAeikPA6NmsoKcRerJxe+BumIANU8lz5ZAN8fx3SRrvS5zrBUhgpiJDo8phjvOqgCK
KX+0xu5Zqw0MQ2T6bvBBWrdldnz5/BcaQA7xrn0flu+zX7u7CA5448xNekhyrwu8OhofsCvO/6ZE
wfjr9c1yPdeh6N5lpXMt3qvfDwQ/kkPTNuRXOa7gKkqa2saF/vlqmuRAoVV5pgsqC9gtjJVXwmTx
osAKNexi3pB3m67XxTFP7GnlVGQDQF+Bw5r6cNZrtZ10OON6aOa3llox9syYfllHbT+vDuwl4+p/
Pqp17TMB/s9vqMXTgBb2NZOLtstb+/vTiSu8HS56mYtt6Ogx/B4Puxq22J+ii0Wb7mqhDAa8jPxT
2MmbYzRpL2UHclKCuh+RzjcvyO+PciTHM1iRWhHfY+9eHjOUNEi4fX2TRHJ5tNN2PlWjgyiJb8YV
T9S74Vt+6nb3mCf8tS+NHxY3YWivxnxeyPvZ9FZzbKfOfuzd+6Hy9Iel7U59LMfdMkp714LO7/1o
aU5VpaK1wjiNc36QIGgxAl9Hf82gUnhC+XQak29GtvRn0vsUgdveVs8NZzOhPr1bkGb4g55811oe
VGw4edALmptgSl8Bqbut9ImcbFGDvTRNtf31THPKf59sTvaL1oxPoqnUHv6+2TVpZj4DPi3hkOJV
yWO/vIth3UJ9rLmVT+l4WBb9m7/E5kGkxmMqCucBiPtBJRNIxWLaWJdJIfBGqD2/7+3AjcaJECfC
d2q7vyCT6S/Uk+QYHKF+kRuRD4JecQcE0u0NtryQyOE+TDHqvlu1t/FKykspoYrWpBZhFxXyjw+V
39UrfADhSMvZesCM/Cbz59aCDQfreEQgm51qnQi1Vg7yee7cu84gfGcjO8tfjyzLQa931tXAC31X
9cNpuH1WDPEfH8oIYRl4CVzof31Jh6pik72nwFXuUyyZDxWr6r2jXdjJliLUF+EFvEEsiJqLCKOt
5QPXseTadvraYLOMwFq/OgQyrkFKWOqreDpjef2WuTHnXOo4DASWqE9slunRZUvcNIux5QYTs9np
ZgDo3N0PksYPBZS6NoXpnvzO9zY2C1iQQjofCHTZafe4EBEczG9FSROHNLx0m0ixSTTMzLk/E/CE
nPTgOg4xAtYc6ioSh9j3xt00Ju/EmJwWCBNWQ+cFm+/8hrqVaBU5cxB4VvOKNRLD9nwjg83nItOz
58Vao1mN7/XIfSeEZ0JeWi5vBFmd8fu7AZHLvEHOMJ2GCdLCHVncgQai+azHZN8l0QdqkDgwNDzS
v14KvWa7DNzJEQjatCf0PNUJYX2PLa70jrNaqrMuBVFsuDQIUFDv7NTREe/mHx9iM/mJHcjbA/91
19YXYOBLF4IYpYeWdJxrKrJvxOpWEbEDbrJDaKkHykM16BJUmU6VtU85fj0e/TrX0+TkczyuvGhk
KXbmAV1CqtmhRyPRysdushr9SEeEqXn7CDFCtOH6UKw0l9HRHAzMSvHSb7Qm+iF7wzrosefh7O8f
jKRdTiVo269LBq9yhEPF1BwQC9276u1U4IaBnulrrcQ6pHhs5AYuO1ae6EDkzZ2yUkyKcfokutw+
p2Z2n1aZf+Ei4l/02weDvV9PBhXYeJeOWP2nU7rc/3qR4+IR3EvscASFi4EtwPURsJmxc1KptYva
0jgQtMVyjRWpRrFYH80WhuMWWo+5ya7KqzAlxaGW9ZNEkQuGK9pLSsU3rdS5fF61SOYsdxKcBInb
JN7Y8HNgVRu7rZCM1S3I7MLuvKPlNWhRqDIaeSaCp3bc/nqdm4oUBC9v6LcAVFxA4jhKE6vu97Cp
03nS9q7VmOsMcO8uksje6PSLNobZwtfD6m1aU8vvqqbLSc0yS0SSqR/Svlo6qzmrxV2M20SM+UrU
6I2zaImOxe0DTipr3RFvE5RGzZTuonPGlHfg1ia3yLrrE5Vd87YmAvKWFRWORS12FCt5YEJVcalR
nq+6qdNxESnzgIA0OzrE9ZkjikpD6Cf39uzbdnyLOox7pazqh7ZCTGrVm8xuj3NXaw8WJUJriRAh
hFy9aLkJGnKpo45TB69PttVvZ5+O1j8AhRIHIjKClJ7zExBWvK8J+N8hTcIaqtl6cPOrbGt1Q9Ai
v7tnZI6YdiK5Tot2HS3t8vTrsCu78qOQhf2I+AYHHDqqo03BPC4pcWAzU895fUMEZ2MIE5I4Ps+M
yiXsQ3jJEwYzRGSaZ6DyHL7ZZlWRdxXpSOKs+o0tqHlthmF4rq0W0CtFcz9NcRp4qZYcB9in1efc
ELfVeTQnsUcwxoFUoSmtBBQasVX5Th56B6n5yoVOsetCnbEHWCgQnWY/f54caeRcM3zh3zvlPMA6
OjzgNt/yW8yRrIUYzSZY7OdvNqxOnWe0AEFtOtGhx1q7NoR3bhvJTocqIaiIeHuwE/cOiX72BdLO
20jmYg7EODFQeWyaQvPvLUPr1kNrJo8ZHpfSU/nx8zV2ZuO24pkhqczG1ivqq0vh6aFglz6xMuIt
n89T4kRfmXm7gAOpg5+KrLuhjS810Ww7drvmdQSD3o8JxF6VYmYj1y1C1zVa18zNq5WJlOgLCtw2
UPO09kf/pWvbAwULYu93XbvtP2cakvOoTyma/vL5IbOJ51iIAl2RREPtdayN69iu+JfysvWvZ5hx
IaK/lYyt25tLvk93sHvk7BvE22BzWAges6jaZbX6+utvxC1TnsCFdVJ+Ma5mq7W3mb3ykVv9rGP/
Z4XR8PRr8Ijl9HVBFnUpjOw5sYo9uqDpis90OKSudE+6V6QhPs9lTVz2svVz/yV2GIC8Kmu3ZgZF
Cf4A5Z6lmh82y1KcwGxZSZMWkXC6biNtJP8e8y4sbgz3aRQEzCT6HT10hwodHhC5K5BaKd7vbCqf
0Mjj/GQ330kNXX2RZ+1BjvkJc1/xzugJk2Ll3VNVUjxvYp0m4DHMIRkIcs3hpn2En67V3lm4U46q
9Jy1YeHJz+z95ySlORPefGuero3RkHfqO9THZgr0sR3bEpmo/lTVDS0jzbtf1wnejnI6FsRz3VCG
eUMcXHXt214FE0fOHYGc5ecNuWvKrdZAcVBdMxBDZXD5xVSHS6154ZxOjpVyfyRFgyjONpoDIjT5
1SLTVkzayUsdEipN9EP5AmoUte19wWEe5iiq9xnayyP5E1XQ8chPfZqvTEuhrSTwASOPbUYbjhrk
4qLNYE+ia4qSOYjtvr2VxVRBonMtz52VgRV+rWNIephz6Wyaub7Z+rjJdlbivPSLdvh14KBR1l+B
nOurb7RnfXSMZ4Q2co0yCx+V5r4bTovgTDRoIEF8T0hqkPdKL4L8hRCKhPfyOWbFVUnOlN4kTKyG
CUfLxPF5B2riDDokVu0Os13+IKJuxRI6XUzVjBcz5fptMK76jTe8N58XV1RLWI3oZgn6gnG1xFuJ
s6zf6MR6rRYRpWsv83o/EDLZeKyMD5QiTaQd8K/s9q/69lRzxXtQe5QdQ5b63yTyDW0W/c6YxnSt
tKi/cIo04OZluRlVQhlxbl4TvAR7SjsxX3T1ce6TPg7QL+DWGLQfOuwnMTf5HaapQz/3+eVzHVPG
OB711thjJGs3n19XvfnHvyj/ajejsJ4JdS3JZcCJD3D+XZf9Myw6bFmPZ4LkpLLZWPr4EpPX9mGT
KuApJv+py/SjD9q/cvqoWsEnMX2YuO33AxDxQ0m2SjCqWG2bMd9kXEbQ9PSLEaIhA6m04VvPGZp5
4nv0K1UX+TM20yh0FwJrDLxBSLRIGmPXdLbKy+P1LYqEbVvDUl6lLcMzLopXHH5fC6kbH/SJBxpX
y8OsWDqrwiy3qFOclacXzhMHpXVgVsRbmNn208jCgWiwIJjEkgg2jGG5xNHwmhp5dc1vH/DnBHVm
hbjhQ+rF6uuIYvRB101AKxL0iQutDkUp9PWEc/t98bdaR1BerRmkD9xAKoDsZZt12mtcd9NpqpLp
xPXEWIuMJB9dS9tNQpgCN5bO4WEq41LlgjChzjWeW3PoOY3gmFOHaUVGkRm2sWCH7utubTuzvf18
eWf0ykc7Gb+Oxb51qz4s41msBJDGUeT+VrWjfU+YNhOr71C4WbtchnDiYGJOi0tEzrksoGjtuMoe
7TrZCqnSc4U7MUhjq7wU8/DU3u7UHSGrl4zPnH5fcoGSga3ems6WR4IU2TPt6URZg/ZFH9KV3vIk
VCKHcwvuxRgtCCr6nHZJFdXW0IVWkN1eXsPVy1AbB4APx4yOxLCKow7gdGB0veWX2d4X25xJY3Kz
YodjcLrOCKhXiqc1ptpbJdKWUXaaj0VXoQIp+3WZd+mGlGgd64DbhFzThlctpUQe0xa5OrX4wouC
aAMH7ckvyVysx8nATsq+WTYu9zIIw5v2c6VMLUGu1jRbUr0ZQFWhwv9L2Hksua1s2/aLEAFvuvTe
FMupOghJJcEkPJBwX/8GQMU7953Gux1uskpS1SaBzFxrzTnmcyFSTU3s9LTMbrnWYWty0agzoFJP
ASTGSKnrY+nHl+fZAfPetZRmdjOD8t2AivRh1T0cFZzyAsENNuZQfBhqTEKV2vzJuz/QsvS150bB
Lp8WIS2NlgpajpuNrfzqlP4CyK0FMIF+91HVvY3tCP/iOyE/3OAimUpmhMbZXmVMXraiXXfCzTfo
oNpX3NTKnuCCYOm5aropw75fNZGtHFXXP6II6llo6yRd+kjCqUN0G3hi2K3QgydXXF8eg2xVX/dV
dKK3kr51MuZtN40XB9UKYIlRnDrX+Isgt93Ymhj3A2coDo89JhrC2m2a/twx6C1ov5YWlQw0Iu5j
NeGWRi4XHQLBG4La5cLx3d/Los0vniLyS5MLGLb4JM29iqt0bZFwue8YEQO58Zl3VKziLojoM214
dTdWTbMqcc9tYwEQjoM3WJMab16Z0G42heHftTw4otnbY+SkBc6K85q5jbZCUaJscDJT8bLMtgqF
sbCK3bO5V7ZGilJzdA8alLpzkidi7WTDxYBEeNaqZrhxl+LYUYozclZckGRp7UuRWrsIX9lqbvRY
mW/u9GWNLG6vGna3NokJ/OS4i56ds3atG9klrL01E9nyiA/25o9hdgP7du3jJr6THvjdtnRfNJmw
wCrYZRO9Nz6qhl2aPUYeTA4b2A6mk+ezugp8oFEbOFnwd9R2agjU3SVTnQNWXnmCZpDuujRmE8KN
1aInnhZW28IWg4/2AgrEWERu1b8WTfYNJWAZjx2NApikm2CidnQKCUyR6IoP2Wt0d/32CoHc3idl
DaZsbutoupuu7VLL8ILH23Eqc2vTxpU3nzeHSP9djCwjlpKdYEZ7hJ4azQ7rODIacB3bhgnyElAV
MF3bql/Q/jwqJR9PLSQVjC25+F963//FgCf1UfccTcU+yEyPVPT/jigO3Npg1NtkL5W0gn0P0WLg
XGR0y9aRLwXtlEdvVMARVf1NZ7T8CJQSgpLyb09SZQ+agiZeQ6QE+e7KbX4lca3+L5Fbc/zA/2hm
egbDR9VEraTz+Xua/l+DQbXFnAwVL35x7W5CasCcRXXmjo+57/KcAbLRcDlEgn0cQTvaJPXjf2mq
TpkS//VbWJrF7a65DLCZhv2/LdU6jTg4A0R4aaO8i5dBWH7K0U5/eyamrj6UX9pHgpudZqWSa/5q
LvlUM375//8aYGf++xcxcRGpiMvoVnsqv89/vR0mzBXEcAhzPFdEL17fvj0bF6zN/j5MsEbTofE/
Q59ctxV+C/toEjrMEq9+WYynuLNBbU4dK4GvZqkWQ3FRdQaMKeq6T0Cz8dqI43QrQjBUsig+tC77
wPMQ34ibze6y0I9RWaOhSnNUaWp8MSw7eZCHNmxVelt7MIby1hk5EnCQP4gXxbDBFVcd0P54y3KQ
9gVhPTwwXTPWI9IllNowRhMo3itWxbXAPv+GGx9RGDxyZM+Bv8DtKfbzMwwNwZ7u7cs4dPFJb8d8
HQDCP0jp16hn7G9MJ/oNx/IX7AzA5a7TgTW15Goc5bBsfKAVuKFeIhjmt6yo/wjysH4gLfVZEscF
KMngNB9mqDV5l0r/1SDwEL5d+CtL5QpFzygXhq/5y77PYwrbZGUw0jwhXXBurP5wAuYTYatbcJdS
cgVhTv8t3xGJF7dnpcfvzcoT+WF+HEGUXBwVlbBSk44cBL+hGHnozXMoKFNr4HkUTapR4QxYETMS
GHia4vw2vaqC3SgA6lQ2uveVFloRc7OpY4pE6Kp4v7qKOgNatPUIaAyxZVIAMrelczc1+AQf8vK5
fvYg6Y+uDpK9JEr+apl6D8dIaxcaVqmXjHponcoAZlxVqguLcL+DO9kQFlj120PpWfELfbaS2LjS
31eOA8Ad/+kiwIEDRdF0X3O9f/VwSWHxUr+xndNChHW4INeg+IH4x5T8sUrekEr6q+daHnvw3HAG
lwCeMNdSPiRciKoga8SN5LYPGwyb03f0pUuIx4OMhPv8HYk2ejs2pXF3OJfY+HRPTSVXsMqjgzeY
4pRwbqEXovyyPucWnRsjalOSb1WV3d7LPGat8Qhz2yIFxK+pVJDIMNnBFGgVw6pGfvPitkyK52fz
1wIPOzK6fUhM05Kf93D9sGxdva6jZTl/jDUEmpTfxO25wTxb21QIuiK9wPVP6NFXrEGHd5J47bhx
Rw8+NFa9pBaeT2pe+kHtlV+gEGCQyBP/OtbtJZSe8qA3vbITyz93wAsVjuAvtHW0F4yXOn28Kt2g
FDj9Wxvq4tqLzlq5gCN38agbH6WJ93l+99H4rxXXQscjquowd/BTve3Wnd+TDikBgWFCdggsycMd
WCy5TGtdHtTI5ifrGVEUanRJKGMPkGPDc4x9E/TF1KcKyClepH5gVxT3VbQz3e4CFPsVUAUZE3V+
hQUICq5xXnummwjYwMmqKAWX8wchi5GqcDJHNEW3Jk5yfENhgVRiDG6uFl9G3fz17I4FHbQoLdUo
cK345JTx3nb66uCq+SdoyMnJkpZwMcvYW8tQ7W9uX/jXQdk4WVjtsI3lyy7/WY69/OWi1UoWKhUc
9ALNXNt4rSwg6aWxjvgFzoNVdju66xWjJdTiz/vTUcSwL+Fo3ikc8HShVl/OL5V+dO4WJzeKGQYK
mKOu4GwUEMnD/3wA/IU5LC+Hdfq3Gzv7lJgepODpQQxZeHbd0lipGB2WY5zQyuzXc4VFSAdtawdM
bNv2Ejo5Fy+0NO1EfYd9pu8/5i9hf/HXDmrShcMxk+CX5N8DDq/moGa6bm9di1oB3/+xnGYFukJp
UimkFOTSSDfJ3Np3wvyjUdUSnV78N6HqvfznIS3daBVoEaDk0t3i36XXBJLIPpuq9++lr8c0XC0g
0xCJ7aUyXfd1okLeyf09lKDw3GMoXvahp256BAv3QunEskJ99qYoLb2KTIYnPdEAa9iGuQplfBup
Yfk3qEhA75iPjPTitWnZ3b/zoFUG53nWEBOifCQyO10ojnFEhtZcFXAAd6fTt1UUinNg6a/V3ELt
gNqoNp2GaVcIo57QJRSWIKlFvMIDJPdmI/W93axaA2+NW8jomHtjtU5HB0AIp9IU8fobSTRL1U6X
jc6YP8voOT9nOxyp752LCS1Wxfg1xpyo45AUJYn0c1X6zRR81Cq7BBgCi3oX3BTUhnTkNMrOztgA
yV6brQRxojZEg4ZyfBMAjiB7DdWCCvpekOt6FtNlM6CxNTQHyaLgXRigHy1GBNp+0ryTPYCoXjbL
ivtLW0mlvOhBNXwS9YPQtNskXuyYO0XtQMTObTmHpJFNZlvdBoFofkLfzj2jonnPOKutMoKedqBY
xmNpnwvEDZuq0eSrQ8UH1cL8UYUOtuh22DUjbTVb4xZoGdhMAkSmgv7YIEKcdrrpvlyrPu89wlZj
a01FqpG81VgID7EJ4VgFYOggLnlOcqFcE4kS/0z7tL53MhgQfJm7JmHht60K0+yoYltnILDx2e0L
r3bvJlvTTXbND80y5TV0OPDHemmtMXuGt6ATPCM3YuP7zR9PJAi3KI1wWI901ubpTSzeMHtYd7Mu
rU1mDSCWPPykgpPncwBYmVq8mffbqtW/U68rMOIU+RpLIAPx0jM+ZEdzJhrirVN17ToyVSBS/HVW
c+jTgD6PJb3iharF9T3MKm/HHAqZSZHIHRHyVEDzjdgiXV8XHV1dmrBuWNNhSh15TaxSPZH/njA6
809PRZoBInnpKEq5CsvY2AiNUYyrlMFbZtd0TRjwqbL+rZiXfi5fAz03z6Cq8kvcGV/2WPQ7VPN/
XIZNe2gYBwOn7hkOxmX+dAaXD3UubXSbj02tPH8zNx1j1UyZTyqYBZHeXwdIb7vWon8YKsGmSXX9
LVVphcxH0Fb9dsuUQWLnBmfnCMfukU+Nb8Yz9kFMH67IvVvAwDuQTviL8eLaGcv0U8l8JpkUJGkh
+60Jw/Wr+wsl6a6qQvkIRarhzFPf/dIpFqNGvhbOMEpfp3RuYZds8qZTIMX1+EZt7YobK12KMjmX
c1HIwH/Y0cK2HmhUR2dsdyxW7sqKiCaKuwdis+Kcjs13m6To5iWyHAyP0S8kUGqF+tbLu2wbj3hR
4Jc6Z4qF7MRUJlknkMy3Q8yiYuGvXPe6MW416Mivg4LXOh6udqK5n4xg0xVG5v5QxEUOtIcG3jzU
yjFgY/ERmO1tiMCztCYw/gKG4mA4eICDu1Gj58G0wSM0giOJbm6MhnGOPlhXzKhM4hNG3ryr44ax
pUryre5/5BR4izxM2jUmBOWQe9JZDLFXnIrkAjoOQaIbN0yhSgTTxReMsmufKOmN2mM4WYH/bA5J
m8NznDfetvbLI9Ey3R5ZkHZqCZJBcIDSZfw9Jumxryv3kMAIvXSqJbZoTeDUtZhj4cOt54kHbfIE
yzzjoLZmbp+m0ZYtsD+noKOXgVllFPFME9TCLU6MBowtkckHFzTkeRA5vS5GVw/QGO/MhvNzU5X/
HizU86eqWiGbnHpFZn1pm7ahZG3esUQ9XD7KfTHPSJiK1wuHRumeRism8fPcfccb+tmh3RFB2e7n
8QMQzmxltXW1xbSzCYVvf6dwTAB8H0c/DG9gSdzT8/7oG8E8tSxpE0btSYmEeXF8j5S/xiyWUJlY
a3RAb4dGFdWyobhZawXNthEu9qYyLSC89Wgw9ECD2A4BTkqCoBtO32gIXJh8a6ZW706iGPTbAm2X
MWSCJrlB7A+qdupipG5kLJTOJD1qXsks9IuBrGGMZjLZplJrXztP9XZxETFp7vn5Y+EYm86x+qOt
Sn1RT9KdlljO2C3zVdMJ+ZCxgU2PlKFfefmuEu4DA8bMwj99oC616I0EOSR8fpV/d6UX72qpfOWW
LV+R5785oox+2brNwS//pnixD0/JhMQU1Wg+Lx2xnpuWEc7iA6vsVK5ABt3PczdXj1P2TIz7OiwX
jkSKc9E8I7gQBcTRlPSGnwNDwXZUwvdiVDpGhrm+0eqlwS79WqVM3SVa0D8EOral+6eqfLKWQE1d
x1Ecuj5r96Fjm9hVOaw3wQjGrZxm02V7nfxbt6wZN1liRS/zSja9kpwOXgbqnkMT9iGHR0M7zg94
4ZHul9JfW6Vi7zsvXgUSKyJokvhC4EdwRB1UIYVlYuWKuttJxqojKT0fA/oReC7tSGcdranTNC+F
/ivBjPlaK+/PdySw+QR0UeaXAqTqRbfzra4X6i5AKZWFkfZDaixJZhcUtzbxkptnAmuQVh4haS2C
U16FnIgC/A4bBqtikweCTRa3/QmzxJqpeW2JVyCojAI741PV+uwIB535fdmx6bn0Jmc9CBoqZ9nm
JTPh7pEpbX/vpxchSQK7WFRveBm/5uOOxTwDpU7iohYtlDOxRXbZKSdhNuaqTiFvznOptBbq0Qr6
JY4zu1sZ2chZL++/ddO54F5P1W05NrCZzXQ9NLx38289i6fmBzvMmg3U22TJO9Bw+w2tTp9O+keT
++rk6FFGi623VnFi2ac0C9hkmIRCt+eHOY6d7iHhMMlNjjqtnpd5NuYJiXCOzjv2GUlzzE6jE0M2
fJZEpl404RdHWZrm2vANYznKZtwqSWRePKTqC8DuwG2S9hOTFfqXNE5fyCL0j7wZSHIM1nl9OKJD
Y8pdxPq+moYPhJTzqefNHSZ/t8P7pyyD1PwA0ZCeRRuT9YCgOggdY9FLtOG1RhUELXnZN5ryrnnV
H6yZ9iXQo+BDnZIrqhEIciDCZdmGyvesVREDR0BghQuz0ZkYe5e5Sn3WbC7zEvwepTzXyPAUmK00
yZPwgv1Y7uqgHQCQC22FNSmmcWPaWH+nCgJUQnu0eDN383Fu/ge7XrHPMonlRh8T70R9sA/YdNH2
WfGO6LKTI0FQEcWR7hD4Qjtvqu8qVnMy4YYeZB6+XloH/QJNKty/qbNRKvW2nTZbXbUF7sUBea03
/BnCKUeulQc4SMXXc5HDoGjss3HGLjoT04KMDEthSqpxRZChSF+ej8UNiwDS0PRvx3VgbFX6mAhz
rQdCe6R1DnhkDQMliQWa+a6U54wpGMMitBRmWO8zcIWfGqSFddEngiF1tquJ7vtwBx9QcR++eUjc
rugyfjswBDixQdlB4taMK3LrigMz2L+2UeXXCn/kASS7uXSuJCF2b6DVop3iqL9k2ravTGBXlkiM
e6g7vHI6uaBj/09U9NxiCiP/ULm51/V0vtKqDqaCWh77iPC2gO1uP5CEuI20vlqaYK72g5mioCFH
cxcqUq5miQE4DGgtHiA8bVLQhWic1Kh1CE2qOfmyXQIX6gE+TjK1HIj+jRMGGuHe5TvMCajeBg7I
C95LlDbQQzY4f5ytT9PnYNOAASXmNQxy9WLvgoc5cj0li7CVHgPfMbwAl1gBSUwW5jQ5qovW3tRj
WtJ9F9Y/hZXQ90CzJ7je9MOkSCO6E1q+iYLhPTe6N7ct2CkcQamThkG6xwKwIHR0mUWp9WlU8S0B
/vAFiWfT1v2f1srskzco7WtVA+YfjbTfYs5oMJ4GYk2md3Zre9pABXmhq7qYiASddQQajiUfeEuz
nU+FELTju5+l+S5pCYkFH299/N/jKlApuHJOr8MhMarDvGOYHvY0V8DPj5qEThgW5JckUJihMSWl
D2juO623HuRA7p2+zMIVLYV0NRAAtAzpf6+MttVOEb285y7Q44pdlBAYTqEZcJ1PD305og3t5bDO
oly9E5x7fTZ6dNX8E6WRR6wjag2ebGirFScncFZdkmS/Ai8Uy9Kxtrnl+8exdsOrVhvQWvhZQEAn
DVvcdfEP9xzhz/bf5300iL1vU7AF5mqyz8s4XwVFE1x01djMbyIopOoKXRq23yX19Y0Mx+YK07NM
VxhSt7UYPtAJlZdMV5UXQHe3wDW7U4ZqYAU1x1mYems8qqgx1qUWVOdeR9Hstgy5WE98XtKA4i0O
aMuBQ3MGdYPptltpXZ1u4qqVRxezbdVpv2o1KNERxvZJn5rfVuEUq7FOkWf7cN/mqy5p+mHZK/6v
HOTxhXnxSyGq8geMQZchNJhFp0M0RKuLyw+zLzNZ4R9s0YTbiKPEAvdGfob2z8P0bMyStWNZ7bYy
M/DSw78vyy4ICVHB42EZUjtgMLKO80OlN/bBH370fWQf/cyyng9w5+ydkYeMBOu6KjcS9zyCl56d
GnIEnBWnP4mQhBLHQpM3O2lofSjw10qf6TGeGtnxZ2Xl0FYslP5cMEtkNkzA3mlWhSmV/YXfxt6l
hVedejeZDpfmWJ1qDlCFJCqqKHumvt3wWdjAciMQAKwnvITNtkYAFr5NOxExJqPf7Jvc+4EwRggn
fW0MyYPZERzshvFp/poTD/hWwvSRFsxqBY33qiJbBrJCfCXDCRje5CjCJE8AWu1/aTbkVugg70zo
1G01HUSpWV2Orq66bc1Wf2OfoDjLqRmh0S/nWfVcoYDNSY9urtxCi/OAnaYKq4+j3hiupK9WR1E9
1MgMni9pplzHRDBUzqyDCVqCgXwY0vBvag21ggO7InprRDy+wJhgrmeDOdRkOOwIiK12DagUZMTN
3jFy7Y3F/CMT9l9mGK9KIKLfUYkSdXoSrBTA84cBW7tHljdjhTbvdwgDPtxJLz/EPw2kuLdkqnvj
4acWDv0JOkt3LtUH4S7DSVKQcJk13tlDvEKnMQ3YJpzqR6Je51bo/GVr+rIdkYoMBn7Zg82p0WOC
eohlNHxmQ2+uFTRzAMJsa0OcSr5JBqScACaGfNNjVSMOu/tAWRHf2TDGOwyT1y5PwL4TqLZV6iDe
VSbxO/jMjY+x5d01GtU5Mh8HAOZ3JHZXLpqJFlfMaejMCoX54C6EVasnrG7qNh2imEgpm1WudsUd
O++KrT4rhxPGJvVEMcEKN4nThEb5/lwFo7ROiNIIK+I5cW9tGVyj+u0MfzfEhUGnM3/Q2IvveKe0
x2gxyqdN2K08czhEZpWfIFcUl8yDgOoYOLumBz1C8QwP6hpmhnOcv2S3zsNoJl5vbZnOqnqxVG24
1HH/Kx+C4rUZvzoSF9d5Ks1tpmTlZhDgKsElZrdZRwNbbEdOEePBJgMLPQm9YtULj8QE/jWsQYXS
lKpXsxlOteVGb7lVIbSYntUmuQcBur2L2eLFWNEGXQbE5y6IJXF+KKAMkbqZ9g+kVHeqSDIbiHsx
GdEd7ck02HCf7ywK6CVtzOGzhqe0KLo4vqT449+yeFwXocFHTxzuPvUdhcLVWY61oCGWtjDx9MY8
qsbYcSLr9XUrMmuvieph+qYBYbbAC8Mxbo3hpMLakngkZWXNYihz8zfBcUuv06rPLIdMtB51TDpp
Vv2cZx1N1TUbBD31Fsenvcg7YZ8sunZugcAjLY3ozTZGYEem8RFC8oBN0Z5SR0HFPpU1LQrpReW0
PRU2BQ56jXil1F2Hcj/TdyEKlNW8AMwv/SBNVrN4RzqKtkPaxohYLzdP4WNhK92qJVSBdb46WZif
H3k5S9qN6gXCf7HFpVkeBniFOwZm5sqOFT7/IDMbzJ2i3KqOhpNz/mTJPq+nMK7+3BW2WGcgD5aQ
HtVtoROnQtibOAHUKQ6ckjk56wMq01rE68ivySkJK3UZmpp1Ah1PGoXmgXzkDjkrpSTaC2DIl1tl
J7gS3iuJfcahtXwMfQ7yhca7obLLd5kGf7SpHXk3yXJf5NauE32PBq/O8W53XkszZXodoqXMh/Ly
1CYYKNm35IAT0ojg6pi07iZ1A+9aIhK4GpKSCmCHu5y/Nj9I+vdH6sZbygenIkx6zO81eXuGfk8i
hAMLronF81ke4HK31B8V7pKTtPT4RQjgKU5jWav55fzQIyJY9Ay896mlHoKZT9BFtlwzr5xSO/jI
Ea/4q0jHzolFPz6IiZ6LMYvRH8mYa69gXROxmyNuJFKjKatPfSyLDcNJ8waK27hZPXTBvGitbUvd
5HNOE/1GwvtcQs8iUrFUELCEzT2vPDtYwIyZ/jN9ASSA+GK0TexhULQPztlvflM5S5moDCInFxuU
qAcG94JPDnMFo0lykPy8fQ1t9NAFW6ZUGsRWQ19fCXUMrkXgA8+BD0halHWgRdM9PGFW1xT41GLu
uKdCGOsmdJJda1o9hqP6RQwld4hIfhq1bLZlByzvQECHcSjbekuve0deUvIaNI55qWrC3wvMDPs4
1lD2EWRM1Eeo7iokN5/Tn02IAH7+2cxxi8X89dJ/czwO6R04nq/Y7TmERIF1Ex3jjFqfIogmIe38
jYg2+Tq1ickUBHZeq7Kqr23ZOlibCYtWQlldhuxHy079oMnUr+3C19bzS0PNnKvT5sR6TKf70KQ5
SYUvDtJy5GNskSm40xnm+e0a2kDUNNEtNkflDlyDqAmVK1RCuwn6cR9kXKLR1IigJw7xRkC/QX4T
L134g4TQuwRBRSRGzNdYJZ34ZDTDm4EdYdsZtrFBIYQoSPTFy3+ekVw4rpy+YECboLycL+12TCHI
jk3zPFY4yArWpkx5WSD2Jzl32I149c5RMpaLcCqvYZhA7KtDczVMtXdA6BYbTlvvcgPoXU5Bd2jK
dP+8ynKbQKTSbv+IpvrFsSf61BsCvPrY1++hQ9Rqk3V/PVLUj4UCoCHkfd3kTu+9ZMjO8RRk5k/y
w7c2A4LG6Uxx1rvO3RBcbr+IOvjNTHL8SQIPdt9QRjfITeI8SLzKMhr1TwWgL8m8VHZ6nm5nT62c
5jHzs9TdClXLr35sMVz0iuoDttYSwKh/mz9OgC3RGil0AjacD5teQ0AmEkfVjpasOZRhvZEuKwAZ
Vt2WVA1jHxnpvbCS3lpkPeo7q7Pz5Xz9zFcS9219nb9RW36O3Jqrq4mTfPXcQgI97vaE+GkJ7JSA
/Q7LhLcrGHLdZwuB1cn3Ximap6HAc/t70JfFOgjybp8DwjsQT8yzMiF5gs7rogaRRK+/7b7mZ10e
/numTV+L3WLbFYw57nh7FTBCQc2/J3Nc05Ob1XM1dIfTFqvXCBctUz12VXUkOkWsUWms5/6T2RqE
dBZBtQlURGyaOvyxRUefA7bGrUjFa9WI6tJplkJjQzrPdue89rdteTY1pChjleorEB/NprQ4SoUa
YtEjysJ0MY8Vq8hOVrM+p47ceEmw1hdeMBPkTw/HcipHzCIy97OtbDaZjZbzDaLjI593Zc6n6QY0
QjwstM4ZyCyb3FR+SHdkNofR7mFEPz+dHwRZfNP0cjOMqGQ9oJOvxsCCx9wQeIGKz07Rb0TV5A9Q
8GQ4kLkD0tLH1jVan7UVV1/Pd48E0FZ5PD9WVbbA9iL10gZJ/MMazXjVI1a9DkSYbP8dHqZBYC91
a9dM2k6lgOneWo22mbW/PYmXR5Hav5JMIrQmUBz57GjVAMC78IVxnrKlqaU+DwHzS4EVhdZGb6wa
tlwOithpdDWw9/NSqCbFcuDdfSfgLz9TLdkEvwfjvQlptsVBtVST1LwYjszOaiUQYQsb/05JrF+f
p1+MScy13nNoIFgue/G2emVx0cTEzIT6ttTLntY2U9igdfSXOmQZMVt8cB6niWtr2NHKybvkhfbg
hYy0agEHprj3ytiRsUvLBtIPwy7/ii1KnNpUFctUq4LboGZ7zHZ01htLORoVk2zS0IZNOZ1gOPPa
DGT+aC1pX65tl2/kvk4KUsNdE//tEsXehlsb3sxNz/j/gZYmPpDcEaEQ9PV3g5a5s6f9kHjlDWXj
ww7r4ZUED0IoU825c9+PWz0yfZTXTD3qgOivVrM5c3DKLSdTp4gbb8PPhH4hC+MIMOslmRXwnNW0
U9BzwTquLNeA2DdBURq/B/uLETcwj6zmCWxNM3WHG2FqYPJ1RIiG6web57UhCrda9YaRSObFZPgB
QAY/I8achL5hgAGNFntRZ2Z1b/DDlVhKiTgf4vvzb4c2rWcjuXctGuMsG4JvfUBmEI9XUpwEdcSU
5WRJ60/mpOrGsmvvwy1d5whZCIX9ZL+wEu1rBC63FK6mHzsgYLv5marUNut9S+ePnFUfYB/krsBl
WGr5qzEcnX+MErexqu9A00+ROQ4/wgH7fKLW1rWpIBx3oIN3cUb44SIf3Og0AsXy5zGRNRzyMYoP
LVKjfZ3aFzNLkdU3nG2y1uTCSfOg2RGEe0IaJl8wQNQvbT+c0kks68MsRoZVWO85Q+y4AOcf6+uc
uK6/pF2J8b2B97fihG185FUHyZlKFJFvOLy7402p1XbV5AU0qMn6JnPlbvhoV2YjnCGd19yo4bwv
agLCkCTTzXUNE3Gc6Mf4IHWx/c+C75rklxUB5vL/nCTmTcAhRggNmrEfyspZ25Nwe5L77rXsmLgG
xU8IMHeWc0e6dUPPt51f2fQJl75N7HYRRNaqcDVlNet6mlRB3MNZ/AjZ6kpz3dr7ofcWYAM/AsTX
jvOz/zzMX3MGX9s+t1QP7jQjWivqN4GNX1lmcXey9Q7b2/y0Va323+uhJYOzkXjNCzonttteZYD7
P/YddzXvqvODM+kdxrY7SZVfqk2y+MD6+1efriiH9ffxFK/GuNp2zFtq5HPY13N4jyfQsxVyeDxl
gxeo+9oXNPzFkCxD8jPqHwUSKqDk9VYnJX4zV33OWPxM8PVv6JIEy8yqq7uADnjkFnyp9TG9MHWg
RDNzTP/zd2HqEr2GUGFJHAF7SEiA66ZpTqWpe+vGHcZP6cqti4jnWsFwWMyX5OhMc8+qUFfVaBmX
+SEMIwUPgumTdBUP9zSQO3bj/NYH2WFeyrteo52ZBO91sx9kXf9Meq6GvB5aTCZZtSd2WFuwrP9+
/iIirt5ykh1JeuF/InYbfSurLF+TL0Aic5uhQkHXfjIUYktGvVDeMCF4hwyG+zIbvugFKb+6yF8a
ckSASdIdohHFveL0RKjP3Hc7GGH08PQatD4d1j9pvSuMJv7OaCguFLTI994MKOQx+O8c3cnugg9u
iW9s/K0lj/mvWAF1Hdks7SMFELlMLOWtUsf8UBtOcSGhe1xpRs5wXW8eGm/RH9gla6f1tZ8k1pZL
1YrSu1rq8Y5uZrFv87i/ZgXrZk4Owg+P4buWdFuXue3CNfT+jl3O2vplZ+zRC0QXs257nCRcQ6JR
GeDY+qkjA2+DaLDYRERWfNigIRZ22mcYJ2uUDrIzL2UVLC0zR42KdiooPPlDxirZx58takSaJE1w
DKaH+Vnl9hF/2mn3dRBcjFovv7yCUIYxSehGTR7MeVr/tCArWJVhW9PPKvRol0JrGWC72Y8c9+HV
RChqkY/3On2lHLPXqvDD4yxTAB3TL5ysctdlQVhxA8fiZ5pbWz2vjfNIS3kVTH43CkBnP98yKP6+
eyHerRTb6vPasMeLXdvKLqJTSa3ujUtzss64huJcDUdnS9c4PM4WtnkmVSZx89S0AwjV1kSsnqwq
EflifmmM47qPxjXBIdrSqyUsb5TWkNymqr5AJHQaLMneF/kT/gVSNmmMeKYLN8Zugy6qZyNYZ8Dj
t5UXiS1UTIJPUTrtUfiEn+VYx3dSNso9JE/AEjK7zR0LyHusEl1ym9ubrl+BwFDSs2+nSCQYcx7c
2EhWKGj+zB4R0sUQDDRKuZ37nIFAf1DCDO9Y/NR6WHaWELun6SCB53K1LEIaOfs6O9mKpy5j3pAL
zayW1oQ7iWXRnSI6GkFW/4w8s2ZOjSAjbLi0i4heUiNJ3uoS5/8Qdl7LjSPLFv2hiwh480rvRYmy
/YKQ2gAF793X31Vgx5kzfSJmXhgEqDYiiUJW5t5rf5hd4KDgY2A9H9bsKxHLA3XRpx8Eg6WLeYTp
9oKFZNYG2aP7KlQVxcOgv8E2Zjg1kJKZISMF+9I1G8XEfqFgVN9kIAFczyaDsJ38yxRfEIt4l1x1
CDSwhLYz66J+pHEHLjPPm30rF3vo+MNGQzK+FPEUrSfV0fca+cLLiOHza2j3b27jn2ogGq+TPJ3I
04EZHAo4Eo/NhJmPT3lf5Kq7NLs0Z4QP5WUYNHysNoE2Nu5UzMbBWSc9bG+jkDr1qVPuAR3o67lf
U5FdpcXZj5kbUw6I4DqWMtHVX3UsDR2mYDrG9bic9ZxoGepdZvlvs4bEACKFNFOjE+RQmqc1ivII
XZodFxlsp5AZTHScsILDb++vmdIUL1nVmYtSq8xF4it8s/XWfcCzTnAc2KhFxAT2RCcIVU1kpxiN
QxaowHGe6LUjAd06Y6u/OUnjrBJrSk+JnbsX5Gdo6tGQ4WkWJGgjUDkyAm2eaOoPSB8LfpHY3Mxu
XeESZzs7+wJscatIFDq2vaQ99FPo4suhkff8W4Mejmt1DMazjof7sR/oqN+hGb64ZZW1j+pKfGHh
2/mdX76RyvopapGeHInyiNB0rPqJuBTdhYYa2t4PCqthB+//gqk5PI4opU5uFa/gvHsr146f+rq+
OjM+gMbdI7E+i9l8Ti/H2ZQVcQCK02o7p7QQysuF02SKtNMEioz6M4qRm9a91Z9VlXaF1kKlqRwT
hCg8N5LdMD6P0rx5/0Knpm3J5qNGn7qOdh7BXIuxUr4Q+JYPQZOkbwWbFi889aSsrWcF7uB4Kg4t
7aX6bkb+ewRtngQxUZ8az+/x2Afr2WnpZbVy5Bb/XiqgvURHrB5FMnxobEOnMVHVrUi0R/SW7npA
9EVRZ7xxH93ps0XKAuiztGT3txneQEs5vz1n5aAzU5FS4Y7O6qoUtCvmS6cq+meqROxh9Hj2hi7I
WJERcPdfU8dAUxol0lYvgi17P1lUrv/KDQH+61C+9YE5bOD2Rr+9gobZejtD1qdm2x9G3+gOGbEv
+7uuoIf8/R7AmVqmHQLKUIw/Z8nGjL+JdEnf+hxM6abl0nTuML1G2kqVWHkwCis7BFjo4PjCRzg1
Me3yIjWqTWelBqBSZMdNVNjEO+FF9yARSwphdzLj4MiuSnvA0YjEgmmdMMlbKp3IwLqNUNYl/G+H
RXSj991xFnEVnfJAy0Vda7qB8J102EVqZ4xX5UArVmJrBe2hpkQtMyTHzhcxr/4ltOkxqeo+0LHn
qmOKTtdjUhFkFbgoNnHQMTDvgjmXfB+o6AixLLZRFN7oDJMlFaZzVKRCtIa13U559FI1CaCdijCZ
XlNQ7aYI2KuSzB7N18uHPLRYFEctf7sbC7vAy/bzl8iP6/bOsCJdyF3NGtN0sB6IpeGe+r1rKQiL
ujfKr2Bqq1Ua5Pamw25BvydwyMWqX1Vp+iDiZyIyJstXKYSpJQNQdU9yULQl1CekueoUH94qiGkA
+L155P8K2QRLx93bF2g3Xy2KPQGDbFxa81Wk5YuCtGofJWin56WP9GXCOA0Pl5BP03+YXo1Sj5mI
DL/AtNFRZGw0CgSeQ9jX5Pcyfxc97Uq4IkyfncY5z5gfR61+Dq7zY77teBYehqZzA6RzkWcfzKFw
j2OHCKFlfEQQjqqeaMDc5t9wwvLLhctKo5IpfyWz4VpKRJca2aRMS4PJ/RZKjkq46JhQ34gl1pad
1L2r4gRwxD46vI8bSCjjzUf1vAgrs/oOFn45qsF00pvG4haqfLP9Lntkb+Q+hA1aHDQZt3qY9Fcz
CndBWVVvTMXfgdkS/cIFxvxoSK8hpj/0x+5Jq038JAnpwwONH1CS5UcA0BCdSa6s0YxxmZODu8G7
H97KnB351AmoC3l8xP28JnsapWho63c7UYfzeD8XbiZv46Yz4mAnO8ELU6u7bZCQZlJ1jKNz8cnf
t57tdIphxb/tHH7sJhcYcO3WDH1eHuIrHp4OYZGu0pwdP5wtZH39dt8ipiGRgrx3c9lF6RQsqiYl
KUXxVPMwf74IY5CZngOCQ1ZZ1nBxtjaaBdXB7ZmRV81eW+mefFd/EOroQIjivITfzZ/f/NC0H0Xv
grNwhLtiPc6udolkUAboLWSXeiqb4cX1Cu2cupYGCor552jschPXp10d2q5/GyVLwopJs8aqtTcc
k7q3gGejJglDirgNzzn28rVLjJRsT0VQV5gT9E9WVtTPDjtnQXQIaRxPAsXnk7CQwKK/VP3w51gQ
xSTCIrqwN9/Ozoz5dhAmjbRXG+hci/ImScjJsgBgfV/9yNhkSFOCSOn9UFmFY5hfkjQKTvPn9i9m
QvcPT6NpaYbF9AbEs83zP52Vjjfgu4kb5RHGQrB2VCT5TtTlu9CgEcaYUttOolLXYeVoeLQH7dDr
PoilTrS7sAXL3zbVUzsJ79D0lXeQbo0NmTBvTTI62wlpE6h+fXpqXZfm7uSzLOQ6yKw6s57rgXWY
ks17qVuXVW1gc/PPv9z/IktBGuo4eD0driNGHcmb/f75JLJA0mf/Lw+QW7W2kj42kXjB8JEd9cZ9
Qz2K5Rnfdz4fRtrY76g+/cU82Df9wl/MUjdY9ZCDUOjnbeIe7cH7PiDCuKlu+T6lFr0mJp1rh2yi
A7UHva/AIkrB1ddp2Na7srXZjaQZdoLcTk9+p+GtBtKFNcWqd0zXfZTEqrIzK7U/hoELNVvDyZcF
U7lSByW9MBAoVybDThYcH/e2YmfHrlHeRBb/bJXMeghzjZFwF1tn7rEI9uSmR2CdoHUqMUF2LLZW
wnKnl/rGjS3zNqQtNo5O9mf7cgseQV/OY48y/TZ2ZnzXkwuTzorDclKDJGqH5pc+Js13/ICLngV/
LMfPEtfMCvBsexqjluvF9N/HgW2cTnzxm5vblPE1y+SdSBOnPUywsEtPauoPG9RiH1EcBUfDN73F
DIKZDzV5SKLE0g097yKixFwTeYN0UdriR91tFv/8zdD+B/YoCewGkBocKi6JSn9YeYtwaMgrTBi7
klaKcLN2z7riX+aPu0mqr1K3WVcYODRDf4hyrBdtgGCCfSwfcE+Zzjz2pc/F9C9OZ4lZ/m+PsQtI
1TSA7DrMVFTp8P37V1aPBzauPmGRbF/w/yX9xmAZP+pja17yIgePEU/lTjV0yLFR1z4X0E42A+Cr
I9Vbc1IpW9fE8pH21g8sxjWjVjdprnntWM9gI2gX1p19nA9JjJ/IeqV/NmRVCXLDDi+5cmjciJmD
rLtm8CzF3g/qb5Oka8ky1qtxXFdky2ah526pG6dtNokErYi18xr6zk0ZsqGG9fkcfJBI49+yvjn9
y6en2386oHVXdxjdqZYHmNpz/oR1kj7EBD8VJmbLeF3LoL8Jucsy4Xq4P5vPafJcFRX6c8x3KS+t
E5yjA0Ex1HW5yRa9SsuzJiDYLgh5uKMPimyMTj48xOusXbOTHpnLgE36PkgpGKxHFZTzrW7T8c0C
fXFHDpNiwSx+HraYMqaR/bkcTRAp+p3MKWcP++I4l8a1M4lzRuySnCl5bMC2lbQDq34wyphN8GJ/
t+HNh11BmrOpiW5ZecawplqallamGi9BH5E+1032ErzguU+JkELSF9lHjwRLaFelt6Jgcl6IP9yx
P9n2UtQe0E3a+Rb9tHQE+UEZ6q0gdTibFHPKWpce44B73qYEMUHSYHIjC5ruoKbkPYmRgdi2kuAw
gjXeBYBBl/MNo1TzX/JJHsfFr5AnkTwjn8xn5EsBG6y+m34Srr3p0rL68i3XWpiBXd8iOE5wivx4
k/Rp84OAKtATIrvimGyUW61F483ozG0rn2hjWzyGY/rkt53zVIphLwpHHNV0cBf3//x/DpnbnC1j
Sm6JMCbeCSs5uHo1vas5M8mCSkqzio3augyTJyEIEK7dDtYT9+LZFJGpUQuZE0eVtEgYctqv+sUS
10QLLlMp1nZVTNiwcxfvA2ZkF5T9Ik799PrXC7isuk0qNOT56FEyY49L8NpWkf9EYHx1wZOqLuZy
2lSosxOXEo4QLsQ/tW3uhaerB+IjrT0mY/Ug5LlgiiU3+eYrSb4t1MF5I9JqoyMv++pEahKCPALf
8XH7wN0ZQfjV4TYjKPsiat6DXmVLHka6d1BqOL0e4Xmf5BKgDKvHj4h/YAPqetgFjh49DA2K/Voo
7vhuljbRjHZqPWRupgK9sKJ10QXax9R4Lw74uCfNTGl86piVuDdoHzS3P30bTEOQcq8L+jJy8fQ9
Qx7I1MJ5K5m57QYVa+DcFMjZ9QVamLzP50WmgQ2AraraEwO4QIoJreDcGIQc0bie7L1ZpU8oOSmv
YZcuw6gZL/pML+yH4kfRWs0OvyQYzSZTFiHnDsGQMt9BGHMJqtp4KsPx0ZRfANcA0zJ/BqIJ7IUV
usprkiNhwvNencuyCN7Adq0xBXe3hqbOrSLENsLTeLhf37SBGzDo+WcrRemWIpjx44onA6qCY2qW
SJpl98Ywbk7CACkNM2SS9F73cdeCeYq58juot0DOn+cH2K04i8lEPc6HcOXIEemx3rdjGD47TVFd
TCt8nF8cDEhrKiEeqEc1bCfyWS7935hIx7M26SimSDMmHVXvVsZYtBuRy6LEntjKmY3ziK3vbfAq
g56DcB7nU5P72gyFdgWcShPETowz1pzD/BIMDirE3I/XLVf+CTjVcaL7oCyw1zgoq3EDYeR7mI8s
fM/XvMQ+hyFA34edLu040StyfNqrcfMtmES74u6un5NKixCaVtU68ZSI4sQ5FSWjMifKPuhcaS8T
mDcgRyTaVBNbCuj0ztIeGPb2dWDf+hEhAkEz0N7MwdogtyLGyUrtNXx6/VA0vUaULGqirD+3koge
9o4jw6g63D/yuDTADBoloXh4CBmOpITtbOz5/oUoaUuyI7dheSgDYi/kBj4LATiFIQRJvK7ZPc4O
mUzSTAEsWXvsZ9/dKupOHb6QVdzU7NW9KdwPuqJSQfvOg+6M4UovTPPdrMD462X9K8PO1xV99h3E
FBNjkMILsuydvQnBYd9WOTA0rfLfK7VYCzXVv8y8qpct0uJL5/T+qRpl2pxhaF+Gf6br0X+yB4zW
WSA+kcuiXMYA+aLYE9G4k/MhLLfnmZzryYZuVD6DcOvfU6to9+wnyzWIC4cBpfPQYFU1qutsznJU
8+wbTX2du2dxa5///hoRTIIF3DaX//nxv35A/rinij//cEY8+Bii3HzwxhTgMkA823KTxzRyX+YW
zl8PPhEmV9Y4gGjAkRCquq93r2YT9RaiI+5H+qAnp9HElTDfrSy2PYsYQOzmv8IZVMrnTaTLnUcp
6HYA+V/n1tS+3m/+gaaarwPLDNa3wtr0XD+XYHKdpTCKYJtPsfOE+5m2Tm233wMspoYfEDoxK4vL
MTrMxl3ZmluWaV5u7zuN+ZhrOCEOBWMyQDxo6n6SvWcZlpC539kxFllWTdVvYfCkj3ST72Z+ax6o
zntGAsdfSyfVWGKLJ6YfCsRU1bzi1TmH7HUp0RJ1q+VjglDHHJa2R4OLOKN8M6raOylYzY75jI2W
Kc7IStSARc99N8cu24Pea49zK47yo1nie3KpJFb5UKesL+7y/oQzKmhQ15YEnknznjN4Tfkyi04I
tZKneW8E4kFZg6wR61EUP73CAyJTC7GnVeHusdwMQF48Bvjz0zGCKERw2zYiH+c0n6oImIoSNT92
prNO8AFfdanVrhQdwZ2V1XtTHupteQZJSaxbIoLHLtTzddw1wWOf9r+fqa4DR6Im8hogyQSQiZLV
Dm+2LLnqbt32Y/c0H7AsWGtMMT25mwYNF2vqnvLWHVZ/PcO80D8x2ZUgVp7dX43JyOy1ek0Icf1A
Mh36pQzNcm2N91Pz+SzVnTMq/WVUq+R7un1x7fuU0ZdKkyOc/PrDqpq1MVbp9/knLLGx8zh610LJ
8my9/gEZNZnDU0dGF/+EmlxpIoL+kAfzvxDUwTcCWthqSyLb3BSfH1IhjJUD6kVeKAcV7OYPPUl+
+YZon2H/11vXTrK9G3nDo6kU5iIM6nGj6rDska4/snVyb1jSepROVkHeuBee0xKDlaJBLI+A/G3m
3nqXTNaybtB8NzX4ZhGw97DqTHnnjoslB4tUnnk2jZxWvUKZhqtiIwGWLsMaPdKBOHgE+YoJZRkr
mLl2jU6jPgD4KqbQ/FEbr6Av61+5l3zwL9VvfhmPq2CwzUtcjO2+JB1mp7U1nZkxDVbIYGRQ19C9
+Yb2vR+F89NKbp6bS1ikPz04qj6e9FLYCw9azjb1AXXblaB9U6II0RtPnBDkOptwIqVKH0uqDaeh
UqXLHwfxB2lFWLBAWF4q1SwP2oiSBkFYdVO0qV/goBq2XoBAzkynacOgrl8xQ0ry5WTCOHBF+Chc
w73YY7SjTqlP9GixydnEW8wCgTG20KpZ5HJGVlAfo0gg/ppUVGE2q9q+gflSW3b01DDYW5VFap2I
iqThGuf2Ihxt69ODDFR8qZjMLxnRw19uXBn2lu8Q7zDa43JZuI63cKfcXtsmMY+DpZrTiuJAxU4U
/OqT6GXocXSh+wfuSWZdcJDn5qNQx8Pft2dC/RxMPSHNIb7KNOmhra2j0KTBbfD31EOhP3jqZAJP
V8NqYdldvAtHWFRFE6aHKDajx75WN9OYa8/zAz26VRZV/qOINe25NSx2j75dnwTpNUsryjETdS3M
Qrig2/sfKPxm2/IW03jmTzCwNY7UpXxh5KFCyQneMfc2SvcjVm05ycH4sKzLZNwBDUSlSu7Qkds4
zMqg1B8irT+UlqvwD+YQmqX2ugqVrxGZwhMeLeziRfP7vFm79/Oal7uAorBTF4VSrm09iV7zVvyk
E+//1KPXBgT3D/DfCCxYhm81xISNTj1y9AwuZbD70dLpykOdcZ0PAeyOtCzNy5Q13UvjtMuOtfPd
ijT/QNOVmkAeqs4AM71bhz69kSCuYW5RsD+EGjumgOxjfg+ekbYGwinIz6SgleveVopnsuYQJedP
FaS8T0fYh2SYCOdyKpR+bVb+xJr4JKGsZalqb46j2MsGqtRjWlvmhmRQcarz1Djg+UIjG+u8X0o4
rYDwj3V6CwqIU6GrVbcpYzRNpk59y9Px97NBnovkq/PPBZaB+k1N22VTcR/188nac50DfKqsdFna
fvYj3DCGrn5Ejh/DQh2na4CbdV9ZDBwGNuzPY2j/stBjLAGXM9EZNYc+2xDvFaRab6FXgZct0DAE
rrblTnucJhcMkjvET0DAWUF1442WQr2AqiYkJlzseiupnky+IIs4wvgW9TrckVOnt/2HT69qG5aj
s5nN87huM0f5rEAEVIvEY8hRZxQPGyZKKT45bnYDFIDtrE8g7l2wqUZLeVdYCn38ZA9qLxoJmHVt
nXZgXZ4J8/ExrzJVjvQ+gxqB23U+jNU6RNMptP0squvU5kNPfOc4q+uyIuGTCCKYznh/59582pKb
W4r4gWZXtIpCguTySWuXhA0Vzy0187pInGbXl4H1XqX+Zhgc87nGO3xOpbF9Pm8LMvH0pEGZJH+s
TJ4NDemscLV+i8R8eGDb+GEaPbc8W6QHgo/N5XzYk/O5Qensb5gPGyvkFwpzTBi+fQh1ZIzcYTOT
tQN5vxLyYX6hDjEnMtNfce90znrDTRIX8u9nieFz/Q4yjhEh3oFS7lxEirVIjTo/zloJP365W7m0
uv8GJYx+XBb7L1Off4+9uvmpsndmCEFzQeTFErVl+DjaKnB8LTV2jUU57LZWkT+oiJdXKCPas0Vc
KL7W3z6rASGg53rBqS4gDbKFwaTho0Clp/U0P0T18EhRg6FOnpK8wktFbRRXMJ+L8hUFntgO4D33
vop4u5kURHfyZih/oiMNYiHo0B6sqdFfwu7Tiqb8uUxiY5t0BgaFUWYKlGZGMaKUYMei+qEa0MLG
TePtBlv9OZ8yqAVSjTdIMQVpU/L9bh2CMNSZMuoXrQ6Clll8nTxbqdpyJw3YK9DOWFQdmLy7JjLX
ovLYDQhdR0edNrOWBFd39lCo32yn8Vaared3qWwxxWsX9fw+jfN6h6L2t2hwLPvjGJblctYQEgXI
6jHhl4vitoZXQdBC1/nrjO4V+5LIu2cv2FFk74ds+Ja3obuYGNofY0Ixj7k5bZzSbHG2uojNMigj
B2jHp7sIvI2hE0cm+PZiDNHmFjZq6tA6535BQI9mRBuSBaxbW0/VmQ7Ra0jn/6jYaozB1hlvrXDu
zSHYetPNqLlLyT5XkcRb0n6jNVN1humj8SSGIn3U/VS7VXW7LVIzWE09WPE68yuyE2L/S8t+lYkf
fL9L9yyfjvrkmDeEIxUOSvw9QQxyL42SkbGjtIJRCE/XlCV37aRwnecmA847mQzX9qf5cAAtldsG
tGVXHArheqtKolo1EzurpoX0+CS+xnSFOHvB9FmkWJC0PuqIWEAh0WIfOcUN4SgVxdqWgHUA/Cpy
ANL4yACw0pqJvx8sYU5HT5ULSxrFVnwgwxRXrmVES7qIR8vvzEuimfqB3l+3YTYgcH13x1oxHrpA
Tc6zOCkyYUpk9kZEVbKpGR9tDKsxXmwV8bs20kxJM7onbD3zbWNgSvXsrP02uMO+GHr/Z5rnhL0g
LlQJ1wzWALytU67BPivhGYXV1LyT7LNwyvSkTWqsbhWtrNnO00bSFO/TG216JvM3pCQfda2UJW6j
QP/qFeArShpuAT7pL0GsrGwpI7HGSLskGEyHmlEq7TBwTkHUfptX03mBVYgVWProh3ep0ddPRQ1C
CrwPgbP0blG8T28+dBJYT1RyM+WAVjnlaqBnH20FCIiSIQ0MY4NchD2jIM+emcvBmr3NIbqVVeeH
38kJBOE7u2phvXoQVcCFEW5O5oy8Mblp4mxzIsbW82HiKLQSvLzZTG2ibmJQGbP6fX4oymZa14RI
r80CX/H9OnZdhD26MhVw+OnM/yXHrl2HnNgcnpoWTjh6W3xTiXU1gip+ZLUIX8bUvZ826oTAAdhW
ZMHGi3md9ZIkOk8us9+yAf2ppONRWNnIjjMKdlZOgHUeIRBfJ4dcZb8SWzZ9RdtMr35c/sCH0r6F
NX+nU8EmzwHLGggiToPy/X6ET0mZX+y07PHfxgOSf/o3UKtmewaIFotP29I19Y9sxkYEKrSYaXqa
HhRebhe+4+DscVyTOFwvP8Y6g5Qel/XTXZliDI6+ajI4qXGqGzuTgcMRw2W1hXK2Uqq62HFftzC7
a7u5XxpVis+1BPXRsOP60GY4aqQvmTx1jzyrdOsMkAMNP2zXnrT1NuqQbqNuIhRmdvl2LLk9lov1
jDlqSCjeGL2Wg7gLh7PSk8c6JxCaSGmvTVCbd4ZnX6qfqiakjcO4JK02Hto69tZ+Nblvd2s+gFxh
GspxhnApimiPVVnsQqHSydAQIDDEsErtAKRVPXhKqB1I4/lWht12/sBJRfjMAFQZBCleU3to9gNh
HMsqbqyV71QINSWV2Mmi6KzWXbDo8TOxRlRIVMGXQJUEOYgX/FCbxiFWxuhDQK4Dlx+OZyswzCP5
a+tosJjISH9aCZt0gXRuWXI1MfyURFJyC/O1lezC/iHFZLNkf5lf6rA8F5ovLl4PnM2DFLEwc4N4
Rkaci77Nvzf5uLJQjGJnHfN1ZutER0Upfmv9w22D5i0lmHqh2W16sGWHEAA025r2hmRLOziN6yyG
vHgZQ719LFUdAEfLgIboyYNXjfYzrDU603lDarAaI0mbtOBfZpGWHOn917dVjvw8enMAjjX26obx
R7DmkA993Uyq++Cz/5ssKweZFz3ObFKPbmDtgcpVUcXu5xaNmQsVRheENFNF3E9WaPxWIYld9H01
ftekU3eI8xAhLpjy5qtmkUE8QNJN6G8BmI4Xxig5qliz02UTcqTIt8IHu2DYjbVC3c6H80Nix2hb
fHQu5DE40KCwRzzjlDqGfRpfMzlRDGqj4R/WxmOsOCk7myY5MCuscUdOATyTAklMqOVHgpcLMob5
1ZwE0+L8zJufGUjRczJE1mklynOK6W2VRCOiKvz3OLgW3mD51fqfF4g5m/XPd9zTLIQBtms4/xNl
ivBCQ30GEw2jTLF1JMxdEoMGs+gOFBHmsp+A8lDun6o4eh0k6MB3q1+iRpjha0DESBTVd7VanFwp
4kMoqi4ELP69K6Wf86ZB09x+UWXl9FBWY0KayKgtGKz+ptgkwOWv2lT+NL1Ie4wMPuGiGpvHPOge
50tf9dmsOG3unhuTHZHKV/+iRZJLJq9B2MrN2vfSYl03OEb6rLQ3ruTnuYEvIBYoC8s5al6sLGcg
LThA9RKohNhA9Z9rk7legYZ1AAQFAhLvC8FVwTDUi6Zp9D27uceMNXNLIqN7UvCm/Mt3fpaV/O0T
cCzdMnTTtZDPu8hnuCb+S5khbIoQMZrJFcu+tUTN1RyqLtrMsNNZlmeQPrXwQq+M1zmZeSuQRsHS
EGq1m/0vUxecMMgZe0UQXBUO1ud9v1SMD7qeZAxucCMlY+6fCJHhd1G2cccYQ0a/uQYy2bIjcf2f
v1Xe/2gKHKyALrJRx3QN1Vb/SFz0sDOLuG/9hyxQkjW8ElJfJMkiicMHluzpNRxreCthR8Rphkx9
iJqMezl9YjtwjQNDWO8UOLwdCcFIkQSEBv0LQviEjn0Nq8FJa4RWtr+dAVIjTUn6s8eYFvH2TmDy
E8M+2AjS/aUImSbfdbjKPDRppnLp6y17Cy+FQDcS4kEf+iUYsKsgtSQZPuFGPFfQA1vcZVA6wa7M
zOrRbtAv46iftqWSJae1SWU0m4cTo+wYjZvqHiNpdLsnTblDmC+6qHtCPtZ+U2zv/BeTNAzjlTv5
/cUox+wadi/z3w+qBXPIcEXQSY45BuarCC6YMrDMVGyGZ4u1F/X5rTGfkz5k3+261vJuavcBf69i
ZGE3Vnp0Jpn60uiTei0K4wYMuG6XdsLdbtu5MRrsqLXQsRswXCMDdhT73l0c58GZQvN5ls8ZwVBt
//lbYbnyY//bV51vhaPrniVTovmm//FVj52wsKZQm37rC4x2YOZ3X1bvmlp8oJuZYpo6A3wMdidh
ggZY0WSQTFQV3GSpAwKT6HgzGhZCy+BSGrV6DPz+sSlClYGNba47iSUJSrFrCYzedXC2EGsQhRbD
oS0GZmaFFDembgwFVFQ7K0HvVdMH3jG9q7a6U9WvenEtfFQDOsTysBVbb2rCL/jLX4kc21ZK990j
EylP00MDKGY1t5rnznMFkxKarPnC/XjceoZ16z3rfXDK4yzL9F2z2rPe732T24fjTtVi/t+yp3+4
V2Bug5Gpz2hG0Z32DmU0dc8Do2mEdehbSGLMx+5b6A83MeXdLUcmeNTBtgJWKJmx4U4bMBGgOk6e
6jz6aDxzwGaHdCvKVADebWXsmxCBbg+BflWESTstHMuol04MaBBZ9f2D6PufFH27Xm31r46BKoIs
XP262Uz7wc0PheSct2V4QK4WXGxgMU9MQ6tV0oJCmHq1XjcIy15ImCqh6k2Ufb7ArGUvoav3n4Gn
gbcdFTYwutTbaluRR9OR3rLcyHWLWtPQ4E8esYNOVn9VbY7lvIO5kTlIRHDaJeY2aWui0KltcSqa
yVattPLFzux+X3lKsY1S7QNWw7gLAuurioLpomuwS+YH7Ir4/4Mi2SSa9Yy7i35roeXPYBeyZNCe
YweMIdoDEhsJWgIn1bJhk2soZKgDIlwoFwYFYWuyG0EYXq1dQNBPGXXfGNv4TqecaWVkIoE1ZfLG
Q5vGOMFHD/5OB0IduN64m4djXdYeFIQU5/m8OQFaJciKLb+CA30xHw/fk2RKryKr0ouPWn3ZZeKT
WNbqgSygcoV4UCPQBImupOQ2JblHkdfFbJClrA8C5O9jjIuoEr3eOwRa2j70FgqzOXjE849to+vk
0pHqM0LGLsKfLSa0i6ioUu+VdGfpLhWufiQGKT0wMbfQe9D9RMNMCpZV6gezSBjslGN8VttvtmKd
UZo3zBYsDYsUwxhGhP4Wfy56kFoUD5M9nCvUWPM+oanJ9lMNn4hDm+DJ0E6zjabWA1LrWllHSUnK
5IwLHHMyMuXXe34YLeVso/QpJXCRDBNZq3DJMzZcm33ykFqdv2g1G6WOYF+9rEXznHEPXI1OjW4F
i/C57euvwc+DZ80FgAUbN8eg73b6AuzOYiwAjcLIapYBzXoILFZyvN9CAJ9fhdo1Z7ZdV/xrV2Uc
lqLMjCt+PGtlo6rdaAX3KN91UQ/KEmUkxYCRUwnBCmPogN14c1/58J4MVxqH4aatEWtbvAFXMZk9
XeGAvjTV8GKmbQjdPJe5Lw5AC8CQo1LYcG9kjNYm4uKqhLVtAnQqjUZXalFp6LBqT7TrvmEcAOVY
g/o1aUdIQfkuJh1wkemDdVXDwF+avoq51wk+wzoSqFGm4F48ZVPApm2O/qJr4tKTiNoj2pdxYWfj
O77zHLNF1e+dwslWis1vUKtNQFCTZrIPid2LiiUd16711GqTBN7LxExHDHDK+q7kVgRYaTX6vgqj
Te3OlkokQ9e4ayTSqJ97i/pGUbyNacpYuUBzWA9r85iVlPbOWECWHCNKcdRmbMRlnzsawDglxEDu
xmby1zRmdkqjat88D4VyGHtiKQal2/j1VKA/LeqVwaaY6KrpvVPczVQqdNXTzFincv2CzGxsCxP/
U2xX3blMzIbbSrIHrcPtKvFNa0XSUrwp6eW9aOrezpmkaa1BuA6Gi2cl/eU2HRNn9m2nOxojSQ5c
+tmTqnVMwuc0gPj/qTuz5biRLE2/SlndIxsOOLa27jKbABA7d0qUeAOjNuz7jqefD0FVlcTMkbov
py5UiqTIABEO93P+8y8mLkNA7CDVddh7CLMqP1q3aWpPuLhrYMCoMmMWlY4mEnsgn8VZbsaLKGS1
ACOwVz4YHIIXKMopQ3KMbHLJBYZzh2Z1IrAsmbwEQDToZp5b6SNlJ2aoxCLmInAl9Ee/Ak6O1+OT
LJRPtWChWnVpwdJQieWxg8nrm1Qj6g7RhrmO9S4jRJ3ipGGa9Fkg0sxnI3MHCS8/6ju42+BtHnuW
fXNZ+lEBDVJp7cgLJsSLSmwYjzQi1ZVt1Z/LsaWJUhmYF2T15ZZDanSerxTq9mqSmHQMdjw8hcmM
67GpYrixvuwJHKUdupU1lZhe4iPZ2AoHV1d3npGNipfnAVCDXbA7rpuiUln2PiV68tVJfImqCrlX
Z+y6svmUq5gGtEqbPGGYW4kYG3DZ4cod0EkMw5JvINMF21oO35K8SneBxZH5+tkQL8ycOx++6Vgy
nlJ2j0NsYWOux82HcLU/NtIIAsOhLMlhQLyOphxol3BuZjz5ADclDHZyFWEvbaSdmPrPx0h8LdXF
2qgpfJYOmPJSWao5NH6N30ufamvb6nS6eFNUymuSZoiPrNckzi1yIwSisR7hCz8T2HcRqPXq8Mlq
jOFWLRKcA0zjoUkyt71IEZV5SW4uE4o6uDMaHvdZM5ddhNR1OyazeJB1Toyn2mEZtCQYPhCqeSIT
51uvkoMXFhXWNfPsQRnzzLFSkM1phsdBgVuUlpfXxiS8tki+hH2pv7NNFWvnKPpoDZLHdjS61puM
5qNYPcdGyDqvfxjtjRkrsd+kinay46klXUGz7i9/Q5dw3XTKDBZFWQf7c9y0VsVIjxbi3MB5Oy6D
br3mTtYUK4c6uWsIynhljWhrjEYb2sOZ6m2v5Njx6zD2jxdf5WxJPDAa81FxbF+ac+Hrji33F25P
XJLco13KVEI/iOxT7ZMzzO15NDHLl4yvXTxh4fStVicRqrfTr0tm8SdAxLZUnY5oxUU4iN7GG5Vm
D01KydFs1YG1i6YZ9HCex4JNcqzJW24+aqtD6Ahj/lCCIngX68bZ0EyvIBRq74y5gukmU0ysxD9d
NCsXU1RHLz7VYTX/JkbLeENGtiHVw7EQluPoKnCC/qbCz1GxxCh/xI1S9JKxh15oT7gLY7E9jvF+
zp3sKUFG3zm9CV1C6HcYSMGVw0oimpf+MOfxfFtGwbg1Qdlc4htin+GNs1lqs95iWTbtM3Sz52qx
iN5r9X1PEN1NnJTOHR61zlPfhdpdaBtefkkHSOZP5jgayFeqvR5Xd4uVkUarzLXXSoo0LWph2LMb
8rzB8e7kh9ftVZToXMA3Li52Fz+7ecL3a8bLkiK3Otx1+DNumccPvoBH+SjEoP7mg9f+4kZKaQoJ
CKaiSbksjB9QAcDJyOznsbvJ89o5DVUVXEWCkGLLuqQd0EeLyI6vYjxs45hXNSrdIYCLYPMY38Wq
7PeOUeHg1ar6g0p0mu+gkm2a4qpLlQKmIX9Ti+H9lJST9+tFq/2p+7ctgDwD1FlThWlZb1C8luTB
RJpyuAkTa9hLmZnEDnDuzHNaX1cNbJNEjfBPQoyfwLvY4OAvrpdPOQjaF1GKQ0YZB7WjWRky1oTx
Lj51myIdP1SD6pA1yHR+CdXxoa1TCfcgFp+ouPyhtZffYDMX7OXnhtUGnQLHwMeED+GtJCirCB8M
OlPCNxptLzVijDFXiRR5UPV3GegrvQSzmXgz4gmIbe2CE5nygBlB/oimqDsYIbZsWstJbETqcsag
CF8YAKdXlCCJi/5sVLQPQRw0X6Xt2hrRaWijUeGs8GvLMCHGbueUBlgeb9iNW2Ru7MEanJooGxry
qAcmmupM+OBqfAUecHzd5Fv8JVGedl+cjvp+tTuAaHQHKOoHpZE9r1NYJ867zarLPg1xfGqDQSdu
LPn+/UGUxA+vExCS7sgzeZq0ksNYxnt8zfG1UMKbyyk1WRWnMtHDl4ksDL4XahlBDTyAgV/Om6nU
Pw8WhF5zKIP9bxbcnx4WR9V1DRGEbmhrW/FGKYL9h1FCQypuGHYm16F+Z1pB/TVd81SabrTfWW3A
gK3RMswbiqelMPmVgQ0YHKEQjusWXAFDo+syatLHrKv3l6o708plL+f8PZFnxl5fyUBtn4jfQGVI
zN6AIoZqAP5p65jGsB3LfJNgZ1pGYcgoSm6WerKgmHeVC+tEYn8Rh14itOcoqSd/aZMRIkjxabpU
gBe75QDEZtuswFTWU95pent9aSwjXWCS5lSDi3LkdtIj8+Yy4F1fCX2EIZd3Hqj3chQw0u+VDipx
wiPtvvb+UeOo1+MkP2eDad9bVs5IIUODbkcqw/5Q8SwCAc+hAuNSYOncZjhVdBoyp05yrl5KV7wD
JVZZSG1jLJaZIOBSMob2t0uvNeNGuFPw3L4yO4dgO9WR58UZPklpOSfKiHhbOZriycIEhw674LnT
cHXPekImu9Q1MMjVAQfMR/IvxKvWC8NdyKmjRSVVmfcXsxljNZtJjC5Y5z2hO/ZwTjWq0eu0br9b
2WXD2BA6tKaFO1OOXbR5It9LPl7YK7wwy/Cz1sWgQmuUUFEHONbOeG1wbsltxzGy1bJcu5Z2/iLp
WVCQLsLFcXw5DKHyjF0EftVDQMStDEe2wQoH/Cbp70knXXmb6+AB0AmrOGstmDRbJfTXDsCsIkK5
xIxcDgqu5UK9S7ZaJ4wjTbpG5xPMN7VNFdUYDcyqAGEpZRzWshmR7Wal3ii1JjYThNob2da3RZ9Y
GNFgMbqsmhBdSUHDGfYrTPC2i6l8C5KeshWB1xWBbYr/6ydTvn0yWdyouAzLgc9jWbr9ZvyYKotZ
Rr1tXMPjj8+ZoStnWMMMdYPe/GDbneJasgiOefHNLrX6fVQ/ghrXH4mRCvZtG3tq4YzbWbfBCLBL
OxkyzneTBkSax/Trpgw/Vijz7nOkMffxXHyDN0k5vr7Koja8SUGZL/+AXSr6ngwvIVK5pS2do8jN
bW9NpO/M0nIjyjw4eGFG/QeA1XYyPNjgMd5UvzCqFr9Rbsm3pR23RifwT2OQpgKFvj0l+3Lqy1iL
Me0fq/l0aQbQX3Y7UzoQjhGQgO3eXDCShN76Noy111cEf4t9GOEEF6aDdihTiGnRoGuHxLG3VLrp
TY6Bv4CAFDRjuUGx6fg6dW+LIjPZ5ap8HkJiZlUnRei2/s3oi+qIypc4Q2TGRCgJNMNDe855NlyI
5Kqfcms3hLsucMywBBzjhcg6sDKWEhYGnW6QR9EtzjaQTGm02A42ZjzNL9mo74VU7G/jp18vK20t
I388lw3V1Kk1GVcB2a3/+3lmUs1G2c9pW1+rY/TBJmTzJbScz8ZSiUOYLvDYe/0hDMP08/qXKJfx
fVIJczOvotW4UJAQzUT+WCVXH7M/+EMtIWguSUMRXTQ3tiNTGj2wkV9fN+OPP1+4DS6u6ZQVkl/h
zWZf8VzzkIc9ff3abq4uBwlwrQvVBC5l2H0smX7iTgeNXZH6M112uUb0WO8rpA+nNFoyb1qFoAyW
95fpWJxJyU41Il+s63ZnJoXcZzXzljhVu/u6w3R2INDTJ03F2cRqIgl/0wY/qyHsKUHhMpuySWKP
upNEQ3nnNFG9UVGDbmYz70nUMqTfgbkwE4HdPc8Syb6edvu8Z4ItMoUSzUF1lMACvWUonfuxiXnO
qv9qq1Dcr8qrC2X/8sdUWZmnjdBhaBlLLDkY6Zor6AVXYBOPBaO/hNm5P1v56F6g7FbmgFQr5v96
7A0x3PEaF4pV6/j6t+j2cqi8fj1bSLOHb3GoF1N9hz9yvjMI1FDjBTlFjLkooVez2xZT+DGynUer
glDMQOVGcFE3aaJ9s2dB+stl0IvDgXFwBr6PPrcb6/auH5GnqW36Hgj3g5gWc23hl6c2zMkCL5YX
haAiL4X9s6mCJDpCc03dC90N3IC8gtS4rnuGTaV0TXOGKVcSgJZpAEim4D7Jm7It7i70uykp8Cyv
VrtZwIRt1Ob2HcbupFeEs30XVtqwqRfK0v0c4bZokiHbxM6B5wWNuZWF/mUAGs8ZrE3QetSR2JBo
zIogf8T7RDEbCG78CqAkdxchfRAo5wte01kzrj86/AsLT2di+JqO3ZeHpsPaZGMkKpWlmKxDv3on
LBgvr2MYMt3RDOXu3KTx9bjIK2o/lOJ6PN9AdiMjqJ2NzQSb1AVyAkH77hqudrs2LIarcI0CMiz7
4fVVkS+unrUxpoaGeciVBd4O0UqbV86RSYrVJn0ouzb5+Otn81Jn/byn0NZTSNq61FcPgNUe4IeO
K630wJAVdwrCfcIo8v1YNfWttORtaVvV+4ZNx2WqeAfJqvsnNL5GCQ1QaLejxhzpEjQk+/s5xtq4
DjI06UUo9klpQyHTm+QlubXbxX7OAkA126zkLl8GlfBMZ7qubTLFE3WZvdKqMOKhWvVNJSz2GvpW
5ugVwss2Uz4HCkzqjFW5ulvm0XKbopM/R0hXvLBR7zsVw+ZiphaYpIpncL96oVwgmwYPvW0jJCEJ
q7fDcvFvKKBl5fCysZ+Kjhx6QiO/cdQH0tQ7TFmaolfWCILbIECBLQrCOpR+kPdQaW5EOMxXfelh
OO8wzxPZ7a8/D8P801bp2DYdMJlXqg1xaS0tfvg8uqUxiWMLhysMeINH5DtnucTTTSjEPtYmSEcF
tgmIfXw+ouTK0rpvCmZrj0v3IFJluMG15KvdH9hulithNeV1bOnyypK7OWq7uz6f3NcJb9wUmwYN
+X6S9JVpL+Q7LTOe59jC+Oldu0Ttcwu1YEd7aW3MjMiBYPUhFAl+rHm+RqJg/Y5gQ0+vtSb84qBf
csnBG4mpTNGPXZofMi4g4q4dhJ5ikTDr4wn88vq1Vk7iaN5eFNDaKN1E7xh10jDQzSPkasRvEBrt
zW110D/ivGCj99dUVZcXQsgPtzUKzETXI4bCY5Xi2rV2D6FDjiu8a20TW3lzMKfCgJg5+peBpR0y
wbZ+ehUoPd22BtMxLfQb3Ors8zJniCjAZk1Gqsw0J+AsKBgnYz2PLk3hWGmNKy5C8F8vFPmnYoBh
MqQhzYJAAez09jdqmqhIqyFgRjIRi5CbmnacgR2PZpPjmr68ZsdemBRWIp5eaR5lPB5Jv/s2dF1y
k2LzSehi7nATKhgv1YTv+m6owvLVZBmGeuRV+GMBrs/9voMHe0jHVt6YTIn+nSyHvcfHYSqH+yGx
Z5D/nuJiwfsqSEoVYkk/1x/rTv/6Hf83KE2hGjKPqNCNBoLt8Nf35S2EhB0AfB709GS0s3n/CUJy
MjybkYE51yl6OAyS6o3RFfL633/g4YIVHZ4Q7vpPcaBUmJ2Tu5GBZJ9eswLY7N+h1B5OnSQDmUHH
7Krrw2SMmIHCSt4w+iuvccqtXsvj//g8/Wf4tbx93Xjbf/wXrz+X1dwQYdG9efmPq/hzU7blt+6/
1m/71z/7+Zv+h//qkclLmb/9QT/9XN7+++V5L93LTy/8oou7+a7/2sz3X9s+6y7XwC+y/sv/6Rf/
9vXyUx7n6ut//53Ks+jWnxbGZfH37186fMGLxYA18R8//vzvX7x+yfm+q5emi4u47r/+6Zu+vrTd
f/8dGvcfwK/Ul5DoHAfoioNs/Pr6JfEHTExcIgDoNIAFiy8VTB4i3lb+YTOoNiA0aCsXaYUpWiTQ
r1/SbfoUBzMOxzANqf/9n5f30+f478/1b3CpV0+xbvWW+ZkEYqArYj83HQewQ1tdK96UwI7RZWR5
QG7T4mnzbO1j6LMagWEDJPgZFb6Kd8Qwb364Sd+v4sd3fYOyvL6ro4JFsuOBfst1W/xh20srKAGK
YheeCUo8v7O0e0zLCA1h3Jc+R8N+7LcCiEAvoMFznDZuqXy5Yuqzgyum14wyEzg1KSY4X9v8HWHQ
TvzgDC8y2DOCqi3Scx6piDdG/a6esGFtvtrRR1PEvwGL3liifP8taHccOFWOUMWbdrrR1ZlamZlr
UUZ+UX2YHULcbLFV1DNpCT67CKNkAsHbysUKCrHze9BDd8Lbm3FxV8ZejaNj5eBI0GHTW24VVOkD
xvWaZPqYH6O0wINgU5uftOQFEb9PcADObMYpI+elJsRM6XBrawhizV5m7ECj4D79lJTlxsbd1e48
mTM17sffgAg/N8rff2nbtFiCAHyISH7+6OI2M0Ic3wqyFnRi45D1OMkdlbCfW9+o28lUt1wlNH53
UK7r8N/14OVtucMqJ7dtqCC3b1ZMZEyYcfc6/r6zQ7THZubArxz8isqDMzV+2MVbhYzrHJehmvFa
HR6cWviKxqTJUbwqifDv/DL2j0XPwOpsRZGbK15hXmsWvVr7Yiz2ZhVQ/e/XOVfN0w39jhP+MqD5
YZ034zAvplCZyqdbJLF+J4gyyiDtgCab31qHaIXWG6wIkTOoC9h7IBnLPunlB1kqm0Z9GcCdhfkQ
Dzgo7ZseAVD7rgs9XfcjxAkLvuRljoOkgj8ipppt82jpjxxzGyRrmLAHv1nxbwZg3z8FDQSJaTWD
JfNNVT6QIjpZ8PG8KNbwoW62M4PesJDeyOCoAANycJi38XjtyFCN8RroSdBUvkzFk6gnt9O2jUEx
W00ot8f9r+/1X+1kAvTmX9f2ZmGOpYmct11YmNrjgrOJ0yiYrpJVmttugLArbxi22J46RL/5lC/4
xp/W5r/f2Vr32B8+5ZbLioKQT1nnM0DFjP10vOnUZkcOEhSRhnuj00Mj6XcDy/zNfEeslfev3v0N
+qImQ5PB2ym8tIp9p3U2dX6rFQ9qo/tO+pKStNsmctPE8IlqJIAi+s0FvKlhvy8KXUjpgJrrtvNm
G+wIKsjVihuvE38ytpqrQIsNg3pj1riVOLh6517aQHNsM68KCNRS0IAhde2s51LJvCw1NgTY8nRw
fZ4Vd54er5HvFUFxjdVtcaUHpvgduf2N0dY/r5ou3DBNWJDmmw9t6DH7U4gbJm818brE2RIPuLtS
1Nor2mGbdMs+zzU/shDg2P12aZ+h5BHuMh4V9pPfLN31Dr39CNcuF8s7U652dz8voH5wtMyeu8KL
a31rchf68R0pc1ajAiLH7tRus4Rc8c6rWnKibwLMxH9zBX+1vTpgrRSnOrZVF67oD0tYR1w3hmvu
U8oTG6TmbihJ9A6a62iIDtVyxvf2tonSB8cor4ogPyvRcWlQuYkRfyi4FXmzrezo82+u6q+WNqAi
VgomfdKfJknQetNq1LPCw5rO7yLohF100Kpmq1rGlUngIEzBkzaTjsEDB9n8DiOJ34x+//Lh/uEa
tDfrJBzGFgkhd0bTsGaWK++3uU7TFKCp2A9zf6ObAOh5TYzdo1IMv9vVNOvnFvGyUKmQNGpHakFg
1jeLAy7cHDpDWHirwxdSP5/obQk4N+Ndp0z6yYzEdmgw05EdltzonFPSK6GOhZN+rkGw+1y/ciy4
2qPYBs1DPMmDbCTWMZqrwVAryZTJPOQoG0HxZDpfaY18RJY7rUZB1+eXLxlJs0Ni6zFGAf0QawTm
DkaOZ8/Sc9j2ha7s7eV+GvECT8NDJZS9Uuf7PiRxgjLPbSQ6VKv2cfneC5tUKYtgjdGgQrMPRS/c
Bpq5XKJbBx4A4THelGnb9b1qvGwaNfJqUDwybc5Tn+9pLveprm7jih1HBn6jkYYLxl4i4Z+F5nZq
vm+ZoZn2Azw3fx6Fa5F3VcXKXuCQkme5BzHOU2nxEEdj/rIZpNg6Tn0fk62Nx66P2/vJiBvfhM4z
K18HvMj5jqMQ+R7rsI1EA42RaznDeTJ0b71XUXQW3ZOafgEl3OdjcmeGOUhpCy+IYOFR3aqVhmUo
4eBK7gY42QTa89TR6c0xwCufi/Ys4K6mPcZnynkN/kKcCSneG6Lat4nSbMMnvLOa6HnBqTFPxTaZ
8z2Kwn4Ng3EshBLPtRCsgWUbq4pP1Pimcxxf4BU/Mm0OZ81t9dxVIo7ttEHtBMFfzU/hEnp2NG4j
zMVMI9nZHOX4DEFqyT8GI844FBK5N5HI55D8PR5EWF+npQSALVyHPTooTJxha9/haDe5Y7gBbsCd
3Wa9Fvb23iRShbs62HwAOFPmzMwmcOYx28RD7mL5gsoKuCv/kibVPj6ArE8kfBJ6k+rGR1xLHwEa
QCvD7ZROp6uqNM5o4N0e8wQnA9lRq2NAJbJkFjJ77p35YcJHoAcLTtvG1T/DeMwsPyIJuSeneboP
4tiVae8FOvRitXHJ7yIbatoZItwHYjjiprYN+9gdKAU1e0RZfC0aAj1mlrc4Yf68L5MNk7WtlWMS
JVjYCuG75a2T3prmo63Vflg9MNDzNKhlecFRGPcbNOheTgxaAmVbnMpC9RT9EOGmth6GFrZkJdpF
YMWxarlxj3WN4zFLpaHGxsJpI6z8YGurH+9jBXKNAfdGY3ZomffN+AEQBteACPDfYfIYuWlDzwBQ
XcC2gkXqTY7mSm30uwINJlUiUmDfYFjVhSVDZlKrmU0wKSXq4EM938XLzlFwr5kr/HsdtzE0X4le
LLVwJ9i6GDa5lv2uBT+1Ox3PhmBL6thGHV7Ir9mYykRqXUWMYUMwnk7FIVcc0yA68IX+l5S70S0t
yvB62KTzrZH56ycZsliC7FjxFMbEzuoGTRGfj9binVaPLmkKmC7gmEOUI2STHKtlK7c8hwF7Gunb
YAy3YtFpmORG1uGmVvAU+dLUpJfyDXCTXGF/qQx9oy9fKJdn7iqM/02nP7MeMOV9t1rElBiR1YOE
h4uySwCWNeTIRY3fh/g+ycu9DuDhrzzuYVt01AJV6fXBZ6HwI6gvycBjrAG5q7c8Uqv9yRyPxG8w
HeB1WmJ3D6Deltt66LfOkPiJTXonWXUkemyX6QjJaRNgpmrok2f0wsOf2dXnb2qqIQlJkcYQJcmO
pkCDt4t0b3QvhPMcwc134aL5lHa+XeOxpRInlageGRBexP6BF70LZgu6jLTSHjYGdegcR5uoGk7Y
J7gdoetG6mwaTIdSzJSkYcO3JljbOkCLdjOEVUp8PfSqJyxsGVqaaBSc743gwVqBQ6Q0wPObzEZJ
NKmeFeg7AQyJAuNQNs67RbPcUf8EAztsnG2c2/tCWOcywcJ5S8zs7bQoW4PckJRp78JUqOzh10bl
ruepsZsSE+3RLyaS0qB3Vf2mDh03n8UeZ+qtDIuDrIRXrRHMkKRXKyVuqMk8X47ERM39iQnv3iB2
DYDam8ecuBo2q5qsxHClsKv7LNNdGD77vnKwpsOhavCIsoSDaLv19C4Mnsj+3Y8Vv71PHgkJv/Cs
l3czdpKmnh86pkqQo90e/2hnFT5pj6q2w99wC9PTYyRHsjXyNyLNawfWe2Zsy3ba0pq4TnqHWRcH
EvlK4a6rsVNUxFPe1n6R9rtACfYhlGmtzHDma3YwqQ9Noh1xNd6LxZPt7CWDtq20c81W1Coc0Fjm
jYn6UAkukkXMjOhBibAPWG6rwfT0LPCXiDM6E6dIDQ5Y0hgNwyKOSSfVT4oR7IdRPzaNvGoZRqVj
hlGQ7i21dWjR9q/HMODTEfMHTyr4NSy+zoG2nsqtIk+iINKam47/4YnB8LEo0T4AsxQBuZqNhPOc
7utYkinUoJXnoiCeRKp+zJdmp8cd8Ui1z1Pn5RhorZWFoCJY/1tYJ5v1xFC58nWPJEnAS1n30kZr
s4Zz0OXSW16+vQ8PgOrnlrdKNEHSEHdS1U5mr26bOffWA6e0xElll8Ax27W/aXTfRBSs1RJFVF83
nh55drGr6ycM+91xPaWq5WHA9Fji/zJoyn6tbsYh3NbKubP1q4J0h/q5q6C251hvlOzwerObusYn
J8IVuuqqnbq1ZwhamBGbA0cgLgi2cwVAsy0r40B67hYbz5usc24wCb3BmuQGBz0/jJ/VioKIQisc
4t3oRap5gAp3zpXUK/t0b1fcdJnezQnd9WgeEO/dmaN+Wl9joO+NI/l/0nnURHRm/GjU2T6ZjWPU
tJteg1MeEVcx61e4uhH/SJDJ5Cc9yUjITMBWngHQfaFIQnkjzPqDm2n6Elbyri4svw33dss6ifST
nggI+93uAvtwTWuRJGwiaHt5CrL5qRugcU4KT+WDoi3+QuGRlu9lBg2ZKX8WYSDnCNc0Ck8IrL4E
9ArWbbRop8Cp/HKEN9faj6VdPoYGjnmdfkVE0uNgZXuqyq1Wy+O6JJg+uBjr+KRj7Sd4MwmP6yyx
HcagEUTVpbE74xHxEDbiCRADuZRChAkWw5SFhBiDTtTUp2oQPNZlul8LPxAL0kZ7/YqFFyccwyUa
1vUANkG4QkHZ0nLP6ycNWQ1+pKhShq8xla9I+mONyhERWHTQK7x7NJx4Ij0bduBnV92YKPspH9dI
E5Pa6UNgDjYjc/3EbPjeHMRVEfLmW0k6U6wSw1xRgyrqE93ggfAef65hjTjBjZ1kX+m/T72pfu6E
c9bCaZsAI6bNdN3G07Mw2/s2nR4yKjMtD8rNMskPSplutYikMdWPZ/UzjjvPY4SxkFQ+4CKwGdkO
tBUpy0eUqDMWogSm6dTlHBlumFuwq5YxdNtZnkECP+vEa3qmiQcnxAdOu3Nl6a6qTc8zb46Ueniu
VTzUuZdo67y5/5bo4S1Ev2vZrbK6Zy1RnzJhXg9xda/W9buQoAm70s+lrR2t5BOsC3cJcNJV6V0s
7Ujb/SCCjn0tku9lo7h6nt4hwX6vqnySVv9Bb5YHs4ETj8XOx1n9KCvEXOw3LVZwbFCZvIKzi8ZC
c6MxgT3+0PEYcl+9mk4xwhmgaFSmtukdlrVkzisc7nRSLCjIxMcut45qKEhniZ/xqu2dx4RPB1bq
2SjjQ8UyRTUdbRrGgVG4PE2qPM0Iq1KyDAJdP+WKemXDZWlV9apWxl0ZTNTyHdQ6mESJTjMb3DgD
tmqDeRh4Yok73YwQHSQQiMFiQR7tA+i45uyh5fFx89tM+YSo8Z3FjcSiy45dSwwbR3kiv4F+byvq
Z4kNYGaGXqQ3pyDJdnCx8zuzyz9OjXpQpt0S40nXAtIRuNRAIFE6r40+MQfyZfcNChKuEwqQWezB
zQSn4hZx1KAoiCAKG/Ed40lYTizHOSZXr8DbaX38cb1DTDJMGmAwtzZ/xo32sG6AStnv1ncyUehq
9IbrJhUtTGG6bYqpi0DwWIXb7kMPBWUhS9ooG1wpGBKydeco6CIeGZQYNlPvCtv3OjEOA0ZOa1ux
dlDrIbQWzzNR35cmjf9HOeimFQVeQhypI7brOYo949VCJkSfKJCuUCIxDS77dqezAzk12lLoEakI
HjuFonAMUKqGByVtdgZSKG3A0hQWFSw8HJq3FUlzU+kcLGr8VqHL4nh29DvUAtelZlwzcN6bFK22
TPZ11+5SE+OzqtsaLftVle8RFmzx6toHxE3preYdB5R6Y1/5OIC5g6FuQzB/Ww+3nK0bUad7Zbke
y29r47qeoGFHj0xQZ1mI80BPReBkpBv+aPGSb4ZIcIRMcV5bfGInd2ubF2O0mGG/jBvcI3SI+2aC
MYNDnsX0finuspmpTpl3e8W+Rz2B2AeLvbLbFQN/qYv8oFmQqp2grDzisFlkwRlbcRu/+ah6t16S
wYKyGg5mThAp0o95Ym7yGNSXagtOoIvYwF3b+L5ix7e6TQY0sZQ4i2C9U9IlLxZ3SSKVi7d1C0Ao
AnLIswvCsAISKg9/ZQk3bOggs9cO02A1rS19iQw8Wfc6aImY7l7+TYjqC4rPgeiD3ahZB9NCTpUq
G3V0XKbq/lp7hB1ANQjBOpwJOUgETUIZtrv1LotUnOaCDrbvdnN+kpXtyVnD1zq4STP9XGkc3WS5
EU/kdsU78JUDWjBcTKCOBFQ5hn61BjhhkeN3jnZdhOZh/MQKo0TyQ81+ZE5+lVeUMrgJdzwr8KdP
VmofdJJKsxXT4QeZAQIkmlvV9njcrUS5JdD+LjGIDWQViSHnwzMOhqF56xVZSuBPEWdx7Wk4j3Tf
SHqjp+29UR4UcJiojdduMlh0zyE6KU1vumohUpvcD9q79WmC6+7CsqRRx++kaHYRwJFC5DQLbdOB
B63HiaoQAMITiAevH9fqdq1aLSek2QfP5QEXJttJACjEkxdG+nHu4Cen2uVnXCpZcI+BHi8LritS
vWSk4rwGZgP/s9AKqLD47Yn5ef1vPB6+0sqjZSZ3unWbYGvZRpB8NMN38p62jCvjndYrXO9DGzY+
ZhTHdS3RtnN8EAzJbyPN6j35e7t0heQUr6YQ7ObwdZr/feD8fYL5ZgD+5uU//nqG/dNo/H82Mt99
Lddpcvv/wzhcB538f4/D/0/2t1M/vszdT9Pw9Xtep+HS/kPqcGtthtumMDRd/nMYLs0/DMMycFPF
dYYicKWVfJ+F6+ofqmM40hEQStBe6aDn7essXLP/gK2/DrDJpDBVAwLn/2IWzvD8Jxyen+0At0rV
Xg2KTa7uzSglx7MyrDt0W0bdq/u6KqajmNFNhdDO9Qnsfywbis/WxJ8zalWLiUdGJ7zEuXaCPL5T
AxyoiqIejmEwD0dLtcgZ+9fLmuxAT9UJsUAQbmWQpWR/xJhoOL6+DnJMFKPa3CkGXygWNhQEE8jS
dYdHuv+QDiYTiNQf9AnAZnbEfQH5D2lXSKYygmHIBI9OTfhqunBolThSS7OY8AJ3Im+Oc3UzGZX0
lxSe6cywYx83DOJEn301CpEeSUa1XdTYOc9RWuv1DpqUPyn246yTzabH5RdzhVvyasFuNqQbtSEy
3hl5d6USK9+ETnZ3ubDCsd9PoaV+7OvNYjTqcSgMqFpVM3hBW2NCg5sV+S8GsS445O9adTXHVbvb
qUJpaavGVVIQ4aNBbI7yuoQaPKMymLWFogGWQl7dh6iVHxUhd2NaXom8Dd/jWTagJJD0TKRoQ4U7
U6EiaYKzuMk5DLCqKje4fmBQUk6HvsDGCtwkO0WNkdOhNBn+BYE8r3tbboTD0SzG27YdQFbBulwt
mfEiW00iy+gAB2G4h/9/0vQ5ITfbTDZBP+JlkCWWZ6UZ+3aoU1WC4baIj5Qy3va4SXOwOm2Tni34
T/P/Ze48liNX0iz9RCiDdmCL0IqMoGZuYBRJaO1wiKfvD1nVbfd2W/dM22xmQ7PKW5nJDALuvzjn
O7nFgaUNrHJxyquuZBaaILwM/MafqalGyXlX70oN6WLx1UcNH4vBHFBrHIitGZPuEfPHZWFV5Eq+
l7qX7XPV+Kth0MpAZP6qadEHyqbt1troblN/uGDWXI9SfxFgt9HW+CvP7Xddx41lwqvfRGH+DCNw
1QBsWzW5VTGta6Aiw2ZrGMEfRAofxXVpyYT5Nk+OxyKhCtAe0tqye1xn8eSt3bl7j6pq1w1c3dXM
vMpKcLEYffGS1UytBwdX0j//Je4gN4pooU02dT2n+DHzx55qpAYe2vC7jRz+MGHse5vCzcQas8/G
aMWHAHIQE3rgOFgao3gnizbfN47zioelXNuzhQ6xYfGdcEfOtAebgWiVLZhof6WYwgQliIH1OLVE
EpRuvPVr71wuq4mk0jv+H85IJQN9MHdsQgrwNmipupaeEcNGxU1lTca44+nSyI/qymCsh2wVeeb8
EpGKm8ziScW2e2W66h8AnxPa2TT3pfSrW4gFk8mTXHBm/shsstWO3jTru1ZEv5XbH+HWGkc7IwzB
JVExyOyLw3zg/OdL3bBBFd185xkkdid1PwRO4e4VipTHIay3HiXnzhGlecpF+SKa3AdETH3Twnag
MI/rg5O6X00ayrWbRtbBVVjvzUzUAYtMjJ6VFwe4PeZ9wLx43s56xjPp5ZsBxt/GAUe1y/KvxJj0
dQqljPdpojKQ7VMoeuqUucT47xXZ6s9zINOIvRPWBT+TE2mNVr9m0ErIrvmhFBWVYTBkmqEJu5Rp
NDWNfVYeyWm2DBvoDHw7JiE9gZ7r15DY00vtiYfarKqTKExSjkMa2oaPlYOKvA3MVl2kAjtqXTKz
vBIDcLqbNYcY6YHpMHQEKZubFtkKFDxG535aUup0OtxuXszJRCsGfQ+FWSHvHCpQAxaJD9gQKKjJ
Svs9Vc0jcKwRQWa6QTtl3UVJI49aaP5YWC5uVtKMtzYvkwOXGsap5df8MvuuisHAyqX8XbRM5PPU
U7chhaJZu+W70JvuqGtxd8xbBjsid3VesXlB9WVas3d792gyFNgJTXTHsoU+RWf4ty9jLhFptQ/C
7dNtkZHu4CPx3MjaqK/8U7ZNzLmDxfaO8ML6bp5RwDh5AogD9N+mdYHx4oHZ54bvnOn2rQOQBxFI
k8F1im74SIbH0gpq25pN5LsNdCCRsNXNKNb33ZDbR6cbTCbpX40tczoKQgG63APhtJAEHSr2k9Gk
j93yHxtBUFjtZ88t/iemdr3zq80OCtzxh9Ww7eJNUUdi9J69OM0uoc/uCboOA/TG1G6mFkcPmQdj
ghhKZ1eb3omMcuc17bvLvGDje8v8cBBnP4Mz12jHjATPxUxn3Lr6bY7bIqj13j/gLtzV0srv6MoV
oitSaxXZTctyhEdHuvvJ74xjVeEmHOI7/hVwy41mozjA3jDH3sVmgekXuENGu06nlo73WmfaB7aN
ksHm5NIayOcKzEww2Xr2WyOzw5us71GRi+hqVfMAuwleGWDOA22TWIllL4c+tA9M8PgVtgbuGqKB
RWRrBEeb5b0eiZOUPps1DQckv5HVTePcWl4pv2hacl8npgmRDbjezf6wGoiB/vM/iSpAzQRIdIMa
qDvzSA1yEQZ1EPj5gpCtP4D+3dGFyhUVVc2kORnMLfVXdw7JtQxKu/A2RUzSejqb8hxZ6ndFJNr2
zy8VedSfUea7+wwVWjRbtgxs5OpnxfcnmbWij0jys62HbHOSRm1rz+vPpmo8yZZo+UoCX7rP7JEY
XPJWDCnGAI9rctbLQ8Q471dLnwDMaG2WVfYOLILYoREzbEz8JXDiKmXIRk+YlnN6SZXFAluwHcRC
8RKWHGNxMoVrMi96mGoyDzzNVBdF+m7NT76A731oNKKbAfYc69a0d4xsdD7As3Q6wMNJPuG47MOT
3g0tgpC5Rx426htM6vg96+qqhzYXKgFAp2JUTGPkHWsbcRt9fW/FocbrfU0M3Etx7oj7cYjIyS1H
7Uq1gkczJAvmL5X1vzqQv2oo7b8rN5di1aVadWhqHUQD9h9X1l8kG9iFXfKj+DbrziWVwUUuuwQK
zlhKtbQ6Q7KJWL0wASbVew08Ve1rspPWeo5VssjDDw6Fr0rrR8aJOIjyGKOKtFiGi/HI3zrsbVW/
xejtF5clLTMp4wOGdj+XIPPp0QLb1S61nNlkdM0+TBak6KCptT8R2qD7K71qr9Q8EWhKgGezeJsL
ma41vxj/T/Ir57+W7a6HI4F8Ol8IJEiLvOYvn0Q7Ok6USGJ7SLKSZ0Wlt7MqV2f5SeZjjRTdcVg+
OhkRkppHNsPgVgX6h3piG8D7XOTaXUaVth5HK7mXEUA6igzAFLr2jvZ0QyxOtdLIxdqRyTdcE6AP
s933uzSxfg1VamO85kXIjOrjTwXjkEWzLklA2moj8ZEidctDbJOuZHrpD4UY7rzQY5DZ5+d+1n8c
1yp3lZfQyS67ecvaKYW9NLLye7PJKmQbpHLHTAk7dlFe0pd3RhO/CpUTwkiizrqKJ+wVer9zlZGc
ak+W2wb+SDBLO7l2/oeMxk0YS/eTzdkNJE29J4eXRz0LGXMrb8W639kaQ+WxsVi8SYwIDVXuSokg
0tE76oslUjDD46TH/Z6wJjdQS8j7NLOLZvLVddGWEGmy6HzYEZMO44npkGdRS/hZn6/KONy7KdQh
TbM+WShhfFRFt24LAocxiAdjs+xgRervKju/p3MhMM7vV6bUU0JX6xV0/hCzLenibg3cZ0w34dw8
kmnj7KqiDzdupViDtX63naoYCqZqrgAopnWLRCdcPlvPaeagI151LeuJDbueR0Fmmu1jKcbXRqs/
cV7w7ZT+TjPrN9KlRs5WhtquA9ZPS4ma4Hsecu2T9Qi5JP7KEPEDFp8Kd5elFksZU+jRuyudjDQS
bOKgA97FJOynklFnb0XmKcrfB530IIRvYjbag8FqUc+E/phNvwsI0XBf2+xlSovL/3xG/GfXDmcE
BBDPBoeOPM/8Z8P7lzcjd+vMUkPMXhLlKYMaPipd4NGzBJvK+IlkzGlVRJAaiPLsMF9uMI7uEm+m
W6ha7+So+UXTZTB3wn5wehb+VeE81CiAGbcujPqD09EIIEsO+5xM5XrDBc5C1YqeQEWetOVGEXOZ
BbnZTccpKl/MqniHnPpBznu/8pWXo3QJvHZBwpouCcgmIW2yOOk5cCo8KticHH/dkYuwZEF8E4Jk
BamppUHurmwLGk7hlYvyDHlg71lbK7NspDUEQkToDf98lv+rkc//3Tzn/2UwtHw7/2Gt+P/EArHc
PP/9zOf8IYns+vjbxGf5Hf+c+DChQfgsHN1AMW6zIPr3gY+p/8N3hY6FAUQNuIgFhf2vgY/j/UP3
KKj/wClZ4PqMYf418HGcf/BnwGZ1BDwW0+M//S8GPhY8pr9PfPTlrWDdZYHCxImAovnvV4eepSQJ
c9OuFWu8uOzrU6vlrJ3MfNwQlhKddDaP5CKRFV3Ux9m/TeSHxN68yr2dwR4llIe2PwARfpBhSIy3
s3FK4MTIErSVi/QWRJcZpGR+sjQBRe4jPo7m3t0YPelLfQ58zfA196jHT0VdXHOS+F6wTN3bEfsw
I3ubu9Jc24q9QNYPLMb7M5vl2OHpD3ud2OeeZIBkRq8RxXssvnKtoZaYCHrOwaLEdAIMG+SpSdn7
AkExRveV0OMmUK03BWbmGJdJH8iD62iegQ+6WrPu9ZitJB4Ct1kbY2WzE7LeaM06soNgULt6v5EI
fDqU+Nj8P8uk+piLjzm1viNgXXZXrawFDGolW0ll7yLgsIk8WpmsK1YDKng9ym84ku9c1E11mP8u
jPcx55wkiEAFOfPeqQJS1lGfRHF9cutPoGVBTwLuYOa3SoNrEs8HiZK4q1+FiLcmoAaK63UmvG1j
W7uyHdeeMe1cAnKsWSMhu2K3jk5lKBalwFgAm3Q2ZQXRoor2BnkqvvusNWLcNJPnBmCV10VHTISD
iCZUn1xueVasBqTuetJUCBKZ5OjFS1PKl/TspfrvRFTX5UNuY7bc/vQpUb3IGAQ6vXlpjCdVmow5
ZmRcBKha7qfS433DRjsd0JPZFzuB5SGYtsejeM01FvcW1M9k3KslHt02D62wbgpqBBE31tqzmXAU
tBM8dXYwhx6FF8wKy53NIxOowOslcRilXNFaIf5kOC9m5yF79cvnxoDhTd8Qp9dcRAwuUP8l2NHp
/DhNtUOSlQe/YL1TjtzEb1FKs2+Am96oyYVZlaEHKvGiEYSBXoA0EP/JzVvzVFvaljQxb2kT66Bq
UYHY9rNSyXGGelLf0aEGfSe/dN9bC9bwU/uR6aQ8juq7Jcs1OslufKoZAlaNlx5JFF9rNdGYyqL0
cIGiOXr/A9RrY2exFlTstqnxRtajIDLbPNlZsXcLJYNSO9IB7pBAuqZYkqtcz97wKmSsQOxfnWM4
G0359JIz0oCxiXe2jX8kcZJ6VWAn3sqqPHU1EZ4DRkP2VvSrVXHUKT8G5pbKQUOhPiznVxnCEPlM
Opa6RZ4eFNGCd7pTnAvMQYfBh4xa9Gq6lY3fHvRSogPqmxzHR+gfjLLY6qN5wbGu84HHXGtG396J
PHnWceo8FWynHvvqjotRkpGrblKDKdm2jOKICMbsYjz4m3zM0ATy+7NfqHA7tzrFIETGfiTbM3vq
eziHKv5S1UOsX2SKxhEjuOPD4LDdPVANnW5xLhkwGeicOiBEeKgmhDeT/GmEHug6Mr50DOJFAaye
CZtFj7LspvNzp9WrdjDvJD9714D4AojZfBsMH1DdkcgjGU27goJGMSvIkf47zkeot9seFKmZfZVl
BbwDEhPSCR2SfmiHa88rAk3ncER3MLvhVXUXF9FiWyU7r+lBF0GZZfHfF49GM+9GVs5KgLQV6aYz
b2P55tKMtPkvq9pTKvKYN+tQPcn5VGfIq3hgUv0OT8aVVWd360I0Knl8dChqbeMZ2T+tQhDBm3HQ
TicsjQ1tJ2J9hyvtlAzYzax73wL9Smlqde/xCKo3nG78mFaJRHjG95dEFstSaw9KC+XiLda9awUM
EOZMnBSBMxPqGkfUuTIuX8tmfKIfWVFaomPNtq20ALVTtxgaxAfmTmQSrEEDUwHmW730jmOaA4Ve
J2zFCF9+KYy9akYmmj+drfAf0H90CM/S+jBKmLLjyOXyVrUZUKXXxL14C0CI/zBuS43smbpA+ZfD
LyEOykNZNEUv0ZBcs9E/5N2mt45J9oUoSpJ6MlNUF46D2E4LSlKYoFoDa2V4ioqQe3GVeE0gYFcm
mJOjMl/J6pDLY0bwag0PtileCZkCTpBSzLHsNaP3ov8oYOXHhQlWAc06M0wmATW67XPkvzVRhXCO
DOJCbMCDRvFPMwmYOj+dTL+aLA0Ave2G5JagQQQYvZJjHGCVuLWw7McCmjdrZn7wgQOfg/MEvkSQ
CTvoOU3s4me2EFLOzk4rp2ZltP2d2XXkC0P31NND01U3WEPrMV5HE9wHgYRzQjhj+j+pk7//+TVI
6HoTohNLmyvN1da+w9eTBKmuUUVPpC03oYnfzWasyL7E3GYVUKMBJ7sWv6gZxZTf7qc25wzKPCBW
5FdG2aOT00YW2d2ABHp0f4XGe2jcoxEKzPKTeeUapPF6ZrQvGcJ7/WeXvNCJIZJchqicpM6wnB2B
2SNQzjUT/S7Nj1hV6SP8YpQjBImbD4U7rIv8xSXIDQ+U23VBJueLXjMJPxhhjCB9AsdbfWZxvXNK
uS38HhW7F6jkJZTFuUrGzZCYrBnK3eSFKAzeBQZ9WDXw2Fs4t2rtbUrl8wKV90mGNhSNVTjCiABH
zOweNZYoQABbxxpJLeCXIMz2M9mOvYR26sp7HdeAmMaN56Jj/Gb2FMQNV5bzu+TIqxJni95sO7aS
UmJ6K1AotybqTiI9IWGFxrD1iJeICob1EelqerPnekfiAQptrPc5OdFVlVGyOSuvqg8FMyAyOiCV
tNknMlXVqHeHBKlyFg0utG7PoPahGlH1udxBBRfjrFYNt2dawWQv/B8wkvswhNcNG93R125hPpCE
QjJjbbuPXeh/xNPw5JbpJ7Hv0TI73IoRyq1l+pci83eD0BgnlI+5x4NaVBHj/5JxeVHov6hjKCRZ
GcY4fCTHgOqvVpyoTQVtPBvsfiXI50OhEB1FQ+hA+T2n43fu29HWUc5zE9lXBFfsdYLB07EpLdl/
Wuig2BzPfcmEhkb+IUrYnHW7GNekHUXnXLTJJq+9N61OiUfx3H3rEVo4Rutk0HgoksceWGsQxdN3
rjpmy/1SzXkY+/xn1G/3VI+oVKcHocdnO/cfRxQ5aiQ5BTBUlqSYYFBYqbtGP0nL/Iks71vCZRTd
sOrb6dgO2jes72Cus1XNXksuaWqqP1X16AWJ92YPAyVOMHtHOd85KODcuEKfHrJUSr8cpFN+mW/F
ZELca17d7LtX1t5qIKUtCiv4hZPnUC3zB/TjpgdbXOUnkHE8sWx3EPr29JpxcT9On1pSB1OMCKbe
hWV9glkOCBC2qlbf+zaFWldwlaMJRg6uDKTVCJHeQ5/Ez+pcLyD2LNlI/c7R5aGYOtLteDaEwZHY
nrT5JUG5NPBLM1Z+Wdd7Dmnegi4oCDP3M1a3oXUZrGFV8A+ASTOaBN2n3rqpHgEq7CttfBHUhyGs
W2JSJx2pf2WsxiG9xJa76l8Y8K+U/52QsZ4OgFenYT83BNLpv5oU/AbhkgLFD0vBsckPJEhtKznt
c36MBfL3SSlu4vzJ5dyYeOYS56Mq7ce4Osw2p6sRumtqbxLOcjI4x1MhEBXuhfcEZ5FPlwDwJdRc
2Wxk4foP2qpNSE630yO/cZtX7s3l9SfCpSWmeILrbyO0luvGrt8GR0Na9sVretRKjRUMo5FB3xP1
/hpb8ub31A+hfSgNNLJNUd+bep+uUjP7nQ0oVbzxobBINx64TJKiJi6RKoZV6dpKyaTSNOVSZIrs
xpRHbRMXH3k1c1ymkPuObq69qdp+90RcbLjgr81kPabMvsMQXohmjDyK+bPHPiDsKEW+pJ1DjbyP
kITWitKLaERbJivfx+4mke2HLxaIiIrauoq/XVbxFV0cRY4/NpzYOth6qFD4YybrBuSRgHk0iNp3
mT1LgccKCOiM7HLO4oPuHQivX5H0wCoAY5kefUgpqDRs7iQDcfnebB6y8cgeDbqSvQprscns6eLY
Z1Y1XBgnIj/v3Oba6NlBY9/lODWMi+phCPOAzFGgTZQuGWFJfpDpPZtnNLYlb4rAFO06pGSZTGth
h80grkkZt9SGEQ+WebWdfWJiU4EYf1qxUEeiW96Lrl8lipjURF6KiyfvuSy5WLiHwOTpbnQa9Vfp
LsXvfpjlRzYhFAz7QzKND5GDdLL+idI6CMMjm4BNxaWGvWGtyp/8Y+bdJLF8NadPYxjtLSfexagk
aqa0bendddBWIx8qMC2nqVhdSTxkvE6pc+qiamW42qqkSIHhKdBD5+ZL4iZsKF4NmqU8/Cz8kGmn
2huV86wzVKSpWZvVT5pnpM7nd3GJ8bR8MLyPjr0wXgq4SF9tKZhwfcDzn0IieYMEEwZuDcSLT0gU
rmlBQh6RxElGv3ntFa4lKnDnnLGuSkhOJnhPoaycXW7sNGMUy6eKCKonctf3iDxyVx5umVE+Kcpm
HYJoxFHRaY/OlLPFpw8mLMlA96BY6Oc4evX8dSbpYEhYoTK9jMZ3TctpT+8nfj6piNjaip1NPqWs
XcAhLPuQS7ex2tV6sWu9S6H7nwrha4pPaiqJcyv3KeWVOV1qwmtc48lhMGpbl778dDPAiMa35bjg
CLKVRaYiin1BVPZUDluQvRvHjy6tiZ1ZWqSYPyRDf8rdjVP1R1JsAd5KUmgRdo8zhoQPCMQrM0cy
w3bQpcASJSq2BEa/V68kuSlF151dn8KQY2c6e+WDg00vs0oEI5in/WuLGacxrTsDpYaj5XcE77z3
+hJDlnElewHroWDS6sAdzTtzarcZP8O+6g9z3yM0ezHtnzafL1NhBxa6zjq21omNZ8lMyAbHh0Eq
iNwseyXTb+/TKi63bROuLaV9Omlyy8muGENOyUEjaMyxAVxrqO7wszxOJkuqWNuNjXoVDmdBwyeY
I+qpU9YHQz3c2O0PazP1zfWAxH/q1ZZgiq9CPCeLDlR6/qYyilsWhSdPa6gP9WcU9GtWPjhpqg1G
x2No/SzIQArTbSf6W+rLa0vB6acw8tNsp7XTfhhxwZFVMjI7Raw+e3Jbc/jZXrdjIwJB0Odq0faN
C4O8ELeJ26cd7J3MqL+n8sa8LJi+OnkgLnuy6K46uS7SBXbH6VwZX55DwlaWHy0UMKqsD2AbS+ic
7wNnqxl5axJdWRKcjDkN5vnLyr3N7BRHOyy4Oz9Gng2dz60uT5K2PmKVjKAKupN1p2vFK2cCQmSo
z97vCsnqYDdrx2d6hcnKwHM4q35Vd8Upxvk5yn6l1dlGmilbU1C9OZva6Q12bRogV12X5ZvOvi+F
1VR3Q6DsdBsJBxnz9DQX3gFJ9IZgNQRLT7nX74SP/3B4920yVb4nPd2FU7bvHOfW9eD09HTr9Oxv
kC1GDPfNaiWG5iqYBkUlC4vKuyRa/yF8F13Ksi2b5GZ4QK5y3+cBPrvK9xijfwx0r63x4BmiOZIi
ugd4QoS0XmyHwUdQWal5FZWbUBt+ygqpPZRbCOG6S7i0gRqEvJ7TBbNkChBpE2n64cltnlPxraNb
rQbKztbkU9HcEMMVjWtszgW+EmPvRiDBKis7x17z27J/Y9cILBvVEa32yLCcRNxNEoV0D/T9Lqpz
PxNXd0L3Q41epMOvpNJenNTjZmBFwus9cju0OhZXY9fjxsq7I7t51GH1lmiXWt1RYWz0saYonnZa
rx9nJvOJq37iKKfetg89S61WX0cWNRjD0IHslMZ+bCy8dDbxzNXecL/TzNm1zt7x0b154ZrBzMZT
7y5+Di0joNS/QZ97cHkPRptLvh7x1dmKpXZ115cl3wfGDVd/Cs16y+IbDYDv/ZqaaO2HR13hfRQQ
9NL5m3Y9GEEUIAd+AovRIK9nF+r2Z615rbn2Q+3HLYFshm8ID7a02H9uSoI2Xskj2CU2DaeOC4VQ
isymgnA+zYR1HHmcYvidjFjBOkGVqFerpCOD3v4Z1cVl18YEzVgnlrGjtr8jcJCBLC2amN9Cumc0
BoFhQjntqgPtEAbmBzOfcBxuFH8QT8NV1iQtVfH4AR30OdIUwUkJfxdbvOc2a1+stPsAh0xcNuYC
srN1uIVMsC3A5E7xCwPOoGEjK9YmAauFXW8hlaDIR5/Ov7djlKEVBHsWx8GZTiUOPJPCgzEsRt32
taz9iz3V5HmwjEmzl4GWEdmIOfp71z9PqTyLiRG1vIyEWOG6pqDFudlWq3FObnb4WDjJiYyBdSxf
s40PGoT9Ia6TsFjCWl/sYWV33wjU7lT7VITcnfS0hU25LOZVNtqPxXAxabbYq59MhASIBhsSk02i
dUKnJbU2RiCoYjy52TOEVJpB54ri42SiPLZznGal8+lP/knLfXT+1ZMa8++aiY9mVo+ljwwhIWHq
0qRf/RDtDKZnPuldxsIgZQLAtrbTN0qJ3WLv44MAKAIR1vEo8lrK7Z4fGgWsa9HL1qs0vdnZS6dX
iPHiNdDcKhb7sGyexmrg3fgqnF8dTK46f+fjOEl3N5Uvjv2cObypqc3g4aNAFD9lXFsI6NE3BdhG
NmaMIJAQmsEfD3TJ4dA/DhnnRGV768Fb5VnjslPziYz077xQcHL+St1bMevs0r5Shh7pnHOEy50w
mt9OYazt/DiFI/4kML2gzrrWOzsAkcjvXZv+Q9f2m0Qbni210/wMiUC0lhQnGS6LyN0gameCVK+n
9FeUvcz0HLHzy8dch6v7Fmpq1aW/SxYKaU5Sk1NuyQ4+hF786Nf6dzIkB1f27aH32xGjjdOSiuat
UBNgPRW7ziiZWWcvcT4ep9okiCS+dmbLwjASA7Z9Xnurdgml5+4dTFyjeY7AJrT4qIwuN7akKoCX
M9loGNYl9bS7JvKe4pktBI04b19h37c5tRqM/Up1PcM8T5x7LaoPKeQpI5WACFnfjkn5VojkRfbz
wPlSXu1sO2KXZZAxfQygSua2PHJpTnB6OOC9NHkVkiDVWaSLkso6EJRrcZuNO8ukakYsY2wkf4FH
2h/lZMNYKKcsMa5axYncx9tkOgx/NGAVRqRkh+J1+d0bvV1iQrlrxkjt2FvtIm862uhqCj06Fkyc
kJ+sO2HRgIpXpq1dO2O6kMN27GGTMtMT6dtkagdbmsj7ypxxRTu/1ngWxliLT3++ME0N8bzr5zT0
b4mF8do2z06LkwOxz9p3kx000QVcujXC+WKG/T4Dkd9YXwM3PmuaOAraetfHqbO1dPMe1twTSqWk
Pdai6UjM9D7dFjN1TWQjfQhW5ugnVbz52akuyrc20b4WbWAdUfswwTUZicKth2kQF9ze6fg8jt6r
F/fVYsABcoFJICIkpvQZOuHCA169JQuqiYF54nHEjI2JnTjnNQCltueaa9NT7HIEIW3uwuHMB39e
yI9J8laycfNTB8Vjs7Jic4OUYtMwfDZ5Whr0ExnnkFIEuPTwWGN97WgOzU9eUaxOvBCMeC6tSNKD
5pHWZ6K+qGmWrSyL9tMYn0jViHamo25Go32HWgrTvuf+0uIwPIuw2jQ6gs7Q1vNTL4Z7qbUzwAEJ
dje7YG02nqblLR6x2DDud7Cuwkn02idsmYySMqbCi2RAZpj8tWg+DEpjRj36jLjckDcjH1zkKtZD
GuEzN1GHVhMDw1nwDRBnHG+jM2Gl48bJSA1yWq76yX2Yo37bZOKLoBO0rGyY7rKDbPCyoJA5T+MW
6ed0xohTNE14X83h+9i1HZY4bvNG0Lu3+BGXL3rF607eNel0RNHoie6fMHU+29lzVIv8URcHggNR
1EfOzYqRqho+UmLjYg1K7cFO/ECK8gLp9IfCyK111wvn4jUESQz9sJcaP5/GZ2LkOmA7eAja49z5
sEESVhUTiw2FXBfI1sJuLzeGPiMlriDtg8knLExa0zEjIFd5A6e9GUd40rgFBJ/Fyrb5CDOe9lHU
z04sGuDCzTmzovBsWiZvr7B32tg4O761l172JgwCZwMCAQECritfC/EnFWi3+5yutndx2FOAD+7s
bVCUN+t2mpkdJBMLlkbBgldZekKvcsjFmG99C8D6aOJPhKwb1gBkorH6EGw306Ks12oexNazhnvU
9d4xzLXkIMP0C4jftOo7PohKjfy5PPYnXMFvhW+TD7UMoXIKPjlgQac9mxliXiJyP4KMarNS/Xyd
K606xAzPQ28UGzHoL3ll+bjqTLRSgtV0afNcq9jcA2rgJ2f6O2IL6kAMOdKb5S0FR7uYFnAEOUFu
iYqJs+/vZJ9cNHS76PLm09Waw/guLeZduqy7iB79dOGPbsPG+lbmBz8K/yXzxmUpbYLEKsuzHX3n
keY/oioZZEH5DUyoDPM3BH4X4XADZPWLpzR758dENyujJz7T7damzTeUpUrycfKNNjCvk5Zz1k6h
h5O2MzHNKFEvX2Jaz4Ihhp+Kl6RQWqARryHYc7mWodDl5y99xe8LdW1YEY6VbLqsPZHEQt5EaGA+
j7+rrnik0vcJQKAGi0R4jfz4QzNYSfojksslA6VveAobO8RbacX3ecniDBjalVhoZFUj4oCxip+V
1auV2zsXNi3hFacY537aYy7pKQDimYVbFKHA6kR5DaOuXqg0H4nw+l8dXNzaqdlSEzCESVV7I4lA
YyJNSema2XlM+9dS4PjtFaV7F/PWze5j5jnXPK7T1VDO2zEy+0NaDkT1RizfWyKNg5qEv43TC+Zg
uu+y95l+QmPe2jz5h7ye1/rEyRL31o/NipxKdLhGllZt667m7CQIni0GP7TlixULnQ+8YYZrXwdj
tE9ymXX2SfmlRd3PCN/BekTnHgdJHAIdaChL0aJSyVnxSOseHnvu7cXRaSKckDOn14jVv7Jug8as
KsRnw58uL4AN+j71ILPYJHMQx5V6HsqlVFTngu2rAX2Q45A2tkfZpJFtkFaRtpg6AUjZYhO6pbbR
h3aT8+/JxjQ5WYV2rMYm3Gtu9bubcdTYTYkruycBPG2046xHPGsIPLc6air4lPIFsF7DzCg7oiXj
PQPar7FrzTxBU+bAzXIl49q6X8/I8talDewxT4po56URhQqSOL8EVKG56a7S5ufKUfcWfnPuk8bE
MaKfVHvKNdiPnG3RZhinDROv4t/YO48dyZXtin4RBZJBO03D9JllslxPiHJNRtB78/VavE8aSIAA
aa5JAe+hu2+lYcQxe6997Ltqr+riI9RJtQy96IvNEjXHzJchy4jMtdwAnchnVlZhEHrVQxgb2ZbM
SRZqc12uI7ugXKKRNgUz9DTxOjpAgbXIcTfjnBD/O6CUDhuwOUvEoMqgoXelV2zrBk5Tktpw2yL5
rrXlJku0+lDX3tvIqAkpnVfsO24yQiRC0O2MlRhDkH3qPkdD8xRZMGuycjhEGawPV+T0DwmSjMFx
Ar+AlwBlrQ7+gWB3I1CSmlU6YKOA95k0xaQ96PFUnaRs7K1Te8uzK4y7I7AQhoN5sKK+CjTLfSYP
+pdg5u6pcHElu1PCW0J8O++LS4atp+XPZDsYTzYNzLpqWQ8MZufsq8Lc+bltk0vvH3gHtd0UZmhn
/P4ae82Lprx2T9jnNNBQiH3qmxl2ft9CroOu1iWvY9vkMZDj3PUfVR9tK5sZOiMH446+GOurldwq
ZKvYGmf7PSfhHSv4h+k39j4TKHX6svgO+zD6mFX2Ryt+3J6oq2muJkJ/03ahX9OgSfu17Wv3LibO
7LCPEdYs/7MEF0z/2bVbzZLPMhOcMJmiNJJNue8NW2MkxnqubOJ3nqZ6B0vZC5Tu5HdZEf+ZwgyJ
jKY8OknCSyeIcmXgy38ox7JYJ8iOg0gY1QMVMn587tnCtOQlHqW62FmIblaLB/zpxPrlOQMNX4tJ
pV9+uMsP6WTawYuvtl1gpK9zZsRGz1gwBNljZPpXZhaExgw5O5eGFcDkdVdrHtU6scIjl4p8cJW5
x0McHaOMk6Bms4X51CCxL476EwqdhPrDzS+zF1UXUFwVMPapXwuly32ouG07NWlXp5HtfcA0Elv+
dAezs0SffQpNxffQslhsh5q7laUAG5XX9qbAZ4GdtTBw46EAsyZ73A12PZ/yonroQUhcbdYmYxuE
KUjrsmYsMNW0jpK43UcjNneglH40XOWXhMSmMqLVRHS9aR0N/Wy7ZPZNKQTPvr9adHc7USUfM+O1
cDKzh8xokGstqXWwMf9mZYzpOiU3JpR5/jpjqtok0eDyWNjWIYq9bpuZgehnJn24BrZmOdb3vLI+
BlHQuOV2fmi5Rl5tB+qpo1rj4MRsrPWseKo1pU5+y3TIc3KwF33+xFJ2nQL9h9EGE0fZo3sHFcz0
tLN7PLk5w8dwSA/ApjdlvWTPqrjaoNjqglTWAmlv7gE2IfFLOI5xrET6d7ZUfFLdntiz/NaY1Qz9
aiYbbZoCx7eqI+XaYzZgOxgbbp9SL1m1FX189ZYfTi+gCJjTNmYt1dQaSTllBSJl+ZGMhb1ODOtF
0RrAyCrGhwbL34OpHGZPbJIs4Q8P//z/nrsgAnocc/kE5qRsgDci7WXmpZPzuJYJ6YJ9b2cXVGsn
Povx0XH68dH2ouFkatbr3ChyWnQukaT02wu+he5SGuZigMrkTsHyj3xt2oN1ZhpSFv5ZT7qGFUCX
IfO2G7FWHUwsojKcoJ5tcSX5VDAjDnF55zp7e5Sur7UgB7ios31eKvdBQJrDO4ggW0vNmz3i/+hr
jHSiL8Dfr4aqq+kNFSjz0W/PRgV/p2XqyZItK/ZksqdbR29IMiHAbNun0RsbBuLQzUn7aOlmybq8
lhal7DA0qNjqhs09+gBSlLptSaThcWxUdO9qGxERyQo21Svp47m/QnnAUG3Ck6EJVDleY2J8p8x2
uhI7li7e27FrboXHnCvKEiKloxwUuc1O41/xEgggyXKKq/laiW7fkSpFxCkZH00pzTW6N3kTXQi6
1G028RKXFkP74uAO38iUQ4+ToDnk+f2CV06ZNhALEjrDK5rivcMNtFfCh7eS2e7D5LfuA1gObxUp
jQGfstlbo9S7R2K0n01yVxM4GqFhzSfsP949R7eP7hvVm36xm5aqDIHY2ml6et8upZggs5OB3hjR
dHuVhxatT4JY4bRRZls9TP1QHbSwR9MUGyyHGAAdxVCjH1+aMp9194iQcl4CFN2EKQb/5LAbMQZd
MjnivGwiiC+1satFTXq4ELAKUFYmbs2A21fZS4iI/pGS/B5JrTzhSQDkEFbJ2shxq45oyLCdMrYm
tPcmB0rSlJnJWOVyi8Er2w/5+JyYIdmLNd7AzmPPayXWu5TmTuXM4Ccboxs50Yx6oFmyEO1/MA66
7xFW0SZ0bp6Dczbu2XFEowQ3NE5AFsjbC9JK0ThuHXOeyMm2Nsmo90Hcer91aj1lNtlY1Uy+oHD6
TVYrNqSj/TD481tW0ro6kVtuSZTxIMBmcB1H9jYtCopVy70YxESg6OMgX/iLZKrqt1JK62YZ7psZ
Fp95qH/IbnrlDZJI7kOdcbw4Tx7CkKhgNVakwzXXS//FydpN7A/Wn6k3liuHS5PYD/5URtaeo7vb
WWjw3Qq8qFZT8vqNEmbEfKYewTHsSVbbff9hFh0h1qFlIjGz77HbN2sNWx+rMuei+B01NZerJCaZ
IdUiFq/GGYQQhVSloyVrBoe+iOFFxmmgdyG2s4H2o8ytGc+zjq7NBL1o22mKyRflVxLjswVpNwSN
KGAk9D6WNepZixVaGGnsV+wYqEJXr1HzQ2OEibrDvEU853DFoEyQS+IlhyR88/3WfoyjT6S0r81C
Ryo77zzpRf/sY8aeYm7OOtJRt+iCAvVUK9UcFQ5CKusxfhjN5yIqsr01IDxwW/eCBGlYTXPRHkov
Q6HbSbEdxTrxGSIK6nG0eDBwGJVHPlPCpD17GWcF8HGX9nStu4kAiWZGp4Z9/DbVmXBnfS8wkNE8
9iTPU6HVsPtCZr52VZ0EqfObkvg3PQ8PxMyaF0TDT3HVECg906x3eTpsMSvm28iDsexjseFgYWXg
xfe6Jrh9RC7A/iizt6Y+oCiLO1idERpOWEUJkHS+zpMhb9kUqVvnXduKD8BiNLwaOzukIAcHV4BG
OUj2lf/y31oT1ArP246ze2JPEYCpEWdpfE6FyK9JqX12utMAKnWjlYa5byvmyQvSWH5h0tSPWTsd
Un/c/RPK0OZndyBfL4ocJhd6VO4KHcqKj91c9I/9mE0suC1nY1SHYiw/ZwcVqAeDf5HNJJXxayrT
RnfEDFMpNJCtbAkbG296kpYnLKlg3kQKXpSd2NldwHOpatVWIxb8CB79rPf+LSv031bXShg+LPJb
Bpbj5F9TCy2fHXMxIo+zN7VkxRQz+3AY5Kxaq2NaFHsvyuMcDB3kVj0jkaRtId20o9h60uBNMybt
mdHTSoFvXdm5laIRKBbNQdKcmJ/hjSqZ5g6aMfPdo/xmMmK5ks3aTHp0RibevsmpR+nZcRPNFdse
Z0MUOiwb2ug9jFsnqJwGG+n0t+owrPmxNUIg5odvYlQtnXBfRTOtCOV9UKopIrtbYEk2nL1M4aNk
jrj3ojhTLtc7a6KfGbKS67OrzOtMyM6lSd6JedtKK1TBqCdP7AxGpDLTdKuHljmBaqxd0fjtVgmw
VwVDOpWbl8goTyRHN2TVgGCoFGzmkkhmK9Xcx9muvEcNohnWqhG9jjZeO9IasYACYWTHZUHs1L0d
g4xDlgzGwS11cmo8+yjukT7rWL+7bWF1H2bP4AkL+kqVvxzkeLs88jEze/xUHqt1VYof23mJ/ZFl
lNeRh+odVPseDwT6mvBmN7KhIKmlsU0nfPVOLxPkkb6iuoNdmtAejzqyCjf3mYhzhVdlc+U4XyH9
HQ8TO/TEoT6Zw28vLQqwvsbKMRbufGYAujOrhrE+/XYZxq/CeiODdmWaPZu0ziEjEbuBxQhPOsjH
u+qaOSgg5mSkZ4XijFaQwt626KwGTR2UMKY1M0jmGzVGpGy2g7FAb0jaEVbvKoNs11ToiAzM3bki
5mGiwTHSisFukxKGYBYWUgF15ewCW52x7iZDy/cqjNiZ82zmo7droTGxw/MCf4jxZogyO1dZ88z6
E0YwnIGVHdH+wbk4t154Lx29QgrPCyGkYnKoI7U41teGtNVD+91ZAfN085Iid2Fou/Zcd9xp2kw8
g1O8eoyUYBCh0BSVYB+FLsNsl0uawj2fUVIWoeTZSu3xDIripW+tJ1PJ9maR8yLG6MLZ/8ds5i+p
z/IQUteNqTo3izvBaBjmJsuOOyk0UBoUi0BEVeTJwMp/OGa1bRXhtkh7p9zT1J8LhgrHnoIF2TNL
N1PMjJM2eAZgvOHL5YvULlocdUKsne0n5ktNbaA+0AFITBCVdC//qZH3zT6oxAwpiyW53o1+wDIO
Vqt0+oOdRk/pUHN5weJgh0mep0+lGNLqkHJTsMEnYY5QrHGOx79u/wHumc5YwQ3xo9+oCBkv1hOV
Xgw1YDaTgOTMRW+jJfAycyqyiQ7EH9D1u6wQJt8mLdoDDZJKKun4pe5CetuSx3X5axyRelM0Z79P
2I+J8Feamb1xhoDb3UCZo4JycPytPsNabcPmZ4hiFBumQeqntYCPZqntmozggm7ntRKlEs76jSE1
tcnbwgC3xa4xZu+0niyiwfqmutTUVCdlo39ocZ7hZVhb6l5JWJC+G/krQe+8aRw+/HEiaGLSlBsM
TX+HMoH+3J3inT2Xf4C8oL0sWnuj+yMJ6wvHtKwTPC1LotcMIwKnQ8pA5GjpxhZYOGIEv6wvTf08
eHzhGWrHQdbZNx1Gx3aA2bRy6AfXsYP+wmtfwhBVKsVXv9L7YpdUsCyygWvD++mF23AcxZLT7puc
5GarwNSu2XTQe0tSNvU5GlajIRdR6VtFzuA/h4CXK50OYOlnGRaDFIb9XgT6sRjQ1Mh5ussCdyi1
CUNNUQ8r6A1Aq9HFN2W7rjiKV6Ng2JdV01YY81vYO3zGTAno3z60WJSgWn8bJ6rPmmYgfE69YWPp
/cGU/VdrOOWy5dH305MJtmLTEbe4jlvGvV7KdtGmAY/YPRGaVBy7AYNr2hSUhLH+hwjodusVgpT4
8LFqqyUGL+oYRPBx+32osdfrsmvotechTpo9vtFP3WywFZUamSwkPT8gEb9bGmcFYwPeoL4xrlBS
I8v+RofwKv20/iBo72Jlrv3rYgn3xbOviuZhbEL3zuDua+CgwlS/nyGlP7qwKfZplB3NJMQHK4fk
OcZf3OEC2Lhd7OzGZnT3TMUiXDr5V5qY926U02ML7WObv3h1Mt2dhcDts7td18p+cmVdnPOuA4Uy
Fl9WDjxZPYzKACsT8ek3ywbdawekj7SC69myWQzzXPKRMLbzM8wQwtF0JkeOsTfr9DUJS+9kwO7c
WT7oZrOeUV4avCX/b63836VL+Vgb/2drJRSAJvmvzsrlL/yHs9L6N8OyXQLB0LfotmeTdzL8LsFS
hEcZpul78AEoJMifwdT4n9ZKcqUWypXvkSHlYA3Gj/kf1krL/zddN3XD9V303BhfnP+LtXIxcf53
a6VnkW6H9dO2iLQgF+S/WitdcLKR4/n+WobtTRvbU1KXgfL0U2089yWQc0uj+hfTJmfbFZoQUehT
jSTeuiIGs4N8of5psWuAVjwk4F/Qwq8m5OChM8JJsYI+/VAOz/pjKg/Sa1eqIfQavZYOKC5hqALh
bpr/uManpV0BrwbGcm6zLbJArnQpXSRMiar9LGNK6s7nrjI/s3ci8VYTSvIEetNgfVN2spIDDCl6
pF6vbCjgRTXnpD80/BeQvCwbBibzGwa4Izz/Tky4E57K6o2q9ulPFjGnrVfeeDF9km532AQFG0GX
kSmelnXpPebNFe8H6H3K7x0JqWuDjtahU/Hri1Y+2oivfVCssKVsliDanzy9+ObEL1EireFacpGR
uO8l/6jZ3XrnyScSFo1j+VngyUAHx/q+DSV7ouZY1Wsz52IG741QadXFl1rbVd5RYOdEKd7oH8nS
5cQbo34qOb4HJGs9yi3T4h7860LAzVnLluNvD9NbaOKpS+yjFV9ikIYk/K2QT3WMDWZnk+BS6WfO
qGVaaHW7pV0faawJ6u5tA0KygwSH16iqZJeJt7xmNmd+gPxau+IQRgGE7I3wWPI2J9O99OSrJtab
zL59oa+a/mgDDZU+slo2dJk23KC+S0SXtnBJDlAr7tBVi7lpZhXUcLOZE8MCEPm5pCsiTWXWTbKY
04tpPmYW4m8PZhc8Ap3FrqUfpMDXgvQbENum8NSm36MWH/yYsEl43Aip6iZFGeWscyYEIqvWenjx
nOcJuXWazVgF+4vfMXxnNzOY4AjCJ59avAP30lSYK5MzlJtWo1s4kNa8Ut4dH/0oXoRlP/RxR64s
xrNyHWNC1GPequ5G9+aBoZqZYQAUXQ8y287VjftnZSPty2jcKoJYCm8+lHXxg1TDdYPJO7vWqwof
Y7mRKIHrA7hw4f2xuIY9CZENGWY+rVggbYbFBoIFhkk/ZV9Ox05XouZtiSQ+4UuTDGsMZpRMESOt
kOwKhAe+dtLzaJXn5BoXuLsUk0lBXEAFPVXu6zJ+EDXG5njeds640SHP6YiZk+jTFTun2zRsWfpL
q28q71VVGP7LTDGCiPdIu+bidXbcbXXO4UyYH14UXrFxrk2MmnBwVktYxOhnp1Qau9T8rOe/wnyp
Uv7F6YEadBs2SVBVxg6u5MmrARLhWKbHlA2Cx1hA8qvR6M/b3N9L4eH4rPbtMNyH9kc01GP5iPri
zfPQdowpfsBkV7j1mwbzNOuXrOFjXBIpNt4wwlp+ftYroBxs9QZcFHwbaxR9zfBHJce2/I7nLxcR
n4kS3wZtKf2vVDwSy/nU1wJQEKJ7vlIl77dTMOtjjgJ9pmJpimIgSHT3mETPNliGbqEbGCmWb5BN
ORYFRajIGjkxcZ4qAdmf18cUx6TM/vacRGgQR1EfdeKY82VFgJciKb8QDOHZSAPPyjej1QP18qld
Xga8hGbcMgJ7VDQ7vrhllJHjbGznbt5adnq0OC7gr5L0Ii5h4wZ6iCY7qamPySXSTqhQnVUiKR1G
2ezDev5ia7jp3Pc5duDPNIOH6jT+xL3gqKzaqh4nd5uylGtdP1/nhsPj0iZdYM5WuHIdxImNKGNU
Q6gtFy2+8Kl8MHscZ8O9QKTJrpbt3IexLHdGKFBckJuBbumQlyjZrB5U3zz/WHOKNnlyxp1va/UF
twkC9BFZ+rteyW/ENTESGi+I/NE9mrZ8NReVg4q0bz92Tq4dpcdRA+bohC+ZjWI8d2tCChkC7kEz
UT5nB2YdU6LosRq/X4i9SIVVQNfboNr3cJU3iGwdyUE+qirQve4X6jJei8xmTmdDymDzwJTWl88J
V1cle54P0TI07J33AsuEb6KDytv4w60gWgngfrxOiXVC9/cc7RnBA4wW17ldPVjzXosXJbHfLyaM
sTtUYJdIs+pQT/UVq/axRD7Rz2jPtdIZV9ajiXxuG9cQYYsjRm+aqnZa2zUCwbiSf5tq3flwiH0d
MOCYFjrtrPpttlPLO1iBNy8YCay0yZTrapKEiZAZbb+1SIMMYa68ltnCkD5YoZasCiuBzTvWP9PW
xQ9JEIF6mCcgf+nkk6HQD4dYwXFFIPdtyvZxmKyv2IqsR9/mBq8TjeaS1mo9uGN37Er9dzS49aqK
gzGcoHSxBG0bJCxIevAa2albXrvK/cvhRuqYUXvMD2fOtxhptqzcp67GOWBw2EsfyVnadjd0Auzg
mkuqp9NOmth208zDeTeFgSXnbluPPmCxvDqm7vRH9cOXOWE4ZBjIBwsHrERE47XZHVQUTl2+GbWJ
TY0nus1em9B8gaJn0Ip4T3HNgkTxBPgNhxjbb9YCctO68bSfOEnsweLhsGJaKyQLrEXR/mCe6FXv
vWg9/oYIlRbehOHgGuJIE9OdFLHKweCZr5Hrxhcl3XAf9uwip/a7guF5NOmuSP9AM2jkig5oQwI6
xG3kwnZRpJe4Mt4G2/MgMS1CcCPDBFwj3gJ/QKx3GMXzOjZZ1qLzgZA1plcuw2toRfEtRLNyVQSl
t4yjGJ3gZRmzT7tCte55xc+CTN0OlsmhxXcUquS6ximyzePiLESPfi6dchRsqJr0zHqeWCfsnZwZ
iRRcL8uch5wNefBT59mKw2SnasZjemVdB4znzHPZ3ahS37SNzvTOi+2jPQkLhWubrGG/78ewiQ7A
jAHRKbhOei17kn6jV8eFPMlkusbeWsOCC+Z+WEFKbq81f5gblTAb1S6RorOiBqxQi3uGChDbM4x4
tgYdzgyzikWScrYBggSNP6C1KvpLX1QH3cQ8K6d7ovzPmpEyqEpsGeJhYWIKthqBgQfN3FsNorp+
M1AKMqlACUO1ZhbUQicbDkR9zgUBPxFBMUiMayYZWremtMRfUTEL6yBQ0EcjCzoY7SeIncEg4eLW
gDIXub5iWYzNw92wBbkh8k3jP7HxDRdAGL/Cv/kxwxFoCLyCuHn2smdNoixz7FvdmLzIWxYdIrRj
urbTkr+OuiYtxAaCmST10rJjKiG7O2y/jyCUN2UZH9KC1TbSFLK12GoNeb7Xmfmjhf1kp4RsdTz2
wt6bAvtYHu4nHcSzf0pb+Sdvs8/FTm/jgfCSgHNmFWltYNCgo26GbvBWy48JTxaDcCyhCFvwBgOF
5PPtoUQk1RMltDvUbwW1a+szj3P+lBVoK+daGc2xWZn1Q1Mmd6dlyMy3X8+OOEO3Xf8ByPUpVjf6
XPxoeyfNGAOiOlaEMsYaoDd/1VNS9Rbu5vih64gFsMZNM8TM68W2aI7G/FSAMBpcoo1Q51j6yTEY
AxjMU9kkPkxRwbhZh6lwJZoUaeqHj30FHsQaidfGt0FS+oggJrSlRMqj+pCAGzJtP/NgU/sUoA3Z
B2AYI+xnpJzI8CCRaDv7kDTy44Fae/T2Vtk+yBGvG89Q7s+bOrzE7O2xKWJ82LPm3kYkb8RfQET4
vjJZha1AXzGO+Gv5UvXq4OmPelJuuw6rdg/vyvmOE6bAIH75rNKxpYO5eGCz5vEnaUhQWLSrswUK
4rcDazDNNEl1uh25xRwXhZO1BDuq+hRFn30djOGDTniJpOxMLz17CM8qLq4HBf+t2dUGBpMRJONT
NzDm6l6ghmFNtjnlXkO8exEVvz+325SrLsyWB8Y4pFJtPBNYhbxVIRmnqCaaOrniG5ewAhLXw7Az
0VelJTyr6BZDW8DiuQstt14Zan7tcKdzL2+UFa0b4raLkM106W3d4lBN8YMcrJWK+C2AYxpk1re4
yChdpHHoHRKqIH3aD0bxUIJR07QHPXryrId+cGi1dIw2x2pAACo/TGjjugQMI3AKkIbhqOMwknWm
M/IjaLQefhx5JvBzndWPXkYD0PNfDf8kcQKxnaR6dwhk1VD1Muqc82ChKU6sriO9fOqT6dkhgcga
j4LNiImnIG+ga4kc12iMnggvFZlarXfpio5Vf7ET40loJzdmA4tCe2zfub1W3TSvlfOQwLWfWiRN
B4wPK005x1QXR91Ey0N4Co4LUvaqbEaKpfYye59AzBnzgX6ncB9lN+JMZjoU/XEiCoIBsVT42Smg
EM5T79zQwvH76eRwuTjS43WLIEvSfSG3ZXzPt9Yr+ATe7bp/sSzuBrLTiulmkhs5AZkQJJTkJWhU
2osEYkJuBZ1+idDm1SiftXnXkagK5Ub2/d107yOVj4iHrQ/wBQqlYHOksRmcCx+xOXajFhNBfm8y
hRI2WqUW3Sh+18aFfFGXz61m3RmF7uT8hbD3atLBj4GfMlUggS8fTy6/qjBeQ04JK8b11+K8zN12
yxopYSQxluAisESj6Yv6p4kdRq99z5gtUyQQtBjhJqaDHfxqP9bI/hhB4IuFyrpjYRfUTgqnIo1v
eKHWuZc9jAxxwxjyQXHLs4/B83YOrgSNZ6CKzBsRgl+F5Gg3Inc7Re65yrPTeBAcXoa6ReZz5c17
N8bM1pxnqOJ27NBNvJTjdNDq6DDhRYUc5NQ738IV62onCCtrHx9ASg+fISWfF7d5rwKtap5z9nE6
StesyQJalFc9jg6WUz+WXMzCq85ZlZP/8DoxURiL00SEccU20H6y3TvKiXXJ1nWSbJEhdb/7Kjql
cX3rksBF3Nc4GOyTbutD5isL89HVgZCS4j2Fa91AviRd60+GGNjFpxFrF5ez0YgsuCVYpfVpuvQS
4yDxzsrCyAiG112gPfbLaEu+rC3VJDMhctZWTgZx1UxXbsdH3LyaKRdNVJ1Qbf5MYKZHhLU4Ex6l
Oz96tJBZVmw170PpsH3h0BY/o3Nv5vdaiaPy8CvpL074N4URkFgWp73PudEQg9AHoiIzoeiKx16S
xsQ6srcDE6hySJcQ2eN3ucSxTWzKWgQWhMgFjkshm6IJYgua4bLBo3qJyerrDRI8kiZo7PFt8saV
PgZD1NxSwubZjzGR6N8BI4ND3LGu2o2gFedcrfv8ZtrRVidmaWGWCetJZnt9ICpm+brPV42GqaXm
6AXpehZseX3zauBaScw8MPIP5WtEJ5RXW5bUvr+j/zalJEOhBuitv6iEcG3cCjEEWagw7B6c8Rhh
Rm4t2FLJxFsVB6y/GadsKv0STrvEo1zF8ymzL1b227SOz5plfxixD3kHCr0bPcbLTTY2JKiQ+hPB
9bKuM14/hAOLUtIm+8tNaUwjdxlNHez8ov+tKbGl2W0HyowoQxoNv6x48dLuiGMbN2KAh2hfQCsF
gLrSinwtHJ5iszriFlr37nguXP8fN7nfXDXvkeWjY62n8jfNxXsh94bysQgAm4zLs15AHKYbK8NT
I1C/l/FjOIHgqDlgOVzFrbQz8hrRRQz0igjbi+dSO7XqWAD24angkXuShGCMhBL19Zcfd3cE9Gsx
LKhJQan4tyO2sYRpEk9f4MX5RoSbEOvTYsKUuEE103yWWDtrtBhvof/VuV9xe3X9e4aVdMZgl+XG
EdMAXK4d47UFyaa9z+A/JVObeiaITp83ohqx7hQBkq0NZM0gFxv2nkMe7RVkI//Zc4LIgrwTQARp
YiyV4dl6cNBsIWHJ23adR4xHwYyY/bGentOEcUcz5BtvwKvGazTcZF/KYRF/7zP7atDcuVgzLATp
fUhH2qsLlNmtU5hHEVioroDyMJloCRgTGLPKWL6iS17J8CHrzNXjXNS7FGtyWd7b1LuoEqvEnKyH
6JnkNnw/QaTefWkhuTAPTTcEpWgOruwuCyZcTD+o7jatZexKHk5kzTie573p6SsjPxSKD6XhYInC
YICFY++CuXkcTYuBMjWhg/Y6ecTkE5iUKrnufyed2NhNvC4InpzsBBP9G6SYbTpM31X8NyWFiSwo
2kqAdyeFvqojFzotTjlr2hHQjTneG/mr6wDQkfqFI6go3cGJt7CIQhSaIJJMNj+cPJimF16FxHOp
OR+LQDn2mQFwrIIk37QpJKHplkTQgmyPV5JzpPo0dOrxaU7jg8wbZMwFYzJ6oImMFztd1z1Z9ylz
zuSmAAWNkgjeLl4rHrciLh6nlngxdH4WLWmWhdeoV+vvtsX4lenuScsbNqoEG1EPkTDtchwB2l4X
vwVHH9dSM9lbXcBab6lZm0PPH+8gVaGrLX0ZRPTKPhMA8PAHaddHdt1srrZ2v3NKapyIIi6/2QVm
dBcQP7JveIJAQ7zuNiDyb5KrBf66R+4eBT1+bwzFK2jUWzht7KgZ6liXCSFuBbBB8YKb4eQPCRnD
9R7J0GpAkFMR4BUzhfR+PNhZEyKfHi3R1FU7CxtyvVRR5d90fGviea9An2qkJnZMeEGwg7yXew9i
so6JkKcUCOO2bvH39B8z3+V6+k5qf+uUzR6nCvJong1wLQ5JuxVSz43LXa0nq2wnUlKAqjf2YqJL
KaEQO/I2jOVlgMUI4n0NKmHoCSkClTGqm5w+XQlVqCDXl6Gvb3BceJw3nOpk41B9J3TtR+RhAdHI
hn0Z6oLE3uPQnmegW577bo/JSgF1gljop7fWOWjsMgYUNPlYbQcgwN2rGiboHHz723NGiVEVp9K5
mBAF/IIr2IO5VHFyHj0q6bJFGWa95s0ttFssvdqqze+l/adEAJnyu+nyiqqN116zH2GJn12c+ab3
GOrTFSn3LE++LYkPdDq4YthPbbiOOx6CpvsQ/mOEB1VEaksrQzGzS4ksUX2Nz++s5CHRr1UBzTw5
zACLRmwjHSPFAiPe5GuH7DJN1HfujODiubePJePZCAdapZ8q7Y+Budji9C+PrUMlrr7rjA25in5E
+5v694Y2qsueymHapcZnXD3P9dfgd4SEUAgZYmsxVvPABenjO6Bi2BP4oOWpigl6cwKJAxvrF/KO
fKU07YxOd0uqPV06Tupy03D2tC6TGu+ZFMAVFx1hEL3ke5dtItAJzMVj+yIMEASFc0rnXwPimCDS
bjIAYByExQkM76MbyMBAxWL2OwlnpS2Ik0URiU7xD7K7fBn3apDWmX7O87PNudV5KRue75xjXMBL
0UzGAPq0g8VzcRLIynR3hp08S9c+KnRjPWszhx0DdVeEsQ2U17ofAoxK2VBcnIkBzvbfuTqv5ciV
Lcl+EcyAgH5NLZmCmi8wskhCywAC4utngbene6Zf8rB4SqYAdvh2X+7kRIQMEmb2tGSpHrMD8kAl
hQN5Oy4VUwL+4dtOAM17UBvge5NjZpIxx241hMSF4w+NfoCsO5petUEYGhlR1XiVZg9TvtlOrT9L
Ktwz6ldFw4sq5UoZw1Gq6jxWJEt8tjf5ZfTGZ7etiYSRyJ1CTOzJDoGx85fQiw42mXefpEdkvEfR
wJz2GKVnDwMlbto5CgE/KVhlxa0yrkX1ZA1fipoYCU/EBPFM3x6bPGfZhMcC+I5GLVZFjyJpSESe
E7tPvAi3oM95EZO1g7dBk/7aGN8m9ToSwHR3xlvQ/XPzha+GNUWVWxU+l6X1mL1NzUVyzRp0sZgs
9ZxypgZkea1IGxrQy4xhOvTWq9O664YC46nz7uH02ed8uErvWDbypFAwUzqxG6NdI+OOgEAZxU1S
hE9TVK0pHIG6Ojbvgz69AELdOQ73dBJ/fSGxt3mr0PcRtt+nkvpqAv8jt9qKglKvt9fl8DVxXLSS
l7G/QBwZDWc1ivxQ4+UJqAL361czYQvlwKFGmHMj8OymOnlYV1slHzPbODKlH/BLoVA5+mxXWgmQ
gW4CVsolZU0A0T4Rm/O98EUx89tcF63gteFI0A0NlhKiEwALa4JBsgvXg1ugc2tPNkfvRDuMCUmC
wV9xqlwVOURtNnElDLcOWB81v8tW9Ft4tUn65FXlWvpIdb3cUKG0TAG3kZ1j2CHWjW2U/qhthHnW
QPY2fJzJzhvYKgbIaNe73pmujJPt3KaWE3CJfMnhT2+wFofaqvCeHJ8GQO89q1+J2j+PzfCvw4Tm
PxSGtTQxyEoHD6pYI7CulDpULWVsLjJ1QQXZs0unb9o++8e2ii4dpYiivgodk6BDBJVAvM56O3gs
xSU2Ivg95nMwFfTUKNpUIwY6xGD1m7ryItNiG03RNlHqNeBPt6Vz65t847IH07uWMjRzpSJ8sPW3
lMm68eSx4ewzEWtuHcDD8cktSDhbrJPny/8l4X5S28MSjX/pj6dWBXvbJhFM8kNYaNmUYiN0I27u
eR2mcaNgoQhPHSzU/NB450a4U/+4EjgktTrcPttYXQYfpNdjtJmDwYb65k6sRZc0xnttrRrYM/Vr
kt285EpJ/LK95qU4QiPo71VLQ+S+BS7wbFj7VJEd36XaNhkX0k+Xc9IatFvifNbZ9C+lPHfQmOwi
ayOFuTRaIIUK+w7ZbdpD0cKLfKvNBb4A0ik3dOIafpPcjF3ymtSgMpid2Nwh6bq33ru2CBz4/Ka8
gzmeb8N603N9b2mJKGYfQTXeYwwEtUw+/RG3a00JEjsZKwfHbhhrRTC8Mh4m4aznxUc5Ef7vi3XC
Jr5W1T5l2GBveNBZONTcYQV5vnzIeG0eC94YIfQuCze/xVKXGzz84W1Wy5UDWlAO2d4M3rUJtkjE
+WzgzkhoUURvOXXiQNWB3rIUpV+W2YpgwyluQhQ3wmklK8eBgmWXNIv2GZJv84u7JW5We7J6b0Vd
0kKWKJ+wyTznFUsoEwH9RtPGMcXdpfYuHUdKgb6EQWKeTPCMDQh+9PGNaX6dJ+6rSQg+ND70MgaN
/yl6osIQwFgmV8RV0/ShTS5UgSDsRAuXN94EeNctoG1iPo1djrFV/1Glnw4luFHWbQ14frjWCS1B
nPhqRcQhmEac8F0BnS282Y8heFVusfdcGt4S/6JaqwnLJcRMfeSzK47xByn5S1wysOhLupIeyvyr
tN+LHqdkHv1otIkUeXDFLw1f58vWDn5nryLxQuz03JYUtPPe1sRP7z9Ek/HK9I29hG4fLf52uwyi
DOFJlrRagqQ5sP0mYSWtdmVEjBPaVueGzj4VO7nzUrjPYf5bEBBrgkuOHJaa4yXB+Tpyl7RSte5x
QEa55Gx+L6loDfAETnLfDJTNE3FsMvKlQJkm65+HmdaDwOQE0VNpjwfP8nGEuTu9O3nqeUxoNA7R
Upjtev/VyX/tgufg4MXk9NCAZbYJCpzx3F1rZDWLdm7eeNCTVjGzNm6VtRVpTzgxuALM8eLY5TjX
V6BUunPZcah1jVWXObs+e3Ar2mkqJ9lFtO6Kbti7Vn8IM7XrtOgR+oGX9VfVav9E65MvhuOlQz4l
DdpW2WGqYBToMwIWPEBOmaW3tloXNlj2RDzpx40mhAtsBSPB7emH4uOofsfHy7laXXRp4vj7EVRQ
e5wNPFZGrTVcNFqjaRK2PbbcNGiBG6wwXRR1fTb94HUUN821NrFRHvmF4HwzVjL8K1676Wk+MLCS
f28dnrt0JBBHU0ThKUSvmZPDqf6XMWqXi+o5J3Ke1Ivg3nVIeYFFDZb/bUwtRMt427QSJ9JBDpA0
KvlMv/jGxXyQdK9Zqm/x1v64GjZBz38sK5ZMeoKX3LrEgX4p+13JuIFRvGV0wEcp6207qLU+EtxI
JqIa2j0R455aBJJ6GS5bRkc0gbIi69Ntddk/lG4H/ONifpeIvr2efbqsPHhaIBrpDRO4MB7NsDvi
CDiR+fodCsBGGC8mZ1t51j6CL1TZPWSQ6Fg6qD0xsM7qHKmj4HIGSmNRGS7CP3tJu3f2hKuwsxxL
sEJGI+gx88gDGCvd5Upjw9SIO3dhSLax+aRhbEdwbNpHb+gofG5XR9zf+z7l9SH103CDyQqUvHrO
Je1HE0m+/6ITh92mcewRCNkt3Kn8wEtaBHBoMBRitMqJ5PpUj4t8qzNKmCaMehtzOiK1Joy3duoP
CTctQ5uewPQvyhS3jqYTYeEeABKD6XNf4R36w6sFN6LmRMqra2s0J9fFl6Ub+06RPUzfAQsg4tOA
7DXAhjQxYHkvdxUgRbRPEPAcuLMSBIZzU/jaXTFcNZwbwbXWoEkxMGNRUo8peLnGw4LNPb3un40M
lmiBP6vrAWd9QyVZS978pUGnNkfH2gKQiQlDs06GaD+GnH5kYgoMm3Fi7okEcAnodhosD52eErZz
0/gzTN+dpu2ZmFZjBlKwwOwjqMkgivlj0cRF4OBQCLmXjGQgWxhL+ka+FPMnL2Kok6Dt3F8P+1JR
DlsgE4BHg2UBnRPSC+zcHFoPiW8lXjD5rUyyVkNBmjX33auh1KqAEpnCWqO4oGw/2pQ+4MRYOS2r
1mRbyX6XwIbqi3cP0CUFIADTQ22n4HV25WZAs8iZBFiU9Lw5ih4fU70d5a1to3MKi5MQJ15i9r4c
riVqC1aLgHR5HBLypLIaEzKtxizhQu2Fi+aqTK+OMe+dIcc2D/YczJtNw05w5Al5mEmkLZmYVCM8
313CYCcNtQl6FyAUNdki3BlED6QkUYNEjx4C/wbHW1ttLOzcueiWTekcKlFcgjxcNV80ri86nIHz
qgilHVtQ+VaUL1ovLtDXuLkjK8T9rYrn5juwDq53LzibBylKMyfDYs6+3GrqjDpH4Vif9poNdjKt
HhMyorIsEBDeLes9nhhEXY4i+gq+BsixeEkzH0uGF5fht1HQDI1z6kLP6NRT1RaHxg7+CYtPMamf
XWypu5aa77iOARYWzlaiweTwoJqxPZhtuq077QEw0WIsctSsaQduZSGYlRZUaK4lPE/L4IkXnMLR
L0BSu9WErFH3DzF8JnMw97AYNp1HiIBTJOXvRB34yKEhBN9x0G1yDmVZGj7DzVrW7oT7pVpda7+Y
wYkYh6cDJLUUA9sgFexe8y0Agc9+a7ReLe2nQkgZcDD6xdtcwBAC2Ojr79GEicTpILq03D8DaLmV
j4lOPGmDQeDAnCH8twojtAtPzV0SF1n6ZbCvQ1zorL0FPro2PxvEMp0o2VtUFDd446zwERo/Wa2c
/GHd8V9Kwxv5VfmPAt5hBcM8KCI2+w+Tfg+ruxg+e0ijAyV3PucOiyQYzyyYip0y5a2bvB+Xskho
IQ2jLHFHgGOfc0bdVPZjlPdQ9inFlsm5JGHR408fATcrluqmnZxGJYlq9O8GUFCjJ1cJZGW0AfKw
KDGYBF2faMgZHBjHAYwiXMyqqb0NHbOLw1XftWyUHuPUxzS69yE1ap7/07vRe4O0XtI+gkOiO1OM
dutg27r18DEFXBbkF7BqRqkiparynprNAxdU237UtRw+CiXX09DiUVHBW0beOeKjmT9gDuXdEKpF
lY3Xbqofa3gDNpE+OcKolfpxtjMCKe7bFmX5n0KvbSg9mbJPOYB4pEkLKEE1691QgKjWYlKDYUl/
iMjX2mRbr4i7V8fu4mMa6eF2UhxenUF/6X3rO0z1UxtF70Cly1ePTqpycl8Kv4YSrNn1TqdpbJW3
DdtrZ9wGzYg2WtDBhJEqvNsaYQroih7XdlxhvGUbrXrUezajVbQ2yZYV2EGV2dofXW/B2bdyoN+8
2PlEJisjqIDASc7P97L3woMgXSZXX3XxZmxi1vRc5qYqRI+bUO8G1lIE+xcZ9Wi3IG1XQ2BSPmS3
3xBBAoZGz7+DE595wJhYk4K3X259lakeHZKOJLPXGXLlxe4vt2FnZxNfQAHl5GMZR1eftdWCcAJE
jnBLcu814vObSnRAewT6hhXBT0y4HHI/RSlI/OnQBi/ayYiQ/6xvesVbf2Rh/RZmt6Ecjkw+69l+
IVLwPAGcEImSzO40nyd0PDz8hjghraWeXDzul364E65i8a0vAXyuS0EZXJ7sZfDaDsPGiaq9zjxb
OftC5x2D8scmn228eTTC8TFQfXDMwz57suCtdAJ4UE5t7SV/GS1uNmRJH+oBOIiVsK9q3X+q5RLm
kAB7zShLXbPYWiBB+MQsC2wt0ZV8FGfDbq+G+YpQtnR9ZbvUb82tIlzHQnPoiFyROBpwIi4IlvBe
S5uVSqAQB6lnLQcTjC5hJ9RvifyIB9VkvGSnTi0J8IrHGktybXTYG9HGB5yP9O0MBpSFpDkY9fCV
IEjt+rJBTxsUmSwr1Z4McKglSLoproiyGanOYQ/ko+1cpIF3oYqKpwHnyxg+xKxuzTBaterfhOYG
eYN9P25nqlcM7n8++lowR1Jq/MjDeR6sEAuXFpQMQBVOhaCh2AoS9AkYhFyuC+AcMM1RN2hzJwNW
iRjLdnxlqN+Mc2gD/F5Zz2bY7mDblADW1HSXaF1++FXjc/B4tRL7E1wWIg9RwBJ/BDxKAtrwgUrO
QCarXrhyVQjolcIXynfBDRHXSilP14adjA+D/ZHTBVACzw3sfyBGuJzgy/GfjQSHvUN5tMv6jrQn
WNu2QmffCa7wCVU5/QbpcznUgFOmjWFy+AYWmPXoZOz5NARzz3or7M8EqKzfPnCDbaqnvAKOx35B
l/vZxzqVhzKwWN/doF0ufI1dj0dk32eIxe0SKw6SwTKvd6bgn6PLU+yeuG5XLO1yCk1T/aPXyWMZ
ryWirZnqiJDYV4InhwqSrHxTBdIuN0cJ9qgFgzxQJkxKdZHzrEm253FxFNUvRwiN4SAeubrPhB3w
tM7F5XZhuum+idjoT4tZei7kocKGM8b0Uvf9MntEcRo5A7cnHeYlCaTg4qDV6+lIMj7YDhRVc9J3
7Q9l3MEc0FdJtn7cOKy2y2kdmXAhiIh7yR6m2Johful71TaXtOtxd5zx9dH3DHXP2xN+By74zRJt
No2/o6REpJspMmySP/IKF0B5CeqHeYGkseDAflzXVBISPGB7kbNy07O1CQrf0BR7L+wIcb0hG0+0
6QTSpSY0qblvPhJuF79VPDWDzc/hVSkxP5f1plMxpS2oneiYLq0Y3uuEKG0bD5UEbWbCaFMxtm0U
xOotkUDcafimuY+gByJUZRxD9SOCa3UN2NvS+oE9/jwAh8fBLMdhqRGpsI89SYGWM3o13bUW73aU
rbTm6AZPcCwWLtf7IsUnlz3liTqkHNGj6nGEdt38m2ps9OJaR991fJCYnPAZpf159H9owV0bIZlZ
q2CbtPa4w5q9PTcBbWxctiMEk+1YYDT+oa1y3gHvMz7EDSdzzW43jv/rZFxdIOikA1wM50ePOBj2
65aODsURvi4OiSUXQEn0YRtwO+sieQiSNeTSOHkuSA/bHENTsYmrX5ygi5lnzhnSwlgD2g6HIHG2
IKNdg0s3PbRIblGwnWjYDi1tP3Ap6fSbBm1Kw01jXEyOLNIjproumzcjdI599i9kmu3I7AblC6F+
ncQqTPFYrue3zsSWPeEIpNegIKvPgSRIszFJ59f5wUfZDEMSvVc1FptcvDXpLzdaQpRqE3K1JArL
8YR3QwJrvWa0M5ZVvjfTp8n5kWoXZh82hs/6u4zTVekv8Z86ubXSgmezwkhCDk/fwU2YSHmT4EQu
kPFQXb3y7o663EHvxPReq39jX4WrUhjO3hjtbO+SKF+V7Gprt+CwxUloYwdZRDQm0VbN7J7T2vKW
suhDZPkxdevdmTQszGPcsZawg0ffvhCSxy4bWy9a7K+qHq1d1OGw7OvxO7Jz70UqTlJBWL81HWvK
uKSgu+90pBq25qWHguzmWyiUD6y27eeu/RBF4q6LjIx9PyBNedqtBvZ4t7J/fqAyFmhcqmgAJank
CKBihYLgM746GXdP7GG8grcyw1kUz3UhjbeNCBXTDv9Oy6b8ymvY9zknBYt1FgdLynpExwVfi0h6
RqIPN7kO7AjXzCU0ajDizzofe4u/iOlC/wluRsyHAfsEHJSOdQXCrWAj7RGJ0r+GVN8Vxb1IT50/
YvdkweT9esnW1a9jmT6NhIicAs6F+A1aNM2+3E79b+vumv6p1k5e9k3W8Rbz9OKJdhnmX9Ieq6tD
8KmjNwghDitN7yjCiu3Cse4SI0lITCnK6NtJz8Xw4ivrwfc/NHI7mvpbLM43RzPr0ZGtdRr1p8bi
XxPlB6C/M6LB7WlRUsVKcJCF8fhOw9jDlLM/bxvOzFPgL227Bo7kzVRA+kM86SznaG+mecY3cuvW
srv0pAB3B9F0rWO5jzRGntxNuD86OSTM0raP2ZCAX2jGVwh6kkrXi92ZdKtOvDihdHZJqvlbJuWQ
3NIpLtKHWHG9w0c0ow56Nlap85i1jF5uDTZK06EyV9Ww92Eb4P/mvCJqG/9CnxCu0d0rHaKngDVn
NXJx5rNAcwNaI0TVEe6SHDYZhUxepcqz6JporVKvX3RTdvJMOh4mVuP3wHpggXWP6cwkFyf7lTk7
tqYcT2nZCwskmnNpAC7zKe0BUMfkneODUYhh1feRWM62YzmM1TmDmjNgj95FdfrlCwwKDMTGlplu
788F8ySRulJ7ivAKe+mlCfNyaXMqWyday4Yp/zBGEGcy+RptfUB+TVeatKetTGvW2Wn2g4Qz+3Gw
ZfKxZaHCX4hng5CP8UKnT8976Mo/Lmba8wYE/3jTBNzfmwbzjNNh4Iu18pCz9lzUPJ0cugE4ATDf
BrA56beamzeiXeUX7SKeG1D8xi2WkySZGyYhIodykJyQk+fkl9ZW8+mESTHUgSBxopZrNwWyEkfZ
I0GMHX4J5giMn1ONNaGkGxpae/letMmeZOCBQO9cgaOu9E+ZJ9fJeCKrtRYm/q4r4GqV6YJzqstu
Fo/0FLKZ5t5H+a4ZD1QEViqIj38/tmrdQo5IH8chZTs4P6SZJjmtz1/+ffPvIbPdkYpb4JcY2vjy
75ttrbFKMdXFr33/wOGjt5d/X47YbeBEGkQYnTJpgEGHTDIlO02pF/qhmx8GN5j+8/D3vf/54d//
/V/f+/u/bdv/v7+sKqbo4DWH0uQtuHR4+g+jCjCzGDIBBaXNRetme/WNkLQCgXV2kYNZHrVaT/7r
Sz138Xb7etPuvTpYdlNYHXEelsf//A+Dy6tOWsHLxoNW9WTjbL0bD/95UEmwSHqFN1gQ02lGxz38
fVX991f/+WFsV3sTR54G9O0Ypf/3wTRhVAgv1DhbWunRxnKFMEtbCMG2LdbooBhbKF8a8cL5wU7Y
9Znzw//6XlBr2V7LFVp64nKrbd3j31ec45Gh0hFNAj3D4lyzGNvCpAFssMstQM/3PjCNdlFEbXvq
MkpuqzIoNqWokh0C6DXqbAu4SxoDVzFjm91rb4GQNP+/H0dDOB2j1//5CX+/6u+ndgWfEhrFi/Wk
D9oJDfe/Hrqpao4/ncuiKdCT499DD42Bq+V//9jkOWA/2iEcWOQXKLjQP1vRCIBEBbEaz60xtGb2
46S816pt8TNwLhHWTSty4yGI0D+0pHkAHLCejETeLBMsAWvbD0EuCJcYDnWMLd62bzmA2M2QncOe
0Gon/MPUGjiUyeise+L/HIaS6OQk4hODjr2Rlk6Rp9kitKJgHv8eCHhKVCAN60NX1cchzj2+BHwh
Oijua20ZuI1JD738gsI8w1kwy+CVkEEJ8S0Mn8PAqlnCpeoIDYAtEb4T+mT6c9BQixahMC4SGlyo
7VPHPzBfren3STn6LnenfV702ArkUO4dlxnNx2haOSNJ5BQ5zojkpizMre2AJsz0ulkPYeayOu4u
SWCV+5hKsMjTXkL83oXiVCEmSm2E4MSG1zzYu348o4q0rWK/DDbI3xjasCpNHNZWEXM2MzlbtZqg
hYh0n67r/WKCOHIQnHoXU8pywRvbTVvr8y4jvhc+spmc2uxUhjXTWC6v5XlyW42hvY/WsY1KHxt4
Gr0Mmaxu5AXuxd8fbcuA8ANogmNRkUXo4+mpGIkNjgGbKbtVT45GnAVryt9PHGtkdIPD5r4QuF3M
Ep49XCXMPz6KDjSuF4/zzFoBwGDJBx92sALMLg10wQqt6UYr1jzN5++NnnRro8vrTZQzgiam5uxy
yHjXQmM4deuJ2hrdm66+24akbBUSfTu96/7U3xySkC6etlRI+Ht406Ip+S3BKJAoNNJrWelnNVXm
K6+FWFPI7lJexGrSMqpwy0g7l8S3WMay9Cml/g0r5+w1DcLfQh/to8AqHEBlUnh1KF+X5wQsHwbs
4cXOKXSXmRo/YvIxbkXvT9im99HLvbuBQlTFmssuoXPvrQCjTwvOUPFkR4NwbpZfOzcX5y1nQzPf
/M/3qP1ibBM2Tqpu6C6d1DFC6u1VTezvyb3T8IU0cv17AJ1bY0FI78LU6Wi33ejiTOIUiDk1Cn9v
JQueJmmEsFQqvzkNsZlujLZB1rboMc4NLaTwFRYyAIyBZTyKjcuNsI1OGQDqExO2bp7hpkC1p/Jx
PqUiqYkx3Nq+W51xzlRn2DLVGdajv+6yBlWFQXsj20EsXJGXD3XrFSSg7GbrzJKabOryHAQ1bl4X
IsVkE18JEctX1YxwYuCP92aSndv53ZhOeJ8ncKi8Jzy8iq3Z1kunC79MYI3H0O+MI7FJgqiDYD9b
aGfVGvKkEQwHvaSfutbiQXQ6a8IOacY7O9xSjpkRu9fIYGsaYPbbSSzqPoHCWwrdfVk1Brnc+feq
c+GtbMu6tjXd5XVhNTehte4VXquhNH3Vd5a+h/E1vLmcndikunxcnm3pYUqVdMRZDIBO0rlX17Hl
PXWD1wwjOpsp1j38GbpHeZitRRSL1glRoc4TKKlTeE662MBWzJq3Th6GLgL8K++yydCJct97CEm+
HvXWlcd0oD6YSC2cIl1XD1lZ07xihDcnJM/NS22t8jEKHsyUXi3BREj/sTIoGNXdnSeiJRFF5xaa
/kvVUgIY0NhMXNURz7Lv1dry9rri2owXvd+zI7mbHUFTX3fOpd8CYe37BoB5kuEvGp8UVvxTZiN+
QLdc/+EaK696AmqC/zXRwSDHefLkNwRskEx42dNnZqV8HTBF7MXMFDJMnCi1lp8rFqjXghWqGz55
fiyIZoEqi4rc3nY17rm/i1QATJmAW4KVIRJ3p5YWvUk9R2Bsf+C7UrKGbjP2xxq+8LEb3P5oW3G6
p41nHRg4h+yGIKE1lpGxUJI3lxelE3IwOzAVthZYNZpFIUD/vb9cUjya6LsDyiMOzH6Izq12knZY
8ktifIBDUFfv/ZToF4roVFCoRx30vqa3LP2d2r3U0aid/95QfoocppfJsLKhn+8YzwH2w9Dl9iXX
deU6bzFe+tk4Ve0kF65LY9DiU3glzmG6di/wAMOL8xiWhnYJuVhtjJg6uT8C6t/3PGaLnRBEH/wA
udhwuH3SFu0+tPMD7eAYZONJ/88nelTW2YOTs287TPQD/cLzB27qWWMmOb+tp1qCIJo8VaBhCbb4
ERYCH6nHioS8GD3dsw1vTvobYvJAunoJIAZeOMCIC4ACpoEiR7Kona2TWfFDS1sW/tI4+c9XEqSR
HXWYIZH91+EQsC21eVj5WvpqjtLAKSZotbYdsU9BBYRRI5ZDq5MCVITUh0G9DV1Ynns4TgcPFS01
QYKQnonnDUv6MLSqXoWVtzUTkSK42gOIHu9XRm6ydbwsOIKyUHoSbMZq/PEjI1wZNIsGge4uHTOG
jjZR7JC7qbXWtXhT40XesQK7mqw5cRHqpNsDamatEDZQ1xOxH0rCUp7vHWsbccV0urek2ii3iH51
QSVFVsXms8rBfPUouiM5OBtu/468dnLI5qJfmdqEtbj1+xJDQoA9d+taagPI8TIIC6Sh3GPeZdAZ
7SuRqHvdTTsZUVNmCGMjqPchYOzfpzh8ymA6DNseq/QhDj4sOwefbzhYkRp6XyiU8WN8mp1Je5oN
5/3gBN0yGsmgFVasc1UBFNc0G5WaKWIZVPNM2be8hBnmFZz88G711g6OcM0IO5abnBVWbs65gEF7
zYf2zPmzO1OovBK1R1BHY+Z3+uACmW1O/WAWUTRIeNBVE6uEceFdrIozue7F7YGyBgJ0l9GE9W3W
+j4fUq7DzRUxGLAJoKYauICDzw9qY3bpFA0LZvoP/Ex4rKYyXqZdwaqMAvZGQ4TL1hUnY8crdLzB
EoJ0E36KJDOXRY2PwCmCo6+E2GnefNuZvlRIaZ+OIqlrU33qzP7VCHGfVcZ0Nur+w3M5bbWy5WJk
zWVqHb5bvaooFrPqfa2zGrSw3EKN98l22vcihiUG3l9b5q571vnUrI3YoY+mBHLLRgmxIT3Bmn3U
BH1Uw/RDZ5S1QGvA7BV1kOm1Mt5o2evoQCrBrNAsdV1ax3A0jzrhA2oPkxsIzgdpUZIXWsZDWPjN
S59B+Ldz/uljdfO9yV1wvbMvYYucR6UWKjzOsUOG0ZS7dYs3LQevHAMHcGKxkVAB0BmjfWRRc8Ka
Y3bTOtGqs/33SIBtGdPm5NtR/RCgoGPMEHT2dAgu4O+9sLk1Saa96zLeCq99zCJxqRq6LrJcHjRC
fySxAXLpvs1ft08ujGsNfbwoN53eHwpDh3ySg5Xo7elpyPri0SXLeGJqe+nM6PY3/v0NffSipAfN
E1+eWWE/6R0G2LLYsoAYcAmZ224OGuhukFE8Nca4BfCk23GHI7XktuclLLByaKDYBllTtctEH9fC
Ud2GdatcTtmX3tYvTgR4gIpVgiD0NQ7qFiRSXT3fXMeigmefDRQrcgAfJ06hCq4aVerjpx4F8FX0
4QuLALl/h6J5VQXNqo/qWawmnVYBGOr5e+Or7Zjgidh4Fuh4Of4zRgqNuya/84R36Ppsqyy/99aS
F7axEnzhxAi3lnS/3NKyj/rwPXm0j1TjoTVFtSW4/W7ooVjRbwLlrrOJo4/HLunfgceFK5rKMJiN
gg7kkudbWARj++ZHg8VAb5MWLz2aYdoILiV+rhgnKnmRWq0yRCswPOpxcNOJCjek5aS7EhQWi8zI
36JR/BoWpFA6TsxVLhC3ch3jPTUjJg1mVP2ym+twF3tccVd+a+Aj5+13hAJismJuzeRVcohYU0UP
KR7l/dsfr4XM/pUi23Uuea7C4EXVcjtZQh9r1k3CoivLIVtiId/ogvK4yauoNUZMjOAROTCOl66T
fgh3zDZW8u6zVN32ncQS0NVnPzcw5rQURRcdh3+pPVVpz5Iuyd46u3uJwKNHI2qtZYtHOcGDdiSA
Xu7VWfumN+LHyPuMIkWuz4LboM5gAFck455VZVsbfvVxBJzQGaBBrGAdpVmzbmuosCqJ4dipTesW
t6kr3iObJbqyMRT2IYtrD02eHCUXQOgboMfjAyzOu2Asbcrf0NWCbZHQeKMbYAZgIppp/haPgCi8
iHAUKv4u6qxwXflQeUYv/LV6MSxVSgze0oyf0omQmfvh03C156IvMIMX7GtGJhlHRCcTmLLye+sB
ygJjQVl+W/LNAkiItbz+qn2G92DkDq4ZzccYMOoYktblrsQVhq+oMpmIldJxZyCCBZlcOsI7tayI
yzEq1li8ySJPwWYw1EORg1yqF+WT5nBC73T2L4V848BDVGfk/umadxAbwepmF8lnk9UkfcMMhZ8L
PEjvtzCaQ4edCxJyMLdhhtKUkD7TOUXCAzHuRvwvDZ2n1nW2lppexpSlUi1zOkuJfdoGvcC1tbfc
dCbuK+2QJtGzlrqsLduECab8tLsIZ36J7W3w7MscLTKAsdvWoC+KoLklwkaqS+otTRNcXDxUVn9G
R8hiZINi6JumIkjfd/PfK7b2bkXcxstwHwyR+WJNCGOOPVBt9q9Jc/fgz2vfqWIvy3HfA2aQ6c3a
kvVLwjS6hoaxLYvwGAzDqkkhD1MZu4xNnIQAZ2KTPpmCBbBdmfR0WDF7Zgc5l0qLXSXI6BuQtGPZ
1yvMo4/J4B5DjIPKm6AiBC3am/JPqM4Ee0d9k2rjM+XGqJtRxv2m5w/0/g97Z7IbudZe2VcpeFy8
4OEhD3kMeBJ9KNSEmgg1E0Ippdj3PV+oBn6MqnqvWswL/LCBqoI998Sw/ryZkiIYp9nf3murGd4D
1GlXc29J/frLXtyc1mcr+oxQo/uRSEw9EAadkZ4nKqqOUcmPlvnR29i3LxNbJ+AXdfBCs9oGnbsv
WLZUxr2IRD7wGvrE8uycKPeuwBKbc+k343PnQfzxCt5rwLno8SWVPzUfks4tiW6YtxUpAPAc6U2U
49asfCr0xBNcGnPd++xoDS4qG8GgzJ8HkNGxka874ZoHEX4H4fiVoTpBJl1qPnFx5jmWc5Y5PKyi
+tQNljNRpo9zNt3kprkA0KOXCM/owCWMV7JaR/lAT5mfsbuwK4Hq6a8tmLxjiLrEx5jhrJnh4YAt
Fm6nCdwJ+JQT2hco7CoGx51e7Lw+YFT9MM2noS2fyzwHkyBre+11co2vfHlhcCbW03TTF6w/vm8f
zCrsd51Pt8MQ149UJrx7iTZXDpvUqmnyU1oP1FVHn1OeqK2UwFnou340IxILlt/jbga0xnmUbt44
PXCqQgdm/64bs9q1Iy9SBcTZHNutacJZMjTpPjd5ziOb2FLW7s2OQnnb1OmRPhOigOqJCocSAmbz
O/KnVbekCYmM4VGEY97FxE0dKRQ2uceBj4Cf12Qzkuor/VNwYHfQIeh8ZNzPxnmXoItvuo5JSjVU
d0hOjzGRh0O9vH69C+NGAJ5ehTq+MTVxVqFeQo/u5JZmP64aP1VW+xsl+qWI7CtZUn/SditAxXzi
TTDDlkUzaT7lIUQH67tr0zPWuRZhEbbdFAb3iUTYK+b4QZbQ2MPA2RmBeq3tbmZCGL+lU5iBTMJz
A8T1DrAfepknUA35AOznUmzcmgArqd8TzTHg72MMmNSPBPRuAj+gBANiUrmc8ID4VDhYYE9FAj5+
BzZiUpC9pM3ZoXDx4RSFiTaCJaE0UpwxA17PhOwpFJHXXsPaZXTAg1xX7pFNnb4lSX18wuwK7sGc
00jP4+RJNRySsbvVLFIWhjg7d9+E351Ymk9doH8mxUAOJCIuN+hRE72qKG2ADkPJzp18zDPI6yBr
79PafU3cAnRLvo+LX4FR3vFZ/aBcDUQP2mROyoZAU8ZjVponLwBuHHe3UzCc6UyrtiHnPSabDsdF
wjz85mSPXYYoDg4q0jIdyJ8KGlhDA8TsDqCBSnZXAAofxOCQR3qRPxhSfQ1N+dnT0eAxId3JHAN1
YT+4cTDcZNmxcDxCMPXrxHiVN1B9xi5vuTXbzWbszPVkcL5eG+wYnAlSeT9Ak5kHsU+QJrgENsGa
3xxBBHopTdv9y9yUFzw+S78qx/9QVAtg2GtvGnZ1DmYfeM+AdtBPtJuRjU7wzOcVL8ALLnWdxfqc
0SoIwJtN3CthGlruE4ZhjCQ4LVZGNL1qos4OC33aPgyWvKqA319wNPYNBnNzB3Aw4RPOPWXCxWxg
t8KCwTjtaWokqQnDAM1Smt/urTPXrMBpl29iSko6ILarzZzaFZ076Ws9MoyHB7Mt3PKSc1cs47A8
JGmlVwPgFTeNEHIloTNQ67Nh/ZoJjLV2AKY1SkjUhBz+ZztgoV5OvU8ZtYPAJFMmJlaFGTtXYh2P
VbpWXpxuAbGEuO5A9xvAECcbdhjYsMM86CcRkihQBqT+oXFCvhmKbtE2MMwqnKINxrga1TpBOwVB
z19uen2opA+wxeBK18UWKBDvNROPg0vLIlIDaGmd4N2tX72F4mP1/rVpuo+uwmKgWtTXtNglkqL3
VD43cpwfuzQh7yT421ObYY63R/C41Fk5qzhV1n0dJSffH3EZt1NILYXzUAbCp+XAxExSp19ikKym
XrAdvPSVPYMHOdACY+bIw1irExJltbW1erCq7k42VyeRArIehZjxgC/ey3ZBH30Q9eLYL4onGkiB
SMbuXbe4fYtorGmhCp7bAkySTiVWTx9VfGrM2waAoo8JZq8DC29aJj7imZG8dK1j1rOYd6U48iFk
WYmttR+q7zIsfHaBAGiix2LdNgFV3iArSxSr1CO8DIafhJlv8Ao7PQkHh3avUrJXe3P6xNyOGJAm
GmWkxUtX+NwIJHrkXEK7ksFXhizImRLSCfOPl2q0HgqJXG0SVLbnBOI+OjoqX7n3LDRiM24nEk19
vWeF3WlD66UaGSolIX7DZj7tj0Ny1+TZXQMyn9N0Vj7EI2crBxj4yotK5xCjUKUBO3tYU5y79JmL
iOTPJMOdpHvl4FfI8h0T1dnuPuMiAVb1SAd4v+bsQshakmAMrPhEa8qOu1+yGYLP3PQxvRbhqrCQ
X4sZjF0xgHbQvkWfLgPJPEGdERnjjzGDUeHPuzoL6Dqkv2aZrvt595ixSQfpplyQ5fDGGLCfMl8n
26bHgyrC9CX3uLVhSMWmRKwbUKM796dQEEDxXTiMpsrPbWJ8m1kJhZ+J2zrwysfZgB4/iI8OGW2h
vNOJq8X5z1eQAotNTjcEIjjMW5dRyqqJhvQQsGT60mxXnotxq5kIOwZpwJKueKH9YWcpyDxlykhc
mvFP2wwgaOHaNTjqqyj8AT2J1Y0Gk4X8eMBv0186q7zhcEdFjsbwEzvE26wST1MY2d3OVDhnzfzc
RdiZAhO/2hTHu5k45tpyoQL2wjsGy3YVmbxzXUBGKqeZpOhbqoX6GzyRx95IxnM0jT8VN1POBXLt
Wi57ZrP0SlP3jnIznqaEyJjTDnojodNiisQSFLExLY8H7JYSrM3C2Sk47sm0/Yg6+skN6AC1PYp1
m/Q/0Zy/9r6dbaWxbbkh8DEdoH0ThystzvWDDajSTjF7xJh5tH/HqIjxgxctHm0SECyLffvbNINr
BvHptpnzj7RMKGc02kdvVMlJ1fktPXlY7SAORkmd3TEle61MaOI0NUMQMugZRkrl/IJDp5bz3la8
GnFmvHLUnG5zL2GoMXML9UKDaQofOfrVT9ToxWcOlWOKOjyNvuA0ltMB0mcHjtEno4X4YMymuZ5V
G274xyTmPtKhzqEV4aFADmpgxPDZB8k0UxUUR/zDjpw3MYWPayenzTTCZllmdrKWmscsbLNgi8bC
I0JJoOkizYQw7zs4Hc7E76IAJNQd0EGfNFbmDpTy8IKQjZINPhPzq+RzGZpGyLLL72Hm9bNPDSw3
7oIrEga/sJzDs5mSTJmJiAcYndjlI1ZVogPZUHtsc+NuNoLhOEVwhubxZ2LiuaIVytsp5g8nUxjn
NHaCO3y2QHLi10FHcpdEkqYXm/x4FUALIt9RNdNmqG3O2NS381IzB5z7aN8R92hIxmwiGw+6DsPx
thQ8/PzZUzjgPILFkcC65UcfsE3mHKskpo+6XBYM3DpJmfH3YbY7VXDmShgdbFW9qEJIZmLh3h5Z
mrvJvU+z4JylGFpsxn1gPLiqVmC2ugAae0zkq64+yvjDrFoHjue40TNF0CU77lQ4v2yf36PJIboM
4UJMdJKttMXH6CRPTe6Q78y7S61IlM/UN61LIBb4h1i5UUSSFPuc1p+e5+MytO7p4/vCf381fLXr
i/hj4m6xHi3vYfALiCIjydApz/nImbgXmmqg/Rp2ougxZOXdS9rRSF60DAoxq++mZu4uo92Acy6m
I5mZOyz7GPq7ot0m+azWbY69F+V5lQifnQTc4M7yYZfw3FOypOgtJQ3korFHAbH6pohBDnK56gkt
bFN6oKy46/cpo8G1bOKMK3C9mJOW/8IjY5kET6I32VpxgrqLZOvVJ8ZV44rgIKt6gm3SaqE9teKn
rCN8rqn/kUXh7VyRMQDA+UVcAWMp/Faze2cGscGmAO3Y7GhiSNSvKR2fMfSQjax2VYOl1ZqeU+b4
G9d41MZNI5FIUx+xN09zPNcFxYYqEqDvUlh5Td8fM993TgHn9NyP7JuQBQVnFjUOtNXhruK+LOp8
PQVwH5wGNiSTGR3l75mJaEoZrMES1N/Mg8dh33CGrbWPhjJcU9LlHSoM+Wacx3ttxh/oxSUkCDi2
rdN/uyVYDUWozxyabA8F3F/1EDTGDA5blmO2r4gUYSfnV0LJx/9eRcWPS4cIDG9/3rtDcq0wIQ9Z
zUadA07Cj7ON+hBrNVChwdMIve05KYgMzg6TQVUgshhI16ok2WjxxhtaHAbhwXDDEscbZpm8JYlK
iLHS9M04uv6MiItwB6U71kVzqu0HM7de+xozZ1VZvBSurldYrQMU5HlbN4IKAuyaWFz/tDwGrH6D
KDhBJusIXXqlfIejXkmQsHfQh3zSwmGIa8wKMMkY3hKLD8V3mhaXCpZYbhnxqbNAC5D04V3IGhwi
40nhZlzZ9vie5gk5GDt5U3ZVH+0m+DQjkpUGN+Gu2RYmLJy6LfuD5Zj3/uQeirp+ERaSNKNDAArB
Xcd1l5BR/l3WwQgQy3uXmf4sEge0bflgevFLF+KCTowqB6GUrjlD7hsJemuA1sFYiam8w7bK55+P
hkmKiHAlA89h16ua9JCXkIopYwwMqEEmdhh6NQjuAuz1XJCIoJDpZye/3A8Gpz6u2JopMUE1Wqvn
WsJNGB9mRdEh47VHIyGJleAUFrZ9rdvK401103WY/jL832micBu5ggABKiWQQNK/temCcOxJrIR4
soK+OLWT/IlU/9X2GA7DcuzWblHumCjiitb7BuKmMuwPJoCfgdn7PHaQzoEZZy622IB4TO5zFG2q
X0bU3Riy0Ef8PA8qqMvT1HJsy2X/aPTE+FoDmTb4jQnkFI9Q5jTFz0SYrrMVGeSQDOzs7jtuMm6a
U3XMWDnQVm2suUxZalIha5q4IGP1V/3eD/ZvpSz2pd7jdIUgko7q0+cIv+7x9yR06MBrpVCRRXqf
mBRYlDmjoQHbNLGvcWfTlsyAv0ejcu1VG1Ityqp0ybKFwH5M+RD4PUHzWQZ3eHp2vBHOHvMBkTv6
jjeSxMMP1Ay4hXRv3I+ZfI59BkkZ0r7rIawLxyNLWn+MKXn5wTHFRkBmUfwKjSjIPsbA3LQN5sz5
yfUkaZqhT6zpTinXx/08+S+d54lT2x0oaLVvGqvcgYIKj047fgW1ihmqaRfhZamQCftnXPW4xIbk
NmVlnnRc76tBPCSdJoJX4s6s8eauVTLcGKDL2va5q9uG5STY2LajGZOsoYCvYgxEOFnOaElHSiEA
6VWQvzuzWfKhMOuidLjomuxgawzXFPUHHpt+sJX5mNhwd2rf+8WqjBYsZ4wxE5tXY3QYloLR2Pjl
pm14bGYfykCJjMTRkQDdA4DU6VPC1d/EHc2FUQPXPjc6f83cvj1w7EAXsOxwI3X+Ky/5B8L0WjEv
ZaCJRSuKaHwzWpA5fnWAnpiALk9uop6QZ4IWJqMK40Rf/W4RiYdB/B4MuGo5qyi/AnPrhv2kmXDc
WDXP+DhDmyBiomYuZU6ktlWNJF8TlRyYoi/inqiA8Y0oVsU47bwUTGbTc6SArb5lSndbUmVDsubO
4HdcyVoTmQvGvZMVxXbIRmdjcdKKeozzedSC3xvMj0yNwPpBYNiYxqiqwz4YdwDgKm8T00ZVz+B0
Ci4Y2zw2rsPEojUrOBjEbyA/oLl5WC2KFsTXMGevM2XqSfG7HdwbK+C7pY7cT6Cs+EbIr4HN4E8w
yjJmJmWtf8wNfRIR4a8Uc7YOqAo0g+kxH+GNCEw7K5q117TPvXL2MLejRwIJR0eG1b7t55DZvMdI
0WH63lzaqHqusRMBrwDk1E4oZJ185n6176QAAl9lCz8iP3HdQFSRztbg9oOsQRKKltINjJVbf55f
WGmaVTLRHRCzojeRMhnyLBfjhCSCpdLdZLAKOLVz7DmEr23fg18LB2dlW8VjOpzcCay2ih5Mil8B
R7wV4fto0P7c45KzTG7JeU6fWWPLOxrgMw5YIPxz4iwO1QuGZAQzRkzfmdPvNLMePjeJt10ejpKs
DJMsmqP0ON6FxbvJDrm2mTix71dvFupOqcgJFvF0jdKOWu+OlWWwCzj96ygEpR+P3/wUt2nkPiwh
4GFsboFwX6o2gO1U096s+8OcGyRB0bRTG2DzHAzvLq2JKyxvU+6Sy0KsLX23AGtrnmv90IcaaFDU
XEMPrqh+zsPhVwJdf1e+zTGnlbIFyOuW6t5KwzcOneW6sGqx7ew3VlCBJ3I4z61xpjnJxeyC7Fzd
8yE8uaNzwMLeYQRUhGw0k/khj79LQdoZn0WwyAhGNe5CwVV7lliOhEZHsizoqS4gP2HKT0ZmGyOM
mIhG+UEubNbk14jmum/ygnPWQAKOgmpCLnqRmIZD1FUSuNaeSxOULEt5+8pxwPm2IIpnK583apk0
tsZVpKUmPYMSFDRFeDTKS5qOoMmh9locmThEQRmRDGWY4uzNGsZzPLOSmK6NBijak2C+OPVkp+QQ
pOupohkwSJ+CzPnJ5lNJJkXzkEcok+s61B4wIMjqakChDZF3OGGT7atUc0gzfduItjsRLV0u6gAX
UfFPdM2/mjMf8SSv+m2svgwblJ92qvtBCBIaQfcSSvSCss+vGOCJNvmsMTNq66rO/I2p0Exc5EgG
AAMzKJcpzQCbGj7ap50wX8J/8MsLODY53viSIh1twqGPYRegyDsCVZ9jVrLpXLi2vNl1dWYogZHA
s78zRfPoqL0dGg8Zi5rEcwN0IZztzVw5nyogm0gE1yLAymWJIdSUIEpIolA0S49k9hKQ/17K2jvz
vxss2avhYBjT71DWr3Ho7LnYPI00h5SWTzbWPvPJ7vFWoZCGHvC20EEGJz7o+d2GgU6PcZVPnrAO
gcMHyUUsyYGaBzTyrdLcN/bUlXiwT+VmzPqzTKzqbHTkHO2wPmbMOFXWdPs06O9F1dLqV3ARplHs
6Dnl18iIwJgYWdEAiim4I/SY9g9Uhi4T1RF8QG5sOL/wm4pEHE0bvQcyzZHT48bSKM5uY33hplO8
SKwHVBhsm5lpOjBFY1Pk8Vc4Go95kT7Hdv86+9gG0IS/Cm0VW7qB3bJ1DvguvuJaJ0es7NuUrJ0l
63ZDmKg5aKW21gjEqww/aQVy4c3ktxSl04zh+B5WSJLrgpgj1PxplbWkV5oK0LTGys8g6y4wZ+Om
s40LppxfIbTKbTD0b1M0MgMILybg23WXkc4Qz/OEUOBg8piTDAR0iyQwILfNo4vEl6bA/rDPJmXy
6icc0WvMtbQviXernlCE8g/2d9f9zsf6ImuO6oZPZUncnEuju2kTLiDFmH/EHrzFTLx7Y5zwkWTA
n9Sh3FZO9NTL18JMD3MVJbeY8tedvxVEoNcJga62AZ1vDJ+9FO95TZlhYl8bwUGyj+QNVmtIocVm
JILKvf2TyPSzqHH7NBSbLZPyrSzwzApmCa7quEgK854xQb+x0Fy2ES+s2dkFxor8oWbLNcb8OrVO
eeMO/D9oQzdCDQ8R3ePQ8uHiz45/jh3i4wFAJaJ8EDLFmDx3pscsFWlzpBJPI50qF++xTpO3qqC7
Ii4rDmI7Te4vJP9d7roaNg7xFpJl08KUgAxMEd+tinCwkwFigaxHqBBwSHbOg5f3TNqXUIZVWcAm
7eJN2wgf0/QaOKA4rSI8AYTJ+X52tbW6s3JpOOoYIjjErDcxFa4wWgU3+SkglkuhaDwifg0hyfbG
2upJXWlNgZsbIRplb1geq11v8p1QRXCv4xzl82Mr/lg1408+Jfc609XKyqb7HgvYhvJDRFzxC0Nj
drI0QZca2Z3HE1aHdHZhQuydLrkHM0qv7jOaoD6ANYWAHGNepDrKK4aHcmzPc6rKnceRXLLfcbyc
if4bzlFmjHWr+GGol8PNFLz0Mtm3fS/vHThNyiKE7XXs8WaIT86J6qOo4h9RJIemuaZJ+eGGbQhl
qzsXPj9SRt+fdt9LyXJTYdXcpGG7CMclb7DUB98SP3TSy3urop5xiNG2MihIAV5xjHU71TnPAOiv
ZQeHCUz0JldcrvLK2PZR96GSDEFlGG/bNs13eddam7nFkOxuRQwCw/Mcb6OFfCuFsek4qm0wGV5i
E5XWov5pY5SYXbt+ggA34N7C/knsxs1JV2ffMVP6TeS51s7GwZQsVjyRTd9UoXDwaMeXLpp57RAR
Vlg4T6nlzAvQlcTyggZzQYpNZilW0OaVuEQePjikbXMjXdRna2JgCTZh6Q4yji0cdGwIW4J1vwKq
pCLffXdsaIq9h5bQe1cTqX5fKkaPBfSsG3LPeaHKNY6GGi5Kcy0LneFoBRkRdNHGXegOKQ5nUrG4
kycNodWoLk4FtYQoZ2fDQOli/yYL2bfN2GBXUo678jiM+BLXKmXlMYOKjjp261cwTChbEu5gtRTV
OmsX7Dm6wfgYRcNhiJfK+oXiNUV2RUK8/KhKlzckryjFSJzfwaA+Zo+unEJFjPe4PociY4twktu7
goH8mmblEaXV+Zr0ewz2wiJMswGrtQTIrBdwvfF6xCG0kXj4N6Nh4o5xl8CWBTkuo/GoZSI4gkfb
UOhA6C8kjuWF4Wtnu2rDdnlk15s2MjCOc62fDInGSwBD1/YezoRBuXxyWy69Zsw2iNKn3gVNH48j
ncas5AYq+ECv5MBZoelSQIgATRnYcZys3N8jSHj6eujqEUTrGIkzp7qMac4RZqmsb4B2ogS2zmMr
v52i+3F4I3Z9pryNSL5KD0Gf1qJ1ipMi8vE6cjHs1rqH2UXhlt3T/AkYlPhZYe7YQ3zOtXgqPTFy
WbKVR8qNgUKTU/0U4JbAhy13LT6wtRHkxm6SDC+lZe7NohFQJtzz3FfWXgTQFYpZrtuOYlOZnZ3g
zR2aO9AoJwVQL64uhv+DsHiWVvbMBTaCOYG2rFJnSynqpXOY8dVl9JtMyZtFbRK8xI66BSEckCoA
EHQ/76aQeVAUldbBNOSFarJCZSeXUvdNGZasr1ZJZwOPc9IuvNPqI+9YtSf8Wb3CPecK4FY40ufg
swqwUDaTyhm4hZe8aw7dsqB42cmou+/AmuBf86IXMTwavDsr59ujwluU0t31UfzjxFa57y0T45id
gMeYuXOzddxldafuETmPDrnAG4yjhJB9k/O/jfhcKQKtSCR3DM5YpDWW8dQHnh2+247xNnKD2FHJ
fcXu+dxosyUh9qRFU+9mq/uxRrKgVUIrh51jRSl52NIFzIEfBPuPOnqu2x4ZoMy8T3zz8WnE+ZPR
hh7Da2RwFcjxiAbzjbVpmwe/WL7AiC8YnCU9+TkvXX+Du2zMT0vaJYyn11mkGHneW3tgKAopyyyP
EeQkO1P7MMDUVeoTxgjMi0F5wzmfH4cOVcKW5FrAkAIlttd0CMxdctYsJB0+xgymtFwWeGKfs3+o
u+TQ6+y94lQQjcFpmpN3MbMkGeOu8N5ri2v54EPBkOGvxGAf+qpydSqjx+rdKYOzEK+B/OATdzOw
C6YwgOAzMhnUN1hq7jkYbeKy/qWASTQ0Ow6vBGYp8Ov6i+7HO8b0m9JbDBX8iHCTuyF/qypehY7r
gNPUJ1AOiZ2uM1wHbDKcTs392OIeFluZ651+YDaydRyQEql45ODxUff21vPPPlKmDuxHB1JJLjkw
LK4ENTKC6PyTn4IzjrJnEtyj2/0EkjFor+W0GmjwGbQ4qjg+dFb46pRgHDiodrwy3EjfC1zXHONX
srP2oTu+BE1ykyf4OKtzZ/XflrgI6o5YTVZ5lGzjhI8n1FFbPU1mwB1lWoWGd9/l99PEFei/6lj/
Q3WslkuH6f+7jpUn5/N//o/PggZWXGjtdPz+l3/681d+fy61q4by/lJS00tva6G0tsQ/GlkNpf8S
iiAGpETpOv+oYxXWX5LSSolLVUoweTbtrk3RteG//JMQf2nX9YS2bctlLGPJ/0wdq6WXttWC6HiR
Lz+m4yglWb/Bf5r8GLapKH4tvz6fojxo+Gb/PR/VGOMztzY6bN9SXEahgrERGsW6m7ZRy7An9p8k
WXBqEN0XabO/ZxgS+/4uBpJBzLBs36yBh34ag50b29ETzslUopB0hDRDW6rbceQyNizNpF7wWVLM
fadczJl6Eb58IBpzCyh9Sia99u2BS1XeAzX2oMTFVKGtJsX92lMAT70XM1b3rVr+mzH5tihV9Fyu
Cru0M3+K+tV2xuuIi2I1mvGuFqUmdMAi2r72DZkvENqRaiJYauCZ2EA9UNt46Tg5S3PcTrJjekO5
VDYzV878ERR3XW5iBAgiyvilwuI5iSFRBxOhT6SShajkZ1TaEKwuD6jW4/1YhhyS3D4AdMjAIdYt
GgdyXqRBrTvqJo9YFJa76CbCo9+8ByGvZJZUbyXJJ+6ADJUxFYO/Zk3HPc3o0JasSQmp5BW7mTNy
FTI7ZE09Kzxn7EwRksjYNlsoKECWB4KADQcnbDTPQUsPTetSfYA/rj0VgfXi0Isp7uq27ikJwTHU
YDGcUhw3dQZsgS47ZorU3dXMf0Tuf83zzOs81ZsmZr43GyEmtdC8qlg+ZjXLmjuCRWBrhA7b0p+a
3zcMHHdygM5M28dd1hAlRSS7s4f52lgJ4zyHN31M990YPJSqOHZ+/I0Z8eB55XPZc4r0FyDWhIml
XJ46y7vhDs5QNcccGTsfIIlg+3Sc1eNVxM3kDiU/XujXY0aNE+efMDwZbjSsPUChdn6bErdfN444
12ZKBVXV0KTFDTyKSa+UaXGmQ4Ik2wtqDT5huwRe13YWnAqG/m5w60X5j9YqWRubIXcXWLfx4grr
3qezYmMBys91/mFq8mT6c+CNRzPDUe3Y3R3HZQhF7lcmSKb09VvVmHSf5jjZQ9te3hMeNPSGG4ZT
v+LGfxkT/nlKkTDpqeFa1MW5MvULBQVvZaNecKUCILOce68la2fjMKlSjrR9Od4I4PCsHqTAzKtV
9XcTTZwFrd9F2z7KxkDATLyXDGNK3BsQlRr7UA/JN7ZySBxIhPhKBI7SnMdoUsfASW/jGgVsvmsj
TW4Cfhtl7Y/on4Q/guhFA7Y5gkz9iEiW0hM+3+iA4ltDlFuH+dOefJS5iUbjs2A2pCIAaULzkakb
aBx0/8RN9jHbEtJv+EwpUM/uhRuqwR7obrhxD6P721DFRyU4jGLf/CpCZHxrPkWDfUuA/7HvEMIx
+uc54+uE5gNbU9gQbtkuP+h2MjeZA66/4mkuKrL8yxRResOx6NRbbFTPcuDxdRGtowXEUS7TERi6
Az03ifh7l/wa/zn4XZz/Xjr/W95l5wLP8bJGmv+XFdUWDqs2iytV6e6/X1EljXFD1ubWpq3wEYqA
uCeWkDwOfiOJMhD0Xxpw5Dm5Q8eHgf9fe/R/bI+2rP/fHv38v/+1/l//On2G/26TXv7O35u0zY7r
OaZtWh5boRQWm/HfrenS+ctlcC08qantU6a2/7FNS/cvKbjzu44rLdtiQPaPbVry7wl2U5N+c9u0
Le3+p7Zpy+Un+zf7tGvR28TjtPwQbP0cAJan7t/s05mKm9jMfIsCpodyruSxmr1TlxbJrmaWdmqN
iT6VYZGuy+bOrtLgWcJAJyFxpwKpnrWSxm08o0rA3uETW1OxLOyJlkosioWwvesEvWLtdBV8fbCv
GBndq1XYX30Se/ehMbhXzTWtqJrhJcEV8sSxYZ93xYMxN8Fjk4fyzow0Y1QrdMg9lLgNki4GxM2X
5tCFzI8zOqeT7iHVjbyibHPpzOyKQIaS1ykzf8dOMXGd4g+NVm9cQ9BEExl42eO4eXH53libFmIM
bEEi42+kzsQ1M23GzW7E/XH5Px4uLbLGs96DoIMm0Vjzte6YoBSMn/btGJtXkwAAMAjXu7HgSyuS
RC95Un9DmJ3uR7+brtpQO4pXnSfDmudL0FIbJTWNB/NnFIFXpEX1zi7bARHJau5glC79O3++nJIb
18BLDmTM3dcKIZkSJljZAHW3He/Dg/RDdk9+LhyNBvN+fm9d45porVyewBPg20KVOA2W94xWnZzB
jVpXR38KR2WXWpf2U+yUe1Wn1jVFEPT1vLQIkuP/A10sJzpKSxvXyZ/fszbaeG81nU1dZ4tC14jX
sUU0SsN5OASxN10r4oErwrz26c/vvdAah8iZH/JONofAwhATkFvrwTveFgknLVuEl04/o70VVyeQ
qFGVOPz5iqpMvGtElLYJpYPtFDDtiBvvlpYsKAZzm19V78obM2ROD4wiv2IQ/zADY94MhQuAsW/S
KzPIcp/WabMlWpxdC+q4tk604NEGJ736eLFiMto5/RJ7l5PJpYrJj0fOjgwttebYUS+z701bqQe5
MaFPpL4zXaSkJHWyBH0Zy3/hpRqfuFJnbTrOlhDAeLFxdO8RcXJqApzhQvqOHokAOtGfL7OUQnoF
LYpKlTbboOx0l7gKOyLsKd1qU9ZfSpAEN2ktkV2WL5UuLrYpDSTYgmGambWXZrTd22mx3XXt3F4s
eyjvraR9//PVTH6RoZG4NUsXH2XbXFI5Wo9V5rGZBc2lbhyoirEV7mvny6vz/NKUVyxe+pn4O9na
cnrmgJAxo4e8lIG2+vuruPkUmd/eOWJTt6Ttc6NhPO1n+enPl9mYuWsdewwaYze5lC7NZoMR2ttp
oHlIuNGl9RMeNcZhm6wu4osaA3HUvq7Xf/4UGGFzy3zn2e254ps8GEGZyge3je9xuvKYJOP4rOX3
33+kx/axnoh1LZaVMWqeZG0ZL0xMLhIn9/2fr0jrYipNTeMmi9MI2KPei6ggQcoUcu86McjG3ICb
6PFhirrBf9EFb0OGaXNttV34GCi5LxLl30qbxjtuQd7L/2HvvJYrZdZs+0TsgAQSuF3eyy2VpLoh
VA5vEpfA0/dAtc/pvTv6uPtz8a+Q6i8jLQGZOb85xwzxrj7V/LtGPfp3DET+3bE+Ks2dJSi8SP1Q
3qWXvNQ+NvF4+WwiH7WKm3Gk7I9Pu4jnUBdwVXVE0MPEde913khmVejV5K1RC/38nuUQTiMxvMCw
ytnM8dJNHDoanTxZs8rucgZ7ZoeAD4QhsvsEwYbJBd3iJj5mey6Ge84XmWR87x4PS3+WNnnQDGps
Yb6AuOvvugvohCx8fZFt81KoXIHZKd2Nx9N13zQe3Y+ojhs29gk9jsNTU6b3pAvfmxKveTKQ9a1S
53Uyv8OHV/sAqinj0sChqubZ9sP5boAZeiV35g2zf+9rR8FjgTyC4dJIuJzBCLyKtRwboMh69JGh
lL9ra3pD8FwWV9TyliSseaJfwX51aib/tQqKPxwEy7J7HplmrjS+8FDm9KDiM7x8vcS5iQdZa1RZ
1y1OVZuUp6+PPBqwIhrRT1Y8KezCnjp/fWTxnP77UV9H4mhaNX5sfoevpD6KGbVa4PrNwY8LI4dR
lQ3ZBUjOtff0fCx7J7gSJrj2dWKedE+LL1BukrAbo/KKJ0h+7dkZvddeW/oxyo9pMpVPRY5BRxt0
WeDtsyj45KVXrqlwsK9r4lMrKBXqqW9BZDROlO4VreyvaTh9j4hSHIk0N3u3ax/SyaveMlOE2z7j
bc67iTbkhPlfrEqbkX1LgY67vOhKdGdncvnFr8/V8q0Zw7x3XThjEe7WQzFU3Rtl0UwQKz3eKqLk
D73ofqMHkUhgvpeawW3IGRPllu7fksREHRZdgeMg7N/6eofYDKpzUgN4rnyvRZo+DEV+GZrEXHcR
bhYjrGosy6MzbYucOS6IlOQKAi+50l9UH4hQ379+KU0dYj6gCjZVODhgWv/Hiz+Qzi1rK946c9IA
pFAGjEFpPoxyQUIYoFST3PxMJGTSILCTs8HD+bms4t/pIOZPu6OwpID0vI/GgHPuQvs2KrCkrK7F
1ZYK/4gmRXQxxwd4v8UVJGCCUfNicBZL9nrs521QSTA0JaXDSoeUQEJM6esKmoiAnXOUSrzaXa15
4EJ9EJh5NgMg6UNYgQAsefjPwHbelSY54aTmpz8Be2HwPp5H25OXIIuhuTJxGmJFF3z/nPGzXFm+
7F+hgGBes8a1L9OIXqJwyc3H+ntrdt/SCJKZ4Ri/KHOTs72rVeec07h90+DueJJJtNrJBCHPm/FR
kReB7dtNF78C8ZpoUBl12zbUTDjzYXCo463IFbMemY+yZSHt8kndx05na79xoRd0yLPzT9U2/if4
B74P8szBUHyS7HfXwFSmB7qV5DHJbLUnK1+9oDEQZ4RT8ZNbCtv15xDZ1nomsbyebDSfpPyRCyLj
OjsEM73sJcjvXPc0wPVbf47uTUDOKp7xsYQpOeoGGV677bw1mIGta10nWxxsC3la7qPAXbixJFBw
XaUDmWADWrrRVDWkjorYavIjtyGPYqskgISxD8MJLUBt6B5TpyvwcusNUWZvS7UN/0/BNOjYDuX5
u8jH59wR+RPH5NSzydn3c7WXqoDzYfyRmMjWDFWfHWF/z9voT5SMr8Q2cdzJN9mYJYawQq8cjyIy
IpplkVPsRX4n6ZfuqDLLGNaK8WWKvZ8xiBQyUAxxgiG/+nNLKLEsHJxE/LSM2X/Tg2s+SCyiynJ2
pqtd2OIAufu5SVDBZqJ2cUHkPK8PTATPnlfBEG1imN9u5j8KENANwyZUKPFEoSywqMV8pp0an1EO
+gCHvGjFp9bsA9iAcC4Hc4+BiPlzHzsjdhGRsseIs5u5vHx9NAbENqCq4cFO2TpQ+Zrd7LbJbr5p
ZTfAFpCJ/YFUatq0Jw8TQRi1Jghbip2SKXz0Fp7OUgUwjOHOoC1g75H8xsxOg9aEIK3S1HpytH5j
JbA2qjeJ+5KE3cUV2AwiSunl70tZv9UZrKs0EtVpart/vnx9GpWZWPEUjjDRZtVpLIooXzm5X55I
AUzW7GyRFSmTJ3G6MuYZAOUU35yl12Wei5UXmeau0tZmYPqGBPhz9hgwYL15Z6ZC/WUDxKjpbuOI
wKREj99pkDPEZhKphT6Y0r3ozDauLjXZN1VIph8wQLZ+VwxgrTGPxYaVXxr5BB/D653pOsZkSTxZ
OTS5KqIUEzW4g2fy984suS2JBZq/krute7BuDJv9uiDAkqDzpK3GUW4nKChWvx1T4ypiZr8hj8hq
htzV0ZilSWednPDkCKmuguZq1tDBX8kOtq4zNoex6igJSZyfcUGvrzEaxSmkRj52P2vHJmiegQfx
Q/Xskf+DcBha2bSN1ChXwpDOQ5ZmLDZdeQS8xaAfpLg/xg2eTng7DJ/I93GhruSEHBKBobHrBgsg
RgSvtayL47NsOg5RcRHKYZc2HOwKTd6wmhGd8q7gCiWKT5S4OzpQUDY5Q0YupPOwcD3DtokeASfB
0w6cI891EOcmNHsXGlYnZPbot+OJv5fllzxcUtLxR6kbTWpN3LL8syLE5rSLSEDdFgY7QFzP27Xg
UAiEprj3lBttbBEx8p6pml/ypQhw8c61DLXOc3GKZg9M2ywYnw/9JYm8n709WFS6zS7SIr6UuBAc
tIrmtQtAdcmFgDuVAabznuZk1iZcFeH4zW0Ha2fPGPvdnCkjhRgwypbNtM2u2rXuWUzllTlHH9Kl
iNFo3IOVYJaDrwRTyBPDucY5hS17yqGDLnf/ZJCkoTelC+fwmgyje+59h8JJtgXg+rHSGmQos7YX
p7rC3ND1mJXD3qJqpA1v9Ai/Ww1MqYkB/iVOkPgorim21tR1Bz8Zbhm2U/Dgpt4yKNu4c0xZA+aC
deJHw5ENl1k8ZMUcnL9ewnHQKw+m066OOPvGiCVrIlLllqJYzmBaD1xF8YnwvLxisIAPMtU//Dl7
9wmPH42KPAqhaqz3XeQCe4k/EoMMMfgMfmSxrSHH0KAqsuGWBGI4ZBj7Ll8vhtKHmJT23gBdRgyq
O+FJacHSmHSUG7FFE2oFvzVzbyi1VOuWdBGdcLti9hsBqLYoCr5DG1HkU+DQw7IpO6oPo/Ioef+J
MaK+sthjS6q7pYEDGbbISrKv4b1gYd4GYzQeQ8Pj2o7UzZ1ACJeViLHbLb1xYrzDXmZqX9feI4vr
zVbOZdR9f+xtCiWTxqdvsriRfuLoEhvJCmrr2qTE61ky40xk1py80ruyRZwfa5WeFVhb6M32tg+6
GEkFSksgmaCrMNpp06NubtjGtqPIM/XgUjMaS9jA7B3wwGeu0i5X8c0wzRuQluyggDFJOkLO7iiA
qYHM4aDNHWEFmphm3O57b9j6uHqOik0R037nj16emUQTM+YkF8qJSWkCgGP7rq5AwtgNi+iFY1T6
MmPy0UjJj3GLl9ee0WwqTpToGLXoXgs9EWXn5LbvSDiNGmyWny5fAjg3zuYreHTpbogr/CEDikQy
wnCrqCHeOhrB1ntKE2k9uLXzInwhz5npfx8Nap8pXB12gjDIeTarq5W18jE3J0yYmTiq8GRR3ceI
A22+HrMTYe5LPQn4xXlT7foSMxkD9HyYs2NVLf0dNWuFTz0DXh2ZsTM0dFzu4hSeS1EX5qXyw5c5
w0xmTBzVePMpRbTKTZvh03OnOj5bNqCzNK0fPd6Vx5QN/xU+N1sS+qtZ7WM4P42+1WPKQxy4x+gO
5iV2d6Y0MV4DMF0BLtpoH6uKiKkfS1o09TYeQP0l7c4aPXUyNAckf54OXVbWmCTzU98FVLeYNg4V
x+93QNmzc1v8hf56fWjtK6d4olTOeSSNcM1lLtCasciFkTx0aAhXZcuPKYbfkaPrhTmuGS/Sf/yK
aiV7qH/7cEWH2XbOKnVps5hIDSF61fALOACQHiL/0Zp5cxqm4c3FeHTwLPenleK2hV67N8vkoxjB
chYtTs8i7YBiV9bNK6NrkermNk9c3MJ7YsvPOdr4McRkQDWek6deV8/IYQdgUzUoTKqxRsf4bBI2
mg13lHJxbVVD7L80nU2gfYISkBeGPIPZBPI9k6ou0tAAMZ3cXGX8GpPJv2FP/OfLs+xoP5INg5sv
AqcT1dZT6zyOJo8clBgCcF5a3HBKc4e0UL9s33ksKV2MO2dpQMG8gjnq1RD5URTZBSPfUdbvFNRh
yHWhJzQtNhHvsamc7pPRGE4asgl2iP/CeEjLYN+U1kIUk69lFf62xJljTL5QcABJeu1rAV4A1LrG
4LfgUJjjCNodT3bke7veZ2yxTTthvHclTkaKev0gXeD4O1C/5ovVJ2Sr/JrMrtn+SSvxDVtzfqyt
A4poQGCeFhc1+Jwk+uqQhd4+ib4sToTdFUj0nVtzwmis9MJ1RKoGXSuAFs0jqdpP7UsVjCbx7dbc
omXxk5LsmIiMvdag11aDjr4HoY0BGPi5YZgHG+wWbhxB45CLQSzDBAnjF9AMtR6C6Gk6MGOLZuqR
iIkPip7FtqCMLVeMFiNVIWjQazRq+1LbCiP+6FLuHr92GRYIEbI0kW6CS2uT+WYhGnoizqB4MW40
+W9Pli8tAWr+DUBufJ04GfHV6cGhBDbZtwHDNLB5H0XUemuURXCVR0s4TzLQVyOdiEbyxKbn2RfJ
6zySZ5UZhBpOMeB2HDQomeOYrT1nE1pFeVITvDcuOv9kkGXMesIU0CZALPTBpZ5L+VYYz2oOv9nz
gP0cWFRErmfdOIR1ZppoZ2FF+1EgrE7VJrSHDztOf84cv+j6NB9mst06cy9IwOSIrJ1RmHKN3IaF
UvS/I1/ujGo4u4YrDq5nvihflTumnTsoYt/b2n2GdmOdDCt4AU36Wxs86uktydYMt+lynI0tc1W4
x/xpwo2/U4kybutLHHuwEHI/2eGzPcnGd5mRRefWVjjvK2OvzZJ+Ha57rPzWOyTLagu6Dmtmnq8t
+s58x+Mh4bvMBNmwFZqRbZbkEK6judvGdfRdT+pX31FW0zQjac0OtoXqPpwew3kkckhvCTddlQDc
WnhaKiNlPDXqisORvekoKhZ+2mVmO3whSv8UW1Z9yqwFG0urRwmxyRrkpilDTORW9VbGVBUi+P/M
wvFm9ojfmbJIs+l+1xUNQXfMZhDh1xwUKKkOQs7xcf7YFbl3qWVxwmV4gkkfHHkY0fqx0LkiyhCF
bFhlAgrrGGNYtj8fpUO/OgY0RvveDE7FFdm89SDlWOQvLq05rSO7Kd726Ui2hQx5kGtybV5pXxsq
Ec1E4fUueaI2AaZhrsy30UFCYl8X7ZEvX8xCMJOnl+6GikDlixgowjR0viEs/pTFxNXiK1c5nK6W
B3BRlJjtLatnK0SWO7LTrRrc50HltAVaKXW6bDVXqZEdYrurXmSiqQtqyEBYlX0JcxCwswGwH8ok
LIzmU6eBfVhOUr0qwWvX6VNv+MSnXO8UDt7PJsHn3uUhCQyfFhNGRqMLmpMC6nmXu0ReJ1Ixq27p
Jp4og/DgtUIo5HrvytLnX3rOSziCRZZxW8Ne2giS8RDfsMkiUa5MfP21n7F2CYDMImg/Ha/5Ngr+
f2cwjq9sigriiBBv5aYbc5pa4hN+vA8KfAOu90kVH7GqoHbPmmBCHEra05kcMOmN1g5j4znX/mag
xX2QUUDYwUAremhLHz/gPMa3knx3NfFznIBAe6X5y8/oKZa63PexO/AT9Cp4JO2whx8GRynM1nRw
havM4Rmp+KFtx6Kzdrzzj0aaVChRIn+Mjec4CH5XU8YzQlQ8CKfpYij8zMmvtJ24xUqj2EiC+ASK
oIVhn6jXYpblwQFe9pJAwFNev86iqfqYKjhRuObdq8/aOMcIgAq5CvXAVfiEM2Rm01wlRCX3QOko
FJppsy+I3BjQSBExl3uN0LdRi+jsHwCmj9S7YpMdzZaqv+LO4b2abPKGOtilIf11UZsHK6z0+wkm
8DnQJSCSJqSJaJTVJTdAbTFRX8EyCHf9S62bF/Rmk7lVFp8CXx7bVI6YZ8xrnyE0wBV79MWjZXPI
VgBh8FC3pLL7Qu7CGfQgLsziANZqSa4reUBZ+B3FTb1j0dmNMN5vUtLsXEENijwMimYAowNnBzhY
9zBBPol9z8QGHtEvH5vsZjoOWF02VmeC/z9JP0JiQxjCwVru2gg0CnDSZ/aLzTFx2u8NUHEoz8Yr
oVZx0yL4UHA7uG08sY0c2z1h56wNU7+UlZb7yYh2XYIHoTV8+yWHMvOEnk28bnqbxgaHumEXG9WY
vzUsWXY1mAu5RDx/cY/TEzahGZcoCbcgqbb9ZClkewatlMhCQdUWF769ax1s104nxhWGmxdmL2/J
Z8pYkv4DCuOQcFEvnea96on1l21wqeyO5EANxsgFzBWoECNG4ikCanEEx2i4AE7ed2bsHELGPauR
Y3Gff0TLvEwl4ZOn+ulampTmhS2myMyfSVPHG7ASNvbxlvSMPxy8rLd3no6uWNvo6SAd1Q/iGU0A
J3ToW6s4g4WdTCf2mePWjriobHzt5BYQOShx6djU+ba+KnfyNiJrUmpQk+fIyfA99+rZbaHJ2VCs
MWR0b3FlAWwmSm4lAX8z/nT0cb4fHE2Xzp64riUHIdrZuBG7vTuI7pplRbvLwA9yGTNIhuPNZMl8
rDS5euMX4PoPylwuzO7RJ2R5rnk2rdiDNtzYhHpBlX+3vJQsLgG+uBLP0zjPOzfrSOiwBuEkU8+l
F7YHUMYO5DPgG130kVENwEYLhLtFyCIhEyPsBUnRagSngWZY8vI5zCOIZNUuJT1BvoEjSEQlJwm3
oiGGVXbcUVrTp8B9BE63utBSgvc/kSdScoemG5bNaRUdzZoyJMBeeLsmaCpG0FYbt7ZehzBMzwko
YaOaiRiCsU4CowGhh52fJW8b9snK6KZ5P7gkzLPFuYoA67PvyOVHYyNsQ4rZQMYCCQiLiJpqBh10
mtALGW7qKJBnpy+JdYbxIWBLjMOUaJqcO3vbEsxDVTX/5AZb2TAT0Z5uAh6S4MGc5Ehmn2owfvIz
NdVMcWx75XGPMjtmADHzXWGX2AR0EjG6bWgjMst5W0QAee2BivcBbBpMryGAMJDxVDJchoyCY1bk
XDPfppmKLEDXEORhcfIOSqjbHCCh9jVrZlSFp60pvI6Fh15mKl2fGdbpg52nHw0bSoLLbDU4RcTI
H4TNbMrVuG1bqEBM2wGDLV29llo5g/cDy9zB0RXz0DlWqK8zxXFZIBils+AWY3jPrPMXuz8fkptW
1bNWjt5Lhx+WDzja4hnLXix8hBoIljWfeZBUTzBah5tqoTzUsBj8LGBDPAEMENENWEW0AagHfWAW
wyXnU2IX+b2phbi3C6ucytDAdWGTEXwLsAMHnAnRzcEkBAhPQyLWGTPaB+EDYRQcqVeuF910RSYG
4AfbAq6G/Wgbx6GPvINHn8U6kfOdkup+i579MJpyA0sU6G9f+AsI47Unno+LrSaD79lb1LYj4czo
ksSl2KHXx5txrq91Z7zHNStsQdQeOzJSvtMSIRY9NYzRvATribH6xqsVFRUEZ/ezZyMIiiu4uwvA
X83deTBLScy3OenZeShzj7RHURMVjGH9ofhHDXe+PbCD6QJ1CYzxIUIfbOFPPA+0w2EHzx4QLlaR
P9ATyi4QFesOIHfdEgR6myb2dZaiPYOJ0VV1fE9ycvfTRBYlgmzLsc0dt/D1doFqvg8WooZfBOHW
JsuQ5hXdyqL4ZoZDhY4NfKuZy5M5c9hVppdtWpXeswUajTbVPYw0+E7s3X2DPoS5eOzfyjK4JmSf
D2Nff4ezGWxjvPpBQE/gpGmeTnG9NlDln+OJzGTkFfLkMLYGFD3m/QJ+jjgTyDe7o9fXEIAcXXux
1nEbOYXYRfMUbQuXqm83NfqN8hKkpNg/xoKCHlo3SDkrg0LvcTf2KKTEht5Tx75rnCgcfkZyRRo4
oVkHDp0R8aMw6vCxZ71FTbKrOfxhuXgEbCLKe4kIx0OE02qsXeaqtb+mOtYETVeffVkefbOavqdw
pavoR5FN8qqVCbtPx7tSgnuhjlOTugXUB6eK/rYxxoMkbOvQMbyjNMT4kLRM7QIecOYsnY2QdrUC
EokT1YP+yBNSBHRG9uzkMDHC4exbA6SQO+06yr/xyZo/Pb/9Frkc6Y24GuF8+vukhPtuMetlSzR/
MHCITqOV/8HBa6M512CNod6GJr4PjLhv0OWyFcLc3THIBSZN+x712UvtRSdv0pfJRdT0cCezPIQL
CYY7RLq/MYX9oa3G16E4WWN4Jb0RXbq0f51pYjtEEDZBstIS1fT2pWki4ySdYh/JBsKIVb021iIk
FS+5Fd1np6S1oAb9KVX2Ygb6LXaoraSYcD42Q2rtJ4riE6a0+3QZFA1pAGA9pUqSbpHg3eA0wJby
gDxt/uknajpIomzMnA/iXm3QMb9VFBgGzUILsZ8LWpbJDZaFCTTJhseRwQBbIvYbHhT0LM4mxTkT
Q8Gg2CmVnWrX/yT/52x0BgeRanqgWsGnR6psixgPaPzqWM4vw6bNLbByRMZtibsbIIR9UCHI/bJj
9pVNn1DMXoqsw6Uqd1WhfjijZOBoaWc/vgZhRVBZiq2IyZDVjdrHjTnuq5DDZ+v/AdEw72Y/ojtA
bWpsqKGsUBHRXcmsiRWdA8EZMv5qGtZ1/eyE7TEkKvQRBXD15o5N/iD3A4vRPi/FR+2B/TaGKlpH
hvheiNnf90ATqfFjRhSYkMw1ECWLEgAjRnwGcWqt4U6WR63LnS1IQ6t5vrs5WMGOm6yK5AxON36s
Y0ae1eKRU3H2UoxVfgRBkdzTOnhPTPKT7JSfFcDy3ez4VLC23lUyi2E2zCXl9TceK9Ma4g/wtTTy
H11/HrayzPZB2NHdVWr3EjsvTkHfqEc3DEJrdB4mFZ51UdEMami22LH5U2fpyFjVOeFh3sV94zKN
BGKCD3xbOsi/JorN+eslw/n/9yPSWfIYQqGbZHKIHbigFVeZNWT2yQWm4AIjeWGrtvMWM0Ksumvw
gomqeLDc1LlypEBU14SYooKz9Nzc/r+f9f/Kz2pJfMP/68zJ9TP/nNrk81/trF9/5K+d1bKCf/Cg
XCyjf9MlmFb/2lmD4B/SkdgRfIFqawufaElZNUu0BDer5MhksksiEOxjg/2fdlbzH77rMi7A/4rz
zzM9V/y/+Fld/vl/dbP6HrETxka2z3+uS5zl392sXlh6CYT9lpMbcDslpu8YbC3QCcw/za5pns1C
f49da36qXeNDxKZ4TdrwKDo/f8oGNol6Fu7eHCp3ZcbGbwpoKDBpc4tUAsicjWgjKnXp0/gqZuoc
Du4RdrrlwN2eW0RuCIrwgCj+ugI3nQ7sUMLMO5lZ8ziJwfrM7G+mMwHJ1UXIeuN+NEs5SmKxy2nC
8AId0LlJy3jEHCSPTW8+ycZqnmrfsU9lEIyP3eAwASoxjuw0MUHqEo36A6RDvic63T5QASmv//LT
/29c586/u869r3cUl7HlW5A3HMtf3vF/9QebSqU6rdp940vJRK6vL7AxfkSQvFcOUVrajTQIqNLx
9kHumYwGZyqpc+SmZUTCnARWZoxYwY5mN9s62Cez5WxYIdWufjGgJHYljRcTYyK5kEeHJrvTbMaS
YvXyl1ygDg1mE6ehqCVv++mh5fFJS0J306k9bihGx0VRIGFNM+6mAcjKx1CKemM0CTPZIrn/H96O
f4818XYQkuKyQrMDui2s/2rCxyEWJnXGQdtfMHpp82PoS4fuXP5JOZnmVlbSICHgVRcbws9j6kUR
4QIiqatE7gqm2++AdhgSG0gy7GWIXZIfguhCTYGyxm0J4GvXeIznAmyXR4Wiufoqq/KuVh5BIygB
U2rpmddAKaSHyqOUxA0A9clsvLZkjTkPgfzRCK/XKCucbQDevYKJ/Oib89HsjrMroR3NKSOhiFHT
mJXlY009yEPmPABgsV+lkdjodcOP//07Z0lnCSj8ZyTM830P07onMa47HuZ2e7Gi/8ulhLDrUpgQ
VyRrU7ZAti4PWsnfHDCIQQY9BIiEfKoZHbsCdIcZgQnx/OV6G+rd5KYfYqqCjc/Gfl/PVPM0ut5p
Y2DMETJ7BUHWzHS+NkZTbqIs/j6PKa1PqJLVKJGWnWvS1tRY1urPoEhtyhxlOuqXbizmGa176qO6
3ASN/z3J4fDbLUPGYmTHY4X+FtuIu5kBOIPmXeIuaAg4zx7B88NfCxhVtST1HWLBa+UL5OQGezns
pNGRAXxipz2rJjqD4X/sx6E/Bw6Qt7jMgJuQf8EsRss0X3Rs0H09C/GI0rI3pTxYPkjPoK4fQqsE
m0Kn5fIlfv1eFXuCJHWMJj2qWzdx5MgK43eQ4idBc14x8t0Jvyg3jaWSjUUMrLL4Wns3JSnW/ckC
DgUcwzd5VdF4nVfTPjNG4MJdQGJe/NJcFFyifxrXZ7zVfZlA+ZaXKB02Cr02yxL5fLHa4IWpTnld
0sUQjPUHT19gTk4QXWvebjpYxCGojGrFdEAfqeApL9Wopk3euXuShN6lEqU+0cb8DC1gvDZx6e2n
zMRksUDEg/qD6kF6iwq32Dpt4q7jQmNlc2c6NCIqjZ942LzabknGlsqyjbZj96Vyhvjg6fx3pfST
nY7F3dWc7kKrOY9E/IlLz5/O8rBMg7l9KNX80NjJozsRZvbRniiTQku0GPJ+tu54H5wIOBHs0oPn
qrc2FO45cwE3biZD20c7oGnRSXrvI8ZwuVbdGF1zt29fRL6IgKm6ej1n5jjQ6sxOC9O6Doo7ZwTc
1XrnsZjhcBVQTm2B+hs5dXIGgk0XXkuMrgobmwyjm3III/kMubOJuGJjkOBQ5rAktR1T+uWjOEzM
W8QxpsAxugv6OTwa/KxujZfT8pKBKvSGW4OizIXSc3xZvrnKC56ZrDobb/Cd1QwiZkcggk0v7qjb
4A0dUfQcKNnyBfv0aUvskoeuTTp2z76CojPWm1bPPSMopnSZvtrjpB9cWzTfpmHbqDp6q1ptX+2U
tYyRH8yByI/WqsnHTy61Ax4s50/dzvsYi+KnRS0FcFbDeO6DGAB6Od8EFp0PzKWbmZXpdWhq6xKN
YPO/fr1N0Kqr0Vhz5cmNtyySXy9C1y0TjsnEiFxA0wRKjWQ1sBE9hyV2JTpJ+CgBut87drnugpgW
H62hEoQR5SCNGZ0NHMwrl3rPnZGa7otbTOFFaPsjzviMbYc6WfDPV3UP66Ks8xyjiNc8wYEd9o7h
UE1Sm0tDZ29j4STcCkodoS+s5RYJciBc4Wc3jy/tZjjFfba971EdD68V4Zr110exCU2PI8iLKubm
QeAw20u9lEjS78ROvDbJfIzeVcMmXinsi9hMK9rtlgd8wgGJwrou8U89PMhTWKu7glF+TIyYHJ3n
QB+EQglABlNACgaaCRwBvmIKPgE2OMO+wrkPbsPOt6Es1EfYB08pJH1qtzPjs7OwilLGC6dT6Buu
KqBJYfhB4eUN5H7wnER9vyunxNmr0VO31uKgAbpc+deA/kNr5WTdL6Qgl6XP/KHsoXw0e6vdGrEt
6TQaqBRps4uJbPJg2kn+0EzJa9gXx793vOqVtQ2m3183rkhU+M+/P+CqO01OJXaBj/ExCXr3+nfJ
bb35vRsz44kSs83oK+seQZC7p8WSF3CSp7x7yeZKwxtZoFTte+yN4lwt8z9Ohc27q0bK6USDVcgS
DaVw1BpSRfUqculcm5w4vPCn6HGQ/UcLFOkAHIjeTzvBdM83eQti57UvhuEeC2+428GOiYR8AXWP
j1SDhMrib54P5hhqqvHN/pHWlf0NWgWzIl1RAifI2EZcpR/tCMQr0FNwar3G/DZN+Ub49QF4q/2r
+h25JuN0eC5/P4hjGGcpv8IHf3/lv/stqTP6Fyqi5nUP+evs5OHNhcr6LjA/mIkZ/7C0+5I35ps1
RfIJd36+K3KKSQvI68dAmOaR/ZED38B+BmaHmW/Zs+ZeaAM0ZmCecjSAkE9mNbHj+TWfIA5GQ59f
85Lvwm2oGaKFYX52NXe8TZ/9D9BluLrl+GPkXJ2h1eqwkL9EX/5ggAC2OsQjAkORcTOWmN04pf5D
JdO3OB6eZwZ7P0d+x/IuDM8x/qstF2W9Jx1ag76GA1wOtvuNQsZ+H+sQaC6V0ueCjR2+Ep93tQl+
eYi+6Toc025X56JApbR+MeuuHkzOs1voJ+oQkzN6ij3zZlT2c0kZxFOnR+ulCtt9IQQ+WL+7Sbw8
L21Krrr3W+totbBZCLxBOLUmMAtVat6LjOxmyAav1BAlcZldxgrgutPKn9McUHZH91+Oa3admtGb
Gt7hO6/MsFGrxJX2xgWOw4Ti3sn53SwsvTbyxVpclTerBIwcVoc45BuhTijGBFcMBxOYtoG5o5mJ
n6QTK3md1PEGm+O9rmnW6KpzDn7+JJLgxuM4Xo3zcJ5jxhiF322JMrPa4DJmYuAv2yu2ZihuG4Y1
Sxu5j0lWOYj3VrIZ0H4jPHqbPm/fHCwEazyCP3KEClYNpsZusQtQpdnk0q7mEhALPwCiY2UxuWWT
9kIpzXcFnDnt67eKt3ENT/tn48CgHd9c1VxNxHX8iAMDNCiYh2qEUKqS/+DrzJYjRbqs+0SYMTnD
bcyTpAjN0g2WKSnBmcEBB56+F/p+s7+7L/qi0rIqs0IRAbj7OWfvtadNWxWfIMCA4bbkmrgW2av5
EmwEbiNj2TIM58OukXlnbqW3WR8+B3inEMrRgOL6e6RLpSE4MBHQpwmm3TCzv+IkPFuKE0ir20+B
bEswb12hXrN3DsoPVQfLkwDOJJf11o4X32QHcBR7w3ARmQNILTw5af/H610mFgFji6rpOXuLg9/1
z0WNeLdnsjqVrzV4mFCk5jHxmKQQBdqsWYg8dngCAerWPkwOHTZh/nNaY5nI9CQ9kLK+zvzyJVfV
AS9yRWbvkmxT8QtxoTjmva96cPFalUhRIjqQnUUpZDF+mJYJRuR+16PcZbn/N0qjF2+GH5qad0yC
VpX06x3wYSS6rQW860+V6mqdsaIxFLZQpiDNALTCPeJFW6Lr/lZG+qKH+uIlZCG2vN9VOJFVmMwM
SmJU2tkYNlgNGETG7ln6Zb1SLfI0K4oR2sPJMsHUrJmuzJvi5JNNlmJI2LpDSAk1wm/pJBR0u6AX
RXq10wBGGwmt8uvwAWqLjcl9vnq46vZzjrjCahAHEBjd7jheI0cgFzl3H1oRHphbx5cxe5Neynym
+q4C6sjeHk+JDh9g2nzLAcB5JONrkOdi56mea8mPjnuQbNnvmGECDF3YOKwdjUEBJyHKmqbAWp/3
4EcNmYAXMs4RTOKVdv0HUgAOnVt8Dm75jdy8WyPJ2iaeRUKjjB4mG2ielNd0aN7w9FFnmEv2CPIK
sDLFI5tkehd0/qZtkKPMckCCbGbFZjaRd7s2IjonZ4/mdPWT6848got9QnnjU/2OJFhoziRZ1pV7
0zfBTKb+bnGSb6WLgMqxvHeV61erAZzuoqjnUhbbznXUFkXVku+klic8Gw5VcvUZS61UgLWsXnBL
4+vQg2MN0VitZ3N48hnCdfR8TtwvBTKB8VS0jMmjTaeA1w9uZa4LUr6aNksv0RA/Ny66i96TP4mY
SXTTuHwJx6pKJrRRYh7TklF92PJ2AjXf06a9Nc2EVcjRH5NvbLKiLFis5lei3fiuJMg8YfHH2fia
Ne0iF75Whv0nQ54ZG+0XzqA0E+DeQUIlJm1lOsRbhlwDIEkE/ICvd23Fl15VfCSv7Y+d/xkMtrcN
qvwz7uHx0H9FOuDbL3PuXNtSkiRh5B+d5tKxzImNUYx/SXa6NQxwUd7jFTHIkI5kNxzcJn7TBgle
dLatXWrsSWL6UmV9HhPjYXb4tvzlqlvp9C4TqOoWhGhTK2TRVofw4E5MRAgoPquqp1e7k9bRELCT
fYH2ZTEbDF802FYeATAfnbrlqc8GTApr2y9toTD7CBtpbUh0IwojYKiJW4DrAVwxd+wnovGqtTss
Z+ia7ury/UXlfJqcJt8U7YiXEmwovf0nNGlINzukCCn/+2TCcvaI/QV8txIiJrzNgsNaKPPuMSxZ
pnMywRyrgxpq26coU69N5zj7rJ9PtoVYuI0eMJDNpKIE5JnYBQOq+p6mEpY65OeF8ruL2z4mNg+m
m3ffukpRgdbBUbnOISLLbdXLk7VAoRH2uYsJmTK2GV9/n54Ii9cqQaugKKZO/kDG0/JGdM0ApnUI
E8giIhdkXAFjN2HBLGuO3VXBtrDUS88oiY3N6fa9YJ1Wmbf5fdG+sF7bgQszUcOvqGiboyj7B9LB
cFrxLCSSL2RKs0OZh90+D3BB1OwvvvNZBHQKx6iDphY9SIC+phWQNVH4R08wioPBwY0chA/clnQJ
8AIZSf9CRvI3lEig145zF5rN42TXLEmiJ7w9bc8paDdhNv69mcx7yoSUKZ3rclCcd0C213Mnj+ms
knvLbkqen5Dzr4o2WQC9JsGyGjIQIDrhH754GMiqKzfa9l/okk5wZnjIpkF+sHbFJ3oSANapWGoj
3hJQ1W2pdRiLGIgzgsL45xiw2YoKoZ+bHUfAmRbQ153u4d6XguSREqU3qxQ5nr8/NvZwLk2n3kOn
g/OBJS63t9X0ZCbg5+Le16+pd05CgqZS2TAfNsJ83ebTK1pjQiGX6BwKtrsgqR90wYtKJa4wgLCr
ouSOAvuJ9tdjZkKdcx2kEHElPziwbLK+s/b+NCZbMZB2EFr+wVPsY6WPrtSQf5Q0/oX8y6Yxzwpi
A9OfpgF8OYD3SGPrjiu6WnTvSEeZjDkQ1ssYnV2QgYWMmE8WDcVuqJ1XJ5w+IAj6BzwHe+aMdIAc
RHdmIx5FQSoA8Ef0ePCv2bL/hqgwgSQW22mIXuYi4DwxtubWieZT3tU+GN/kZBdIX127oKebt4Rz
V8M3RGFajKT24RSYLjR45YHzNzrddhZ7cKLeIfdg/zpFFR5GAcUmGDRr09wdzdx6lFGydZLuYMzT
OagHuHsc9xnYt1cfoGY44brJ3BIE7oDGopbCZ/sY5w08Y3KPoxL9ELIaNh974byilrUXPERlHuZU
wMAfposgKGJNfQNvsCwOBHPddXG2bg0oRmZv3PeYPeFMjRv08AQxlfw87aTOJi6HhwKyDYbEYsud
MZ69ITxBA5g2KhEXQkXcnY28mxZWe+fGDBenLAgAxmN1ATZLkQ0TEljzEoogUZNaZrsfiKg/MpUg
0Lhnfhve5obG3RQ2C/E9jY6LYxb041g+RmlRPpLJ1GyCtOl2v//6+0s/B/cRuU/aDBtAMgDLDf0c
m63cTQT+bPXvf0nd+LUMUCIYVdk8dCGpeIkiFs+ZQMgaHd0CK7ubYnM6Zq1jXgYdKOCv/tGdYPqY
No4FFkL7TvYU0dAzONe7x2GeimMIF7Xd1l58Rb3fOhsF0E399vq7FLvxKKb2ovsiPGV2uiNyy9tz
wAsvHcOHddvX9KOiOcF9tZ2Y5EPeXIxhKMX0cG+2dsmKu5uLRrzG40T4uy1/aMKupw40jysMfeed
DdslLw/TJn5TQ+3j4BEuCGm/hucclw9glOpKyrDzZqe8XKu9V13Ui/ac8UPv2uGGDA3rOJe27e25
q7JN2rUzu7jzU+Go+KRlptZBMqHEFQ71bdC/RAF2ZuFawA87LS/Igprl0tKMHEkgZl5ONmmjWSTN
Zl/L1HlplmFz4KGLCabuXjpNuKGjxhiyDZi/9t3jjMzmoaTpIOP5lR692odlaF6CEOvckJclM3Ja
5HIO3hvfmDE8DIv/ZFJ3UWj9zNCbUDwhO+VEJ09l4IVnP2Pou3w/0ISDPbQFZja/xZDQM8rOEbOD
Kx79VPbPVp/zhyn/7TQsTUipWTXo0gERWwY2syb8gNKFBMyp6g6ETqqHyXd3CTLVs5U11b0ufONo
B+l9E1TOSiEJPHda6LusFYQYyAkcItihk+rzXQqk9HNGGERB5U/HGfUW+/9yD7QBViVo1Gc5286b
NEzArdFMzK6+b8pA3026yghKiPFZKAUZeEgW65eOFZ8X3ed/XgQnDHLN2rf2Zqpe6RxSVSSc6Szr
JXczWLhNgDJFJXu7bk06vzFyAWy1a2YiWPhUD/k6o5VWJJIY1Tl/VTaRBqWtMFsyPnyxCWANrZ0k
cYj08/aSDG57cJRh9+u+5njmoLqDaMIvFJOfwTbwCXKyRee8mE35Lrzr78fXSfIvSr3pFhpxi4SZ
PkTWeH/KLk1Pv0MMxIwwXhmfbHJpoSXMGjTcs2Iy0LH01P6Q/vWgmHuOdv/Rg4ZvxRkH0MclszNi
aCzqMFMGDZWHSXucRjQy4WA/I/ja1pySmsLP/wC+8nGj/x1t+Pg6Lm6GNoobgQA5cUFmcWM3JWwq
RYb2e6GmarZelwvoBg3aj7J9TxaXg1H09Us9DgyUYi7kcqv3uW/sRSAZSxa0u019nwDxx1lRorRq
qoQ4xg4FeCQeVFu7235oprueA2xnqflaedkxwSX40GgmGJafcMYJq/yCFA7GvfhmauK8aCnLrSSG
dFUnbN6GjR3AFM/Uu1gR6/ixz9mkrKVsSOsRBcDYiieYL/uhb91dZOYa41ljbisY6htcp1hBl5Q1
AxYqhm/nkMRg3tnxx+sAquJY/9Q9jr1eqOkwS0BzSZmGD0U4Glu64uMeKAzW30R+hKn7p5ihsVkO
QJ58ug890G7dHFJnJdEH4YlnFjf1RLTPVx4ran27ic9xSd+gxjmRmKRAdhk/oNJTewOM6x5d1Lmr
0XaDfahR2f/+Ac0qsih/v1tCSFHB70zO9tW61kO5rTpbkFCKP2dw6b8TeWdCIPK2AtLfrnOr6NVD
rfN7T3CrkOu0POCc51j5Ii3te8DQzD64ijg7BaBtE9kioRMKQcmUkrqSkO4RVS3XO8/aS5rR6iMe
kVYAO/K18EgYyrF1sgNYO4aZ0+sY9KgmF587Eom9J8Lk4T9v3ceZ1dHD4ZQwvdd6dqieo/98cuYK
WF+Qaa2ZXxR3S87x78tbZhFcmnLee3V2aqUq30JoE2s5sZiifj+DC//7e22suO4PrRfXnIYIUUpr
eQ8c31pp2UDNdQz1GBJVUCqmaiyamyHX07sL5zhWNWeqRRuvTAYabVg++H33jNJ5ugExvmcy65Fv
EhgP//93Rsqta8TjS+/myT6han2xW/yn7D8+x48P08j/VKbRvgH0V5uwaLZd0juHTAbk9LGgbezf
xTfvKzRg3KdVyRYztZF/rGeYt83Q35yOHhHT+h/swxhn737noVBXi5cmfCaHzf03G/olVES3C12S
U0MGHy3+suP85kb9KR8+UBEjmXO1xUkt8Hl3V1K2nDccpYQuO5lJGZotcauxA9PpRr5b8k5VoU/Y
+UAwyub6qzXo/dDZ/44Hf1epUOUo40V1zOPuOXIZseBJOPAE6WOprXaVRLN67CzW4ri3kg3b47k0
nfpn+Y0xZCSYZIoYsGXJ0rZp7cJk2cCmjByMhChiyALFdhajuSWXtb4bOuNcLmM2eq/2QU/Z95Sw
VFkTTIjld6UnoQITKLdF9dM9VXN34zxMrHtv/r9fDAe19/89FnbQfvyvobAbMl7wPEdYZgDy4X8O
hetC+HVXeMOeDzsgA4/p5y+J9Wg3WPwt52i2rbHrVZCuS1NJMN+cKcdsJv+mWAJpE8WX7HqvuSin
K4fL9Iyk+UmawXg1jI9Y9BermpAdmVW/78l1PkDlDIndXB5bRPDxpMJdgZb2eVrml2VQcxpyhQ2D
zJB3REgc/u/Py764aFD++xg8NM2ABrsrTOE6KBL/1ycuaK5r8luSg1t0r2hjDlIQxDnTeitA9Z/c
MYZhGuAGg7iuDgS+redAsj0hWd0Moly3BduG26hzRjwK0hbaGJaYoo2LFWgNNBZ5rR1trKmHrkmq
R9MlCJtn+eCTUb2ppvyxourhupcrK4fPSg+Tuz6hzu5Gd5d7B1bAYk2/7wfzhN7/1tzyZSxo3Frt
zob5vZrR5K55F8F+0vrArMQ9dnZ/8bTHomdCJcKDC9oqQ+Gwg7n/5PYuq0iEo7fprX1DYjaGOY+b
edDdsaeCSixHQXqhn2zkhO0oMqwciJsyHW9pl0ZbjzHsvuL/7VmVV46TvHhUyauhIpitqkvO8c4d
d427tb26XXvbdFgmqwn+/MHoYYAExbVU0EaSgT3ArECyUFnAnQ8+lEE7DCvGX8yQcEIasP4Watdp
YNBp5sU68iashjKMniHKPvstN2p1BhRVksJikcpUBaeuNcRhgFczZPQwGmW8BO1l0sShhZqueVD1
xtYLlEAa7XAP0jdwcE4Zqn1pCoeCCNrWSv2F2t7tW3cCpaK8jSFjAyXtwoiYki+nJVlkcPhm05wB
A2XQQoJLmqOpOM14HY0vOXhb34wMNIXRVwNJ+lrHtLJCjzgHiwRl7TFX6FSPJjolOAI+26PRYE4c
kf5Qspv4z1W9SkXj42Dv/vHR3CB+m0zIRgm4dINykP2LuOY6jrbh0uBxvCuCb7lzCeickGisU8i3
d1ntEgPJpDf2bLD9Sv2tFDEZRTRtrUYxbIUbhXzAvZo6zvC5SmKunPgzASE2uxI3Yz//icP6MpjB
JStJWmqbxNiT6zHs+62Tjz8UoRvGYlSkBtRch6+dZmyOXgOzLKeEBmFH9eUj984iLBadR1O6Ny5+
6qY70aLSmTr7waGzc8oS4q8y9LtU8akzfzeiucw1iVwh6lJSzDdjkX52zdGOfqEPVMkkuV+iVmWg
ySb2H3UulPfHSAW9RAOpOgsKGxdVL76rPG5YWmsAB1KoDzvv6DgDbMfDDD8i4e+Ipb8SjHurF8bj
7LeHTKdHIX48EdtEbGGOGOcRkIpzzf1QHFTO+hcEKPnd7gU6RIQRxUGVJr2PRDEnB4YyWAZ1pc89
OznLXbwkXCOeMAbxqtEYi7nZhAOzGyY9+S5vky1joT2KjPpA/t46n1F80+4Tq9x+M1MOHTrJ9kNG
sWtOVOoLgSPN5zOFB7mNDEZ3lt5j/MroqpPgHZngtDK/e8hdHN9907NHoVGbbeM0BtbGxeRYBih0
WvUP3GGylnV5mGkPMIKnbWsM0zsMyfogkvAnMxjiNMWYgIsnXAPJChiJykE8URbHxoV3J2ttH0u0
8MKS/4acDzZFYuckQI8DWgJKZkjiiUVc0b54cWqyOAcD2gf2DwLANmaDDSY1LGNrgYltwxair4gf
JkdiqyHvk1Rqsn/T105W9jYj/KD1u1vt+x+llp9J27a7nqPXKrJcbPLArSIMKFsMHJukpuM6q2Jc
czvpbdWwqreAIRj3nWBXheu8x8MzTTOALpMkJ7BHoZdJ/KWwi/rqo/PaaddE+btf/JpU5DmAZEzb
LzoIUon2xUhoTJYq5BSe8YJa/U+Z5p9Jgp9kkR3z9NXrruIx6Ig7JtO5/+vp/iFOYFnX3txcylzs
tQ8qkAmbGMBrTDN+qkDejDzgGI97AlDXRmSZSfuKxbKLY33qa2c4ccJ+ycnygv0VV6vAHG+1JCe+
zvRRpvkzSXjkhmUxMwzAWzSREPeVW8rDeoUBhP7tyF7XZy9WTUogz3PJSmmyBb/MDXCoaY6+AgdN
pR4X88K8CbKfgAJmJUm1Wjkt8k2/MG6Ybup1GDAE0kyqfI5lF3sJARsa9FE0kicwDKsd2ZGAPUxO
743ciYDIt9IIiNBKA7VpDLybDvBwnrDSE+0t1OOfcVwOAYlTrAMvf2/NbD+BV6AtzHkeF4uzwX0T
8THGpySvjO1UISohvuiQJThRNa1Hc+rSjeJgsw5luGWZ+XRrnDFljbG7s2fcNJX5FcPW32r4oY7G
JWmnDEgixO8rAuw3maeuwu+fUjv8Y+Mn25ZOgAa6PdsDCVElnXcn0Rz1B7lpXMTkoWE9yCw2t6Ic
r4Vhv1epOJYxehCGmTMYgfR+IvBKjvWTi1eMOUfYrUTl1CTj1dugDvR5SfGaRgJ4itTnhrcqpE/W
TO8el0LqXbhJCEBRQ7jBbpwiXxq+KG8gscfmxREYbVD2+ESgEJXQMEVdjUYyHWriO6ZYzBg9Hrsx
6OjMxN9AxztJo0vjdUW5RzBkmKmvwaJ15Y3PTE6ZQnUpYxhN5FQFr8Lpwonl1fsTQJobDQs/Efs6
2R6wZND7EDo1GP9UJUiY5EtOHSvGa4UOCALAPvcdRRPd+tsX9iPgEWflVv5LREzFyopZcwQ9/wHf
iUJlmIDSoVHP5sM3jdYSkqkBaxu6kNW3SK1Mz+aBiv8AcpecOxt/W0bYX4qpe2hrdZl8PHs19uYh
xeKXZZies6+5B/uFvGKDDpGxJ1DVXR9Oj1M8s4tV47wemb+tMfu6G7qDFQ1JQtZA5rRQuv0WWg7Y
L4zB5UnbGn0i6FpjMamFY0jKI5ns9szaV9D9Wum0BkdOU1r6wyfVs7PtIGh1iBx8njcMTVAMRhNO
N37ROTfBqwmOlQJnqIPvy9QnK91QCHDkU+Tl6XbCHYzlS5JgvDDSy41vOOTDSLGChx+tkxDrf9a/
RrpE7SR+KACXQZJedR7hOn7acZOPTNSWV0+c3OVJrm+hTVhFE0976cUWpMsULWdsUnaLS5yNK+k6
xT5orU8CLcYVau2HNGrwci0RgG5C3qrNIWENr1PBd2Xu3EwGq0+gztZU/ms9Vz6lWCXszLolBnfk
EAM88uf+nphS8ImZ9d75jOudTmMWM54jOGQrP15OBU5wG4rgd7zXB96lM9MIxjesEuk7b10SxYxD
0z2cP/otiXdDKrKVdffFzJhnI7IYzVr/ZqtwlmB59lCilpVrnJt4/ktkO33WxN91k8OWheZ93fjd
V42xjlhilKZThWvZsEm3dmtG1InaNmX+GNb6rTJ9HFbppXCGfxZUm12VBdMpKuOdPRRiLyAE42TX
/pauf7Lhh15ICMpPXO0r3xiYrIlDX9j+4wC08pPUJ8O+IxXIpN/AbtutZnTDQPAspDyoXvOIPqGm
JbOz4vGPcD26A+6/HvLpye/t8Ei3Gbj7kmnJRjOsLEzGtr88RV5v8R0AHhGShxNMzKJYVZrySnTk
lFg8hMMEKFcgAY80efagBTcKKBX+G5MeIvgA8rY/e3yI64CkJQExCX1I/ebkBEa3I6eEQNtENd1z
kNqGXnKMWWrorZUdpFPjwydYl9i77qYzzTssgi8DhuuqtqrxSGn9VBU5h9yAdd5xQawltKhaSZlc
EChcZ3uV4VnCt3UOB2p1lxArhicdUXSkljrGEGz9Je18Tl4nS413qBGbdddA3ODWJkq8PTHif7Tr
aXwymYlBPGQ00Y6MemOzQ0nynSfIbCEWXcuc12Klzmb/I7cj91B3w3VK52cd9Zh4J5UfY2SBlNq4
LmuGK2FXjJchsMgtVqSF9p775C7wx9L7VnU4vmsOAau5mK/wz7oDmHu6yTWDK9j475FwofiweLAT
iRv9SFbbTBA7ayJwrMD0beqaDmSIM9DKYYOSXHrII8MDHIGtmiUwxCLGcq1GlOVJYracIesIDzzD
V2x1MlP3cW/Acg52fbSMpxR4l3BOsh2AA6TlHhjNwpjvlNnAoKnci66LGnwyUfZCptjGu+ixJVCT
AFr+oiSXOYrzl4KpHCmdA1bd4V1UxkfREKBYlyzIsHjRZJ/6QmE8J/Zm3YQu4XWL139MP1K/L3ZO
0PgngKHOUfgJwBtz0QU43bDxCi1WRZ+8az2ctTbnjRRWzxBowD1a5SFQPMKLZZE8m9x1YG181jvC
PWeG1CMRvY3CAN1HDGCm5quoJ3EGBmHR3iNB3DRBHTUBywKn/ZyO9CNecu9Y2svnKptpy986pmDV
2qoxr25z7xbZ4pCVehukM8cpB3jsmOXEDe2LG1ezXLwj83rI7Ys9KPuCDANhUhIeJr88mPP87SYo
rHLTTBHueLS5FlNK7Yf73uG4o33gZbCOR1JKUIgUAlOBsInL49RV8wzRC7YZgT1DVAruUrvLdhS3
bDWh87eXx1r31U6skNy9Nj6Gb9rijClqbF8NHJy+VWs/zk9121anOKt3bYDicRa3XphP/kzTj9Iy
6T1i3KnfRFMejekbfR9GSp+gqiEQf00tyo1JvPWqJUglqesGKBW7UYOppfXJs7aqO3BZ30EbGveA
bZBhav9Moh4JcVsxknMY9tnMUY1SZkjjzWAqaw/4kxCW0rpv3Ow+8Ra+j1E3K8pTRGgu2USSYTka
3UX6Z8EuJQYxKn4Mw/DPVq6+zUo2G9OovunPnCe1hHQyPF3DPjzDbM+Eus98xpB2jngKPVRFTey9
iTZdSmnOhTPJt+SR7/K4sPdO1O9d02Aumu+quXmvjPhlViYBMqxrQcmZgtnxcKe9ShxsBQ+oVeGL
5HEYnOLNqtLr0IcNKgqoOV3h1jumVQX9L/YSSKGh+wxrZWV4yP45nzLK6x17Tbtr01XMWPN+xojt
4Xch7OcucY8jcIqHyYBTIBPG6EsUxeTCjlSQDDdFSbBJJeRrEPyMipW3rhhCtJHeuLF6G6SP0mcR
jGQWqi0UwLRdOiSzBu2Q2BL4Kiua0wX59KQYMF0gEGaqaO+LvzVpxmut/Ofa9J4qpSDkCXoIXt3E
lyyUPzE0rMusJHy68HOcRIwLAFnB1KjLGM2vGUiGfiwaWlYsXnjb6XUUDOcCM1/TmkV34nQPQNtR
t1jNzu0adVQCqQ9insnUR80Mh6H7ADw3urVO3SMRohzwoOMB5xEkkiFJG4kTmdwxQrWY7LoWDVBa
cJdydPsXJN1SMycXg/IF25fL/GTjZ4757NKAByUcfalQvPcB2JclcW92CCXNaE3AMSv2vlI4XH3M
8njAcKwW6tll0tIgGuwrCjsoL87arqq/KRdyYy8PMnNLUjEVgYylGS3UTjAfvoXEvuObS33q0T7o
qVvrfNd5VQYw1QkRYqSUe2qeVjkYfs9L3E3cEuxaGwoqnuIU2ZVxcJiASqxKc+KQbfev9dgvod/q
ytHZv7N1mjHb0u8cq46lSUXAQWU4tMCseeX0hDIm57x4l3R6C3OgoEYybzBWUXTR/3AulceRycUy
s7KnNRKiD6O37rCsoz9f9vFENbDtcGkXmo5tE3MydWKLiDMHkR+hBxyNIKAxmrRO0rErrFIfeTlf
R/rSGJ8NyColwanFIiYIlHwqyuwfWJloPUqQq67sbr2VBwfF2FSz1qQGaZhhkEfboPfId2UAR8Td
9Kjaq46ImNQO6bR2xUZqguDxs+jmOMEzLMsEVGjqI40yProqTzYEn3O2RvuO9iHHFMKxmUpgJQHZ
Hkyv5SLV978PZtXap0GOkIo7z18HEDWZ3tkEMi5W5RXyyZxK3z6X5WdV+96dPwcG3zbT2Z6bi8cQ
hRBQnFfTP0+i2fo0dvf9MPzJCaKPeJN3biGuWRp9fUajLk5tKV4Hk93GntwrvJJHlRpfPRgU1o/a
3lRCxWdzaYrXU36Hf8TcmM5NMJbZhzUdqiGDZ6iHrXCax9abY0oOMuwYIjLoIxJpVZm8scmOHxeD
jBG64cUyc1R8PinBlrB3JBu5UlGKtvLUzEQWzQI0pQQB4/b6I1AZCLdmgiQBwX01DPC3Q02DJ063
IsHxN+QRbhuWIL7LmLkdgU81hbyTUqRq49mrMJjLTj417D4bIeDR2eMfrtbABDJ4z6wJiXKGUlb1
t9wM7tQE3WGJSlADauZc3cw0wxje/SvaacVxBdmjgDmCpcLZOtaV7z8/xMQ80s6m7SokBYErH6aB
M9qyg++GCcpnZEHBZ+ixSSllVyhzXpVOEUu5d36oEb5TdxreckQkaWxKNIsoJ3r24HUqxWFm59jH
qaPXMc24TWtOUCvsAeVTYSDP9UaP6fdsr4RLlrxsMa/4wrwLYhScEtY/9Jx5DYgQSUNHYOPsQDzI
vA/fpQ4O/PTDFOC/bF0cYTTZN4Ap1s2lG+jp5Cbh8Tn72grTvQ9vW8VAVolKEXQpg/5kdPTauyfV
0P0eGCRuAUnAaYjvnNyuXtHsh7OP7ffqx6QE0iP5MbUm8hTODeUMLW1L/AQ0l/QszRd4Uq6HAlcU
98IHfhF06p2G/4Pvj9A1ZUhILE2BKowQ23XleYDwsOpjwrJcMgPNpgrXJi2XNa28bdtThpFJpEr2
7iUjoKvh+lojHp0E8QQaOkRWzYNhl+9DK8zdWLh3yz+eQRFS7HDbp/ckdnx3RmyvZwZwg9W+goWj
X1Z4dKOo1UwvQwZVvsQkunSKwanoA5xqMgUvkXOWm5wXWUxgCmLT5+KTaNmBnODmk6/RMsidc/Hh
+fkN6cdDLPaGYqOVLKybuUvfBqLqCELmjGZiHMvKjvA1OCxZTJtQ5hRBAY4rRLjRpw9+cp1zrGHv
hOlCCA22qAf0Fa+cUE6RSUYqwN50o02/u6Zjs3EDF3SBeWTnYgsgXXmDneu7Lu3v1imQa6es9JZo
bkpCpvCQAISGiO4t3V7tZiahoJX/lOa0ZHkXcr6Ij5vzZGsNw6qbSmvjYVxRrltzjPfOQ636E6pT
aO6BYxCPSjCZ5TBV8Jk3ap+22eDLWyyk3ttt/6NB3uPRfV/K4DJBmd0TL7UuQ+/LtW5Iu6DhovLG
YsBOJvL3AqQ6xlP5aAo6MnY7PPRSxAd3BDiV0qdOzP7Tt5dA6AoBD30+QD0k4dlt6K7BosM70/MH
PKY3s8etmgmcshj/njKLdgvifVqRAPKtuT1YTf5FNwbz4SKatZOcHkxAi00KkFXphwHuDSU84xEd
mNnKbx2f+GGYCxp4Wwj3b9Wn5iVELeLIZTNmnjF0UA86jImD363G1pf3i/qVc3601jPByEZDcGur
ZLRuk31eiWw99GzYbdM555qMHts65nV1raFHtF3ZbOYlbny0iQ+qwYPl8smAn7FD+sbIhjw1gH/J
KkKRvsnn6Bn3064ZldhEbfuUAAfSNldcg6o0eTYwuJ7Qb3FenIa3tqEPBm8B+cIwHTlgxkQKIdPj
uM/NoFfoMfTaZ7qxDTGwtYqY51iGV8glb3FK0vzkX1tBwmo22ey5guTgtvBJZ0phW0DY4T3pPzIz
IGQ1dJ9qRJ44QvngtExajwwS+QnY7tSPlCUhpCsHA8xKlGTXDQ02DW4WXCVtor/GrgOAYnLXxdaz
uwQJWGl5p4vwBjaORkDY6mNONvnGtfJ52xU9Djxsmz6SKzLY9JIg3D/R93rTcBFN/1NEVFoi8luc
nRRQMqKJNHTEe1Qk31jluG6DIN3FJbLUz5SYXl4BoRrlTalxy07PYQQ83GpsDikDcO6OkcFqDp0b
6RhkQv8XZWe2HLmSZddfKetnoRuzO9q664Exz8EgmWTyBcZkMjHPjvEf9Fn6Ly1EtqrqXkllktm1
uIzkFEQAcD/n7L02+X8bm5oPmcewo10LlNMy16HXHlVtyE2T6U9yNpdUFbF7pksAAUoBJj0JDQeK
NKyUENJ0Zz0F+c+oVtz5bdqETcp8aKi0R+mEb0M+Acpwpb2FY7gsJQOrZjCXYWQ+iSxBDEgZPtG6
O9IwRSiJ8BSHu42CCXAhXmiH9BZzO4XNoxvXCYFDnlgO6uJR3mOmiHknOF6GkuBd9Rwtpu0JEP3e
Gvy1O+ti5+gOe0kT21sn/BbacuFDVxr7IuL3WpqH4atHVgh+xezbq9+546ozioj9W7urCz3HDlAd
XBmhtBNo5ZrpVpnwc+i/43opRiCaHrf24glNygpw0VaCRr+F3k0EDt2XFkarlfygo43WDghnn7dw
VHKNfD2LrXJBYkFZuhXJXg51UHYFamwvjIlRQqOtNN9boD27FB3THxiL0XrAQdLWFn5snDa+necX
uqSYItoC9QIRf/TvEzw8dTa85gkKa218m1zOd0Ic3uK+Mq7sOo9mPY6fmo8Qr3Vzf1syT8QNOqc9
cSs1E2/Y3x9C4CnOgHNUDuCX7j7n+4PKQFKmfpYCXQ6dPU1fYw3Kqt/gPyEDobias4EeSKl3qdPs
aoSK/rffjpsiL5p1Q4j7jkqtwR7LJ0imerkb7socR1CINl/lVkQXsERNL7ACAI1JCWQ5DHsncLsb
ShKXXJX6aBPxt7FVEK24yuknIaTdKFLRFgBrxqMuCKUmZ6e/Gan9jeY6FkiHZqDIUPxFXSwfDdx5
GyQHpBenqImqHp8vcv5oM4Jfgpq/q7xRnJr5oSyRD4n2hDV1YnA2pGuUy+o2as4hTxzGIRbunNzs
OwJ46NFFrWSluD+dPzGiiesHTVvpXeMftdFO10kRqhsjZLWokZMnsYpgp4NG3N8lf5HZN5fewOTU
0NTeRq5ZX5j1bewsY44Z4dXME8AKcH8dF7Z+BxkXoaoEN19PLqoD9Z61g7pVNFDW/igR/QY6isew
APuLYatY9wyfngs2hb0kInFRlcnXiPtpn5XRtKbIH68edcm1AZvosZQdm994DjILmPshSR3zkAw8
eXDSLkONOlCCFtQdaD2Nbj/ZYAHYh0z4U8B4mewOmRAa3IIUoHS9zz5MQr0YCUavbJJfI6V1ay2Q
1lM8MXHUE+AhfZhdE2OgO9FVECOG9oCGIb8K5Ek7Vct+m0faYmAj3zqTcwhsmZ+KTlnXIXF/FpQU
a/yV5UpgKDu2c7hBUttP9/e8RdRnO544OUrcXOT99cIX0zUhWmFZCUuw/L8Gg8R/JzF6ESmyotKr
n2iBJmt7rPO1aCrEjEkrDq2O0F1q2lPt0VdFsNO9BE63DnqW3mGQ5itIYBY8egdnrfQiltJsreEz
evXHWqwBjJTAIsf9/beBVnQfhrRjoerZPQawlACF0EYyJXHjtgCBZNsxboZePMlUPaoJmW2SR/ml
Q4477x8cWsXZu6cTo9aGo3yN+4UvM+Po0645ph5koaijfDX6/qYHRUoKTBEu81TRIL2f7Wh9ft1F
gfQyuppptypqerHIduZX4j/0o4OLDIDqLqb6Q5Vy7Gw1zpv+LzMjTB6f8UczoYupc4u0NPQHfu+T
lyqCchO3IffQWXmbjahmsinpYXuMXPoNn+hEbiyColJLi3rCRWd4sJtsVY8yOmpRYpNpEAYrZeGA
ajT7Q1WTebTGdmBzN+e8tHgaxXxOe5CjCQOzy6XRFgK7Ibuj31fGfC0MyJBn/E26wX2k76No+okz
NbzkTtkc7N7b3Z/dH0aSSDjPPW1Thba5LgofLXnezdFNvWdy6zZR+QBfsYhxf42EnS9GdrsbNRBi
wV3W3mWyi86cvpw8g6B6Kj3jrGEMAPStT8epCKZHem3ru1M/SJRaZaXvMr9Txen+gDysOOkB0eRh
QjAMpn5narHMwtephvyiz34dfczzbxHgvbJSDCGmsj5Z9GIZh3PB3J9iH2z3I7qXXThVGuu/VAxQ
uvCq+zrXDMMVHRUuTXLKIy2c2PUwTF55GomMbJlRXOv+xidYgPuJ329LYIgLZbXZM4jJhW7pxgGt
/FcWNrSofcSRcWg5J3ZqX/d7P8beaqlNob7Ea/aYJCJ7TvWsBebofuO8S+ru3bbTdmPYJJeByfAe
Cpj7O4T5yYK5TfZtaiA0BAOq0KkUJPg4mbEZOhwe0smCW+1wq1ds99tROhBgEWJaRvlT1yZaUg6C
G+VE0Q8kTwefijnmeg69EtNi7+iHNi/SfWp5r0pjdHA/aDTn/IMj17nu2g+dVNNH7xnf2fVUT4Zb
kxfRqQ8roZMv+rL67sG4ZmTDU99ULBQMmkhONoQ6oN9bsDA4T3HN6emnI+OCCs30QDKfOUqLBjjd
ve73PXe+2yRDxhYjqF/9HFopwqCFhkhpgfkWr3fANZzGnYkayg9efUiAnobLKB2Cb32vuO0CYzn2
ut9c0HUBgiMbLWlvECLcZekr+0hRoRaBL9vDMIFz6zrjse6HLwKmq13hohoVIduySXXlLhcSlnLU
wJHXJ+4ps2e7Dr0PFmiquTZZ1sJo942Bda2iv/fQpx2ygTjOj8RoM0Q0hxRr3cRhF/ZBCpDIJXQQ
mplx+KxAZa2qMHqKjIagBOU5G6r/ux8CZMQ2jWj5k0q975pvbdp6T4zAfMa78h2Ah/et8uji0Eyn
9Z6y1CDNA6ZnFN6lsj15Cb+FQx6t0fnBO7f18EmPbH3X6gMAD2bO4FZpzD9YyqFjPPrheuQ2cCsN
wUDepzCYW5a5DpiRJv3Wh173MODm/s6Wk2uo4FrtqAYZV8YvEzjZK86TrS09xPiAytdGaQ2YyNZ1
7tWXPGh/CQVG3Abeu0KAgMlJVdGBqWWxUnmsPnTzMFRFt887IHPc08fvmoMPI2YXi3qgvZlx3u0F
F8CDI0ZBWIlyFvi9vxIRhR/z6xOjIfd3K0cZFa+hjsD9hKau2ce9EKdwfojjCnKUa19R9SRbRzHo
TObKNwc4uZjwWRciFT+zlzJlL4bOYu7a4jBwKnVWZtAdcAOyyFqASSMwjqROPHe5DSsofKpmJXdE
sB4AeK3aGkV3Q7o/4yNR1ZZ+XDGscb47KgmeGRrGu7ZVRLDRYVj/fguCfODulWfDqR7ii1ZPsAtQ
4NJKoVHTt9Gm5X3cFEGlQwquyduo5UFDzLnLq1ffILGj1OwnsqIWbJK8RTZ/LzaurUcM7KmY3HEP
4OS9TIr6kBQQ+ArNOKX9xAi9Sa19iLSa0NIx3MOWPUMZFAOvfP46iDyxAn3NhlMsyqpQt3TwzrRp
OGtioi6+CetFb6t6+fuvaNKh3N4PRVW/JJqHuMTJPm1t+/vTtZUQMhD0L+JRRFqz9bywJmtDeFtN
wvMMEu0qWIHoV/b4ZHNJLcSusAZ4UsrHzAsBfyOJPMWl8xaEIMT8magSkXu5S4iYbbNwa6J9faMB
D2aZ6cUDDAJrZaY9co8JqguY2uLkGZt6UiD3PVVsi1p/SRgNrtFNT6suFwnCBS3G8tAFD/pQ5md7
wFkhMUW8Nept0qan3hgcis/O3CPqYJNMLuZjClyKlusFJwOHBdF5A/hoKXSpLVscIFvPdnX6dbq1
trwfU+PYj5mGclKVTFGxU6f8swL0Ta8HMVVN4+R+gMvW0k9ODGUiCZpjxrEKfMe6YZh7ZI3szuzd
1a5rwLuRi9ScXTPAPCXMYZ/aFF46KLttQ2oZryh614CwPvr20pGUtJqvmifbA/AII688w+2ctj2R
YpRe0y/pViaVlRVdtEagIBqRFGM5YSKie+Ehs/rmRtbAw8BIbOEy0J23PxwQcgsYGaMfDIzw2atp
xmoNToEyRRQpexlwXhf6EsaPuag7zzmgcV3eEWOm6qHrCwxiqo+BV5aas4a9YL60CkS7ThQd80jr
tQ3Dw0SYCdIHRCVdqM0CxMF67UoEH0U0vZPkWK3jsIKcMq9pilmR5tjZm7Pv2g558VBNSwOj3U3l
3rWP9faUkGwGhGJYlATXPcpLqabhVTFGOIs5Vvn+1KyJ0aotZjuJCMZXLY/ofJP7Y9PyeUYceEmD
+KIa4ZwtiHQsUZ6gbUBaGuJ0gmOcLtoS3wHbg2hjslxHDHlCMzaGH9ZbMIg4BInKXqatNpxjo2Bt
7sgKxTiDzsCvP8xS21Zj3n2bBtPaSjgdRuele11Dx9Y7QXUcjLlX2GXbzEjkuz67+dPgcQj2Sedh
myOVyqocvCe1t7KGuOY2wZWUOmm5zyBZMQawoAuz25GFHV4Z91BM97he73+GPuDD++2FC9q3+3ci
JU4XcLBdF6ADIuaVWbXinD3nRtwTKJ3W78m1j8TBA4N782V3I/bBOAQw6aF7W8mmYn5AUqr1qved
Ree9GdCZ9dSI1USa4mQFJ9nY73eBfehEa88GrQEDiYJT4pJsP6vWEx9swLgRhZfJR1BXzTgRqglG
z2Qt7ltZf/y+R5COgFzU0kEREnB5RAGekkODzoBxcUl7Fn5EaTI1u2/VVgVhI/POqVkpAhXXlqvt
7ab+7CqLW3sVHhw2sOiLXJIo0Il8Fj49cAMFZQW35qnz7StzxWfOruI8ClffJwVWnhHmANMq87Xx
0u9eIooXXImvZKv/SuCU7hEFioekRYvLbSS7Rkbwg8CqmAWJmLD4XvC2aM32RZ+SSjY6H8XU4hKq
SU5BSgyM+V5aZmzkMEXX4ZoDIR7TNN8C+fiOqI1Cz+i3RUE9mAWXUCNh2g6KZ+IKLkQXMpe9f/8k
oFjdkU/4c5IlbVG50fWWKyyDSFPJ+DakWnYV3Je3lGU0ALrW3U5uhYlU1KtUiwHB0blAvYPqoSim
6YTw1H7wgFa/zlxBhp9Q5WHhXIqRL3MitHuzkVHz3FtqRSTSGXHzaGjzkD3Ako8yWzzqrrzZzbBN
wJJ817mDQChehpZfPRNv81qNuLKdmiJ3RlWNVk30zXwSezHNIbAwT3SAv92LVZZBIjwAGm7x7iEy
zbp0G+dkXgRZHh6RUGzaIF22VkSqcU1DqSsKdFHs/IYBVVJbJcPaDvKN3Zeb0i/fRTztfBv/eqZH
8TbIpi0mLVJl45jomvLk+5tpVu5RlbDz6uUnSle0xRUbPbaI2i4nTpGq22r6q55AqnHS0H/gBDlL
lqljosUn9H0fk2N1OPXLi95GN3qfCzQpZ7vDK56a6Vtbrzw8sAvHR64S4r3w3XLjW/YqMzIM9sYT
doir1szRVhoKAdFHPyzEutILXwGYJ4vGYf5RQMjrKuZsRtisacTGe/Bdx9HSI2QdKbkwGpe2WwCh
rn7mdTOiNC1fRcpw2U/1fjum0U6vqFKa8ZCNAb1e8USVhcyPvVyPiYHFJiC72V8GIswZu8XLnBYG
XStC4gyGoQgQqm06EuSB/4OkmbGmZUfchyHH5mj4tCjnzj+U1CfMC+bVco3vNFNWKTPfMwEFEqAZ
a17sU/qnXXgiqYClyDUZo5hnoTODLyv3zUE1SWoQ81q8ELxjgqGEN0EElTcE+ygoWpyehPk6KyV6
ZmXJpzEof1PZdbXsM3WjK76Fn4+Yq/xZ04Rc67W1h9+Dy6hb6jkpYWPnPisv51bvtUtaBk5pXbvB
BWFWRj/SWRjY12yg/IwBZMlsbi3VydBL4yTLivMIpapKFGtGe67i/HsJi3IRTxERE4P2leZfIYUH
Yi73XUC1WnY5288Bl6NZ1e0xYx2D2PAEDRYMSEeqpUYKHAMhQpI0ccsc7y2me7YYgfc/+FZ6ji15
6pNQIywiePVguPOTK0hkjXsdgvgsBHJlOnXuFvH6NQvwI9BLUwv08gsQvty+0dcxjIu2FtvtY5w/
B5xQVZy+BOWwE2XVbdyOrXnUNI8kqesLeDI1e5+rpZRC9wKzAFfRbQy9ncQTsAz0lsuxqJ/JV6rP
TMiQ6H+C/e2XRo6Z0k3zNbFI6KU8+6t1ciBhLlPr+hd8Z/jrDn/UGLonu0AMEKfZzzo1f1QBKnAi
vOSudqrPYnBWlW0/piADqo5dDMHGMzGrR8KO/SP5QZBEtZBt9NR0DQXaAI21tp3noQrlT6s5Mx9g
SMAvXUT7ZLK5CpGPp9EAbMp3mGgEs5ZOtqjZ2LNNev8+XwDr4cVJakYnyTaoq3Mh3Z8d3KjY0pjT
YLOwKiYnPczw5HvRev4hi455WZGLCb0cjZZ4YOCuM5rTAwDmZm15eMGZ+lnziIz3FtCHHZbfJMnv
ADCp4EDyT4mCiYK0b+MVkYFoWGPM18DeF+VLGjM5i+nQTAXwHmPa+hH5Iih8Al4SNhcL7XjfkR2l
N7A20Dy++SPOSm7fK0HTVTepFNPiu5VQ+03VPiRq9qFvcPbpY/qUzXgFtlMF+KgyvKDwa00Co6aO
49vnpKKERIfI5HsMVPCYGOhnusw6y5CcEaKaBuT2ZbMuqvLdKUgX5Ez6WY1wBkpcuH6xy/ygvwEp
okKbIQqifJAqf4fmjDnHyH5OMCS3XEVbN2neA00SjRCUH0bDrUpFgrQWtSnB6yF7QimApWc3AiyC
KoKvKMAF4qvAWttmVK+qqS6vU4I0Ee38vudqXmheXR2CivFiT/oOiMkm2o1u/6oa3qAS91pRps7W
Gc+oIbcouL8btj5wCy8xZ8qlGOVjPZcelSsu9ZBTIUEMOE/V9Nn2EZ0cZtpR01WUH2g72zOkFftR
Y0sIJ5CVHFgoJgLg0eSucuewjPolKkmRckFj1EjTNZTSy6mUsPYQMJotibzILwZmHWW/dCPnpTG0
Yul2fkSIhxMcUCxcPRifLCLxajLZn3jMYVcs8PGyFdUui1bseTwb446CmLosq2g7+qm1pAPNzNdQ
mH8ILEfq/qVRLOt+emg9y9lZPi5tznR38CjcQ3QEwa+2Eq/MmIr73GeFhJqNDHzNsqSZYaSzPTPe
ptkbUF2WPlKnkbhNx1D74cLNhpKLECQqShBpXOCDWrdZuTfLnnHJkL5xkbw1doaM0AGUSw0DAkVo
2DXSimgdJvxqRPJvpg4SWU7HI24aVMgF5gREO1fPQvOegnhE90E8JZkoZmpcSlPsIJnsZOu7h9pm
Fxlq3qbv04sjZ2tNswOT8jBU9VNs4RVx5nzG0pso3zD61Y1/oZF7S2PA9riwMOYV0xsJFaILQG1q
VP+p9dgixycFzGuWrecdiiZzGBudYVi6jCfDnaDe5LIbSSnDHrgJKhNFBUyZaZSLwewIlArG5Sgl
QREVmW+zfq3QkDELps1mDCHQE2e/lrhDAtpXXst4QbkvqLfsa5YeTCVWejAxfJwvahsnRMGM+OjR
+iFTiCiE6cOIY/2kmXF1E9nJjvMteQ6nZETWassMe4WVZwdCnAnpomdbxb/KllXYzUb6fFn1aHEH
wCmoMdMFt0eCopatTdZtg+HJ0jTBzOqMwQjybI4qsWDFoSmjmW1URGaxYRExClDLRHQeTvLs9e4D
BmPYRwhnAzwvCS48WB5xe0T9cdGcgOHm3Om9/1MlTsbdzF2ap0mxta18nfYzye/QIUz94MKFWliy
w1EyJDQxXbo/e2VkyHrJ/jKLRnJe6trJNegzhLY1vteOgxZAJ0sMJkGwwytqL2MEh7f7R+nfPkpU
I7d26b23jhnfBC2qB6hGDbuEKLllgsDD3tfzhQEbjm26zB/hf1XLgVX1BWwnseBdXH039PgHxtLg
swo2TYc0xjGn75jkYyJqmgQtI1dY3LUAD+KuuUnluCyElfg0zO+AjoYvz0DsSqkYvRRgspn3utaB
qYo8Npz9vOlz6IinblHI7SzJ/XJPc3Lah4ld4d4vF7bbOp+ayQbSogV6qwTXNqXX/WFqqmenMVZM
uybCQy3tm6xGatuqfEyFrZ3L1N6yHv4yGlneSMkuD1OvnGWITPmjAiotU43w7ZmA4umavyud7i1r
gGz1hdHswxyBSFjHzQ3CGsmDpent+0YLTq1GJYhZs77Qz13d2wISPuHO+WYip0SwGaTf2pDops6x
m3PEbJDceyKy7J6BXR8Q/+LF4Lt883qvHSlmuUQ72T532PqXgvzTjekX3bNE6k1WOesQpJknYvCc
lUm2x2qYYsT9mXdt0F1uKTnV0uxc88V2ZPH7KVt3sxLpCa+ZdYoKjcQz7O6CvtLUL4tS2ksp/Agw
agpDU2ubYBVRKS2ZTEE3YTrZ+Xn3NBnlXsvM+DLGwPEsH8JBDFWH3OGgVgjpfN2j36N5p/tH94eI
rjMSybpb3J/quhvsYhPkp9PUj/YwO83QTC8JVK4f//5vKEOALVDfbnKtdTBEQnbp9GI4Dzmh2qHQ
bPZP2Eb//gk1f5aQ9oG0N4Ld//SJ+/cm/ZOrjOF0f1INTJ/gViDRiMPj3x9oMmsHIIF/+9eqzJDF
xWjf0zkoPBtD/xxA4j6ZKIUDc5hOtqLJOFrBtpU59dBkFmdm2wcFPW9lMBc9VWgRmBHHwzYPkmjn
6HoIJ8roFmErwh/aGOw0t2m4mPGeEqNg4xSvAUsgw/6O8e5X5MRv9pTFwGF77+a/0Y1giTFi5xvt
/WanUCsu70/LPkZvxKKzblG6za2iaeayTdTFTVcwkqxIyCaSZKL2C+FRlYW5rYvePMa1XzC7qg1M
lI7OFqP5Mc6kC5D632pe9/dU3957UYxeL/ezW4wftknYunmHizB1AT9Yq34JvKu5dGSQr9vScuzt
1JaHFBXQwXTQ3LtMow+16WB/L91Zid5YyVmvIVHywp2g9fb3qQG/knw7D0rBkCWAIPmRwcwwH7Ks
XiVZib839PF2srZxV84Wgx0bR2fsPcb0vv/kdagauMWRlubRAe+GvH7M/Gx3J1E4Ffl3vxFHVUQj
PDdk+APLpt256t1dJ27cXMj1eGsda9yFXhSvU5lkK2YB5S5Su6FlOHY/tH9rxTHsRN9M/wuviPVN
tUePnshKKNoPGNSy58AY1qGrW9eiZas6FhUgXJXb52ayWDoCSflb4bDRdMtd6i4alTtUJW9g4w0l
kTZTLMWmEV37GCcIVc0YOxu5XyiHnDL1t9oYLe6v+v5gz13cIcaa53jB0UEyT4VEvNLcsQhwaDww
Oon3TUfVSlDRS5Kg5eDmVW9bL8Cj0jEKvz/MVq4qcpPHqm7ExmiidlnXqAvF5PgMeS33VhvBegiS
gj3q0K/vnQw9s/nRM28C1d54BG26luLF7XbocsUt71V7op8O129oxPcpQ7yfZUQ6FhRex9+trmKs
8IRX4w7QLU4dA1Jph2egnkfL1jDtpSox5siUeCaRO08eYlycyyxQGUpmRpIuYa2074IAbAOg0OpY
+FArh1o39kPF4BiqCzAvi+FHb8l3RO2jVYRPTCe9RclisYrGEERVxFaHo3+fA7QNl3J+AQhKaxsG
8ovQ+f8ysRxum2x030w8AbVDX9cyebNaFambkdsfvW9Mh8I33/OyQ/zqkJ5LEXHtcYY6zGLztTMQ
Qd5M04XuWsw+XMIiBREcg7mCwul8pD5Xzf1BIkfXcFPu+8H70mN3NJZJnmzb1KwsACHaWrpMUTkZ
+EsEeZ0gOkhcmh8YhKWYmgQ59bLA3mfk4yoDQfKEui28ptm0rqWY0Ntik/TtRj+PUMAenHkGSpAW
tAPihgGQjO96lKymEpcgUrqDG2VybyHSArrDzsxQFhvS+QRz6nI7TnPii07PB00d2x2QlMO2nHBY
9gpZzgpncoef060tNreWNSeZ2ahAjuBZqyc/aTvmBOV7B+ZnZ5mptYVVvJwKHy0QfR9GKLgoWjNF
B0MWBbNCAlYM+QUR5dtYWpxZ0nrkItkD/QI/FXtfogRH4bKbPluRu5k4lMSve0BD9anAHkWGRVUx
aHUFPFl/WejDJaqQW8IqDTGzFtV4rXBmEDWgbp6yMfPxziLCOuWV/OFOP4JGMi53ggXk1p1VN9jI
Cvfm+RUCzwzaf7J2e3bbjU72yZCpZ3YuBLXVqMtZx9hhQGtE+9putPJMOENwivBQJZ742YxOgdir
djZJxia+zb0YLAaieQzZZKquPPCZO8ZmT6VS5aYytIAavuZ8awU4yRYeBZveqVRPRq9DOE0wGGXI
cE3rlyGKD9fSPmy8nuscmIUYFNpzM6uu+qjl6773vlsdZQwM723fWChgiA0qzSreNoqxeD6bD9pW
vvidIR80wwRLnuRL7riqpL4cAGawEvCFw2S/pX0JLjZxP2JdfDi0c/EKyH05IUqBfnjSDA6EiqYD
6VrzcEQnzUFnhj7h+kkYYMiYxk3tU8mGRfgz7c1pHfa4R2JyW6U1sYNU0yW3mrUx8Ydgk9LZR6BD
TYF2tAoPjG2ZB5mVOHOx7JEwg/QgrOIFlvaHMAsgnOVdjrXGXghQo6cocZhvo26vEYO2LqKq1NU3
PkPJTVzD3ou7rZ+E1Iy5PKjSRsBeTPaDPsJu1iwALDkmZIRgmevADHWvhlTjMmxnA0UxooaHVwwa
sNrAkv9sZPSOSokNgEU9whLWeckLhuSTJHZogZxQ5BusEGMWAFHr63XXWB8MqN5i8K1tbL9oPmt6
bBAaUWIgMgf+vKZDecNsj5DBwngN7Rr2C/VNMsnwxZbrvv0aLChdMjLhBkAoJEDtiWZI8RDpagD+
PetTdf2JxKy41calCkr/oSywZOWV/l55c4RK+eK2ESAe/LXc9Vn2Brqukaf0pYKVR2U6/mKv/5qP
g3zoW/KFdRVcQC027spsWmISi9vYnkMywdlfB2ukiOgAnPx9EuRhN5V35hbKzHNG/BJh+5lWoO/G
EesEpxNvDr17A6orpfdOeQiAYAGhCew+46yeCGITLzp2HAzy0cQtTMqj732vdPNd7/xdwxWJkrrI
1ol+ChTCIXrQ9hoJw9Zw/ec8cDeOyEisY3C8SpCCS913tn1ZAqI1+XGWtqaJ9Qko78OuWQtddZ5s
+ZnpuDpwl+JWpL4n7jsdqNQ9h4CF0V/5OEmLiqahM7cGTMcg8h1pot5gv5nyI84GpAe1zuDIrfeO
mecno/LyTZGY4qG1YvxrYedvi9fBGL/+OZvJ/ROZyTN00zGlLlBrmI5wxZyF9flxi/Kg+c9/Mf4b
LqDE8WgG7gpYDhxbTdHmGQ4qKEhEQvK51Is2XtuoJgm5yMtXcluXTmq9ebVJZpdfOIhpan8RO5/D
PE1OPEsR6NJt2a95B42C34CbsS8ssKWz3qI3oEbobj8dIpntB7axF4ORLD1zMz4m+8hti30rRu8p
Nj5gy8FLyhjLanj10LI8YkCZNrXorNfabL/uc5HyW0BANruL0Hrui2IfSmtDjzD84bPNpjOsPH5L
yQYFGIkd68V5yqIRpRUz7/tgyquN5qx37SaubOMcoIEhVfMpD4CH/fMjbc9RT//AwJqPtG05nme4
tiUc3Xb/eKTZe4JkZf7L7rPwr2i7bYqaxtCTHbmHBPsyu378rdGcuobOqdHYZy2NbKbh2ZoxyLjN
JnJ7pTeTT317pZcS3AOx60tvTDF6qM49xqnjHrPRbQ9Y2R/EvGIk4Oy4QYjpKZrdqx3hl4A1Agw0
YZGQOM2U1mOQtAjyGsVVS/a213YCKkG517vRONNNjK8q2TXSeE0NJMQPVocH558fHOdPkWscHJt5
ie441KEEZnl/Ojg64seAyam1u0cqeb7NvGCO6SJbqSfSFtgmEfTTwRXaMyvJD7xH2F4qrjF26fba
HTq51AgOOEtYCqSGVYugS4e9lDmJNTXAAoWww5TEazMPQBtDgbIZ7UAifUJGE2YhoKEqOjqO8Su0
yaxJK/2qJOZSC/oK5PbiSdLMkyL9zNu2fQn0Pli2jQ9GkF1iGRKiRxxqvsRdlK47XRYPkBD8hQ+G
DVY5zdLB9Q+0oODQdXoMXAvY+D8/gNafmHKeYekmR5GwNpsPbetPB7CFxFG67L92euFXX7rj/aDT
E7+yTYjgx9vDPvKNaJvXhITGutGhWewz4GssdK3AsGe0kqkx1niMvMDmIOjYi2yu1sgAwnLU4+dQ
WtEtMq/d9EWgbQYvKfccKxCUGVPGZHK2ro+woav9Zu8GiNx1aqeuc9TFtloU/DIVv/MsP4d/D76K
6+9L5y85k5UiyhV3o//9inIM13B0yf88lGXyTzl9VhoDiCjMaZdWwtyh8F0Fpd7/aCKISG2FJjM0
baZfbOAL4P8gs/koCJvk4X7nCC1kgtLMLTIygDmBh3f9GCbfXF92yj3EvXkri74+h22IkcDJvnTs
wpusBJ8kdAtWojOiq4vI82F0GvYVjZqejYTvvyahIw7hnKxTNpl5nFzOtB4w2AM8+vYQYcp9jhQR
JlGqhrVCMPT7bPi3Pxya5q//wfPPohzrGWjxp6d/fS4y/vuP+Xv+9jV//I6/br6K80f21fzTLzpF
n3XRFL/Un7/qDz+Z3/5fr275oT7+8GSVU+mMj+1XPd6+kJmq+6vgLZ6/8v/1k3/5uv+U57H8+s9/
+SzaXM0/LYiK/B9TO4GOC1Nwafzfwz6X0QfTefUR/YWe9c+P4i//9penrzz5QJ7QhIX6H//9//jz
/isJ1LT/1XFNQ7dMYaBgsuT/SgI1TOtfbUdYljuvotIwnb8lgZrOv5LCrguPm5sAyD1fuU3RziGh
fEqQAyp105rPXxaG/58gUNv+Y1AjbU5bQJV07mv8P6zhzkSbEsm7dYp30aHaM/K7aFtO0GXJ3Opk
7uen9lmeweUBEFwzR9qOe+OpJuDg4j9G527tr/LT/6TuTJbjxpY0/S69RxnmYdEbzIiRo0hpA5NE
EfM84+nrA7Or8ta1W12b3rTJkslgICIQwDl+3P24f//2toWxt/qVl9+XIDtR3eRScXgpfpZRfQT3
NEPbbaQG0zn3Enf1dUfyY4eqf1f3KIyICg8xCGfi99WVg9Ytnsg0el2wnlMHfnDYnQcP/r83nxU3
jYSQhIZLi2fYR+x1+WKgnrqgCOi19wS/CfVT+5yc8J/d4jYE2WpPV8lto9Zvfc2vbsmNFlTJh5oY
qq5wXSCh0rtyKa5G2N3kk3HXgS5u19TVI9UFOn/Lojls/SocAuJBD43nk3lqHuMH4VY+Uyp3a65V
2J0gVXsE6HzP1Ek84YrerxNHJuUHhl1d0zu4ZrapacoqXtH4VtlV+VWdxoggz8NL8hR/sP9E3uDG
/gusTQdQvpt5shd/6g7X1Qc893UaqieFvIPbBZSOhTQpR4PviQ+oI50ojQwKT3AGvtkUUCvig8iI
dk8J+jOdQEEf6t/7MwLtPgLmrnIqLoaHsF5QRFKwPNThzKuWp+ox9ffAesT6s/vjp4+LC+0+qE44
3zDuHM2pA+iNTuZQzn1KT/nJ9AkJT8VD8SH/tn6MYcN5DC4IuhcncRYX0KtDee5puKAEfW8imMj2
7BVBG4p+5abhdKEo775dQJa4oi+61NHbnavf8yfxwi7nNyrxmtkms8RK0s1OfxPd3qPU7GZdh6h4
bl/Z+YjWT9EfHS0yXMqD/OyB5SSQQzp3otwbPckr/PyqXjW3pE4kSie3hXH7bDwYUc+nWU4WKE7h
78VDfcpczc0DsthvoGhO8nl5EyL4Cq7MyZre+JuSB/6JofpUnZVoCi3K3BBzv6lP0gMjMYi9zC89
Sl1PIn/7mM7lq/SQ/WL+cGT+aERAngZbP6mB4Gf34jm/5hf5BHL6CljsKb8azID+kkfpqT6p5+H8
DybrX6x8eEbH2va3N/n3XP8nf31BiVdWaEe4dp5+3ZmDjTME7OK7XVih/ceX612SOa7pWG7iGu7k
GBey2kHNJKOGmb8K7jN8TH/yUHVxM3+xv6Ha5JMOsj/gdziTTUjsxMHssovktkF52sLpTJGKO/rw
71wkOfm01f1hBnow+9gUW7BpSfQGpjN9Xj5wny4c/WN284SbeJwhVmHm1Xog+VC/TjFXGN4AYxC1
MQe9+B8Ah6PjDYdQ9yYHLZ3b6nf8Rk+Y23kUq3uT169n8yBi2vBxvv5Q/KSRxB5CzW14jCRTVDyp
vFHnNaEVNh5dVEEeEZzyZY837zwpyiNOzv3ri+RYOAo2/cIDvOiy4+9OXh7xqivLtWPY3TeytzYa
LQ4tG3zl4sZFw/ooPqs233zk/83P/IX357rCK3DAtnpiMPoU53iSW3kZ/3QHc3ji/bjc7B0ID+Ur
KAev45S2T24LBMHc2X6JZNufY4Ahr8O5C1tXDXZX58ohD+DoESwfB+qPs2Cga26nZa+u5aeaAzDC
gdsWjNxbnGQegz52qamzSRVyZ47njmsGrZCbyd4mgx4/iRlNHGYTHthorTBZjIgNNl/g9jaexevQ
kOVDQKmQJrS1C8BUN3bj6Pg6h41nV/u8hZnPi/igOOACcYRgH0OvCY+LV0f7O4U6p43LMXDWJvce
QxjEQXtJo+HUHQPVpabxftxpw93COgDJzQBO/D5AmNJ5puWZ70Aq1a6dz4KTsjjd1Ds+k9Z7rgVI
PE6ajcqvi4zYF6tRzOgh34ApbtHxYMByOqF8hiMe6uGIOYEG4FGmfdbc6UwIGw7hxjg+PktleTrm
CGRIL/0amPQ6+gsnCuYR+qwjRKXD0MCgG8y8Y0jUl+0EXOoYyY5iiwyxNKK/2esDoI0uBtMBjOoM
3v6+v6dRQ4GYSyAdNiFqeJCcsVEG41sNaOwpGXki5qT7BQkgor2KOSsHabCElF5/jdTsZgaQOXwh
7P2Qhu0zrUxhGhzTAYA3c5faD4fOfW/Dfqas0UgHO0KYRuNvUmxn68I2HbaTXDdD5hiW9AzbmVtz
RSFo8RFk7VzK5ZzN44oGTKlH83V5VG8GFjLDckpX8t1cb3bkGHZFyLrt8m42MBnuiGLHDsbd7zmP
OqC61gZlyDEUgTMhR0bAwn1ZbhKv5hGDsmKdnZgJMbYIfo8zX3bGgsn6LwbmVfutM33Fxy1AC8Xt
nc1tfwpBg1lreM3kNd8YAbgrNA5jeBYHWixDuud6K4wUw5e5U2XEwuuw3oSxS3zmo+rmJHy2FJme
5TYuq5BTcpFHnwvriifly7aJXyN89SUs1nS8L5+HzMRhhkRuNTPVUVg40fDmK/QXyPOLJ2A1od85
sw2I2pY9yR9BEPOyhRmFloU3X4gy3dmmoN8untKP5nZc6u6kcaIllwHryfOtR302piF/ifEN2nsV
oGfrUhCHfeoCYLRknO8ILfxZQzqv/dEzPMLLkHpoPt9kdkkcZlEbY89n3CmvZB6jzH4i3UTleMjD
ExznU3FKTk1QstvC6+7rmfLx6/AHNIC9+VZAHYZTBeAUq9fSxxcMORef2nSHJKfPALNTlwZgB6Th
FXfOLu3JTXAXWj8LoURwFG6Fm+MLATZwepwZqsVcAceqc9g1d+AS2eIHakE4O2y3eGw32a3HDfIR
dbitF93JfdOlYMezgtEzXbYNTHvg7WUPyKeHOB4csFsbIoXndfgagMqi9qzdILGAYOEX8dl47fTX
jYLMC1AQL/UpuIG9iA+kBbri4L7YGZcFLoOnv8wYk2g8x1HzyvVloKiufJ9wn+qz/EDxrIm8z6sa
yVF5Vn6oH+YLmJqAy8Ox+XPC6ejfsz/WrT/rD1WQeBQ0westbMLmxEkeqSH1+pDEsZ+c6FjzDBq+
bbTaAsGDWelXjuEk/DnG0aO7056dyY3t32NYOLqtBfzB7pzBflid8Wf9E7rXuHnFJbsApTWcyVeC
xW+9mvs/lD/VjgDfziLrByUy7I8M7/JzLLoIqfn80rxwsCs5x+0VDm+1dEg/Qm1wTK5hEx0OpPV1
3yzecPDzn+p6Fn5oV50BKAyXOASMYicvCm3j7MpF6Bj7yEy5+XfYou5vav/s+PfiUjro/YQChFFg
OwUZZNvgHA3H8NjrtXVG1+C2jF2gcvbmLu6EFwqZ0EY7AUdz4yMgbVSALXAW8YtF1wpk/+Cl7/Cf
R3v8HDCrI5SIBrA2pyP/rqIs6r30tmv++rn57GfycbjKyNPZK35jxydQLWWDfOMcv87CthD8CYVH
2QeA5x+nMXqLm1OF+1E+lbctCVS/YXGD0MrS1GLW2M532hAP+mp4jHbMeuLnXuXqzAf2IH2JY5Ct
CVhzuHGMXecnAEcWWk7eOSYNeGL+O24AJaA+C/fX4N5Pu/P6mQcJH3JcLm6zDfyH00HMiSW6dcQ3
ARtFmdWp5IpBT2TN+zIoNlAGvtNmIx7Hb5JznAL4IdYdpg3rIolBd7PZ0sG+T7Zwpj7IK/Gia4yd
m7OmFnhSfA8uOv5zUHsjJzu5OycCFh4jf7iDAHGdjPXQ9LsXxMZ8KyqDNUCuk9kpBMeRLL/Oetf4
AmrItn1UvAAQZymAt+8N32hnxvfoHZO1N/eQAAmPXQ0W0uAIHMcgPcywd1zlMqCiFkPbX9A6bT4R
T/UFH+yLl3sLawuOi80LOGEcKR+toVN2yyPoy5SrcEFl+ycACHfly8j4CO0fYgRWGJpIHAGv4v/u
f6vyf023/af7rR0h+D+E2qawgtZpKHzGScXTBFFbExGzrnsf+CmUFTsba0gNCI2V3OCDNRbZmSCW
kBebhioK7pPFUkcpC47K7iYhVX24NmskHetCADSGVQGxdbw4zd7v8Wt8ja/9BbxCJHtztAQSoRmw
b1YLgmOc6uWkEewO38qXzUvCMYrx92iuxmKLWH8izLA6DVfykuc+rPkP8fBj0biOZz06LOLkm8/w
wlm22Ll6W99W+8FgEaqC4RXA2n245s/Dn2MZkF6O9Y36dLfwtFCyG5aA4dE4r/bvmclN9cWXqYKa
xz+qz5yU1Y69cqwDGCm6e3kaqSpMcMnBVIjRNYafeawrptufBayh5Jon/ROYD3YFeghK3djNmotH
REx24VhSdre9LLiofL5DyOdsPjuHxBnD4bT6x6K0Mt8WFzPBMYePFj+u/uHdAIQ4vGZb/ra7h29w
5B1k7+AQHrfGcFhLAyHQ/cbdv74ONao4hR1mijtCu66nsjo30X6qlUdKKZhzDTH4jEWnPB5PGksO
B70OKJDA4urPfHXMALwlb/4mPAJ2xB6snnLKoiTSWLXnkIU52LCXwIyDnDgLHDu+khms+D+9f/iR
yIzhIR4+NtEC3wEWB/Wbd+uhvYpv+WPVhpmIq5dfF6b3YURoFUocp8IJa52MbXaGYO8eY3Lh955Q
67ydE/8VcVSHdmSbzW5sRPm46k566g8DEvbMd5QNmLMUABACYmC85X64iBP+z+HiKbC2fFp72lPp
iZzQ4RiuXLgpYmnFlgAt59SxCLhlZQQQ0W+VyxGUGMzHnLflze3lEv+mJOFhcamN8vJwDirMTI03
Zv6VDf0vydB/zBMrxiEv8i+CZY183T/O1qWZ5EZvOumKF4YgDDmrkZMC8xxOjIWWiL13Pz/HgLZi
clicagTIHR91I9oVXpSI4NKrfqYPhxWh2g6vFd+faVvY3zJCZ7LCONIgiEw7C9Eii8hH+UUohQYD
8nfGLCPnwiw4vB+FSAK/jqVUISfEHtnhDRQMmMPiZ0wAHIqwedTOUoh0Bu5UEmRB9gcuVmmctMEZ
/uy/qtc5HM9FULwinrSG0EvubWjhXhU0OZ2fBAag8A3SNn8bw/h76uu4LGqEVIFLx9Z3RMUitriy
C/QcVvU76RtGovyyPyHpxoilJxldsTCJoN9fyvN+i/3BV+9aoDQPJkcfKzTrC7ea1YtxD4PEif3D
eTvWtE+wLM7P76X9G2+ExbRnZdIYAOLpCNI/PnNef6z2x7Exnjoxrw1EGfs+RNppuRwjgPt/NW9H
9mAlLJ+j8rAPlApwMKEmlX4h1t4TzrTIExG0DiZfjDJCHqwXJ/dBxpPYmJtCtFMz7JDnxhSyWp6t
B+YNj4rbTuhOW/eTatisOAwHOZAD4l83cwuWymOx1AhehTuBHZ9bXrdfyR3IFZV2x/zKvcZPPRJG
5BEaArckFMmrFKyDstvf4MGwXupEjGgRO9K5IF5A89AHfMQE7P0tmEjMDgQL7Dvbnwn505mIq8Mu
1cSNpGzQL4lyjupC8akLc8d4Mb5D3WP4Ze/HzCRQigTytUekfjgCJsth/ESAxhLJmkPiwHLTU/vK
/tT/MI0k7b9b9P5ZvadokdpEU+Ea/5HuKlw1mwt7hE2v4tP+jBK9fJ393T3iQVqbvCNCk/z6QbhD
XX8ev2tR9qw9NGeyao/77/LC3z+LG3JkIa6yZ55MPPv0HpM/Ppzw+CE51c/zuT1LgXLaPxvym5Sg
OhRZkOXc/CzSia/GC3koogEyTNFMZEkuxO/D7U6x+IP+0J+NVyioRHdDhO/pFacGS5tdqgv9JNb1
Oz4mg8oVbwV+w+55bMVH8oP8fTxVF5w54kIZl5DaUZKcHRdbD4fIeoR+uPyeN5uOB189d2frXka4
SThDpM+xJcpdvg1nhG+JTQ8rkwfWX0pK/6/3df5/2rKRNHYq//vtmuvP8ueS/eOezNcL/tqPUdha
kXRTFjVZZwdGVBmYy59h/N//S5H/TTcUSxMlS6Px++/dGMH6N0U3NMVir9mU5eO3/9yOESTj345j
/2N/6v8kYv/aWPvXW5LHq/9hpTHZ3WGHh60cSbbYz6G587+uOMlmTAbN/+j9bWwqK0gyvAgoq4VK
vVLIupj1SzdpML7oFP56MoOXrayoXFUqDQt//0D3TQC3pyOzAmOQkq3/eLY4fkvNUj8pUrfDDaVU
L0+QZdAL4bQnzW3q9mBstOVdBDEdgmGmH+Z4WHZETzWSlTfYI/qLnub+RF3ye1osRWRMQJGQ+fkf
dmhp7Dn2nf9eerkgpqjpoiaxI6qyP2X+k8PcwP5XFGGn36UTXlNY5Occ6Vq6TsrYLQd9POXHj3JI
FT/bKDJV+wOwRG5/UZqjjSm/74VGMmHOIjqA3tD0gGFg5H86AWFL8HR0/NCGKUNq6kcrow2m/KEW
wiugAMKlWnzexuHSGJZt9vVnN1ASUvYNcOmNrRFiqrKQXbnVyPrsRxlEOdk0/cNJkrTHXFHehbEr
gbuTqiuAGZZFg6+zeh0qwVkPlFcGto40SWCJEzDFeaXPtrW8mMIC6KDz0chJoqIsgbIIexlq2kA4
1dKklKuocmbjFK1yGuy7SZ6lgKa2ddNLj6iJO2RXUFzebtHWSa1NcWlRJlxSXEx1hCFgAnLNzMCk
pHeO+eKo/HlSI/wyRpGunencS3JzMcuNojykcbfUXLxqUuE7S2Q68sYIgM7TxxrTy8lJDtpK8Ix0
EJ1XycfUQ8utIIF7G+6RqL4D8rBbSvrtPp82WxWa3tay+K7Hwu8MRQh9JwFewCmqqKcBTqqAc3XW
8t40jEQ6y/J4O9ULW1/y8LCN9Qreb8O+SnQqC35dlN/oTycaoIY7bEAL15LlAv6jbDRDPFWjTlSQ
EDrdpq9Csee2NJBemXrqVMziIs4su2WM0gTUJYpqd+DuOmI6s7n7Rk6PydGFtuu5p8+ACaDjENlK
2usCq8Tu+mZHlkrDci9o9y6xcBYPsgw9JUsZa3arWRLFAeSlYOwHWRtfE0DsXi7MJKysBtDsmni9
maLjIimIB2bEbzGfV6sFikuj/GRswl0TWc6ljE4ecMJbuKnpTak2tDXIoI/6k9TRHbXn0jcDVOgU
l5d8UQgcGQnrhER2rRz6Sv2TlbDZZYF6AP6qXWVK87wpttZAbVqiH5lC8FROLAzIuZ3gEBslvA9A
zOQ8u/57ltIaVgwRjUH+qCngg8Ti0VhI9zUF3pJgbV5sNZNDw4BX6+r8vVst8FRsNWxwn/NiuuYL
dIWpoOQnIRyURN3VJMnp632EgnmPdw1GWLtvrjQod3WXVm9uyo9SGSpXzQWUQqh12jMpWhLrifIo
yt9G8DQmoah8MPjq7sOoZEQGlmyPTKV7mTcaXlTrDP3mIrWU0ZoW3aIQXU71zkRXZJU97WGB2kFv
Scq+ZnGI82kZmvLG2bQYTJAgoFVYqF417SNCc/5ggp8c341sopkJxXdRIvc9a+GKJXZoW35NKuCM
NFvZhcYbU6OXIYmq4vR34qlpUYZQNSSU2BdKVvEkCwh9K8UvwWjQdQABjQhcc1H7YXAKSNihMInf
pJROWk6KIs7leYKCk9Cs5Gv6SPbXIjdiCCgDby+FIPeuoBZ0n7Zx6RZHlzTbZmBNL3E8eSuKunTt
keCidUKOxc+lIqLTJvFK4eHzMpsA+2wyuyvdFWLGdF9WNongcZyHIvkpdYp16mU8lraygkzRHmva
iyhRqWH+mBT/onOr0O1YJaOtHC0Zw5TEZ9FS61Ca62uZK/T5rSJ8FO0/n0WNV3Z3QSAbexxs1fTq
2GsG+LnaG+D6h9w6w691DdDtl0pOmgv6us0FQSnVS7SB8FMZ0BXe6qhfCvJ9WW75cWsQjam/+m4F
I5hZ6Be+oFDBOpUAKN6Uvb9//ZZQODVg52xVQqDm609//zDUAmqzoAeA7SAEF8nNzLLxusfLocon
v4gD5n6quvX09VDe5Mbb4xRSz/Fs1yevTakIbmqSummBm7/Q4thfp6z99fWozw3hSaUBWqYI62Wc
6b4dV1Krcp4m/pyJv/R5Z2Ootmrksub6JBlKffr67e+HklSxLz2AvKXIEjffJPVKvSdcGbkMGqF7
7geGoKjE2okmczB5A4TqNPlB3bf6zaBf2FuHarwqFJm4eoH0q1hafViuHaCeTGXBTPfbhqZlkzfs
eeiA0ABwvYMIJZdGv3X5uE1Z9SFn9Upd8Gw+r6LW+HLW6eet1uuL2Ggkyhck7uiLnyAktiCVpsL6
0EjJ03D4SVftb0polm9Vk6ZeE0PXzdc4KodyOsVMkwD+bPFUp5artsrvnR7ji6mr5IFNkX32Solg
kdOJDCXwScqSP8nR4K2Nq00r5mu1zegoxShixXnbPFPujrTvqO7XpBYSvzDkm46Gd0RLXnaz6m4C
US0bz6M1ULIqZTKKcJa7ykDA2vUVa9j9WH8BpAT5XE0fm0EZHB37KxLKkVhSkkqP0e9lHn73q1U+
ojSOfNFiCOdyBEQrG4ke6GVq2Y0kTsFqDGx4lhVXKk52r870h2Jky2rIm5/zNikOfRmSvxYM5jWR
45Ou6DLQCEN7R2oyMLJk+M3NpAlJkofHNpsoAe8nwbVo1fKzlZTZmFCZo94amjboR4C4uGzc/qPu
WQB2AWAOfIsyaKdyX9CNbyC/TqvIPpyA1NZYJebDMplkruOqCEah6NG4KjLku+X9qZJy001+mDrS
AzvNar4mp/JtP3yVJWs/00IwXdFq2Vx6KxN6ruUVhEy5glK3UfSTTsJWOshyl9Ge68qpijO21pu+
dYppeasG4fug5BWge7pyTqmWhcgB5kFbSpcBh/ApPdopFKohiuZ1Wer25YArbBjyWuhvbTveuhV0
cb5+0sLzKuBEAgUUBGeyDukiTJkh68s5/Y3gtQA+LEtRkWsN2zJQFqJT81u7ZLALyVAVSXJCkLgH
nxqjj1KXq5NWVGasWbufV6vZo2YlbOa+inIe6IeOhEQlNqoPKljSfbkvYikEkuhCWtqve5Zlt1pt
njN6aGmr+TB3cwhmdXgvKeHDqRghitB88CyZfTAfxeiTVor+gObdbauKN3PuBlfXujsyspsfy9QJ
LcaNthkFOK75c2z1PmwKgUCAloPSgq+Rj/3q1UlG2m4VsMaPq8zwkNR2ekmWTQ0Hq0DXLX6w4qql
TafENlTJs1SKyb1CJsUfFEbqpnfmbbmatPec9zJ+ToRD+RP4OiZxeZDoFD41pvoOwG0+xWaaPY51
/CZr1uR+Oc8wsMT7148ZSQCrb5OoVH+1EAB73AD5ZRTheyQ55eGimbUnbtwbwOwKOLWiHazJ/jLt
MjuYC7ViI/erNU06MwfBcBR6hxATGKazssvz86yVkjssZKK2Dp2FFpTz1w/AmrQlQWyZR+sqKJV6
o8PjWZn1t1wWFKDeFXuAlHIH6p55bbGOD2B+uueSKktPXEu2DNRqedq3s8YO0WO6SXY1N/klqTYc
Moz1Tc/bX2oqOFbJa2NR1Ly0mtB3yxfcVgHZqkrpjMfm+KGgFY7Eg564+sZKQhiWhwzo5RoL0JRo
Fa5Y+/LOA9dypizzVqrG+GoqeFt5lr4nXKGzpqN1iKuQvIPI7RH0ENnOP54VJjqsZGt7NpH9epD6
9f3rKL2tKKoT8LkTQBVIDjbkvmitv8VC0dyyzi+SWuXzeaDGomfUDOc51sqrmC3lVaiq8lp5U5MC
3Tn+8PVX2jgB7H4dRV07qmcm4Oi/j9clk6e/Hv91TLOxZ75IFE4cb/HX01/v/PdrKCBGJ7gVz19/
QjWIjhqKzGkKNc6wwI1ze/z4eqgqQCNx7nrqkIa9cL6e+TomzfcJJOLxGlXJzb8O7yemrdCNpOqP
LymiFrr1yXaxyDpJ8GD4W4Uyx80EMvD1xPisSXHy0Clz/VDOBVXKcn3JD03wrx/C2BYwBpo0WgCe
06s+vla1lj9nB2PleDRTQ/VibkFHxfTqWNVV2bP5pdOa6ZXCT8T/KAFMDeMpy3TzOYGcsmmm+vj1
SKoaCmvmeAm/HqrY70ivVRqAj2Pned6ea8QUM8KnlY/CEy3HKzOFMgszNn/Jycns9vnJ2EUQOXWU
SCLJP4MSBkZDA/kQfcyRJKtV/ei3xul65bmZ1Mc0xfLkiTrgAIMVaaWJjkvx1yznI1G0Q5H0zZCG
H6KW0HBdhW0qv6+7rrqwGW75AmgGwYV5QgxB/7PRac7mcEkDPS1SQOPj0ygjO9jkAMB7i2rBGDaW
KsaprVPfOOM0nKZ0GeyRsxSRlwn2gpxbY80OokqCjWxY1AkSWgPCpnvSWEUjhDdvlCy2QyfB8FdJ
ZTe6vsWKsAU0PN/r7AXxVsWDeqQByTskmHbx3cqHTxgtWMwpPhlTdym0ecTkqqttoABj4DPY+QIz
1ARsVVeYBBhbUbx0ZoiNXnp5p9N2JPWaSA+wbzW6mMXnsT6J4/DEqhNN2vJmVOIHGYlfatZ5+ZRZ
hE8I0I1rEq2N6bXT5EOOii9iVwbCCAG70PfNS7filCo0VyHjAsEB/FMST+dOQ6ilNw6JwSVFph7p
x16BBlSYq5eJ+c8v10faIbzK4vBalOUP8+ijnHP2YSpIaQUyg16Z9AhNwdGXWu1tb3AiBFzeibZG
G0735KGzezPWj3IV3ueYeGcjRRTvyOaInngIXCtoJEKvVWrxYycxmT1sEntmMHBP4Ch/SMY2BH0F
AaXY/yDA+gcu9Ife9q/SsNJG1dzRifsjG8KhEhUjodm8xlkPqJoGPPp1YDFMs611lQue4EmjnyK0
cL/ttFduekq7YmUyYdWtiCqzw1DChbDbtTusqregjGcr0/oDJutHklBDQUV1mItqAO32JHXMEKCG
Oej67s/RdiSJiBuIxtOOqg5LrwXWdXrf9+G9SCXElES66dLtDGJKYiamFCFImRZpePT0YTx0tQoY
JhsDFEueSllDazuWkSEe6/ueN65Vi7+Ssfmx65kUiCBmaKzXF4+a/LfcanWHqm4uxkQF2MusEmq2
Qmf6GsUfkzCfF8KaMxpVpl9NI7s8WQzavBnhEBvpZyVAzDqUoDP6EN12Mu1q7f6Q7RKB3kFsyRDI
8Nrc+C7q2TW2yA4MqkEZ0aazMhZQlyaoG3v9VnVuLSlZ0EvxR1IW79k2PdBAurpY9qisDBgzyQu1
63a7LeCQ1r7kq3YxVBFkLShrPxebyfZdkd7lyWATU6RKhC7f3K4G8RetyIbfAoYcAKeOjU5v5x52
qsx9op0B3Rb5yij9lCD8CTRB2rLewMLT6NzNBrJwjUq3kCL/ERHKmui5GTIhaPviN8gRFFs6X58P
YHnt7jgjHmrZ7ryL97J4EEV59NPqO37uZ2dpnas1FjTLMDVl9bGdSm9ELNaLU1xjUOsCwIjyNe32
Z9VEKC87BA4IB+n5QQRnE4TSM4upD6atf+lztTwLyKTtNcSULhWuJbIA0ITk7s3geiNI+qrQc+fS
sXh47ql+U0MTGgR5Hf1jY/rpWEGnI5XmIkQbynWXnEtafnYUqKeqvm9Hh/tmtBToNPoFncZz1lEC
KfYjhAFzhf41iQ8A6IygXttPM5kG1gv8LdgYOO4dzyfKt4XvJSG941WlLDCXJTCCtLphoxdSS9CG
kMBykHrRg9YwvsGyTZ8X1cka9Qctg9Jpqc30scjUuwGjBQVJk8QhzZqiqjaPfUXot0PBLuq9xklZ
gdC5aiXwdE8Pfovkh1MupzYmbQxkjb73RPbVGjGNOoetuC7fK616KqW6eQOPcJlWlg1z0b+JpfaM
ZCY1sJWJ2j2KTinpWgfeSx+kazrjz0Pppo82apKk82XrQSORPRsoC0lKXeJKlgXJ1fazy3dSJ7vi
V71sPhcjJTCS9qK1AgFyTt/nIrNHNpHIrJb6bTwkPbqCadog7rjtyLHqcvtNjmvWUDM+oSGt6Pu7
kLOhV8FKM2n68qx1WlCOyG6kHn4M/AXZmrmmoTWjBUAYqKbs2RtaagpuhpLF0yCzNjDl54VS1HE2
7GFhjdwLK7QahUs7YEarCmadnpbeKnzLQR+dFknPXcCDd1HrXoq0GmATFWztIOO3DM/FSmumYVg1
bGgKf0Vzt/WB5aOT0KU2tauqEzNsBdtMCV1Tm7ihB0wjM5S+x3VP6VhoMzmaqtxFp0N2ETGiYkIi
tYXnT4paGKArzmTXWvEp1/XXYaILm6GMIkjJhBHJkaiWbstqC/BF1K+rZqQ3sR1e9kx9I4NrBP1E
TNMPqJkmCvA5soSs7oCaYVSOhMbdfbeG18Yqe1cCmIrFHO04hXkzTqFgdWuY1ojfCYYIbiyn9avo
fwjF/kvZq4XOZS0S6BMMEL9saCBcscLk7FAHY68TLt9RCzEuUvkw6NvzKOeJV+jyYw7LwllzSTwb
i0vvu+JDCgRB11XU4urGS1X5Wz7Oj2MDPHsSn0VAu2GZR0aez46QimivSgP0DO7SpFJ7gO7ArVos
skEyTbfKoUtsrs1l3GECVgIiINQQ5TpqtuL6ZhgD1cJ7RzccnQ1zKyASm72s5VD79ESq8LzeVGFW
3TozgF6ruAWF/ouMK9RVoTur4H0rJS9O8bw8GevShaml2aE29eD+jjcme2iT/6AUS8KrEXLSX5Dd
fWVEEbtk0uhEQmhbiIE45XSa1eYrjFlAAZv6XRMJBJh4cadZbo7YLLrcsl92lLq04mMZ0xReKZBm
N7P9NckauUSZGH2mXq7oObbU3/VO/phjlHUTcYzAbqQBnMkbhii9Tv3w1M2iRw5UcJb1PNfJ0a2X
fywiFrXtpUd9E18BmFNa3ZSCM2OTwQVM4GEE1OR6nd0DHQahteqPKzqNW3JkVVBkKq1vVUagD73L
b6YN0b4fQsmiFiuUFM8qEnNzhr5iIbEEUdBrlGTfxelhbkg4iORMUOesDsIyxGiGTqgr1uuYIubO
NqzGtsq4jh+o3tNGbsmk79L1e1EP4nUvjJ+oQf5WNnAx0rnR9x9CLT0OW08xc5a/GTNBZbtLQTOl
d6AO6ECjkmBvoJjqURnsKdV/Exlkjn5u0n9n7syW40a2LPtFSIO7Aw7gNeaR8yDyBcZBxDzP+KP+
jv6xXqG8VZ1SVin7mvVDPSRNkiXJCATg7uecvde2sO15mNsrmGPOqD5Lg5BPorTSJam/bOpuziJS
wq2zzJdm8Gi1iNe6N8YViRKEMCXOPq7N7mB1GunBkFi7vI/PanLMjR+oB1ra9KFZ6tNQrjPX+0h0
+da79a1iAOU57jIpMcxFIOZT4O1uydEgrR5z0qYYWNC9iwt6i83ofdE7zjaRkBx+lmy1xsHOi+Rg
5a81vuWlX2mCMoISClOArL5nrzCpUFfWTOHhjLANhhamO9CH6wu+20Du2eXm9XTh5sy8lQroNCNG
pkkgqPshYLsnF24B+6xpmTZo42sOtIsfXx8TekCrGTDUUkjTJPFPoW0k5bYvfZttDRl55DFMZwNr
apIFjYbEQUZ5SwsUrBBjfizBR1ucyda5dIAkQp6NPrWuJ5BI4Xdow+0tOV7lYLnrphF86tHlE4oI
DDWqU2X54bqKLu/sffSeashVCwZKNQvHeqxrDrkkcCxq2b2HhZmtwA2hQaYUaC/1FFH1l1MaOFWD
ToFbkC8vq4OZVKgWE4BUfg0/sC8Rz9M7zFvvjXYFAraUFr5l3jWxxf2aDmof0YlcmByOEuoBZmeI
q+FZL+apnY91mpzjviZarILUmkQdWl7DPxXBRKh9SR61mli7iLVZgW0PCMECHubVNjkw9G84wROW
0HOIXLhqnKgKT5MPA4xDRUWzLXqFj7sn+Dk6EOJ5yFnNgZ53h7oEXK9cUAXmzOLhwCaMjI6bnzwz
9px+FeYO0SpwzIlNv0rd/vzj/nUkyCkGwpxKQvSCKRtMKb7M8sUFuTgVnADhF+drQ5nVlsTnx5aW
D3gSdEKe8y4H/6F0IOeRV/EICjXFLZxhdhutuygYxFlkZNvGcq9guq/rmUFMmZrQEUN0InZym1qz
v6utoCWg13kPJg+up0Fr2s6ZBG2tCNZlnhinyeRcOyVExicPU+IIWnsNIpc5JtSKGR7XKEIgHNCA
KqN2ITIvXYaR/Zb59fcsskngad8bu1A3aL8UdXVlrsZiZBBLF7UH+bwa9cr3oofIHdw1M2W9rDXk
Z/tJmQqb4EBDVFVfXs6+E/skl/WIuoEkLwRLhYyCeQ8V8NYxT1WVzgjTK8S85vxQVS1PQxJsujj4
NGxdXeEIXo+e+ijrtgF9Mpd78Q4W/g0Y+/vca2SgcxUt6z5+oajExNNXi1LrbtOnUGWzCxpeUQJf
k+LJca99psZ+V5UgbjGFZyhtlK6eiSmw6N8QC9DQ1MjYKx1d0bZeEMap9lKQw9uCd1n49oTuNKKh
W1PRLMF/nPOIJEjbVAwbzR5GwuULmLWFryGtiGDaWXBSsa3iZYqf2PKNlTFQDsaZuB9y2tM5E0+y
gDVucLPjNg2uy9D8NmuwJLJOto41v3eIZ3R8ngikIm+1fXVVcKxIKjyQHmbRqts0ZfAS9wiVjdJf
NQlvgLHrRz4hOc0mY1/PkioyxnnQNbcB7Ef8TtMAIT/beSMA+chR8z5ifDdbDGZHABliXHX1xGPh
c4vEAWjB2Au+TeGotmYDgN6B8Jw5csGOHW1lx5ehL+495RBdIZJt55qftAl2Fi2fRS7bx0CM7MYm
Y2FoIEuzvXxMLelR2rh2qe7Y2Wkf2GI+m8Iul4ahT25TE+1gbR0tKB5dd+fN2ZqTaLU3jeE5YRzl
WbyHIbNelfBxE8X5Y8J8x2LusA3bzNr7tX5R5EYehh7DnGoiuPKX1rcVfqvHR4O2znWTx+FNFDLN
89J011H+USFmIKjVcNdbTGfHnDwxcw/f6W6ehy/AOC8dNfl6CIZP8BlXURQneOWhaniUJ3nB+Dxx
rGFb1NR9WUTMUif1Ta45azisFEOm0T/qGHE+FUZD/b7pwqJkHIEAV3Bn+X5xDHrFvmCzjRuZAxrZ
p7crYhY3WCCi/ND2bO5A+YfLWQ3I3AwqA/m99oDAMihYUazZkP9NsQjsOlqNTfXaqQAHxNhGK5f3
PIv0uvJSYz3gDF95DqMYpwYcgw63q/w9oGleZwfkLfFYUhL3Kmxgn4VkyKxqT5znOKPw7+dknQt6
qNp34Evg2Jf+nL8NA2Pp62Eo6kvgxiZiM9U0FDjIuv3avICWCuLY1ZwjqK6Ge0GvNE32ldkmRyKl
MXQAiqK84Wr2NXAOGmUrJvJ0svIUxbN7ncCcRCCohk6uIUATPMmmci+C5imiMt0zJ51WnUkzIWAi
ecrFV89esbYL/S3N9GoK+8ew56QLIgke0XhXBezOVQI+IMDeVXbsf/b8DXGAtWxDAf6R4YImY4Vi
SR5N0X3owSZwQ74PVjDs0oogezeygm3Wwc4uhuatamDlpo04spiQQGk/ziXgT1QiR3+kdCelB6Ur
7Ski8yjV2RIfXTc7Ou3rMAsanwNFhs6IlpsMEoYzrN62m2xQpZySMDARR4TVItN0Dz0KdUg2SPBG
Qogymi/jiCjJTEpUxV6/LRzSIqJEcMzvU5jkqd6U5nRJrsEmDEN7P9sYiNLiTuYBAdZF++KN2FxU
BsvQDDjGmkG9HqXE5pAleHAu8GIm8r1oiqOR9M2SHlcGcDAIvxVE1ETJyXJLRAOgyxw7xkHeI6dO
UObmMd0T24AgGTHqbDhvLJ28O1DZYgRExbVQhCtfmrw3KfGsp5jzOqUFniJzQN+ZcOaHAukspdU/
NE4Ctiw1SNJrDVqULjV1NeRnGcBXC+P4fmpEi4LYXmvmaQQTRKTEx9lWl+l7lLXxskcTMk4T0/Uu
OlML3wbRbKzZ9Cg9FeMCs6uYsG3geOYwRYXBXCU5Qw47wSsg0bh5rihFgNfqgjSMWeoMkvq8QxX9
SNZ6AUcRiQttTMUgDjlQBhi+GB+hYfDmew5/k+uR5dhBPepdvEkGR9UJFlBtxF/gPe/gj0/3iqDp
LGwxDzmqXwEu3GRphU/LAFLflC3m3GSJ1Exd9E6cSen4kcnQEYOZ9S05izkRhoRxmR718ayrgfWz
D5YmoKmNbI9u4E+7oDfPHbGwXV7d+iCotoZJpmTTfk8HUXKnYMUeGX56xp1OXO5fBpMjRRyQf1Kx
E5kficduiTRNLA4TmuQzRWpEbOFK6ulsp4JIh0i/92lIoyrO3A3hHJCf8kbeEi3E7R0HoAtc4yjV
jPnSqY5paaxTs8qWaPQe1JhaG3dMGAxoYokdfsrg1eS42vFm0BSBc3rUsdjbhLVtKQVotgrMD0PH
MGDmcAC5ZhMZafjeBDCCy5qghTjHzgRDxDOMXRA7lM5IcaaEE1ExWmhEGNSv5EBgAsqcoxU7d0or
3JVmfB+XLInAdPBO2/DQ4D5d86S9OlE5QOGWfNxB3iz7mS6fibCutBg8P7m+TtdygGRdUq0e+cf5
SNaDIzt3lzi4Tkva/baT8cFBsth6OeppVbyUhb1v4pwpXCq/YIwvC46hK9onybLubKTr2iKH1bWy
My0WtUsGcd1H8PimRNFI7iq8HVaMupERHVFvn+PsoCNO3N1g1MGiGgsk2UbwHArrNaHQWMccV1eR
wSBZwsougZ06ES0Icvi+8ikfNvNk6UXIHbc0xXRMZJ+t+1Rwbyj7M0vTzRjRRWKgaBLcssuS29pt
1Akh5Jrw73arMgDtTKtws4E0u+Ip++zUfIjnhGH8GFAGlDbH0KSj/nMERmaWEGa9HMN0cvSD5Brm
KrOczN7kYKBgRxv05QzxXdERpYMYr1j06jVJl0jVmcrqiv2qLTZulGDjApnFt7IWumq66Ce8JXdG
eezMO+RP6P6sC0SxOUCQRMJD7txFc3Uz6oK8YZKHedRg/4FRz3VAERLV7ASovWCK0gNFr0MgQEFv
Iav0BfqKA11tYKQs0zAB1jf5+qa3zJ0zmtBjK/qasUm4gucQvDGQAqbq5LnAhGqRczOb/GpormxG
ddZABaxvh37ZRDX6TnITF8gYUBayji+o9NKY1jWwqKdiMM85nluDmKYond0tH1R0axvljmBbZth+
VYOdC8t73xg2zMu2s88wavJJOjB7+c0PirsR7ZC6ZLil0nnoZkLcfe+1mQOQOsQ+pzZQaDpIhVXt
26QftykJp0tHO9YysIO3eDRZm+VjorsLGZvMOaNo9li5NnBbkgO4rZRL7FMSSU7/VmecY+3hV5l7
YmTmZlGMJJoWTYJ1oDNXxCoElEbet3ncp2P8VVXzk/byYduiJCgzI2FfpjLSeYzpMMGpFcUFFVF8
H/pVsc67ERKF0R6bS5Jo04vdnF+Y/UF6Z8QwCPPOb7aq1dEqDK2XQCE6R8eMpfRdJWJecTC8UYpz
ceekFtuQR7lLDLsgM8aoq4cBrDlhJm/2JF+s7psuYm7uFkGgurC7ZxfKJjUaabGmXAaSOYEBRZx2
TXX25lfwo8Yq600PYnC5EfS+doRafpZyvJ0krFsddZtCpfe9Kt9yFHNGhXs7iYnHMgWub6ejBhcm
RJYpuelCh+kj4og1aHjaH16zqTn3JVC5VnHroDHsi2Ev1SWhrURdkIonZZyckkD2SNMgce32S3D0
9CoZ75vR3pIRupha4MR2SeehFh9Aa/sdaPLwMoR2G7AAtGB2DkXcUvTmWzam9/ngJTuQiBtp0osD
EO6uOdkQ2GB5ex7lAVomjj1u4Nrcxl7W3IeVgRJkVFBkcz7yQBb+ITO7HedAaLQQY+ijc3/0DFHQ
kHSR2zPQvGnSDFmDT0PFBfpl0Hk03f6ztpCycGFQcF/7RQrWZR63SVEth5ZWY5hcZXLGfMIaTdTQ
6+iwP9XWfcvOlSKnWOWACxcOIvKVkUsAoRnZ1AS3mviUQqd5RsnCWcomSK/J2crcNNl0DIVTDj6L
DJLaIp3n126gGzLxDlcAmtEX2/Ny7nJ3Q2QQDLKqua17QiFT5MbpKE9dUq9rBX9vitEKuHll8wQL
QJgwFxxGmAPZLFXS3wk7f5S6iheNOxyc9qR6FC1RlaQHV7XfyI5PrypH38ey3oSCA10weAVuMQYW
H808NBuHIn5RZMOwoyw9iTRm/nc2bL9dES1Bzd2wtpuO2vk6uzPHkAcWk5xN8E3voRv2Hfla5dUm
LOMJcm6MITQMzyArM1ptsuJoU7L9LJqDYSse9rCW9KnL/eSB1vBGOzt6NvsjHdxTY5jGwSsFfrW5
WBktZtlcfM+7lTtyiHGdblsa+W2E9BMo62zvJXqpzEfgGqblXRhVVDM0uFSPelGH+d5JBiTqLSTH
2etKlLLToSiii8DQ3rWSvpnI7mNAQiFihwM6ii/kD2rJrE5vHGQ622nkvAlBOr/TuUGUMQ124RrP
lcuAJ2TOvySJaEW8E+bZZGjXzNmWTFHmdZMiJdOl5MDKdtkYhAChkWcAw38e4iW/9g9Vy+ZJ+jSp
ohzA8rpA7CxfCegFtmQZyTIZEZcN3nAfls2NMVf3UgQMsJT10TBrkARlr7xyOgqi0DK7RC0TMdt3
O7YCr3vtJopMX62pyxGHtfYHBLgHR1lPE/ljawZza1uCUc8ouajhkQKWq5nSmyOgxBjHqMEwCSmt
2QVdEskL3d7O4XwKxIQLZ0xJzDXxLTBG2afKffdpe+pLlTiV2CNHWg/aj87WyI4XjjxCEWZgCO3O
cmK16SfvIRE13CD45K1K9oSvERTUrTj5oDSkqWLlFfsesimjFOZuCC2YUrWJuc6r2sWsPNBWubwc
zcu9LlFBxVHRr0hX9miXjgOzlQQCtxfXTH+Hh7j7pgoZLBNht9tAFWBWXaxeHX5Pt9rNSS2vrHo5
1zW20GLIVk04LdOJVhIfVeai4FSPVufaaPCiXWxBJq1j6tkuuGGY0bOUcMB32hlZrd0cM1JmDJh6
SxVcaksRYhFlPBYE9QZV8XvT74MWB8TC9NmQk0GO22y0V+S4vU9yeEbA2R0v/d6IMbbv292h7duP
CSncova7dm3FkCKnFkh4NclvSvfbVAbwiAtqHN3SxDDJOtpc1prxx1TQSGDBhio5pKY89b5DxT7E
K5kp7NtGDoeKVD3aQuPWCO3P2vZu6YneEjjCJM4W2yoH9yA7Rkl4P9AnG3+6tf8t19R/a4n6CY/3
/8DM+29/0P9AHB4GpN97q7oazUrX/GSvunzPn/Yqrf6gAWjChBWaZ4p18T/sVbb+w8bq4znCsUxH
So3rJweaCdPOEOYfSjnCZB1FOmG5Ghdh8yfvzpDmHzZMf9uTrmfbJqC8f8dsZV3MVH/xFqG1tgVm
A5SKWghsV7/wH4uhUvaYMrOjI/sUtcMNzmBMBixxY9NsgOriYqnoT+UlzZg+qvaK8lHTt6XRxXlS
UsN6iH07ZS1K+c4qjBZMwMai5m99zn04DpZmjmlGlu514L+JqdoFQDw1CRdTjaPfASjhZndlg9qN
fD6wMUn4Foco3oiXXCUVAtGU4dwKhPQS0qq76lor2XDzI+XGm0VHec3wG2E64iXfh49cMNn4y0f6
L4faT+bnn0FhnA25SNqk32t6psXx5xdgWEpxOZKqMEHBmmrBYQ+m7KIn+j2vcHXzLIc6fqCHu+rs
jvCT4NgJfSVmluN5EPuaXG01RefJJsvCdv2zmdf7xip3Q1bdRzOtdAJqtlxqorKSEciIIRcpkjI6
jGiCnPxUAlvvfMhFc/KRpdFDETab379D8TNYF8EInzwKYQlNW3rcXBcL2l+YDNhuxkpZaXmx+DxH
XnPFjGNpRnrFTJIjMq7eGlBK67+rvN2WYXY/jB//8BJ+pij/eAkU0g4qfAyJtnl5hv76EnJ+8xgG
VExFON6EXrprfJdQBv32XdJpGqS7U+yBGdMjQLf/ABaWv3gOL++fN23itePtK9f55f3nopKEODMd
i329CWeBrvNszq8yhVrgNEs9PWY+c7CcsIyR0U3AHkShWpv1pkk3cxY+ZPQgXA7b0pEb6vCFU2JW
YdZNf7TgENWJ4t50ZthbY0HLqAgPv7966nJ1/voc/3gDLksFD7Og1L18wH/5AClS48akZbEy0eRf
Ik2SabgKLCiuTs+ZlUyonY2436nn7TQ5VE0fuGn8nl5G3rrHhhmG1OgXOIHnWDQIFD4EH4XtPpnD
ZjCGQ9fMN4XDgx2LgYhDf5vN8p74iaeKpurv34r421tBmO5aQIw5HDnECf6yJOW+XTJm6dqVlWu8
WgYTxe5kRPZzG4i3ScmLPegNi+hXQ2rHP/zuvz0HjsLrCj3ZsTziDX5YMf9yGSXRW0JAdl55YH0x
J6oX6vsljklwCzRdvGwfpJuTE1Kp5h6disrol79/CdYvCFIeBF6DxUuwQZE62vN+sYrPoTFarGis
JhFbPgXtF4v0mr3ig/Fw4ciXJlMvRsdsvB/0jVddvGUmp8mOrLoFiagrz5dQP3rgnrIk91ZUSGiM
E+XLhpQ2tawzG/yYolKZEe4I/TErsoqaNn4PhN/TlWDwY0T81LZhuj7v7DaEROJFwxL08Z0zhGDK
0uQommozjK+UarnpnjMCCqkB9YflgYqeXDpycr7Qkbu7AAcbQS24/Ea4V95mtJmA0Nta27310jpn
IxjPU6aegyF5EH10LJv4mBU4yS/afaV2ZmO9s3JizWl798wp86XRDa3Z8rq4xFr13gepi89uqz9i
RpKBDQXEv6ct9Tz6/V0QBN2y6aqdIpp5NfpvVe98NSVeNMvkhkekcNMCLOlrJMzDU8UPLuvxog1R
L77TEEPS3VVSvTlDcjQC+IlFhlVQbGZfbpuKSWoqQ7akHBxFBxZqsj+C0tvn1oWsVBhvVYJavU4f
BsEnyej+rrfzvUJgWA78H5nt3lflZ5g6q7wqVpOdIOGJjqHpPYbYUAO8oEltn3sTMDyqw8t/TSxf
RgIHg0C9pD7ZNTyvuQioV9Wz14CjIqzzpQ2q936+i8mOX+gkQkV+uZoNM0vj29BnmDY1IXzmpT9v
Rl8uIaM0z+DVqeSKBJPHuLOfmwQ3v9UdE6e+5NvyPeQDf+btA12+uzrh2ciqlk2bCfIYqV2haLAR
I8jkqUx2kRAvHYin0jqU1Tjtq5I4O93fpOHMVciCrx5bBS0CIBaZ+VJY4sVOMpdUXzp0nrKukFQz
I00WvWS6RgzQ21SY35uCSeQQAvuXSL8JSNANTr4o5Jf+eI82+tFaGUe3BEWho2MWwi3vDHdvuclD
OdrPzKZuCn3FDf/saxoipbnRiTjoziRJouWKtJ39ETfDMskyzK0yPKYTzmDD51mXA39owi9W9i93
FC+zpqAKbLRyaqDhNBQMRrQMv1yb5T6ir5yhFUut+j6S/CxGZi7BD/l1UWUITdtTMsTPQYD8qcQG
Zbp7MPv9qs4RZfsz5Z7q8SwHtHQK1FiM+YjuoGgYrBNRbLjAeBAHNG7LFpJq25pvI20/gF8H17hO
TX+lmnLvV/zazqAWMTRyW+WPD675UTt0NsNhjJYYotuFF2JRLeUbUdGwUcr0MNSMmyeXLKhQbYPU
IamOlvFW0gEZgpGiNzx42E6RPYfHFv0TGRXe4xD0WGidHU/xbVLqj9HCVUQk2kIOBM918k277bkI
DYQmPuSSiQl4QBpkZHkHFSZMc7KY1l2XORj0l3E4rrRoX0NzRKVbWW9+ja2njc2rXr3Y2nlsJHl3
o6bRzCVFyknfaYHN8qWvgprOwggnMpFXBcPH1Plgj6gXfeM81gMdPaaYzEVPfhzftm9SZAxtbedx
bKy3oku2c2/eRr71UqU8aNS+5O8dw5H7HiPvMa8/2lHfVTMXawwJIpech6yPMgzkwrJhV1IDEq5M
0Uvld8frvLcs7Czwbc5xNF5pLHaBqW8uaWCjGwQLV1Lmx3HImh3rdTX4FUGHjK1DVl+zvivJTsqT
9qQ79j3DWk+Zs9K1ca46d4kK40sEBnnHUbDyZdpgkYqZgweroMp4FEpU+tI6K+QGizQNsXdRwha+
zcyW1+kamO/ferr7QzqfiF4BhGQjXHAwaUvrw7s4uhm4ErwjsvfU5e37PjqzIRIop0u2hMvWk2U0
VXuF3CCtPtvszm5fBin2/MRrOj5o84eB1AjDfjZd71yIB511J+nk11XiPqI2ZUtrJZqp8TiJEAeY
dycmHlUsS0DbaiYm9jCtrV6oVZCiBKoK/5t32XOcwnvMG16Ssrt7K2buobAjDXU7bmwPH0EMYFvE
CQF/c38aZxwgZRo/RY53z3jmpvAHJu/eDbL2a4FtW9pb2+nuf793C6AYP5/CHMYS2pQQyRkWEcPw
8ynMqxifZyl5gUOYPtReFy2d0GLzlQxpYOT04IYDfUOEBuLL8Tq25iv6nfvEih9SltPQUW+/f0Hy
72cpzJKm9aPGdB1H/HKundA+lZnfghj15UsGfYAwuZ3jcbS7whFJn41greVldZwb68UlSXYhvUXm
Og0fPDZef+bzTKb82hT5ZdsQi4ZMedZ+Fsbfv1KhfwZMceyhAqUAcYUl4JFo75cTrGbgbYWd5a0G
8Al1VT2lol9LxSze4nVH7obKi3yhgbHTlN3jlDkzFl5WmbzOmvJZdDl3IHbuLKZD5OEtjtTaLsGC
B/F1XIRrxqqsu+2TjR4Bcco5LOqDHOY1dkYElyjIBnNduaA22/aLQSM3Zo3OOngL9Pgo1QPNV/q9
XXhy6GGbQ8tfGvtlJlA39bZGr77bI4tR+NLljJBsrB+hIlBR0ZctaXS5h9Z4n2r4bf5tYLjXtZ+t
2DOI1MyQiCORxF3gde660AGJfuMX+RebQKLtTbR+Qef8WsoMBolrcdgKl9YY3IP3+Ej7fIPkAUk9
YPYW7fvl0DahoOpX3hAQ/xT5i+aC7PIQ0lTcY3W189ryraSiEYm+tqpiYbXeY5NOG2NEWt59eH56
K7VxqkhoLodHQjKumaKznyChbx9aMui8Mv+Mkvy2q/I76xJ9YVnnTmAxCwCWz4+syTvfeEPByCQb
KnFhrhxa++kAf3nPUdbM5Sb045O2jbOpJjRiPr4BpU4dzCcUN62b9Au/th+Cms0/7rEa62bEgCVu
VcXEE60AAwoLJpsbnBU7bTVRXbXJIa/pBCKcsDx77yafMihpsiJ8mL0JOVXSvbuqpIk7b/uivcnp
FJozbWCjO49VTAxue9UM9ksyz7cy47jAKoWdAyzj5DmIU/u9DV3hz5P+/5+e2v/IVhirx28wQ//7
f43RR/FzI4zv+LMRZrj6D0fSYCJjRCppsUT+RyfMEML9gzgfyzWpXl2buuc/W2FAiFi0HNt1CFiS
fLAUg//qhAmCJCiUWChMk0pRQqz7N6hD9s8rJY00BfNdk5iqhSUlFcPPS3etehHleVidC2KK18HA
6M1M27usG9s7kjUXqnZuGMiNZ3Iipj+/6P/8k1IzE6SWfXmY++2UXMX9HH2EhoYSrb3uek6VefDo
M2/M1kyfBst/DNJinbRu5y0aGckz9B8OVTKibsjq9t618+Ems+zVWDosyCkSdJAC09kv63o3I25n
CpVckaFqfY/TkQdrKpEnkBqTV0eTiQ1UuMkJtx3V2uJH2qfuzXJTjBGkl0s4S9iNd3/5sP+LJhk6
sp82P64gHxwVu6Mp3S/b3y97TcRJI0zakhAzHRE0PaUFJm6jDlddOIIulU2GsRIiwqAQOCqzzW58
ovSuKHncRR/E3WqsozA5aObvzcb9lH74ftH73uCSzW48K+sPieVuYRiIU6kjBGzmWC3xD4tTZFEF
lESrHyerd45JZGLq8iv1bFYRRyX6Li2soW8GAjVcSS90OKJ9hTUbLntVrmMSfreytZkVJlLc9r2B
wqtlc6TFXx3bKi7RSaGInBvSJKRtnOZL/NXEAn+D3oao1pHWozTAMk7EMxgqSW6Ddhq3CP16XI9l
flZ8/zoavGMAIeVsWCNVW0ct/eNPUYnkEI9tn/nusq20fGpTi84q8rePIWDj8lLMpCpCiCzn4eAb
zF842SAZNzOEpcZ8zCmvNwHRTnHiZA8/vgwdfUcVe9cF/IkFfh3iP7j4x2amTOror7z2AdHB1SX7
zv1uud2yqEfKmdBH3y4H8cVI88bFCv6WtkODqmsST30U2ctRj8Pq93fO3x89VznSdk3bMfV/cePQ
ZbFbMYA9UHNJ2xEBJXSpSoX3vYZd1c7pBrE2rjNfetHRQNf/rka8WmmQdQdPj2BgaXY8CIVrtY/l
9sffLE8gQ4iJTQ/CXDeIIFz9mPbyBY9kPMH9mMaFRU1bM0aNqmOPNj7W3/sSv4JRCwz787UZUdnU
Q6kela57gNlIPHurl49x5QKRrWwwwSCPJSi/MDoIUXmcorXjHCO7/BgcJRyahPwIjlPFSpMytvSn
2Tz5biZOwnn6/UW01M9PH6IAQnDo5WvhSUsQYfbz+qUmjBIh8cpH12R1yNqLrb+v7n6krPqzt4Zn
UN2hRj+gJ2qvUs99+JFF6gZegJUMxUytkZrW8TjfVib2ZpH285sVwLgRbZ3fenmanhyX9uyMNI/T
FuN0RUpMFCyji2n8/37hxnaXmSiddSjs7Eag3K9N4+rPZYchuCCWfO9NNPfxdrXbxEGZGDqpQduU
w71dlRYRct3j7y+P8+vi5DEssaUUl54ebJtf5xyJSi1Zwuj51+KEf9W+ywURZJXvW+c5NcuzDLEj
t4UlzyGQipFppz9vhsgx7zoDolNETbR1/Ezc/fg3531sovauTVni45kTchVwA0vn7NSivrUJ1eKt
K1ayyQ3fvD7J9hz/0c/YFJdWjBgoRx3PYt/aD7VlfovUlLJGegRuWYZ3g5PRRZx761++1AjNl6Il
nnqTuxOukmjZRkn2Mc+oBgYR3/UqMo8FzpF1OvTxjZm4TPorPd6M4wzyeELWp2DGPHdk263CKZK7
JNfLQSnzCQjVoqOR8W5YjO1nNNDUaoS6m0F/Zu4xcYpsvweXZRhcTHbz40+F239nSDvti+EfE/5+
+ZyoALiNXTZ2TwjN1182EVFMwjJGKY6+qKvjVE8v1tBmX46Ds8Nokk9aQCBq3My+N1oGrDJoHXRH
Hs12W5aE65WYpvxoOqYQpZ7b2tgzIJc9HoDhkmeMklus2ob0btsqrqNJmOayasNj5hj5Fcfre1uo
Yo+phN6w/1IFBTz26JJ4r8vxEAYYeUux067tX2kxzNc/voTYhE+eCbEWH+81VCH9D03pX2Z0No+2
K2yKSde5bLJ/qyrzKKSxwe86Ruln3qnorAMTZUJjzXivsDrV5KxuBhXa9zSiovXYM1geLFBEAn/J
lsVVPdpF+BzWTXbDAjUhee/KczpL9awBe8b5Z+u5485o0oIwezsYYQD1BSyUwdqjdp0fUw0px0MI
exAF0bYF9xx0pER/TN6LE1Tpu62xfhlNhOG3Ni8hqN5wTgseGpUX03vWSTrlQfZaoqtc1/XQHxRe
5lsDK9liAJ73LrP5URnOP2ws1s/d/B8XDoIlg1cHvIgEcvnzmpgDAUJCNrVHYRXp9ehL9gp8+zSC
0lYQyk5V0ygkhsUlr7JOrB4/8YS8S2ENniTgQccqAjI7adx6jvWMFAqOtqoJxUqicjU4g/eYRRaA
/om24WxDOOGgV+zo3gNjGRn/JQTrPmTV/yHsvJYbx7Zs+0WIgNlwrzQA6Cmbkl4QaeE9NtzX9wBP
3aq+pztOvzAlpkRSMNusNeeYgINiJYvO7Up9MiWS1hyh4B4ROvztsp/OSJNYRrTAX9aTMmCDj/to
eLNm9pkQK4z9ImZotLoV/vjP46L+v0wbpkBvarD4NYT57+NiQVls6MqxOVlOSVu1d8ZnumNnUBbK
N33Mq0Pf50jxRwsdA4nxeIyZebNFhj+ToyHU7FcLaI8ISDW5W1FcMw1Gk1db+Zuld77TosnboOJC
EMVijaJzlKref/4L/g0XyozHHoAR3aEhzgr0f9QNmhB/XST0CUbiqAUogLonYzZi5BY5UZ2IiTvu
ip22WObWJJD7ghG43sVR1x4cVZmpoLb2O0qwdiurtH9VSiQilWI6O3RWxS0z06CiwPiLBv4LTtT5
uwLrcENVV/0ok9zeJC5ay9JEOKyFXEhY6z8WWyKrUsbiMNVV8aS5iS914AxuZLyVBaPy+p0eq/pb
6AD+/c+HY+Wy/rcSFIdDCBChOv0zDEzsl9b//28dLMUSueHOXXPEWJOSMlAm0XUWu2JUzOca/mXn
zABhLCx9XoV7a6NR4b8uS/tHtzXwd2oOjyuZWl+SSPicl9QzC6Tn+gAZ24GHVlWG9atYZtx2Mv6Z
zoCKKDTPb2CPyv/jzGr/f0Xo8adYNls7S3eZsfV/7wgr6sxZMsr6GEq2/3XyfVSN5ZMQ2JvRSVgP
kL1eomRSTqIEBpc1vYm/vMCxPo2l3BJPjuKI+5GipX2x5hC5Isq9/xPpjDlznZT+ab6iDXCg1Wqu
ZuosntDt/FvHrkvqia59PfgmxXYaG7vUpDBukZE63fVZC+L+IqsXXIBek2ho3+Gc03qDFEKfKb8O
unWM5+nYaInXq5Cf+/qSYrMyqMalS//SGqSTrAOlfuJXz72uXeNJXhMQn3Unv6rYeLvFWvc9E81N
j8JDrPcQJ2nJURSW/Vlv8dXTffsc6TZUmXXNgTWFDdEbpfPRC421ROJDxPL7IfRjIj768FzCe9ea
m8l42Srk4/UkpAA5SfAh6MN4jO03A2XmvMrQtOEVjxlXfsHB5taYawo0BL0u1kI/xr5RpPJXp2vW
gn7OfrvpZ+p8FvMbNB/8AdI45eHBrIMIJiwg9xcb38dPSjqYdtTiGq5Ft+ZG+ZY/Fi5for625p9x
lQCyUI9DXIUEjyHCJAFLvCuobl2/dX+oyguW1I10TsZwTPtVJhYwT2ak3tFSxBuMvdz0nZHC2zQA
m3A9w+l3HfCIOUgnTlbMpgrb2rQo34YG4p1IdyodsVrwDh2kpJEcYfXJwt9ZJzkuI+M5tKrXwTQu
2lz4tcjxmh2izA7gkOCPTAZKh05AvqSv2t1Tly9HOs3sU4mMTuxXgQt1wEqI64SdHd4NlDf1cOpi
cvzsrwixOWwmzy4+6tC45BpasFQ+RQVRCiAhO5vFusydFxUM4DAFCDwCULtb0pMLlkz6VSbYsdDf
o8Zh9QJQvvpwMZ4hvAYLFGlfjN9o0ulv6fdpoV5JS6+O7l37jucDkSfQIli8NgV4Jxk/ohkA/3LL
0zgQMjzH9zCK3qPFoE2V0KLKxj+5pNLhWj+SCP2cI4hScPe5QyzKfpLIwwVR4wvMX6sNmfUIQJu5
XKJT+N5F35yVhUc7QrzR250wS6Se/iaIfBDfC4VQDwO2z/xLrp1Ty/ZcvHsgVfcZPvlK+5AwOReJ
sLrB04/OWdnT4S7Ea99+ZtNb6gZ19NVZ96F/HYyd8z7Sx+969hxPiRJ7c3LsewoB+9g90kXHA3bV
9VPUvImFpTPF2tEl9sw+NTk9KvewgDVPjjYHEwRUGX5an+glhHHP6WQS/kBW7hf2ja7ykeoCsMEc
425NvNYUXGMaRvP6WcKCNEDE/YmSHAxq6hX3RxKTzJG5vDjEIJzmrVrv1RbzRY+kNNH9enxXs/Bq
y2zr/Nax+k4ZhkBz9mC8YSlgrxG6+xRnW2QAE6Szw7/8icQDleU+lpAy3ABqp1+Kfk9Na4/SN+sT
iuxofRQB31IeWA1sqeP4GCoR4xMQr04Hg8s/CylXpU9V0xzLZvDhoW1TyNpTR+xJQ2XJlQfloVR3
d0q0WhvSk70aELQL+0gMLjXkMe1uhdah0SUApOHc9cSFRYRg9OKF7qI/Q3BbN+2wIPw8h/7GrR1B
qFbIbrdQUy/jWRMotCEU40HPDrlyK+InKCXoC+rqWMVBQ5iV9JfmkHb+ggwyOtfEjMVHnbtiOcfu
1wg1Jp/f9ewnLeqj1ROK1xIWFue+Cbh0EGKt4V2mGfvy6qdo2bvOxWDvQTJCQswdDnabvhe2M+w6
LQw/S7PwE63Sd8aI4VbMeKlw472yTtM8hpl8BMGpNwVLy9h6KhJMxTp9V6aozHcLTLtLfUudcPLa
nPXKqOTi0AwaZu6l/ZFVc35PNGt8cafx0GCmO6exyfgwiJD0c4VYTsLfDbUVz3U2W5suVA9TstgH
pXSqvZHGmFEWwmOoUL3ltpC3xnYPBsQdDe7RB7ipCc9Imvlt5WaHuoXvayjDJ6UojZrdzYUx4Ym5
I//EUfy4Meldue1Hz2Lw4GqJu2vztvtQLZArc2MXF7Uo9fccMvHjx2pnsI+zkjosG/itaCoIo0w6
qiw92NvBnphg5lOqx/23sWz1M6zsaGun47sxWcVTNTXDjsWbi9VNDB+CZSPkGettcpblUo2CGMVM
HT9GhFi7SZfVgZreFZ7n9Nx1kTfHPZmIcpg8BNbVsRuivx4MegneVECYWJ+vFldZvY4R8sKl023f
mU3WQ93kqzP5vANAzhRYLncnHATz71dqTRqSus4R67KvUJ3VvaOECOodikDI/DDFRtn3Sp/+es/H
Lz4eHs/98+3jY/3z3Gw5fgHA0u9Fhe0lTlSqyYVFrpQSYng0cmclea+r6KJgQT1CBF22douurKCH
S1ub/0r+fojLgk/y+B5oBz9fdRagBinTLXL5kgoiJhs9AUGmlH4jVQ+t1b7Kw30lDJAcTxYvXsTj
cbAUyn2A1TC79trkscamrhTB/O13GcjNoQYL3nLvR/111A0m1m6X4qSQ+rwtK8MTuFNo9xwU/VNi
aUm1y2jbvlS060ohCiFEONKXs+6H8VcKJjzsBcb93NM11TMbgd9hfq0a4zAWnIKSHKK2ZuB0n7tq
OVYdEZBl7BvD6hPUd+rc+riLjpVYa7Stz8EMuoa1QOevw1UlbIQWmCK0gRa5vU2T7KK3mCrFKXfi
86wn3mAQS5JC5qaljhvOt5XU77DQRtTfyxR7OlVhmhx0soZ9FVu+4P7NsaG3GT2m0vQ1QbAZfUMl
FH4Nwh6DoSAbBttgbfanYqRzJptdPfRbLU0vy6IcqkZhXgWYnFj3WqQ3axK32Vqp3JAc1fk2u/I4
9M2xUMoL2tQX/IbfGwpqbfstl8xTUJQie/lh5m8gy3xW52e7w6zg8Dl07RYryC6S+p5Y8kCkwYRi
t7fzx8mTqGgVBj7cAwFUqPPYMWt0TDc62B7b9vT5dZjIFTG7Hb2CvVmMXtHre/jCIKPJU9LhboHD
CYcsaB1MY6V+i1iruHEGgXB+qco+0MoOW48fR6bvuszIdBzGwst/Z2oPmJCAs0n4cQcVPlS9TBpn
u6UtmEc+zqLY6WnMVockr482A5qZ1fvZaVhMOp7SlccxNrlSN4rp+nlZ7wtF3ZNaAM7wvKgsh4xm
r+ufFd6a1Fw8Nq47IclTdbQN8t69HAZfIk6J5qNSGjtTV3bz7Owc9QDB/ahHoH/CwYdx6Lm9cTQr
xuaPUXPujUXqN2c4Uitf4V7I6fCqY/qi8QFHlVuoJ+wPbdgkfR1PnJJmJ3t2zpqSe3ZMqwIGl6VV
PtUUzJV8hAkOMuJKVhhale5dWe5tYTHXa7Qkkp3VKyDYWa06o6c53ckyJlg9yq7MyA6zSaqU9wX5
Zpm6u95lfGD9bcKn1nN8c1CDw0V4NXu+UWHfy3bWjUi7Gbis8YmGrd8W0d5eRo5edrCILMCqr7J+
cRuSU3WIoZi9OADI3pJTC3gcDhECZYb2xPXB5QesUA+YSZswsJYaPQNhLgyUtqm9sTM6WAUBNCrR
yE6yZ5zeL6N6XKbJA19VzwAZatIE9WHXyC80mBs2yKu5ynND+zqr8Qs7ig+16m91Fb8V1Zb6IikJ
pT+Ilru9eqtiRD7NHKiCLBr4Yu6g+/b4UmG9lwYgt7zwC4VEPbplUTIHuqhYwmve3FPLJ0ItMTdj
S6bMgKl7Qc5AsKTKMNWZh2KdY2PVr/L8aMJCaiRZVzBqwG08V319NvtvyiJAoF07vfDWfo9YbA+T
GGsnSF65c9RkiglyZtFjbRGRB0z2/pzOZ2orr40AhbjUx6F6hylwGNLlOVqmn7nVHpCInAq3uXOG
BrvwZEgOc2kcapOATlpInM1T3NpPbUzq75hp9ziLfD2bOK2tL4zskujWrlii/aCl+1UKUJU/1nW+
rtcBJc0dEj4/zJRgoX6sJmCkbD9yFU9xGGHqATiQ2Bdajq8lMIsJEFG5x897yBkCU/uJWvdeaxAx
uiEIDuzXSogmEKNUzv1fcR4Zm2fIqarXS/SBOYi0XBynTR8232mbfDatOIK2uiA9OcxETEzWMUdm
x/Syh9rdWfPJUUZGxM63Ma0sE5bS/MPgAinKbQetBhkRjkgsYKNxK+dbvJi/x/FFlCkobuiqXfk8
g1FLnMNkGT765EaQ8jGrB+Bt3pIQR6X+UFsrmLvp4NKBqSD1U0DYo3jym4pUKafbKfjx3e7ZsqNb
BpygqPFT2gQOrrRO1HWzfk4FmwKIw5TWBaVxL6QnELYja2KvFUNQh6SMFVzAdAAcUX+1oZcm+p6z
vs0tku4AMUwj4qTQ2AwKcDy18Eu83kZlbu2wvzTuRGsKcbFs8gsghnOvko4gjPME5ENQ3ae++20Y
4rdsMl5iwWIlNOqAWAU9vc4sPAT1BitVgqZIX1kPPolGPGeCKjQpLMAi6XnfwKPB1LxG4dEZmQ/B
AXypINas+gzB01W2fOIJtlX75v4Ix6eUbaiGU5ToXP1UkSOndsCQLS+zkrOaVG+KXTx3Gs41GxRy
vpwYkA+J6hxFX3zkmv1rsKNPMTGxqukxBpWY59V5nf+mBn8UtYYc8m/t9oFt8WFiccFb/1zK8TR1
LzUjhwLHu9zXpEJo8IuGgdxMxK7di1C6Q2WZ5CbMAKz7gznmz3ZL/GkzHmRs7xUnfrW6T43kEtzQ
B70n9FSdqYD0XoLFfUFxG5rD0az7AzoaFcmJGXfbOUxufVy+z/pwpXjsKQMFdd3x23A5TsVT1A1B
MX1WhnvWlipQQvJn9CjAj+nFtrWHRxs0LDZt4x2t18LcvsLC9VMJyEDEqOaiiDBcYd1gwp/Ak10m
nGiFY/qEBQUDjrtUc64Y7K/tMl01NjlJkewHM2AxuRtips+cCkmpB5RprkkZPdOCPbTx8Fwr073u
46OjxgG413AryuyihCgQG0P1VDz+tPSOpcqCbU648ly/boqLBcxjzJRXRQkvsaKBbuwDJyoDE0bh
GIaviua8665xp4nxjNbxhhn1Cl2a1iARP8ma2tI/FYV7KYw4WIyeTA9rp2hR4KSpnyvavV73yy3o
NnO553ofNPZ8jbTybQ6Xpyxdzrimc6W/wyJ+RQNwzk3WcLlxECO7oIYbjEIVHkzpWgfSDZ7lOF/A
Epwd3Tws7dkZrOOkOL5WaYEaNm9u0YNb+JlH2AcxYBdRd9Os3TCNfqFOp7yMgs4mj5mrYJzgp+HQ
1QbQRNX8zYCeleUYHYrys07Nb208PxVq+AaV97lD2jqtI2WiImefAlTHn4yU7y6rOrMJd9jSdxaV
cjfsPq2FjLVIHrS+Ctjq41A5Zk31pPbayYn/5OX4nSSm61LLe1dWfjKsSMH6ohFAUZNKN4IZiWQQ
ufGLpL/XVOKYQbVTEUzDwXlGJ8OrtO+9Tb61FHt68YhcDz1ZVCOpkdCxnhzYzdmcX1vFPXaJ9tSm
8LEmc59W83nF1uZq+RyV8VcZ20cYhNf1ElfT6Cu3hkMmJWQF+1k24gRQRBnoCS/TyXLHU57nd8e2
TiDzDxMIE6ZGcCFeyStQJfy5lBGKbmoReHGVaWvi0dC4vdyG0EY79BIdjD3oMho6uXyvdRBGInoe
zS6QoX2igox478wUwCodQgnVVII2FOwK9mfrGF4P7psm7XEQ+knOOdX5vtogaIMo8m3okg8k+S92
ZPvKqi4V8622X3PHPNkgXSpHP3RGfqaHcRlM+6yK8Bi6ShDO/qx2W3uC0e2oOxVVn2GhhIVe0ky+
jape9+YR0DbwlgGbf5stNxmp95TbGDcCFzr6COMSAU4mI2lTV7WfW92BhsyLVOG0l6a3+rlwi+6T
csam/A3437GOJ9/t2eJ/08QC/qfxVVbwupNj7VyOil5fwUE+STay7PGQAVOvs9KTO0+IQRm1Uz8h
IEiAWYJSc6Ld9A6q9zjKcac0EfcVS0BFZ53TH6w+p6ugHbNzOc6ebVoBNZwSPytTaAKvfgz3c99w
18QH9r6Krd3tftw2ZPg0jrxoHSHoGZcwZPAZMUhlGL+GkmzMGMETZYouw/kV6lsM2PfOVW+4Vt7y
XGOcHn8Pk80A66LDWdlZe3N6z1UBZ3m50RIi8mWgDhfW4PEQHBb5fiyqJ2Vx3mzbfqbndYfr4c1a
9gwwcxzI1s2v0xRtBlR8SjqycafaXGjBMPdrJfMsSmyzKDntgrV2J46WCYezWJ41N72xF7/mUXwW
cgJB+n1KYryz4nMu5ldT6j/tXg8sMQfjAEipFIExyGNFWXZI8O7O5jHVvmGk2ToFgxh/QG3Q95AI
uNKOkao/HWq3PtkCTpNe0+8g4BYTtADuiQj2nObMCSqN1+nDdE3onuXnUiof5JPclTDaU1udfZrn
e8pd08R6a9rXf6Q57eoZJDHQRBIUGhYTDcNeAmTcFik+A4u9m7y6FqZpi7pCowQIOCFG/FaKP51o
dgQv3HJWbh2XHsEQHulcJqUOxfanqPGnEFqNLgPbCfeh6vgdi2BN0U9rJlz1vYmjg6NUXIUu2iQS
xJJ37sETA9Rdl12QVNpzMrL5AfylziWbxysyL+qRikcsF5EJGq6TCRYENaSSqQigVYXSOnW1wNS+
T014s7PiEpIVl40sVmZc/CWb+pYCSmlIYI6TtVWimE9mih2sO0SzVEX/Lq08qiGuKalXPJ58fP+o
kzy+fTw8Sjf/fCsxLey0nPwboJ//Vu5p/i78PF4jI023DocAEAIKO0JcdkUXU4WwZ8SpI9YQiiTE
pT0e6rAiCLkshh0wmr+ee3xVFnSA//WDIK6oQ67wsBrLEv66eSmPDdLe1epXsmNxpiOL8ObYJ3Fz
bCT1JLVrmZo1mwsVtclRm9q/HsCb5+htHt9TM1gXVv/v/0N60IgSp+DxlHCJDpF2zU//8yOPJx+/
/Nfr/PMSSzcRG97l3e5xDB7Fn8dhKkhT2RRlyoi8HqbK7r8ZpZt4qmJox8dDWhkh5pCUZeoauRQR
jkN/VSv+9VWOwo9Dh7CWSv83uR65fj1Uj6/keiiUIaoPechSc62wPU7Z463mcmigDOu/chHCdmlz
CADtoFc7igwc28cLwOrgiP7rtdaXdsz0Z2hTn4+jhlPW4HzJoY+06zsupkm0wvpTj68ezzWag8Ek
XGiFpfhB1v/85yceXz2eS1EHkDf+9++mXWqzdcteuozD34+cnhDnACzdtm49ZUauNyjuZknn61B3
fg25Xc61Z1M3wm/nj3ByU0SD45+efVIxN3t3gLosTfYHmi+6Zg8zfJ9qky9HuVfxSWfT/NrM7g+l
voSEcQ3OJrq1EDlGwDXF8Acp093QiRSux31FTVxd6wrZfJ3/9CEdQMIWVblCDKQXJXDYbSpA2VGL
8p09pCQPmojL08NS2E9aW93ozvrwV2mEJp3GiSnv1aKfajU+mRVBZa1KfGHpK3BfSOPuWFTP1iGW
rlcqVRDB2Io66BfrFJRl1+o01lGQK1yV8PZqFN7S1k9hOl0zu3mlnPLHVLwRnOEwIROTLVFAenaU
NedN1h4pakHr5ylYzSHdwn/bQrPbKByPPKmg0FJ0aJdzxeJBLdJA79yjUD7DwXrCLbQZh1/rYVjg
j1lFtuOKRKdGjW5p9gQGguN3PMR5/uhIFsa/OxXsenqivgYLYvGM1QcpzybGSWCku1wJgXrmO7wz
W5XFydwVbLuioDYJiWLpkSHCrJts1y+kUDb7X5pCisyaQVktZ7nmCi4YByJWcrPjNxqWWi31RZ/t
EQARvmdsnKHyIGJ4vT37EfkWTvsasrvKUmg1LGFi3mJQzAO5A7fUoDdfPxv29IrVLhCQtXsxUKqH
4Lewt421p7RJzuvOsc/hlTJ4y0Fssw5AIVye5yiWRCqEe3taF5C0ThZaWsD5rQEQJ2mTvZszY2h+
RimthnAc9+YuZQUEhnejNuDu7HKrRgIYCo77ssS7kO0GMDurcJKWTWAp3zoVv5RBxUwC54hfNedZ
Y48ylNg1YODF4F6KS3qgirxRsZzmDpkDc84oGiSEvo1E+RHsQXRaYn5Y+R+jJ6PRYeE+tcBowJaW
ntXX3qDqAVmRWyWHqoGQCzYz9gnsAEWzVwnATIzq1FgQkGD72M0T0Slom8fN2j61loh9M4g3fKYL
7pUGwLXDX6ZK8FMR0X+6cbAnvFYFO8RMggay9mN4pUsY21QyMywBYfOZlK7f8WZpCGQLPib+hu9L
RfNjVYSDSIJlu7FhEagLZF2mlIiSnly+N5SbbChNFiIEYKYGXNWKuniUvlJDUGKQMi6dS4sGdORu
lFFQRMipM8OTdKeNFPTFFROhaUGFcdloQMUKyIHqMB/t2P7B5g2tleI3Uf1uQ2OQTnQ0yYfEsIWA
keySXtkqDNYaQjdFTqtUlupxv20gaKaRucv8lMiGmHYBvESipcNlX8dkoRYXB4ZCqnKyzJaaHLpO
ExlAdU6iNctTZ4oe/XJ2vcUK7/Tj9kbP7eOwsBn5I9IzksPAUQCuutQpUR5mqF97dkhy+GnwonMb
kfrinI26BYHrHuOUyHfsNXbf+S5tFlzpu1lSuAqXHXJYAk/stPHcVg+wM26Lpt2ZI1cbMokMH4hC
hwJ/hjfOhH2DNR5gJGvLb1X+KOBmO7z1wGGT+aEQx2hKsBmuIShwqKiE9hFEyjTb2pkMlqQ/tDAz
FVtuo/DP3IK00giCcc1NQoQpWGBCM5TltswFIWP9NhQZxqFmO2GHcbN531ErFibLKMbjlHpRnv+R
Yf080Xx0mj6I2U/AHjsOHQtu46TnCFAoY8ZFfqxL9xrZH8YU7yrQb1ZYB2H4bhY1DXzCRWjqxUhO
c6YMkJE4Tuh5KgAR0azAnPSFDTuYobJzwWwA33UJvsmICQrZvDQYkNhhH6O58p36ZwE9tsd3JGW3
ans2iChls59HCifFqTfV11g1qXurx6ZxPEErVU7RUet61rq3MDWfNJtuRFO/dFY2U5bqcA4BgHdo
Fp/wAfvZ4vpR2OyJqK2T5L1STU9x8TOn1L4ZPENoYZqE2FqjSG/uQIW2pPVC5i5o3ZPbAmdad8c9
RRrG3Grr8NmthUVKAUXMdE6zhaGTnSUAITJCOr9g4M1jg2sA4B1yz4SWzziS71VFu9K+SfahTQR4
M0mfGkb6xIopG6i7QXeuTYpnfnEpgQq2ATXeR5ipHUQ7IqEsEmxkRzVGj6hgak/ABfxY6oepD//E
3SGeX8A/EYdnrw0ok+gm4900oCgN0UFwpJN8Aijc8euXyIgOGiOI0s4ftUzepr68G6L6iKr4y+jb
Y2qXhzJzPmjPbquCEVFl97HuiK0solpnoPrXNhl/mNCvVUwvjSnd6s3TgNip1u4LoDutlJekeAHu
ipl0fond4VNPzF9Lyy6oMt/aiI14nVBAXcxzrKvPnWKtAVbbRABZZHdnPGVafhUyZWHDMmmY2OEp
sAKh3VfaBcDzS6iZONKiz0pRXh0yL2QpX+Ejn2ViBzrAupALITS9wp6BJ0kKVNHWZAydESAgLXxZ
PDPU79iKT0217CgA7auyArOVeSFBI2w58anyXMt0CZLdCc81QcmlICy7oriruac5hWfNYdDnQ6xS
rxj5b05+QtogS8F93D45i3EY7EMkWSFEMZKH+hzPTBZDeiF+78JwuN72AFQFw8OdOtjWoKUSTTOs
CPtm0oiMkgx1lnLI9P7YVBRNrAu1zrdW18+la5/KmsQY0pdk6lzTmBwqlXYY2CdXhn4DWi50j3OV
HhJdHogFOqgRs53hEJrXeSOF7yx1WUmeU+VrhOA84S3I+3gHEHRHSxuiDRwc8RM30GYgRCGqf0rn
Za7utvZesEIvyfLu9qpAidR+WNqrttwLdIkwe6MNULacAkt6CsnWG/4s4t4ESnyX8nfB/ou95kYM
gBrkqzH6nR64Otf9U2m/kwxt4Ct/J1OMCbN91fF8mwf1d7ENb9VHAiWt3nVoetWt+0N8d78xphRb
cH35tb4SKHYQm+kVTQCLDGCIuKenF8lQKTY9XFd6H5tYbsc/w7DB5exmzE9sosmcZr4b+3tmD4D9
hkycgHdH10qR2G2Jan2V2fiSjC1dbbVkjKn6Z0rFzdGcMC5rFpDRJNItOjnI7XgjfWPNMVDp2ZaY
LXCDwLEogz4mCvphDsmTdA7akg8lcvUcSWn/6ir1BYv+dFXsofnZxJKVV2jY436e2nIjtEo5TpYz
cDP0+9GsFVDq0aVwR+I8qV8CHFFAkPdQsb00Y2mbtVlJU8KJQy8bDJjvq++nnGioi3m6m7ZQ9gNu
adLxMgJ/pZK+u4t+zlVqbuMSO3tnIPPbZUx7y+Z52TNAa2d3BRaQsECK+Opciv9+IPkt0AuNPUs4
I8O2sDTDzbNZbNXV5fFcRk5AEMql9TVrac5KjMGEmN35S8/qQwdsg+RO7bUCA/f00NXA2Xl9PJWt
fF/yKrmNaFSrFhkfrVSJRUQXy0wIkpfa5fXxIOIsoS6FVEg7A3muziCr5mubRssVFP58Xdb0UKMR
X4+n6Aqzjy2S60D24Y1AJe9xZh5ni/0ke9eMmz9aZq9ZbTSQHIn77YoomHplekkJmewK+mkA55Bm
rqf48VBD99Z04ynMTBJH1qQebQ3IDO28Oz++MpX2bE35tVn5DY9XRoRClUGT7d5S699Kqpovsm/o
BlYxOQCsGy8iYZm92vcUM5su8YAvR+fkDhI8pXAX+zSisvcUKOVPtaqE23qkzW4b5NanpH3uBrfg
p1snxzCk9gld3KVYvkOqEtasfDbqsnhq6QoiZ8bwDbXDKZ+KfVwU9bNqtOGlFWRA5zpZIUVBg3xM
fqNm2URZBkdqWVGOY3uhIg/PZhzcJ3XSzIDtQ/fCJgtgXroUP0cnJDzZZBHnaMquEwORrYVxTgdq
9rCLxD0zuLOUjg5Pt37rkg9dD6q4h4CPY7PviK9QwHPbekbMuZg/YmOkbj0249mWcfpNyb/cliCz
ss0hxkY5dl2ZkyEC7n4fVXZ6wlKoadL6JRtTp+MbIv1cRlD3bSvKQ6Yl8aW3nmYiKs6RqtzVvoPI
qwz1SSN9CCDD2AGkn5J9P6qoZ5LpjvLc+GNIeyNow/ya4pkat8K9laTKUVOrutjZnZX6kan8oZFy
iczG+FWN2aVSkcK2kqJWEdg93EqnbOPL0qibushp+GOtIXRdZjeldU0fdtt4Mq3GJuKxTX7U9W1h
r0eTX8/2j8uksTx3SvMXiKTc5RMEHezu8YUCQ3TJVB2o9DM1/2rvItw+E48iALK32Z5soC9LtBKY
S5uNBJONiNEoomVVzts7bkpjXkvv1sRIFg7G2zjm88va8e6MgkRkQdZSSDnKEpX4E2u6TymJZJ6+
CeE7kja4UDvYPa7sKEhTB3l1pxtv1MhHQlrBIu6LJddfKurEUxKa7y0GtWvkuisubDTfY4Bmh2kg
lcMVjeYvmuEwWZe0uUWLcUNqw2sEZemmV1Q33Xh87ekAbaAw1Fvw7APxJEznVWZe3VkZXksO4dao
7IiCAM5yK5nCU/ScMYDEmzotL3YUj98nDbiUCpD8zSjporXlxASUD8yKQjDHRFzBnRqoi0x/VesV
2Ul1vFsdAjOzrrItVIYUcUEWvQoV7XA2DdYvwW6Bynf8o22ZpoquDFkaZg7dOyzgxqDlRyUqk0tJ
XuJ+6dTuZSn4K3QEGr1t4rmszO6GT8G84JbF9SG7WxVl/U2Swrzpc1KNhVWSg4bijVprO8bbtrJR
y6zWVTnPCDBQGEtR0jvJleJuaZFD524ml3C1uz0e1EirN53Vz/COEIYZeN4f5yl10+ol+i+6zmM5
bmDZtl+ECLgCCtP2bEdvxAmCEin4gin4r78LrXPviTd4kw422CJFEl2Vlbn32su7ZwaskU65z8Bw
gfnMqJslaJYLNiuMh+R0P0YoXSLC/M7p7Tv7NmDb0rTLzyJAVGEPAptJzbyCKK9L5kzRZRhGRLoz
XGcj0OVVt0BDpK2cl1ag/FABBsPlwTUVsFtE6bsiCXDnLxZFwsHSx2G238txiA5zqvW2X2ahZsfw
Lhkxvtlk0mNpwCCMkTbbNESBHVnNP+pBuO+uH5WbKvGtexHp4SABn91WALsN8UnOAhtfH5cnmj1o
Fzr3ms4EJIGFYla0OItyK5o5dBQ7uZiLbpduD720DnlhmmdfhNj43e6PrmOqbQa0VJrJUSnWQTon
Jwcdf7Oi6xieJoNDYOh03bqXS5SXP4+QTiWlAZjODDFrUh9jyDcnIAIYIVPVvudJhEqJ5K60c3/1
nff1z2dc2Ea0blwvfpaGN14cIR48p4ufbw8s5AS5ZI5xaJEbHmLPU+vplswIfqdKJQMBT+gnmlX7
ArD81cljlISple5KeyorrKUBLXuPbBUv6TnmhBMpOWQSnTHBs8AF3sDQ7OY1tCZ+V7VU0/X2YA0O
bSCBsaqa/nNp7CwcQwN1OBXf1s+n5lOAmN/02isuORLQM9/XI2VFBAxhQ+uAjhQa9qfVVN2eOU69
H6Jy+kQlVCMe7VxzCUCYbHUU4YRTs2n3KYoa0YykHzPdv0Qkb1xuT28fMT0xUFrah/9e6rCabLBv
AkrHG3ke3c48A2f8z4PhkE8FSUftDNeHw+DrRf86WvV01Fm6aXwJ2HB5sAwt98KQj7dLHs6If9dv
H/3nmr2XpJofcytln1R5hCgGkLAj6gsKJY3wXfQ1o2met0aJuyUPEYY19aatG32fgTj/9xAELO19
2dBB+t9Lt1eQQRhfSl5/u+40St8NZYQoP1T9c4X5P0vE8Hh7Zjv0O8oSyP7Q5cmT9H4XMHiJshH7
ibTk59sDux/RRI1h/buWLa8IeUWPrXyD47Y85BUlR2VDPcqG3P9FpBUTAGykD16vvHtCWiowOnwi
6noLtn/x4zUGAdexWZ/7qUGTR3D6feQ3Z4Q5/qGxaXdZlJJPOrPMp2EpqGXV9sd5uQbMUy1O9yhj
NBnRPkMYxzFppv/piTo/O9lwiUlPfXC1Je+QS4IMIBD6Go02+WQQS1qH2rGTaX/nx0yzbtdimVfn
Kpgutwo2s2rrnDUOb2Jz+sZq3ZFcPEa2sVNeNV5SO33DSeDuSCHbUt/TE0H2vhlGF06c677146hf
hrmNmEu1FubLLIN3V7A7JY3xIMx+JHDW7X4n6fzYENL3GswuaLo/diaaAzkn9n0zkczh9437bqby
w2cPOhIjVG7ctlJw+jmLokhyXoMw+b+nycYtx+LqF86qLcr+enMwB1awFUQQ/nOEmon6Ad9tsNCF
WKni4sXOmdURh0FMC37Dbk0U98JOKtF7h3JBktrEP1mC1gnFzlvkDpyXTBvMETo8KtgihKLd3PQ6
+uLndrmjZabpZFIw5I6aXwvSY/Fnrwahgj9tkJKbRoWQCOc+c4fxF/rpeR2UM0Xq0DFl7tL+mFed
uoRuwLfs0qes8Mr30qENKXMVnpLlaabDvYoS5MPh3KzE3Nqv9vygqmF+uXmSeRK79pvj5+FjXoQo
HFVRHmr0O28QZS750gkKy86HSGqmT0gf9Wp0OJEzukb7IJ8ZQfvKmf59sSB8mCpL7jnZQRgfldja
SlVXA5rKYUi8EHtHwcDZNLMDXvnqmqNO3+ogSJ5mSJSQpUkuj8vAuBDZ9Gz00n5wDDG8Vs0SnbP8
MKW8tPZE8mdHPduMqnpva2Xs54FkA8PTvCL7RGpr77KJtqtvmhTunsrsezKm0GAl6zpgnuPbRXmt
W6kgnfJRFM2McAIkjmnbwxewO9SfdqMOKfsd0JxgPKGns9EMdvWprpS9qSMkyWaQQYhYrjVBVVXw
ajAcNelzCYnz9N8HiaXg31Or7nDaFAUS1uUlFXThFYcMdzcU1lDuq9RytmaBR0YNIZiCMrF3MpbD
6bYrRCUkzlo353LZKMy6rWyS5qz7YYyKgwiFONXWwNynpPOpXUyk/nLNquCdM93OXvzw+eYbb1VD
vhXp9dewGK1TZhwnKrGDTY7hvhOZfO8IJC4dHf+W7taoYcrRky33VqOc12pJBCkHXnm7dXLGwGvo
48yrTdqWs0vrpOz/8+DJPDyJpti6TA2Mdu1rNH66iiZUDVFVY3npaNeLNlD05WmsvQVla6QvFcC5
OzG7CvdTkkJ+Iw0E98zjbKX6sTbd5Nr+P5fmoLnzK+6I3iuv7jyEj6mRhY+OP0cHUEn5+nbt9sAv
/gUsJaGZys23oCOdh2x5IG6mvzMz1CaGmpwHQTDCqQ7MS66c4ZJM6AAbeR0YxF44HIz/Lk8ZmvGu
Q2uY0t+ZvDJstpFZjXt8tuz1JYFFGHkEnspBDYfZbInzs7L6mcndE3kLCG9JHNiUy/rYBHSwh8qN
L6P2f3KS5d+ZQhWbDB78Azk7TCD8MKE5mPzM6FQOrm8nj7AxcFVZSflVBS9mhgFpDLJ7gjaLl9Do
OMGyzSJQc9QjvFy0WoN70ZU6/MMTVL5G8m04gFaKPDgh3SuZdGVOtRoFgyCy3QjTXQyrHA6bU+jy
7uuoZXxte9+aSSVWd/V7bgN49pjxADfVR6Y3yYff0xpV9fzCejwgIjP/apWlH/w7oBFGJNyDl8dw
OGPnia/gHUyvEOxIHlLDUKufGL0gmS6sryfPcx77FmHE7RnFT7Gfc+/rBoMp0K48kKkS7xPtJut4
wRPcrtU+vjnVJE9W9MtsouIJSHv/nHbEN5jjLHe3p3OgJDKh+JHTQACZ5L2qo2nPAJvQzcmJfmXk
Hbut3z15sazvU+GoVe7L9oTfQjMlgaPjprTxb7/I28M0kZwcuHJaZZoG9O0IGMIDwYRmSKYgbR7R
nV0Oy4FDq8keR/9djOFdNMbVYbp9gg4SdJi4xFuQhfPD7aO0rkxYhAnX6ugj9krv4HO6OpY19qIy
zt2LbJIf5OQvOu+nT5Cx8WZuLd5yYDVXCFeNjSSM8upLM1jdYB9sAgnz89potmX15LUWyp4k5XRq
6vPt2SgstG5dRLh6P1hb6EQAMpxePdjgQHDPQPao5645yAlgKloqNnIRRmc7a5uzkKQQDbb/INxY
PoyNv3enSl9ul24PgDbQildQdGDLiXNTz690l7EgxVN2jgmbPUb9IA9jWg8XXzYFaZ/mQJM8Y6fO
ivStU8HSmgg3ESXtfVNq/egWDApUQYKaF5NX3kQ6vpbEJGyFWYnHPHCija5D49Vx6ahawWB/KlpD
6eT5PwMw6XSEpWNNVfwkUrThVZH9jfpFu1IOn0NvWyvbU92rBzdtE+qejU2KAZuCfYg4/h7TrlL7
se1dauVB7UvMgf8+mpdr8fLZaBTu5f/7urJca2O2DthNnHermZ/ouKnHqWHYFlVAXKIMztmYVDPO
8znZRJU1P5dF95+P4v+7dvvsf19XelocS+JiVreXzMsX+PfR1KdPbj9hB4z/ar9n8zZts99ODV32
qimzp8EJWSqSut11yv1KalecbsQTpgbizPjwebAqxuFoljZdTqFd4vU53JacykFQ2oXSQdHlVc94
wuayaS6BoAUKWsd5vT31l6dtYduvyB0oWbNk3PThwtTlBPNhdPyUaYNIbmDH/IjEc0OWw129GPUM
iogMHmk5nIwxArUeWjXythuJ6fYw0s1uaO2VpIAd1Zz8vfUSsQjXfqbROtJdzLxpsQGJfAtIYPev
pZfbzACBml8aCEWfIFag9fHffS5GPW9jWTgXo+g6SCeDj5RNdte8HHD8doP5UtWduTJLGX41SHPD
MH5mZFO+tha+2ioR4XNjkRjflAxLO5mJkyZvbWexLj7HY7yAQ9v+zZ68t/zeKET0y2hVeSR8vNvc
ng41P3XftNZ1xIf5bAtxoX8d70j0yg7tlM673uqnfZU19S/LDrfs6dPrMHnq3AR05aMiqH4VTRys
Uq+bGQgFoPLMGJNrLrzz6BMwN1swdkk28s4zzdJ+5Zp4FMyo2jktGBuxPNQAw0i6zbAIVNq/kNjW
7brcruIdrHh9H2UjU0FR3tWdx8LGSo0cvTJLqn4cG/8amo3vEQJEU9npc7QcS1PaDfG8qMZgX186
1mKKOK0GsASbOJ/2g8VE4T+dPRfq0+gw5UtEwIq7tPsGaNXbXk8oqwkSJeimHFqy5PCgn/gxAklq
Cx82JSnetjZsWKaeneBjoIPMiUif0ey8qqEz97dLt4f/dpZtJ+526IOjVUW9DQbVycxTOvjYwcPW
PPXfTpB2J5pHfb26Xbm94PaAspgozDljTDgX7tlhwMaA0UksNuIWSFheGITcFItVulg+DKQkOG15
PkScKwrU3LPsxCEwg2tL1c+7dMjtC6ucJEQeWnaUkVyD6cOFQOM3z5l+C+MQVm+UWuqBZ/+aWCKu
b8+ysdCPkyza3VAm7saYehovENr+deLBAxS7JiViUi/Hoi6mC3/7bGNK+FbLZ/89tZkxBHnU74MF
RITfau37bXVfLF/9dkkb1drN0+r+9uxG31heldpEJQzN/Fi6WXqNLaZiQ9TFv7KwzjeMXl1ODEH3
UYwbaFX6Yczs33lkC9TBZs/Y2jAZjbfZHbWv2kz2ZL65dY8jLRgs3kHLZ2l8r3wMBRhCh2NKmu5H
OHucyQz5AravvDdp6az+Xff4Ryj6aFxH23+/JEOX+fb2/PYflpPlI+2nj1Cb2PnTyPjfF96eazPZ
gvozKF1N73x7EFH4n4/+e61x4o0JUmg3I3pDVkAODudRCkcLe5P+rLtiRybwekxGm36M5u0y0WIo
mV+Zvh3jpqb5Gai9adFPVmZCvkT3FmTzXiZWRQIOSFM1340N5XfkAnduByQamsMyeRRw66Ag0f/d
aeMP9SXTzxaqV9icSjfdFXreI0rS27mxHjqjg/rcYIMKRi3XnqyvXeU85pWEBh6rs9PBiFZp/Q7H
DulZeFga6khsOOKhcSL08Z6tH8cp1TuLsJVXX1ir9Nm0bYZKtf3apcDbCFRliFjSKEG+G4Qhw+v4
UbosN4CLmFBhoTER4ZYBVF+VfeGUeWKQvLNDgpX5krgB06X/gfIdze0YDOT14IsspHoSAVKXKBEX
gaaQPxfzmaRsOW+lPWFX9GFiuvSFfDXhU/Fuk89xMZ7jlK5FOATgi9EHJyw1q6YOfoVlc5e01uuy
luzNMNgUbfnujcCKevimgttPOO6a1Ditoocx6n4vf9LUcagiS8zhJqoiJoDR6qP1eD8PHr2MafZB
lRp4Pzr7TOwnQ1YMsBmWvSAN3+beeslVcM+MDdtIRigV3rffdt1/sJ6plWWMj3ijy33hWJuO+XXt
2j9O7H0b5Qcx6BPY3Q6PYv3UhCl+Kwj7af89lN13beRQ6zlYBjOOCNmSN91bOy+inWJkd7oH0d/n
ESGSyI8aSu2VLWxn4zDidpE3ZgsNw8DJphvvOOTperE8h8zDc7IizIyc6a7RO+KLn8rZeQ6Vd6Vn
lq49eld1jfGrHZOXurFJDRmjreVOx95HRt0uN7dfeA+2IhMwyoudA5IwHbpdMpj3Mh3vQSjf56VG
VTXUa0mvdsJdgFgHr4V8YwInp/ZL98FP5QqBEAenOa4vyzdJn3IYn2Je6CLntzTwQkZqVzsTbOt2
CYKxKnj2YTNRBLYHEjDvaRl9iRhVJepKtjlw+dGYf0c2ILu6jR7oj3WobuptnPYflZDvdmDQYRP5
iVEywW0yvbOq9miwsm4J1UbHxJFtXPRoVRisqo5MsYpeQFmhoZYEudRetPEjNsrZtE4lwZVVXm/d
Kd8HIwmWJsDrbkiKfYzQftWL8pF645yE9PmaFki/n5GaoxtxwRMZMXLukHFtKEXbRbvS27Q0q4fW
yl8CkVjbieS6FS22tShdeYrmAZKRh7vTy3D1WPzVlI2uygNrJ7jXy3rJeI1+KrELkU1v2D0qOmSQ
0DUzEaBVR97LZCwDIo51/WTKpN5VWUl9H+DWJb10KDBto4zB9p6Tr5v4CZ3R/Mx/jeVnmQBmCDKr
NkKi38SESUaPaeP/yROyz5I5uFgjX1nRUlPzd4CGDYUFjuQYGoI23WrXoRVeec3WyThSTjgZbSzM
o3WYBGazsTat9YTUvS7uw4ok0dLX70bc/EgGrgvmYUDPqPpSrWfL+DE840MhQikjNFFec5xolnXN
sRu9U0kCA7iUfFO2EdPLwvBI9nBJIGA1zO3pdyRDB2OiKVZ4DOqtFXM0910HNaJp8MPNbLhBtAQs
+lS/NCbnrN87qYEQg1QvEiD0c5237xRPPxgPn/w4/Kby3UvyAAKJMd4dyeaoqybYeMRtqKesTV8N
3FxN/5f2JWcsQ1hITTCWpPHGKZHa2AaKpSjC+pulzJSdchl36M+u6bLdQErdYNb2qkksfsB4xqWY
/XYL/TUFEEIwVYvOQKhkVZ+YcbkX+hy1iGvdAfXcl8238AtrrYrkMXTjXcvq63soOrNYTjvbqzeO
27ZnRldfnQ+mVsYnVZMgP2VIDXv1QqzBd1S1TK89/e5kREB0gfMDGEKsFYbcccItGTSHaJ6tS1+M
z3GvMRJDhRmcQ5DpghgZz9kSzAsjCLSA6cPHTrGeAnQz1oRbkO4QxqcgQwYIv8LxABIq8WOM0ztK
dvqlFq+Q0NtqHcvV3If3heru5o5iNWKc3qPnMOB7E1G3ztxNfg1K+atzoKow7Lun5Dw6PpHeAmLD
Eqf8YoV8TVLcgY3m4doETSBT+9siZZCcRGNtL+3yOh1fwxLV0hAxH1cpLo4IhSc4rzawnbV04GCL
vqHWnf0/whsR1TTtqxHEW9m0kkCI9kS8wktHqFDGJHF0qtdaTRHWqHRv+e209WRgrhwwy9ILxNaA
ip8rcv/C4OB39rfU6HUlCxAW5XE9wWtasX+/GbK9byz5N1oiijpVQHYSZEhnoWNhEu0f+nz4O9Ao
ly7LZpwXH5Qab9w93c52mscJvZ81myYe9e7Hpou5rqwBt11WraWZI8XMUfIxbToiqL8MSXhVaC/z
BqWpVR4Nr4fgSZg8pvAfOzf0ZiAd3KgM4sf1NleYr0LytjfUA/dDtE1GIEV1rTiU6U+Xqfwq66w3
0HrFuuSNsRrb7repZ4aq4XRuhvQ+6jAM+7IinQV5QLLrwJev0Go1V3j0+FoVTf/ce/KNuLuS+qq2
Ex3YFVg3vMhYZiFAjejhJSJgAbqLuge1DrIPECIRTN05V1fbw6ieZuNM26576RFE3CHWGmaX/0Og
LpUucIKTirKOE8RlYg7euT2BaDoH27b9dVvRWkoT8x3QfrpBjskYlpDoxDEn/HnxjLwaTERrxyul
yD5s/XBEOa/lC92azSDs+Orn9Z94mbiSfo72Tc/XdHl2u8QwZ94jyGhXadboKzQlSc17NUf1Z9Bj
8xKJK2gqWOVo4tqWpkVaGH8AXRVR2dF8myEKlWzmSU06G9lmHKPaOOXkkO2sufpWJPU82K1FpEpa
Iq2BKKBLtWEgnzBD5pfXJ0hiwW95cfcVjC6TmsZjSLlN2mG42jV3qONNLLhVcEJ0BAaDRTXLqQN1
kB516DwUPuuxrPJDhtA7cQqSzEW+90ScwpVBzt8tYTKoWzBgldkO629IPFb+O2fltgX4JOUNB+H6
5t5s5t86rn/kEtBocypeVYG1MJJwf2axTeM9bsnzTXNuZ6BaOvanU8TmHLfDF8c5jN8hhLhWi1dX
tt62snMEsvTXh8h4qVMiIEdJ2LfovnMkDqvYvDR5DHRN6F+jNr4bRONR5ai1KyGK+Wly398lgcHu
PUrONS395KEf39NEsgEE9rRx+uSh1c5faGq53//KgqUrqOddkCU2OsGGXX5ArtwvuW6CBcKFhOMH
9kFxsgmnwttpSaGem7uiSp6j2tjLCBJFOY5kr1D/JCbewb5X83FCDI6qCMRuabprq2YKMkdok7jX
AdbxE6NsXwf9zAxxln9Ae5Hea7QlNDpEtJUZyq0e408jGRb1NelIxJUbQ38t0vk6VRXBmwYCBIqN
yrW9XVXxtYE4f0n+XT+P5jH3y4exwrVMJuBc2t8mFVo7+1+isr4917yv8CJhid5VI1WwmDhWN8YZ
ydzSMY4QZSg3htN9ZJBziGlfbMq0QNwTqX5bxL08BKF884fZWFOuPTgtpensEZc00eC2A5LqZ/oc
8U7K7hgQ3LuxivBLFMa8Goy/UzKHW1O394C7Ca7BRblvw7Rck/7Uv7rYUId0ele0TSAFA/Ht6i8i
cPtN2F/cWKgdCVAO2o+9ZSBMFiPN8CxCrWNyczs2kwObRv/KrenR2dW0I9nm3tUNAwXeWitia8Kt
V1LPCwB3cfkYVO14MrPiTMw4W7Ds3+El7KbIg7mUAbZqRC7BIaDnVOPbEKhp4XzMtBEsxJCeRdKR
m77Hoj6DfnS2bt4QbzrVI+4JjL4W37vUVLzCufOGCoJzBe7cDNZq1OG647i4rnP5lmxVSz8CZ0SE
zuMkYr5l1TGS6NwcI5sPIbi36JH6DT4Poc1ga7vsc3CN8Oh6Mx7NBHhFpnFU9HeiRKFckja+YonE
DwAJqnVsxkD4xPueYxl47sXFg5zWn4B81Co5l6bTrLXT76rUO2FwLY5FyU9sJDo9LmrIqJzpE7Fc
b2X0yjQRdmqGq1SW1WGMSS2KXH1ClsZxz+b062dqa9apzxkaXK/Z1buwch0wP+Z9OieX2bf9g/KL
YUWfbtd0GLrpZSJH7DkJ95T9vknuto2fbdUKmnVoE84DUnW63BdvKJHJa1axIkg2E+vaI3s1Cl3Y
I6FDrRppmofMfYlfqzEF+/Ss7+TEnUxOmr4LYphtKEP9dfPQmxAJOe2WzCU57HHrdY+sOMhT9FE2
NoJbm+qqaA9wLOAQd+EnAMDRFr8tOkRrsx2bh5kkvr1HRv3KI8OLAwow9xw/b1mHO1RCxqrrGo77
rfrS5jxup4zCvyvoHDrunU3AOkY0WFI6YAKVp/XDKKpvdwAgRSiJGY+4XwomO2TKv+SeZ22BfHNb
GHTNx3YkXMqwcTgBYjCW+kwNbb4x4TJa0vtyWcB2feSeMiKXLNFke9Pwrk5l1EcHIe9g868gKnn8
j3oWVuBCmW8eEvS81NneKu18cw0tZG8VGAcGK/qIGORs2kLSmzWLdxjIL37vXsmk14BnTvR5xd6j
27gKMpi5eVDiHDOt9zwf8UYIBHhBStpuuVRF0KsISUBL7JCnKRHGG0jR2dLfmC0+14lUW/gsOAxm
1MvaQVkd/U0n/xJCdI3bgOQlYldSRV0HebbCnGah34a0l8z6YjgF8V8pBuGCIpeewwdK9HtUWc2W
MtUn/JE1k3ckhoYsxpgUxazDh9Dkhil79wfuxt3UMEKoJrLKIt7CfQ+zpYeJVPK237aNYxPJFpEN
PDJ0o/HM2MYGUCbyR4GbQo8CAaEvv3ObjTLy73XlgnKTd2UU4LWqUBiOPnap+V658slX+RmvGhF/
Cs2RH8OVkm+s9q7HZCrVHeNIh7vScoNLiDQjzK5dYL/LwfQYmCZnRoh32VRjaNQukjD7jwz9P4kP
xTI2TonvwoWUNTJ6dQ163DU0ZngzIVjHxgF33+3WKgx/+2jSANIBUh6sn2r5dhGubrJ58l+ZCdnR
1CyhHeN7agfrS/oTXuzwr7D6gPtpuEsJpsYWDs6RY/xXnrTPQzPtNYo4hqoU6Zw19q723nRhUUN0
Lu8J8IABjmXpdMbBdr2SHgQeQel/Vn6RrZtguvP9EWR7gSU5cBOEL+NHEdNl8ouSKWsLIFpV9kXm
CcMRnYeU0X8jozhMllM83R5S5gmktWpcKMs1zUkLrw45NfMU1HcUl/tCghKKM0x1YEGiXVT01nHm
/3isJ9AzqZjQvLKSYp5fODsjfIE8PsZFdl+bRXvX9vF9GRfBAYrdS7WISzPjD1p3jkrsEfTImUiE
6SGfK9Jy2jHgEOgMaAqCYmNiTQcRN28Cx3yv/Mq4qokNNzGjszlh3jNMjOkB1K9+EtlWW3iyooAR
vxU1Z3zK5gqSb3fXC/+XV51B0ny4ag43siLkj67SHZOUlzwp/ow0pPp2fAZcXh3gGDdU+kO8GlTy
HNCF3QYwqeah2kMpYS8bKUZoMP8q3OI5d+qT0ITMd/CkCTCna+IX94bfXuUwf/S+JLctvboBAJi0
wTvpSMyEmUImQ/3LOlV/JHn5AIhr4+ZvFhrHy4z13TGceDWhsGTnCZBkNcdcA5NNmF3kI2gw34fk
IntfbyxynrIer1Hnk1YJnXGWRGs3XXFEfnCVBom+hRltQ/74tcasEqoFNEWvzvZh5eTvHkP0NMT4
EdvjfV2Wn5WdfRmNOBnIo3Z6JnAR9KiPYDaqoj2zshCCr+tszMFHJpL2a8fv1bot5XttY260HTC/
JaJQ2Iv04ornAqn+yR99MBrc3nAP/PpEZGu7W36ozi/EzqZhFlrFY2GnIQP79HdD2AQidfLo1umQ
fIwK1I1lUcuCX3Tx6jtY3RJOMsRTMNwZzkCvf4Vp67JakoCAlC7XKJOESpiAx5+RY29ZAo5pUSyg
ujLeRAZMxM5mTbIxibQVOVMc1PEdmkDg+4qGY+D2nz025KzSKMcs76sLoy8Ox8+J7i5Z2ZGspIhQ
bXAaKhDTs9W/yzj/7CD8rypFD2FoojtbRM99pO9Sd/ozE8GzqQf7GrGZspT29tqHSUZ2Ry+jFwc8
pKmMl0KwmxiL+3FwntLsHkJ+TPQ6R+Qs6M5OCVg5vsfBetKJ2CahYtzv/EZxD9mC3tm2ZwSXZbSG
LPuLux4MaNAfdZ3fIXca18RpXKdkH/ldtKNbXpGxhaNTt/Z3ncQ72IpHxhB0RvM/TTlzEKgdawuR
7GdKaUiYDSeCiD90VzRi5RYe0cC5e0Iu/hykYoMvhZ6J2z8OdfMbDeXRJHp61asyONj0/VSoL5aJ
k3zxskpk+ii2WYbrIXhjNLCLBv1HV1TqSVOfuX/oyUdno2GuqlvrVzyHOW65YCW5U5vuatn9HQGf
OPhSftuNNSAWxoBqDglwXnbmvhW/zWr6qOV4GJwc2XrzXkzHHNAn3eQJTXZ0CVlZvNh7FsJ+a01A
rp1+i7zwq/qeJud5DL0N5dTZDcE/8h7h3evAf/X78xwnD1Pq5jvAPy+1LCBWa6wD9fQBdRWKGL5O
KAr0dKP20Z2tc8cvq3a39U8YR4+g3R66kvVALcdDl6GFZMsZG3anEIIDE7BNXKFUXGwzkXBfSjHz
a2jlvBXLDbIEZo619ZFy4N74nfUI9MVfTUkD0rw2+EU4bxDHP91fTePtkjFGHUv5trLL/peoQapl
OEKtUxuy/wS0bxdeHIdU7Owq6l6SwXofs/cu/oZ68SjsLFw9pI2719EIzTEYX8Ej36mZvjA2opVG
XOJWE6dO1gMEsCmHQqN9Eya7WJxMv2M0ZTvB/HRLOOZ5nuCSTgJLAH03hIFUR437VTkNASN+tZ5x
p/L+Hk9dJt4q3JEoOC+cOftV16hraOi/iJp26ZR9eTaogKD7lA86Dg6tM96bNPxrafCujTh7T9KA
m1OCW5m6r35KvulmCriG1fdMyrGc8a3hNDlEzvQ5stDuZ37HNmficf5mRuxzjqARqZz60DvL+Vsz
viXE1WIsmp/j5Dsj22ljGJCe3bBhmOOCJvJoZioavLYi/mSaQmNVmQVYT6Luam6bVq1E7lCA5n6y
DcuAX50zlLtJDeCZ6j9WRaUas87EU3DIh/l3bPQ4l0Sy0xGnwEJdazrmKCf/jJU8WgrRK50B2Nag
KUv+urSQIEhOnJYxliWv9Bau2t/Dyc2CAeG+hKqmJ5tOE32BQNI7MZHI4dvrPkQKUxBoIoH37IRw
HWlB7F1YH9s+hwvYTXdh3znsGFi1A83ssDPezSL+LlgV1oETfPilSz2vATyWmHsJTA3WeAPX0JUq
Oo0Hp+3urR6jO/0ynyNYlO+tbV3bmDcb7Mb1n2iRmir6ePi9UHeXrMixsjF2pEdXjh+5DRiA3oC7
MGYGcmObqEJod5fGNCXx4BXYB6aESo/6ua5iZwuJkeWcUq61gyN/WCwKF73EhTXdXpAKO4XOUQmC
BQ1pcBfc1hYymQsgDSWa5ZXvGc7KD55AO390fRoClGAQMojHwDR7IuT7J7KA1a4rgtfQHV6RjeIn
UQNSovjk2OI+sZgImOjlKF3aVSbcM7ktF8sPN7hEcbbPlO4hypp9kTzVhvniOFWM3j4gdpQiBbrD
ZU6LS0IHceUn4pHI12fZrbTWihDZTOzIJMF3R2xBGQfu/3B1ZsuNKtsW/SIiEki6V0lWYzWW3Nsv
RJWrir7vEr7+DvA5u/Y9L4RAkq0GJZlrzTkmWMjpk6StNWxVTtb2i6r2B0aH2xBSadQzvG6jRrZ2
8QvJ2XtOAY6lMMd8bSubaZ6xAjsRBek4NUZGL7Tu85aPy8te6gLtSJx6DyY2aS0rD6xz3oWXNauC
KdK6t2qW5emwNy0K/56Id9QOEJRa7ca1DGCfpCiXSDV1ZoTrCInSJjb0R4C43tqAMD+0+cGOwWh4
BFPlufgB0QrOszMrxRmi7JSCKemdt4hMnTVTXQgyLshCq/5NJwIuR2L+6aIQFxaolxCeU1vTEy61
0buzsSAwvwIKMDrII9GMxaig/LtsbJ/4QUEgCc2fBF5+GKwFjxXIj3xCbONqW3xnDFzo6DSiIweJ
mZXGE3YD7ckh3wOdx9ZsjkXUvhcxHeZA+es2sd6sqjvXKuAihFNtRaru2RrkpdMRKftlBRjFYZXm
V82LUPexrT7pfO36hnYcJfMUB6E3Rn9SGVHYCsuBiKrsQkPqFKjheYBiwsRgpiuRIgzh90dNEUNr
8f1GDpREvO7rKsc7LuMjnaxoVTMVdtuc3kPpv1TSIewF1Khe012tJYnGXV9+CrO4p7j2ONYxw0j1
AQod7ngfXGcS7YQHj1bfuIkVvA0ceJ5x72fNby1zCNSyzv4Q857dtbDmQOKM/ocfUn3NS9acFZ6Y
EMihbapVXCSHTlk/aKG5tXeO9Ir8y6SqAF/0FamxwU/DzV9Y3HDt1bABh/0OwdywdjLvIQbPtHOH
4adDBd0O4mugVHlwuiu9lGk9zS0tC7MhJYPhzlDDi2/Bk7WLebqVNsf6jqLWbwdKIatssqjslAGR
/gwDz0SzEnClUXH62NVbEMbkSFnyNlBywfD+w3DVxvO6der26jJZebsShvqyA31aeTaLZd/OX5mW
vSZMY2yPFYGH/Rfxtz3goETu7Dv5OXPtbYWADDUFoozQmai85D8piV9S8wXbTLB26dKvWOP96WV9
MrJs13YF+FmjdTZhhbQzQaEwxd2DpRW7Io5OdoyPNR/5utvkTP3pV8k1aEVZH2/EWz717qHLIC4K
YqxHIyAykPJzTSlqXQhtX8YUPhuXgSOkBe4B9RigZlHzso89cbLG0H1ySY5QKdcrg8vpNCD9aWT9
TL3d2lsWydnwRE7+L38a3FtGOdNun1lb29gNHwndmaGLMGAyroH50xAPGcZA7M29QUct16lhg9ub
+B2SLtr0JrgW0ARe4ABbSeD4982b1NAVpRj6Kc2m0YmfVYdRbiM5adymPztZteUSZGxZkG3mEpJs
aBsVQX+cQrScrqmocgvvsQnFIba6dE8q8YthVPyqDOYDrEF/o8d/dicECHYXwB6JuUq0AQqa1OWc
aCnA9G8gq5kO2PxMQ8jv+MqI5kAvAurpUI/tjuUm4ip1VzPBZCIbvpH/ZK+EzeRXovls4Qau8ijp
WV3ZgFDD+KP3whwJQU6Abxt8uh3uGqrwptdebb70KS3fWPkS2DP190Ps/g5GMaxaQjAyyDurtCie
Ru+kN6NNwAlCZtdL9z1egmjkY1SOG33GvaZWjFLdOqmYVrZDvqXMVvjkaqi9jCRIl45aRXDpO+fE
WMXAmfSEhmhHfUxf4zKhMFK+MTPrDqkY3sWAegxHuZMc65Kin+V3FPZw6/qADOu0g68NZi2Koq0D
SXKlDyQTk6rc0uagBDflrH9WbaUdLM/bGdNg3aXBjGXtylvnZ6c6F3M2OVgiAJesDGg9twlvhDxS
mrXNRDXO+V24pOOVuR3fhV13a92GP8YyC21PqpvdppzQCVsU93cEgT2BCoYmE2nIJJAdZaJ4nJAt
rnuZPYs+OgyBSR0UnEo1/ZYViNM4fWmz5KuLjI/W5cfmptpL2FCWnVr1KQPr0zMAt8aDDe1gRDnW
FMPKtNL9l6w1QNtavUlLAzI58XLZSL2T6jvLa2b0LMk8fWq2guUp6/gPqkT7RAyvlIlWTsnvJkif
o6n+HH+IeqDIpm1ieycKR6fn3hyY5jskTlE9BHGFzNvFoFghZoM3QYv5zgkw7IEI2Q4gQIrxhobo
TQ+Mr2LsnqeJamVupa+1Fz+3TYNr1l2xZshUfD9wmR6Fc5mq9EOkiJAsPQWyp0CRl+ULRgGaAHLn
tpncWaStTHTaOjtydtY4HCWx0joWmB3Qy5Nmal+BnSuyEwjqogvJODHgm5wrn9hJUVAPrJc3XQ3o
3QWoP/igY+c07khn8g+ZF8FImm1ofV7bqLyrK/tHbjoHw6v+VGlxcRtHrZqMdpN30FlUr8sqhj+X
2FC0aLOWRPdUgTrgy7wyuYb3TUKOEOUD0xl4UC11GVTLFO+4Kg+kdskGTJ6XmXR5p1OUATqNq4sa
+S1hMKPKGsFaCN49ZMWrWKfm7oHpZ+ZMmBVo6l3PFY12NtiyFq+9b8qvUkt+Jbb8NYK0i1rcPTal
5vZtUHgenNi4tRo1mjkooEHHvSJxg768Pm0yhaDbbsdN2tvmum2yN2YmcKyQGVLU7ICNp0S15vML
JsXJUfjOJ+8FAgdzlnCCA5RZ/g25SNQUuLQc91TLEGbJLpJ6ta4UYQUBVkXibnXG3l5H1xL/MN2G
vJpIQrqqh42Rd3d1n5NfNmF10MBcA47BrEhXhqn+Rm/Hq9HlELvM4XNKiueIXJGfmPPCPRGbVG0I
a2XIJaMUkO2UMw464Iak4CshUfKMbShYD6l3KlL1Zgrz0gn7o0jJwfaNP0lB73IcO2fdBOsOPcxG
t3vvhw8mep436RCOmvzoVeELJi1M9Vwf0vBLGMnAqv4dafgvw6S4gBjnR5aOb2pgDtmEXDZcPSC+
oASWBxwsS1l11xJRIOIGkLuvQ6U/2lITrMtDaI2suvygANWlK8FgVelr+DT8DCh5rQvfMtcEYL6K
EfacpDVvtHgIUBP7dIXammGkTaqXvsbIQkC7XdH56MUP4rcPweQ1d7Y5PaiWtqEIybNFylFAXMu3
DVFiGztGmh8h5Ybb9TqFabkVlSKJ23O6Ld5uAs25ImmSvqfGSisCMDrpgEvD/hn51Ea0/EE/FjfJ
G4D5Y0YH16N0bDCbkXu/GgXWium9VHCtAoO6OVOQX2CdGB5YdyjdREzUbzokI+upR6Eggh9VSrFf
VO7PSWcxC+Tu1lfMcjvr3Cv4W0U79ZSe6APhBJGfE6VkP4/gtNiU26PEYD7RvtmZUXOdpBFORBRm
I5loYIizrdU0atPYLIySBnAeRT1LxJKMH5bx40iorjHMABVq0+sa3PC6NLqvTnP8Sy0/i4Yqum04
KdOS6TejSXumd7VtFDB1yruR9qfjTr7nDp9pQBO6D3RzJUOHhWW51XMECi6wk3HuHniNLk5jxEw0
dW9h7o17U+ashsehvLPaFHS5PuywpdXbSrMTjrvZvuX6fOf6yWdvBISBZD41VsCcEobTY5HsQGyr
yJhWvg9o0Y2uWdv8aitRYNgGOz0646unIKYrSY0tlkDkAiy+nRHOep2y3dOiBRQBzlkwCUtQX69R
P011+JaZ6L3NXoSEhYgTi3eFFTGmGpky+o9JTPPRO2larK+83vtoHSBmaa/+tO5IMZaTSsOXIEpq
ldBH13BbgIK35l5VsmJNIKOtjtCfc1ufL7T4HGLweXmdFJQIuhOrLT0sCsRPs2wiwFdStt3JhhJl
0Ki/K8nj2dZDdR838iMF7EEhvj5LmR4IAn3RYlo1hrkl0XIucIKVswzdXod6/FC2ALQNiiEB6rnd
BC1jhW+LASnYqrkJg86UDlPd4kt13qTNDFsMLBtd29hTExe3UdBCRWh5sJLWvxl4XxCzQyazcwDt
XmVtch0doRopr2HZIxONMTPmgymmMjzhuab7DaxiFSZcKjmFJt3nzYjcWmUDnTCHqoNReqCaUvWc
6+JXYQh/p7vEZwBDG7le8tl1BZPIiQwv0EdExGox7ezG6QkuYQXQaMzejganZBLF+Z1sxuq+lpBP
l82ya5d1OefiPbrUkeFNmzS9rTli5/smzq0alXqBjKfHQIDNDlVq3Y9sp8DFr+lbLN6btkCe2JwQ
yGnbODBws86Hlg3ScZZs0jraHbJ/Ocfl/N2EczBOvKTjkL+8x/a67mZ0KA5owKDLrZkB+ne3mEFX
JpxmroAquy/5hSbfN8VMGx3njZ/5dL8xXrJKBY26bLTov7eWXXcGp5KT2QKxO2gF15syAx7I5Jmb
y4YwCPI9ZHGVMwU3mbN5Yi5uK4qWhNbOvdRl0/p5/X0rc71ev1sOYrJrEPLOD0p1o+IFjZ/Z/KOr
Q3uARa7+s5EyYlE9nMws1DD6GF9eCuDQ4RWyzNDXDkUxJgge0EhfEzUvwu75qlJF2hSdEZkVVFsb
RI/+QBOrtkFSGcNEcMD8ySxveLnFVIcPoY0fhGaBNcASOgUpULj7BNv2PYrWrW2pYzZ/u718qRtE
Y2GAEm+0145ZlDD8ExMsQCBp0xCOCB3/OGh86iIi+eLvN7N8W8ummb83vyXSAfERET6fy3kQjdK7
63T5GTfo8POj9lsG1CIUH5KtP41IWTdZUdGfYy1u6r8oiP4mu07Da47RteWvTFrX3IOfwtdVzdTn
+H8+F0n7jNjY/fJZfd9Nf5uLluUxCaxaRS9+hvTWwoIft9wcEgPQbZUNDdGJ9tf3sR6dzvfd3XIz
qOziftkM2cx+rmyEBQtNOHJaN+FHNp+w82lqGZNDxFvyZjQsPL9Ppv89r5aTy08yfwvB7sQ10q/e
l1Oy7XWQtwXEF13FMYKr8BAgcNgtH6m7EHiXD1v989P4/n38s5s3GVJVRBg2X2sGKuB+uVUEE2W7
mj4jwghKolVT339vhPefW8snRjeBdm9NBz+s2uk+ZeJ0P6oEHdO8SSytRSLIlCRHF8OKGyhhX1XR
rZ03tBW6tQshZysdn3XjKIkirHKuk+Cawps3xny5RhXTyKasG1WURqSaHKyUnn2lh2Sdhmi8bzPT
XHde2KJmAvdSLxvq+yHt6Mvfx+vo1FZGGzeH5enLHUboEg+RUyZYnrXcUY5Ru48nIpX1SDePluld
fRF418oxaNNSGM5yDpGEhqrGAfpqOln/sDwi9GvvKs3uExn4HKH032dmHazwoGS0Ho10U1J2vlma
G9zsahB3lITa72ODroKb5ubEvFSFgdab3WVDHK46mvBnlmctz8d61DyMXCS6fx71/VA8RnmZdZcw
i66uKOxjXHXySrIlxgRs0ayTY3kN52MjPui7jKb3ZpJpCBuHmTgDYf2xPOTv4+zoCAFSe1j+0DCx
OOYEmO7QfKDfVdeotIzvf7I8ABeOJCVxYgGHT5JRkH8nrNLdaWlAeCqCSXQBIZp4UfjU2iP7LhXk
Va1SK7GuUuvuq8k3T+P8XMZ366qRAbDOMOPulmPLhsuvxRSHQsDfY/oYp6d5PjhGlX9QlfpDLTK6
lU4yXsvyTlH3urkQN23kdxdwtsbVtsenOBH5sW1D87oc6ka6gg4pURsNqcdyaLkzRrl+sA0WA8ux
ZeOZY8OX/e8jWsWaL2BJJQ3icf4+NB8a6E6looc/P2S5I7bIompt+fb3vy/HYRqtktohxOSfV+Ux
+aIkTV9+ecQ4v/isbettZ2vggUqnukJdzl3LfyjnTe3Cq5Ukz/UTBiA3GKyrXjjWVTAirwt7rJAe
cgz8k3WFca5mUimdsPnYsvEgRRzn8GvQEX9Pr1iz0ostPRpux4HC1CqpOudOm4CUVj3pkMjlX5Qd
x0eFep6uMOKBzqE/rJiJwvYerm31JMPpqW6Zr0+O2mD6+9G0iXat5k1eq3AbGn44l87963KHKMhb
Ngi5X1noaHE0qDQ5K9Uflod8H6v9Y8Wa//q9F2v6jZyL42BIY0ceeLgvNYI2sBtPF2QBq6kgfmbu
dEXFcApq6wdXrNemIWLLZ5kVqwjlfUM7PblYaDFWStOjjdcM5JjXd1OkP8e94a2Kil6s0t2X0vD3
DcDUxucFM2qsrNpe2Q5KksY7D/iTRpxurQp+lR6sxqh0ok1T2KuKjJ0m871tlLa//KE7xDqGsSry
61VnJPXKK9IvlRAyiqs3N9Rvu0oFIPBDkJtUveye+HC//CE93dybQUT0B+JtftFnhmrrfmKyXvJn
zpmafgYaeaT89o8jGo4Kky43l43duoL53eBo6+WmnPeXe6y0AC0E+blNHqZGMWwsD/DS2P/PY5f9
Uk91oKY8q/7nlp9P4/2U/SKfhLix5c7/eez3Pcsz3LghHT0Th0rToK7/ffT3P+2gUKOmmf827+Y1
LVt/uzzvX398uff7hU2AG5w2Jq54fkkUNs1VPRpyM7r+f1/28uh//dnvJ8ZmW27qMsL7ND/z7+vV
/77373/59x17YVxj2fW+/h761xv730/KEqO7l6SFodXmO/j7HAUdbI35DpDmqJ4qy4p3oNytUqpb
UZb9oxYpbx+MvrMijWBm7Eokq/Dc4oMZ6/2jFEN566nGzDvLkdip1a50w55gToyU9KoPTtqjS2gY
Qc5j343Hshiu5rjrCOt4VbZWXxDTEwgcK+dRpj1FiNkne7SmeqQLlIwWzdCIqqnJMnysPaRHPH6j
yal/XG4FOfpdus/xEX17TZXd67bC1JpHmxUe5S3AMyw0dJZdud0/eahI53jvOtWxYZVEGevu4K0n
pKS75VnLRsvyTdLIg1tBSLWJvzsZku6M51j3VtInJ4vf8qrSXZJgLIv6do4eLJQECvWemg4V0Ill
j/SEiQYCWpO8wagWAB94iGB0b/Mxx+Q839JIrj8M9It8enuuR3upe0wJ63oC76kT+TTjCkWHKQ8L
BpfO8bP0h48w4827OQt8IZCLllbjH5GEEAVo1M5rljs73Kuk1UWKcKfBPNNyDdbQdZwP16RPTB84
u8jE1m5a7r0PdBY+qtK9ZEb66rv++CljZEC0N548lgXH1DJKKo2ld0H/gFGp0F4p6Tq3ahqrB56M
TyWliMN6gDKbNb0bQYYNyK/MN4cRaNRk9OhpOYnYeTdDbXXQDu7st9Zoxp6LlKg7AmQqyidtAryy
O1rLOZBGtO45DSkmYnl/sJiV7kvKekB9wu3yKiHirCfDIBqnm/aa0qjjU/JCLdtg6ciF/1yCKpib
dMM5IJj03h5FsJaZ/iux8vFKzVd9b6qEyhyR6btBNX+gYdUmenXl7B1BCSYnNNufxg5wOe4LRxt3
lVD08R0nBt/btPgTEAJp6O09oqUufzfavFsPzTUr0nU3Y8xagCW4USJaC/Nu3QrJGeWpKxBMigrl
S5oF8g9upxeYFM07TVD47XnZbv2IRITC3kFpcJp1qFxM5ITRngzs+6t2pE1LcA+2e52V2NG3Tf/Y
9p3/fSuRP+N80E5hMpbmpkLGRsSRXj5aM4oOmfdL7WveraLHwk8ISZ/W2ZA9K6Vjc4iZW/q+a0Gt
QVDbx252b2T+cKYA0eCl87doBtoDSqHyjQ8M7jVBiobkulkmEuYa8u9BS6tbY5Zf7piEb1AV1QZZ
dPzQ+QjtrJI2mFmqrwiNA5EEAFZC29jKoawongNcHUIqiUZDf0DqmGGihjrImHTew2Cyzkompm1i
3l2OgT2598qKqIxpGD8jrhuyaT8GD8B9ygRvmzCjYkwJQ6pmNUFJmNAGgoeu/9qk9UPglu5RetQm
MyUh2s7DSBXxC8sncU3tuDz3VfBIhADBkII213E0gYqbpME+EIzs3NMkjrY9VKdXLSpuSYQYGdqj
D2qoe9elbr91ssw3ZWWYD3VrET4QJLAdDEC0pd+d6lixCqYFtCXWmdhoM7Se3LAIzth28NyMh9wL
P0w/nS096Ugzp5JqOdYJ86y3MCa2zDndW6AhNrYwICu8DSfPpG4lLde4D1xiwdMZcRP6v+m7uJdW
MkUBkRQyE3KcFv4YxXqptdaTb9X1nYsUf8vazjmVYfSF1ru4x4QHmkUL+UGDRvzhKh85JqWPm1mj
uGVRH3yKAaBD4ZsUKu3sGJZcFYUtfpDgi/NLC9tbL5/KyeW0lWmC2MRpBlZ3fGtYRjD96vYhNpN2
HhSZ17b9i574IxN/92skXYNIU71DXMOv1y5IlOeSlRyWX/TYG/Ue81m/UjNX08jgFWTwaAt69Zsx
midwoq9v7swbKLKeMmnvo0ead3F+WBdWBQ9e6jvnSAvKF4ZprjE9k1gnEAdA0LzO3HpqJkc+mX71
h6CiXCb6qZm5BpYFK1sv+/xczbvOvBuKSK0xWBBLVNjRBUwSpq4oyb6sfJe0Y/1znNGoIXq7Sre9
D9Tfl4VcC6l6rQGJfdL48ClRCYa0Li/+oF+ZxX8I8VeRFVNDwLJ28r0u2oZ9oz95U2ISFxx0a79R
hI/NyMBSmRGFeq/gNGU3QnN4FGSxgTHn563pa13Ua9eyZmKkcKKdL9Qv07UxXtYNfV5pzymwXLUh
cqREyg8yOdsfXNKq+k7wEta6UxcXIBNq60QIjuHXq6F/ilqQLqXwgIGzFza0P7UA//PAaRTVydP3
+B4DYz/AWAsAedrtR2WVZ0cmUOgT+r953vOuOfPX/B7R2i4jcLZsvYHoiYHK6PdoiGkDtXZq3qaR
/odJqNpdg9XxFpjOqcKi+kpOGdaqDEfusouzR1uhroSKFfPLXYbBSgLpTD3jEEeFeyFRN9uHY5jh
rehPeNHEB7gMj/8i7YcptegFmI2VoKacrOcczwM967ncO7sfbOM/t7RgVGvMfyBYZ4SUCzNpX9u0
J+KxpEm/HCSt6i0S4S4hXW+wmm6ri5BZr1L6OgywWIe5k981Zpc958iEoQPbvwaXXCA9KPU7FBXt
tUSvhBLFeFn2ROXRQ95qShcvQ1ZnJ9uiIlnMGJdWw8czGLifB6SAD5M9rtF8je9tjVITkXR5iKQI
n2LhEMA6xttYiZ3sG2TgyxVVY8naF9QnlmOyKQELDmN965PQ29YjmSAamMKhyr703n4u5JDeS6Ip
trnASFPVNgRL2zavywZyDFEiFJtQTXEsVBgZXLKal0mZkKazN/SwXo9xh1NeJxcv7FMiMzBm36n5
JQ92gcQwZSKFv1G/mgGme84Z+5c9gqLsg682eUk7wASF7oY/O5MIVH2KikdjUtY9xBe8gcsV06fv
QKKbV9+gl3rb5Z0tu7qAIdo6HohSRKWCNeSTGZpvlsTdk8Ne3mlAam+O7lJwQq+8jvipPJMF3LaD
/RTVVv/MP/1ltLV/GjSilqMkcvvHIYnIRAnc5lx6uNDyUnOePYOohzbKqwfCbNH0Ot1jnnvDg8Gq
/EWXzWNvjeph+YJbf3gs9Kk+Vml1BVkbXbsgYarTO+mXH1IZlbn+Ydgh/jYvyo+B4BG1BoCWsHGQ
Tx2NBI3RjGy8vjsGZqr/bB3W7qHm9kg67PzdL+HIK7dI9lrd5O8NV31HMjNIvEzcnFR/lKafvXMR
8XZZlW5NG1VYhMSRQLvmrpAMs1FeHier2A6aT/Bi0X/1NrqgtodzlecDKWlVIC8C+yM1GXyIUdU8
jiL/9DwKfIgZoEH6RXKBYfxK6UN/BlwZPoNe0uYdG+/VA0Qj+MDpEbVh+9RXefeAxidGh3Ad6jr9
XaU3H9PRb4M/w3TbcF+gmG5sOcyWpah8CyJBuEjm0XGadxtmAeAjWnpeFTZYq61AhVVecrKdidjD
FJ/n97ATSc+mdwMrv9TJ5y5j1iLL7rJZ+PnkX2K+dGsb1CdY6LZWzlkrPfd+YpYYIFaHZTEfIxuU
qwsX2nNfG3iVkkSDmlSTH4kHfeOOkHBXmvYEl8V5wP/KntmNL6l00qNDaeHa4fy41/XpJ6VMvDRl
DZ96vtQt1zuagRkkwRIHChe+so6bo1kFL0Lk3SkbZoXufGky/v/u33u18Mwc50+vYvXYTG590Cc6
PCWaOqrp0PWW09BRgkZ/rBPuG0XOydYmkswi42KUtK2K5ZLehCWXSnss7kxJDSyrx/jVj0mHhvkR
tw6SUNGE1OGQQPRWXFzMqTSYv3YGc1Lq3qukAOv0ja4TBZL72hU9lQPGKZ1G23vSj/0Gpa04mPNu
H1h7srunxzx5IF7IecgtViGsD8f3bEiuXPpKerPKepKG+aYQo+HgC36j0K8QhIIla6K6QJIM9aRe
qGVtAoeioVfYj075EYkEvonZv1mW4d5nIU3zTOXVnXLanslvoZ0pn++APNQ3Oybwvsm3AQlul6hy
IFDZU8OcgoUhelR06xLwp14E+tkRdNS1PIifQ4YpAnncLYhRsVYNYV60Q9hv4lKsbShfNy3jvFs+
2KILEcmSOrG2schugqJWZ0cjuoQK00+EA+iJnU8t9n//c0PT1M/KquRp+UujLt5yoYrjMn41qK+w
/abinCQywHGPZ4pgjRY2QTl8olNmFH5MwDpuUGID8HJrxvW4fq7L5JmFOhG+86HBoVRWWSZek/lO
1ZQdPBpspMu9sev+IEkh3ZYBMtVkJiBmArHFoHvOaYJJ8kKa191y3JoHeUjW3vduEFhvgrIBleeO
DEkEp8uj3EkWdwWgTMqabbWtI4tY516+B0BWf2UTy359vgCT3FXnFnINzN37yM6sr6JLvuJMTz7o
WFM7HOpwk8ajPKi4Rj8SeLjQu/6SGnwUdIa2ktx5XG0A1D3VeT978kpj6Twlbuh+9YN3l2lOjhQO
NLJvxN1vTwOCEbfWO0kOJYFhCFopazAhHoJda2sxVsZuOM3wJ2hRNK5TtAmggyriPuDdgEwDtMjG
2QCRDVhH+uXz8GZEJoU3x20ePK1DC19Ll4pj0ZyLEtxGqFcuCbSOsZ2JcikoyjDR9WfPHj7IkNfP
I4kgzyPEgzVrdn8vnHI7cW5D88VtZStOz6RR9qtINJbhMn7yEwxG2ZSgt7cky1vLJH5peQg55Bda
nAGaxsa4TysVPuE2Zgpqj7dlD+wI/hWXamZPVs1ySFZe+CTVn2B+kJuI6dpMBoLo/y5PeQugW3Ud
+O+8Wp2QP29LC0VxmpTkUpk2k6zCt39QQKUrMTP+hOPad1pt43Ccd8cKPZALCzXJ8uQjdIrnjhyI
YBUAp2GC98crgnf8IafJ99QpS4rkRS0VltRoauZbnY2HH6jv9w8r7d2zqgiUYxT235vuZxh1+htT
QRbefMVeUkU/20576LO8ffENU+yrsnseehtHXZWjWZxS8ZBnoVi3ytwkbWo9QQiw+EZ4OYFQGquY
zFhP5N9d8U5B/Oe0A8eydYMWRxiYhR929RVXLAIAgunbkkseDvUkepXhsNZa/Twxc0clSKwNwn/z
7Jr0JgjSJb8IWQKstXBGKpBhMhF5FvVBjmg5gKElgmjfZ4jC4YQ6ROmU6uwXZF61XeltU6U5l1Jz
qeUYxktZ29gAJGO95syap6zurrifEBw6Ae1fnP30A1A6JZWxY96rrhpz9avy+mSvclJ7RGnKOz9w
mWxYXc/lXdvjfJtJflPfir2a+q/StllIB5MBMnr5T+TJ3Uk/INUiav1wb3K6gYvCK6/8kOBoMy/e
4Z8UvYlQumm3GUMBp6hVXPR2MOkYt09CL9sDFDBr6xaxfU9lSCKOa5pbL1gxJ9ZsA52e8LU2d1DI
NBg0VvP4vQH4jqnWAAc0yKreFvFGRsRO9G3UPi4blZYESCbttAvz9GeQZPVjkKRQl8zyN5io7xvz
kSCBWDoZkY+cvhi3LBKLvcBJ+lYM+8L1WH+58DmCkuaEXnNLcU4VVfvQ1E7x0CdZC4XLFz8H3see
rFRC1eLgtIBnCdCALmYbE4SDLrqADjmT1xfOSXsUpDQ+KpDetf4QIS+ze1+7fFdP21KkGzguaCF6
aGSsW8Nhi1puRyTUDLY2G+qKqsCjMQSH768C7/N4FwWwR9qEqYub6SfO2/QwMBuBesjsN+iu1ArG
W5PlxeP8znBeBIOwv+YbhTs6X0EyUE+DVKi6/tm2xVx/bOXOLB3vNTTHg2jyX/0Um1ddb7Nd40EC
SpvMXX/TMrWA64+Tlw9Vg5JhgXaapQc1LLOO4RfiSnVBCYjSf/aLf58+uUjPVaRppAqUly7UE3I+
u+QIBdg7RgEuwyWNpvTBOXapFx4hx6PjyNHfJEMPEEQvyNJUdULIpj+OV/E7rZgR0K4in7YS+n45
DcYRmAICo/AOkQ11Dyojy0aHe4OWG2eXmcMTpr+zDUyVPJrz3N0PanzCLdc2wzIIkBo3wQzNNLLa
3UVQlbYpoSdnUH1Is9F2e2kV8n/5aBSiFLogtzCx/N/t8AdjVvgr15BhlQ0yrO8MkRjdbo0jONt0
SVzsST26KZ17/744M6N4T8Dr9zAAOVCI9RBRc0qavjmCmGRdb0XRT1c/mhrKvDqBA9qK6BEPrv5I
j3zjWUN2cV313GV9/xyaUf+cED0Ef/nJ98z6vihYDRFCkTIDNY3muRZc+XQbg0oUdmgk558R7XKd
jhjwJtnMwnB53xeKKMAKo0HXZAwVAnlv4Hbi8v3GzM4Md7gbHdRentpVyFx2qYfgL04wbRSp7e7k
PHWnGlKRAJ7Jc0uAD3K7wk7OYtjXDlRUkH/W3kgt7a1TmKZYuhzGaqYfdykgmP93Z1J4P8xJuJcF
I1sz/ThXKIYXwGU6UEVFkXRy+rZeF2C9QCKlaDlHkZJHEBjX5ZuOQbC2IglputXGeAyLarjXYxan
Khp+L7+c3KTHFMf5oQlc71zJ2IVA4yYIsrr3Niu0PZFbeM197dqBBvhIGZRw1YbeFQ+WsZOaeS27
cNqY8zK/EkR9ej5tYGMmaFcUXReoPJNYyCvL0AXJlEQDx7tvNCrG/8fZme02jm1p+lUSed08RW7O
hTp1Yc2jJXkKxw1hRzg5zzOfvr9NRZ6s7EIBhQYSBEnJSodMbq71r39wBxMtVNZO5Q54PKtb6ckA
YtH10k6EM358DVKbKxZh+VKxjfEw+D7KwxjVOYD89OGAVD20E6x1xUkQHjdCORhNMa0cV5QXTC35
E6K3CJHkYEic5xrroRN//bUTrwJPMGmMi2+RF/urwpgQjrvqzyELx1UETWAHfl+yxKXtFoiovs3d
eyRDlSZR40DUgqPhaAldC5P1hwSBxqfww7Wr98YfXGN710ryjYVJ3sp00/GE7sp/qLXE+aDYJvIG
3dEhcApjS0WRM412GTHyxNMMeJlu027u6w9WgAQbpGb7apPsGanx9N2ziEQwhhhU1Rs8hvYqenzD
1AEBXeIiMoHASXefmgrxRC+BBPDXFjbluCskOEJCxrIqsYGIqwnjScF1bIfpdV7sy9C/5rVmngnt
kpLgKv0RDV+qqtYfBTzyJb7Qi27wRhwLqaR6jeu3IB4Gi6R6Od9bGJI1tz4hJVWzwxbiDTw8aXRM
uyGWSR9N5B0qBEcShG6YIWjCqAYM1/HHsk1tPa8UtlzL+mlC4A799h4WMw3DHyrr4tVQhx9lgvc3
poD9wgvGDTb/1DtKnry17muXOtMWvwycP4U37HOBrK3JRnHC8AD1odK/pNakvUE20paG45dnHDZb
3KzKUwtnCd0I9nko1ssK8yvfWwy9NSFvy58tLOL/qLRP8DpzjZ9pvhqwwD0Bqi9Nmbo0FGN60js4
pj2pRfOmHm33APJLpq+5wKIgfKzN9Mf9Ww5KcZrrgVqHv9o3GESAAP2kLlcWeTtIL/JOO45WQnqe
T+AIvuj7UPAMkjVmx9z9VEOLV1UMZIpCUS8deQr7uDMO1tiBXudF2D/hg2/CVE2rU4q89IEInfFi
q1gBpgRu53Zi/3QCHXJWMeCMnno4WPjFk0fKIeooLCVHuFQwuvDk1apugfraJ3IHpxuBrGYzZIhc
pz4h2DBDIewgmG/HRt03wYBHL1ZNSO0GVsyy2cyrauTjFCbM6eSGtYY9jg3529fx2XEm92kicAVO
ev+kWG64ma+iymiHfWz30CGZAJ/vz9WclfI0xAwhMJZyz5NS/HSpyymWe+wisxr4PjX3NgFaT3Eu
nubsHzNH65i48bVyk2ukM6wJ7Nq93D+wCkFH/LBaa0STLkML9AxwQ1+ZVgUo20QMcIrvUegfHF9r
d5lt+CeQKx2WLsUKIrGH2Irqx9axhoem9RAJkQdkPzruNAGWvhZtSSLBlFv2EgsP5miymHJ61i8q
GFIBrRRTEi8oNFBcG1lwWb4FXU6ATRiOS6xO1Hd61R+RwSw1T3CKQup3c7zapWnDiThpw/2gmT1k
L7R2eRm2aNfYi/Tu117wr70Jssmg5sbL//zeHit6tGOotCoWpGHKcQuQ4QZMkRSkweDNc6gBUDKe
iM5TnemboU3FDi1/vhaGGr+HhIih4+0+s1ZAru8M5VQ6OvkjNRZs4DK6p8XfmyTeRQOdKbzxa6Yn
/jfLhs8boA88kYfnrQEKTx7C9R3kOWanaTudzQb38biOmmcjyCURBDurUSHqFABhnUmu1Fz3zxuM
FxmXgI7ixvLDK3P+sglJP2aE94OhYDkMb4XmtkbvMhoqqV6ShxOoSb8CU61WMdlBhEGzKaei31ml
7pSbIDJLzJ3xaU9lj5m2+EM11YTqPi3wgw0BWEYBSMQcWDwE9JKYpKIa0rCs3SdphqILKcprN8J+
Rrrib+ZDPKAgMvF3D+leCdHycIy2GRur+hh+xj7lr6P8vMcWIIKqtnYuemB/NIQjQqWD2TveofDk
0B+O+uxvpjp6fpr35o0HSEq4OZlhQWmEK6FjiqdPhroXSGLnf+K8GdNXxmb5t0ibDrZ8bukQmjN8
jD8NbKRGHyOHdSZ6Y6l2Ok9QL9mpBJehrffFoZOb+Xyd/kqRywLdWhNRPAG4MrjlChpoPris5oC2
uXz3ivbbUBP8bOKjYcZGckG9ZWJn3KJei30UCALfiIApWu658HNyK99mgMXHoYRHHitIDbDZIndB
PmjmxWII3Nf7b6pXxDyRE+jg2AA5t62iw2imPC8HUPAqETh0sUFdpx3qolBXCTb6mO7G5lVBgsd8
XXkNfMJBMe/GgVweoqX0loyzzdXgiQEBV6gji5tgpm3vUx9M8nchvHIMVmq8gOx5ZkVwVUhccoph
UoPXZw468BeDw+CRwC/6fSYiCOyzEZRgmhUMRXodjBgaxUjZSXZ2FNvps+KYwTIYExjqDQlvoWvU
y6x2rkqfDD/+vuNTOk1K4B0NMi0Y+CK8nMEpIVAfSEb32baYBPhqeugqSzL4NbzMTBVliTLP1dug
Dje6X43fKrQFh/siWYrkflnZqg7/K1K5PjIvGO5XXTb1w6KpkGcNaXIYyiJ9yfii6HgNm+gC50qE
h8QvmFbbZRlt/QLJRBAYNB9EhT6EaDDXmTMUjzNGqeShdtZyhnZxvTPgdKxmYglF3kqvHOXVo4Xe
RRi7L7DOy3Gq0oDZwQO9HfZK9FFlZi0j237TJmr6eYqjU4xfwtrC683th5UpD+NA3at1bu6TSa9X
zo/Mxk1Yl+WT7SriFhGHV2b6blI4PQZa9cS4cDtEhf7m1tm4D0AWYU/9ILTEO4haBvSRdcQuekPs
mENQDZIkQZCSnEyJFrbfzPQopViC25tYegdLokx1/LWVhc3JK8Cpa/AkX9ZJWB+2O6VklEgTgkmJ
kNaqIkD1j6XWnulfflZD9BtMeHvg3FAQg6uMazBGAPrMWSk9I1pEp0Bl9/wzPWQZVJjnFFOmPwo0
SdRbch2Rc+d7Xx4UqY16I8qe/TYe1k2r0gKVekrETuYvYdfzN2pqxvqjqgfbwXKPZllTjxAKWcik
FJNr68SiccjqKMehWQ899Mf41+jYd+FI0Y1rQm/Fy3xYBbZYJdgYeFVZeAuMPY4Zc/ktzMJyk9W1
egId/LXHRf5rLzsNOm6UrhIz11VhnSCVeDdMBd2i3GRuicNUIilaYZkdiTUpHpMyflbVWFqzNSPq
98DrV718YiLLxTZOJR33/g2VvGlha/AjMF1RloYbBMes9w26kTys+D2j+GTIIm9+3CcB2HtRIO9t
MUiJDa19QgGcS+ZWxG1xMzVnA8YWy2/n/hVlgXE0uv7QFcm3MRqVx8RR6tfY3M3jHthj7VkcJq/+
qbWhh2wAIhET/FxboFVdkmSJw4eSq3hMpOGHk8ZPVre2Cy34NCuaf8jj6aEfYv2KInkDf5xpFEW7
qhvnAtte2o9w0gG34vhZEUzXzLRB/9baXb6xNd3Ykaftoc0MrUUjO4WyzZxt7aVoLueKj3H/CReK
ctOYguKii5SXtmgWyC1Bd6eKgZNr8U3zXLSGwNjDjIAuNoCs4E3Wl6hRY/VTOlsF/sq3hfoZtdn7
zOJo9F5/IlrBMZXTvRnM3R5A3suUo4ss1kUpW+N05HaBfnNdq9lSi0db+roM4IcBUKcQbOm1w1LL
FvPUmmTH9DLvZTjkOdqqmSzq7ZjnSlHRYgP/mWc/LF5Q1JuvQjWwL0oN+FkuqDiWBi3L+Loja+rF
d7QveKo7X+dZkFQXHEXB8PSMq2vualsnbPZ+EtWrhqpjhzCmRG4Yb2aqiAbqugDH3lBfJDeNyIFF
aCXjezTFt8b2wYKjkZoibleM3t0dLIZ4MwiEuJHLjNPtZT8AyLOe75P5tpkPHQdwfTSytTlkyiO6
zeCx7QOoKLgW4VIKHClbu0qOvJ3cSzb3+Xg1Ihb0jUcvK8V2ht57ezDWiJji1XzoBKW9bzDhIN6c
Z0M7/iS/iYhsyZtzowhGtx8aj5En6ququu9FAlE3rZQPngCHvmKoKXfGyRkvhCzEi0k1PDkDJ9xE
Nv3zJl5iibuN4GF/+pXzYmWj9jpUlliR32cdYr3oT002CaSnOKPrBaMqRbPdpSKU8OSZfXbEzOmW
qqjDY1DoZ4VkQECNjOxgr9gNdSDRdVgQFZwfwiYqOF49QGYc2ySbRV19FaKDqCEAK7HvAoHlUzZY
BKf7pjGu80M4zmHq1Hqj0aAix8zyvMNEnxu6VuoD3Ozk0WDEhvu26S6FzA0PiXM5w8TEv34qgxV3
ZrYzggqKl8ptq+Jv/ajV5JGpg9q8jRmIplCPZac4O9PIbVIQJe0U/gegkNqSKmUEB0cvg/P8nJxS
qFGIVd7qAVfW+YYySxwea+QNr76tkzKE1DWYMNOM59tT3qiVhFPuCyDwf3gzRattaCeHxfw3cAbh
LjNJ6ZswBVwRDZhBMrLECyR280hB/qg1pDUPzqCfepMSGdmC+spI0+UKcw3I2fJwovf1NYhX/LNC
gpybdkmm3ARyaINSy65dsOxvKr1F6S1xtsbQ30bVCHaJ5PhpVZXuHb2tl7FgySxtZXokjTV5jFSu
v/nmmV/AVBtP0BEHScHw5NQouEVMhgvkw8XQ9ZH90ig8MNIUfxGn4pe1fQO0X3IwCIg7aC2OhoHT
Ity3odHpUmJRQFZsEVieWspihmPpziWX9MHRqpK4bQYG0P7Gi9niQTPZCckWAhs7qAa8Klky3sRm
zBiR5+2778YqzuC9cmlsU3I4IK8Oyqum5Lf5O8hyy3xqMZiPvKjcjZaHOzga152nGu7Rt2HWNpFW
39oCeCQEU/1WR+Yb4QmSp9Xa2IRbgMnGWDonaD1WVWJFIhfVakBcQJmaXBAH6tsuHPWtqlXBeQjy
VR+16oMZUCLpxO9tJB6Im1Lhv+m6Wy95bIc7NeqMJRky0aoix/qs+OjGXKff3StW/CwRiSXxz7HV
G+TgKG51rQ8e/9q4BRPtUWl//nUKkdW6DLvy6CRYp86lWt4zxlQTXFB9ypll5oTdJpy1vHLPn/fG
jElKFKFl4/Lo8wpLibbGOa9vrwWINIJpo3vWgNNdTdi32qnjXdg51VKx0PH2DvRpAsBPtom7sDwi
g4wAjw6xXVudMM6bPmoTUbaN1dw+iyuy5zPlzSQe9+QhLVqYvV3wLx3EEjoFkgWUloe+pSBCu649
G73r4CxQEWOmOA8F3e9iIMjx4V6/2AD/uGn9cedZjb0WrmLtzxjYXgzOrtPrrS6nSxmF/xZz6xw/
ew41k8lhCexDI1WMdE1sxn/tTcbEyt+q26hxYRjZ2jcqQLJ5iArBtlWPok0EBfrbmFjILNTgswZd
gaHnLPXGbd80S3tt8Mf7goy1GJKRHFMtg6/tMBvT0UefwGiKNwfwcQL8erFsgHXTdEvkEcrmTuJp
fHH1K3+bcrWekoa1R7LrSrnxRt0iF6XbzEtXbAp1KTyCcqKggr5RIRhxXAkP+GieGe7B/YLnyOzF
OHfyKCTg8pIILB/I32KUIw/nF/zIfSDvt18FMbFj86/hMKpez4eaRJGlowcoafSYVtIkQ3ZDOFcl
p7QR3+cjk/WVBhr+UgZ8vVb8qXv8a0+JJK5ONu6yqCMcAgvbQzM1fcvBA29+F7yNTRMtuO9KqHjs
gT3zGJd7oTyn9MOvV8OOf1rWF/f3zufnd8zvzUJcquPB/qqBLramM8UrzU2MNz0ywBATXGb73LrM
zIaoNyF/jq+9ji29RvT3ei6cSiJe1yrTiCR2JpkRhVGuBDg9d3xsFQIfbTvMd/Nbm7otAc3bmHuK
wEJPdMEhHIv4YAvsLxKFbmikAXjpmlxZpmiFz5h48NxL8ZUJ1PrTDOv6bdBZgCVff+xkUHhhxDsC
RENSgacnt8HwMu2C5BJUY3d0yow4H9VOX6tc2yvwjk21KW+FEdWvjKjsxFVeklD3nxzgkPms32HF
64zti6WJ6jXp4+kI5aV7GMkCf5mMsw8Esc4nyc62OvumOaygxMk5n3g+vNRRmLxgXqNscHVSNvPh
0EQv8xsaV1KqTNsmk4cfnz+oL/sJkr00Y+ucz8FBb+Y7lb92nQC6oKZ5R2UooKWQt/IRuu5lmMLm
OQvyej800CgLzEs/4BZg4OIH31wkiFtbQW1Jpl/5agagURGcpaZ/13G33xFbylhYHipx80yUSnPL
mqE9t2RK4njJ+cCrR9wayvQ4gq++aCkgGdRdgFf/VMrpbzsJZbdHdUtFXDD1ErA1dm0WttsKQ7Kj
YaWbJBd8NzDxlvPyOLTUg5VCYqIBvYjerrmNiYnJkKbGPzsiQoTafPHdSieArnm2woG0oSBvFkOk
YlXVgG8kreut3T3ET8YqrV81TxgSqscspVS7Hys+mgcPH/GiHV6UsgDKp/q/qMFo02ko1TGLPWXH
P9bckgRgncaJYqwc/MNcWyR5FV18gJf5CAUZ6q+msw/kl8IboUjvBVoFKx+rW21X2pYr39n0EytY
Qd+4oRyzN7XTOTthGNl5yPG8SnpFe8304UeLI8cfEZEuNO9fI5yWBzxIgqQPXnqjg2Rf8vAR/J0P
lT0QlZElJDLnPIsmo1W/3PdBNaZVF5fKkSqAWrZVq2vLcnzMSM9aVrpefaSatuuJAHkNEaBtwVHx
iMblAkqqT3PPZaGRFiwJQqFjQssRBQ/RJgneGc6TjMX2qIYRozKTHLEaAQhkxugZHaMMpTKCn/iy
4rce1qSR6C++CeBplkhKsDcdHoyGCV/IXKOBL9biE3Ngsl/jPcIhUMCw9CC57UjqauBuEGzbevi7
IeoZtpastTQTjKu0oO3MZcd8rhxfHRdHhyA3k7WmOtGtH9RpZ6A9JXqYIfJ8rirL70WYwPPL0MN3
DFKCFe4bGkMvjvEZlZQ2ydlvs+LbrCpqRRPsnF7ZKoGG9qlKJR1MyMQcipgWI7d80RTJoSyt8UwQ
kcJ0yi332PYguGvT16JTcUKPSn1t4yT/rmMalNfF8JhHriQtU5zFpWNsZkYwPnArbGu8F8uS2Qs2
010f4/q8zq6pHStXqxTtEWrJrZKmOPOmNSq044l3HrCdeuUCOmUMhz8zh5Y19JMCma1hHwJTwYok
c9Ojko5EvvS5+yAgRsksUvWmB1GOyhLvvDLWbgyRtVscwzqC1IsGzy2/x09zhUr9TGb1KblNhT+t
RRrrb5mOE6MXOyoJWU2zaYaA2QdSzXFDOGSgQcMpnCMZxTCA0ozo5CiUjMEt6YjlkUuJeUhTKfUe
svYLNQh0xbEYz3FDzecPjr010FJcolhgfejzaO1zkezJqifAu9C/BV3oPXR6bL/OPwD/0H6lE/Me
GME5D3oxGMSq4CLkR+kPHQxrYXd68+jEDRhrHayrybeOmDSrK+Zm6cJy3ZfWjoYT0c7dc6M8VbhV
vkRUfvs8zLpj4htXvXCqA78OChg8krplBatimc7R3UxGF1Sj/bUUH6nu4Xc1+Mp+rn8MzDoaE2Zy
KHggxeSfLe0kMPDfcDai1+GG2mq90XzvFlZU58IhKTHKIQxNnczi1nssKGE4LrUhLN/bAiMFrxPp
YyKfpH6snYoUmsW1DBPJP0m6HjUX3EqzLz7i0NKPZk3eB0GMwbbrLVw3c/slppbe5jWpZPNeCAaC
msEuNx2qtk2A6uU7hJa87RfuZAS4b6q/XmoVVosKgh9V4ry+YZgX4/Slt5cu94O9IjSBXdgYP+MI
F8R7M7ulYhofEyXJYFUM2DZP6ncbPvHJgCK5nVzzRnBmunXgDz9Ao9Fecqv88su4/TIFEyqz1j+n
jPElwezFNcafcWtTjdREam24p4urmsO4Vknf/immZZ7r1s9BgdYm/NGBYAsfPcZhK8ePeaViX/pR
fWESVXwQKeivxdT3O9FK6+XOy/ahji+mXaTZR2vgoiwHAnlkrGFjfmfIPN5SoyNqDTsawmDc8VsA
SzKve+VZmJAprXF6hV9bH6Nag3gvIYSionbmUdWeXJzSSPMy6QVtOJc2ssF12GNnvCBy5sXR+i04
m3pWheucihHLBgRI4WeZwF7N1WsjWv0pK9twhdzP2LZyNCW65myweN0MByZ4mlpXHpvBAuljvp+7
90QBq0RMFhsUvJ2Onig2+xhZCECmVGelUDBQAeCFlRE2jTnu9Kr4vU/GYKW+Zj7MQiX/4DuHK2xN
pJPosMA7DY114ZrRTTMlqiWu1pSwrOqVt08GgIIypJDMHCDWRCzAxaVvoZV8o4/zD7FXvLpqYh4h
BlAPyzlhVhO0HEGmIEXEfylB2U6VR5I1pg9LQ7WPMyLg4ngG2Fidi6FqbsXEsmZNol9SrVPTDy6r
L+gD9hHmCJhTTOo2Sz2oroPmykepd/++Km51BTLgzfWt4qoV+lOuuOo16uObJWpWX0Ij1mEbomRI
7C91SP1L5WTmzfO8EzrIdz+VVXGJiIv24z0ugQXi2NQvLXP+h1JAJkmhFqHko+0sQtJKcOR18daV
TSk+EqiyM+VQJ9e2r/THpnXgHvFXfYFSh829YxifbWIDV1bZ9xkpxLbyqgU12RukPD16ladvujAN
DmkC7bofk3rTemNwMQSG+0NHMlGJidpaREP6TF0BMOmjgZwPgdT4VXVcYyyM/OZOTui8969DVR4a
VZ3ismO4m3ZqFIzmPaJiEfmt5ospBCUGXnWxw2q03f1L1wT13pSPymYW6tQTujWfyMdZu1PxLCn8
HBd6mepVyBwXu1OJjlbMFmWJPKmiimeUUJAhKQ+FYkWPQMOnSi+8X0gRLp5kq4v93IoZRR8faxLc
CsISLkoZvfDFKq+k34h955GLV5roivyWxEkn6T5Bu5CJTGr11BS1em6m5GhQhRaLTpBJVltqtgcG
rp58aqm9qHCHVEmWFzCnzyU4gY3jVJjitR6P2/sxGWEQY4iqWhQmsT5RCx1dYOZhrKsMvx1MSvS9
x0PWQH0FlaNIVkquGE+icJSzT4iWi6no3ADeN7FCK2in75Ziy8EWjeHcPzr54K1TF6XjNOCjQOhS
sg6RhYVtg9dY67o2jCvAvdgmUFYPQ+edweDWDkNc+CWLUNjc1W5nI3zsVkHGFJ8VFOTAJgq0Tmpr
FyRqtZyXED8HZUiCsDjUckXROpX1N8puUDzBer0STlNktVvHqL3lDNYPNkO1niTqXefaw8Vu9J95
MC5aqzbfmNg62wgG9/qOhPDkCMrAOXj1lMFYgFNMBpCxnSnvYfo8ckkvcWQxX0uDtJDMcrXdfFgz
icHGTyI7IrReq8BcVWp7KMwh3GuU6SfBojhAQl0VFc+DsCGIyghZKhwucJi0ipEjz6iyZD/jX+4I
ewW30MN8pEk0zMHfeOmhUsVM0djP5c+8wdR23xVFdZ6PCI5r9hNdETb0ScPTk1Ip0vQcoFZVH/PU
G8iEr8pdWWvKrqr0J0OVA09J3+uzmrvL8d5ir04hCpQYVMnZTBkpOD4zH75auKztmUygO5OH8wZ6
lkEcIIZxxkhgsCuY8823UlKPp4j87/P9Nutd/s+Wld1fnN/RMtC3mY2c5yM/prkYWxIVwomZrCoy
pHVDQOxGT1NUMZtsV1DsDt7AmEKUvy6++QrMkTkxj50yGBh/ohdk4SIkIbgjVhG5mWnmLoLG8W8J
2SJHu8B8EoLubT7ld3W7YTzFn16+Y37BUDIVhtOUb+Zz8wZ2xMVAOIvLbZFg/ikad5tihjeUggkm
5mTLCW2mTpRa6p3JBMsOXH57BeEULZtDfEhH2kzPgOcFo3GEcpi7vWQqUpR5gNaNxmnGuiXDTIxR
dTDxE0YxWH6YrsDcVkpIYF8ly7CKvH03BO1bxvOjLclLCDPnNhP/06w/eBXDA26l7tmtTMpIXW9W
eCo+2R2Gw9S8UAJxp8lxm4F5jT3zPvWsaVtaFZR5YGzcKuUm6tpfezWmaTsM+RFOepvKEz10cZ7E
s1jaJbJjP5n9a1in5dYhXeShzPvhdJ+eSrH8vCfK9Kb6TKlMCsL7qTAhZHaiWVs1RinO8rfCFde7
ZLMTkdl4F7XoVo1ww/N8ft4oihbSgVLBFpqHIUjICELVQhdwX7wGca7sGFSqn0o+dBvC06EZRkPy
Pu8RV5He9+7nBCsvQM2DmlX11QxBuWuKvTXKrfAbUuRdqWvVlhGPCtex2yhj1r5PoetJKvR4zETV
nXTbaZexUatLMy5hLnjTdz1DYTEv6F0EBwbvbnq65BoWUDh7e59qnrPvW1M/tXIz7yHiSU9Wsbkf
DJFxwh6IIKIQipuY1bOhUbiEcaCynNG8aoy/21Wfn0wnbzZ4c3cr0gAZz0yauQT4K5jX6+rraLn2
g5c35iEaHOWYFpUGtECIxJi0r1PU6zs9rFkhJKgUZCb4jg7LPgfo92AlbjuL6VZQBx4qgs+qcwDy
kdCgp/HdnRE+sjAXbyaEd5fpyV2mbyXWdZoS/9ZX7Zo4PO3QU6qVazHyVKjVDzoBokJcGqQY94AH
rbEhD8uNQQN9mA8xM+UqG2w8L+S8dsji735kxGvXLWGtC+Sh2M4SWiw/XGVaeGi7tt91THj+OqW7
hDLOjbBaWgjsZNkHzVzf9SGI4Fz4zef62CEjFeMKyDjkjSEYav1c36VhEZ27hMhUkCMVYz/L2Hsm
YvmBNO2H+4BuPmbhAqlV+VNlQWBuNVefjqbtR4C5zDTshGdOOvb13siT/mzilF2taq+JF74J+7Bs
+gseYMkJovPFGRP9ZHTG4r8UuEwZo/V0qQaS1oLQxUNFzqBmgHfeyxx9RCYB60bIzUhy9dJUXcn9
KiT7Jy19mhgvtJ/Q0IoXx5bqRNN9MjNVf5mKX0e5HCkZajccrfwnkyucF2zbP2v+lGFMxCFVymM6
avZNlS1cmpsH1ADek56X/j7OIBZmnjSMLCNnAy+lWsRVL1ZeMiEh6YQMQFNDc60lCkIKK9co9FI0
aUZr/Tp2qFvWZmF2C62NnYuT0vClitcuBzDNy3wOv89+pwKlEAsmz+X+QE2PeaQa5XDWeWTyld6M
qUTSbKj+NlbcX3t9r3w5DCi2TIPqJZCg+x4wjNYyAgwoHLpHPyoORW/kH2NqOzwvw+kpdCb8Yca2
WytQZcEhOvURwitUgVLAXjXwe05c6xKnMWxMuN6EKFmRSWhQCSu7jdbQB/G36QrSkKCXHFy5mQ/n
zRTWuONP3gVT2/7oNl6HrzR7pGbi3FTow8HLkKtyOlCH/qh4NqSS2TtDIQQjrgnSVks4/blXk4ny
r00T68opxBjt2DBtIkwSt0hpf5cVA8bz0Jkx/NaW95XXCvLjBNZ2L7iQBvGMVZGJzSVXQ37udpSE
Qup7bQGDzNrPFJpSoyDQ6OYMgv2uNfl08+m4y+jW6DLcdvwYS/oSxc61a8H1tcgdBxGhOajX+QVL
OuUZZWPv/jo3WNPFcPwWpJIgNwhGYpEPdvWo40z3EEaat4cBUS/inEhF8uX0t8Bjwhyn/TMPo+Zi
paTZytMVaciofFCEQ6xe6zxN33Dg3QksAj4bE8Bo1B3/Qg1lQ/fJ7CXsn/izrmEP8QgNIhhQA74w
jjQXcehuN2XeOvvKksu8IwFK0l+fFL1kNbVG58NofCJ1UYVZDCudlGikoB8YbpsGo+eY4PChpAX0
DVTgehlfNFsOgvRMwYaHyr5GAfszj5+DphFfDBjheKZBBTu4sFZWAwiNc05xLGnRViR89S9MN6WG
0BVfU/eOeYr/U2gOspWi/ualdN0Jk0xkTvF01QktXgUG7ezAdGXDXeQevckS2wYnxj3T2WGPOYuy
JUx0gKRslZvII+iBVsxh+DEkV7ujuwvqUT7NtCvTaww+g1p9r3TBVDtuvtyI7EwscoIHA6N4+HTi
K03KV+IAnHc19EDEmAQ/h04jlpnnBhfQM1gSFK9HGwe9PYJrsbW7U5Yr3kGJoASOY2Ec5z3KcP3o
Exq0mff+Ohf+/Zwfm9YeMJMc3CHbdSBYWzOyhvM42MTZTFr6EjDhhgzgxT8wX2dQMuACOWEu48eD
9knTOzwIZcgfS916jNDjLeGUdY96xEBct1GzcNO4e/Byf4u9iEOGNCbxY+AGjyWC49FEEe/UzbAH
6sJg2KZO7SG3cP2rqIVQGjWF69/UkksXd4b0Pvej6+mVULn+/tu//ed//Bj+3f/KL3ky0mX+lrXp
BYyuqf/5u6n//ltxP737yaGJjyQyYcc2TEMQhGIYvP7j4xbi/vzP37X/Y2KQXFkdOizDbrAFUJLh
ioMn0QXEjH/XLePkAs3/IQT5QK2of1gOQRuu6RfPZk9z4hSETwVl3yzTLuMwtLPnrgpwIjLT+gdD
gWU7lMkyaP3iZDGAJsyqBeVIVPsxVyZpxt3UH3WJdLPOSx6wBmIoEKl+ocsGD8ee5iPPBW6qvvcF
LfEyhFHEaNivJ4hn2Gw76OfvEvII+h5c7T8PMajXDwMUnfurpl0j3pwVy2ne40MvGVozTasLseyH
afcwf6//9rcvtp6/6B/En8AWB6r4++F/nkLS0Or8j+Y/5I/9623/X+96zlP++38/6G+fy//+16+3
/Gg+/nZA2m3YjNf2qxpvX3WbNH9eIfKd/9sXf/uaP+V5LL7++Tvi5KyRn+aHefb7r5fkFaXZ1n+5
AuXn/3rx/JHyc+evn19V8pH9/G8/84Wj4T9/t/8hiALRXUs1bY3LX+XT+i/5iv4P3RJMylUBI8R2
XNP8/bcM+/hAXtT/MOUr/KBhQkXVxO+/1Xk7v6T+wzZ1V+D457Cima7x+5//9l93x/2v9j/cLfbf
7hYbmpNhWI7tOsJS+TjV/fvdojlY8I1xRZp2p5MIr2bOg5aoNwXN26p0k1Omte42Gw1csWOKHyuP
mhV5wnC1VJ7vfvrVQSFf0Ck6x9pBwF2GJSNKFXZEVrsbP2nJZQA6W4224ixQgEZo4x6TwttoUVft
+grhJGxRc0n68kWTiVmaB+2BDisLyCNqzc5ZR1DUFU1TNjRnX5ZShxdD1QjdhKvv5XaJATm+sNTy
zbHSS/fBqtTD/2XuzHbjSLJs+0PtDZ/N7dWHmCM4iqT04iCZks/z7F9/lzMbfZVZdatwHxpooJCl
REpUhA9mds7Ze22EQCgCI+LPWYxb/C4YfG2J4M3KBTs3MJQpseJDhSwSDs3opRa8rnwdg9+ehH+y
Fmn/5Opa3CNL4ps2DF1X/3p1VXNxUN2TIrVE9X1eaPjoiV325wqcfz14iGBwGxKg1DsKHqg+fdOt
YfBBIYP2ZxJ56FLjXWr5Va+ml1mU87/5fDZP2G9r5dfdJyNI1W3ICgxX1b+tlQtjv6KdyEOb5KvV
tISYWhHdSc08D3N0wvaHG0YmCnsJeZM9JhKUaLUJdyJ6GtiOUdx0PlyWkJ2BMAfrTUnah9qM9AtG
vhlLmXrJZPOGOHfjGm33Oxnkni7yD7vuxiDM7LuvJwCu+YWeNIFjPfXpqtffVdJuZvJFAnRlxWkd
7iOsaFGdrwgn43VHj21B9q0h3UebTBN0vOmU8y68KdAQdv5k2TF4n5qa2Fp6OkqszGqd/DLHXrlV
VktHIzWuoRD63RezA2yoFcnxsNXOfrxy6kXISJjE1G+0Mx4Q9rvR+9cPh/n3i6+puiFsw6Qb7GjS
tP/2cNR2hPPKIi8pbvLkbLWbR9dYT7WISSHqpGRGLZ/x7BXnPqtUt6VoCsCrXRU4RcehtrlQDaP4
MNFOpqk+5GXdnZlFFjIeL0ufkN8LCgQK1DkbNjlWWOu7ecycc25EP9AUzbeUl4kwaEO7GmkhPD2S
umdHpnXq89E61U10pPrXH5HYUWHkO8K5p2BdyTkct9e2n5uDzDF9xM5lHvqfbHLD7l9fIsEy9/fn
05a6w3WyTEYaX5fwt728xDc0iqwJOfVmfm2FT3Xm5Ec70u6rpZjPo0bGoEFEw0FT1x2HRmUXNctz
kYoXwyrMnUQ5HXRpUXijnSZoftrS04pZANUsX6VYbRCtkAAIQYqrdb5N4HFslzPxuCuFMAKjm7Dj
U5+2YzYGqqIZvr32f0SCTBnMlBpn+YmBKIgWb2X2X/QYvzaBnWo5RztZ2iOMoAr2G5nFYYhgaRky
hJJ51RF1UmQI65k1MjGprvhcm71sh58xx4ErlpHkijzxuzk09l6p+s9Ilt3+y7TGPY2uWLtSaoY5
2edgnfnTGsa5NTrKQdcPbadFjAUKLeDecOpb5cGWNCBDKnl3IKoT94qa/JtnmRvyD3fKdmjq2hI2
ERudxS73+6lrMswx1/rS4NiDDZ7cbI+zbUrXKL0fYoNOnDTuzXF8lRGSfwpn15hWErFS5wrrSAQL
MRnu0LUEDU3LsjP7D5D2e8iS9S2cZ+T++tgG1Qo+QUlrNKrY4s7cZhRC3ZYygMP9WLOAkw+ttMjW
dG2XaYDiO6kqb3BAcMnMxlkaNkEfFkJbJ0mnfYKc4RxmyjMd8ZJfAI6fGOs1DYQzRebtIdF6xgIr
ztGVEJJZpYTPsrn1HRJlVP1gasI4xmHQ1dGCQ2iiMMnojC1sXkMa2NhR9gVDtkpkbxmAE99BHXvA
SXToTeeXUm9A0Qi9hoboHQ2nneyqUvtc1Jb4bTF+VBbzhRZlpqs6laCfcOuKOqXHbn4aFsdqtSX0
0kpJq5RL9BBWunMhVo5AnW1abs3+IMExZMxXgqiacx+yjxZouM/ceCJBMImYMRVEEB66rkdTphBn
zXhIBuMAcE7kPdra7MpDPu8slHQOLdrHtTcemcd+RLHyDPN83kW28ipMW+z4G2JCcYqcWjxGPKua
TSDTMiXEp6ndeMZP15HgYtX2TnZmFmRK0kCQIGAjifg7aRp29GT075kehnjQ5p9N29G6gl7kjWHA
MXv1vz6mbBTnkhXfccNO+6V3fqp1Nh6GVuyHOiRsoVlNxlLMpkbtDaOBRjXfxCSw+JNhQUS2JuwY
cStOxmB5JAUE+Tw92Z1yh/H+MIxO+RTZ0S7fy5KeJuSl+kh5SpZCqroGfqCpJhC2qySCS9Kh1L4m
CBoEpRdT+Z4bVUFFZRn7arIZxo224UfJqN4W1i8vCtXjJIgP16wlAHBGfDtzGl84ZoW4MPwjH/LL
2ONEdZoKv69xsfu+8eo4e5OqxliYoBYgv6NadV46HjkX6k+DBRG9k4AmLad8J1z83snxbHY62pVF
Qaxn68OZGYdOaNRdjQJ1AJlP1/JttcdPM9STXQ+VoRzt/TxbxEqOR/hGdtA37tiQMlVvKpBhMkof
DSBI+Co+LGF/P8iS+FO8BoOyqAx4mvKc/CoqrWaCJF9MYe2I7dhYJfnnYMrXjExK8skJWCKOdNmm
zyTMSOdZ6VrCApf4zxLlLxXK76Wfth1W/2/pB9CJkwwVnKXZtrBN9WuR+n27cEZDgERDzhOznEi+
DGqc1tVAYQQxEjfPallyh1SfD5uAJTbHg15U6y7iWQWVdknn4aPXrXdAdjddYY6V4MfxRaFf//W+
pmn/5IPSLHYsNihbA9Lx19VyNpSKUwYOTvUhbAW8NL1UEAmzfObVikjiawBJn61Tys6figkc0/hv
LtZWXfztYnEqFYyHVI2VSte3z/jbxVI1O9Kh5yokAjbHfs5GLJjMzYldPReaFd9E9UAE8LdybMv9
+c+tseHtgScbZXelE5GxmChWYENmPiu6abt9SmwRACUE59v5YCH5+aAZ0V0ZRgQI0ZJgwl7JPUOp
EOBZrJzoDyunr19xQOr2VgheorDU07L9Y+xJMQejT0kxqoTNwqdhvDbfjcmqnHQSIAn/7O4MTpSu
7jR9sESMHPD32LW4y7mAJ1QygYLZ16VFK/dTNN7Zzex/jdTWvvaGRXH2/+a2Ouo/XFSN0z7HfdvS
VSnVrXT8/aK2k3DKBIASkYn2B1BVJr5tAXdsBmpclY8GzQ93pBqhv4gzbez93C5av9Gy12ZIZ55b
SLZNcRXTaV2JEIHhAXZ/zi5aVjt7Z44f5jDHvTe+CFOqaFvi92aGkbU6z0gkBAOfb2a8pbfRmwbP
6sReLx5XAkTAgpEc3m0KZQzKZLLS1qvFsc2muwxQsWsP1rvd6pwoxsgBlqh/1kIbvEZQGFVjelom
maD9BrjCvgP61NKA08tTpSR5YO/TeUSryhjW7poVaICteEmXHXoVe6ddsGgOI4LmNH4xI/tuLpLT
WBhvICO9Ws8DnYkbguf3OitNaKu0QMKko6U4E36mtJ/xOBh7gEgEdrWaZ1JNubZOVnIqIfxzBwJb
sDZWkkXJ6PQnAHT7BYUXmJzSrSb2AIdJrjti7TsVmG2Fqpwd2f3qbNRn6ZCQadZ1l4IcJrezYum3
Wpp5ITqTXW8xkOhMRBF6MxKtrMZv8yQpIcgQJxqShCfGIDp5Fj7xZ4TeodtGlMgKbIwBOWq46cJx
CFo6gjGyYAKnihtjZje2Q+2QQV0PhuytX50/AAV/gsVovLkRJoll03kOX2yoqW5tjjpGuXvdhNxH
l3Df5nLcD4S1FlX1nQ8pGHzpyp387KzyYJeWei84S+A7tvgE3L4wmRnXwFAehMhO9rXoYN/LzrIC
Yenu2IkHxbZoZiXGQw7v19PyVJ6MWDnqWWffJy/KYvwYohxbmTlfY2P+MVmdxkbR3yg60NnMHxQx
JKZJ8DQAtu5Fu6LQzWnwzSUx71GSIsQinM4OTd2VRVU/mE7+UaklMZ4z13EFcw0TnPg8Ue4pPPYR
aWts/R3h69yQyizqq1z6K7NpgM0FbCcsYWfgOethLKK7dbCOAhEE5XNFHshqP6lO/UwmSfs6tCvj
euLWLct2ncWJnhuyYCr8okFSkM+rKm1O4NeaennhEPQiF5bBjlhPsurlWp2q4bFIc3DWtJ48ORfk
U16aeA6vRX5rlGCS1k80ExF7cSIDc3R+9PQf3LVuejdN3dUoliPjOo78NLf9qH5hUs1rlaevPfCy
wLJ4M0tejy0OXvg8vGdDru5qLR0MdaIxGrbycKBhm06k0pTT2Pq6fY8Wynk0Q4y8utADXNrOI8Hi
N3y/RCImfxhNmGNaBZwY6WCeOP20ae/qC7VvvAC+LIklNyLQJs7YzDs1mS4W4AtbA1BjaNq9ntot
Y8uMKYdGSvdumASkjETcTROhpthSnsuagU8JpMBVaZ5kvIWebepkYGt+l2q6n6UKGdRhHkxF/UtV
6BYgCtN5FPv6AR9okGdWjcCiiXfk3T/X7P95Id7mZXqeK1WeO9QLPOcUXUiE1kZpUN1EhGs6yWmd
uqcYuiVy57MyrfXOkNNHWZNmNpgsk+36AU8KAByHM3fIcmA7P+IFikdLkmO7FgaSUeHqc277NV5U
j6XYTaPuvclh7UCCORfR9EayEt4fwItY7St/bjRXzWCOZBPVi8kWBG2hJzpoAs2ZdTDjB8iUbtHU
81kvsElrpU6AoLDmnZJBGIja6rboXcLUVrG9ieon1ocXA9sj04vdigUekhBp00vUc7CEkkanL/KY
n5FKZie44kH0ugI3dt6m5cG8zTtI8o2HOQjnde4pDEkPS7tWrNy88t24y4pOMmZUIHf3zp0ixtDl
RMmlhmXsKyOTI+6qR5/ygSUp87t5fTeldWaj4I8BtgHrURLNzvHZUyGBuxY+FbjpMS9NhJBG2h7h
rkwQFCxYSDQhgED44jDWc+aXZ0etrxbpyrNDlOvUySd7nQs3JiUSh13vjVF7eabkWAhmeRYdLgL2
IHL5dCtIKgLTEtKP1p7sX4upjy+s6CBn5WqvNXREzIYWXaGI6xdoVUvNnjocsB3lNHfWc5GknxFe
JxeGurFDoBk4AnJs2jvG0QFs08OD8mQeVX5RqzEineyXPYn12ii4gqOxKvbTaZLA5tGrIqvCr+7i
doNaTcm8Fvgni77Q9nC0FmAiMEzHYm/0sH079Y3N3re61PQUbX7SGvtp1DThq2tNcQAxyLKw83bt
1ARQnzjuxj0lao2VejQ5FLOvpnZElq5dvahQiMC7r7r2aq2EE+cNZWQ7vvfjKaeX39LVKDnwYH3X
aL1oN8SkQYj4aKdT/eA6qnaoeEEc9htGvVY/lRLSfTHYzxpjeJfK0Lkpw84Iy8qvcmvwW3QGpPQt
qbcyvNYKFl856Q/GLL8hFyIPtWA9PMbxgh6I96Zqc4DWBP9wrqtW7pWe+t1epIKp7JJ4rbmK4zrm
JxErd6jfOjpHa3caW9s5NMRrL45Yzj1CHVso9YOI5z80ptl2M4XHeB7xxQE2RHy6BEMXr2gG6h8F
yjLPNrr7ScnT/eDo31v6BEAAb2FtLp690J+DrZG78UpkDyyF6+jYzaGvYoGpP3yTn7AafrIADK41
Lj+F80tfmRMPkkbvZknTnUzuEIwx8spKejawqvSw+CRJoWFatUPxjmUCeul+HoHz50ZBTm9rf4Qj
kUE8AI7f247phui9DimSZcq77L1Ihs8xbPqrYxPmubb30q5yptIl2zh+Wlq6xgWryECq8p7K92cV
IlNX7L7AhEBIksQGPDFd4yFYzIAV9ywLIgJqbUsdDocMiWV7hw/iLHBILxyXqCA15cFpl0szm8Go
jF+tOzikYfriqC/zgHRCbVnrjBa5GzpsL10b7VzRkT7baH+oyskUzdA69v0BlEG1gWRMLos6Pc30
rtgyknUHcYyuPAt02dMydaIO1JK6umCbT6pm1ZfCLBFtdCXJ1I5BBLdgMqt0JYbjZekO9riErlie
mpa0I6qx48rhnCAruq0OdbEX6/NV64prSoX7EBvN66Cgbyw73Pbd/boWHyhmD/oK+TrpyEQfteJM
Q+1+MBoHR1Bd8Sae0FqToMos32sb9SVedpxMZaTqCMqF8Iii9Ei8M/1Y14hrt1D5aO3s6xGzBUf0
HFjzlVx0ffGrItdoO0UvBr0PV0AVdpWlwq2TtifTAOeFOc8R6+uKHLFGr8yL5tw1IqbHUjm4zOaK
RsdKEyd37uRkrOA7eHO0WPERqSZe2kb38TTVpzGxD6C5LF9vtJGIU/kC+OCgkbd9YbnJgI50vJX8
GyjW8DIrceFm84b/m6vx3Jlz4pdKrXs7YMdOUM0F13RhDmPN0yNbyYdmo2YizU9yyK+TQ1UbC/2p
9gciq/RckVV4nLpuOREllXF4rxG3d1wTJVJPVkHsDwNaX2f09CwN0KJD0a70OP0M3QF5pWlEm0WY
12QOaiGUvWPJtxiYzDVrdrNVyGNKwmqvzD9GncBfO4oesvkhEsaT1ilHuinJLlWIQoybzro3RbYz
OG7AgRYevgMsJr1DYrVpfrez5ShMg3zopMs9TTM3cMcf6hpjfmIQZ9hxf8B6T78p8sCpLbcKZt0g
jPlxKFEljPjfH8pFehYDd3eawnLPsIHCBvasp1oWgRcBf0B/0ii8kphW+lzeGGkvnsaM5CgzCGIx
Q3MyqVLcCnSyEKek+J3xn6b61N1VMy089tGfZnoD42JfI5UTVJ/P3bWIlt3aW6/Ql/VTojoPNcz3
e0dgntfzGkk9H8FarJe+jO2jSQ+GmYxD8npgbu7krOSRIUqiOveLeeglTd7BrLDMDi/RsDAJqRKk
4vgXNO2XIqtvsrRGVyuhx2IUj8hKIn/TxVn7UYg4u4ApBx8ClRMdERohre2u7MtRkFpG6qf9bN8p
YBT3JJkx2ekezdrWb+UUPtrmWEAhX7F/fv1AuRKWQqTRwEiIHkEpCoQfiHnoIbVnG6zWvjGah97R
WzyF7XO2Ijsuokaco5J1k3AwhRQRmuLLcK3zPL+lpGB0cTwC1F6QlOSKcVzS6jXMVRTm6vCJI/jd
AjPfLT9QJsK5ltkha8PoFJZSvfQKC2/E3r5o0V3Hg3ZZ1Mz2qspRmdEo9vnrH5mek4CoJs0OiPV8
tXqMnTXkMhCzz028KFciH5RrQXXtajAId41TLrcYN4lLZdu481zjrI608jHGahwuRXnWZmabfG1S
bpTlw6qm8tRZqYarEFTSIgzcbQ2ForSH+7Dv6DWGobYPIZbfBnU091O8kLaRstYIjlp7mnFMxww1
O3R5FvuA9o8c45pnvV88juJ3pqTkxt3Cql8a3+a63lXKQl/VrMjXjCndNKXQoGByuowUjP8FEzPd
Bs4eP2eWagZlwibVWjSzFwZggwyMaaGRuSodZvrql7oul17XBh8j3Hw3CU6g+N46nV2+szlbrsm0
7zJUU5k9PANB81e7S85YKYdzR88KJHrik0qQHEJswWecGItr9DXCnEjJ9qTcaC9VSPW5GhXYOwxi
bgab/6bnLTbbKb/Pu6ZDlHlYR6N43b5EifLkftRUvx9b8byOa3Jc6vmx2ZrfuVWD+rJWtmVhLTQd
HP3Sxj38CZonKXWOuzIhc4s0HoIuYtECCPVTNV6mWMyXyOMWLCQQNjL4aiDrXU/vu5qk69ha7U8x
/7r2hT+v/S0108rLkpgedU8yhoEIaQ/QifolJyMDbhlVEigSMa7CJ4T5gJYDW6Rp1TRDRSCc2vGT
wVaDTvfbaXjkPdt8orGSEyZTA1zfLHBTCeuQjqCfrQ0vvoE5woHruMX11ap9aavpRLFXEtd1qROT
ZVXqWVD35fy8dPHP1lblxcw74SmFwwtkkFFTI/E+DqKBIEByQWmqnScdzI4pJxRCZdRr6uQqO6Iz
7HrRDNdY6tTTw8gxt+85JU7Ka2PK9JiGOZMnuqZLnxZ3BrnYdyGLF82qcEcdZJ6KisbQCPlnR1JU
t4NMBpIPE3lyi9L11xTHuWfjgyHAK/4V67F9GEP9puVk2eGD07xI9HB9y4YirR1nfyzM+jIZUwQN
LD2uSW18M/r+YiwNEIaVn1/lUn2T1AeppQ3UX0SLSFGxMxs6bTRdK3ZKjJvQTMJ9DQjhaUlZ/HKL
FADwye99qVEDEtLDDSlugBKp2fq4fGFmOfhh6ry1zGGOddwMR03acp+nIAwb02wP6opYsV/n15xs
HpeskcRXlro4lHWe3csR0c00zrsvGmNXO9cEZ+szKPTTbA0mkIrUOdbgZS6drtdsRSez1ZVnFTwp
DTj1u7qYRpC02UktGS+NtUrlHWEwTJoXxjNagHWFZ6YXH0oyYYZFrRbW9PUK8iCg/vTJXo79d8Cx
k1cbvOHg3fkpomEvlFO3G1nkCTWvmGUv5Tdhpv0R1CmNRzw02AbaPmDYcgmrsTqv6rd6ILPImhaK
Oe21iNTHjC8gY82gKRgNgOchwaXAjuZZSk+IvPJNzSRGr6yPxdyiRiiqAA7Tbm4ZV8MUk0HFUXrb
j1s578s5xo8RNye1H05fT3wvw5ypBF7VUieRizLo1QxxYaIQ7zadBy1TiHquJhgftoVId+1MnytZ
MKMuJeXdOFlBTwugt8Zkj6Na201qVe/6qjZpmjfjrc+bu6lxpjNp8Z+OhqIwk0d9ZRdURdsevl7C
ebEnl3tCMsbKxyLMDQUGORiZeMPqgmVULdXjelJX3N02/87SNqJUrD6GRX6LaiZ6U6zn20+4xKh3
acBuzc9mggmXuErJFIaKcVVD5wKbUxWqSQPJUN15qD6JkJlc3PHxWSNEO5uSPWnvk++klm8WyqXO
Vk76FrhTVhrS1Yf+QQeC5NYLl02xSodXBox9xWyIXAqGwdIBVJJlgWVEwy3qQ1BG2yxtdphBRi3u
wLCuzsYMbD0u52UXFvMJlC7ygLqrDyY0a58Wdb4viu2KhdNZN5iVh2PLbwUY4NPzMXeOEh00GkU0
Hoeehv6vsorNo1VqBYkMcYtHirtTl28IwrW7TsYPY4VpfLE74tLb9bhRR/xhoFfSbNSEwroqWi2u
mqF9pxMXsrUj6PCaWoVxPcTRdZoy8GZIhT1SUL10e/pWgZXRaO9gTUHNK7+V5DVsKsabvfAGbWTc
kqbTeToYWrH4k0WltGzDwWn6QYh2dW6V8pYUZbtbDXv2GiHvI0OfseAy9EzI/H7kbAlXQwuXSxFd
2ZGpb1edIQdZrMdCXa/pOo8MgfPxoDajuSPRlXOV+aAYGSxbFDoQgBK8BtoQWM5C3rrKRG6g89HK
x1TlAyTG6qlIvE9Zk2kMA0b463qSnpwhufYTLk4RG3/QYhDHsO9PC0pDxJF4crLcBlPLJlGaNBfQ
MdN4qnhXrYpDq/Kj2Qa2s1m+JHE4uFqz2fNmLH5DnVuY/awQB0mJUWsb+PWqPA1TK3m8CDogMgE8
VrH8MaDvJOosIjIFoy0FPMw9kISQ/nr0QLX8hIi0no362ju1fqxH5bMvbUbk/beFKKNHWw2/IVFq
bhgdNq10n7hLSpRO3SKc0RvQJxRZ3pKnNF2stCQDHGlZ6qDWaVlwldDejTEBaqWAlJHUyOpH5v7D
or2Z2bqXmLqOYWY4hJjOcEhl843jhh1B7atoxQTW/N3oluo68vd0mUXPT0XRrTr3Rc0Za8KTyRpo
TjtDyQji3v4RAYb06S1qDIhTHpzUPjP+fusYxF3bIy23M9jsO02SbtLq6Iagbr1pUwY/GLwgbTfr
c6V94RJSDB1X5xCxOQQWJu0HqShg0rfwEgb5HGYcnSJT/2EO02kZuvWqxMZTQrzAYUlYhxO+qZj2
uA6prSwDZKOEIE4fmPpf8KzwYqArITRwp87iyg4J/dfoeGYG56hNxnKz1Obd7NLFXwfNoVehnfGu
TR6RJYcQPX9g1Xrv9uSqncNRwCXt9ZvAX+ata2LiDuzTgPyhwmMV8KBsrW9hpj+0objWmATP+GD6
exG2P7GPxt9bFfWAQeriAdnLpxXhrICa/aGr1TFFDBDEay9vGRqAHMCobMmPUPIXalJk8hkm1UEg
bC3KU+0QFJABrZQTkA5MzC0OTElEKRRrn05392YYrO2mobwW1voMgBtHqYXKnCjcaF/yt6Gi054J
cIxqYoS7o9HiJklnhdCcdTsQJ+OppXsKSod6csgx64yO18K52c/hL4zYxbdVX//Iq8Sk202bwnGY
sW5xQN0UuWAVDhpsMJelpEcfglrTCJYpHk9l2YyncVhm7qkE+CX/WECxnC1OQn5fz+k1MvUalnrz
3Kw9J0RQ87vWml61qhC7gshIGOqxj+u08xUlfFqQIl4Njab6F17RhPRIMBjZf03DcpXZT2ucvPWR
Ee0ih0wJ0KzSP3PJMO/N9bBD7r4i3s+WODs4GXtgO3eH1lDn0xx339oyHPcxAOrzajwh0cf66bTD
vsGOe56qymOF413DQ08XjolFkxi6WyOevG96Z6HWnF8HS78D1PMSdXNAUtye3PaXQU8w2hKkiD0U
BFX2mCTAV1sT6/9KO87FIUqYIBJBXKPj9I5EnCBYjX3EnpBl9uVjTSfLHyeZM1KUBR5urFf03H70
CTESYUfRZhq0Y8QcBpXTfNL487TSugtrTjNCnJfQ+ih5OLztw6Qc7mRusvsaBZ+SpD0DLDxkBlLG
SQ6jZQUSonKdwcBIN5SvRS7u5tVEB04WqjfEsj7oA1gIIkQWvHjqt8VM2ifdgHmD5tDaTrnddaiG
2svsukUgKrJDqIDSN1kd0Q2hCkqH5lfejPmuiMmVacPhOMzxhRouvEVtDxuAFv40YTACOPJZFxNP
Tk+DsYuj25jQ7olV7b6Nuh/VRKOwts9qJt77xHqDm9Ngu4Kai1Cvb8bl2tjqLWsHBhc6pq9u+Yzs
jdBSVN8gnycwWMcHEhqjY+6MN2TNvs6ZAxCi4fjwPr21Xvxe38qT8aXlmgwWR74JxUk7i6eiDd/s
Tnf4WJK5+pR8Kn30JGgOEZ3ulLs+WTlmr/eVajKcHYzcNSpQ3NhWabiDnrJU9mU6yPGu64CzcO4l
aHFiXazCUjzQv/Vax7hXGvYCTpOCEwbv1urAKIkqx2NGyxmEoneBDDTxBUN8O4PiPHeO2wgYclV0
jpF0/Qe/qCaqGPAGRQmmrrw3uxgwkM0Is9L2kzUfR15d2d26Irl2j3v4Dgh5FnyS8ymO4tDNT/MF
dP/G1NXIx1ne9Ux7TSrzxcxjv3aGCwEFR3X9ZcYd1Iz02Viz5yZSJ+8/VJMOKSQrSutIMMijZ1zX
9pM0KpJS0ueUQaGeW7chXMs/hXT/Ayp7xPP87+/6+b/I8v+fcv3/hSp7GxvHf9s8/kFk71dFUiaf
779r7Lc/8afEXrG1/2QG7phAizR9U1/8t8Z++0+mwEVvE56nWrowkNr8l8hes/7TNiSSdweJKyr/
TazxXyJ7/pOuChM8h2M52wzT+f8T2f9VmIQgRLM0E186P465nbQ29eRvWpsyk2oo7LXxF4mHr1LP
dc50ErkeqRhXScspmsCrK6Mf9STGIic0lGmvImEGwX/LY+WVKBJtAd+Y/dLiwdfSd2VuT6thAU9S
WYu3nGjCANJ+1wh+Gz/MogfQJCzH5ltcoKtZpj2w3N0izQMsMBYZ9Syaeb8sy1mnzBgyZlDUbcTj
nmxNvbdNNrRO3Lb/3z4z1sAheqOyDdqUtGrzYR44DBEihfbhZgpxwxK+RzbHHJtBT0IgjZ3Rymhd
3QZeSK5hGX2O7PmN6Hc5pwrGj952HRJO8L1xj0nPK4ouQKLuycqFIYbif97jjd9Pqca5He0a2VTb
Fdk+TUXqlmRN3v60YVFtom3L5LI3tNtkbAO8YUPpYzzoA8ZuqMD4PbEz7SVUqpWx86okvtQ/auyp
TswFXwj/Nga/sPJfQ0m8TOPTlrmMG/hI6/GytawD615d8utEiOJ2B9IsP5GefALpWxHAWo7ob2g5
lhMyhj8/nz7wpRXnZnO1KzJr1oHvQoBOlvRBsz5PdQ6dgRZWxI1O508am4dVABrQG3f7mkXacpTm
3iIU2WzdREft0BN6C/ak7QHZvm7bo08Vv/DwA/RDMCCJQ2K8N8fzvtBQAiMbUXk0tKHbbVcgH9Tz
1xVEGBrJ9LSGxFlwtxTjUEvQR2QraZj7o3z0tzu7fdB44Qrx9bc7uF0CXfz5+IYdMT3dn190u0Gd
SsiZyQVuEPA26v3c5qftEd5uGp35vY72rjNOKLXd3J7225elNeFtv+3rxwz9bko4CvPHZzoZVWmS
Uzb508joh+0OLMiIAbpeuIT8tu2mMA/zI/tzTLudVTGl5fv2CgRXpQnEOOygTt+2SzYt4gaOaseE
C8JKs0sQVrC3+pFyU6v0xLH9uoWH0f/wuuyD3ptf2qoXC4Iki/fto828MJRX7nZ1tsft65sXC+X1
fDYx2k8hnYZudXOn96cGZyfBCzOZVTFHmC7HBj/1u5YgZ0vbgHcHjpiu6LCQVqNvjZ3/Y/u9Vc3V
5DHZ7m07fwzQxMls2675NgioKQi2J6VI1fuS35nVRM7xCDpGcuoy3i4mMDYbUZz391bX7aSJ1Me0
vu7HdpE1CRWtagN8JjvJvZQJbN06u6bEgnx9QmcM5IjGXw7PhjAPWTI/9vq0X9voPJu5F3Jc6mVN
nN14DnKUDroSv2+XBViDt93N7UNNNRdwYbRcUNDzobb7sN09AZeehIA1uqBGRwsGwnuxb4Rgn7YL
s33hcCZzLk5P29dkJBMsun3bLnKpZSfOgZwL53MMt3FMfm7fJOUvbKeVgfK0B9oZbCOhYVnvFWkc
lP/D3JksR64r2faHitfYguQ0IhjqpUwp2zOhZXfY9z1n9W/1YW9Rt+6rEK4YtIo3eaO0oyMBhAPu
ABzb97anL9ZUU2OPG+rRbaggQRE8F2n0g+PIddqkf0PtwKPMp6qHJtVFT9itdhmTDocMDzP1MWP2
YHnZLf922EyzvrZjRlrLfKxYfEiF3ynaIiffvFpiWSCZigAYrb9OC55WY4UMJGPZqHfpYF2PQ3dI
ufeQXueuP905xKDbsmyveGyN4+BGw6VQsjra3CcRSzjMTvKj4POy4DGzUJ9totvM4K6BJ0La5Zkj
XxWa12bwc1mpcwmdHn7tpNQDTy+QuHKCqnig/bWQWwdcDHNipcmyUAhw0KmC7UxuG5XvIboh0/yg
8s0gFuwExV/8yiRuw0dz6zhYgoCybBYu0wAq3usCYx/60x7K0UUq4AEJuFvSjcvV7bqak1tuJIhH
d3sdnsIS1Uqf/AMiYcQBJFLvHJzbDZEr5GPmZV0y8MrAWzi+hsbHntWy/Bp0JV/KkB2If5cO9MK6
Xq5XmfUEX8JVz6nWTnnrS7MfhWU+Lq3UZXZbkTPucHQ9VVHBgcB/EWa05ruwN7+hsAQqLHvgreyq
7YFc83cwie18X3zrlfGXRvOLOcwg/NvMiam9cR0G0V15lTBxgTrfUUb7rdKGu0TN4DFObhP3mhfD
a1Eb3yzYmZY/1kYBsF88LsMEG7pXkLIaexOmltsogdzYSW5J2hyXlbb89zIdpTZ+MmEj6ePDAvxG
FepTU08ftF5DOHD8An0ecr75g97vZp5rHRE/LBZOWzxgbD+ZRJRl9Kka7wEtUpXXHvIOmj4+oF7i
bpkcM0h/dHx60bV+NW5GviK77eOWJ+P4YVm3fhXdBjo7BrtyD6wndL5rZHCW3XiJEByr4N61Dmrn
e6M7f9CV9MHRumedA8Xrie5/dfT9fznUvjn6Xv0plvLMRj4f/3948tVcCr/Wj74f/us/eR5r/+s/
3xalLn/03wWm9j8cYO220ECyOmQnAHL/s8BUqP9wKDxUHSpIhWboDv/nv8++hv0PAASaaTvOv6pI
/3X21Y1/8PuUTlPKY1K2+r8sMOVk+z+QfNgBTdt0VIdG3px4tXgOE3Yl4fVRD+a0I+FSRe0i5Xhz
Yo0P/2zqFPS/NPReB9wGTo/UQqS8R/t0wFvoly4Bsjmb95c1vVSlnZzWW667SexmoEGjgZeTgOpY
l7fbDbT4W6j4/1hGwt0nPvCnoiuE54jxqTTJjRnVo6PPG80vSPP37CJVFU6TI5ywDwQaUNejC3iY
E6FfTfeIZR/Pm2dlAI5UMhwOcYNsGdD/msIqHqcpo0l+NJvFfysT6zhvrR+YRCXAg8KzYQffJ4Nv
kdendu2yj5duYkaPap6ps2z8sk15lYTPSO8/O3BUbnSwNPSO/Z1lXk4Wj1FaNlTUvuXlvrhLkupr
EiV3ecVwQIAVCbyc5weymOO9fpbZOelH6KM2ODWzMCK8qvIWBcPVt35GWRysdKDo0y7v0w2HWBuT
5My2XneV0/qm13IEuy1QhGBbS0Djcv/TM+vGzLp22rCfVCPzf/3DkRwb4ivRO2NneRAz7vq0uk4B
Kyc6L30PffHYoMAJ/hNhH1vRN1xmbcVJ/l4Mc01tHT0GA8w9FYLvmVlthClt8bv35kly97ROcwRK
yRghPXXVmsoNYjBXZg6+epF5yPKXym+vLauGdK79c35prI1HCgF+3I3Q8RWMR8t/x2l1H2XVh4ua
tiXfT1LO2doSGlvytpTYekPj351veiWs2JLfzyCQGh1SAW/iTASzL0cZHiiGm1kLgo0uVgxjS84f
UtoQo4xE9k5Tb8IWhuxBbCzbtaYlt5/N2p0HFQIR1ya1m/Zfy6C9bHnakqf3fVhBxUVNhwt0/MbN
KFDhASPZiCNrH778/DSOTDFlA6o/eqh6X8Wuc+yMC/dRW/JkyHjJFS9hI54q3pJ5k0Y9+PxiWdnl
bMllNb+jApdzqddRIHFwnLjfBbbS/E2aFlz5ALLmfD9r1pG817T0Xi1j+uHF7Ttcifech73zTa8N
QfJSXWTd5C+CeVXQHSnaejSJBjtyQUfKb4/n+1j5fCG5a5hMsEp1AX3ELiXgfZceYOpvLlvzQvLY
3ClFFfS8FxX++KzFpldn9bfzH74QnbwXNoXkqkrezpUxAW22KShQla9KEXu+8dFQqg+59aVuHCo0
jgnVka8FXVV0ma8tieRTb0jNBDgFZEhkS6w7kxw/lf+354e0Et9euThOHC2bRadwoJy8pCwAPSQx
WZ74MR3c3+fbX5vr5ecn7U9G5vaFOizovyDk5QeNE6P7cVnbkifrqggr1BhGTzURa6YeG1nrbN4w
zLJc3tkhheTLlEgUZdH2kzfM1TVKQbzQkZ4tuuvKrb+zej9yJDicH8eKzwnJnXmU1WY3Zg5qLXvk
re8RxU5SKuK5qrqNHXJtmiW31mLDhPG0Hj2Q/MKLxCI87TjpV/i0ncu82pK8WtSToiclOOXBcH6l
lvmSpe7GDrm41ztzwbvHm0VUF1Y1JQNoY12AGAVRdgRnT5Wh+dEe4+NQq5/OT8TKYpUfRHoKNwyt
L0bP74YrrdGfm3zcmOPFCu8NQXJhErMO9Xzl5FEhTk5s3i2VeYaDXrsF9sIYwYoiObgVYbXFBd7r
TtqdURybqzqoRg9h0k+L8LvdXOkulMDdzkjCe0ObH6Gd2okEWRXEyahfykVw2d5tLdY9cfk4qJEl
KOvJg6EcnBQZvCza2J3WJkjy+MBxA4RnWWNJrsAeAdvIXoSBurFzrPihJbm875SkeFnHnhDwDMTg
FtvB4I0+nSmf7P86v8bW1rLk7EauZw76dnhiongUjng5BEVZdqUE+g5N6A1nXIleluTvQJ6hP9bw
mEabrovOvo0j/V4T0V8KVPxZCCrAADl6fkQrk2JKjh8nC4DWaEcvLdtvmU5RrVlHj5e1LXl+Ws1h
bdpL3JoAgqu+Cyo3iTd8cmW+TWk3D3sd2uiKbbXv7ac6sO6EX+y7BGpHdWO96itub0puzxrqfWQD
6IJCFoQUDyTEYFVu+x2Y0x99/Owa6fdePbII1Ai2EoICb4R7M6hvXyk9QKyYwBEytV9gcHfIAL3+
TjXwzk/QUELrFm7DnaFHh7F9VsDNxWm9EXXX5lWKIZVhJKbTgmsL/fyTxXY0g6Y+P61r90+ZDhFI
jN3YQcaJRlc+2+rflnUPTcYhsb7oxV/gd1PiO4HpfG9rkyBFDTMfRds0KcHQAXsvMgozfvYCfRyF
SL88vAKG3Q69a6tKiiKhIaDU0Rf5W+UrRD83bY2UMs/Ck4JEF/Or8G43xA+U0KktNAV6xdPoDC3S
TZUfdVC458e8NnlSmAkoaoZ8GwNTg1B6vPJTAV9kG9FlrXEpunC8BvTgJhRH1vbf8dhSiN3CEnnR
lxtSOBnQtUoC6FE9Q++DnQjyH1U+fbysbSmchBDvoPTK3Ixm/0m3bd6+lefzTWuLW7yz5co0L5CK
GmnoxP+c98o+tP5PNl1qUV9nfplj1hi03Xs0eigT+zKSeM7aj4r2cv4DVla5IYUayjAbO4QYwktN
9zMlQgFItPyoucNHS0mOg2Mf9LaHAGra8KqVdW5I4aHXprK1uMt5lCk9q776qXapKPTrG3dWn84P
aWWdLSiZ05NEnVJCFGnslaGo3WMSQAU4zMNW+F9rXQoLttpSwAsC3aMi3SXLxjV0UvLosl3RkMKA
De0AXCJI2ijmXH4f0Db5XlE9e33eMmuTLbk3JLpa5jTW6FkUZ2VInAjeLof6mwJm1aFgmJW3GdHW
Jlry9tbQIIEJoOdAA+04hM1epQxK5WxRG8pWfnVlLl73z5MzIzyblYrOLwJAcJhERv5Aufun86Za
a1ryeUWPifVqNXla1Dyr7fAz04bL8jC6dIAonbFpkc6ZPQqNrjSknnjhPFz21ZI3C8vndUrhqwMd
GDq8bJ8hs9vw3DWLSJ4bjHpgl2jqeHZXKh7I9pGCKuXP+Q9fzPpOGNSXTk9mMlHrSSTUWXCB9ano
rA6W+LJcNZYbW8drbhlvHA1XlqUuua+Ptpne6wb7xJD+FlPwCDx/oQ66mqvqQkNJPhyqjlXH40yC
ISu+zzHEUYm94cBrcyA58IQ2o+rOPlto3H5oIH4MQX+fnwFtbQokh0V6J6rymcAmFO02MH4WPmJW
tf04xQ8NcqVG9gA/I2gU0R6N+GUQ/nIHtKmtbYvfnMCmeisfurIlvjKjnawFYzbSKR7w6jmaXgI1
fhAaNB2t450f6IoNX8d/0rwdVk6Pdubk5ZTCmbl4aczyeL7pNRu+cuietA3Hj3AISTolFT5IPWps
Fn0bCvRNH7rRJr2t28WEavqFo7tZxPuMwyS0j7exGz5o1DZjUnOeN6Z0baRSNOhboPpWTzSoIKHp
Df85cMXh/EjXmpaCAdUSKEFYKtUrc/+V68qtaM2Nr17xUG3p8sSGRao6g6uWwG4C4wcFMV+gSoZ+
X/NMM3E3zrlrS0yKAiIiHWtDmuFZiv5x9gXwTg0liND8fJl5pBAQzAiaJGqpU8Ey3o2O+nF2u8t2
j9enxhPzTFFdRqrJ8oUTEvoMJVfgoxblhfMqBQGEHSuzHHUq9IsIbIx+rQTt83mbrNhcZucWrRMV
KtRfHuxC3yIqwRqYFfrMvSw0qktYO7FLFIIV1C1cb9Qjih9JR6Pc8/WyT5d27F5tIAeaJh4HoulX
Ws6U/Nnf7L75fb75lRW/sKqffjq0ihHaC7xsUIXx0Ugs0LQ8CGha+N0RrXe+jxWHfSX7OzFPCnEi
ohCF7ukonbeiuc1i5Xi+6cUK7+zdquSwwklyeIIQoFPj1PgZ9YjlwGZtBwXXY5N8q7PlVWsrSPJa
vZ5SpaGQ1FP6jMIHQd3FfJyLrdz92jgkp/VbPVHh+GIcZCzK1nkZ5ucho9JOvXEm9+q8sdbmQdrB
0VIdJ9vEWEgWPCdjjpKl++2ypiXfDWABBLVPstgI0/vU1T6kebXR9PsXB2oQ3q7Q2IwmmF/4ak4J
VCOmP5Qs51zWXPnqvdDaaxTTrsusuDk/kPf9AT7/t73Vrd1Q8BzP4KXL8QDDDCKbCKEeJ60ybqwh
zjd8Ym1UklunsL07qV0TSnMD5qsORK9hNtAxjhCMlGiA7IU1uPtRH/7S0so6XDY6ydvHCSZVO+DG
nQvtl9M79zNVQy1Uj2YvflzWxeJAJ85uZsjrtss1wCrQWXbco0/lQuZXv1D0+3W+i/d90ZYxcaNJ
GZ1weWqHYTyEYC0OYaFL9jmZivMdLJP971EF8Yi3Y2haBdEx4q3nAP90jKMD8+VCItCAagHJncbN
xipYG4nk9kaq+yLMMdaQ+vdTL8odbNOHlsV92UAkjx9SMQ8dVYVel75007dFOXNUysNs8Vgwap+r
cqOf9yOLvYAqTyedI0fj20Ywe3liax9gLZ8/q0gXXJRUsWWgHAV4iIqVTEcbhU1xCMJ0fLIqjjkb
X7/43DvTLSPlprLI7dbh/R2K5Q/oqt1mbQyxi7hZdLq6KdoIZCuT7Szdn3hGqwrUjAZeHXS1vYop
Ol6OxFlkbSzateYl385DS9Xmgp18bBE8RfstfHBi0NyNrxkX3S5tZ+n6ZAQg+UUaTTH59SJ5qc32
GWW8ZHd+qa4sIWf5+UnbEKuOmhnmbLB+5lOvq4hjlpcbT1hrjUsO3am+iegFDwNp2PwpQrhWRQuz
72VfLjmxOaSN4rtcptSwpORkzj8vF8fzba88OwA1fmsWOBqNKZ1Ym6ZdPKIKvNPbL1lxG8MuqtZP
M9yec/djM3G2toYkPx6VIC8mQTwykvFPrQ1H1S6+DyLbAluueJoMe9NjPWVVMZoGjSaq2/9usq8B
D+JOWv/mMeG8zVa2cBkA13ZdoQWw7nlVlnxR3eA2Ttx9TWFN1WTmZXP+bwg4xW37MGFB6dUiKRi6
yHtplNWeH8HKcpXZr+PBnpreIpxaTnWnOt3HBD2T802vGUdy4bCEx1CBINJDaObW1/MvyMc+hoF1
Van94XwXK4vIljy5Qee96AVxbkDY2onrgyioT2+29rS15iVfHtS4Qk+RNaqr5b5yu1vb7XeqMW1s
NmsGkrxZpNCKALUnA6S04b5Qpwcrqpt9EUBWYI7X50201onk1QgqIukHwsKrO0C5ZYnEZfZFQ7so
5Hn9fBdra0hy5SANrTTPmYVKxD+Xtxw3qTbW0MoMyGi4peg9ciu+Pm8AGRX99chEp46ycQRf+XIZ
Dqcl+VQU9sAbSqd+jxCNBadz4ZdLWzCUP6Md5xrnX3M+uogVoIWz72L3eJHNZdQbipkRCvY572YK
GtZkeu5gK9r49DWrLJNxsj8qiFAaWmSxvVf9vunDl8wPPp//7JWoLCSH9bNGQ9yAJVK0SPzYlfaA
Li/5QFgUDuU0hdeBom2syrWlIzlvMSl2C7sFj7yWcqXH9l5z+utKCS5sXnLeCpYbtw4J/YM5lo+V
FfU3TUSFZR8NG6F5xXNl5Fs4G7FmAgz34kTcYrbPiD3szDL+SO716/npWJtpyXO52yhVaDtcDZkJ
tUZShwrKS5q2ZPyI7veG4tgL0e2o7V2/RCdiq7bh/a+2ZNyIraW1VhiAV+dZjSiODfTj7Df24bIP
X9bTyepvzaawixQIdDpDB+hM9b02+RtnrLUvX35+0jYyu2qmxq7pKW3zidj2VNhIBl323dJ6z6jc
qqsOfL9ToEeajGELL50W78+3voLuRaTg7afPUdvGUW9aXpLVTnbtQrkUQMMCyRe8w1aVezCw5V8V
E2G3Q+rqkIsM7YxwdCcGXkeTjOfq4wDRXn3hNEn7Gsxe1HaTY/LGEepguyQLHc2dsgHveT94wEPx
drSaUUyhbydopVR11npq4k8v0aCP93rDytuI4e87uCWDOdoOiHdRCNPLnJd8SYWq4QH5q0+G8uX8
pL2f+UG85u0opgmmVLT3TK80G3QNQMN/sdKroPyphr8tO9ininLZbMj4DjizoyjKc2jSA/9nOWTf
tdrJN9p+P0ViydiNLrdT3whpO5p/DMXzPBcwfCFiCKw5cigz3ywIWZl0GbQRNVFqxSMeFCr5X6C7
dlZV3kCm+tf52Vic/N/v/pYM2DBcdTI6BX7MsE06eJEgZu875zLvNyTvj1EHH5MG+du6gIB+sVFI
KceFjUu+P81IeQ6VRlWIrfxkC0c6YZEYucwskiN3PMRkhgWFejOK/JAGfv21KaGtu6x1yZHRP0cU
Z2TxqKUWPmpqdnTRKNiIEiszKgMzuOF0Q4amNyDA4a6yh53iBB/Pf/fKotcl1+1GKCkjUZqehtZx
aNZXVS6oHX8cRLCrLLT4xmgj0/L+kQy+nbdBwmmLCjRchYWI0VBMRAVUlpD8a4UFhlIsymLdlH84
P6yVkKcvPz/ZADt0wNw5pOYqdpJxn+fa96FSbjgSRvtsMDfAD2vTIu3gaMapFEmXFAMbaM3aMNZ2
yNtu+MJKkJAhHH0w+vacU9pllO4XRa3RaJmh6LUuupFAX/7WQNkY2b1pKyZvcAjgRv2TGVQbZln7
csmLe8iMfNvhyx0tOqrZuM8S81mJm1/np3bN6pIf1yUEjWi4EoFSc9wrQxbchGmhHy5rXfJjZ9J0
SImpYow7tyHHXB+0ahbH842vuIAMxYAMSmihqFgwQ4coQGD4ln9bq2OR7QzYmsUdSklJeZ0JbQwu
Gg+aXG/neQyBwVY1VP+OMbYwMXY3bmtu5BXenwkkKt627cSGAFvE/a0ECd1GzZ0LLdp5S0kyyf8q
9bXfVoHo/1EmU2NC3gekwH6KUGvqVcv7D3SmqxCO4KU2pH0O5mZcmKx9H0rPaiaKdK6uxEQxnSjZ
BXCtd04Qd8egVrr0qgIjVu8dKwkea25P2UWrHeadt0YoS54gFRMDQ0P0wdT9u1S9Vrp+o/W1ZOmr
pP1JION6I2qqoHovSP+uxQ8zTO8izbqaehc6bscDuErCtHTmi8ICUl9vRzOFJWzWRrbIlP0sK/Gx
hfju/IyuLRbJbQcNhCpZ/NIbqvZ+gC/XzrdSsGtNSz6bjpCqJ9oIwjpP7ssKEa1SbJxs349ltlxW
ofRRLvwReAhs/l8cxfhNchTSent4ucgqpuRCod2qStHM0CvbDVUGvpPu4IDY4pNYMYx8N47CIWiT
FsNUaobUoB8c4Jq5rDTetqQtNtNzJPpicJcjO/nQw1lvbdVDrnz3qz7lyaIHHl5WrUpgcY2y/oU+
YxnvCtOBbvW81VdmVT4hB7Y59rZDkO+z6bHTyYd20dGOnMsmVT4jV6ZRJYkzU2SvKOgTZzFqjRSU
bHz8Yt9/P94jovvWRfXUVzUfwTxvpDz72S36rw7w40SHWDat3Y3D2soMmIvlTmagsf2qoI6w9Oah
jVQvNyL9JY0zLvwXzYBceuJP6F83elV6mpr/nQ5wGgcTokuuhVbn+R7WRiAdcAo3Rk7YqksPdu10
h6Qn/MmXoZkhg3xrnWmeLE1P+PreMI95DfwwrjYub2uzK4XJuR8Qfa4aDA8zblqqV0n8eyz/lHWz
FeGXqPje+pGiZaYEkVYlbu85gE31ST+Mym8qfxLnZYGouggzxrydODC5UhnFfnv0IYNdJEkOseHe
AiXZjciV1jweBHZ3Y2Vojtc3bfsQhdpnl7+CW2+favWxt4xPbmeizQ7nW3EL8rDytd+tX+6sSPlL
devl3c/JkdtL4eLqSi90P1w09XK+w68tpcCEFJ3ntnkYgAYBDNWN4/nW17ZkOdtRRQHaXIJqatWv
rmwKCKEwcBtUhFDWENfQj1RQDhhKsz/f31qwku5NnHnytAGD4s1qfU8F6w8Imm56s/j7fPMrC07O
ekxBiUq0s2SgMigYjSp4tJAK2WdOcUxHa2NVrzijnPEw1aSa2pqsQWhR8gWN8ENtbcGb1uwjOaOd
GWkdNUTbCEEUYScH1GQXpNHGdK81LzkkGtyzHXcTFBth/6Hv2r1d93d6twXUWLOM5I1aY5O79qF8
Ct2uWVQR//h2tvU0sdK4nDeApK3QnJpvV7vgRsByLQxr42C6smzkvEHta01iJJAlNUb8s5o/jwiy
gdCAENFGfuT80lzh+7HllIGZVm2X9aXwgj5pYLr7HLFP62jbplr/ufPHR602f6Llltr+fuz8b+e7
XZlxOXeQzPoIoD2GhcvSUN5yr60o/DTk7kamaM1yS7cnW2tf6XE5lOSq9VR/WEQ9VTQ9Te4nyhZu
fq2HZTmc9BBFaG+hFSaQBxIvaRT9bRRoIWI2nn7LjVPIckB9ZxeR8wcIOwo9a2A/AY1gURNs3SSx
43VR/ojK9d7Iy4fOarceBdbWseTiFpQ2gfBtOgvUx8Yfr+LoQveWpc4HgjkCyzNLzIq0uzax0WSa
/eKoulX1+/x6WpsOycWZb3S+Ar5+9PsvyqzeCF+5nnXUgtUtR1/pQk4shL016ZYg5Wvb/vdu1g92
UfNWMSF/6348P4oVr5DrPOCpKMcJlLAHC+mhTHU4j6u7tLK9882vTLFc6jFMThw38SA88qgo7NXJ
xzbVL4QzaYvZThwiQCax6wvMI8LmAXrgfqcbWyWna3aR3DlULYqaOz5ct4KDX0BendjiKTI3aenW
LLP8/OTj7SjIzDkaIb8akRyx80dUJi47KL0SV5w03XYWEuxRb3nKUNz7s+IldvR8fj7XzCK5bKgk
Pvnv1lrUaNFPh5JuN3XhfaDW2caKWYlAcuVGG6RpE5rYpblN1QOwVj+2PiAJCmH8s15nFy57yXkF
OWmUuQYLIIGf7vSHFm2dviw2ouiKleQiDrtT9WTosRJKzOZHoL/pUZ+i6bYPs/Ky3Uwu5PCHxglT
mzmux5Q8u5p+CgLjqq/aTxdNtCodTx1NyfsRrU5PqZwHK4UAFxE8l7V0WfOS66rw2BRZ1gsv64qr
UTdR4HBQYks2NuO1I4ZcyKFEkERRQYt3JeUNesr1Tp98XkFE9Af9679me3hMcYpE1Q7LmwLET0W4
0ff72WAUv946dhCEXRsvLjKZ7RER2ZS62/h7l4ufhvAf8wRxzfM2XHK97+zVqnQVHhXNRpiPMZrK
lyJ74qKiFSgst1/H+TtvwBqaoxs9rQ1J8nqNWuuoTWsyH2aX7dGZQgM6akuvDaoENWiz3fMUvZX2
W9n0VOlkbjmtOrjLyuvQff80+HX+NFVRidbj+ENVEQQ6b71lOt6znhwBSDerlgJLY5Ypz6lte4mS
XfSuB63u2xWgQQDu4qAC+mQDQZpi77fl9SVfLeSij6ZSC07mnfBMTpm9jlSNY15kEOFKHq+CJ4yc
mUnushlqas0y92WKCPP5D39/VoUrOTyaXq3ezCHkvXO4X+5b4Zg9F5FzlUzphm3Wulii8cm2Z03O
hJpdJLxXRK3dX/WkKKKWUoWqLrKLru1CrujQFn4hP+e8hNrx5xGqjr1DgXE9RdqFHUhe3Rf2qOgl
05CLMUUUwld47oinX1OkuL/Oz8X725NwJXcOC8j0QlNZNr8SqddJgeK8bVAtMskGne/ife8SruTE
ZaGNcEcxF1o8WUef5OYTjM3Wz8tal3zX7+CE73hyg7fdzvdqdp9ZxXSZ/eUSDn9CTKPpaDsp/F+m
PT+NUXibDZdVGyMl93aRlnqeF1HALRStx3E3IEYI36HVb7jAitnlwo3RVGy1DomdoWFG2iEey7nc
gysMjucNv7JyZKrjqjQrPh8WJxd+lzKIDyP0Z1pmXp1vfu3zJQ8WcZKxzWB79hoEUcDO7Acxzd75
1tc+fun1JD7oekHhYsmarCAc3ucxsi1VXdXXxeRvUauudSE5b5nTQ6sJYmih3ofO9FT56m0GBvP8
CNbsIzlukgX2VFvLujfC6sltUvVzC0Lr5bLWJZ+N4e9w04SlCXDxFyDAGyc1LtsRHclhYyXlRJRD
Ud7WXbFPI0ApFg/+G3vLilnkWg17LO3ANDCLBfcpmy3wqEHM389b5f1TlpBrNMBD9e1YMKVGFMYI
0rS3vOZ9moRzM3PxscT0HA3qc5zn/sYkr6whuWBDqXPdjhQSST6CpEWc3aImf7WIR5wfz5qxpI04
HSJlMFLGA3tdxObVqkcbceiNj19rfRnUiY8NY1A3bklWWwhqKs1Zp3ov8C+c56XTk8bNdPaTHFkU
zw1MFGaT4I/lKpctfpm5OB5FOIuRXII/9Xfo/96gQbxxIVibUMlrQwVp39cV1LloWPv2s9PpV5nh
X3SVFbbktmjVBYqv8+V13z5oSmlCnlv9EbWvX2h2yXmrwCh7K4X8yGrnGzdCyF7bfKZ4zfn++zFc
yBUaljJlGZWl3DMRcayn4aVARdDv1Ku+rD5y6di5lfPRnz52rKnF6RBVnHca+qk15YjcsB6GXv2T
lMhL2+pNqWeIAfpXbU3wKkzc1UeflWOnvbPStjy0sfkhGpqtm8rKYpfLP0a9CoQDbsVrzNxC5dJu
b926rS/by2U+ZMcdBZBY8DFJ58NaW92MDP98DFhZkXL1R1glJMpmmubEd+XDTC+i4irO+otg6ujw
vfVTzaYsKbKxi9WoD71Iv9p+ubXDrtlcigEqOlZ5Z/MsZKD/fs/J2N9bSb7FgbpyhVgEB08jTAjX
Zgj2j0c5J7lpnJzCPPeapf8njuwtuYg140vhAOwfKk88NVN2jpZPaJkJkmO8g1DQGGzM75qRpJAw
qjDTGQMTUPrB7yAZkAIbEJE9v3jWGpfCwWCGThG1NB4igBa1xp2TFBtBeMU0MqqtjLogQKbG5A0l
QqRdFw7y5amaotGg+yHvvedHsNaNdAafRr9C15BukLQIKLAqqFDV4mGvNRT1nu/i/YyJeItz0/6j
KOK6inWWaZvVv4UyPJmVjZqric6pKoY/gW59ON/R2lik7TxwzahKG4Kz6vf58xT+smNxKGthXtj+
0u/JnpvaJa8cPgPRutQLKnEjyuqG9bVxulpZTDLMzjR9JQt68rBDnww7Yxoeq0L7cZlpJGeuAzTe
Wy0gyiHCOIf6oUL2NzScy/ZdGVMXG1ZWjlSnoGGoH61mNnddFIZQkDobOMy1NSR5cVVQfTblZMIV
JU/3tRBP1tTc2H10aPvaOmipe1m8lgmNY61q26FgjufcuCt85YNI3S3s/8ogZKSdqpu9wpZusosN
94Nr35iaeuzV4HWvz9wtLuMVN5ABd3PazGqrMoQyqu4Skd12IFic3N6q+V9rfxneiRsAHnYa0yTd
rvTjwxjbL5FrfxwnxJvPr9UVP5DRX6NS19DWYaZ+mF7QijmQQvz7fNNrMyB5sGUqZQU/Lmni9EpU
Ebgc7Z5KgMKtbqPh9/k+1j5/+fmJeTTNHANIYNBuyPWlpHE+KmgfbITrtcYlPzZMPw96mzony43z
/aQ7nk3y8ELDS7uxFlaj4+csnNoPP1qR/2D349fzRlkzvOS/5ALMwqqXF77A3JMRvWksBylXN/pM
pdZ1noQbmI21tSltyEmSgTEB1EPCXP/q5ocYUcesnje2+5VRyKgrCm7Dvq7RQFELjXxkGGY36FrN
t34MsbpBEgvC+2br5LjWmbQzt1XVl37LVLfpaB6aQNiLmmVzbCdkO6GIEdSWWMXh/PysrCu56EwR
ap6oi92ypHpukuBBcbbS9GvjkHZlJW+GKvHxOYNs9xyoh4lS9F0KlCLT9etum1Z/bQySc7sBJ/lo
qZDswvIBkqHHOdyCLK6NYenyxKeVEcB94jLxokq+LvS0WVm+IKx5P+cmj2bKxvpaG4Hk3bnZU45b
L2fVQTkA5r+b2IQum2DJt4VScHW1ORv5KjyvWVuLnTJ1W9QXa/aR3DuNfVt1DT58tK6VWbkJqm9m
oN757R/7smO8ITs2VUdzvNwv1SK7MVB72PVxNG8EvpWrjgwiUx1DsTWyNB48UYe+qQ5Ud9ZK+zT7
G1jjlbAkQ8mI2KqwbYPqUVf8tKb5SuPRtbO3OKDXml+m5WR59lpqDjXSK2jWtu5OpzSD6J3s+yba
OJqudSD5cOoYnREUJoJngf3Mk97R0DJvToO/zi/ONftLntv1vUBJVyeuukpyyErf61Cv3UGEce10
4jIPkKvNQrfvR9FhpMCC2CRvn/JOXOa3MlKs1aM60CeKOlUVIPbcTU/N2G5kzFZigi45rhqGteEY
mD7L4ys3osZ9MjZf8Fb8VoaGmU6X5G20xLWkqj8abd+/iE5zHnUYf64cNKj2ft1cVjQndMmFlT7R
gEYvpa8ZSspBdp2DaczcrSeNZV98J3smA8TqPugyDSQLJ6K4eFahEbqlCta/ScPSP0z96O99q/af
9K7ZPKmuQCvQoH3reI2rwOZuqqYHOLpWp11q5FRiLsXhZvB7iuHfT35wuNmVer9xAFxxFRlEBhp0
Thyj5pLYqi96mD06Q3SP/PQTsX3DUdwVQ0rOPltuPVYG85RZ1XUdNLdGE/6Yct1zuuhXnnGPUBHE
PCTthXwL4lXq4DR+VZrqqiOD6oT9iFrHXVyMG/vGygqXuYGt1NfVugPJ3rdJr+6aHNqetmqpmwt9
62qIOw0p+br6eT6QrTirjDbjBSSwhA9iMOmtPwjwjAcbddCNXWqtcSkSzAKYfBaCeR19x6uM4NEf
LmNqFzLQrB4DJTcrXvLLqtdvRecjUG5mW8/Iax8uOX6riKQdypqydCi+UBM2LaiT3TYMvYusLkPM
QnSnEkTpqR0vBme3FI/3il1sONzKx8vgMjWcZq7OAFjUtDIfCgWRJkrOLuMeEjK0rHAmmDc7TJP3
sJz1vKuR5Icp9bxhVoKFTBPcaCKOooYn6tSsfxrIHuz+D2fXtRy5riS/iBEgQYdXku3VankzL4yx
AA0IEKADv35Td192+x4dRUzMy8RMiOomTFVlZWWSJj10qtnXHZzt//2XfPaCroI3QZNashZpt7Nx
MYN2lQm/Ml88/JO76JpAFlXcpIJgzkVZtsO4+9lPVwvfJ0wO4XRtPWmqo/aE/hGG/Kvps8++0FUW
Lq2dZB9gij8EFT8CizZcvjpnn+RR5OoI6wniD9CpBWMGDkFG+C+8kior3frF1f3ZR7/KwyENw30Z
oPtLK/h0pEb5+Ui6vwQfyNU5jheyTHMCOZ8Ygicx/AOT+CvrpH/eqdF/0cR6IOlN44Ml2g/FwPhN
ZGXh6SrrYfb6xV767HdcBWvZz03DZ1B9ZI0KOqwYXGrlS9MEZ28iX82j/vMKR9fMMcfjni0ptHRC
MlwmOe7GLtpxWX5Vaf3zCmOa/v9nHF3bJI77JN7gAHe3YcfHjcF02hcXxmdPvzrLfmBHGi0+nh4M
BlMb063qzcPf3BPRNVts7ZZaw74p/phIXY7QodFZGYRfZff/HOeja/HfPhK0pjCF28TmJ0QRt6S8
CRktUMGJv+yLR9dcsX6Bd2HfgwefttP3ZIyAyizCbv/99Xy2ca6OLupn2a+qhUoJPvDeRS55TSoo
Znnxwp7/7ldcnV+mPdkYNNw2cwlvMErVOZmDo6j0X5Uq0TVdTMc1k10J7QdZJ/sIZMzxy0ns/8wx
/Hd2H11zxUqddi06kuhTTd3NBLXfAPozEu8r89j0KjXdlpJtkybO2i78XpPuOVzgkiu8XTLVu9ik
GyPJ3w1XR9fUsgH5TOOPyJBLOi1ZWbVkS1EdF+nE5787if/FLpssH0rThJtxZNWmjvsaZJ6/5BVH
15LATb80hqV4eidtwUi4MzD+WZTalOFw/1eb7VoZOBiEcviDAfTVH/6Td0CP6KFiX0Eqn1xV6VWU
VmpsWIwziAkwchKOvjL91bjlZ4++itL+nC4s+kBe/bK8+3h0kn4lIfrZo69OOeOsI0OP8DAsrEh1
feah/qtKJ7rmlaH0jL1oTgECqXVvWwyJzPoNyhnOvHHdj1/sy0/u2Wt+mbJy7Nd+AIri3Kkrz+Ny
YJhAFmO1md3Lv2+dT17SNc2McwthqRpaa1Ik8bcoGvk7aWP31UTKZ4//+Gr/p9p0qiSet9RgFRN6
kiNps6prv/jo/5yvRtcawB6ZpW6k+Di244W5xs9tiVFprWm22vSwzO1vIiK1A5XuK023z1bkKmZ3
so8oeCuQcKzm8L31OZH5olXvoIsWJDesloPI+kbau39fnU8C1bVQ8CDLqe4nDhgn5ZeWmTCzQj1N
oBP9+/P/GceJrtlnJqbTJCpEcgy4k6dlEDMpjE5g0cIMNBU2/bxEXtaZ1aq86Trv79yxo2s9VYJk
LbKVRzdxDY7FQsefMD/JI+nf42Vu/v27fbb1rm4W5SSzFTRWNlHcmWzEzs54kv6dxVJ0zX4jFUbo
4f+KKzGIX5UZmtz3y68mbj/76FfJAx2hRcV4STe9meqsi/GpZ7/7Sgb/k0W/pr6BV+FV0KzFkSf0
Bn42F591B69FlTTHGF6g/QYcla8oQZ/s4GuuGqyilpINH1/FmYMINWxvXV6V/v6vFvmarLZAIq/z
fGiqDi0k/aFptzygHcy/ICh8csNc89VihrxL1zaF2hVHdBo+FqKr1j4Cra+d5yyJa6/PKuZBWhDS
OPHdMsrUfNFe/WQTXLPZiFVL2abAt6B6EcGNNfTYTel39u9GJaJrztnK7ECSsk2gCCeDpzGK9GWB
ut3fDVljWvj/3/woinnjVVj4JBa55emaWe2n2d8t+1VoD/QQzJzjbGMV6sIJetRcfCWV99mLvzp9
ceyxNnV4uM/qfks8+X1Y3VcIzicmdNE11ww1n2cmD083iFXlsOZ8XS8oPO4hsXufWLS1K/7bK/tj
37b3A4b4aYXem/YgpmIGkn3onxo4SDfC+zl2+v3f3+cnV8K19BrGN3stQBfYqNFs/zN5bIZDXfZk
O0tnEeKmg4+ZxS+O1Scv+JqkZmeomVS8hSgemRwo8+m3j4myf/8mnz37qmZflO/ahjDMGKkS7tAc
do9V4Yfa/+JNfTznH2qjay0p22jREA9vinDzbSrLs4iDwur04nf+w999hY+v9n9yJmIxEucm3M/L
Ula5t/QVtLa6rzDWz77AVS4fE8nUYnFjjl5dpLV/56/T46KboTCBrP9yFa4OP+QieBh4qHnq6ZHS
YBeUzRfdXfq/Je4/LcHV4ecsXQmfgM17Ybo0ENMNdZt5NPZBtCPk1BgItgwzJC49wbuDA20Uykeh
O9RLr7fB2Ls9bF3TY+u59bkKk2bPV2KhUJOsdxj0FkXFk2DD4yl+Vtq+OwhE76wdqsvqluHEZ4r5
82qaTgNN40sbMHXf1NCCr3nqZ6FX+5fICtCdWEjcMWnS9hxNWr6FRtY7PxX8osYJ8WOognxI5bJD
n06dvbJdj2Ar6yJeantvlga4dFfD6QzN09M6rdDnAqhfzzcjPjWUjjDNkrbQwlRx0736du1uOczL
ssYyVOlTgrG6jCMBFnnKAy+jDRFvnfqYqqSxbGBajyHkLEzgUgCj9PJ7WY3q1EQzzZPEepc2rDyI
6A/Tfi4HWqQxM8eotk1WBeaPT8AlHV3zs+zQWpzrxSsW65EN2EzNTtd+lGuv/xl76/q2Qolro7U1
OROrOdDIrBnzV48Votdt7vfzZfC1PHis829q33dbM8BJsvea6s4PoJfJQJQpghlzvoYmNarb6AAf
uMsSwNoS02Z1rqa5zhaujizq/J1L43VL0Hr6Fs563NE+VtnU6jofOrB6TdyQjKwxuSxgMwBBJ6ca
o9pF4FRSALm9C2rvMVpCiNVP/IdI9A/T1OpmiZopD7pp3SXMdZt4Sfk+ilJX9K4M2myWg9x5IyrM
kkQd3OiTct/3/oS2bmOLwE71Jl0Uz6LJ6a7oV9Nu29r98d3K7gKJ4hQ6SSsQDRbsXU/1DUSgmouE
oCHOp4wOJumDnEQEHx8IVTZYBxYjw0AQ9VuvECI1uyAedREqyDI3EWa8qbZouY9CFMtav6whDOO/
9dWkLl236ELM9N6P3AA+G7SXi9hfWU7bZafXdVwyEwz9aR270gFoUXEm1MQhldmMBYHI9FY7ZUTm
I3vf6imlmy6pGkxVTWpIM+FVqIJAu2hekAmt/GaN4iE9NV4n+F3jGjMXVBG8ttRVcZAlczOsxzrp
2FSkaeWG52ZthwWTibRitlglIeRGR36F9QcBe0dEEJCi6Ye2xDuG61Te6CSgRTs3ndy2/oAGBedV
/zO1vM+WkULEM5h7+QoIoF62LQ72E/eHet5OYVubTePmTh7nZl2/4R2m524dUwklMhfwDF7nwdmK
NqxPk/GJn01B2t852pavGkoxFxyv0WShgOleZh3kISI+188whl1ZEZIxqTMXoO23Gaw07/7M6ld4
knf7rjY+zSd/NGm26hHyvuUcBIemFQ44bWMWt2WhP5I9L3WAS4mpGu0dSF1FPIv9cEo3Ey9ncYcR
LZNk3JiU5m6BYC3GXAX96NYEZqdp0IV5GcSWbRwwrAu88+Y79Ht9m8kxXsQ2gX+fvq2QXja7Uc2t
yXlUTn7mgUYh4ToEx8aC0Z42j8vQY7o19daGbcdw5PrchprRbVXaBsXaqlu/gH2deQ7qIZDbeI38
uTA4SfaAwoinmVxUal9q07p1y+cuYrehYqV6jVabVBsQBFoLFgd8O+qsMfDGPi6p77oDZu2Db6qM
0vkpjGmAdw2GrS6fWhmb5ixEY/H1aWNnlcHFyP4qAZHMT7xe++SGUw9s0JZN6TMGXcvk3LOy4nmo
+j6BzEw0dxfa6CpAZUsnfmsBwgdZuKKrdRqHOb6p06kpRxi3UjWd406n+hXWyXbIoD/i1jarMTbO
vGyIx255dQlJuwNzMPbGCeznddFge/lquCFj7CZgHX3alPW+wcib3g+IAN4d82cVz1m8JopfLEGg
7zL8XaPlP/QdVd/6eUIfLksM9SdcRY1zpoBGXOs/taWgQcErlLIbb5V+8+FhTCJo7NGEYj+2PCmq
UoWvfRL0t7EIGojhoX3xM3CW0v1aisjc1zwcyMaW3Kx52Hs1IswyYmZuHlp9HuCuxQrnVy0vLNx3
2syC/AjU0ifkQpMQt5JIej1nxnajKdIqpqJoB4iC7ahdILQDckS3ZM3oS7vx/WnoMhIoDfOhqcXD
FlmqBAKWFpsOLMg5OSq9mups9EzfZhO7CCsdBdD8x6VR7iXXwt99eH3URT2KxfysK6vHva7Xtcum
Ch/nJhaTIt8XRbTJuzIQHhrGwJ7vcFib6mAwoDDcd/CctbkZXBMVmIFJk8yL4vFNNLEht0NnE75L
w4C92JqQFCd4oV7WLEv0KHo30X09Bwks9UZHTi7hiS4WmswG7dDOIZ0gTCR56AWJy6MkGPhhbduR
PqzDIJeMy7HSmRrLcT7EfB2CPUUmh1ejqLPnUi8dpphXrtQuFnwUGY91m2SNB6nMU98y52+4VtJ/
IHpYQM/itY22sCtXHxYIS9reubDTzUbHTZ0coiVBEO97N4NPUPdcHzSU/sqnkjEywgmChuNDojGc
k+EuZ5D+UWPfPrE1bkm+APBLIRm3TJCONsFHuxHg2jjjsg5TiTMk0J2KSgEzdjH6OspGWNG1l5lH
6UduNw36nvrR8kNFiC8F3InGqCCjWR9CGKx4iKdMN+8jG9B2J0B8aFF1Yj6XYhBhztJhaYFnBtTl
lMwanqsTpiK3S8eYg0lHU0LvgzHvT1hC/wOKM6hkRWYczsUdJJ6Iwh5LpGdvKWSN5T0UJke774ll
b1VM/OC1Tj2IouRNT838LR0pY7BVA7W0PKXrKmW1gRWjGc91rSO5nWqLVhnDnR3sTQOLYogxCn++
7z586S80qhXNG875Akky19fbBrOhiSsQTXw9Fx94AUQP+7kCp8P1pekL6iMe5O1s5+gXwlxfbpPa
ePyILJzJrITigg9WkZL1exQqc57Lzgl8PCnTHy2bjd7FmGFQD+A9iXVb4kYO9msalyaLu5SYe+cb
zBjSGSPBG8B2GEtMF0rGPPK0TTEojxGIh5n3iY9yxULkTIuwlIXhaQfuaDqG/UeWiGyi0qn7LdH9
X09UJiB2UGIgTRKJugqPtJp8PeZmMW7A0Se4TS4L5r/jG9a0/D6WQRsVGnODY7bC40oCho1nXYyp
odXZq1ky5l6AHziTBA5b+zUaMFcZDtqvHmM1+8+mQoa0a2A+7e+Ypr28lR20XDNpQs5zuE76Fi5g
UzRD087KxGTOd6O3o2YZYJ5C68BlaT2XcT6AKwXCLUnZCmrph9rfGbmOnd5lq629waRDXx7qoKfi
LVFpTEEVKwdYvYRw7YbEjLe0O1z/2uNZt5pUY1phjIctioqh+63DwaU5Gx0gMrU2ns5Gf/DJ0ZWC
IA5NrlffQo5Ys21HWJfj19t2Lmw5p23R9zyAt94KM4o6I2wJ7T4o4fS3hS9iRbISeyd5dkygRRF7
nSrfaIVAeACy5eq8LmcHA5EVMz45h/tjnE84lcNNGichzZKVV3Y7jaE3HZEqIK8bGx13hxL+1/02
KKnX7n2hncln9ELYE9KMlf8Iqa1xN0f+gP3fSS16KIHNqchbOTcJsho61W6XjNarDtM8BeIczX75
IfOE/Pa+qgbudiWy7XkfGB3rC2ThGnqTfkwx7lGH8G7PEkOgzBrJsfmlk1aR12BITfVcYwqWnddu
RJctx/ywnL6FRrf1fq3QMYVNlEfdTjVEqp9DTVu5rQY1qodJQgFtWyEbprnnYmNP/aK7GtcBtxTZ
a2Jj+J4IDk76lvHEi8B3hE392RKExtynrql3UwpXqoNMYtmfcJqb5dGJZiR5SdBjwbbo0GxOol5G
uc+sGQuTQnp2W9GyBkeZoeLbMt9BynTWdiYf0n61OKjRT1jGp8qQDU/A3buUq1lDnrVRg0xVz9Ni
38Yo1WWGNEFWD6udGHtQyTqyjV546KOWNEuYGxXa57gJ0vHX2qeVDxZRXyIR69Q47mlUpWMBHQlr
j17M3XoXdW6yOVd2GR8lhzjaSUFicsz9qVtuiBWD2cYJ6+/4qjovSyfC5lcVVCLeD2ukIfKuBR1+
w+Rw9GHLhZBxZg2gzjywSXovqmjo9osAwbYoFxH9Ch0rgyGHf1UAuBPkqbA5e2xU3sHzRy1y3KlK
FDKMeAdW4VDHZwrWFkN6X9l5w3A5TndjhO98iDA1Hm4jqMG2P8p1xu1Y0LQLXUa7lXs5LT1SFVAW
6ygqjmZIdWZ7tSwvOmmwdmUlg2iLYcla7gACuOiEEDf6r9C4gjLpLz0ktKLo384cea+f1iCuq9WT
8tvqWca2Eh6kKrfNh3ZLSAHes02wEojdv44iiEIw6DErtpwCZppgP4MVbevvzTiZdsTw2xRgfBuS
5CQuzNS5GfXuOjY5iSETl4NlxNUmqaYguGlTS0KWIRHqtMstnpxuuJmmVWZwANaUYDlaF74hU+M9
0ra+qcQviVkar5iZtst2ggcu33ddYA9T3YgYXl6IHO8RWwx7Z8IE9mEUVZc8dCpBFS3JgAKLaX8q
ElKTXYKko81hqROpHMV5uscqJBcz9uUEuluw3jEp1XxAAUb8Uwhv1PLMvKF/SJHDi1wncl0xkOoo
pu0nOvUXz1Ifos7TOm6CAITePIRGCsyeVT8/xn43BpvYdqwtlB0mrBYOxDkIhCyLMJFDh3/ug+Ts
d5UXZ7wNmlcctLbJhlZ0dy5C9N5Ei2mh1tx39saJBOQdHXviB6S2cRJD4G0Q+I3RRMghiji9u8Cz
b4jziHotLuBLMhrQ+ECgmUk2Kyh1Da42ahvThTdFnPSeyNkswRRG1HHm1h/pZHcT/Fv7THZzEshs
JHMsIUKdcEMf+wlqUZnXGMHzYaEfQvEpdK/qn2Y0ASp3jnife13p39dpqcHaiYI/VWBhbjMGM7Co
IOqDOxPqZNmMCzqdmZ6IDCBV2DcRvn4XGdAlW5QclZUUZXqKltw26KGnu4nDilbIPgE33UtoPsKJ
gie5CUKvQO4rboRHgkvUxFMGl4zw1asGU2fxEvaoJt0cIiyMVb2pcLp5RmAjAVwkaqMLDetY5pHt
oErgST0gN9AuRdUejeSIe2F9hpNRlK8oKNrCzV6zRzHd8m2PIuQG8d7umCiX34MdvgM1q/bhpOpN
nxC9ScnwzProMti23NaQhDt2+FavdVv7yHlhM5iVvDJ4jbFLMiIg+V4gHU4utBtWwGNgdXQHFKcG
uuSCxvayTgFadF7aQOReNLTO9VwCfVj6N5QDd0tH0sPHBnzi6+Ie/bV9FLEbUGqH4i4WgMKawEr+
vmDXHYEDjWluTVsVaVjZB1pF8hm9YhlsgHxCGHlkkfeDmEnmo2huS4LaW7YJ2flWr7nsMXvsZf3A
/dwxFxwg9MLbLAFy8LA4X6mMQAqgULWffIdwzVxgGip6wNKYW0+VC2ZyFX0cu0n8Qr9RZ6aDOXAM
KmKGklA/+mNXURj7pu9wMydZIycJ7logsmRASPbF1OOCkDUEUcWYFjBMRp3FhLptaYmqZhlf+CJ1
wZqwzBsDzfWjGtzwWinMWxYVTDDK/KPQzOe1SYplCAHn98C9WO+f43HelLx99BAv9hNcdLIBHg6Q
+lIYRl+mPzQte6Cp01Gk0f2i0N/qBEGxpOyT7NSJtPJE4vWN077NdUBh8GirYwy0afWC3wsf+xwb
c2cS/jiw5YEk4mLK5RhGKJbqEiru/qQe6749I8d7Dkt34Z14LweQJyhygeo/WeeI+qOdh8dxib5/
/LBXqzR3HXtANtPe4747JhGKgDWY39oI+qWId6qInYG0W2t2M/R8cwU/kN6i0vOGuqBSfswlivgI
XMidqpQkh6UOGfRnouidpnDwykw0LIVX6l2j/BNEFF+o4I+V3wVZ2nkvNWEHZaNfKtU+mASTgtXd
6nKicU90kw8rAzTIl4HfVLTlaHEhn0zVvG8GnDQ9JjeVW8+hF9wj0ymauhR5KOiBzWURtx6yF/i8
0LLaDL7/K3HVC6rDnxUssubJjlmgxRl46FuZesfVx/JiLvHPoNBKFRQg0ZrXa/cNOOIJIOwL8enJ
c+gadfZJcPRyEfcgyV/dAzpCSIz3ZUP+aKFzqO6XuTHeHbFO5IDQbzlh+8WujygZzgAn3sqY/Rir
4Rsl8rmOyDPgD6h9p69DBfzWG+i+iT7IS/WdmvQTs8uU07hFF79MDEwdfMx+hHLTpcAdFlHlVat2
8+B9g+QyzVit/W0cBny/eFMW0uoUSnS/aoMkClbv0Nj40FuNRVYJb1uaUGZrTZ5V4KC/0mOISx8U
dKEx8B7fremwUU24xf3/pFp2GqXYSIVGKau9A+BaxJV6L0W50yNcUIAbjJkwXpmp1OTgetFsCZW/
XaAU1M2rxe1h3qXAG2nj/ljPYl/a/jFa5T4CwIsAw+JsccrmNrHHNeJbN6rN5A/fNWSLSTLj+oDd
BOyQyDJH2QSbm7ANH32k17hFzhzusBr4VjnqV+D93xKqxIYO5HsVfkQg6u9517+gRoqz3o1bhWcR
dGj8NIEM6rqTeiw+3jtkI08dujXeHGZcz0/weD4t4E3X6A7UK8yLUngxzWmys2VV7yPRPhrbPC2A
73PQ9rssaNvvPny4xxjs9FjHu8Xrb5OgwoSoK48V9++tHd/TlL6CW3Ps0uqZMrRWPlyAvSXZhcj3
xVze8L5qMpHKU8NlwRO5UzPfzqL6CZGqTUx9+JuyE2NDjQ5DhauP6jwqu70slwc4RaQ54LJCqLQI
NIq8maFWWty3ivR91skYNQCYVZlC8pVBoacGzjOrgmj77Hd1g+u6FYVZozcEgYeITlugqjLj4KYd
FrdeOI9+Ab7ZQWX/IJb0lrnxD6v9d1NVx6Wyt+GyXBK1rlkiUMHIbmvgP5GS6XGKOvyb2Hvzcltz
cjMm6tdiRQEhh4IjSAEjnF6bkEOSXG7Rer7APfrRi7td1XYveo2Pdb3CPxQ+7SZ5QKnqZbVAII5M
/ELUsPdidgNdiCcGA8h6Sm8wU3nyYQtNKFSFSBf/6f16X3nePmj5HoDojfLEkwzGI3N1EQfqcaXx
tkXbF027zWKTe125nwkbcPLQ9lZosWcLoXc+YmPmhNjydkrzwev/KLYeer3et2IKcsS1h2aUtx7v
b4kz++RD031cG9D7vUNgUNPiMnuIw2ULTOZcxWmNxpl7b4PxDlXlWznxx3AtN6jU9lUt31S/FvCB
Ra6LyLDo8Amwyhlp1JDV9fTbYL+ns5dX4fK4CP3aOX5sudqOSXNo62TDU30MkGs2wXCYU3LoGT2P
AW4PEbASOKvcBkFVRIHarQ2Mhrz5DiTsl7qxAOXJTeBr0OI7lOoqpVsEoTbHMB0Mk/VwP3tlBUwE
KClot2FOcft+rBpYywdIpm9QoZ17CTiyjsa3gSz3htPvs2505pYZ+BY5EjhhLVW784HRy6gBdaV9
gBTAm8IFubDhMHmmCE2J89/dJQM2atK5h0RMp6jBhAFZRY3bN923S3nCRFQBKHzf8eTR8WSX2PJb
P84XL5DIlk1/4/XTmZv2SEL/whZ2i4Gm29WZ7x871nZBHphJbLq13XkDQJY+OKYDfe7qASiL5x9a
VT+CInR2s2izqAtUhvEuuJmh59f7waFj3Qtd6PuQenPWkOhOKIHwW72whL8g9b9liErLQos6mG7L
gD/1YL12QFUibTfpNO0bJGIfc1xpUSERge1Qd4n48KtKh29YkUckOhA6HbYwbvo1KwAUs5wumoz7
krb3s2S7dQz3K1THoPuZO9XdwJ/l59Kn+ZKE0L7BwWAqPAWO23weQYKPWfkUzSUpeEou05B8l5Qf
jCibDZh2ewxJ7UWZvqsYS596YZYAc9ooNBhR5mG1OvPDBeL942edxFT95E5BEv6BmjTswPEqYTFw
5wJ/L2t5p5JuDzWTBwtkRAzrS6+886g/ZB6IPMAqNIM2Js2cqXQREfB/RvcUJPVv2JlBAzG+SThA
syDULwlc9qBIHmfMgxsch2nEMnnniE3PXuyebdL9gbrSbZ967yFDfwcBQrb1j6jr9iZdbhujT3zt
j3FgtlHHH6ZW/XZ0frBC/hBqeUokdG+i6vU/G11WereW8XHy49thSi7NjM3mh/xujoN4B9FikQdy
fUF/GvCD4rseyFcBLBzBD6uKydaT1STHft0x29z2AT9EUVlmPQm+YcxhO5MyztaOnWMzmUwBi4sY
cPpG8EI06hUXwNmLgh9zl5wGz//R2fbwcYONS/2NlSzKAMpcyJi+yA7KAyV60THeG4M3vR3SG7pG
WdeqPBrFgxBIsdnHHT82DX7RsBExKzQidZz4u6pDIe0HGXGNyrCtX5hYXAYy0X5w0zMEYrALG/9n
2rQBQEq0/IEMZL2CG0XTowtSe+a+WlA3zTDMQXX2ANnTk+v7OJex3uBlEFyL7Jtna9wcrX/rI7AM
I0kKtLfvvC451tzB5Fbjv4GWTLhVo5NASjzE8c9miG68OhoOElUlxrSP6DpurFEkW8MgBY/HZ+fU
rE/oE/8Zw+708bo6G+1I1Xz35oDB560/2WFOt4tffp8H2E36M/k+AvNosm4M5avoufwxqvWZAxnB
YvRIDBMksd53AKf0O9LxBWwwAgwflXeFtmBTVdtJ+fao0lLuGg2WJkDXo5ywaj5LnhpPuD2d/TjN
q8l2P7xKTyKbZryPgUVovWq17YZQZJ2V33gUJbnn6ZsYNksO76RMAwZ9PJnuHF3fPy6gWLrffeIh
Yuj6fZDuSGvA6YOOHzsRPxsOPCJYkFygBcAQT/+HszNrbhxLsvRfScvnQfXFfjHWVQ8ACS4iKYmh
LfQCkyKU2Pcdv34+RNVMV6i6M7onLS0zIylS4MWFX/dzjh93Xjo0BUMFBpVw1yO9OM/JdDYKIhbn
RVzB8duRmm2n1DjoY5yuxWjuJqL2aDlQ/Nm0x28LyjfpDYojPvDQs3zdKgrQR9x3jaEIXHvm6cMa
U6FXW7H3ZPdsByTHLgSntgUMV26TaOhfRzkGHuQDbGKcgbtUFtJKI6F6dbW+n19C2042Q2FLv9PA
1lTTyc+iBG1e5lJVXWSA80ZxEHGE6HOYzljJL1WfbunfpXmq7uPyNExF4rgND+JmwKz5cZpmW9/M
eWxtTKxNFzdzYkptRebSccclCS/pWJZUNCLZGcWsPLdxOfodOfJBz2wEBSBZlECGHfoppv44xMh6
6yz0aCXzwmCsTE9eJUztA/k2Y5BqwywhyiJ4HRS7Rj5ivFOL0YvxmjE9cxIN0grDqMtHJZn7Ba5j
koUbh528ot3Ay5+pEMVGK4flyHVV6EXyWffqZrJOc1DrcNGlPqLaSC1herURaq84OCeVm01W8Jqx
407UVO1NkEvz0OIhDb1hLU+hpQ7HrIUQcpIE5kHrzrNoxH00pKF2TsYixG6R+S6hW5lt8zVKjLA4
JXndKtu868JjDIm9NUMShqEeCCBGEVzUKG56Nx9k5cdOHciXop10a2Ojcok3Gf218mKkQ75NEt24
Iy/SMy8LZuuQcp9vDcdotmMrtBrLrLK/prOuH/u+th6wYUnOE5TwOTAL8oTRUY5mnUY+Oz/d1I6Q
O53xN66d8EQkGu0nempakOW5vdXGSDuCD0de7MyDF1qSD+jS1K9r1CTuyr/7oMezz1ge5Ws5aNbX
rhXFvZmpyRGgppn9RfYlnAcnaGL3cleHZte71QKq2/Vp9FzOlW27atA7u66rmOraGj1oBjqhMZ8k
SGbSHTo9T8ZNDcCEbYcNXplTVOFG9dBn7ezlwIXRaRlmk6FTU+Y7M6Xrok+Wa/DEu1afSE9JeU5p
8kyPsSYrz0KvspeltQFUTIAX6r1o+q1Zj4fRKDxG2APkiAaa2azLTZqasCK59kSxUHtcVOimUr2J
e2Vv2M5Wn+x7w1lUtoV8ZsTMoy3S57zsSdAAqhs4LXxB7kguL/gtpW7WMlNO7wF2pMQlqar5X439
Ta3s77PRDh5ob+6NWXdV0vGpzR3VK6SSeBN6GUWKs5Vruyp3Tr0VJ14UT7f9CCEvkukP3V7OudnE
rqjFjvt7UVRRnZsgPiXE0CkNzm1JNjErqcecIG3TO73ta9V8sAr9a5ZouHmGu64S/mzpJw0fZ/ib
i2UU77FSHhjD7gdlcVs0qJzCzL5XoulkdY3p4kue7AMj82QK6GAv6m7UQ92NsqzxGQGAJEaDQOvL
1KZaqCj0ViWXavYkE22xRfGSbuDuyS7rTaEXpWunHA1FqD+VwfKxfuthFLuqGd8FLl5Vz6nMPt04
cmQPMVarK3ZL2++VVt2O2ryLVOOInzaxssuhNJDNLTVkVr78kQnxkBChN5nAG2Cpc+gQwfE0fRsV
Wbtz2z+lbBn6Isu7DoFamded12JTMlkwR+o6zKQPOaDHZbt0BNK5CEtXC5XzMJgXa558W9F2Wcpg
J1USIu3bqptJfswHtM2vIrJeZ535gKUtQFQAGWvdX6/dUaZdUVvc9lg/ZJp+UWyqhDkCDJrKpPJw
oj3pbLIWPZM0k3PFau8UaRe+JsWRLlHhJXl7HZzldgmjU4u2NkiomEtDtdxRS+WZ2/wQY8fR4K7n
9m3L7cGWaRkCRvF1zt3IO83M+bKE5kOo6xdbimtQJKc66jZGDK2IVg0FwrQD87tTWHU9LFxFoZW9
lTd4GvmdiN60XLmL4oCJftNx/UaDjSdX7rykRn/b1upXXVP8XjiP6OyAjqPU77NhY0UqlbDwsj5N
NjZoixE0O5zt3WKankG5QqhmtISVsSPJvV1XVOuqO2ml+yqoL0acfsfLH4HTslGb9r6zFuH2qAYw
H/+Oxe6mceJn6I1dmcR7YSA0G/rQL0RyTKPJo37e98H9ZITP5Sp9EIr4ZqvyaozGRjSNW8TV03qr
IMP6DZqcjSGrjZp/02PlooXFjappd4YdCCok9ZsBRbG+UICrTg5gq4QHUKo9KksooYqEy15cDocT
8utNF0x7GDAOZ7uevQDFTi44I/TWq4JXLvE+x7ZJVZ4UOzr0AunEBIDMNDf9fQSC0wvdC4kAQmGb
F8P9eh2F1ZxRzWwrmd1SKd3Vgn2HvVTqMEOyZfq6C9f/PuP30Mlko8Hq4tHlJX1/EyJHSB3FC9v2
i2LLgLSpXXZTgRuwJqYj2x1qZPDVrr/lMPeageLeAVgFeiNBV3ZO+c6caD4fFNPNE91rnOJSxfkf
+qRd1az3DECQKCne1lGDylwQdsE4o+FQa8G3soMVnupjob12SnJnNP0+FWKfLm+GPR7K0mYd6YZE
KdyYLwpjUuxO9YUq94FFxSbr6osj8z1mZswHsyAhzMxbV2HdH/E4bZZIZ1p4qr42xbKrxtXoLOC8
KvPvQ589KnV+2wfrFE613FOyfvz4Cnix+ToTES3RU+2Fx2ZMd/EsvxK8bmhZepdhT+Gg9Gy0LOnd
LslcKdPvaGyqG1Odkt2SWPvJ6F8Qa/WnuFXm74oWhcMRVCav3aqLUbgEhp7x1LW531vqfBRT0L/k
BSuaxYQY1UFPAVkO1TFACTa5QoYG+Wt0yXJD8uPciqHOn+QUWgdZzfFHgCRyY7aDeqcNhBFhKx2P
+RCN8Eq9j3zDIULPzp2hiwIMG7mnalkRQzLV6VmE1ElpmN72WTeTD0J5piMMTVJjEzRT7ruRkwYL
VgmCRdFIRQ2rsc4L5OkZtd/iF63UD20TFV416dJV2xY+HuZqN2oF/RdRZKIySoxjTdH3dVatxlOX
ZTjMfZBsHRm3BxlH9Ug51L+ZcN17IZp42Zd5EF6jYHgo4CI3fZjavWvqCojdOmoIznjYRi1C4Dkz
jp1eWodkSZ9LVQtoo13KpwhUlbFxnMdJ8Cyb6lGUdC4WQ+prjJF0Z0O9i5I+dWWW1G7tjKkHmW+g
JihVF+9v4UK5h64d1xaVXF7sM37jiVmft90YiW3X6fXOmRbd03Q0uqGpfdRMd3f1AeCDQG4eikVX
2H5TeucUiwBYxeYq7Kf83BXyIdHVU2+i/pSY0IMI+KPWqK7OFbpTUt60uvLRmcsIlpgr+6lUSg7Z
tPgy1G3k9+CJNlLZ1nrHRgH9ctbdW3rTfW36xPGQDK56ULjhrG3/AEl+DURx6bt8hZIGxxOz8Wzb
4tWpBmgWqwfBrqpmh5EHVZdWv4zwgQiK5QP7076Z8i4+GrF5N83jXi1yVmFEiDHupD0cTEU8STvs
3QJB5U1rgFzbbV94yEpu2sT8Elp5tp97UtfSsSqC1pBtYCMxsK/5UZHX3zPR2hxcS7erCzO4hrb5
AnvXb8Y2W+k8RT/kabnsIkKQa1nLm64O4LzIHUb2F6JEyuT4Jh854wqNdu3JCo9Tw0zCqlc5PRfA
nRps2lsmUXhaNvGlKd7C2VjcYdJL+j5m8WhY2S3FM3NoRfiGXW7m9TAy24bZri7KL0j0tL1vpynx
u3BC29aWDm2qkjpr7q6VbWYc4HPu2rZxWmbtC9RZ7eLb8xpq9IyvTqbUOqYfm/pRieKvKHzvtdx6
j7qiQt2ueiZ2FWBH1JzLvIDhMzZ1Lur3ONK+NXb/pcg6BYqNkoRHxtoYToWX2ShfIr2+pPGceZ3h
cAMK5FlzMaonPB0UTzB+mlkcgMs2dJtV570ngVzWUZNzw3GDZis92UFTQkQOLyoFmb3uesjxyxAM
dySuDwl0L+LG9iWnER2xwnKHs/nFacKv2AqnqCfli7q2JC3kDloyH9VyOSOxHdw4bR7QbqaAXeuA
VgETHRZhRNftZL8gQimOyQwMkUsLPDI7ZnN8I4rBn6P6QOPGNa2Xe1MpaDsdGwM1VmGdWkf9wDKu
cYNWd/BeQvqcARBu7DVf6vQA1HPaN9GsbScDEi0KHO5bDzSLHSi3tRJTjqLEjhfpjlleae7YLNMV
JDp6UeUcnaswvYwEyVJPQ1c6fUfxWnrEz5tUiy4l1DB9TJaJUDw8m0v3bGfLoc0ggas8+2bqya5w
WMkkJYxYo3gx5nlALi7h1+zlOQinflMatukL6kt3NYMfZaK7QLcHTaWHw1COlqFL0L9qr3Uom6b5
1DbJvjLkSYvS3SLQ9y5teMrM8Fqo1rs61LtM9njz2VPD5rIJ4soTEf1cSLlzyG5aJz+0rUKnq3Ef
tePkM9JsYNcAGgwN4sI6yPadDcEX9ghH28jZaKF9R9/PI0v6qsUE/KpaNnle3Qd1v61MBD+OilRi
1FmslZHsh+OkWDa6oT7Yrm7DYTA/LQU014TAixCm9W4Zm9dQ2oIaVqdPIy6AkIbpAznPOzM+Lwvk
Yx6FMfGX/LsF3JQaOESRAFuE1vTdttrjTMNAUqg3uPh+Qcrt4/7ppVa4W82Cu8XZ95n+bgUC9edI
OjtmJKXj13Iqn52yvFQZy9M0yVNaLa9OB2UBp9G6Nj4z1dTdmVPG9qLjrCwEabDtMa4TVO7a1Pa+
hrcs5reBg52IwwFinBKGBRj4yDjzfV4LNOWnvEX3zp0uYn/KP7rUuHQ2U6v4+BKQZVy4N5MfV6Sp
PRnI7JxI4ULmd+P65CHY3aw/vRpbmFbC0O3Ai7G7xkrYQOPLv7JkAHupQ4/RpJtsAHsdEJkTbBqn
8UMrOYX56Cs92px53ERMtB/6ZK8yxU3QUKNr6r0wQCLlQzhfgjQhyHOZmjLdrBfPo7IJlGbbzi+M
3860CaqX7TyYZPzVVuOcYrKit67Nohf+gjFwZj6lxnhgYB3SgvB72zzzlSXZv5oW/rjOisILauza
93DKNk0uL30q2euNx1WIIvDk6hESN8cAOwHDNKiq5/upp9yPXvkvzSB3V1sYDrgW3SZ5uViMSnbK
dGsn8VkHS1ez9B1yGhRInb6kJGG9h+JS3hboKx6q1rI0yiI4eCjGr11vXnv6IRJWpunA36GEVCtw
BzXa06BCnGOoH1RLDGmsvcfZH6BLL+ss5nQEe3Jo1O7gkVtQlanT0Y42sJR5AZ+6+E3hq0V6MZcZ
US7J75IHdF5nr5PIv5u9dhKcknwgUtdtw15dm75b8yUXT0sTcM41XlBF/jjmN8DL7voU0KBx5SQH
eEGx3Omd2/RORfTI3c7sPLmM90Mo/HRSEJG0oPHVnr0hjHyP2HJTmoiJYR+zIrlt0+Q8GNZV8IuA
ZaZM3cH7nmgW2zi2uNMKZR8mwy5JM3+xYXAZ4abo6Z2hJVd7GsEkaVnmxOecWjal7AHzkO/5gZJV
m0RRNoXR31lG9oxU/GA2zYmFQC+9DpUmo6rpDrBnZjNxerSbVOxkTxPn/KJiC+LmiDEEBRt4EoJx
a77hhs9WcQ2zcTuOzmZRqzsz2/VO+7puIkWNtyl4caiD0TYv8ToDKNLcqR8+Vr8PUWDItgiove6B
25igcAnESaTqxsa7cLKbe+bIrZ63Vf6jATAEbnGghAHXCO3tfdw+CV3eDW1zsYaCtgfjJCztZkQb
jCy6/PHoqYZ8d9TuYd0B2YTtkjUN9HRUrxUhSMPvfrWsyjTlWrQ8cvO1S4OdjfWGQWCmN3vfVdjV
D/X8ZiTDbWr2+2x+zhwSkBFzdjZaTLYIUVHM55z5KvnAOak6HSY00R6zR0tB6V8utwYZhtZ0m5Rv
TxHjZcCLU9lujTpyFyzLVM3wZdyh+C9R2s+Hqcr3JfaQtUkvXuVFVJN5cC7Gy4IQJlpb2SgD141E
V9411eMDH3oclfw2Te3HsJ33ZB2u6AK3pa0R0c6xtMTNMBm3tqVMKLnahxX9w+CcW59o5l0aBRtl
6N10bvd5T4qgqcy1PgFHvXXDcsq5XAB+Utrg0OKiZ0TLtmhX4dT8EKyldSfUhx8P3Org2Zjpi80j
nxv3YmIkfZj7kiDFtLUfR5MEhlUgTQaU4jlyIgfdOJ3EBK8+nv5AFATohD4udcjZQ490eV8D5c21
v74p6VK0sc5NOevbdNLOfIWKvIsb1zfzbuQ+rdQSUo47teORc74HzkB10KJqHw9rshEnIKEqEAgz
OWaMIsx58PHP8ehEewnGyq+1/Ngp6W4N6CJ6rUODnoHv630iMp7Xe8LsUs8GGremmFpY37Bz1/Cx
3mKznPbx8qaCrK+/17aoSNa3GEwhmMxg20aT73CmTLW/RhRWuEBoltIyXTL+rMjTU1x322pmrFvx
FBFmR/zy1rAd5/El6aJHvq7dChhhnFgbzZvi+DbsVZ8YkeetK2ihNDkgUONBhJov0gnQd+XULSVS
mNFrpXMIHdtzattfmJOjTdJPGnuD6ImKTN8gAzrwbXp0Yd56XCZL8miONj0GOSEAo2jXKvVzBjxO
NbWfbOvLGl8rDCf7pP5eL+pNYyOngooMrgKZNjEkYWMRQwErds1MT2b7lBbBbZowSbifNuvCl/BA
Tl5u1wtIjWrDltd61SMymvxraV6sYrnqVXxIYFT5v+vt5vBFzLlZn5wGsfoaxxY8iuZoBIrRXdpm
bvhJBOzANaWHc/a5tLWrQZHYJQOAVkHnYnIbgFVF2TcUgNALmUuOkJVHeul9LqHPmg0QIiUjYumZ
9gudVNG5Yx4bao+aW2bdOug4vaoIjmPlTOTeOMrm0IYuLSc6gG8DAFRkb3E2vjG24FG2zh/EPprH
FCNFDNXdJviaenR8McPS4mE2AoycegvySQ0kaKC5K4ckwkKlBbNb909qv/Va8KIJ66HuaPxYFxDm
ZpMFg9gXEGmkSKYXRZS4lFkPzerHioj43tCXi5YBryxUcaaRdd5Szzxkq/pujcDr64zTfBRD8dEE
Y/FNZOLOLqfnYlJfddQXDgnboKabxR6u5TjfYlFyVxraN2tQj5bSsit0xrYoRX+T9SNtNdP3dZvA
3/6Rmssb7qqsbSTfh0LcD4UBdmeCbdvlFwwiS19dCubW6FRMiaPcr7sRIvceqf9pyIuvabJ8jY2G
zKC6xaZ8C6jgs4iHUBm3Zu4gDFa/WrV2oUvj1DjJF2GmZ9vqHhRSHwNeBAGZ8pCWA/3DVXyvBs58
UzEGz6f/89hV9UuY6E9jqr2Ghn41MxKB2HR2QsPKMzfUaKMZIyHHqe+Dob7LR+OyWO3JJjWgnsAU
udb4JcMPH9/E7rZpTvuQzFsy/GymbNXy70UfvCKmO1GuJC4NDDaGY+aqGIWtTTMKo/W570prcvWs
up2sYbfY7W0FMMBEH+0ecR4CNOcD5IP5LADaeJLkXkNnikt70psq4tZtyhlcp+ouiLF0NzTKV0L7
g4Zv/5bb8dLacw3HoL20mv5IAn9nmeZ1lOV7WM4YzWSFny/2lq+8FYCymmU/JJF+a5XSb2W8HSTp
7ai91sIkwhDNOEHBcqvse4NGGfFPq29UjfFYYwcMhKv+MmV/DAKhRt0Gzg02KusFZrRAWTTjFnG3
0BcKVWO2ctyqFA1Tl2wVu25P2VS8VSxG2nbXku6vbkT5h07zbn2CbQvaZhxqL6v155GMoUopa9ZA
tAZgSDs3yHlyRnMsPd1QvunV2nUF7ZjW2VuFoKAZu9fYnEovztvXyYzfQXYKTm4TAqLftK35rSgQ
pXSSJqPGUHetFTzSFfIE8++XBsy2IKqaU/FSjjVeGK3iqnN5LBvnnhBP01JLvFWca7ckZ5KzJ6sK
3sJQ0vGiLEcpB4TI5hewlZspy15aVEFFVuz1zr7BU4JL51LWWCTm+CjF1x7eKnpKI8cPRPpYZui5
kIomHsYh9O5lh1gsdEUtJBiVFl1VnSCFG9YXRn0hHO/QHxgJp/cypFtagV66ToMrTL7M2fIh48G3
kmXeK9Ew+rRLIdZBXVi7i6xqRrNxwicRpa7SyuDQ4ZbN89Xb9O6Ht5YoxW6hJ9rvWvqVApWZvuYQ
xh4y5hyCv7/iHJfeAWSgiqYDC4eBYtw7IDx7emPjq53FSMHqD1qb+ToYOT3z5nNtWuF3vbHzY4v8
ARp7WfypRopmVeLWwiD5lAYzwvFZRzcWmoOrjUXvZpIi10nUlL5nuhrVMo13IrE+Jr3zB7N+ryt5
VePpUCfUQFFv7hJA3W3UtHnsagnRN7QsbD6nzML4G484WUvh512oeKY5xH/QRukgDg6K8/+yrJ7u
38CA0nO00gur3bdqGcGKrMYNa+W05NE9jcG7KUsPVQ0XmF80o/n4/3PW+OTsYtZL11ZmjHlHnMsj
7AxliuaMvzC9+C+cNT6PHMpEl1vccT4dx+7VREVweOoDyfoo0vc//wb/hQHZ53lDYcycoSFBG7og
GFQt6HbNulQ8z6svzOoJ8+PX/Nu36X+HH+Xd39002r/9O3/+VlbImcKo+/THvz2UOX//+/qe//cz
P7/jb+f4W1O25R/d55/66U188D9+8eate/vpD1uc7zuGKX408/WjBUb/8Qu4xPUn/7sv/vbx41Me
5urjr79/K/uiWz8tjMvi93+8dPj+19/V1Qz13/758//x4uUt5313hMS33y4f42+7Pi4+3v7lrR9v
bcenmOZfHFOjIV9ioU0HjPn7b+PHj1cM8RfahaXh2Pi2r6/9/luBAVj0198V9S+6qkNzOCbkgW1L
k63Tlv3fX1P/YhkGRLhtqmubKO7p//cif7pP/3Hffit6hGpx0bV//f1nxyppO3Rja0JSmxnoG/jQ
nz1kWiueAYoLeYpGzTmLGIvuuU2iq44hhaf2kn8mWubc1hlc9BTLX3gif3I34vcbjnQcTdcMTedb
mZ9cZuwGlVehO7ieZtmHHG3nrCiKPIpEX/ysztIHJVvLrVh5MlQwAjAW/Rk+6z0UDiWNPT/qWmOd
1PUfc28uu7FRXhjtlBz+6d7+Y9n+eZl+mK3/h4fMj+t0LBspmi40tHqS2/jPXjuTpTayD4L63BYq
jURzSx5f5E1yGsnFmcrg0J9XGBc17J4JXHQdNuaXvJHx7s+vQ1s9a366DlOjGVk3LV3XBRDbp/VC
0KGvri3irEsBcU7z2N3QQ9dppckWiLRdtFTQaVY/nW3Vfi/sfPwicokDhBOeRWL7DZ0Lx6V0IJWZ
9HQf2DiqVPLO0YwjBGd+quzZ+JXn2uri8/NFGyb7y9Q1YfOX/umip465CIkm5VldJL45EjeWrY0s
Hwmd89zbE+28gGS7Iltqz47FjBRfgIGMNMbadZlu6JkMUTiqdrCtk6g9WXUGyNQnPTBE51uMe3gs
MR0/I4mKvEDXx5NjUvFaJqqmqek7OGmRuxgkle+VE50HMfffkLyCi0S3cJzlkYfEpFFnVupdYCf+
aNyiqig8SUfYOdKs9L5qxtg1w6z5xRGgrl/989JIVsfSDVvHn+WTR5EtJ/jLxg7OBoOPOQREdnQi
E5ymE+O2qZWeXaaL01h0L/N6s8WI/hFD6JSLk+G5RV7l/U+3mNTX/cWEDMswVVj6n7e6moaRXXRB
eFnIVW8qZhTu5vk2bhBCtZgxPiR9GD/oKi4ZpavjlbPJkugO8ofqj4fd2AdVvAPe1x7B5oJ7+pF3
MkI0X70KuykvdfurYeM/hoj8tIbrBUsBxmuqho748OcLXkIj1ejAiy4ytRghF5jmTdvooWusnT+O
mujbMkE5HExIFenMCeg5CD4wsjS3rVC0o12rqGSWLvGLpX1MlILSdO476GQbRUasPv75+qo/H8mE
EibDqEwJFVyrYQj7U3LRaVhGQCZEl4LSfpJjeLLzptmJBfSQJxlrnskYE39K7kVCgQbi3p51Ekz8
BZq9XNNrw1Qo3gZfKxb7F1Zrn+Yc//3qMKPQOXY06pvPG7KvI6tZAj26TMOgbcZslSKEZdRsMCXp
N2aNe5aDttU3YguQVQ3bAwraa2WdDTGgl+uTZa+NvdyLgNp5UOMbILFko9JhioI4gyBeutQf5wzl
lWFobh5DjCRV+KKKRXM1p5B7fTbl5s/X3FjX9NMWMQxds4WF6FVK7bPPGN5SRtdZ8cUe6E1qS1Ge
c2XYdVI3j/bsV5lOwUA79caKUZjmeDwpkXKjWssVU5BtqwQzPZBzvjW0doMmDpFNjH3MAvl0Eyuv
Y1qHZ1tvjA0OtggMZFjeZAKEpJhj34H73IbYu6ymW+qxKrEIpOt2lzRieo5oOz/QB8ggaAdQLLW8
QgvCA242R4Ekr1aBn/98KfSfDe/WG4zbDFkHEdmiwfhzMA5kWwudntBLW4aLrzr5piA8A+wiUmX8
x+jlgzbvYw1oQBuXryHNhrMEfE1msE6INVpxxKSehjmMd1HYIijoBgppygk6lcBbkxawqMeI4uJk
mHzlGMZ8w/fBVBX0Y0MR3pEptW6nWlTwMmv2s1p/9GGubEsa9m90dSXpkuUX3pg/ZuX9vAFsTWM7
E9Zs3SZZ/zlGpLqMcImwIShnLCpiWQeMhLKMPQ0A9zhavWRatU65GYut3s7tbQbwvYsA/w9mgk9S
piD7WAI73qTStvAaaK4hCo2juswCDhGVoRLnHc2ObbPF6EP3uIj8MEbmBs3gvsmG+TUZULeV9JWr
2jJcDZUucWDJIw51+Zd8NGsPlv27hhn/9kdGM1S/qjb+NUw6PNYwoKQNqglV/ilMjmmpqFalx5d2
HWZiV1XxIML4JkXQVKm2+Vhi6dkyM+SEmdIdvdcxCEnzgJfIuUAVwZo1+RnRAbpGWszQlqVPCqMt
gIUn8xd79MfYr5/uFpfKHicDJm8WbNif71YH17FEmZJcjCAOXFHQNuDASF0hRd22n2G5YkXfJcmD
MhAw2iBDhDsUVyOKw12+RN8mLaQFAnFHHC0WRxjnj66rT1jktHcF9g50oYWeqO32JJesQiFdKb+w
HfzXxNbB60i1iTaGROP32SseFrtYKFbTiy6b21SHssqH8KXhJhzpl0/9Rn3EXWe8NI3mOqmAGkvM
wGfEA9KrmbUPi8nAGCEcvBwswi3zIt82NHX9eTRQ17z155XmMm2u1RKI++3PY3pwqcSlLeUyVbnr
9UXsmHSzl83ERG4wR68z6+B+dGB6KwWqpgjvpVJYR6up70yniHdzqzYn+tCUXwTsf82LHJUIsBZO
msGm/Xxdk1HUqqT56lIWC4VIh1Fe0CblppL6o8GEAc9xatxDzAjpZ559YcR3C8GYk5XASbtT1ii/
WKkf8+I+rZSlW0JYFjpW0/g8tMrJ5yCzGihQI8ks3150JBdIlJgOZCK8gFjRjNAi0IPalEZ2W4az
QlSAG8/EfGMOgDBVnYW7MI4b/ArRdDFys98yps7xmxLBrj0X6kao29Wv7tgU0+j++a22foYbCPyO
QcpPsWmSiEu+yM8PVZ7TIMGc1PSSLYCsbYcAyQn02zazPioKPX8OsBNTaAPDdUmk3rSMnHVpyFdM
7Tu8ZfvLrNrlzoArz2Kt2Bqd89I7dYco3qTzI866Q4sIXei9PcMNNGiygia50RM575KgPQ14beJn
ZIpjnZa3/Uy3TJwbVyXRw01nwWYkWtJuaoLUpmntDk0xTWxVLs40KpwDJ3wKsCXwhYb3UEsjPp0K
U+wHvY6OOKlxsXJymNzWqndzqChbywpaL6bm3Meq7lAyBLew//U5h0pAIas+jfXzaIbV42Qh1EzV
1kIjlrYeBG39ipDspIF+dU3dnLA5if/nm4l0n9ob7fKatX6eytHViVAcx8ouGBvNyM6T53SJN3M/
VX7vKJjzPPYtnkapzjOWzsznUpSF6rJ6xiJ0UyIDyXs8ZBbJeUUZNHm2Vqawthr5jRVtaDLJD70c
2ZNK9auSRfvP9hHFgZAOsAEn6adqTmpR3thl8n8oO68luY0s2n4RIuAS5rW8r2rfzReESFHwSNiE
+fq7ULwRV2xOqOM+TE1zpJGqYTJPnrP32tkFqSoS5WnYd04ZHRV26sEtHURpLnJiCFZ52bhnrSz2
eCPbfc0DuIb7SI6kqx68VbjPqsnaaz1D/6h/id0faBWsvfSKQ4mabdOFGYmEuqwXhlW5X7wMfxbh
vAyOoLwzaKFQC316GYiS6jof2hw7DOOVftBPWBHVoaTvsjHC7KNhtHoJuKwrbeq3BV6IQz6qqzlk
9ooTW78SKn8qknAvIwt7ZY3P8r9fV0P/c2m2XY/92qct4vKMfjqH8RpBpvGS/NIaeMLmQTcHHf7b
UxqMxgB5MHCoH+WYPzp1fewyhqBJwsgW1MFsi2oZpKQF0wDLW1bEbGIObRoas/3NkM3GtA2LiTSC
NY7kuypxoq1LBbhEnu7vwozETEu3s++NV/wswLssJ88qd4PPc8XZwN9EQvNe6Sevm6pYdK4mn1RQ
l09RnNWcXnCfxm4dHLwMAAwrjnv08NKl/lDuvSTT12bCsy3GcPobByJYw8ItMYpvZBV/RzqBQnFM
+l3gSW2tJ1IwMxbERmr9KfaTx8TL9HnKiOdRC46Z1kNZjYEA2qL8G+IQwlTcHG9N2TEdKcJsHwYa
4259ekoTqOI0uziRaLl6HAFn6XS5zdYO6efE0CoZtpRj997VAyQN/hbhi/plmmfLmlgVidY/OE7f
vI7Js1kCeAcoNWxNLyke+yY6CJXq60Fo/g4cG3kfI531ga4EYJKiX2V1mG7DFDQcWLljZnrs8ojW
VI+D5IvnZi7jft+nbN5LWnkcTzllik+109Q6dRgaWX7RPfacVFtniZ9C5T7VjgPbyE2ZwuaiWKna
eWgLgzKVZtvaco71pMheb4LNxAvhw9c1nS8TSu4HrX99O7Ydy2P74RDCJupY/qdvJ8FjWHk8WGff
HUeY1Q2M3wx1iwOybCPkQ1Wq/GgW3M/E3rpOZm3pDGkMcwr2UaoPgB0oUYOtisdH0njEzul9VkPG
6AcjKg6DZT5mhvvyxTX1P7Xd7l/b55LSEdE5ln4+PrSWUEZVuOMZExvO+Y4zXNeL5oI+WF/hGrFW
vqjMBXyn+HuuuufWQJKU18Vu8oHYNtiTnmMvK/G+MFacPNU80GT9JgFWnAYALNvI7AHb9GpvS9oP
ILbEtbbrkwk9dO0G+bj1KsxDtoOuFe/gtQylWvQwHaHClupklAYsW9ovUH14EPWEYeqECm+IkWzE
+aidApf7TGPu1gbmhLPbX9WWnp6gTKUnJwMKOLgNivkiJMhP17N4QYsNJ7hHIGFTYdj99YH7e91l
WbQdi9bbjL7tHAKBxoIuL1ZjvDmrnkdrq+q9Vto1/GDnOEkz2kZe5C6FjaMgcENtD4Vg2jqRVjP/
VC0ecAmaAms7k1obegMzqLKQ7/c+zv2jTPvvahjkhhcoP2ZF9CPI43QLq1ltbOQ/gKc5h8Dmm7YC
ci36JO2ouinB/0Q8RfHEskHcm9LtrcDWzXJibCzVVzerM2Zss/HuzWksYMqwo9i3JAkHGllJcHM1
5yOm23UCc2YuSum1W184L0rr6lOriYVmN9F58unVZJUTL/PQno5OwwnEaIpbMJo5/6x0m439ObL8
bj8YHraGAJE7wWhAaKSl9kz0XplPG/vCJYxiCgLrMPnIBpsOT3gX7+MRog8qMm9dal3Q7g1/cI96
z6MRBiC2jCZKd30BvhajvMD90yvAb9w0RsTW5f7RJ5hqytcQmter0dbe3vJs+hEuGiubQM503UHs
O7Ud59GeBuWyg5mFyxeWxmB61gGBZf3m3Ew/tF64DAFcuMg/AV1GRawFYpVIZDIm4s8hUt/hrZok
t7oaagQzvdV0jp4NqTPcisbkGFOYHrSi8hddy6oO88lbVa2Hpj4sW14nJ2UcLUds1HzcfzKq5MBE
BbNCFz1VthM96epVpK77xZp573n8virRi7NIBhKeQX/981br0VQ13SJgVTI5S8ZddHMcujYjEl4O
arRjdUvXIciM41aQykqH4p2zMXtUiTbJQJgyIsqKfW+HYq1fsQtwasvAI+glo0so2d9THaN45aNK
kMM3syXC+X1KKu3VqkGYVygUUZNvUvGiMDHBfM9BVTs4kL9Yxv5cxVi7bN2geoMYxh7x+wmAtzav
4ajY55iB7BFK196KK26p6104alXXTGygUTXHeFLiqouu3wGyzb76Fp/qGtZSiij4wDijheP9sQXw
jIrMATiKMMh1r0VYPLhFgXzXpqtYa6gN2kylyxrc0WJQdJWSVJ9WhUyc2fOAXKvkb84BLezg537x
INyzUn5/EJjDcUMZ9NCghYT9+xXilWygqJgC8iR+uSFGvZY2ATSU+SNHapCNBjYCRKJAPcxsO9nN
WzMx4qa59BRlOHgN5ZgvTphvaw9GDXAXCK8xYqJxhI7NEgKcEqp2CD+dBmyHuD/f8Zg3q3rIqlUW
htUGqsSLb7XkLCS80mVS/+Pn5gNM3ZKaYdIutRiDjRek7hIW7l9R5xQ7sH7TM774i+1N7rUdNeQ/
zHrYdjqAdul06q3qZHtBv3PyWSFdhz99wH/HwoIf7gp/F4eug0dfHCU0IQu1S+X12bEYXE65Cv1F
V/ZiK4KBIQg6+cAe60NkxiEgOGP6onNyLwF+vweeT13OCYPxJ52JT6262cdXFpOtncfBsa5VmcDW
a5tg67VOt6274qcUzk8UjR1woPqnB9d913xjDdzZE0wAYRj2wqz6d4qfMQnanai8aln40U877saj
8tLxKE13OLah+2ZNNdj9ulgZnFqfRGxcpFIR0NXYJRAdczHdhPQ8QkTsG8s4hEW9iVRLtVR0Amgq
NIzCDf1tqaaPZozdl6lq5EYI82o4mr1pMye4CUOaiwhr0AG6gbGEfuhdGd7YenYsY+edpvOA0q6M
GT6MGh3Cxjqjg4RpNCKUqHsErhkyEUgZldi0snz18wDbTO+cM7O/kMd2sHQH82Yttvgwqd1EQHxE
OuxbX0dXAv74R93PXQpepjbyH5k7P5FqGZxrgcw/rFEjC8DjBH3s4dgP1zRq7eWg75zMZlCngw7k
XRbrqaz3ISSK55Eog/9elT63ZlkPfFx4jAYZg9Nh+TxaBa1QhdRu8WWkgYN+ujpWU29sI43Oc1V4
/fn+gaEV6mSHvGkCzuWGQQODHlpN2EHiT2VQ7VGybXLolZtoQusXJekP/r0JU0P35JWusdSzyT4N
mkQTbWrWLmwwHU+abS7raUr2hWhBYTTUB4RuP+pAQPpYoXkOl1Im3jrV/XarKPdWqQ+h4b8vgTEv
K78/8j7dGXpKgDL+x1QXbI+k/57Ji2gmpt2aRCyEZDnHH8+MxdJXYorbnWOE3jLDg8lhb9gE4wgU
tmrS16++zKcDvqeTVWCj9Pdsl7WaQdDvi6BIdGMwck1ezKhK182AkQJOVLnJGBucdfztnFu3Ukbv
2lDYG5NiZmVvMfS1y9a0i5XukHcguuQfk4CdQ5YjBfVinLfgINKDjfUgZlb32Gv6t8gajDUyINwe
lXRv8OIxsfqnPqU/asghAypRN6vGVu3G4KxpdunZYeJ7EJQgZJTQQxAeOsM85pSQGCA1GmGuRqsM
cZxG3aJKpHnoEkR/I4SmbTUBMLPG+JrXg//mhUaxIzzgESGfOAwFYaU0PDEnCeR3trFI4PTgG6LT
6IEt3CsLyqjfRYfK8uutCoz+0VeFccAyvYgD/6eBgefNSzQdfeNVpo6xifvCANYNjLpy6peibQcW
i8za6PMGgbfUfAEV7SCWNdHm5pRjnWY7KFgr7Xr/iKWhXbsYA5jlDtVuaB9TlYCHnzp9Uxb+MiDO
fu94I+rBRAPtzNFcpsS9mEKfDn4bix2zf0JqiuZdDxhWGQXT8NSBzxun3XNQxY9Jh8XoXlaFtS3R
woYgA0Br0WzS7LfebBl1zeRZzW+PKiwbknBI56K0d/cVfII2tG+a0Ma/UhjLC52ci71KMQ/GoBGu
bOSH2omuCt7bsmha94sG8eeJHg+poXtUjJxw563i3j35V/iRKanAOaVWF0g/1cIHw30wC+Ij06B4
gnAO0ciNnY0nMAXW7fQtqJBZulFvcdTqPqoxzPe+BgJmTErrLR3pJEZZU23pOVpviBRpR2TDJfSb
TRdgy+2mCvaYLHda0tQnsKj/96dCRvyEGXVh9jwftGvUMYnGZ3j66XWyml3RNxou7gG+hy2pCXtv
H0rb3yXxGHxxRT5LVH5dEdKLOF+jbjDvLfV/XZEuFSoIe/CHbGrRrUNvmwIHCrqzVXnqoU6qxxiz
JLMsDQCA9sNWnfuVSubTbHH+Cgbdcd3XqaSJLvm0ctT4spsS3u2F/xTnITeQ7eN9TxFkx3mtjj7I
HKxOccxrhuLX6Xz2UjDG9J7GVdmnyTtQm/aLou5z5/7+rUwPmRW9tHvj4ff1zIiFTm70ANV3GraO
U49PZRlJpPexvnaAvTU8yBVhJVgv9HFXm2P+oNrpiKOgIM5DPaJZKaABzJvEOA3krIXODlcoNDGr
+isLvfSBfkC38Xsz3mpu/MVFtf+8qMJBjkHLHpGWQWvo968f1n41TU1RXIYx/Gji2DgVhJEcsjbf
2e1jw2r5fehhtWgIRi9tgDSd9l2SbGVL0nyAKf/kGzWtHSf1Xh3fhM2YC2vVR6P3qlotXjddF+3G
+Y+Vpm74cprzQD7VY9VOMzcAWnMxOXtK9O4SprogA6xZKHKJOSFwBGQ6EG8kTehVK+HtVQDjCFWq
PuIRl0Xh8HqwmFyKTh8295/GxB2w0YfW+ott639cJvRZlsnQyHaYZ31S0rShNU6sYOWlhz3eweA8
BCp47KczrABO1mm7Q67lbGovQwbb0aTDIpVl+z41zItXiicFZ+uLW/fnvs5MjfEaOg/dpN3/OZox
9MbSdAVIhTRpUY2Fo86/ZoTzTWjYqqQzuDDIs2HwJvy1UdonbJ4QTyeSIEaapR//fYX+x4ME639+
1qkYqLM+L5mTAZZa97T2ouy42uB0Npjo9KCcfDmuGl0OBMtzSDFUhE54bM1TLS3zNNYcswJtfB3N
PunYYzOSEIy2uQbYzuMAEQjOJCnt4SLK6qeEp7LPFUz/nqBQ8PaheQk8e9jSsg1WLgTtqy6jUwbP
6YQgazx0pbkxIkuRKwwXeUCEICMfVywRk8vcHswHq6l2Tdik2EyMdqWUT3tIjYi3LIOaAr30V8XY
Hw+SqfME0aPEDjTrYD61KMEneb6iBLs02snugQDp+vhDJIEO32OIDzhcU4rOQ5EcpF1kJz0x3pQL
RB1L9DWWuNf/+7Z9lvx5rDomyEGajpZn8UB9GlWEUeCmbmgq5LvRSCedeUXcAX7iEL1sqvIlZe9Z
t8EPu4MLhXhakjNgR+u0bYy9bQ+wbbv8VEnQQoRXdbvchImVpgqjWhm8VWHoH5RF0/G/v7X1xynf
5F3kInIe9D2PivL3VWtyXQNlAGeUvsv1HZQvB0vBcfCQmuRMSpeVCTpSlYfWNCluci0GeIJIK/Hq
Zu9DsKFIH9xDL/1HOpk6cUTTQc2ilDCN5WPT1d8T3DgHjCibsEjpAPcaNLkh/MvKxCPFXLsueoGR
vQKOBL81WXcjjaeRxyusiMSzzWMyNuEXKhPjj8qZuzS/WI7vGkKnyfH7Lz1UITjbKHIvfYPMbLBq
4BRJdbWdxj+MWk251gQX2fnqeJ8Tdz/CBLuzX5dY/RJ3Bw8DW1POrMnLq6+aXJ9H6jxHDuNrAxUU
6h8y+z7tIwzrbI9Z/3T5JWH9tRA20CaYt7hXpU3ty4hQcjdN5VsTZjRJZ1Xt/QOjm3OK3a8PPn++
a47v0MKzHE78aIHnv/6vmiXJg9aT7mBdMpSjO9oLsne+NZZs2GoNcSjps6cecjCp4EGbHZaNNsz+
sZopXMVDMkGU1ZvVfz+54o/DGPI8hzaBY3kGCpTPPSArID7JJmnwQgGv7aQftjsrKV0IJsGrQWTN
Q2fE9bUp9BPBa2hFmcMV2fDDCxjZ44/oTpxSH8t+rB8aEISLNohA67Ypv5uEtkOeYkL00yOPccGs
P61WzJvcc9Fm6UlBPy1B2C3DvjmFaetuIUP4J1kFznaO3OGUCyd3bgkbs5SyqOL31kU4t4OPi/c1
9/otC7PcRm7qs9b2iLc1SVOjqJCpxbL8SaBQMoVbaM3+z9Z1j2Ui7I+xFR6HKC/9ou76c/djuj73
+Vi0fFppnyPji4Tkiom3F2/GdOsG/0H4unnCtDr3LgQ+2vRgxIa5K43pR8uqtGr8tDvkMy3mv2+p
/cd7ac1aVo9GA+gDXstPj5lphXbltwKuWKArzLqzDdwSA+2raliVneNd6AQBcioI/kzTKDpy9Ie+
UOnGJpNasrF8OwUtFk5QFNAoI3UwCVLBK+rITBw16A0Ap/HJ4i2dun5TBlN4thlVoQDgNsErfAjo
xi7MSb005tA8gBm52LndnHWQAcqkpTbCMzlCtoiuPVN96G0ONNZuojfoY+dzi3d3glHXtPZ2aGLs
51oscevFYm+3dv7F5bL+xxvA0cpjwG9SxPuf0+SjnsaKhzrtYnHKInmAcZIfEeiR/FM3OvAd19Bw
6Vjz9Bend+sMLL10mA5wBTh1t+ksXyYGRLnw6EX7aoUMS9Ki+4bl8aM08m+18rAVIOMh0nGO8aBT
RS9352fJzY2cN9CuMJK2VaJekfugpbPrL97xzyJIT6fZj/wR5ZONtpu1+vd1hyRwB5WoF1xQE+eb
SqVgm3oiyiLxIzSMh8kc7YM2Q5z8MDT56xjRteQs4DES/weRrFeceNnT1l6pXR08Cnv6fBAWTR9m
fOwtOD/gLhcihRMzPU9mgZqQNqTy2mJNatuTnWg/cxFttYAWFqfCfpvQXtsUxFyShkHj8f/7BXAE
UgKbuthz5nfh9983LT3ROZOTXrOmv3aFOZ4Tz2XgmHiPJK6+gl/wzmWMwZHq7lB6w6x6J8HMMmLw
HFG6Cs1IzbRYDPYMgoa6PkOLlC9WFOPWxwdLXIJHh+BsISJcMEQfl3XXDScUvwE4/PZRRIYDuDBH
/20gG6e+Sk9RqAGVznQ0IFnxBEu73EWYN2+NgVY2b/TqvQ5eM/aH13q+LB4Q3Yly+Qiq3HouFKcQ
3IDVF7KLP+sW1KGcEx2bpx/52f3J+deOFCqwSVkLpCTTmU8pMQC9D2R2qq2fY1fat96p1nGfY+xM
nHo3KGJn8riOj5HTXgB4P5GUMbx4qToErvVXG5G2UCRDeDVrwD92Za1zL/SvJG/0i0YNLv73sd1J
A2Q3SI8X5YPyM+rvPcSim5PUrxks3qCZPtKsK+mGNd0KMdBXylAa0Nz+3/qPlstQ3kU9b3kegCX/
98cjKp04s+WQXpWlt1tXy34Ebi9eo8RsEDHU43LSk/Ti2SBlmBGOGxucFQDCNHzLMkz9fclxpi94
AWyCM4+Ag4r95BmXSKTjVZJpVfWl9UJ0LIPVnO00bmmVa5489HbiMkdMMXuUSl60tyhXRLVwfN1q
WWxfumLM9oKj6kJpgfM3uRXpk1EBXnbaiS0Rm+zetV4TyVh5kWkzr8VyXkuT53oZBToZGuS5XQFW
N1eAS3A2R2kvylj7QSGfXEfDiC6OGOA/T7p4oJc+4HT8B2eqxV7NDyUeJFcLYU7p3nCjbiQzoie5
zMpI4x2m4Vv1syRQ8h/zxZ+9GOVmitMWdj3RuH3Qn0miKQFwy49JKG1d5V69w6CtP7QpBieTY1c5
BQfh/T0LXZnn2NFGBZ16yYFOETUKoiHSo+LWTu4JhWR3tVGE7WnwrLVSIxeuIcSHVRpxdg5xO09u
ylfOq4qEd03a7DWEeM/+67zp2sCAvB3kWQnfAfFUlR+hRjhCHqjx1kVAmmJQuT0RfnTRWhBynWyu
gtSznIEtSbPMi/7fHWoLt9gDsnrWsNeuoyGZ0whcFPwOs42669W518KfRqkHt6rzN3ZfWfuUWgUK
i6fvuoFMKnZS2xv1VUM234P3Acsi+kvO+KKeE7KboOhZuH1irDJyLXd5ZRxMD7VeZjNnqQcHhxcj
iDcW9R2xjBDlLBJZsZVxfl+0UWw9IV0VT9JkCy3KU5Sl4zvrNA3hkWrq/sc+kfQ3vOAxBoR3LRAP
LSbghMvajsqLO+oYlUFNXyKpu+e8GyYgYHr0vY+1LfTV9k3LbEW3uSRAyyewT0YP94/w7CSVdzOQ
rIAkJEyhkfjhvTBJDkHeN4tEQagH0wjnOaHj6OUpybgM+A5hKcztVDnVxvIw4MbORykrsSWCibRR
EvceWofg4Lz+S7ZlTuDTEFydjGhu6o0eZ+Mla7zqye6DHLhNAOly0usnOCvy2Nb2CT3Uk4sE8O8k
GR+klydvU5k4616p5pj1mkKZB50slPHP0W3UM5Ag6wkFmQXY6v82SpyGOSNvdnexytFc9lyfFwOa
lEq8Wd4wxXtwigYYCDKaaoeE06Zozn0V3gaj1VZt4RDA7ejDKXRLGxmATPaoroFuxGMMory3x0tk
aHh+R6e9wlUukOKVVyPVEtSMwl4hfQO+bSJiMiD1kwYMzh5IWTJp5dEcP+T0XotOezUoKvllCWtJ
0/i7P4iS+dfoYjGR7rmT41mCblvIUfbXcKiTzb9+Yr64NOs0WN6vAKenIz1s4rWU9p62s5YXxOpy
sq3g7E5M6ZhMrUPGHlRt/VOpO+/oofepkzTXduiaaxreqGLGv+rwyWmCdo0EQxxDBhgLMW9+jbtv
VSGOdwlJJtNxAa1v6Vi9thmCgBcj0vNllk2cHeVTV1toY/qX+1HCoq1MfKholhWRK2XeglGWMnvX
eSKWXVZC7Ci0lYBAe7LTAacWrdVtOC8gM3qjlj1hXIouoM4Tfbt/TGI5mFF7MSul7x1yC7w0JPTY
bxfxLPgO3QfGLNHO0cipqVmzbkKHQjghYlhyCh5XcUmagELj+SzjDy2a43zp9X8D2KurcjwWrgq2
na79rWk5UQ5N+ziRkZB1dr2sRm9c9ExhHlxic9HtDvRxDHerpw3xZlHcnCKT4JSBaBLOjs42Qf7x
HOcwULKQlGLJg92Rf3VMQsddeJFTHmJfxkSzm/G7ZhRYy7GU7pkdLdiJolvmIay2tdp7jqmMFiyv
zTfW/o1wUN7OQxoZ2GR3wIvbj5r0XsIJ55J1zV2l3RKwHw9Tid+FbeGGNXIADu65yyodiU31o/YY
KNJX8skxdwQXwSwv0SiLyRkpavy/SppMVI/xdMjsKblk0tdXMXEG72njPFADTD+xNoCMbCC/h5V7
Bnm8V+1dplicy6FuH8OpYvGMEPVWhAav0nk+kdvT8+jX/1Ayage3dwckRBXiYaHPAR43H0zcJoyJ
mWAqrJ7xFiRXQzcvuB0PGM+z810IZidMaWRwxHfbbQsdt2PpCxhWemqeWuYFfRAP27SpESG7ARjj
qrQvJXOeX51MT8TLcvZEUiemD3efZGWCLU2VP34LFWtq9qCsCHRlJ5OrX540U5zZV0cy56aVh6yU
UnIgSrEXjK0i2jKWUxrQu41mrxPMB2JzHM4iaR+TSV26uAmZlidIkPhftFEfri2g9RwAlWgMIFxa
nvw9xoAEK4dGatwSvJEbj4qj8RPSQPPoh6Sraklc7rMe6aMZpECxWpjFBmvtq6nBsYzIyDzZfn92
zTg4aTENPb0Mmg8gri+4Nkx49Rk6azdOvK3hWuaMGvZXwuVczyNX/028yBZlrPUheWZWqE7zsxWB
//p1DK80Al1jPDeLvk2r4/0jY19ZkdrKRlDV2hn6hrZDcP58/9Nkk7T06/8bSy9bVz0hgWagTdcq
0dLHNBmeglyEH7KLmCg5gpn/7DeLYnrHeWgCi0WVAoJFPrrYyx7A6Tg7RUD2ThRd9agFEcD5Rm3A
YRso3wb/2s8fYnzO0jzH2oljiXpjZzdB9GrojbY3SMNcCxU5XxgO3Vku/lvtaTve3ByfB0c+eqBP
M6MmYoAB+ay7SF+dde7gq5ubxG/ZdngEelnPwjtz7xpOyBtOxUnsEHENrhohuQUfurJAH1WcSon2
nfPD+WPcyFdIkdZLOFRPYWoXP6TMn2RoJitPTe1RIJ4nzTmNtsLL9Zd8SXmkbypnpvm5kXpqs8F+
SK1qkZrctjBMS3YZMsnuT+2glZtyCNLnX/0zgt+fkTlPf5VFSNZWKz5GZzA3jah3Cl7L0eDtAx4R
NBEtlqFb+1odnTjhrW1XFs9kVoGtaRz9A1LHqyzq/Ifgt9AsvmkArbNOpieNVeNbnxE2jxdjeKXA
wPyizAGyc4BcorKcRwCvwIp67RmNUPgy9og2ZeI+6l2UPPz3QfKXfPi32wV1gJGraXN8dm2Q+r8f
FbxAH1qEkZjlWvyqpA8xLp8Von7hDmIBcJPUNQ4wIlwb0QCVtbTkuDE0q9uh1HwvhrTGf9Yy1Pb0
8s3K6EVTliqY02gLQ9vo1rlwy3XX1ni/k1IdPcTSZCNqXrvMp1IizvM6LJYCc4ZVt9fOCXsggO0/
pt7Za95fcYDTNhF0mpJ3HY75D59TZuHtPRl4z7XQssuUxT0UNCu46DUcxhr+/Rbpe7UWhW69IJA1
113qXowAPXTstu7Z0iz3LPSMdk/RAWhnAHviXbr1hKk8WNT6D8GE3Rixzl5I0Vyt+QPyUGgPDxQG
SWeN1ADICeoxeopdMiTHkjAtQuPUsx0Rq4EgYlEM8htSSW87Y51WBXqPZVQZ4mi3WsZorx/X9oPo
uvYmR9HeqvlDC6CcY8M0NjU8IQ0H+fdofPM8CReqMfJrCWAFfp+xi4aRUiMua3SHum+uW2XgliIJ
+NVjNr00yfp+UqQurxv2gGvvdAGoGUW+gy+6A2kaW8k/5TLOQ0FX1D+Zdym+nAX6HqLRs++H37O2
cX6MSXtLAkeeCmUzYytDYty5iHLBpJVER7rwO78zCH0qKfdh9phHe0L1PeQI8M0hr7cNtwJgG5yr
shn3oTM93GWxrVsrts3E3gGcti99VBKJlfTIvMKAW17UQMqTZB/1ffVhSyI94GVV5lvJbJfAgHz4
JSBqxpDAMVFkh8lgFm/AQd3XKABawEArm0Cj24QRYTNIlZ9cA4Gb1YpnOCjk2lXpztDC4TWtyMFj
F/nn/qekitwD+7Bclq5LLAoz3M39lt0/6BV4GCi1cRM1Sm6CwqCoZ0D/QUdhK6zJfvbBd1ZpZR1a
tDarihHvX3U17clIyl5JDkv2XetmmxG28gotvbEvJ/3Dh0l2pUMhXtHBEGQ79TdMGd8MwNorgXH/
Q6ehsuB1Sy++mbpPuWSRC4HepSdGxP0p7033JoravWl164Pcyu2tahqyYrsoh5/kjSvXDoYD9EqL
LwGPcmjcj9qst1JXaAlj07iFad8Re8ZPSYZ5Oywj8ybztFvL0OqXbV/V28yojJOJjGIpW5c8etg2
j31hyXPXBGdrngUFHVVW1A7vrs9NzFviDe9lo2aM47EuQyK5SgjSBLaWK8ygwVGUfnAktypcRgNR
oHY5NsdmksilkkaEWxUV/iK3PmIT4ZHhVx+qivR3zkw8fUG6t8fcujJDmw56Z8oNmeD6KS+RILjp
RKMlLn5oJjqcpIu1x3agrRBIq15ZA4//3Lqgj28tBRFUe57fBYrJ/sD+UgXLzHZXJTmle9+SgIl0
QlEyDn57rrVEDZV7r4lgnNWHa2j06b50JHo+rYegz+jsypbDUj018N1TtKCjpjfHsfW8A4r3ZqnV
lvYahK0LzmzuaKj+NOTwJYP7sjh/3H/Sid/gmSp38bxcVH7hHDk5BItf8JbKAxKfVj5HPcsiycXm
QWitV4coYKIisd0kkIhuAfQPpFQBGa7c0MH46cY0Ffysy168SzoX+raOqjzuybAOXOc5Cur2Fiv9
m02cNauS2jdDTRx05nx47WgfW216hhxg/gB+SkxoU15UUXX7KCO8xdbLpy6qspeuottuj4pcxxJz
UeoK6HkKnzGRYMKi9ZqVxdorfP3U9snV9Yvw1694/z3p0gOTKkvvAXHNsylqBDyRUR4xf9BMJij+
nLBl7mTMs2YGkjI4Gt4arA2LdAob2nExxoeywldBXevMH3iA0QVI1N3CQMTtziKGsUPuKFm0FmQn
lB/+TDdNgzg8GpDblmmf3jpLI6JgdlbYcWLfIuYJ7VQ3e9p5Ny8Ja7KO+8t9yqfL/rvwCfUQsw61
n3Wo9w81PEKp501jOsa8vC7It5mCH/dGDUY+brxTddC35/KXB5hRKiIRsp0VCE8mEG5pRN9zh3eO
SDPkW72/uRfeCApf3HK6pJFrvBBSSBtyzDdjSv8qMydtyx3UV6j0FxH9tVNkeeAvovCfUhBo3SBJ
9cHaRXPfK0uKbotkx1zUJd24KB6fu7lZ51gFsn+/nXbxqAd4qYqfOX20I2ZHcRRO+n84O6/lxrEs
i34RIuAv8ErvSZEyKb0gpEwVvAcuzNfPArJnqrq6oztiXhAExVSSFHDNOXuvbR9akhO6wFGOBQbh
BQmZObCXtsbDKyfVSbwkebQ8aCmkBV9jDBoKe1gFqf1dqo7+gqDDOHue851NlnNKd08FTMOrkWof
sir7XUFJZpUasDVpecVHIs+Sze9rnv7dwDXj+7d2tPGAEriCbitFSw1Kr5W2fIm0+D1S2aTjwc3g
DRbxI/Srn5GhDmcTSeiioZF6IDKT2tBgWRHQ2NBaDeTogclkZWeI7IkqBhCa1FZhylBubBqQ0w7O
JFqAwSZutB7Bshv+0K3k3U7DdJuqhbLW69JeqF1Tf4pm/OpZ8Nwh4JdHSyFWQAuUex1r6h0gvHYv
VII407q4JSa8WLXu/GMZaew2+GNeCyX2X5iSVlmvknxIosLCFiM19dKNT45KXkHuhvvAkij7c2tP
+YNGqp47X7rolrpPEo/a2cGTN4Rv1A3Hex50752bvs7fvB2Tv6AWIVC+aWUnwMufyKg6975vfsov
a3DKp9qkJaJWbAzwvnymTr5DGxhvRgiD5KahUQJ1F3SldRzGiwZR8xrrerMTrC2o2CYJNqbUPpve
QaliawILU90Qmt5sqPC2IMNr71RG0E/z1iF6ZBhHFCadfQhqY1xhGPeAJdOcmet+YRx9jr2pkv/U
OwkLP7KmGOm1ZZwF8ZkkEBxNWBDPWmg8F5T9j5QTWhbdXvjLhpedm0G71xVhMNob6i5kbbNK9Tej
TgXphqLWl35kstllKxdG/bcbIOEcJgNOPQ6UPCyUBlZjPWaDTFun5ZWR4aG4zmpg9cwaQmf9OB2y
LFn/XhcR7NwfsjSi20F1MmspjNITEavA3ud2wa43lARa1dqw6avswyqJIRJuOdySiY2hVZhoOrVV
r6RQ/5BACddloPXLqhCbQUptT4LIA8HfyJrNGHbguq/zCM8w64CPzps9TuJlNjr2ZIeO6VOT5prZ
AenXAWjl2b0QapNxsBdrVj8EIeAUOyUAvals/ugGUbzHRKwvERplR+eE9xsbmd/FJ+z5EseBbqx1
b9KaaE7whYns3slgE8IMYNL09yYRaQ+jtRGlpM0PAXvbh7zxqY7EdzegznaiCd8tj6oJ07HAEJj8
kI7H50uTgi86b7unKmEX7WsIaxVbH7eiMrCcem10U3qHDePYIHJl1Y3VK933sdrSscjtGzvjX6ae
qy+/h9Si6uPtfFf4+qB+9vozRfrp1irfMUl1uzFDS8r73Na88ADBlWkzGWNQE/pP1VDcp0Col87R
/ZPB216GVm0ubQzxF4X/7WjBd1k7CndJNlr7wqA2PtQBee2hrW5LrWOang5cO2A1BSICw2rAGjjW
HzHRIitHsaBBpgTFkDLoP4uscgA6o/BjuRpuvdH0jraTAMYdvMeoJFtkQ+MOb1N9V5FzAIaCc+Qz
aR3ngxJEMOMrv4YCbS2p35PxNB2sNuB/UHz7A7+oZBBHVtA6ZoxWjlFcJQVlqqAWVvHqhAN7CLfN
TrQG1hX0oKdMIysVtUjxbofjI6u6I3pqsR+Gkvc2rdS0EfC9nqhHe1qAV7OM39CePbAmnk5Vl9Lc
pR/HZmHUWfBtaFvKb1RWIVWsk8zozvOhD9RwU6mM//EQ1I+s7ALSEACmJBS+52XAOHrWsSWzahfr
zt50f9kGhaAserKnzVUE4RxLBXdM0NyTQtfuSWIXW12SYiJDYyUNpAYwUoczBrQUuOar5nSbeip+
6CZdDVk9VCcztmWR0wyjYLSgqKuegirLX4LhY/4/lESpHzK/RQQD38s84qONSsZ+gQppG/fnMI2D
G1eTf0NnEe6GPJPEksdyr4/Wm9I17SnoOYwG3pWqsrON7UXtqcuI9+YPkG6n+LZ90ronBQ9l2Vr5
c1ip+h3P2I43ZN8C2z83nls90WGsFzFqgD1IgeoJZ+1aqABvxlju9On6AohSX4JQf5Dfl95mdJyd
DNktFtpRwjteTVNM0rX2yazkz9SFD1MqBqF/lYOdYlpcDtO3nZd6zh47Q7RFZs6gZPWLqlBZ7oq8
/tJ7bxcFhwzA6cCmqhieTNWv9ujt+oWAK/ukqUfNyEaq7QhY0sIjjybW+3HdVGwv4sbeSLZ/PypH
OnSLBJLtrguX0ayeLII0naJyWJ/12g2FcfDIkxeWtOldB7Wya3LyzuRo88u9lKmoDnT0Zmq0EwG1
7lDbV9OyIvOq4ezWKDUq0qn4JsDLaVH9VGU4VtWuOw3z+sqKNdbNY7aAyNbcg4hriLfyUvst3T1C
Vo/t/z1q6NUs9Ga06k3C1Ls2KUSijvA/YhYdmyEK+r02ZSajinzTka99pVpJBrzBtmmICQ+MPLoP
MQBxKgsieyk9HLXkz7Xffk3SsQYmuouIqCc4CNKyqWX01pWuXxr8GQ/YLBys8X2HVWawxaGOfqCb
8/bzicmX+5/LP/bUCP6n6s+EQDGQtk0eaEf7OxvOpEdQA0jpriMrqg2K7XjSqlhMxTJihiIu1rHq
blPR+d2TwEMQRxioh6LxqqUwayzboC42st4puad+ZebOiJPgTQuopKaJsiVZ2F2PiKFv7PvMW0Yv
ccHu6uw45LgERiifh9B0t5oaTZu+eO0VWvuckVWyMLPs3a5Lc60HJrHRniZv0vTcQ2DVQEbsaeGp
PqMGAUBfONkTSSYp1I1a/bK1eMnfbu+ovV+QWepN8IxuMfYWsWfT1sisQP8jWt56dvcgA9R/71Wr
IKkrMUlRHPSd1WvDci6PV+05KDHAjLTDtyK1zLNjYepznbzYym5gUW1Y+lNffoZ9nP83lei/+csI
YU8SdxX1oT6rSP+iW8jbJMaCQp9YCyJ6iSSor0bEV0feNhNnW5OUF1cpsstu5enZe6pbE/ix+0yU
UdtgTko3UGnz1VCy5uXCMV5avSXkRY0vpllp6IFzUv+mNL/WaNfkueInK5d2kp0Js3Ke0fWf2ook
ChC9//mS07R/UZLaBjAohDoqwkWi8P4mTiCSlAI7zLHr7zvTqUiRK/2QwqmNMU/2ZbYCII2TJfb3
0mzGs1NqRDkTrh4XhX6uvV8sNomUjVVl37bse9kZjIuy7OxtCig56mkKRZW2MtD8HgrpvVbchsdR
Axmp4f7e2o30LpV+S8PEvUSF6yLKYh1e2l5CymTj7OZxxaqeNSvonqtCbvJibB50a4vRgAlh5JOY
D+Kg2YqP0etoDyXakxZ12USH3vVqHKy6wu1WUh1fEl65j5JKbtWYmt+80pR9VOxUZoSFAzplYTZO
+2N+pKKdJAxVRQ+WaYLIKyGwe5J1g9+K6EzwnsNofCeyDa9KsuiccBHDXqfkce58aa9tL9ykXumd
jKEWqziq+n0E4YKLB9WETe4esktprBTAKBvHJ/KsVqNzzj7015REHI8PaUq0D8OIQDsZLnRug7Wu
hfGlok21zzUi0aK063HcGCxlWt06gjZiFI7LU6TjV2xC46h4Gaa3SHkWmgfY0AiBlObyKnKDUPgm
JpO6cPedCSsdWou9NVJHrDqdEsHQEVhFwEr/X6Rh+iT9+uchDkQcVz/yH02oiKb4+V9upLETQDnq
ESvkMGbbLnW3g6RkFIZYZ+x1MZFJE/q/cSiKYw5j3aqsH/RXvaXvV+GqU3FyeZFerv0x/SpCk9ic
rPsewACdRJs6m/98d/y7d4ttEIYvGCFkvTP06S/vttaDiDDIaLgaUadji67Dx1jtXCWm5k0VQsbG
EwJyk1B1eznGrcvwUBp0aFmE6+quSxBa1PFQH0z2JvhpSUdwNTyVWXDAfxr+P96tjc0TK4ug0SP+
LgoPU6topalq19GMsyULwWTAq2uco7jUnpHikwnqRRayi/jG50ETjgqJ26Ua6oXnPbWp4sLP0i4Q
MW1axmwlsjz5iCz3w3NShrPU7v+LHIx28r9eDjbydQOzmQMa4O8Wjm4cUlIhbPUKx+Gt9TL5IGbX
O5A5iL3WUf2VaU8sd2o+pwFzL5RAVs92TLRJeMAmYPzQg/DqpQZqNWK2H4pmyu1ggH6g1r9AwIPq
u4KJ4Y8JmrapbK6aQ7aTXhbe2pJgVaM5pFqbP9dlFJ2M+DnWIegGddq+dgZsJDVt4i9sH8e6oJxD
7k8WuOWpi0iozLViWyuxPIqWfA7ysUfSnxifUynDk1u+VV4ZUVCWCaotRDeRrNLfpkXab4ee6Qur
AOIoc0yUKzq3d8jC8o0wxsktDuchjD1sXiWqlmkvU9AM2WRkuPUai4AhTsOj7lfDD4wIfuKRJGri
cBfudS5jNWQ5ZqHQNgWh3NRDy/BiO0A1DazKX0EyDWKQvJh8ZSjUe+X6QI0s8UZRclUKieeXgLSd
abvNmfYlW9DCPekOXM+eDdmtQ9MNrJ+Lo2TlnBXi4M61Uk9pj14+yONAXMEgLYUegAYBgQLVq2sr
u8qz+nubMtfJmI5QOxUxzI92SJKrk0EZxET5Gc2NlICCHEGlZXgoQyYfUuNaUlf1nBEtYXeLrmnr
1h5ZLw0KwoL8mik/oL8FtI3SKhn+m8x6Ei//84A1+cMMYYlZsP53uy4Or3asKjFebZHcRZmrZzmU
qwawydIDvLJmt8cgZJC3CRARCe4LSj3yUoLse3BTEpvpYL38l1EJ3fa/vCmbpi4aYgvDkQAm9c+j
KE0As4cKZlwrU30G8XzVKBXfx+lQBWG+Af/SrmQfI5xs5bs5tOZFHWLMT5ofnSfZCckxTwmFyEDo
6pdncieAlHpiGP1CPZIsRBURL0b++BclDpp4smXGTCTJuN2LVbs5qouGemCdvqgiLfc0aFZGyxQr
3TXVyGblgMo66XHBX0khLYfqUVMQGsjKLX+rNI00KCr+4GPCjSLla1L12tHxZA/lm5aco0cXPHTF
0UFRAGSr2rcRDFBkC4WjEf1o7cdq9O+tuAUOYm76St2jD+s/orqlORPnCFYmio8FB2PlxrW6GvPw
ju26PWkGMN3EspESq7AZ5lMQYAazSYDm2tG2c6GJi808kCdPNTsL8CUjoEDcONAXIzFl3HqIY0Ha
Ad9S8Tt/eZpJukx5d5gmAvozh7ZqmKSLUCwbaFxo+OMj95WBGchbA/xYsR6465Zfb8qpBFBPh3lF
gnL26BciuNpp+04DO98bWseZ2rW7Ru1/TaYt2vKxf/egjO9E9OI3yaVAWoZ0M7pYphscHD3tlpF0
jZsq3Z9maUaH+UxqFW7ZyYxipvo61N/LVPM3oga5UnEL7Tru4lXQd9626UBweJ5GDS0PPxzc8ZGe
NocYzt7vsgdkdKSYLhCZorw2tp+/WGZhHERECHhauNVJU2GLSDiOrwCabyPlCL49spy9ZinHzgYX
wIiWdIVvL0bb8Df+SJSqBDd0oidVgRNjzCzHplwFpRPt3cY1d7HSJ9SK6cMGZsV6Erc1KTWMu62N
xN/nc7HDpqAVSnMdirZa6FO7wA+RRvXt1SKYaz2/oSHxu8PAl1+wnnWUvYmyp7AzfS0RXe/Ntg9I
GYZDbBBVknsDVl6/In4RseSzFcF9I0GMajXDHAo7CjppDcQTD4F5YoY9wkk6iaTpb2EnyT7qAXu3
YiqZBkeKv2yJJ7aiZSErqIy4umpWE69jmw145mULyyjTIwG6/kGF3gMGyj1+IxSL7j1b5Dto47Od
szEa8sRdIRaxqJJCZRp9Lzp7LPpZgdTZrxhs7JrU3X3rS2dVkXqSsvHaZUEzvTvWKVpJwIuENnps
IGscsoHN8JCBS8p9TAdhaMipTXuIK7BP88VtacBRuzXwHe8Tv7ukIVLFt55OGTnNOC8DawrFNanr
QLLxU5ewF+n3+aWS9AiN/hHSVl07Xqtf3SjWr970KNXHz1oihGYNtZ47knNvsuVixE9ti31npPqh
F9RMypYMQd/V4rUrLcCeAYEoXqHwn/RipBcgFlGPXidsaY0qbRIdcejTJknR1zXZqphAJHMXSJ8E
DkleO0uFRXJJ31z7FRRo+BQCW48GvS8/aoZLo8gWIVFg7srpq68lwVlqGa1zNfnyZRYd50MlvfBY
4b1c1p0aYgduXmtXD69VZ8KiUtWCsEsfyQHBO/ARqm49iJL4KkeUhy4rH7PueD7IQH1rA3h/kT1e
qmigp2nn7VavPUaMvE9Xs8p6bIth0+rFH71lAbFKibR2m+IdoTgN9MYhwjECcBOTm3CeWtBZX5w6
IfyVm1LggXUrnrIuynAhwrmdT2NKfMpkqVb59C8hXqHWK403RdO0LRCmceGqPgXJEW3FdJhV3vXH
tL/6lLm6BllV/5Gp0cWAc4EuOs0wIUTCokEdN9dS24WsTi9eWrNQon5C50R5ViL5jxpQ0AP+twLe
SlvKh1cU9QNog14XS6U2jU355Oqqd7Hj0rvEAOGIDixB5jBshwH2qrzTKEfT6n6qJDYAy3xUCgnv
AyxV2i+MGHnV/y5uwhpZympw941pxhtS1kDKkXi4HlM7OfoCDKIYm3ZTG4631pLm5qR2edYkpE04
KS9QbcZLimvesCpSGSXbOWc0ujVxcaTaC70+atOhqUJ1n6XmzvJF+6z1BYFDIU3YoKZ2PBCY5kXh
PsWeuKqn+pfl6e+e1vrHPGTd6Tb+ZzAN90REyzMa4IU5DfeNAb+qJl5o/dvQYci7j2gFO7WFDJU2
DaS+jK1xbMtDsmIK6Q5zAZU74kMqXXoFsf7UJWwq5wZI1QX0H30U25AwstsI8XOTq9wucUawaKgw
i6Vo2ZxF3zXQRwi+5O9M7p4ATTE3KBCGUuUP0cLUNmOPldRQL2y/foLXibCre1baYCmLTj4wIiZ7
hD/poqVqswyMpDk7uWFdkQeiSILMNl/1M78NF7R6iY23AeHsLIwck/iepwNFosp5Sakm7Bo976+g
5AFEpo6ydby8JFqgPJiJHQMj0sddUDVHbKbEIhqAWjbxZHmSXrCNE685+L7NhF2UAUmcWJ43oelh
7EMUuorLoll5Zepes6JJz2Em2bWPh0pRms8oyMRCsubZaLTXGI46gmmnQ50aIdXiZZAPGUiSIT8n
QZGfGc2dZRWaHQB/NV//Vq3BIMdq7SOEnw66WYp1iodhMXfDJzzwugvcYQU2JNq0A54DsJxkoSoh
fbgO6pXe6X/ANGK5M6IoTnBfOJpc8snq91Kt1jM+IAxVGALkfIN8XMD6fHSWdHeSusIbhBKakJPV
SYOPZvBn2FQ4Znd+RSLYLHem7uKtenM3qKFkK+j+0er89fFSfRJyDgMQyj82Zz0Idk0IQRS/SSt8
ZE8SUtaUZQ4qcPBXZaLT0zAtHJFZ8pVGg9xa2UDosJIPa7ULoxPAimWLPmFjgFXatpoeH6j1Eo5s
5vGuaQYyEafAkdKA/17U/UfVILBjhz+vwkSVySuO9YONsnl2Cbg2hSbfYbKOjAdICnT/3egRgV3l
u0DXqmPaq9THbeCJXJkLFVD0wdXdW403RyxG1X1oWYTnhM0LRUbQN9D4aAIB2Q/S0v1RJSXfFlXT
ScVb2Z64VcXEzdEjbWEyghtaJo5ubBrHxL76LrE9IU6aUnck9FPFB2M7bTAdQcO0bUoWiz+RHhan
uNtnvTf8GGsU/tTCaRxNG+wuiN9q1gXPuTZN6QO1rBg7gzLJTg09bLY+LFeAU4a+yG0hL+4gV0Vu
2L8cvQwh4kmY1gxHRClY+5bF6dKP/YjJ5e7H9XsPh2C8CVZMy/kmNkf1I4rjdumjf3rUTn8thnzY
azpBHEjsTdyiRClapNWmOPoO6sDCQTdWfitQPyhvtUiOlQUVKSkF7TrWeCWhZtTxwpuFevxRTQ4h
mIaGQC9byt67FCO7fpKSVf0KnLqk7JyVq7kpIhDSThWcp8BLz1qJYjCo9U9zdPoj0aoja2aWI4g5
o609VN4inciN86GzOnONe7RfFExlpzzrg50ZVCQDJoZyVEm62LIKe6IPQGamO7n1lZYpmyIBEYMN
AfNaI+oj6ix7V9n2ZpY4xYWHUpl4N9fIgmel0342Wq3hyma7mYmuIVnDjtZWL6otPXTv5NfD1zxy
9JOeN+yGQxyyNHbt42xiEgR6LKDKM/tbiTUeejNvnhq5pdIQraKmtd5aixuNIvmwaBQz2jdMTCsX
UsWJjvm3UL1uncvB2CkqmQ5QjKJdllCnKTSVUdssx2cCMEgv7aP22zMeHnbZFeke+tX3/UNPNvJ3
1Hl7NLlMr6rVnFpkmk+eUSYLsyuSw3yalHF2JNvvnHr2O47I8rXXvXHd2mlG9Hei03lnyh0bie8D
KniqQ0XVhra/e65CBpJqvNaJqCCKYgxgudre2IJFOm4AVXQu74/1thPibc1i9znwC/+ZTukwOQlT
GdfrSDGJ48hqSU0GwMS8lJoXVWq5i6zYuKLW62+GzOq9IL0ymHSd82EsiH2yq/w0D2Amq6rWIr7Q
KMb6PKgoXMG+LrXO1Z/SEDRrHTKLxHV7ESH9bEJNVcTHUFtaPnTUmN73EHHhtHXzs7Mca6FGDGq5
Wo/r3OnpmvfDcJ8fgY4nEbGdgrosKGenpLaN8+C431DY3Qf0fBTostu7fjusNeEPH10u1o2tWa+D
5DYtc9EcKvqMVUi25rwtdXTlhkWg2WoDIcxsT/0jXPfoaOeat9Vj3bhQ48Gq1akuffi835Nlk72o
ln+JcXF/dmMzhXUP4MusAZ8ZuBXoiFL5UPOTDV3ywf11Vuok/30YyeYhCzWu1gw6rDDyVO7HIdee
rap9H/RRO4eWp167DohEaxnnLo3PeGmM/Xwmp6f0tjXp6+SgSxzHWcBaDo9GoOovDOdoHGsjOKpJ
l1wc33maHUF1a157t0b34XTGrmeAWLSSmSCnt7mf0Vz1dEpaxgku0AVhS7ecfWWtRQKuaWf8bRsT
2E0VtyujUQSmcUuFwDumT4gjyoMVmyF5iPRpM3oqdVtLa0VbMdm6UYlss0ETppd0V/JOXIY0HJAS
DyaYrAEAmOigbdeNdnKNioDExHgeHSJVDWR74DGN8MpSnrLB9PdsnFB5MtTkkCqEWDmxKxbYZ+yl
SUoPhkM2PGNENTJKXVJJ9BEFOSAmWRr6tcprXOit/FlkkAHp3SGxcAyN5VqM4YomR7qxYxmffIr2
JgaeuScOkXiJjIXaXMnU7EYiPKQG1tWx17T3sQo/Qk9nr+sP2t1hMcEtIL/AvWKtgjh+boV51QZ2
+S4xrWwXWONnIGKWNpjHpSDVfJKWJRDYIYDqqhPdMXAWC0/F1DbPtvSeRjbLKBMYUwIlkUsjLMyf
BJyWulU86IyFK/s9yNriLRz64Kpb2XeHjDJIaTGyy0RzipT2ivBb37Nck+ysavuei5ISWNy52y7I
0f+XUtkFMlWW8/9pWRZhUKobRFu6I+t0ICbaawRaJV+FlzsmDM5tUSxTkXqX+VA0zC1eaG1MietM
tftbQ3EMMZPC7pVd912J2bAyHWBXGL+b2uIWFLiFzDmTxebrIQVZbrAVDx8h5EtfC9EdZwm3N3J4
EBI2dU0r6zd+jZd1QKU2O2frAn9VIZJLXxkIVP1c/TFOj4LcHn9EsX+Fbv6K0k7+vjFsJB28aulb
rvIgB9dFSmk2a50uz0L0MdYHUIVTxavdgdQKLzRctrFIMaH65GymOEbxZwQuRQxREMHA6tOnwXlp
qzZf/V5kNIFeTxkmETBJhEJeVKqvvle9w/4uKIf38tSU2nfqGd4mEjFica9WzopaTaIXFsRqmKjF
AZoX76TKjJeCdDbZxi8s07J1ZzcOtW5DOc//aj7AJAwXCoqT6W771dQKunSU5IAcmB3mneiYpgnX
/S4I4weun+oXeX1PuUFBJa/BfVZeUB2dVBWnDP47t/O4aNOuehZ54gBfxfqYRO20RQ9vta9al4Qe
foDn/cVxwkNTc6sXY2Xf4YTv50L5CC9uhR2AsHI9+7YMpynIfTZ/FC3jbIdA6D44pwQfOr1r7ENg
HMtMs78kvORlWbkImOqc6nTx1o5ZfQs0bCd+wuqDcKYaXSPPzQd7n9hN/pcnhrgwlqAd4s38yn56
eRARIJGSghEM1VYjdh2DsjFAexrEgVjT/Z+jcU0bZOXnjHcSzxPOy85bldngE00VB0fD9ULM+6z3
j1C6x9U4KbNwQosbMNl6nRFttppXpPPaVG+ieq8VJE7PL5kPxcCuKhL6UnX4e+VugSUAFp+6kKMX
XLqoDM8yfGaFZZwy0dJidtUnLIfqUz3QoshyI9znk4fad3LtiYLRq+Ehpp2fItKZ4bLIP0XK0hWa
mYog5eZV5WMmn7U2nlitoHI3/xBZPSnnPmZYXXbugos73DrIWn9PSqiPYqbMbC1bcy9VfIWUzJku
EvTx82nqBax1O1iKWapspDnmD8hN7iUEk9BOcQjzoQ6EzT1qsL42dsOoDa9ST8VisI3mNF8kjNGY
4TTtubUo45pAr+M1sCxy2wWaATrf4VsyNgdR+cgumdfB+tAkLZhzWccmOH0UE6tqx/ptkmrbll1t
rKY21vNPEwkZWG/p57W+uqenpr06spcbNFDlJmCJ+hrTPVzximAn+bLbECuRapv1YdDUclHEXM6/
DySTLvo8gAwxPUdM2j1UFbFDccsK06cxmiVBsFK527doF4l0QTmgYPW5YDbZV0EX1SgFmHsjBo/c
ZrImd8A6aL65GU2lfXVqbI8B+qp1QmDSUZDfvjS9wtuznngjEkW/hgqgLuSmA1YBu7srpXhGUl9g
FaKzyRrnotTxG5m3JDmyoT34ckib43yeKQrTYOJ27LF1b5f4VukVy4DW7qExY3KkRacjiE6XVHWC
DN61kSGq4XdIy0aNPz/M65ZSCrNju6Yi96VraXYABpSi7UZgtZjP005Lfz9pM6vFEyzoH+d/vvzP
18zP/f7XCaradW/X9OaVMjuE0yEjS/Qwn2KL5pfN58DdyR6fH9Iw5Nk/X/qXJ+eH0fTx5kdqZaUr
tUGpmlB9J0M8l9lBnT7A70fTx/3L6fQDcHb/+9P/O51fAiuI30AXEz4RAOLfv2v+NYHtDsQN0E0y
djXs7s6y0kOgOXw5f3k4f/z5fD4U04fsZMWLUMWnh/lJGqowzISurf72QebT+RP/7Wuaf0CCY7tB
Vf5Eobc4yBpZeV/0eQLd9H/PvV4hRUHtd8m0VsJdOV0rFFsIjFeWvVt0uyod6nFp9G67HvPiVz/a
38APwwWs1dSD6hRSVNeN8t31nC3Nk0vmQqELEutgR/6lTY1VlhkZ6wbzXdh0kKpMJ8w0Zy1HnoZI
c9rFSfcqdK9f0UZ0mH7ZhLEgfxeDQNnp3pRCfw8z7ZPg93uph4+SduYacOK7WYyvSfcM1fSbFvOz
ofv7zAn6ZaJV7JtqGlUII1dVU4aUmTKKpsR2BNgI9eZZF/oj97rl6MPuyt3kKzOK1yyQ9cbJ1ZWq
a68FirJFq1RimWZTn8z4dBv71UkaexHFR1ylO6P6NAoNakz6K/EeyHV7cDDiSQT+2o3CB8End8OD
qZY0PxHoN6xnkmaJzuaUIUhLLHWTuNbGbwkLoOj3RbqCgeeKzLkyvxm1eknfsZlf6ljdOkqFotqI
eGOB3DS2oaHdrdVFXYlbBA2kLBVxMrR6VyaiXfWwFzDPeDtZachorfSEKWPbIglZofH7iMFM5lnS
7qwiuFcpBac6Rz1XvJMQM44frPQxyYv+3ijEpqedAO5sbKaV/h68x0WioxXkVjGv02qCS0hF3zSy
9QA/eqn4Yuto3cJR0RhZoOD11r/5o31gY3BXim+/7/hh2HoLJ9Mf9eQCae27H8kTWWE7rUXrhpYh
eKEDwHdipvT1gj+AKHTAB/Ik6qkLaZNX8BZiqyedke80LZTHtMIJGv3Znpj8gTjB8jxETf5tGPpr
a9DD1LeO1eyxzZwtqypXzpuyHQJU7H6l5iu9P3rJ+KSa0bOLTpw3D/QopwDpUuFdF73/gY6oxWm4
IHiKnpsrkSg5TwQzHqiNl7sweWK7UyzSJvuITfmVwtNtVBFsivqrDvojxbiT6ubBxm0SsdIRrWul
vgoCncJ0oFDFSojhTbWH6fTBUvQFqAYu67IDh5ZbG7b1KzGG77EVW4sORdEiTCjRVdl2DH16bzDX
O5ER1mMZ61HUK1fEfG3Ds1c30ZJMo2bZx0w6/Dpcu06YbQybcKDJnRY5J1CW5sZBalXX9fdY+acq
AuyQAEqmBRJeGSJWZviMUmDVoJsqGyyRPTZHwlyQnUTyCl29REGdXJm890w2jc+1HPsmZSLb+3bE
UKEM0ukaxsBT3ubxKSnCkUiIaYjTI8cfEQhSLip8c8tykRFvHgt7o7dBzE8v+v1wfvYvL5jHRSRx
4TpxSZoY9aI8zAeUFeWhjvO9qWbNdh4W5yltHvj/PJ0fzc/NP/13p/kweP+YSv78d3rAnqbBlb38
87k//7HaAj+qc2NX2vAbi9YsDtV0mE/NOMWoPj85n8+HNgzKA5qQRdra0V7pkSctwmm2HioEKv/D
2Jn1No6kWfSvDPo9ekgGtxhM94N2yZIt73a+EM5MJ/d956+fQ2bNdFUW0DUoQLDs9FISl4j73Xvu
arln/3weDfnsDeYOtHzyX19prJ6a1ty6++XzP3/Y8snRpDLsdz/s55faVtroCz5dkPNv/PnJgZU9
F2c7X7d9VZwm5vi/e1g+V//fFyQNBLhCm12dNdOa1G7wLfhSdD6Z7+C7ZyIshUqNbzYGcKCTjOag
AVavlAb03g7aSnAADjFcSkj/21JWFM857Ufv6HeumTDmojZqY5ujcWTx662Muhn2S+iYnhLY6iUk
ahG6KETTbDouhUGL6KhVtznu5pVUowtwp7ivhk7tJjmYRxEP1tUuxG6EYgAoIsbTiu8B0rt589P0
MrN5lgJcWAP5BWO6Rr8t/w4/cn2XeeoHk3D7oKfqefAiGmdG9vSVVuV7HHfjbclMCGhC8lIEJUby
JkAb4oE6Qz2orGtdlIdkwHpaJ+GleUub6gPPcM/AuXxRAfOvzhPNTQyFHECIHLZhOofIbYPVtFck
OOtFuy5h250KowHcHYnxXNr2oWiSrWmK+sIGJLpaog6vBdu/vEnpyi2m9pwzHh2jN1Fbaxh0pO5Q
lXB3pi4ysRXtOzPsj2H0WicEVQhRBRcjcewteDtK0mb91mqcaEuyhJTnvJ1BcNEvvWLaN+vrcQxQ
uLWb58FHduIEfAhVSf7cbpy1ZpZQTWfPOv1EKq/c11S9u3LezHhWdsC5F65A7LNhaqxbB1FhW0N3
32kymB5lacSwEaOrVNhiPHRjhLiJI7/TD1puVcDuVU+bwdhdg2qQG7iYdE81YXcitcYAJ+5Wi2Cd
JP53PyjTW5XTVxIpaoh0i3Gm0NyH2Hv0kJp+dEb0ZcIU/Ep/AOwlam42ThmUa0Vm88nW9B9oG945
CLTiHhfWNowgRNBtxjSDzc1dFj7jpwXHItSw0QnD7cfYYRg88ed28JmOvbDEairHadfOLY8JtOit
PfZYCZHwVrGq6tMMZT1JThkwojQYuP2t6AaxtyLlrgs4D7tOq6DJpVsU7KotWbBjeduRfhr3SHj9
ppmaT8p7h53zqEOzuAaT/tUguLVd+JkyJnDmexnrkJp6u6jgrh/Hzcjum00zNYJ2fKHhsUwDsBzk
hysxJwYye5u4uvM9s90nHViBr6vXMYMEXngZvpYJ7HtacPPLZLMxRme44sL93mpY7vRhTFeM313U
61zux2jE8R0wwgrC/lRxa4Hgo/f7am5/dfv7yI2Zmc7BEi9373vpiLugxwWRCm1v+5DRhzrXT4Od
9nuzP0HU1S+5nxmX5SPDGjg9kas2cLbXOuW4l7JuvcvyUY3t+xwp1poRgBzZ1czL5geHPgtmc7q/
dWkvPkwjIV2XhelPYUumLDNyS4iVQpnaiqQwjxSplVvPGRECh29tP7UvudM+avkUXTT4HFv0+vwa
mGF+LbyHXNgZAHA+E5tgTFoXaIHQIfbmcwzBKUsAI44qVmaA+l7XhTwYJiGGrB7slTUF6T35oMzj
bWSvebTwVp5Dv0+uBdiZ2Zjv7//1lDoyRCa34aLHQboxqYjbNIV166rQPdgyN85p5Brnya3Qx6os
3S3WvUrjEgNv/lDQ1hVHWFub3md92PkaE8L2VRi1660la9OfVWitXWkQjBRQVpV9s/Bo78C/InxY
ZntMgCyVnqEIYOdqVTfFpSsdj94R5qg9cchVYsvqYIjkS8ey9jSmQ7WqUxRn3l+uhRrDWswOO09a
01abGQZOx6UJ2ufJTEvtrEc+05eKxfSkGZhsMozZujtRj6XZ9rq04S6N5Nk2SI23Mi2zK5MKlzS2
oyilJC/Z+aW257uIQHf8sT2LODxw/JMCVM6qdlu1tyno2jH6FnjDEY1tRL61lenhPsTNuMeqybBu
jlpT//jbg8c7ZFmFdzLiMqcam26WodH6bacP1mMCDksS6VE43tNW757qmLyShc1Jz6qPiH73nWhM
HGV1YqzY4/mXIjX9jVHZ7cEo2QsRh1OnaOi7R38as6PSZkDK/HS0K2fnDxFyekNh44TD9HX5KCd7
8YpXi9ett7jWQtjcpn3PMdbS1rbV1cRUpUwhJjSeTgbLlVw/M/NiFm5Kgh7emgwql4SjEdzmAX9R
4k71JmFy9BWx3hhhr7QWxd9dtxrSwvzeE/Yy7O8DPF4MCNK+V8WzZfhUBAXYVkrkgk1o9IA+MB1t
hqau9ywjaLgLIf9MXJMewZ+nk8InX5cGdSJIx00q92Bfux3Qd39vJd1s9y2olK+rrmFxgGvCKeyz
T0/vnrsq/fRzujJW4FMHP68P9KRmN2qomemUecJEbBq2g26mG92s1MYtAvPGZlU/2ol+FnldwWks
AYZg3hpjOIVW0TwNDNRuCnMcroLNxWos06uIWu9bVmPJfa4LLPkL74kYxkqW5nCt7Th9TZrOXI+D
au7SMjCZEc//b1GcPTbKewIFCOuGO09VEcqsWqO8s3N2wpitinfDf6wdSHmtGaTXSCYr0dogj+sI
ah/dSkegJO7aH/GDaDa3H/2FeXtzaCJTbe3E1m5KDZ6WTtBwJ6LhTkRcjLJW2Tt62HE1zAEGVG8W
MB6ztfnMKKtgb0Z2cYH0MV7HKkoxiot+J9Igp0jFL179jiwrpe4tDhWYi8jFXHH6Lt13vtniewjq
jeBmmwahmOF6MLBidbZ68YOYk/VUtdK491EG5+ACrwqzzzxxgseg9J0zVUPDKq1Gct5AE7ZgMWfk
W84QkHC4k5XpSbdK1kDzckFILr6hYdi4EZ1HtcSPJBnAaCSmX/CLvxTFrmo1DFuzA5bh0XCjqc69
Vs37smTJYiwsKjLxKRiOd/Ss5INT8+sS/isFftbED09Wh8a6Ckm/riDZh7syh0suGHjvkg6Ezs+u
yKDD/ZIRqkHyegfB/NOHjVDvrOvORpqF2ByyQT9qkhrLzLVR3x2Q7L0nL8H8sHxU43dYezRabrQ5
2ycNs9+5OopKI7hDmfMANsTLtLY9hvHbriZfqc22KWoQvmnZW0Wu5Hka8M1PnvEqwgHPchmcuIrQ
vlao4W6oEsb9cMgpoG03hNnJcnE9Oc+borBA6jc4FSjo5SFsOC+wbK00Oy2p4PTlM91bl7mAMpr6
8YscOMmrUMq70K/1AzvHdCUo+1tJsnuvaWQhkk7aTmNOt1kM686cnbET7355dbs5bkl58wloSnmp
636NT7B54JVI1iNdMRfDs+/knGBrCvNaSUO/4Szv9/4sQ+a2DX6IETevjtA/rU4/Lb/VNfEKGVoJ
fmL+I/LUgkusYrLB81PlNdaqgHyDZQZBWCbMwCg/l8+tJPWZRY78WnXuflq8ONIHr9PNbqPsWyNL
GHlVoj/gcY/QM/DAVnUX3aSwe/aipzi01UsNlg5Z6zvZBNNW2BatzUyXaq+Tz7Vm1TdOfBX4+6Yi
gYNV4ZDD5iCC3VCwfgia+pXb4qX3kmRntk230efpXeNK/MAK9xl/xfKqU6b0dYAvMg6R+RDMOnFl
gmKzswef/oEzlX53S9NXb7XkbEBJrBZ4T+u1xd6dYwq83OGlLoseJDSD7LzUvrWBcu9xE7SnBB4Q
XYP9hVT2F9GQNU5qDAahEz5b8yQzbvPpVC8nLMaRbGUDBskw3D2XonRxxYpwz6CvgQbeqw0uxOEs
mkbjdgEhyMN8SLL3/PPbcTcR0PX8czjfr4I4bY52PjFrNfRia/Sq3Q0zTDMaZklAlie/mbg2NmV+
9Ex0oQSyXIoPGNBmsGEbwjZOyM+FcQNrc+50mRl0I+WDXD69usDmTu6/dsAKd2nzlKkQTxPRYiY0
BnkZBtdHfxbzMQbR2NpY+qmuNMCoHulcN8u8deQozBxx8BkGQMQE8dDNgumLkYIhDAGi8pqc4l2r
pvYXQOcQs3dKArOheZyUX+8XH9PIIGPK+/t4KvDkxX3x2pnyO1ffIIruk8DmNuvm6Xoai/6+DXW5
SgfsjPagvzSG55HQBjsRK5UccoelfDhMMeZMurIwmc+X/vAGAuurblXqLp35yLOfFtfTOhZsFJrp
Q3r9e5QV1aNwg0dTERWp6jF9zWNzV0n0SaNr2o0Xetfed6F+eAHFiSqBGtfl1WPMhfBmdN91iPsr
QWkXFsdoWkeQAM/Yi5+1iYKfjSf8+rlx9K/zafXU6X27T8s0P8y2WaACN2bNfaJAgXjRUvSxuqV3
Xh/i4a7teufa6SE5JXdDZorpe0NeKcq4rymn+eo/gIClIdLWXPlIVCZ9DISxC1ov3iiPS7RZF/X9
UNWHQpJXsW3j4scUnWBvTfZpZI7rUoXVQUvs6KQIYi+bb6dKpjWbquii53OyJk8ZtqZWtc6VNe0I
CJeN9mzMg1Mppu4g51XrctOopnync+c/5s5gbnv2KY9dMgBr5j3SBOaJ3OMK65R4sDX7JR6Ec1uY
yXDyivZlqU5cHsyaMjyv9h6WNqLWSkKsdqJZj1rC3TydRrkSgUYJNk7P2yqFBgHMYET3bOTKCtht
FwX75VZHR2fCjmmateXU+bgLbK5WISrfjrIy56Cwm67pYP2Y0kI8VOITzm1ARSkifOGKqx9Vh9IM
+q07xruGdd05YmfB5XBIXBKR9lMyj+XpqszXPfFirMZxtLOlBqMZePmq7YHcSpZlXFYgDKBObEff
7Y89NQybJHKtF8NuCF20qosPeJFM6BKGeddxD10ZplGshyrweRlwsiwPpVnQP2ila6CK7ikMUVBF
AfpXzzpY1fpk/7SXKVCddvFkRHFzVQEQNZKm3MFM316V3P8+mCOuKUjZwSDjpjdfSdqCU2tM5ns2
SwhVsnQxm8hFSY5ZDrgmygX7W8YPOEF+5tAxY0QnBomgBueHqKZyRzTGLVDcZJ1DPajXLfd3CPX2
O/wzV25sw7IOsKHDbTH2wdGMSyyVXhLRfudue6/7IML2YJVafWtRxBojlm4tZlCuOalDKewjfLPs
mo3ys3PTjW03AQDg6CJBWvQGie35FqwGBJXcy+feUnJ8ZQfjq47rVVuX1hmp5h6P6YB3QrfObjYN
IFqqr7K31GPKNtxVFGcXXuiSPPDTO4H4vwHMWG28ecNSR187wwpuB8CXYVRPb0n12nsOiTDMxyEX
QhoZvEMtTjlbiTN81awaN31nFxsC9Gjjblk+5hWxE16sNHG8U45DdjPU2roJeLcn1wBYEpobZap6
i5q3NvvM2cZeGmyJyhMQYZnkdJa+4yaDW0Lm60DHXaoNhtq1TsHxDxliW1qWvaGpYmWhHiKKYAoC
UUMmO5HANIYOEmyoV1smVQFVH/ghSAeqVSSre14rdSo1rKSqIjHHaGHCT6QgPxD5PZh0GhpC0AAW
QVJSaAhgOKpL3zOjGAsuxv38FGDbX8Q5/9woY9Mxr5ncz1nNuX9qFUjiYLJRvy2q7nDwGNOrh5Qt
aWrtJ3xXWM8SRY3MhByyjiqjXHP4VTtDweog4vvvI2f6ksv9YwyOAbs0Leyf+vLfHxNnBj0WRkSx
7F1QZrfYpsTejpgcx1rzAGdF3+UPOrmFdeFpFInCnyVd4IhPxPhn04iyJ9pboqsDJGd55mtQ2Eoz
tldL8iBLpjtvTPbEWjGtZkD9PXuE8sB96sPEDCMTezi4MJ+wNmYXpU3G9yxkveulGwwYGsVqg3fO
PAY5sJS0F0/qr1IADGU68hY0nXVOU7ujl9XH1KTpxybtzSujX2sll21p4u3ayBekTC2bNI9bnaWw
inVCvvTcThYxGa5i3EaupuyCJ4Bd9U2Q1T+MjGXuFPbqJrBG+ypGC25iP4RfES5fPaZ/Vv1YY0E6
mT0y0RhY2ZcOecs/Ljs3KL75MRLNwXX99IIuv/db1uL8T+D2mbckKrlFyM9/PnixdWgrp8IKhZya
OxSsjFX40hYcqIZfPLI8EyvWs98JkA50aIVqRxTA3dEJBwK+9J7NJNjOOdQLHlBzZcWh2g6uD5xj
FpvHUqhvevg9ysptkWgPhtZU986ArK4FBDMowwu1ioQJKpUIDHwevVs/+H1PDLC1kQ7BjB59JXjx
Zk92LwfxiF7QrVI9qi7F1FSX5SMZwLFqHBu7wiDKbeW76jKW/aEhw1+uzMjMjkY2EMLJ1po+ht88
Eh+IBfbB4IZ7M5ANe/j3R7X7Z6qDIzFJEEjXwKAq9Qscl7Wi10ymBvWcoO8Kc060YsfcArDgARAd
yyQyYVcbIxYFGd2+TUdJ/iWXm59G/5y2hLXTem8qBJ0UFADU7AlfkmthlfliJEl8aXR1TZKKmZ0z
uXhkM+txGFsIL1xVAlyHZHcpWvrp5ew6/1kOdXIwaTnYtQRXNhULmVVT6XTvSu+uhGp7ZKVjP1YZ
n0aIGbWyPisNUUV3d0QsTNwoeEO1hAYnlrtPrjLkKS8DZstQHnXNfFXh0GyDYWCjNxdCTuZtCHYo
siTNYTFz2RoE7tmrcu6Z64UylfX6wR+trx62YzoU2JyxfIvuzJRKgvgrU03zas/pDdYawQbL0bih
lWb2uBnVU4WMd+poQuWP9fxjrIic+jlpMXjc5RYee7fh9wW7doJ/yLrILVYYA0ismdiMstDlgBPi
r2AeXEF/jc8CB2PxhacHbpNrG78wLyYGQmRVgAbVZDH0dmyP0g20HVEodBUzwDJRFOHBEU5xwFoG
a2WMLmEiR1bN6Txd2rgtnG2BpWC7qKGZkRcbp6toHbTD9l7Ud5Wmt0c9CZJ10LoXYTX6K6gZSRt2
WN+4ZfqlRh3E/2w53jWXbbhxE/uocZvZIAV0jwa+lHtk23WUFDD9K61fLTphV2+yqipQc0GHibC8
hGZl3NZhk249ynVdIOsGqvlFAEB1vZEtAENwZvPK39hBIfeIkxM6EdUxsx6gunY4/TyS6VhhlhUU
2rPnaOk+Gad0O81PB+Wk+5lQZIYe0VyWBAFaIl5q542a7r2lad6Ln1mwviH77dgy9McmoQBqgWMt
DzI2GUgoeLc21KLlL2/IKGxVEuT7peigKMofcKqzhwp9mfs+C+ihnaUfy5drGtXFyzQl0Q5jpNrZ
6ThudLuK9kaYkOSy3W8/7ay0P63pmM2PGDtQg4zo+1RClx0qyg6yao6U+mG0Kru6uedIvTJCb26g
hATkFupnn20YvvCbPC/qdV9Y6UOf9PfjoNcPcchtqppFhRkYH0rfvWEGIrCuB0c7bvH3p4bx7If+
UeCbXjHZEBtFngg5aT0yHLiBasMwIJnOWgwCKxi/adT0sW63811kfXidsm8Ka/iRNEHClaKmKgNL
/9cwPFhu8jLzvU4AOrUzh+wrnrhiG5l++uKH43d8v96nhwHVGYMrjY/xcE8wIN42U+FeGmF9Q0ck
BOZN73nO3gyw7G8f5WGYXvMJ95cLX4/ZSHFoFhfemD6QWBjvhfI2Hev/NdRdBK35QXqRWiehQ22R
KgiElXDdSmMgJqENJGcb48TExbks06Iq78yjHlkVGxNXO5Z57t1OAy63bsSQW2B5B7gYf0aD8g55
0Nyiyg7kc+Pv7NfflxVBngHaxIeCZMT8JJ5VpZLGJL92thBcFHYrKzlElWwe/TqtzkZSfZ3E1ONi
zVAB88REx4VWG5TlAz0sxYMwIJ1zsS4ugzc9cE8gIx54H76RfHpzE87yUI/DbaX34W3Xls69GgHy
on4emKMAdlYA/22VVgezVARegAWtNLY9u4ULOaSuvsb2AbdvOOiZpz2FWIIeyrLaalb7Tv/KnFYz
MREq30ZUQKCsom/A0pJL2tUXhBhx/HlitMEPzFIWMSMkqFJMzGuZeX1RoXHJAhIOXk+TQzCDQ9HL
6mOpcZoE0ac2YzEsPwMsGvmnaVaoyya7t4lpHsJRVmeOEarYPLnuywRXqWa9DFGjkQeApY14hsDp
aF+T1FIPEvKkP8OghD12Z6PVn8iu8d7BlbyWkxfddhPnVwtqKfPt9EF54uiYGx057JOSm5rVfBFv
GjDqF2N4qbsue2bbCQSDHJ/wfNYlPmjiDAXohl4AtkseZZSLcqwThSyB4WCKsQBTUZy+p96n2fT1
iM5BD+6Ki7Sx9XEbbCRNKecGO8BOdnoDJ2i+mg04TqTJoqS0szdok9t+QDoOIa0uwpcUSYsVLX6D
h+usjTnBYCNz040yXAzfZmwVNNjq9HdyIvYxmBECoI5oksPibFXes44efreAE9wOLgVpujVjB4zL
vlhbWkcfYZhqd5mvgAUSJ3SdtLkrtOlVQC+/LATYfkzFavmnQ12plWUOIUfXyK+YpElK2OgPtgHu
ymdyuh4yQow/37uATlIk2xcrJTDo+oY8VzFQDJa27Hzt66DhFC1p5mYMYIWvXQZB29HqTyl+tGY/
l0Pr4S3GMqK4JiVUZT8MTDINF9UW71xQ59U9jItiZ3VitpdJfdPVRvna+OBD6+xNeJ4kRc3iM/d5
YXPp/wgL/PnCmRkRYxpgj3aQhYYhuOZJeG1gud9UBvpMVGIUnJmF1swsDNuQcShi9UI8aKw63jtG
Rgd0c/33yzr9T8gOh+Y/S0KTMVzb1qxf6Bhe6dY0oqXyLkgjdfLN/Fl4g8u4RmdV3zCai+bJkkzR
mNQUWfeqdXDkk/aMy5ee2N17H1RPf/E3yT8VMbgInwo0j2VaCuLXL+WlRdqO3ZSBpYb7nW+W8tLC
bK9KKHNvzrfI5SHxt57fhreaL819OkA9AKg23sY1Nm9gdkvEKMsPEibgzwHS2OifarK4HsCbwrAQ
aKRgxNakcILJ4NhenM7Jt2QfWdnBJF5Pbm+dAW7DDx7jh7HJ5ir3zrvEPhPdTmO4EvWfHCLuRbdZ
G5rcjC56VK5Gz3LPdqMYvkHcq3T8f3Ig69QKrPz2aJtXozXbG5u1PBe453SEQCky0CHjNF5q6bfH
VpMfURyNt0oL9vHc/FJ4Kjo3AQzs2TOywOhNvGXKiI6G5xy7DgaIk72wjvMA6o80f7kuMSJGFWuj
hbyRFOU6Fw9aaHfPTTYaF2+kaVc19KNEI52wU/shgqC6+oP2AFW/2PRxR0LBt2FOdtN+6AA1A5AO
jsLMH0SuT4xHFXFXfDErEEomkDCQTq4bb4uyDUggQBOsKvSoxLksUxg3gsOhj+yxrE3QUmRBX4jc
62nUkR409KeBZay3QnO5Zb1pk/gOrbXWmOFbh7i4sXOwd6h3o8yDx8zBLFiO9ANqpbf3m4DWHWxP
5JlkPKRvPuGgJmUaFdVVspu0qXpvK0FjQlrsMCBYvIn/m5Ms+1r/K07TnzZK9IsyRwQPpyvDpN3x
j7v/yQ9rkYPCumKZ8tcAczCIep1g3JrmDHf7ZNX1TQtFAl13KeQ0bIjWjr5XWoHlpYSaX6QThnXx
xuA+Bk1jx/ugBHpZ+5Zx+Pfn2vLX/EGrcCVUHKnZ7O10zrdfTzUZe7Ko8/TqjLZFoEJXxzqJ5RzX
6h4tBeIoTWuDvtAq2gzCJAdN+MmKg5fMTT6WVZWOsCj8KLuJLRBostUAF5p1etRgldH2070VRsF2
VwvMbWkq905M+UVZfnhhcNpvZMJOCcYHJg3JNXIJxU197Z97qSCsjnhjs6k5MLs0SfHRm5yT6ykc
8R4RSWqdfrfcnOrKbe5qL3okOQA+TgsvesW+a3kwMZ4eE1+96RIsMBl4LtyzM2QBVsqZWrl8tHyu
i3J9+xev8K/8IUNDSLMtk2PBdv98PBSl6fkOsvhVuEA4w7A3Wf5M9V6rkTrqbsgPur4d50FswxVY
9m33aLtpfRfYOO6wgmAloZ/yxsw5Z80sWAdgih4nRIwT9BDy7Ak431F34qNw1gLd87o8tEwm6coo
bpXjUYc3Ztuh0o1TUxR330vNKe8dVZ2WeS6SxImlTXW/ce3hrnIpJvOy4rDMF/PCP6hyAB2YOM69
kzUtYoqbfKspPWtKua9LBMImi/pzq1ndWfh581dMqV+Zi5gLTaiLumYYsOWs5V7xO6wcUKfU8HFP
X1mt60vWbhaiJE4C2ZfEYmZ2Tu2U63p0WTcSd1/HbnG/yLzSoyA+1SvtoORfsSC1X+9R/F38UdJx
dcPRdUhefzzNvaYVsdvX/VU6nnvn1Ko78e++icT/Ns71JMtDULZkjBCtlkYryuS8rR3liOYot9mG
SqMH22F0ZhB61udrHSl0dQpbRMwsq57KrLFZrGT9BiXJvXATL/dCa58ZmBibxcKVp9M5ZCfwtMRY
ut7cywVWx7KNXNxy9nSpR/KwNqztsikzW9ZLZCbS/UIKWR5ANq7DlCh5VjJZ6uesWTrMkKdKxIfl
KV6D4mA08EzDC+0HwzOjAfJeBWoxUqH83dOFWWDaGCojkztRFrEdD/BhU1bgih04bG0r/EbfZenX
XpXZfZgyheOJyAWmcj7w55mLIY1sX6ACoJ/ssPDUN+ZiUekt/V6b84CLcw+13twUhr0ITsBnWwuV
QMdQrWMRPvhdWT9A/tuSOrhEyA57a6ge7Ln8rlMtaNGJZJVH6pQxj0LVIBG8GUHpU08gXvqYnQQe
djapJnZLp6VE499fF+z5PvD7Ky8HkINmbUnb0qSl/colq1OqsdMwH6/wcOC0BMNltI33vvL6jTLw
fJuhc8tebxFNUJvVrjbRaZf5Dve//GLjYtxopN+PPVbfXeA/JzpdJ3aDPdlumk/kzZyo0dTfQRF5
DgfGu4sRKg2ptrOSx2wpeLBKvJtpHRHjdL3rXJ6zxfJIhkOY8Q21uPHN8lETxfleRPgOzUKxcmHm
1KGEHkbm2+uihCeAkvs1IKO+i1Leu6Us46GWMMqwp2mAETg2XekSzSlc46OtmIi2Eg3aPMuO2TZg
lKcgHD54n9iUNtaFc7e+m1BUez8YaJ0RwTqcZTlyjs5peSf+89vwX/5nzjp69POs/ud/8/wbVdgV
u8Pml6f/vITfCBrnP5r/nr/t//7ZP//4lO/67aduPpqPPzwhUhiy228/q/Hhs26TZvl9/P75X/5/
v/gfn8tPeRqLz3/87VveZs3803ymwX/77UvH7//4mz43Xf3n73/+b1+8/Uj5vutH9eG3H+OfvuXz
o27+8TdhmX83rPmAcQEns8g2OTD7z+VLtvF30qkaVdTsGB25EEezvGoCvk1XfycwpEnXcQyLRYMG
jbTO2+VrhvN3lFSHJTs9xZpl0Kz2v3/eH17+f70d/5G1yCZh1tT/+BunwR/XUIxvJJX3/CwTn48u
ubD98eJKnZ/qZu/llrUWw+2C7u9ysLbcHsib5JqOdyuFY5ZF66oH26F1N6qurr3m3EZVqDHZNeGD
0dnaa1caAm5106Q8ACayRi6TcgEMNMnraBWvQy4lVILmC+7UYxSERy3vvzQNjW79AJ5d6fLUi5wu
25zhIP6BbWZQ52DwZfxvK+aLZm88+JAAZdg+UmmMaQpZlMTgp18aL5Hr3fXC/Bynk1/WNFP2r7aZ
XAYp35Ji3NZTcfWl/iXsi09DxaQxG/Ox7cLdMEW7IashVQzmipqzZjMRKV15KYuhIbcSpux3ba5/
sTsqgKqajg88c1TjKrYxpk2xm/vFDeJ4PQP5COb3a4gt9DL05UaUyQDPn/YQxrk7intJkyiPrE1t
QRguknVj1MDGLfZSceTufO/qwYbC4oLuIKkObWLw9BYx5pj+5d4y3pVwLtEYv7VOeWjMNNqNs6mi
n0DIBP7VJIaD+NetkD+Qf8s9JnQLf0/xXYpPXOlXT8itcOz3liIpohGDtXJnQxuKOMa5t9iH4dB4
5DZL3HDaq5/6N0ZBybwOvGlNQc53ASevNrgoRXOYVflvzLrXQx5dGiv4QVzzg+Xoe0RrdNzNxgv7
2XfUxY6Dk7TEo5Vl1OZiHU3xFwjvgnPxPQvhBokbOTAMBT+yqyeMXyYsNzyQj0aFpVHl9vOE9ubm
tNZ4rEZVPn5v/CGcAxzpBmn1tXRI7ceMDTQX53PUO6QLSsxRU+XeBV1OZVSUvbHLBP04vdtKr/aC
zhnLZWuicxyvfMphCjuV68Yi/d8R+LLwf6zcOGPuPh0hNPhrvDPnkbn3YRK0jCBH3BP2ZOfZHRIO
y7BSzHaDNFgzR+eaK9r7wSxvDQ0fPPnYJO9J+5jlOy2gV+1EHveLp8bXySc+kfff9LhG/a187py8
w9Qdrtqy3yUDp1yk/M/Zu5bWHwN+VFKDFWVrjraKXHkKuFt2NLO7bDDnotoHTqKDPgTPTWO+OFN/
KPvutq/je0tWCAjjcYq9FzMrnkPgqmQ263WOk3rFjGGt6/5sjLK+xwDuVk6dHaN2AvtUH6uBo2Sy
wzfPsRiJrTJX+z7oEmshro46JFFFMUvkd9i+7pVZcIJQIcl8xF93unxItO4OYM730s/SdWiz6XB+
kBZ5oY4beXV8LiICXyKvqCKmOyh2xwfDNn5Q8ntBBmkIYGI0mDkYMnyFW4JAutFryc49Gx6h/L9Y
SftFtz+LdrpvKsdaOZXztSOisUkH+0FZ/ToZQqgbevMA7qrB0WDi1TLeBPHxqu+ZxAfx90gXh1zv
PmXGJ0bTfu4n+zy41isNYw+WUb6Hg/E8pTg/XEGDQXugovotFNVuap5Ean+TpvNZK0qGO/pjqppi
G8j2/8PSeS23qrRb9ImoIodbhJJlWbLlfEM5LJOhgaYJT/8P9jk3rh2Wl4NQ9xfmHDMarfFP1251
7P0WzYwC0GGBV8j0OWsQ+qPrQEznMWyMiwU8tw9s1wWgySgFvSCvxOoIcmJj2HSoVwIffWAabxv6
NOhKuImCjhGHHb/pK3hWhm6yqiCosXr0BDSVjh4piPhYHjiGZgxQTZ0dINIxCFtf77/Ck08om17q
1EjCwP4tF/fmNlofNovzb+GtHPdfLP0f+yZ7KDgPQwa9L6XmRA6KroU8bK/mKwRY0APdu6OGhqoK
gRL2zHXK+q101NX2rOfZCYiybSLuHrC7jDTd+aeL42Nv+Fer1i4FiCvLRoFo5+0FL/4YyvcyrRDn
TWd7Ek9ynZ30fb3p4uolb8mYaeyt04htS1hiDUwjEfE/eGfYkrqvycCzB0XjzJYi6zxkLuRche6S
vIgP4Q0PgSSrgdkXNhmckAi4yLzJGQWE9oiqhSQa1ro8cEbCoWzIm1naB/dxquRfscifXDTQTQ1Y
tKwLUNsQ1GV6F7de3hLpPHoJ70SjZS+Pdgz3D/W/1Z5Sj4Pe6CzUKjBVLMt7bwoCIB09BUzj82eV
7YctwdkOcJoKlSz3bsD2of0ucvvH6/Eu8Iq1Q4USAQtgFqAhKNIq8uwWoTfh9DDhSeC0hzcWcZ9V
tyqsM4e7t7pm00QCKgLZKWNvcTSK/C0hOYM+fPzMh+6aZtuutx5LwaxEN/y3vKnffFbC0JvWfBSd
+Xi1tQbzq8QGoUvtJZmR/SX9hdxpVDjFV0zsIsMf2woJNi1jEitNbeiiTM/eOSjDBXub5zl/ym/u
yDB9MlL/3Gug3vKi2ywppI5KvIhuecxFffb0FKiVlW9mrWcki3zEHWkpYNptvLigAR7IPnLHn4Vx
GQYArB4agUpGH1+TwKL16MjMgNCxsdr2msF5jMjEjoTfBpBy7BeWmxzCV5ZsS4hahvxQ2zl4qfmj
Ebo9eEvO6KolcDPRL047yrBLAtbmTXOHLwwYXFLNBBbKFxcTNQW3YVNFsAgGIcybxRX+zk3mJ19L
OErwkxuq58TJ7U0zwnQ0BqqfRrxMdPelaAQVQ4vaGNdcOPfje+WNuEeSGD+4E9pd9uMr8GOQx9Iw
8H41zcN9CveltEeBLPs8Wz6brXZ+Wtejm6XW/NDQ4VUBkd24yyfmqz89mSqwThUdlo55elDNj4Yw
1dVz2Hzyaq4ifNr+JPRz+Pxj/TlmYkLZyFQDcFlpY6CtW5JuTLVhWXnNEXYgTOSi8674aHMgK91r
v5Y33Y/VfIDSe2Teyn0bM0EjfY+1ABPFPjXvst7+LpvhzmzzI07XLCQNYwwnp34y41tXpR9khx89
dFzAwbcyrvbmiK1Am9CpZicILhMqO/x5hH+ZYRC7UYLbsrV+ewOTl2XSJCbti2w1HGfxQ8Lqm0/7
0RzvqXTLV9Osf5dkOk8o45Oe2az66UfjU0uqD9VnL834RUVqhrXiHU0sTeRP2iezHp4qJ3jx0+S1
xpc6aeOzbiEgd+d3f93fzO2VIc7NzP4wmnxhC8Dz+OQN/bvXs0qkeDo7U3q3TKyCy4zkBINdbzIC
UWL8GGOXH7MBkpeP2MDMky2JhtzptX8vy/6gJBMguOWZ+peX6UdXTKcWX4k+WkcI0XtsWZjAsxVn
5dwNlRFAx2TY4GUEP0sj7PP5YwnKhJw662qKBwylB+I+HrSg3vlkYDQ65WA7CSDaEMLa6g3Tm0lw
C+Ycd6puI4v+wOO016tPOfT0861246dnuT+nCDcU8MiKlJAy/U7G/owLS9+k+ZctrefOokrF6rpz
WvU4sjRDOOo9glu8HzvvfiDa3XF81keSuLHq6iMtn1T8mFvyIe7dA2OWQ+80gMpJHwsXS6KsK36M
bmJrVbefpupHVEC4nzwooFJvXwdvQALv3uzYfY0xQzAlfe46Sg1H5602Li9GTSkHee8pzpNPd2Iw
ZYkCR1v+QlLRN43Hj9mgqVfajtqBxWycCmC13jeua8HIxH4i4vJuTRMhkfCRQRI3g+5cE1W+GCO0
E6aKYZ6RjFeNFk4SZ4sE9DcevefJsXe2/tmuaNhe3Fe4qkF7d29kDh7TvsLkWij29+opdtU+qNjA
K+2WKHmVlvlbZs1Tk7V3vq6bUTvMb47qnklONLelB3mllHFIjg4j9Hk4SoyomxkDOCyKnenb0LXi
cdoiqBJXm8ImLl+DJIlKPYiELt8n5sNhwwCSGY3zQI18UXBkw2KythWvyAbS9JHBGTBg30ROUzlE
rcVU4QFlZrcEOyi8Q8gY2+DOA99LQkLYyRgBXX5EPqdHSUU3U4zp1Sy66RAzu6Chch5NZRvUbYl+
sG0Hhbn0cZo6NUZiWW+9li2jbuFnKyGOGVOeb/uH2Lb5fQT2TjfEvyDLIVvYs7edoPfymDd/XZ4w
cU28YYPmFFP04ogVL7mQYGLAIiGYN6mZpSFB23NUcY1Wa6lZXsdl+pjp1MJ2QGIg1qA9mEGhk9g6
Dtj2NTPs95qtJDJUWA92qr14s/bdu/4UGhl8ajA0fUqkRiLFK1vm8ehV9UsxayUi2AYWlST3VLSi
3E0KfmFqayfoAvq+GzyHEfJQbnycfFudeWMldwve73vLLjZdmrd71F1WWJsdyzYGZNuRQezectuj
o3cvWWciINEcE7EsOTNJA/M+hb4Ydl57Kis4XSavVu9t/Jned0Gk1KFaq6WxTav4rhtN9rgBqUtN
0m5Sc1pTKTcBRKOQMIv0riqxJZsAddFEII3ENnJD2h6WLb4Wy34y6ulXM4waQYy5h1XzniUI+oyF
mrsw2Mnb3bBT0r2SmvMgkYaEqrddTgHQdJwzRGN85AHpChSO1CrGtnBEvmUPldfrO6gZwtyW9Ltq
fiLurQ/N1CqimJSaUCv1vaArZX/jFXRl+7rvvwaj+Y2DtowWjCfbsl99i7xlejGGwcRVE2RZFmFE
5V2eJSqyUcvxF9WPWr0YZJC7HHG681hOtNRLrL5xi1M+B9xwacOAukeey5S0TbYqLj7MjhANI8FA
jxhhKWd7m96K1HQiSWyPnHFVZTCLuXHUQ5nzFLFBPzslekXRG4RDId9Jvb1TtB8EvRL/Jd5yh6sD
eTSABKYmKB6YApu7fASPZ7mUKzbKdyKX/vBALtulbPeTme1tF62fueL7nMH8ZU9NyN+vYUzcFpra
lmNnbqA2gnv1uqe8yupIVhVgF0YUpV8/Gf3R8XggiNMzEw1PcX/zZ8PcgXQ+5tW5TZpkI0yfog08
Ch5cgvwUGbxaa0T4UG8lwYhebH4Jjv/WLkHUk/NZDURJbGPsJ8oUv3nXgv61zeeJS6mpjVcWguh4
Cvt5KX0Ey0BVksUA8uL6F93Q/5ZUunBdk/jQ6qkbtZkxhdlE87CgedH1VsHNVAiyWLkec47ojS/c
hw6m1r4sLfdeNGqbWvw2Wtc41zadzpjZ9faoBp0CWeh7eBJqM1gPXofRhtHVsu3t7FGoud6k1TDx
xkIqxiO/o+ozwtJiiG6k6cvgL8dFLsvJabKDKujMavLoIuCiUHx0+M5mLOZwzk1c7CzGEmp/E3w5
cap2vbRI8BmqdLyjYukutIVcCgoOVe+HAF/mkJyujzEZWUt4711Qd2SSOTLKUNyBgy28jXCgNbat
B85ff8qn+hY04rS4FSMW3dxN/tIgbiTavAysY4KbYsNYzw7TavnN++DHRa+Z5DkzXOAUoTeVT75J
2HaPnopUTEyIhdiIzv41He+alueAkWJIvs0cVXiisSbjU6MUzWv9y1INGRgGJXAftx/xBJAZzDLO
UPbPZYNoV3pg72a4Oqi5aUrXn2tO0n+od0Mlxi5sNZVvtfFH1Y1979mwotES3flOPvAMByPCDHka
gK6GitLFqRxKUa05YBDXEQxQshR2TwGjyEZQTrtLbE9txpmAq0Kfdqpov6sKUHQxT8ytFbYyyRhG
N+ynWixYC3N3tXESI4r4+qPgkNBXcF8ytukBC/bQ+SzR0ETDtIEmQ3yXlusPDdxSTac+5pfj0xkz
36sW9RLo+zgO9LBR+Ru2gxuXGjUTnJ5owDxeJh490fQal8Q/rfIfzR6GN29AU5w2Kw6Px9ab9V+p
FRjKi7VKdye+Lrm6deHda4MP+nDAqh2oc0bAVIgTOg+Xh7ZsvmReDnd6P385448e1C9Q2D8L3X9E
zndnWea83Xd++74S4TyndWBxZ2QbtNQ5Lg5yggSLH0/53bEozJdCdrvALTJc/uWtwVQ+VlYYDOa3
HCd58vwf8JMfyO/srVVNYIJsmtS1ZzeVC8t/h6zc3xTmbvYY/rG+/kVv46rhN9b7IvIt5p3aRGOU
c5gxQuYK1EAjmZkepQ5dM7CMCJsz3DbIabNVPixawwrKKr78oj3YafI5mCg4tOey6Mwdg8zHuiZ+
CtOCaVo/iXwx4kBtDcl6y+kPVt2e6D+xQIZGUDJ+tHNj2ylQkZ5sdvQpMM2y4jj46EwAJD8TTbuj
YiGTHTrIov6EjdykbPvzUlofRn50YY+GHvhW9EycMDlTU87xzSxASEwLl04yaPUeNZB9JE0h6sfk
eUxslzwyTCcC3lBEfsh4DwQuLRTPbhwA2l+mOwzk3Ta1PYPWZtuUFAZdv5K7y/I4GDR3ZjU6PJHa
tE04462hOOqEyfRWcZV68LEotoods6KQdD7evE31ZoO343ISew0cO8Ms343siluKo/pV5Pad7w89
tBrzJnPtOgxtsKGGQCb27MUOiB1+v23eh5bJ4HA2hnrjMVALu6B6wkzQht4wMEjXKM/s5NmzesYh
BWWIouGwEGZsckDI9kDCIi3bF6ktzX3XaTtJiifUYO4K5KEkyaNxqYqL05cvmediDYynIJqmn6xs
TuQo/Ri1dQpSgNq2bAYCkojN6Lv4eOQcYp8sIY0y0z6OrkFi5XzG/tnucl/6KMzgFZRc5SJvfxhI
uyEneRdZhnZpHpaDVFYZycZeQiOlKGBXpYsuPgAbIch2/gHgGmzMscUI6v6h/CQngkMCCTN5I303
w4pUZcSZfJNDrNGu2btRn33yzxQNWerNJwKbQkvIJcq2LGo6gmeK33lKQPzpvD8GLx8edN57wlgG
Aoqw9vflW2xZVpRrxkORIJ9PP8QU9ydUXfupHrbEHc0bzK00DYNGi8QLsaTebZnAew+Nfj/6lGDG
+DBZSCUBbgL/5pxNTGCM0/PkTW40dcvFhtPM0LY5NGZ/wsj+amp/SSqSyFE5RXROdLhpULSDStGZ
DQd3IGTzoxcQkEkcEmNqarYuntqLPTpP1eCLXxmIU9HAnsQC/1aRieRr6a855OYh0WbuZSIJNw64
2F3TMtTA/tVt2iZ46wdiCRzJ5HI9yYny7aG2Z2g2U4owNCGQv5f0QcQmebZ5Oe3nXqz9F75FXp+p
6o+1g1mGyLFk6zjWy9yQYkpHcKfFHz6EZrSjur1fXO097Ur9Lk+rZt8W+4L+gdnRlTFcsFE91LOp
PuBrO41W/igxhcYBQJcRb0Pk+0ptiPPyEIaNjdzFmLCjEWwPF4zv7BsbwNw0xFveA9tgtNxLrn/N
qfucClsH/12WkVvQglrDuaqqeIvcUGKYvbguWrFhIOnHvECNmDast0BHuQc9t5jJCRPg0LTUUWHV
xK3byKo7hQWSXnXXJ4KgabP7IAx2Ow6FDEvM5HhVZ0YhBD+2sJejoBU/tWBdSPWEfQvhD8zi00Jc
pJ21YtOXxiUYtHyXm6jEPVYxttU/zUVvILTFIeZ2/b0jITeuwlV75MzusyJbZ3pxBIMIVRglsCEi
suSIeIjjZ28wbqnNpNQZ8AYpiM5zT2GmAvEqSSszFmYvhYclYxnFHszDk54aR68NPvsOsWbuztTU
+OnTguvTTMBSJHezj0iTr2w12GqwRDo7ZQNMXgqCJexnh59wT2Dan+8fg24zuQNGpDzjvTxcOtl8
2AIO3AB5eSKkTg7ek0GAeieDt9gsjubsboDBdezUdgC+gXnk7T8nBm9iyXzvLSrds9k8LplAASs5
Op2OpURNyHDQU9SJzrNwHiWHSVg7t4s/lr5njY84Nhjwr4uues9VsiuqcoaAP11IgD/EfHNs9R70
klXHzEHimU0CkTbyZsYEyDQgx0zxl1LyQwQPi8gZzs05U6ykPLDoqnk/aVgDR+SF61fj4mfhiQdJ
FxiGktI/D6XehH1LXT20YjgM+SRWYuWv2UOGhlsVzYF4n6uvQGTvM0odAHVLvZHFeBgK5zVor2yD
/agJvqVTQE7Srr1DmovoRuCX6UtGAkJYVPGud/PhLHr5oiN7083xueyfGMVCSnaQHLSt/qI1+j+7
0x5RDH8sVZARINUdQVZ++gJGf1ZxfursZF3lVmHgkGflsss0fLfdylkgsUVTeGiV/uoDRcHS6G9L
NFDUdGxyJskVY1CNDdYXKiObmW//aUPrECauok7SkTIua+jC/c/Zijf46qdNnNj4bPj1QgIM3VF/
nVqOXn8OqDXUK/Ese+KH6e+KGwOAMyrDR9v2p8hum0ug7G+Gq49DSSm+tNjH82k5LdZBInU/uIb/
CS6NGFzvsU3kcMfZdGeaEDcWz/kJkHh5vXfA3KSzZnbybazY4Tg5aCXXDwcmTJIEzaCeMAqVxt4P
tPu7sjVZoqSAxVor9BdkNa7GEJU9q2CV20pxw9D3XCrvNQAGuLTuVzJzOKiAcB5r+eixizAk5zns
GC/QtQwMMFIVm2yOyX0iChlD2Gn0dEgneK4iGx5mLYDvwXVgOd1QE4GD+/amtRsr8t+x3qB6+c2t
+S1HOsNIzH81ZPIAXvsNWes2Za8wO+2vpygPZ8Z2wlFfDe7EXOnMiZv0ovXLDyT+0NRWuajTarwH
v7RAPhd5IHeFoZ0rd74ZRfZJU7RLkgweOE+LUD9xa79rmnWgrJDK+MKP1ofSaJ/1iaWmv64VsyAO
Nbe/AwRshy3iUrDhqOGVxmYsIDSANaRXXmZjVDuwOx9Gi7wWPtq2MqiEOicl5a3PgZHgY4iTPNv6
vvfuux0XW34cOrwIslDtaue95FYGCNUuD0uFjyNlwMka/RMnGzfr1rIwqmRcCIJXHQw3Fz+UlGL5
meKb0sUjx3oSfJnC+3KN5NI7tb8VPWsPZOPWNJ47w1Z7u9H/vBQeB4dNPhL9oqrDBJkg0rE1bBtD
u3la8OgPy3Qqkuwjc+i3YvvBgtmoZxIfelCWm2kYzonERY0XGlr+vdPjaFHLZ6XG73yq9rNm3qtx
OSKtSaPeZwaeNrB8y3H80lhKTbgzev+BPlJTJ8RF+LaZQW+WptnYBNGujQfJvVW56RHyresO8xCz
hTs2CRXf8IMKCq12i5LBQorVB2w5BsykyO7eZmw4jMe0c6HjWzHjD9g+b7MPHYK01ou5WAyAuuHQ
cRIQkkmeVk9WE+ugkFqXUIWTEqww89zY51bL3eRaa607HkZhHqcuIGIqvkfXGPWxPbPkGc5dLx/Q
ptGESEYNSeafGLhAgIMgDPAdH3oFGVkyjumewPQ+uyYbXNk/B019KwM5HVzsax6UX6vjYpQ+aOaV
cQKjNQpw/5nKOvnWstOLJkyRfI5l0DEMM5hLTs+Y9XW8ZySA9Mzkvbl61gbmg6jn5MYZrhbhpoxO
b3VFineXYInr2P11FlKWkaoXtWC9caGyjRngQc0K07r+Fw/1j4LVbqUMy6BVpZGfIZVL8/gjpkRz
G5a7UxHHYeouw64yYlCAyAO0rNoMRdbv3RTpXkcORzh37j8HElUI9z6OsLaQOLrNGjXtlcPcWvIC
2tMEr9/2z/PojZgoOE8ST+1Gl5+mpCw1rCANG6bSyUhZneB+rnX1YTgxKNiUbU5xr7NXdCxxS7L1
CGM6ggKI07RLXeg0wacImA3oGr6qErudP9Ee5MlFuclPU/8blnnnmf+qbmEMbjQ8NLH7aM4taCnm
++FuCsaYmVHxD/XMC03QsBcTUUFlcISczBwmnSAA+s+apd+kwLxkxX62calnwCiFKuDtOgwsRhud
sa1ZorozgyM/aLlz+ululmkSATWMYRl6zzrZOK05Y8FGgNP0yRrtygJX/0YAsllciFOi4/av3eQv
rvtt62jNDqUp5VdrfzkJVD0ydsV2dGC6ylkxA18wfgo45CoZX+k1T2rJC6YvNgLYbN7oI1QAnBS3
PtMfYw/sutWP5V3RY/Hj8nxB+00b470vc+VEbZy/oFxidir0m2F5F1B276levxHqUNxnuOVYzSzn
qYJSOzjaEtW+BauzHaOJzJ2NA2g3NvdWzO7NQqS/LpC4Pitx8I1m23R6S7hbeanbGusYSzgTFXhf
lFzQpHXLinsbPA6y0qp/5o7utwWfRagtPqUxH7cCkzeXHigVl1nduNUX55OGkZfPVbm+C8Zgg7rb
3grCY6lxOkYitlfjxoX+t+KI7Mx/y5g9slWGC10xMOuqqmWTYmAFL3qTkRb7IVe6IYtNPPR2dSA/
4JqpztgYwWEcmZfRywBVrji9LaHuiGeNmoVwJHQ6zaESlojcOQ02KWNuw1WbytWSqNCLbcmKbvTL
6uhLG/wyHknJOy2v8BItS0/rXzTMtDKgrAysDP5PDKisYWISa/6tn02U/gJVJivbwAuerTWK2ds1
GjNJVlb2PvYj3FXGprDWnYYznDTR78Y8eKcp2JtKbAs+Kx6biwvDJ5pxP0MyzoxozottzhzgaI8Z
ewTzDeJpd5jj6VcfzQfIGZe44ZooAuelV/EL0MsPU5ThUKG7sxc9TIhM1X11E20xHY1BvuM2OfTc
MV+De7LnBbNvd9YCjZhPh9tj+cNvGOn0Wxu7/CF7dAS7MqL6ISVoruvfoAYzpGqynU2+/JJo99zy
jIez+d305XlIlzySrc2odIUEab9GEH9DGPmDK4Nlc3j1eK9EDklfkTTypzJbCCYl+q/TgQp1vZpO
Ogx1LSFIgDOl2wSJN+7b3nnvkS90ktu/wghuBs7T0nIbZ17drGUNC+rxSioVG67WJJlcqmcHO4SE
YGtlHSb3hfIny+bvtMCMQfP6OCI66RGZItptPrTJP3klcz0PQZYogmvtsQi2NOr52dOIg8qaH6j9
B38V0mWWloc9UI/K8i+VWKcC81+u4lUx04ayBmHroapIZyvYBhPgEScNGGh6OaOplL0Vc23ZkePh
Fe6j1cBj4oZswTN5NOf0yWnQRZAozUgrrKtYhLYpcRhpow6kKKbKquj+QK/rWMaFui/ZdQORv6HS
TEnIjiVxcSrdycHcgRUwtpnuftYDFFwX0/hJ14kPGovE2Me0CppnGpCpnR8qrfiQfCau6hgJJruM
+3NfNcwrA2kci5KuKyM2Z/JbnVwz59vUWLEyz3lMOD+eAI8Q/6ANu6VJvzwPhFAODdtlLhusKhPp
APFcuT3z0oSylYBySN0NHQGZJJhvsUtplyW2Rntj7wh5IHMoF6g/DWRJpWY65P9yBpcTqoM83YiG
ezCxTtRN0yGf17lp+0LqEb8Z6rBmzRPg3eN76ka88nuP/BTgT86aKuOx4ygb2cuJ+25qX7WyhCi0
zBfXaP7aNmZVxK5TrosMJumwju6CwdjgmMCeWEoqpOJLLQQDdkYFT0KxaPKMJtoBIzd2DnSMhvLT
DfLHwGSzZuTq3K30A/7F6O0+TDPWWovADtOl9kvSu38GGsg1FwZLnju8It/d9BAB7zpmVlwxKKiI
HguzlNLILDg6MofDtFj/Vu2rK5+ZBuv/hRltEp/udzJg9MIMZIxYcJ+xDx5qRCYNUSWcUzyuHcxw
wYG2sXN/S8w4zV1AbFIxA6PlcGTkN/db5Vp3ZakfSPpFV9D4d5y6AGfKvNhIOyUZBq7dVFLvpUhD
3YkYVQGwYNALYMMquLfKNNvj+qrrZt6ZGumyrYDChRYU+CvhbapGr05WYax1EuqAYhGBl3vw84eS
uqAPbIQCQWI+6Cm8a4c7FEvb69DbTG4y615V+jlP4vS1j/X2AX/d3rWu1IsOLdbTfyiRxFs+VYan
xGnT4uB6RvkOb/SxIjFs07ZJsIWGJ0J9sOdTZbEWALffHSmH2fCa5K8M9jjfS/ti6eLsExnzURTx
ZxIP9gYLAckJS9CdY8hbHN6Ls4MXxqCF0yEk9ia7M3Eauizk7phjMmRd01ScptYeMje9jbZevAzw
E5/avMXAkU9bx6tn7N74o6uNXX8J4sefGZksL6rd520RPGuc/Vcek4cieNUHq302rUUHGM1ycZrm
J54zfmzzMpbdEXywvu2AUUWOEZBHkcqZDRsjfCZQQ3MSGBRPywr+dirgD409i9O4JOJkVbYW6QlP
T6rbfNOLwERAUpAWteuf8VxPnP77pwGt0b6avSu0hv6ENs0LY4/EBCcX8vTfB81yDRH+949Jbjew
w+i/u95DYXjMiH86MbeUp//+w38fBNYZfMgrcrFvWLxnromTciz+/0NZEzrb1CRPY7YeVrz3cMpN
DyqURN2z5MZFaxzj0vC3RBB0FqCKcNIkXNTdf/8X6bVxyRxbv1AOPHn2ou4I315zE/n19jjLLkYs
9QvacqdLtYdk/ZP//ZfEcq96C9aXRfKd5hZLvlWlVxw8whbZR0CuNrT7xcydB2FmYKx7V25dg+lN
McrlMvrWfOkzr7wvF1Dd/MhcobB62XgnDwGdvltPw9nCWDqFWuFx4sU2gpEcMkGdW3etxje0xWaH
gzuQZ+BZEm7iIs+Ju67gEAOjEzaax9K/NYQ2ngMtZrqd9lp//u9Dx3qNZXH+jWjx3vQncu+GjnXF
+qFaP2FEzXAQ7sTTM9cPajQje67Y0xGZF7X9lJ7jxrE2Gm6UrZmzIQRHNEaYAnH66znrYcvqdyYH
PYgJ9pqiQaKsoJyQL1E5CnEfHxgD0TAaKRkWYBCjcqK7AhSGph33lzpblVJnF7E0ka4cIebciJ0O
eZPj1hvOYv2QxqnF3aIVEYkQ37k2TkBovjLEBeSd6B9u3qE/cYoLm7Krb6sFXMY4PCeDzmRxie8V
I8DQH7UUTURpMlc0ph0pUPZKUkuePF0mT1le7Sr03A///RtjXes8+VSA1UHkyr0OneteWy93r5Dt
o/m+lznEgNgL9nJmN2JRNGyLpGUvT1D2EzuOPTtTJ9JFae66Ttk3Wj793jPir9JEwqKCLol0G3YM
1HJkmQymo7wckx8Ij0MOgwDXnIyKxWvuCbtOWcZxvKKocTzGap30IM474zeTXPtAPwOXWFOHQRhn
rl7jdbYyN5TWNFwBPtWwuvqdzIf1pZKvGaX0U2ZcsysTZp/LmK1F0YwXpgx0QqtQ1VfI63q/bh4T
4cOVU7L+ppB+QWFK4Id2qyYkPH3PgC5OUz8aySNPF9CqZiD2xVgdFl+f3oIEoTeSYPQy1PWYEeFk
edgrBMuq7wkkhRqZZicBUKn1Q9nOB2XPycG3+GbVrD3PRfUKsKbfEeH9PtieHvGyQmbN+x2zuneo
vgiGamVGU92ibshy40efrWE7pW9Lz9Yn9p9iVCQbHV0/9XkZhJNFeU80FM7K5K5JJ+tOoDogD/yc
zBXOAu4gLFXsm8k6xUE9sGYhsIkni9L/gA2KoN+idBBN1hnuy7GMYD8aj5rrPlUukyfbRjditQ8F
QgI+3T80CvmJZ3s8gTLmAe63PnaG4+j/MMCTqwoXwJJDWGxCk6W50HbimL6rMuWKIane47YusQTG
905L95tqewr7ZDOkzh+s+AknoUgelmDe20YxPi4yeZlSR9u1vny3ncnep459M8R8YSn+xewxOZHB
Z2aVOrBoIw+66rzjWNMRFOv3UfZzsY8t8msKCqgF+/x2kbrLCnxCdbrG4GjWscvbdYUuJakPeg7F
UyORq8s2DguDXTo35qMxTMbjSNguAMqvNmCm0lfNCs9LPHSIiRmZ+ABnvdHPnbDREXnXylxDbAK5
8lpNl5jbmKqjI0rZEt9KmKR7sk9q8uIsNGcT6561KzyTB5HgmEMlKQgTrz1apKad/48ngcf50Amm
H8r+YAM07dOV2ZzJIt7OFYAKk5z4oVMN2YztGdsRkk0rP+QJmfAlmxDIlBYz+UQHWKStP9uox/vC
Ssf7palh7JXFNqgJLDEVarIEQlrFBDl8IIalvM7UT5tgtv2d6lJxzeWuTuOVX7GKuaZ/ZP0SQOm3
PI1IOkYS6qgUWeDbifoojaXaW3OxtZam2LUuh+lQUFJMg7UHYglrPPmr0v9Rdx7LtSNZlv0ipAHu
gAOYXq3IS00+TmCU0IBDi0+raf9YL0RnWWfkoMrKrCedloOMyHgMkhdwP2LvtSNiPgMq2W/Su4+h
c5NmUApU1NRHNkmJqu9jNxeHKAmB11R3jpZ7V/HuJH+mJPQ3Wdd8T7iNt4YejI1FM7Zi5orpM8Oo
HRgTMRX9sE9sSRp2AN2uh7YN+rkxoKnkeuvNXL5RmfrroRPMB+GEs+gMEQCtkmOwJaR2ibAiYRdY
57xHQgaa4ORqumpYF0iIk2fmXJgDlP5U4sFyys9u5JRycnEGmnAYKv2Qmt2HO0giO+Zf6SbeJqro
gEyv3rNB2dW5AaSUogoZDwyObkjOsQeCo00vbPdSUgLLQ4JswBamT0RDRbRoaTBtZ66DfsI9hN57
OBKKZcK7n9gi1LQUwgy2zl/CD2xDVOXIBHp6cRQIh9xEWs8qfZMvW3PI1m9ppd/b2RCbnO8IX9Rh
lupcE9yeDJm1cerpLR3qvZm8tfkU7oKgezacRYiMStwh3rUT8tnrgVm0xTWtqk8cWW/wiBidthbd
AHHenpNS6KfqB8kJSpS9E8z9nhRE9lIayBK9+W0AhKos22xV5saldxVZL1b72SLYYBRLyqnst5gr
kQTq/psY5OxsMzzRqFb3oKpDzC5F2G7cbLjNFUvivh4f4tA8BW1QkuxdfzklJPYMSmEVT3vEXD1+
h658zR1vk39IjuOt7Xaffe1u0XctynKrfU3HYg+KlNSIOkMbSADSqmN0qel7rEDY28zp3rQm/ay0
iOypxgjR2XghAhRDRyf5lmPjKVZIXUy1xxiFPM8kktyXMNMtYhJM1gm94bGzy5FG1AWZhSM7rZRs
zqoX9IvEe5ENRkTXRkFmXxdSBvdB/Vihx2VdE94NE/7IKr4r26dcJluzc57MCbF87902SQ//U40v
k4crzeYS5rZDkem4DI3dgGep7EpO7X7tjaHHQAdLtAhhm/bmuyBDPjGLL6nqcxRj6o5TnaJ1xu2R
dIAbvQ4XVruZMv9c58mvWTbqJiwlzK5IHdOqyfe+k74ldgSPcC7ePQOhQm/KlZ2hvg5JIz14Dr14
3XdbUHpopIeZyl2an5zUIOlQxo8JAjeZCR/t1GVI5uck0WIT9wTVW37lYDQenif7PdVE+CRl+Uz8
xbkLxZuGDcSso3ipcrVVjfkVPkLnINxxQpSf1z0ThirbuZ0n1yiwA0a8IkM+DX8KFcSuexRkuVzY
5i5qC5pSVnscIjnqgNqNnjkmN4BU2/Mknv06AesXgDGsJHyxlmcPahXTx95k+1vDVzJcxBu0snGk
0CrlY/Xkucxs/cx850FadvR3lpBPbVreQdCiQPJpmWfAHwwgoersYABgSghJJXCH5jB0jHc930tu
YBWcoYa+MK65t5VexEwgKpEjblKaTwR2/btv4eH0O6Rt7A5WSXQfuWxx6S1RSmLwa8IzJKHhRlvk
11KI1qBQ7JEWCudWtSrJ4ePbVdN6iqFd6vhMsxm01sc4WZqnGG17lNDCB7myN2oQ74S6JLugH2dm
zP39YOB7YxIcg37Sb1bc35lickmi8I61CvMj+MgBLZqwaETko4VZaV/yzZXtKxSzd1dOj7MjR4Zg
1ZZPaWc3oUK2w0xG6OISdDuJfLylDoc26r+KkpEmaXrUPeGpDkt/U+Xjm3R5WpGMqbWcrWcrd4qd
6uDFkNagefxCplxQ/GZvMhcRk95UStyY9GQb1dYb1gXjenZn8jSmd9OcnxjxAWwP4w3suwWbVdZb
TcToBJPGct6WPSKv+14kTCWcL9X3sOLwS1X1dDRCdQCy4GBlQcarkUbBVuYtjov0GunxWLTeqSY5
ptWs85LsIgdbYnpj6ZH1b2YWYRQmCpaTCA5EUD71CcudYInn1jXdXYEAJ/TyibHnTdmXZNux4PPq
bjo0afROCiRgeHdaPUIZTE4h46jNIU1D3rWRYSYM8jPBwRUuuZGfoWauZOMVyvxDkQTiczQA+Tr+
dBhLdCetlfababx0RELd1jo72rhjyykekKGLmnol4/vfWspDDVNhzzWM8TWEtIUfcSLHhs8hsj04
0/4fP544OTKOdnTdUOYa1MimjWBQGm8osqkAk5qH3pY3PE/4Gb262bexIJG141LDsYKjEr26SNn0
ps1u6ot5F4nqYBB4XXrypqLWW/WG/6SmSe/oMC7ov8P1LBBYQbh+TmebyAuwsqEddkABCUFZIqAc
Pe79MH5UpDwroKT5kF85expWOeSbTKY3HWR/bzZoUyDhvbaQA7Vz1TGtI0Z/3UT11p1spO95bBwc
MG4i669BMT/jU/G3MxMxPBm4BQMcnr0FvmgwrR0KfmNbJTZLwXYmV3xsxp1FU89m3gMEVQTXLKnx
dfaoRmk/tro3IG0ZFEdBeiBcCWe5kBrvkl/B4p192iTvgCmpv5k9KtG6pGgh0enokvKCkqFxjtoI
Tm25TlHisTuDYW+retiwccLNb2E99Yb93DaHaWwcyLLFfau8hikcxfs4KPR5bXg2AF+f//pfppOi
2QybdczVfuqrmchgTGfbeXR+J18VO6YU4pzThbrNvZUV5UWPdX0dHGQt0okOSbf3jdBEvNG+eKBI
15lI050Hgvi1gYi8IoC8uWnM2H0dVsHUOK8+6Lhu0kQAlOgWDa7V145R+s4b7GRfzYV6bdFxsi2t
JAm5UPmsAKhL1P8RwBqIpOrmC/LOpQPnL4e+J7fKBKRVVAa/MRvwv6vNX5+a/up4rvssvCfExkME
MciMHPMcR+ObCnKcKFH36hiRPvfKrNY958wau2C0strB2QYVLuUuy8VRRp7x4vbN99AE6G8WUTdk
RbpJhv+WfXCqvyS52SlwmcfPomeFU5uUHsavjCiKZIkvm3EovGyqeviG5SaWEiheFk/E1IWLJPHT
tNndweVmwD4zwqodpiSIr0KRKITJfYzMktVR2+FwIbHMH8f0kWkjt16D4tNxSnKYxJggKffXampP
NpIscklbY0OdQebCMtWb4eCi44L02uXmplh6nHLKyZTJvHUvrXxt9qbYMoL9LKfirQOSAXzjbQjI
CjBJi8YacD/ReG6WrT/KOH2cWjXusobFd48Sy2+vvJfWSkcTRSMrRQLQECKnJ7qMi2KMi66WvazK
uLrSvN92bXVx9GIemhNktoP1Y4MIuLazuW2ZJXIWkUCQnrkf1KZ0kquM3TXTdnuvNHEPA0FzoRPB
U9Zhz4jbp5PilzBYsdrACTlHGR6pPvOZLUbJS2KK23GcPaxOgPdtaybqwf/pLBSc88SiINYhD81M
UhRIHfMaYgocKiLNYtTRW2Z8j2U+3JokhjhWf5cMgpbFZbZSHvw4gwbKY1dkMa2m0H+KxOGOKWbz
AAfs3DQ0KipQ84HH9JgJOZ0TwsAaB9lcO3nf5INVm5FIT2KEM3v2XgzybuIIxDDNGUxP69VhH4h4
pRv2jmte2Tds5m7YRuyocNgzCggh78yl3e6SxkM3arlvRZpiXvANDt1cbHNHzYt+E7YBwfbjFMPO
i+C/ZolVbVI3bg/meNFu9GfSGKbwIyaMCPZzoi9Z5MUoC6FZCZ3+STObQM+hebRbOO9u5rUnP9ab
WTXfRPMk7fRpWJW978xL15EqGJp3EZkGpFdSaDfQ0IyAqSLEDMYLqhWbENNeQeNLY4AV8oAAh2La
B5/mNo0EECruHDc66Jgn3yuxqI9G8Ur73SDixaM7pyedO/A0RLWNkuE6zHm4n/LisbNEv11YhkVe
Mp/PxRpTFE6pOrrTBUM4tgU+2WX2Rhb1DTb9z8mcHyJln0ibbw/xXF1y4jjw1zs0J/gUdkEzn6GR
HJkjEk2STv3aaRL24PXytfiCMpDfsw52dm7MYHZR9zgVZm3ovJVG8x9lBI6P/vTD5AkoQdJrKh7S
Xf1siXlZ1iTysRZxsYf/R1RCVjg7OSZEfLFCKTvjg8lAkmCRsROCj6ihUEds2rGvdgWcTIgCuGDy
MCENarioEiFiNU6Xcdl6wqn9jQ15lkV/nPBcHch3nFqAGVBat104fxv+qcx585Uqz0WuiFIceCQB
PvRZV2zGBXYDYd85D2314MAgZYWKBHhqXCS2Nm+7C/F5KNRZEu7KSOY5XhaaTeEYJ5yjzZp3wwkH
8xx00Yp0Qw0QkxVGXzWHQHm/sgfPr8mpqBj6M4YljqyaLk6BiEuOoN1jNO1zJNIdUAaAfBNevDhC
ia6JBSx7gAcONvkM4vbaC/5EzRTvhvKIj5BizeY2QDaFmLN5KU2mv6ronh2KRvwPbNLIPuQu5Y0m
0eKXr07Yb2rtjFHBFPGYq+DSAoSnwv3YZgt+IzbWBCushqU7GR0BtSc8EGzcH6iRKKccdet0Nhvx
ALFgxfzBDrNPkaKEydg2diqaUBdw5RCGsGw21i1brG1h8ZInhGwhHcxnkliN7shv9qVG6YZU3vvo
Ksk+TQhaGTy5D94AuGQoPvyMHDZQFlGmn7o8j7BHyZkoXpSrBDDgioNKaw4AhRtaiagNtgilMAhw
EDrkkVyikjiFxeu1TlWw92e0JUP1QXoZ1jGXyAZhOUhKl78EcvpnmjCSw9ldlAPpOjaDZFOvZsQr
F+71XdmxC8xiK9iosXhQV1tz/4idqjiaMK0cKEzyFXVrhIj8Novmb4sOkA3w/BGFNLy7SbuKM5QN
BSqUjTngRC8mbIlWz7a2Npg0OH65wdRmV1W8SyTTkcClVQ8hHkyVCuAnOgVR42Z18Svq1gayq8J9
vUZTysCVuwKhEAZ0hbovQEewjkyciX5gHiLPjjfa55UrLeCPcMNzZr0kYZH7zLoeURAnq0aUzHDS
XDeh8djlSIRKopk2JSyqrUMim4uzV/WeQdnliI0TtriusB/ZZeoyHvoZHOOrsD13NaAjhO/Juau4
/gIVHf1eDRTTCfBrVlSIzgSCMJ6dDgEynpx0791Wy94RviQiWY9BVdlS/9gS3X9ivTcEsl2hsO5R
2n34g0uS8wyXZC7Q30GwAHZfkf7tkfthTvlPVJiPk0u5jgfmJSRKbi0dWN8yj6l2azytDeyjmzSd
HcRFeMVs45hfCgmY2atYgVV4vWZiuXdYuj7ggTFsaJAX571xzRx9am0O2trj8p6SUWK2nmMUdygB
SVrFqK7G93KMXxoiV1YorBvSHtd+z3SuWwRGWUjSjS8fRVfNrN5edIeGKHBjzAxQb/cEVdP0j+5D
wN67o+EpLG7IpJk/LR9ljXTHo5DQ7+HBpgjRs4dEOjvPJbTaTXH3VgF+Ztck5lxEqLGScjX4Lsh3
QVhMkZY/mWsPB6P/5JQUt0iYefPXABqqdW7yC4k+LPSvHZdHEw6EVQ0OAhWDHUif9Ma6j71tAZGO
dTn47TZ/rQW2ktKzflIiAY8KHcZA/UjDXu+6OrxxU/b81GOXhKHxNk14Maq0vhktJ2bNXTKqUd3z
mBTLIsoOD3EofgZrIv2m2WMeKkeGx7ps/HPFss5fjv/WoHdMqm8WetueymdjMeiKmzHbj8xCIN6F
uwS5AkAlut8Q1ghwDL5BTgcjMOA31P67eSEJNKveIOwRi2W3CGj9hhbH/VR2PazL4zA6lEbpr/Rg
h2NqcZG7mURe1MXObolNXQRcQ7W44ChDhHROPSZH4tIDKH5MqrBtg1yeQ7kbgYmSXNYOy8yYb9us
NqYT4jlhO0WkBgLkkWnSHCaPbkias29w4CYse6jGlkI6RkKlHWfaiyHCV9LuRIdjtOXd8D2mliHw
pVVp+T9MngaG19Tch6l18/XY+HfhQLRz7Nq404lIFTYC8CXTif10cwzHO8uk0vc9A/EOluIAsSpX
YPbtxsUlyeZ428Muw1ogtra9zPZCXJrcZ6Zyk/Og0CDZOSlSui8OCWnfqXRg3UsaWS84ORUXTeMn
4yYclmlBK14c7YPIqkZGb7BsNlHOtHq5vuzRKtcJFv993+GXjVt/OHFEHHKL1BxreVnHvlAcGMQb
dH2+7eeclD7zgBHs2RqZoxlRc1uHar54fbIphfngWZwA2mjuvGD4475Gdd9sEaqd4DF88SouIoWS
aYTmJWdkjf59eOPwzRvytLPgrWUkf45z7ACI7X6F65/GsSHmOh53UAxugaWxpHKRpUnNkmAyt65V
g35yymcNqePUjSJaDzGb6xENx9xYD07z5WVBdtQ211BmMTKNhRHswuTqu6aBlFuTpz1i8XLZSd/n
KTWTZ42XEiot2vQwQrosHpSdOvz2gJ4EeqCn8/21a/YwKzdKu29dhvc4CpCwUCaE/akMPa5GOnMZ
UaN7VnEY6vRjpGPHiQIVfhnZZZ2BAh9TGAGM03dSmX8IBkdn4Ylfj2niKu/caF0MxVMnKkbMy7Nr
awF7KioIiR0CgldSg/NdNHdNUrZHEbcM2S1xyOzwT84hfA6D5s51uoo3I/LpyKNpPcwZW7I5/AlU
nu4G4XgnI3wuepwrfaJ/UZjIN2G7WAQIqHQFiqgCN6pszH3WsJO2qvEpThEeMkbBx5aHa6Aw8w2J
ZLsgKXgPVHCrQ8EjNnTdpShg6TJypqwe76raJjzUmfG7n1tB5IVcIkFcTJzmkp88tR3Xi8Ej19t1
d9JjQjBIsQJH21wij6klHuU3Ob/N/Sg/qmADeATEPiw63ESc92CEalbwDz7ZNiTWqWKDJ5Puo3FP
bcGcbiCP40CZwE+z/SuuzI0Fb7QTzzt4YrRaDj8mEesto3H8jfPYTzeuM9I4+QRTpQp3FQR4gMn6
gJaGz6Zi+RNkSFXxOkjjuy6Q1LQ2ZF1fSlgttgmANdJyC20ovXNNNippJg8JK7Nbre8ds8huZDb+
EEBNQjcb3WDqD8PIR8JEEI7zXRSCdhfVSBjpqI9ufGeo8ZuhRf/IAUzSLIl5W3viIZiWbVPhjf5t
K1+HRrrnwdbfdPzhxhbN0SgHcq6W0PRRWahTGhLSxkJ0N0XJhj9nebJtyzm/5agbVmaFVEM7iiga
u8EbA+Dd85/YnJofdacfeav5OOLHqMTjB0quwqSIL4GUewFHwhAnwwoxwkY8bD4nXdvmNHZufFKC
nZJ2xbcCfhYpj7gP4Z0Wgv/KaefhxtOVvQ7lIM5teUmjSF6qYVqRCEd2lc7XIG13kFbYG8cV1bO3
gGu65NjHE9IRInWn9isYUCgnY/QhELD1NKHSlfeg6Ri8195TXz45oI4ItqRcbvCFTuG8jcPuavT9
H1TvXySS88cX8Y4tF3/s0nuP8jUNqcMFj7Y9vPkxBGKZel8W9GL+dczLCiYOU034pWdfW+LGc8Us
wB+Ifpg6Ll/uyHPhwGEnCbFOOVkD/s4m76Jn9KcHuxl+ulCeGm51fNxlQFeJr3YaDIyTzNq8qCNW
hLVxNdxVFo5gw3Ie4qq7UC68/qJ2eokRfmtEhZ1doWS2g5tCtICUS0p++y5K/edcV3jh7PmpF+ah
stxDoghSIqX9ufCj75HIqT6E7xMHbGf4KAACYToJove2qP4Pvfj/DVr0b6DRpzLnv3/Hjf4dWfr/
GaMUquh/wSj9qf/Xf/wdUMo//09AqfL+AX4UUZayLCkweoA7/Seg1LP+IS3PdoCV/8Undfm//hNQ
av7DtAQ8U/5jWQBOgTMTdvCfiFLL+wfIUxd5r4TNDljB/Z8hSv8G71XS9mwftLtwHIe0AyGW1KR/
oVITrhEYPeI60G+mtXjOc+y8+tVoFUPUonrFjorT1YizPV0G0SyKDjVFt1pr3BkVS0SV2OMu5arQ
9HxZ82WEsFmKunswDXlCBHzXuV+izj9HE6ll2D1ycv2CRN3FHYYwuv6wFG8zG/AVpsl2bXWKkGzQ
I4u0HLwLZWThv/TsDFaJq7h2Xtg319sewynK6p3lvzmNJuTSJ3l58y8f5D9prv9KbxV8cPr/co2V
VMBhJZ+Ej2fftFy5gLP/5VdT+FY4GkRwoGBeokHHnZG7Z1Zg5142R2J27HWCyfXsYN6ZR5TbWm3L
uP0JCxYcIeGc2GEDdiXDTZ92KSZSmt6s++ISdU8DEbYN7olWeAvd3ApOCfAyIWpm4IXx3/wg1t/B
7csPwnPicdAvRY1jq3/7jLFDxQSsaxO3PIABS6u7Qot8U8fTPfcsZWmOto5gsPDUsC5m657i3tya
OHr+69+oL/x//1ZcR1q24k0QiufN8v6N0h+jdZwzhDlo9fNT/qBMZ3gNicjC4fkE7NglMMfuGGjB
5SBVUDBCxPXLniTdjsq/VY7HXZuQi0Y8z2UcCiQl5hJdzbAzXLMafXWz1tl71lNnZ/IB287Qu5sa
09u2BTBnjM6NW9Sf/hjlh6aS9iYq/PolEWiy/fpSTOYVaiZq39rT6yn1Utyu2ERxkxIFjhybjTQ3
WK6PTklwWBYW91R0QwyMga5jO8r8pZ/NU2HXwdtylMcfi7jcDByDXUCon8YOX0BBv5DBvH32s/qr
0rW3haafHEmWx7yRZpuKQOEDuzL/Erq8FHUPy7I9zhVdUMBTuqYVqRdAg9ilCvlM7olnDKHsGNBs
rkm1D277JchSMS7wwLzt3RmXVtAmHyPkmZvGecTCMzwV1ygwsnOedR9EkscXBBKYBcPCXlfznxrj
80E6aguIiom9T5+vWXZUcbfeh8qK75sADgj21Z1Xj9dghIzgTa6/JZZiueT6fjOY6ZOD6HXjUS/v
C78pzzycuC7QDJmI9HK7+6hzRLKlObi7STrfigEh9QP0Sc0nMam8IVw1wy5OuO+q1SPceQV1Ccbj
tjCXsehY70aiAkq7YgmQ5R7iA3h11URQ1xQeKyO0PuqBhlw6QwBCJe23XkfwrylimAwMc40qmPep
rsZdodMzMRbwGcInzMk97q5kPzRsfptevxix1W7nAqlgSCLJLqzbbwM7+NbtHjng4Je4akniRHfX
amIfWD8bCcJiNEi88NO6y3G1Z9q+RiwWdtGiunBNZk24IKO7OWScb9q3ukPQwX2wdysMPcbcPE6D
evII2q2qpnmNveaBnpPFTRDqPcgtiw4Cs4wtLOCFpn8cvtop+IwKbAFiglnlDQBsml49gGZPdoQn
tOSrtL/sblfAGYJLxkiXJZEpGPqlebEjgNFmbmD98va8Rwk/cE8YIOwSYxXXcbPJcHpsyP0a9u4E
0Pkv+SkqKzjHE/wtXpgaEt+OUYUHdvUq8xzEEVrvtVkCWx2x57FEpcnsQL3ONSII9itvrTuQyODN
+zlFmSnnQJ+iskXsJuybuCcYXMfywwMCeau/y9Y3N5KYAj5N47uP0M/MkBgq375SCL+hFD5H0NVX
jUbKx1bWWRULMLFo5JtnZU/Mp8hrFQkRE9r/xOVzHhvyEZ0IK0WEP8tRFonezDxXc5c8ySJ5kwkl
Igv3+xpBNhxXfqDctAHAxd6PH1BPlwCJU/AEd5D7z31fAcSopyc0aogKKrmujc65B5uPZMIiID4Z
1lg1xNVqp8uE1pNqnilYr9D3+e5vMqC2mrpLnjC4HiAl7/Ki24VTDE6kccmGhOCJ6ImBD191FWM+
Rfzr4RUuzm3gYB+Myb5mL1VjqVheVVQdx1w8oaq8t2d5A0hKrDyNDJhIVirs6Q0px0wawNRtY1ls
lumvSBMDFXX+0TTuFk1Os+3m7lVI7yub6/C5i4r0hKrwtcLt40Ji1LX1EaSQohGwkgtY/2TC8ZfT
59M0WejPkGWNtMPtICzAGeAPxiyjAe7g+ZD/BQwCnSj4KTClPN88ijksyCE/yZhBjB9Yl1gP/nag
qdjpvDeRaE8HWGYQmFt9IcX61U3chtRFI0DC990JLO0KgPVdMXoPKmJyN6YNqjWT9UcwSffU4cZe
J7Q4icDGmxkeBKYxJ7ETxHdEANJQGKfMVEyz0vY8J+7y9CfmKmJR8IEr/VgbCAmZPxwCoHJbU3Ot
J81jnnjpm5HghfPup7z3vxBcpOvOYOQdzYa9GpJm75FFsNXz2qM4wHFfXsPIQ0BUIRUkFKoYvxxt
fnrpoiQ3/fssVlssorfhJM+zc4+u6RoJcjMHw5/3QVa/zJnPj9RM78htA2aNvAiovpEt9gEexSE6
dX24t1Tp3vZKnFSpXjInzXZ6NHDx+CLcCy0fMfUyJRwSJrPN+DpLi4QLs1B7n4RfcDl9mX8Ylak5
rDKEXgbjW9G53A6e94UDevm5UKeLRvyZ7PS294rhLCc7u0ut1jymyBa1W7LESPaRn4qA+Ynj8jWR
ydr9tGkUoxdSN9OHFN3GhWb8gQjJ9IHEv/Shy24jycIhUqSaFXX5z789tBOmdgeZyV9/0OyNeuOW
fIN4u5Bhefrur392Lvrw4jXo2xoT94b70mLwv/UnP36uVb1NUnN4o9DGK0J2+KZsubFxuslDYTn4
wIu02s2TA6NyQoMTxCQ1+FGzMtFQUprcs8J5dhswAkPTDMdqdF8CZV2rcGKVGPXtHtr222jGz0Ed
qN0YqXQLGhP/fAttg/MgHZM/VceePYDrJYb6XbjpU+mW1kbixVsV+fCAFGoTpeiBDbt+EF0JbNT+
1kH9ioKGiGpJ7I0MH5MGj1S9hN8V9WmGw4hxClNcNAtuSsS5nVdm57EwkUM4OEq96q4tcMbks+vC
C24fZ9lfo843AAomP8DDGPs2BcD5n85NzbWfgAsvlPnJXQpX3/vt3bpk2/3C05RsiaZIV6h3cOdk
bOk4Q39NSoK+TvXWsYnokGaSQWHp1iBrD6GKOc3qTJ7C+h0PTkwfMH76fZPfRW79G46LgT9vvoEt
7bG5DesJcXecsAwnAYl11NDdi8G7R6FUb6baMC82K/W6iAkEZGO8L2Z+SJE3PHeZvqQi7R56L3sO
a+AYum5+nQYPn/tZ65CIbNwOmOYQ81cM9Eb3q+9dLsDMsG/YSn1iT4JCMWU/bKGhb+AkX2kzDNYM
/JF0OynAoAR9pWvWd1gNckZp2GqhFaK4fRgi/elHsFyTMSsXW/E3W9HiVgz61U3b5GZk3Z0NKt6p
rPxOzEzfysVv2Yf8ETfOKQ286hiGDK+FpMZNURPrzCVwUPv7bIQo01piC9DovhUjyLcapyUP6Lw1
6oQTlsQniLhTybx81tc8yrHhm5LEP+Sj635h34sA4WatAGxYMZLC2HdvBjk1+1pln03S7eLMueuV
zXteBEtPx6avHSLgU6FLweT0xRJ6+xGVkkUFKkwJVi5wGG8N+NMbYYEdbs0fI8h2HLjorJUubokD
O9VAsG88hbTX0MXrLNjdlJ17Y4wLL9APHps53FDi7B27CHaBFkyRRIleOixtdO8hOr1FKZ+oHKpY
Cv3aQTWSFKzidG5XhzBzAmI5q3SDNPSSYCjb26oE4jipo+tEF37P2UMNJilFvYmaNT91qsqv6cgW
GUiDt2s8WDoqDN6WtO8T1ioBYDi91KBm1sYUXebBiDcey8AEIiWL/vRhitU+mgDX+nl151bJIQCP
zeYaze7syuLk48iwltT6lhR2ys6r57bxQ11F9a3ww1u8STtW7caxlGm/M43iBzRWezsu1HGgNzQ4
vfcJaOfMt/6iweVvxWyx/MkKFoHlyrIHFgTt8FyOngv0HeJaZbGuLnxQ3ll3xL4i7uYieGHcABrE
ZX5lpsZZW47coJ0GjFvmiP0RSK6dqrAQrMPwNZKWmVIIH8Czq5nrAUC57Z2xbiIbIcp2LyU+9Wdw
6AAltWjuXQp7Ej+Y38Xdxed24xRGyzv5gMFLdUiRM0oXR0/U6H35l6h4yStoRqjIhRe/6chnEaem
w1Rk9wOmpTD2a8D9/FajZvhKKAko0Gn28F7Qp24cBZQ3AKdpd9EpnNuUyBJ5ZzTtO3GJGrG+FO60
szvJyZfcei6LnhLRpYRJGed8HUbfG66TDWcYIRzu1WzGZa2WQLCRP01vvDdJfhZzdss2Et1CTrEm
SnAQULd/A3nPQ4lXI4e0ZfCC7YgOo57NIVk28THhaxFKFb6My1iCOgZdGqG+QXZNNRdK303AIssf
q3nMAijGyJmEiLeWlyzO4aNZsfZrXevDp+PmoK7wVs/TyjEGeBXGtO+kfokL4kWhe2CzWcUmXEWJ
MxECSPuCED28erxeRXn0HPHKiAnw1/KZCU58m8WXCC1ojxY8nJgyDFpFh4x/JhJj2bUAWuz/xKKb
VwjkzF1VJRBv3PsIOKPfqI+iCa9gYh5lmt4okT05MAkCx7/F07FJourYZeLBMRrWvNafLGXkOPhg
Rb0UmIk4NqN8bB3WKJ2pEW6C+IsTojFIbu1MaHKuUTwx00o2hp/vjdx+MkhBY2a6UNUR3NK0yxiV
Upx0uBqzJzaQ90KauwDHNUBaOv0S6WumbsNAI0ONPwKneiQtIl6ZTXUNa/6BUeE04sfYSKpShCq3
Y5syqSYxwFP7xsm+SI/mwuu3pvFjpg7IygQPaUDmecquYT1quQlmZPEkJOTznW3hZM9whzcdiXd+
ckxY5eVxezGj6ZgoA9eZbgleoZRkNX2Y0dgwEk/Yn7du99HZzhHi/U5Dn9sjMudKRq2P+qM7ILEF
6Y5kJXAvVVUKIIjGDVAIL4QiXKWScxBgkAzjYltlPRZTs0AdACYDIsh7oDSsWUhT3kAkSQsUxPLI
ZRUeQpB5xq9bXhN4WukwbNMG3P+MBLz930SdV3PbyrpEfxGqMMh4ZU6iAkVK4gtKEXmAQQZ+/V3w
PlX35ZTt7WPZIjChv+7VWfJs89DpPiGn4DttQK4Evsup1Zqw0jInhreAHzG1qQQa8EoxVaZet2IB
NMGPUDSvwM4B5ZR7s+FFzDSKSBUgtgZrbBuc+gHxvY5L2Oj5VoefvSlbZ5Olims9UTjZb/u24uBo
lUunTLZ63nmrzgbmbwqqVphkWj4N3HY0j2nCem2QoGSQQfonDbdVO3z3k3oPOLm5Df3xPsoFrHdL
YQTZQ+j47AtM6n0UxGvTAlXYjRxs/R+t6/d4VgMGDdW06ktpLFtv3EbooXw/PIQVHwtL4bxHUQkA
wzWuBCd2vl786Z1669IRG3fu3nRX/E3J8FaA7g+5k22iTvumAfQ5GsSpzUgo0Cm0gmfYLhMHjUAV
3TafvLcit5+VCK2V7up3ah4/VSl9jr+YuZUD2V1C3Rir8cWw4SsASNiGY3p2xXDvHNqpG7ScwjKu
Q0dexdOfGnduELG+SQCArJ+wABHFJ8QknU1lFRdH/fRcLuAgz8gXpry96aTgecBAquli5VVAEwKs
HOE9Jv5upty/qB78cNyt8EiBUAexZWvtuJJhdgjxKIUFpnigI/B9mlqusn0y2h+jW5tbSRu1aSSU
BcuKqz2OLzvIEkw6OW5+jTwSAJEiDcSi0FKqc3ig9I4DnCf+4gqaioIrTWQnuagwdWmdpzkjcrBR
8ZxdRf3mtND2KqrYtrZHQbvF12bXHF/y1KuuuuUeUrcST1PESKksyuiQmf5HXhX+Q+KnEbTZAtbC
1NiHfz8VoyxXrY398N9Pa1hEm1gv9hTIQRPMvemqXAjzZk3EK2L45Bpm/0nRMSCvnPooo12D/vKW
VmX7jG3KkwnkjZxXbJFAdvMPwULnFX76FpSiPCYjnEwMlPnHgFNFc21WttEoETYYjwaO716pvztW
kYGm4FOPiMHi3CQo3G1WfKS6CEikaPmm6035UaYOWdbIeaFqd8tYvzn2ckYbzl/VnceqZlxohzTW
pjdffIVTKT8koCpK8QBpeC3k+t72+g+6KC5G4+gvk5bKMxYo8jaWaF+tvD4kuU8DTtc1p7izvdce
oltOsP4UNTExTkOvd5MRv4jBvmhey7FjtN6DODwIs/MuvaOHRzgiRFDY2u1qOMdAyC6KfBRWtzFa
C7wWMNjbENSVxdqiEG9kkc73RblrQN3j1TfSj16vr90o/GcWdw7BhvcVp+xG/35rUCdgPUkt+WTM
D5EWDbh45V6ZRX1P6hReWYk1VMp1NbUjuBkcur3bJ3ultEUOAuXGsN05kpid2AqD+INpKK7/XOOm
5ybxLqu4tiuXUSfncJtbL1Ax0K6VyMRxmmIAULWtVlH5TTEn76kZFHSsF7c2HlveDffTcshi8GVe
nTaL5ifkYUribp0MKSnAOjnVGi7h2FmiKiPSYEFcEqPv6fyFnE3x1SHuwovXtYAwUvUngnFd4J1b
TYkx8ffLL4anD1spO8Yo4Z+cQF8JksB26JaP9Kzog3y2kgLyBI0XuGJDZv25NE8JRwkkQsCrgTea
W3LlJcxrymqRYl5Rf3EL6V17EaG/5RxZHLO6Po+y/9KYNq1r4nkuJIFmctBrnZ1XtgdIWY8p4DMS
lt5Os8CQCL+7d9QiLt2kix/ArVHs5cqNGDNMiRnNck5t7f1I+w3bpR8LQgw5bkYpTZALVNmkVIVh
ztFB6zCkHS3XXI8tbtwQ/NcOZOHbEKl4ayXJKs10/SrGcd8BEKOKlhrHCYyHmC1zuSvafZQhmZrC
JVGMW66unBvlg2fNZN7q8Bauc6N8bEMCvQifwTYb4zvn4A+sX/1rl3ePRq7fo6r39m1sczKu4Ln5
LKD0+RCIyaND01AcNfmXbD41hSVMgVDEG5SjHmKF3u8L0micQYPHUHLfkgOjhDAkX0wribZK4P7D
v+mIUxv+zssoAFq4hdMcJpQ4u3LzvV2l08GeA92Wj3pectSMe3YYIteMtjVgleB9snBfl3P6l8yE
E9rvhOHHVVNpbNRh+mDKINnCK5yJ9uA+D3riJxvLb181lwL4o4wdn0AVX6ZIm+mQoU+HrbQxUMxQ
9VwTxaGx7Sib/a/RthfNo9GbfOuJkhRUXR1wI/twu+IBilecoeuktKKo4KBP9bhGAWZeBHQUYUzt
OQkZB+ZvRJXm/2kkyywVR0wCGGmZ89+tttLiUMxf87+faswPaJSxMKw73g6v/EqDkbp1+vHRbbpT
0+f5IqySYdlFsmAswuuy8zitD2O0qfSiPHNMbBkRPecy+cn7T3LJLqFayIZtVZ8LOHnkRLCk6zRC
JT+p5IrhZVKdg6Di3w7unjM0yc5ssnEN27cg7y8EoABHCgb9senKhW6jI/g6sNyxrT/kpcuKinC+
C6io71eGa5fgE7Sth7h9SJrSXeYy9ha2Oe6Z7TSLth7fMB/CLQiBZOVD+xjXP4ZwrjayZFgi2LC0
Ac6t1pyDr34qf3OPlBwknk8yK80aV/1z69F3Z8j6gMLD5WGm1pFPQsjG1LmoIGxgMLDAmLU4Kp2B
Y2uv9Sd/IoFJBhoGP+ny5I0KIPDyhvjrjPyhQx6Gz5T9WmmzUx7VdWlYwNHWuBdTd7ezO50wFnF7
TDeNT07ae83m6hc5eg/0CHQULxt7JjPYPqMw2fmRi718EJiS1QhuBdV33Uc1r96Yb+sweZ2oAztN
42yH8Aak0EbgkWQGoMzhl7BHeGQ3Iv7pb5Ud58+EkCBnJq+GLo/WZBhHm+8f6VIyG9UGbMK0bXQs
KUODbyMKSGrYYDaKsCRNl+Z42ptulr+giOudtRatZq89BTWtxei7OBfxFDwPzBknge2ra6BZVvPp
2Kodjs2pRj8C/kfUToty1p4n3C/oxDHJKiTejhrmgkIlAe6rGc0XWBVLJgHc1VtrU3kWabTc+ZXd
S9xr+TYuqmpT4xz3TYWTubpitTE28Hh81zwY4ybPre4IMSFd4HU89ByxSi1Tr1McPeszZoI0EfRw
xO7GtdhT22il6I5bTIoSMZdwtpnNY3q40AxsL6lOLUbivPgpocjBzJ4tRvX2HSdJF0F0qwr0jxHU
b5Bm8o1n38/zd0GfDtxTstgYlcaz6Z2pV5NzRx2OtGSRJVa7tav+LwvnFFDUr8OpjWb7un1QyEpQ
8LR13uHc6qkc8yCSz07xfBe12j2oWMwbiTZklzKIl4PKXivykIkGWf0joQpiZaQMVKj/nY2+GyBJ
OzeVpyruxJr1q145BXkSU5H5zuPkGnDzJQ3ArCUgLgIXmQQz95g/bKYnJy5Z9NJga8hK345yYC37
92tNFxYzNXDYV8ZjOfkcSP/9UjX/+r8fxXWG8oWvM/WQbv79ulZ08vD/P2VTY6KKBrMIRC5JidCX
9t8P//1GJYjF6L3Vrxwmg//7L//9EMLL0fHieJsWGZ8xjMr8UPQC8Ob8I5brT6tOHu0i1LeFMT1E
miZ340QMu5NN/tBkRCiHhvUHoWdDuyzvI4eHMqdQRuvrHpkyBftFqtwJ+nArK+3L6YnFmBapDZLy
zyCFYTo59ktLdCorg6fc88YNYVWGpOH0W+btVrVNyqtEEVbYeDauWpO/SuQCf3DHiwcpxRbOWjNb
tiQQLDxhBIYNZCWyLWShTLt9dFQW71sl3jPMDScj0H9LDoBA9ohxar74NYLJXOcVSTOXmsuSMyUP
4JPZu/Wpx07YWiQsBtVRRYFl3p8UfvHEJblk6ujSo9p66QDGr1s4kAgXimYshDwjZv5K+iIwf4li
BEuD4MEKpLe/irUyvhqpji9ZffquteOqF6wmBCbfy/ojO/qT0UaKfWlauZPu0idQAdI3GUWr4MQt
2uPoYdhLHlu0E7vtKNXgTMOpjakeZ8eFtOfeQbxwcNqjH1/Xq005ngqOTcexGb6Fh8nTquSXL3ls
ccS8xJULWjUn81+Vb8SoDjiN+VM7jNvkc/0tHptXv5aYXeKJkHbATaoa/GwXwceJ+2hZ0PfResM6
gHD537NbGsP/nl3+v86+xj89P/7/PerzQ/z/T/jkh/3G0ZEs5kfaqGue/38P9r//IdQfUANmmBzV
Jh8ThBifc0/fiUQv13WZ7dA54PeOKlgbAmZBVMcrjLzNqobgST6Fa5Kh9Yp6AXMftdNENF6e9Sb4
rEEmHVyYIQtgywgrlj5tyiDZCZfFyyl63gqEnbOXQn8fESjWVjQBTtfGH+LYHfAhi+FQp/5q9UOd
CkQjgIX4JSRSObf60dmYJosq3EjutTHmPq80byDISPlKw9tkUnyrWuprmIXfQ0T6mLKZGSAQ7PqR
Z7GPx4eWQROIz/qlaS0gfHDHmB+U3Uar+ltuTCBzMr7dYw8vIBU6mmlZoxRoVLpkanrS3JkTpE/5
qo6bF7t7apMvxL4MxhtwNKKMVi8sBhld+4D5dZ+xGK8CsyRZd498qZYJ2NeV3mbUt6X9UtRkmdwz
qYpoHUbZcBisnQsef8Ebdem9QTsEDMQ2XdvReJZFN9ecQrDIOHMs6Eo4YxjXknu40tcIfAJcFOBA
j7cjTApC5t6y0Yg7hkLkhNEA2GH4YPBVralIbzcKvkuJU/GWh3v6AZ3KIaM2uAut54DNHDCuF1an
C2wW6JE63xHYOhs0Qa5ovvwlkBQQ+ExurM3eoS6Y9roDeyItEK5O7F8i925MldsEYYk8F/SDjQU2
iWkaNGBzxVdigI2SU2wwtGk5hxlMxwqPHZvtMo/gm5HJ8BjDeePAt5XoPe7jvUaMa5F0yUAmw0bS
Lk1SOKJb05HE82nlQF1SgzwNZI9hlCdW1Z+mD5jshgmFspTeTM6de1/Fx7Dyeps0phHckDbUJqrR
gmq7SJYFD8LGLKNrQqswIgHh3axJk40ZgacorZSOrL7dUNxlpOGrRSxtGxQ9JTSlc4CbzLkssPgw
C1lsEgrZFoUZ70ijR+u0wSkP+wZ6wki/Rit+iUmarYCzgHV+n8job+JuEIuEpSlIb6XnyuPI3TMQ
qtnGAaV3Hfn6FUyQaFuBPlxM1vTBLCN7kpQ256WXH/QIoqsNia5son6foWPkXfBre3BqO/GC5/x1
iEamVyg1jUNmshcTg0E+X+IPJCj96dV10WIzinlqTgd5kL0YMOW2uN8gP41sELXasvK53CWZrmbA
vrd561DVLTHkB3OyHJeqQcIgeM7mZ1UHKG+U04VNkYtSMlAFNvMNk4waceNE3snbizybmekxMyLf
v3k4Isx+DvW703NdTccStgawtmhFTxlpH+KJodukKyP0Zlq8sXYxzVCKQLPWWIi1l18SS2SbOg54
YkYEf1XwfTPMXw4GR3qDgRCp6KwxwyUpN2EpwE/PJP80salRplmsuiATm9pPAaBj27ZHHHuhMegL
UA32TuNrDXozvExkyrp6wMVhWZSw4yEWkzNXlRFW5Lz8V+jvSaKFz5yB1+Tq5pJRTmbC530A3+DA
gWvrdQTONJ3iFc9egoWKV6RSVYs1fSaupJ2Ys3zQkRx9XGh2Nx5tfwopYhs+fCtzeQQ0fP0D6eWh
IWRaTbXDqKCHrVRWxyRjjIWhlBwXvZsKa1JjqC8L26LSP3XQh2NaXn2SHovJI4tXoKREuULWjsiZ
TdF4GekuLCvESTt2qh0LoblJ6M1Z13ifmhTm00BB0ipjLZnp5bHrg4cbqTJh+EwNhUn/wEjTqB5M
YjckobscwftvtOAfCwlwZtC8ez3xLMb3VKxNgLgR8HeORz22WDM/e/Dc4DupoCFnOlZRz/+tCyKQ
uoE1K6iOdk3pL1LX3ISsjqmN0BxhwRsrn1RoR6R9AB1nlVyGKEpT5A25yGaIm5HXk3yyMSMBY3Hh
yeymFGAnaLDRFA7KCnLFVH1YOHKM1v8KaYoNYorzGBMJLG9UrEbzXQLwMdVbOn263WVwgPDxCSoG
KcZ76EJ/EZyTKUsqtzWF6rwn2VJZNlR23dCWsQNHuWdnUL2Lkt47n9SRGkeD94R+KBQKVkeTfR1J
DcxWVu87P9rWahKoQjn52lKNaPrUF1RmS2ko39BqInE9ssU3DPME1+W5fI8dEoVI48wYQBJcNsy7
a4x4DD2Sbt941h9MBXGgVCmnuX3RibM3NykJxslba/79PIeHMdCpbIloaOu7u7Dip87QVtCXrg1v
G8hpmpjSgmIOy8Fllui4JwSjWUKINFgBwhuYI+ggti1xKQ30Mh7AjZlNQNtwd1WmbHZdJT1Abtlr
PnRH4FgZM22rp331GFXxn1kGjH4lbxx+qGhpkMKjMJ5cUo+NlcFfsmZDeYWDr21pCSOXyb2GERED
6iF6GSGtpDQnQZ2QLLiFviP7LTfKyzHhAQuMDPE2VLzzkZ54J/IUpwb8+SIM8/dWp8cVQ9pjK8Jg
wx9EGDELrlVP/R+UWqhn4QnpPVtrbYxtgj21dZhU93UGHabkSogcRHo050dVvrPb+G0oC6yDnvaA
mHWcegnaP0mhjY7RsuPGu9JHudJJUM5DRfzODVEwBvBrUnH9c0P/AY3ZeKn0ad/SMont56TGFJK+
zQaiZevEzK9DqVYgXr9sC1VIo6/DyMO31qBe1HKpQiMbxtrkZD8cZpKXLm2MpUEt3qryAm9hgKOo
RecuJaDPNZ3J8coc30ByHqu0XgLWfzfK+JVi6R6SSk67X/LatxxpJYvEtbO8DJgY1DYgI2pLdOaB
stGFwxZaS4ttlRcuHeisdzkqRb51zUW44gAWAODNN1lrN2ehYLFxyOTiQO2A6TbvhfMKvfsrT1uq
EExtRUx31aMJNchVh6heGQr5he5LhiOTld2GSu+OphHsR5dGsKA3uG+OA2lqHETZxMi2SLHr2vXO
MKkYlXWM3w0MNZOlcdMWjObQXH50q4XvpobHoid5TFGQh0AJttspmp/Urg3WSSixGTS7ymnO5cSB
DHTU+8jkaJko44lqCWoEPbxErWwewAD5FnHXMPW4jpRbo7KTDSZTXjVKNuhykQNOr+wUD1BFC4dj
TKC5F26wG8YHz2XuhWdFzzs3OGD2+W8gh+CAc3DeCXFG1KmHp0HzieoI6H5uolxI2c2hUgGfXcxF
VL46RpFAHyyBK/jao4bsjB4e2nzvq52IpucA6H9kas9d6+Jy7JHgLDrv0oH8UbklQYjJMaZLFS0Y
t22OM5q2BXcGZRJ0SXuw+qJvxSqboo3nY08WhbFOWcPnWgaLOgRjTz/dZRjia6bP/S7yuUvaS9i6
N/5Ei8gX0sOAAqMcCOZo7vkekq8BBHR6BXl3iakbPYhNEWRyWzVzc9gsxvQo2Zgf100Febwuwfgp
YJOjyp61HkiDZr1bkMiHxP/zw/TeRJLENqYKosP0dT3aJRsVIvBr04Y/aeogoWCa0cP+XUV+vi5a
HQEkOyktP5XkvqqRldRrmEBiidlUaXLmcFhs8Dwg+Lt7PxsejETthvFIB55a6w43G46nu7Ij2ptY
f3o1f0iZ3e0gWvK442HZRKrksEhXqhXsGXfRV57jKqdMghz9X+X3bB29+hLR8OUoGtD0EZigHn0A
AHrjTYeqSAh3UaGTUhSuIrAd5c5xs1dJ/d4Zc9yRGWO3FRGrahww0KnXZcM5hxL3eiGTef2uVlrQ
X4Anriccilbw2QwYIbmoQWqpo9cubrWjT+Jx0VHAF1ktUDGj/kSIXjJz+nPGQOxrD53nlanehs39
m1jojJZ65SY3sEvCzjaHg8FtEwxkc8fryj8whk6VlEDyWfPXgR79MNM696lRb/QOJbTchWYAcC+J
KKGMiCHWiu2LYqgtFVilU71x3wfRVrJrTxxDl5ZzyEYP37piYpHsKhLppuFv+FIFIWp8D9DnD8oW
5dKmXCkuFPiA+M7Tou9lSTTU1zB1BCPeptSgRCi9a/H4FMHoWJoRupqBhjcIyqi6KxWFmN2Y709T
cHNA4s7dInrrnlWvcMam2ateMtuoFOcXn15D9BE8y2iqNQqsGfEL1E5tUs9gSJkz4lD/piPJPWIE
DACR0LPZb4eYQ1jj8vfBcPYbTCezGT4KncmZWXLV8nQyAQuaOx76+eDBmZLt+C8XCHqNx9gHh94J
j/tO97gaTGZ2wPC2b6yJCgU0BVWVL6Pf7Kgg28//Me68TaVd46FAEA3yix65f+aoPacqUitEbAkE
VE2r1JqHyC0owXrcVgMbo0Wa2mJz9IGIKp+JZwB8UmoKcaz71f0Y61KkgIEW3LOtJ/KpX22bEcTD
fEU+ctyEBoyCxhIPjWS66arwJbXe7RDJlGx9ngXfUoGejSMU6H4kxYo7yh/Sd1mSpoMztc0H4rZG
lS7Hqfudyuk9b4ZorerQ23LKw+mIdBkq5s6w49cedE1GsFujy+/eUB/cyLQWdVDuc1JQGJwUJ50J
h0Pp3jyzmwB4OL/xEJwTyqnnJYvu8gNuwm0OWhA23HQxCcQAYOGohZo0ttpv0gz4qPVnAqmcDjT6
fzKHw4P05yDPuXcdDy07vTp9zyG++PFqMqRWj5BEEpibafddymxttBSitdrZ6F64BfDhVsJCVre+
Q698qgR0pzrMz62ogEhz8sojwDV9pH+b80HYMzijVCyM43cyWCa1K+2l8UmkxBU59IQN2aWZwSkB
skU+8gTNUKyfbwLK7c5oCVJCRq5SnwvtfLTUuicZDOeIiztcByYFEbuBS50AS3ny0s/lcEG9xf/S
BNZjRSv2Ks8GvAIhRjkZ3COjuKPj4JcsZ+tF2W8MhwDEWLW3QLBQtBRwUzN4cK0fqcFqK+YWgLLL
rEfkl5WbVN++Pr6nUcoz4gSX+TmxWibn3G5WPW0B2DzolY0Ig5bCfCSPjAWl5q1p425D6QXWqx7C
HBjmNf/wlDuK1LYujErkJ4ApJpe7RC1rSzyPcc5Liey7aGOep+Bn6gLuZi0hgZ4vxyR4YUFgHfIz
d4MTkJitqewtngJ7CYXiQgI1h31PUBOPWOxt2jQ9RfBoj2DNmLYCAkqbAcZGRV9VxJqMQgtzxJW7
2DUvCX2AWo4BWYteJU7DmsYoTAko3Py9vcjfRrr2wEiTOi9RACdEx6G1axuG2OYoBZ7ffXTBvPiJ
jGafZ/2yZE+PHfdCSdkDjINHVpU1EuXCpo0Ayi7kOy1r9mKm5HVMpwlIP5lmhA224vqfYWS2uT6b
XfoCABxXSX2IbMo0g6Ham1LuqWQ4uVN+xHt4jkcE6FpQ7xKLae2nnKcSWUPGS+/CyN/+fRMrvTLB
QkyniQLcJOiPJTTxtaQo0oU85o3BzgvhRKvpJgn0Bkl/6SXmonTY0I/JH5wLrqERX8ZJ79Iv7nzz
d43hMDDt+UsVNi7hMPg2svTgWRWMxuxAcWS7cW3w36x09J6APXYBKdhwd8c7Pvp5nvaUu80JY9+y
LzAhFUSFvTPpsm/Nfcgz84ylMyD7Xu6yrDqUE4tMPOqI0vCmcs578ydiWDmmsoZtdR66UC9MxR4f
mt82m7Cg07Lub/4of3jt9i69hIS8bn4+/iYBT6xQFFll9oOcnA9AwDxyXQY5JcEZrYLzhKoA3P1j
dMzZVKI/Fp7/mMCu2qSpeWrN/KXMhhvV45SF29Y+dRnITXWgQSnynyjjIjEmxcGyrZ3f0g1R/I0J
c1Oug+gi7ClcXHhPBixtzMLppjoZ82blxAVZJdRC3ygvjIS/ZJasY5d/CS03j7aC05eJK6k98s1d
/wJQKV06+PCxY6S7Ho1g2Zss0tPkfpp0mmJovMM6EGAJ+3fXo/ONsdY9xqriK+fEVfANquF7on4t
TXPWvoYTmEpVanzV2SrKHflqgizwyQSM5cexoXG+gfgajS49PwOxDXLixVoHLcC5lmYjgT3Edfe0
VfKPMLChNm/FNP7qg9rOnmveUdReXovUwmdYBPZzS4Imh+a8bXrj4nCii3uqaOtin4WUpfvmq/SH
lW4cbB3msqFzumVWM5V/eEiujtXZS8OiBCUbBka4jfbbWdqzks0PztqUdZ/y4LL4pCfoEI/saCK6
V1RJrcEu1vl9BJ2BBeqBLsdHSXxoP+ouj1bpPejOhq5KeuRq+G02yA5VQD4iU76C1nirJN/WIUZd
cONd7IEXjt+HULA1Z9E+JV8KxPUpasKf3A33IzZc36SYWU+Tx7FH1ykGsHUt5KdAcs12wEal0ZeV
AHkcyB9OeoqDzJPHtkdzCkZt1XjhQfPVnQnxoQ5A03T6O6XZw8Ia0xtqB8bZlGXB6MiINb5Xr3vn
bBjdWSYIa6Tnb2BCFr1+4OBQA7biQx076mBcda1UV+07Vg6mEPu2l3dLYObuU2YDtmvcNPDCEHKY
4LapIMDROteOYZUfwohxRtyKQm9PFUeEbMbkIgW9zaH8DG7ehu7Px9jVrp6P/FgoilmbPzfhVRZg
AQbdfuhK6yl3ZjEi5G8lKQUFwkeLdfQknYgjYIDLdQZBtR9ReLJIxZ6zqXuUbLkZ0d7SD7+61Hlt
THGb0vwwQJUANCq2TsWPPOxVHFLNc0Imy48hHVDgt3QHJmvASJYkB4uNg2+zUOi9mQCGOrj6MiM5
laZHXblrsz1HNIN5FcKkQuOoRuROT4L3LrlfQUZq1twUX0KX7w+a5l1vGnJudvvObQfmQhwt45aL
yKSIzGEH54Y9OHLfMJxIxT1nkrO2/eYi7GY9ApiaOu7CnWsQDXRuuDP2RlOBuZv6ezEWAIObZVHW
7yH3YTalddgZL2Yin10SoVjoQL/G49WU+UdbWBez1ZtlFN84D4CDbNpbzsOyiKJLmcWPjZMdwFKe
QMviNqrWumWepFW/06NMEdHAfFb9ZI7xPp9gqrjBMzd09cayu7c5yxHM32ML5xIOQutDSPvm9NG9
pJw17UqYiJO2Dod83ybNqez6t3jM+bA9wZ9c2rvUDj89+4HBEosKER9XyK+ijN+pIxo3CiUoLpGp
uP9tNct9RO3jGu4rJr/iEgK2FBrXT7sqjr34wl1Neu8hx6yZR+MjwUXc/Z1Wb7tG32KK4YWNVj4O
n6VZZheTCgnRUW5Jg/3StXtU0ZCWlN6l9q0/9lV+z/N1Y2gPFfNBN2Homt2rNsS2CsomBTxf5QyN
p2zHFuCs47b50Yvp5rTOk+c0T3lW3b2ueXILrt6O660xaWHopYovSMnlU2ecYMMI1VVmIXEWGkT5
eDm/0VKgoxNuGRQTm0ZuyDw5N4aSpceEwwhCfaE9HkxbvyG/5hBy+DRk3RL5IIu1vPv9SLl4On4U
ruZsgoLWT8FEk1jDG1oGZWbskxhj9HXp5tYCWH0kEUpUdkk5t8QQq7sMAt/Al9ISFBl74ERKKOuJ
MyvbpXiniXpcOS7NBgEAw1rJjbQxpxE6Wwj7ATjO1Z4wwDlVfNUabhaqGrGoom3mPB62Nm00I4OB
VhM9KpDKPC19YizwUyPv4LQipBD5F7pW7C1WPi4pGcXiz8NYghjSKkK1+PtUGl5jL3hxas046giT
C62jTFLW5wjxsVQNBiqNyBhnMagO/qFjpy7TW2tTGk1kBU4rnvFU5qcusk08Ewqlg9+LoJctgoxz
QuyM+2oSr0Msn7MoOEQxwdlQtRkUAxKeBRDvgRHdvOMkcH4jR95MczJ2ls5xNPao4Sn8cmHd/IYE
dtCbr0BTMNfm1V1xg03GRoEpA5PfG2+u3jw6pn22PK5pUU1iMOlMe4HTI0DWT0+WkTJXL1bJVO5E
20BGp+HQdubGxZnPSLc0E4dm+IT8tghTv1xakFQdkf+x9W6DXjxUjNEfaN19QoU9p5C5FsQM79WE
f9qstb1P+0A3oavpzsidLV8ZlMpX4/DO7Jjc3DTeerGFRYwFTNVY0FX3NHkTxwPuiqgC2LUWRrsK
PEJT+mEsqeAytQ/eaJZlnPFlZZxipFSgtf4yGImjF8PB0eJNXdmXaRTXnJ7vOKW/2fI8/A81ic4k
4al04niTO/4Vh82DLquXPsXcai3nSzSkvbeuYVBpz/sR9nYUSuCQiRMyarbMY5/KDTGAR86p7F1v
8PqHXazle4kExYuwAl36WEfmjbWdi1ibLvAwHd023tdahF5bn0wtZpCbhszW3ZsyaMXSx/E0TPhp
eHpHrV37LbMW/GdqUZr9Y0Nvs5Sx2gMJWnkZQXlpHSwXBJpZEtGryv5nlN0PZXi4hyBcebWjHQpA
rASvmGN2hktVA4HLKGkPPfn7AstyVSK5Syrr6AIdeaZG44O39HdKFCVEVnZwc5uI4RT/+jn5/dCs
NNQ/YHuF/K5qPsWJuG3Z0n+rNUwPNcMk9Nqrq6P6W6tA//k+KYyhZcxSEzHggF5dhY+TLBZMVuIA
ynJufGYqfDKBBKycRHvw0rylYCJa2TqhV/hoUflZO+oEy/sRV9cjVcUOnxsOMsqPGTroTHdQHG8B
1VuOyK7GwA4dICMUfbylpAQXvlhHIr3SafVQxZwaQAnGdBrjPcmJHbJLj1PWrHUcTsyEHgvWLpzq
3IeT/lpSr0XF1JOBMZiw71dTyp0G12idZcCCkuqErrZQ7nSd0PS40DHIcbHgOcrraTX2zoHTvXdT
u7N1+zyWyY9v01LjYohe+naw63ot2wG+3pfNs+sVOzwGW90tMZlSoxsNwRtgdeJk2pb5O/zEjD7O
unnL5sAjJasCrwN9Whz3FoAg9qmH6K9F8V9XNfcaimQXkPbyraFfKF3jbA3Nqg4U/dWZc2kNykn8
6CH8P5LOY7lxJIuiX4QIIOG39KRIipQrSRuETBW8ywQS5uvnoGdZ0z3VEglkPnPvuSl9kDkPu9L3
r4mfP1qF3nkRfuBA8N4WzYlYAzw3BoYgZaB3xemyuIgNakvSPdDzspeOTPsyVwt6s0ZmNtD76kAz
5UoPtEBnr+PNajUG9lhveOSIg+Is23k0hkFcHO0eQ/eIsRqjjxv5tz4PPzJKuRVx1+QkJPepmA+1
gaRmNPv1SLaBdlSzqSbvRp7wh5g1FFfUzRAcSV3xAVutsUQs0wzru6iAZdb+MiekXd0FZvJEuFi1
t8a62GmG0wWOjwPqpF0z96filxftqTR5QiTa2bUgM5b5i3kU2W+AtonRp8t3XE4Fvwak+VnHx6QB
CJ33lLV58Y7YJISeST5rOmTWwYLRbhU1aQNdT4RiX6HY1v+IZ543AqUbyrmPJDH8c+UeMz3CAkvB
GmKcdmwTEXALQpp7LIPctsZdwQzbZ3bgzkWzIwvtwUh5wlIbwquh54diqrFyDhF+i0cTy4SEFLkT
A3duUVvpNkLNsbYm8e7oilhE+ttRLLdbl+xIfSMI1CCdefI4XKntrQxtfwNab6hOMfj9uum3NW6e
wlQTSUxAuYaMe7vxZYSWiuGREWA4J4q5deIUY1jFCfaTdMK6oSR8QeSVbPLFqkuarI8B7RAORHjz
xFSG/WHY5i3zOjhAID3Ac5EYK8MREq5iZ1p8ew7SpqL1/Q1Wcbd+IEe1Z2qTh3tUxR+FwG4ztBtt
0i3i4GKqEvkXMVgYFOkQhU6weBKIWQNx1AFwXjDMCakYQ7sb1yOx2ZRc6S9k2D2tJS9J7I3rxg52
NgRiUliQ05tB/jkGyB7wIm7iumzPRVYdi0a+JIhSdPgSlpa/HZxK8TmCCXfStYWY3XQLNk5LTU2R
j7am/WTfdS4sZnqBy70sZ5YDLf7OtbbGp8hmAVF29vcYe8lpDF+qWaa7yIrAM0wNmq+BDCDWTIjE
seHLkJ6a6muZWWuoOQCWyGwS+auZpIQxt/wJ4z3chipLbqDKbm1vms9mOPQAMqS5bkim/HTseUlj
SaYLLudtY9v14yIzhdxtGh9kCdS8okV1kT5paEGbvFAkcNqWTvIogTNvHEfAnlRavObmY24THZqk
OCzSXJ9LUYNrDtnc8NwnWfJdDQRStaEF69P1zdPw5rph/yEHoznmZSzXSc8M1a7LT7vqL344tS9Y
PZyHeECOGg5e8WnQlvoxynBZjeo4FYO8Jj03UCnH4IO+KF7L3hEXzTpuj+QCl5LnvsORHj6HEEgs
zpfqPPtp++ARS7Vyg+qlcHT9iZpEw4m3jNPs1s1rFJrHboZk3ov6rcOegO2CH3GCRn5fPsUSKVGA
ROfT94Nszw4FC//ySebmpyNg3VjgVo6lSXxoOgSn1muij7IQDxC1hxfUxsZDaTLj8ceheYvdduum
HZlEQzNfoeux4h1BMNv2eG1DVqvoIxBXGh/S9JZY4Og+Ncz4wpL+eRqPwXSHp7DQESuY+pnJgN5g
3dUjbRPCujtmuimHR69gH+/mPbbWHvWIk773CnzoOMcDk5dV65KhMo/ehZhrynk/eVLT2J4Y8DFQ
JPsqrRXEWVYjEqHbGqLXO3E1RxGiipDZp47LifXz+EktdZRICrKFNYm9EjMtjd6c7J3Efp1C8pZY
QNyzHBQ0RdWJQIsro3ljciXDgvADKM+uxSNKbcM+0DlIvEP8nuwDEp741RjMvDSoSc3kXvTcgEFs
MVYY6htpzOBhGvw94PxYs33pzHumOPM4yfgfcMWTF9i4i9dMH0GBLVHm6GjQVCCCqeTWHn/G1ALK
6gJqruf5NitK0ImNC0oBXPLRgVHlu3J1ewqC6EZyAWo603oMnIH8PaSnk0XSdFW0t6pFaEYINhFg
MCKXJWmXQnoy/2Sk9c4NV1rC5F/gEHFCkyqCFSfDyMLCMpd799DzSuiRTxkOed7JkFZ1P2aAyA2+
FSHR17k2D16a/3MZCSlkQeu2HX5T/PE1KSErRJblJrYZ3C4xPr7B5d4QLYMZxeMaBtoyimHJPS7J
2SFWTaoYYTjZaWRyhO2GoBLmJRMFClOslZ4nvULh7WGAZ5nSjlCDA4yDbsOQMqUCtarsIKpv8jj1
CWnmuIqY27Abpc9xmktrjFf2fmzL7b+9F2Fvrd4sg64RXPe083r7YFfqPVJUG+VIVmZjItALTBT5
o4Ne+o5gzIG57Ip9S7OJrBJzHFKXokKfA0INQTD2cb/bmQKWw0Bq3eC2uy5Of5m5ppz1CKbcWh7z
DMuHV6CMHFX2xrCEoMDphteCRTdvcIew0WVYZ4/PRrdoJapDGThvpBumm3istp715hs1EWMQl+2O
dGZuj0jg1hDuRcgRv2n+gNCQ/M+udlZ+uDPr7lviOTo0ln9HJ24frXOlrBedc6ijBnpDflfE7b2C
93DLdXvkwkIvwYS/jf/1kfgJUj5JoRUm2+FWYNONqaO3kBBomKF05QzSBOqhBJoEI4/FeGHGT/xU
LbLO0Z1f7A4RmA8Sn7YpOpZKHaqQ9tFLkdipFB8GHWidY1fiOj/w9v+tGHTbjGfZBl2JpHsp2P2y
qwKRW9sOwvmse0K8yDfQkWfFkftsqBB+DiqA7j8qUo7lIIPH2cnkGiUkac29Ma6oGkuVveY6wKkD
I+0om6MY3frKbM3Jo3LNYXMnDKtfB4n6KAzr4Ej1WznZM2BzXpwYHAgEhm/IO2c9HyL7d/DNeFX1
xNUtbKQohlDLxIyrvfjQWLRB/XP+gSJJGphpi9LSW/JL7Vz7mOD/DQXjuE6au6THoRWh4HYIYudk
oC3SMvzpMX/EI8l0aeD/2qG7rlXUET1NO9ujtMvuAffDyuadDgpfLTpLWrDCYB2WxftMRJ/zq7bc
L0VMb4MIgsQFVEVGs01BoV6N6pjoOALuNxBO0A0hPDVUs23rrpHUkN8kmjfHc97KXmDej/8y7nrz
zPGZSSoOuNk6WxpnDhpjjva2XykbIzpzzoJh+kpJk2Xkv0kApCJfHCQphhCIdqzJqt+O+YrrZhtC
TsatSitr13fP4B2oG21GKJkYHz2sca59QU+aoT1btrV1wBICCYlrIL1FSgSq+yMtA7kPsuglCsMT
yePvZMDdB2G9uPNwAvo98qryAGbqjyVd3L5wwdnJ0j4qwLvNdpgAULOPSA9S0C8ZMXu45kfXPF56
2s6SmIERF2bQLXcV6UM4zf4i8+NEcObnbELZmwvzwYYYgx7IwMQGDqcuMdjJ8j0Z4d5b7vzj6N5D
/w6k0PO//E+Cn05OX7sXdPY/QUKGH/tJvp9hxfPQvuu4BcA/cTiZ7aE0QiySIWMGPVJK6xpFH4tX
f1bXYcgvlYKqakGGZ4jSrAm+ZNoa025R8JrDZSSMemMHsKnGHAOCvagn84F/Ww5INyRxdUpf8O//
M5zxIzZ2wDZO/KNTErZ74UpIWq5JkPMw3tMU7fQUf4YevWO2BdLHfwOGFHiM/NmxGv9gTck7d9iF
YueQZdWABRcFqaTjEfbXEAM2MjPcXUGDciQkDGadQdJqCJaGhonskrEz0emTPMJjO7NbPOPg3oL2
2OBLJIQtRSTQpgWgW8Pa8AP7XJzHAFWVwc9lRvZTzZhyjVDpwLD2L8P5wLUXSG+eHnL72QDMyLg7
w8tadhcnN9ge4eJXMwL6iSC1qv6Tg6gvjWrYOYl/tzsWfzA0GD/I4jCyx9sPbvdc/WdUyvEgKHdT
utQ+U576m2Jk+eiG4Su0lD+qkfKE/5WbE2l4rGnOyd3Bpk2q1JDVr3kyPmVz+cJ2ZW0PS3ggEcqO
fF/CHWCwc5kSEIV+3P4LUQ0vXA0bwoKSNhsJ0ABjQJCAG10e0wD8gy73gclOWBE6ZEYeLg4IAXBv
zCMy7SPFCEqWWz7TogRZ/djyPuZQlNgYXntv1Ovxa/LNN50q3AoQ/a5EbDy42p8fMYy9kUbzZfry
Oxcc8JHVGEeufmMzEIIcPkYlUercidi5xiuf7sHr+ufUSh7QHmO9o2e2HfGmCtwaxU8ody6eMtVD
8pgtPpWMbGzfah4JtPM2RVlByZ6xt4/Sp51VfDBKMbZXxzEqPn3EyhGZgHHOoslTR6KyCkQvBBSm
3p2SZvGQwhR6D7MmgrQ5qq0FcGmMLHvTW+kp08BUZ3WUjF+cAN/q3NDgovToEGXsS/BmqTvQL6hT
axHp5sVoMFtWm33w1rkk1wbDrUkw3S2Wl62ZDpuGaWxWF/oTlBID5Z4ixZt3flEt0UfToRrSrdQo
t8sAtywWUlLBsWFKos50KPGXozPJWOlx0+Zry6l+rTp4rkLmixPmjIkaao2qqqNkWOMCJsDJems6
5w2p36u/zGMqJX4sZLKiSH8VJUAXdDc7yB4RZO9rr6RIRuDJavmMf+i5xoLYB8nRteO7ZyOxMgVX
fVpPF0h817lA0ZRnYh9N/t6zKEHDCWwg1tGtHzwYc3Y2tXgPSv4t7dyQ9vmruhiOWmAqRme6wbb2
NInhu3W655oBxaCYZ4QFb74NMC4eoxeoZdQrPB0KodNELaeMaGsYM7X67LLIEuqURt4PBJ/HvECn
HkwIOGA+NI7mrm+289yiM6nvoY89ahDUWkuZom3Gs1FMLeITegX39wxSDKuIFfDCu69mKG9lNxND
Fr7GlUHqTdI85FJ+Ux6v8qZ7l1lJVYktbURPn+hdJWbuJjsM1mzNbnqYAkZ2+N+SMsXfHxmHecDL
LICzOnykkXVBKiXW7uyd48y4Dyn5oQP5CEnsX+244EwoiTPz+92A5MMW7BV8z3ifi7s/FW9tisao
rYl8RF6BM4lScHBurnkSxLFh62OHyguGe8+nIjYHn5q8eGoNtVMKLZRHpCHU1yfW3wBPEvrJSicF
drRNWj9qH9IRmgKoAHHXrMQMCWiiEotUcIHuVhPiTelggWXT9W9oFQRnWn+tVY/khssjeySo8HXA
OrYKGGGvbcOHHJ7WBwspdmXk3zHTRDQNYGlxQKDUGYy8O3bkw0aoFSANwCLce9r55xNSDlpWvrdh
8me0unNd9M/K4dGVtU3sxD9vZm4pi03HNgtXqbEBjDit/0tEytJfQk6vPjKtOWyfEoneoM6qg1dQ
/bNpftCZf24YOrOmYZ5ioAzgr0y0XyLgkJ+lTWSKF0EKTYqY0S+aOB1gFXBDdULs+Jtqtu9GjDrK
sI1rgAdb+MaHI7qLgN5TY0KNrOkTweFLSZ2GF8DZ1Tja10P4aE8mCUqJcU+z4hM/6Wvp85zDmoFH
IN5E4g/8nfZfO8M8OQOih3n1g8doXjk9VYZKSLuKZYws1CjOWeemuzpkyV6/J3b6RDLmtQlaxn0j
8HujX1s1Lmowsg+14gfu8vmPgcp630+U1Wbx4VHfxAtJp30NjCrfsrChMxvFfRaWvx+C/j3wXhOj
+2MKsGYaVcWmS+KD4MvYuwUH0vglEve1Jrxp+Z2lML7I3Xn061MQcxYaKALXvdW8jtl00YWHojOz
tyIxbzKlxWKViReQgD5/oNNxtkKwPXTG+NuRMxI6yEDs6Z7xx5y9xHz35u7c+4CxWnwLOTqtCAwu
njG9Jxoc+ctg7mSjfzCrLK9tWnKbEvGCbcpWPzpYkY+9anjT1yGnUNxOD23mvmeG3DstV0UxZ9OW
XPtg+HEjbsGcOT2TCuOkYbJsQte+OygS3KllGVQ/WvGywwdCwu66N7fYGxlK+5PcuE79OGheuwHt
vAeWdOUFnrONC0ERXiLgMZ+l58rtAKSVtCVLb0LvX09dQJF56H0WDFiY1kHQ8mGnTAQn7Z2kaB4K
MmRXmkFYNncXI8p/EmtscZupF9yzsAXpiLc7t7bOmeRKStKKzJVhWuXuJvb795DpCOM6pvuo6dOB
LWlEyid6sW5NH8xqp1cb6aBLqu3inzuFn0iAsXuzVqYTobBNCJrSmuQUDmW/u4c9OjBd1iHZDARE
jdVHHRsvmFc4s5hfDJZxQ4NxasWie8EOvo5m720pqZTEkYjcnIDyycH4k7N5McRTTRbA4p7ioLFX
lZHBaov5eIRd/maOeyoS/YMX6fk/+oQi7oudJduRIeBr9GsOpRRpMo4fhGIXI8GB65XdczgyViiZ
N7IIRrU0MJN2FdL6CIyFgp27E+2lCJsXp+D4ayvc/2pSu+X38Ex5XHbhXSeOYcWIhk75Rybl66Rp
J91YPaDvvjhJfXJd92/Ek9FiFVt53vAAQAh1FeFfLNWX3Vy9yGPYf5XFYzS4fzA27YvGn9eW3Txm
ckaC3N5TLzrq2P0JsvlIUO5+LNP3sE0R+RssmMmczNgv5TwZUxQrbE8AQILOPmERT7ylxcv0KZBI
wByDDCmbqnAd+OS2T8q5hMuwPYo/c6yf5wEPiK+8i2wiFhZUv2kqIq559kUm4lZtfff+9OUEodh0
U7ugZPRWyv8ThJnT+safyHfEyrTe+mZxTsK93zQO+2LqQqEJxeqH8zSUu9nCzdCbrHtr6dxpAl4n
X5drweYe8VL62nfMsicosqxf0u0U8xz0eOBXeSH+heGeW5YZh4LEHLhkCTXXscQ+nwgoCKzObwBp
bras9mENJdQwxC0qm5vvdO9xgyLTpCG3zAsRUE8F8gtjTB/5cRjcjw9m4/3pjOy4jAPgSVagJxC9
esiOU1O+T1WJPS5IdnGnFDUb7bqHyIlwVvhX00zOfbvnQFkzWNTg0flVNIHiDML4EtwfaJwPQwm9
LYB3ac5by/CK7dxW7z7K6VF21hpiUJ0UGWAT82d06J4qoN3LKvzTjHAmQeYFohGSUsZqG/prG9M7
G4tdwLKMJ+JmfrJNfFByBBOYL7uWlMc+xB4gh+ATiBf1YD49Y1k5Y2uZxhQRJjfSigyRj6IirDOo
xrchgexjOjygNVWOl6e/A1uYTeHbm8Itvzt4npuYfBpmZ+s6zxjdg+7PglXCNH5lpShANITuObDu
MZpFYAP0Emo8Ro4Jo94njpMDiTxaBZemYM3ZhevCYytY18xwXYnKjH3IZKUZiXXdTTTds2cEXzlr
9nCg+rVnuGeLet8l34cdiIFWdmo+psj48JE0TpIXdFJRsi4ZIa8mlw9M9dZHWanXwKnu3tA9g5Zd
dDKsDvDXvw/Bth45u+zau5XobzZzav2EgsEwuVHvbsoMI2bZhrOUXVeLE9Z/Sw1UXQmwUsem8Enp
kp0C/0QwZwe79TMmODFHqNj2r8CnvmHbLvuy7DFo/U2kLLLhWhfwcfyRmMtZ7boVUIw3jwk++9Z2
WypuFTuAvm/3t3CEIJICBl1VHenvJa6FkuGN01C5V89ep4atGgpBnUtaTdUeOErRYBgGTA0YntGi
pZgd/HN3v2g/ChSUjWE3RBL1065S5abriMFS7Lda4gFk88vgAmAnIajlzASrRQu6kgVuChVGD0Ix
1mPjjWFx2U9RopjYiemjmWnaAimYvw+8/JU5zzfJwQT+Vo91rN7CLPmccrRiZsOlYHiEOOXJA662
fAMy49CSXOll5X/xYCt28xAMLxFrADRM2d5I0SNgiMuPQ4v3wcNaNGaDpPI1TrJe5Il0T10of2Mn
vIvaXunE+umj6peVRQuZ85SX0d/YQy1G5JROuptjJ2eqmr8lQe4rP2pKLOUVXq1O35opvDvDc8E/
2WR9fMpDh/xV4FAO2umOBVYaT7/UcjvPRZjlYYJGn11Ne3/ErhoFxnGqv8So8m/tXPoYEXRI2jPd
X1+iHoBy58U80JiWGdjJdWR5t7ZjNDYCqh0dVgDNKVD+H5OBwBUa6Z5IuadpiFtmjgprzULFTJ1d
V6oaESn3n68XPlj2nFjg+2NuWc+wmQZj44g0yo+MEOFCdxe6ZjJ2POLnGk510tDsVQTIGIsPK79e
Z1Ah1Nn1NV+ffvNRszeELTPkat6zhKJMD4gDIFtGU4ezOTyrRTc1COcnjBLuIk7WTk5fWcVNm8s/
JGWE2yYLv5IgedVMLmSffIuCVUPg7aaCvkcaj6VZUejZzZ+McZXENrGCsc5zVxxVzoOkEYc5+l9o
OF8W4RNuXubrGYodpmeL3qvp4Kt7jCjzBJsJkZHUDfb0NuVLfUwRNBPiYALEcBmNRoq/b3Js6ItO
9VehSaQ+YQ3TTTcjRpTntuZjb/jByqEZqkqUvOzc+NhCRVIQowRM0FJB/gt9mCEJA1+huNbTXO7q
xZCf9d9J2946EjpjfPBGGW4o1V5B33wg+Xgr2T0eS4fg9WW/HczNHk0fZ9Hc/yYGyjpDfRq0WOs0
rveebX/xLp3deLprUIjLJvnZiSjk6ZaeSS34IYprHzWkzvJE3mXpbHu/fZ6w9YKADNUK9/faDZof
nAMEGrcT0dgxud/gcD2xamCZbkAYOkOzWDX4OkPIjovB0kPxmHbJphAJ11fgeqSchi9obLa+YoNi
UilFNbdlUGf7vrOBUitJ+lNbsoeJb/Vrv3wT/SLu8fVnN/U/fqj/GtjXM2jpBlQgWe9tiew3U9BM
qH0DXhTepqQFmwlyAMtkUkANY+7s8TpZJeul9oijfxd2mCKIKnAx/LgPZY5MUBjFswHDkMK1vBqQ
UzNBCn0bs20Gkt23rDZCYNuBFSBRdx5A/tFm2vpaZF28C0pO+ADeguDn0An5h7G14T6qG3B6qmKJ
GuP3jKv4ldnXsVUICd3s1XXsi+qhpTjheFKm8RwsCWIlQDjAmI9Ej74mKUNwSr70UOf2z+RblwpU
05hE51HXl6aTZHTmkLZ4ybLLaDQZmlXSMcPigptin7vmY0pd8jLJ9plFobZAfwm57ohBRZPoMOVn
4ltxCEEJznedtfVqsJB5gEP7xsFQEoU3PDZJTz+Ez6iEnwpmmpFPzubWZKjnAtIoiJvEZIOcbDA9
4oQIXlSj8dKxEEQUQqALekEms2EK041xWOzaz1Gun3MHditpoPVW5SwlCbqEKYcTtzSIuakwpXeU
jexI8dbCLx7JGwCJqo3nGSnYOk2LABaA2Dm5/LHYu/PcMRQQENABRkRnVNT7UIxvqck32BQsZwXW
FBd3gVH0DSJ9rL01qqrlgc1me/3fM4ZV9KvwJihvV/DmX4GhHulQ063jqG/dpi/TbJi7prWzB2LJ
N7i9zecyHj9waKGKD6dyO0JuOfn5XfgBO9F4EsQGUOV4Uha7IHZIaU3GN4fh8dVNOWdp05nZTdww
Mal1tN0mDp1ELY5s7sG+QnmIMrNp0mDPc2qz2zvi+e9YInRkCEB6GajtGhZ4JrljBNQxku2JilRO
yClLauCEhbWqNkosvdJYflpTyow5vMokfTKZh+G7NSxuzXpHrY1BLqU+gdixZkDr+TVUvhBRRaTF
fgKlJJkJ43BfF9GC/5YfHcbgEUys4DZqtXWymbisQAfcspatoeWEx7Kf3iubQ7ktq33AVCDmh9G6
+WkaUKWARVC2d/xdzGb83XKpJ4zUJg7RuIo+COFl97SU64Y7B4faou9kFTTp6KOgHIcY+F25fCBx
5por1eVXy/AT0hTxvCTl3q7zk+NSTXh5/Tp3vWaVaP6Qc3ypGhsTVRUhReFx0To5UsDS4Qp9yRQy
G3uxU1V1wQwCNfpyoFJCgVRPoqvZRPsx4nP1viJNzZk01DUT+farXA7fC1/DmUm2VEP73GfeP13O
Tz2FYd9V+8J7wTpzzqeq2ztsc60on7eJoja3lxVzB433lGfRq6cmFi999OLVFXWfYz5hqC/WfViR
8YJg3qmOyoRoJwLYJirIpquJiDfCnrOaCedmAdimJxLD/gx2aqJM1b+FBTAKJsdSzvVPOdpWLAj7
iIXWsYlOTT8GZIB0F/wxVy/jhdaTcylVzBTCI67CnLx3wM7rdqLFmdWbUaXl2TF//MrdNgT0bfGT
PPdx/kiCt17UTvZm7PWho4lsTFNugtr60AyJmMh8kpuS8Jt2/WksQEPN9UtaMypz8l9gn34ZmduA
NYfZhHeLOUpkSrLcEyLocdmNSMD7RfajsQhgu/sYmUcsdcDMAA4Ml3lz2A7uBHBWoGfjdoQEaud7
PSKVZ8y/hbb8aLQjEASUMjZu1tEDD+yW7CHEurPhQMx4f7aTFxOECF8gD/5lfECxz1rCY/jCzT6s
l+4SxMyZ+vDmOAXwH4ts0mIIcAm+Iq9JGLfPIXFGrHRMAGwrtw7/KAEqeWlZ/HLetqb/txtrDvve
WOKX/koJnaG2/IsPTDvJh8PgrI2YVW3jGehOkNO7ecwtx0JCpu25mqnDrQlMEFefrKL3OhTfZrCc
Vg3FQ6Le5ib5HKXxkI1An5wc4XCSsHd28p1rlBglWaEn3iJ7Szd6vHNAQQ0IsCQCSmDsR4cfBQt9
f4Dhb1Ke1zHVU5EuyqJFqYeBXdj+D7MSejGRE+PAAqFTtyakkNBDW57cmE1Q9zA2vJTjGF4QiqP5
CLPPXnt/rLQ6jSZi9zH75+Zio1ren87kklGy2Rstz0lnhhfAotx+4mK6pGT0QfXYuyFIngXEcy9I
Atq4te0fI4Urum6ig5EZ75NLgqlpYGe32DZV8s23HP/kpyZ8RxhQLG1ZpvtkRoIQhnsC5Yhs8wPF
9TsyI4eZk0OLoOynBFNUFvbPszuc+655zllaVo2Hbq84UB0/N6geo6m8yz7A2t8wAiWl1R+uYNsf
uXoh5IXyPVpEX+GEIoOjlAKbyjfO3zIz/nQL8DCED2+wtG4nx5pYGA7zLrG+R3e4zGlT/ZgjSWj+
g/a6u+Mb3LHEZS2wjuwcYEbbFs1IplA5f4pRoJCzghJ824QrHZ0HGX9ivE5lsRldsF287teWq/BB
2Ei18pFFtSNjxC954N+6rJ+xfnCRSlWGO+FVwJR+y8anMi0HdUOcwlB3isqj122TpEhv4eBMN3dE
nV5kAYHUPVtqgeFcpJQ1bRJkt5YtNxRCrPSh5fnnISuOlt/PN2jR882iLD0BQHtH1P/pokbrktN/
/yWWgKTCgOXg/fIPGIOJKXgtkoXIkMlnDBLOapLFtiuKlzjN2KWG02kmWH3L573CEkygoR6Oselc
Btfi0QTlrmsINBok0gy3kFWohbC+/JtmmfvmSvc++9NDYGTvTVaHtyAXJTa6UZ5p9tSlynss7/LH
LIb4s+OVtf9lGRuyAP3LQ6Fjivf4Xk0TIeN24e0AYlZgv/Af54rekPphAinUZD9dcgFZLZ48QqIw
hwfEm+aIywm5DbY5FHAxeNZxIKNqn7pu85JjgWFcFOhfhIVbdsgRPK1TOwT2psmPTAeGTVTShzHm
NlAtmc0lUezkxSzKT9J4t83y2BNKILdTEA5rd/lBMxwEa9Z76Ev74GTWfrVH1X3phYD3MZb9jda6
gHqA2M5KxxvyLToPJEmOk45kIyQLUx94TWkIHJvpWB6WF3STTfUvJgoEa6nrHYXnQwOPWWcB0+G2
LNrvMGe91GJELfvcu577vkYMZA2/puG6WxTDuMBCB6heLO9OUZq/yFpuQiXTn5Buks8lwX+Vd2TA
1X364JiEj0gwIh3pUTdD1lzh7YPVpvI39PovGwTt61gsuXp++FKafbpDiqQfsybezWYC77ZHe5p3
Xnh3GUPiBHbaMCOyp66vYZWRbEaY0FNOvPOBcmM+zFhLL7XbXq0GB13Nvz/oYP6O5DH2IBIhE5w3
Ukdyx+NZIBQbAuzzprmdY/fLHxnuGZa+0KovIyHYK8bBN3vrHipkTy4HWqVY1itwMJE3IwlrqKEl
RupVm2XW3dakdFa8r/v//ghUkJl6aJHTYS+eHA+CKIJMKLJV2R4RFSxwwthkTQeVi9iiy39/SmqX
5W8I+jqL/jCGrrfCy6YNw0XllPfAmtm7EZLX2jljDhpvRmDBMGFvD8Lp7sYtfbTtQocKiXQpZfPI
ebBmdzbfSgQjjxW06AHbuUi77Bp2sGPwqr0FPeG3wWBEjx3fSIWHLlfuvCnDAaws8UyY4Q0bHSt4
IaQuUgp9BxY63PEpqCu/4A5bJfOi0ZrYaGY4c6UixAOY+CUc45N4ROvFuA3rxYxO8w5WRqGYN47/
/cnigoY4mJ7dyQfwrNzrDAy5J2hwQ1MdbfGPpfcqdNyrT2BEg8T77A7jel44dX6r751bdMgeYW0A
VosRN25Epc1DHNZ8gVFIe9WIs5tO2R3UmTZmRggVQ/SQLV9alk8jtAvCAvp5jVT5hWgydTXDmLQ1
nFDIJYh5a4ubHBMmKhbrkrpkTtuoB3vg6HKU0r9TsVu+D7uZzGs+MCBDIfPakwpFA5XlZ5iphJIa
+tzzJQ8Ya4Ujog9d42af2ototLxMCY4rAEBrn9OzcZYB82xMFxJBgcKMlPvMzIoZqY1jeeaGTHSo
E5j/vN85yDlZ5ho/ihhv2Ce3EUSUlNnfxgHZvQpC70fMz2kOcmzch6hwHkqPjZNKsZuaQJ5Kmx8T
nDs8Gx9pcViHADeZdbQV4kkrdZ+sBmhS5Pl7K0ZRlk5pcMbsiq5OcDf6rFtCyMPogeQIoDk4ZHH6
lMv+M4qqz6gvrxJy0qrk4d+UPstmY84B3mHPQgE2ZwC4x8WUINx9JXBFE0xnXQwfHRNkRdAsZjBt
MtUfBw1e3yfOfM3VfR0JW+c/je6jNNNoHWNLq3r0rlMf7fPIBeqEzxAnP6b4kC7cAH+OPk0eHAbe
QfJgoMZaDV5/Q+oI7pUj1nSe8f6wyHWxVBhTjJbHKJDb9Pg2BuMrlum3iy5uxUkLmJT/B5bpYZvF
01f+P8bOa8l1JMuyv5KWz4Nqd2iMddVDUGuGFi+wiHvjOrTWXz8LzOquyuqZsklLowVD8JIECD9+
zt5rG8mJHhV6wFwZWz0NcVk1w7LlOdcEdyxgYyxKF3xBXyVqXedHEzLWctR55DLTV0HEha3I2BjT
FgbOQhhUZTOv91ou8nG/EynDlIgWYQ4lkdiUaVGXKT9XVn263ZRE/TlBMEvIqxXwVHza7I3HDG2U
VTeAaavpileeoZvLaAby6wkrxV7q/YymNuSiDeChuJN1JDwDZTVFKc1OckCK/gs5argwVT8uu/Gz
JFn3RBIqnjyn2Q258aJ0yFAAoxn+os/B0GQ2XThjyL9yK5E4KH85wMJrJDm2q6mTTiCDVqa7fHYy
cRUhLwdZ1N2QsqbWwaoWKfPCGgL+OAHkojS6V8Ab10ODXSJsbAtyHzMJm5hCZIAUiBqsjVWGxBwX
Sewi9vEewxQJcqGktzXp7bFLILk724xB+wHqnISaKWfX3xfGsx8/Bx7bQsOwpm0b0lSac6xKhz9h
B7ZjhsqGv6G2A8m/SCPh7CJK3nBwdwx1OETSZSvR66cQX9m8ZC1skl6Phv3YsUXfVkEMvr/9mZMR
u2Bo9epH3kfB+2oVdNcK0HUO7YW7UZjEKLNjJZl1TQAUr6ihoIpsHOzzTdFzjKpeg33OUGfRtj3U
4Pk0KJw1ut/ZKkzGEOOvS8kaz6cH/4ILla8hF1RkE/viwN5gxsJkH2lLkVcUudiMN4L0+DsiNiQb
SYZ1SW6icFA/NWEv7S6HYOwKRkLIqhcgycHgJxQtSU1MmOPCxemr7BN3IzjJyYWYN6KHzHWKEDpr
DijG5ApUn2GByfENipTAlFkxBIKhpWGIMV7rl7Ew6k0h/DfHYeWJA0Ias+7ZZwuhvAltDjCdRVNY
3xBCspUDkcLOuux+RjeCTlx7OTPYfLqqgI+fejbqMN87db4xm+orFHRX0hay7oBXafTY60noz3b4
6dXF1QXZiPaq1teBEfRnTY+InMcyN3Y9+Uc4Ma1KHCWiFZaF9JJLLjjj2Ot3jeEjVIGkUNoTpnds
Im7eqXVrMHvpNa4FOUXv0qvFsLBnR4cacGlEg7RhLBmQmLgOIV2jsN5UHfow36Kkh6O/8AqWYbfr
0ajp008tmfbs3fJlzsumL4fUeEjR1w0MiWS8x8tacEEJ0HjgKADXvbIw6qTxdNT7gbCylE5ty0A4
f6IJcoUxQWaeDXeldmiyWhFnsvQZJiKGmHMWdnplc9IWNl4f4j4X8UjWt94Ub5gY57oS5YLBK5z6
56lrzHUaihdBPAwkcCSgDol2gK+DbWI4K9smKnDynuo8AmEk26sEh+YGjreLJw+dcy9+pMICU5Uy
jm9SNMYdDj8wA1jPkSlt8HuxqyP5uEdwLDztKiKdddAKLp78JP4vWYPafTEonyIdEULm4paE7VQ7
1rSiXU59xCwXT3JJjJSPcb13LwRfhkucmpsksO64ZK5nuD8X1R+ybecOU07VHtVnowrvvcosT9p8
U7f6iQBeRLBJfoYWMy01Zk8LDPftXqfXE3rSIhOPIIJWvcJT0vdMyfSFyhUqL0l0Iaudu0rtawf6
YTEYFlS2hDwEzyE/yhTVx6iVqHX9Ewk1q6Qy7uGH4VsIaRI+Rf0UEzbcXFjV6dtM2ltVmO9NB3KI
7m65ixNwKb27hAWN9CBLd3AFmKZlkTln0G6hz0qj+2pyHG65h5QvQhfSRWpmTug7iywly6iWxF/P
SdE1ZimEO4QXQRexxU+M0/DMp6CbFZTPlsbQ3PeiZ96ymn0G7LmPvI4/Us1aikAnQ6Sg+CJyGA89
GAkDc1zLrlY1/ZI+6y9Cb756vXmsI5J62d8zX2ABIrdlZwJpaH3WTjsBvmBK2D+JdgUBxHuFeCJQ
mBC0cciXUEy5StnHSHaSGatiCmjEbFv0n7rof2LnGGWPikzSaQ8cRmUW4RZFsTE47bCNDyWz1CDe
GhrT9nhAI201Nt4Ru9z0U0qHkuotnvJvxs/AoSXWjIow9oXna9PdqFXvOfyeIuyn14nki9CSd04x
zdMUt2fwuIRKZq68Bt8bVRTuUNj6BCsyOPfZwTE787qrrQ2YBnVcEH3YLYCDY0tX0T73tVcSm7UB
PR/loOwJd8UMjM2i/bZUsOxBCx1JacRkAnqJjTAy64bnzVSwxmPH2I2ov+q7aT4LY2f/bEQZ3Xk1
Zg/PIopatCXQV+qwIAyeKcS/mq5/tFOhUxtzuaeKvpvCaNtZ9Y7g6+pT4+iinDsIHGrzwPAe6C4G
94QNP6TiXdMYTwKtFybQiKKygEA0giuzypIKDg8np8v4lubqoWXsOd2Liq5EMCyNJEIfdC9hjmS+
/sKkOwKhiRsifKZ++fBldsgZnN1iB6zdPOoJTH/LKnzVxbBvTa6hkxP522pKgPumnDf5k5H6O4xb
qwijO75s5ylMHP0u1JDdR6TxxSxKMReMu0mHeEJG12qudgBdvbg5fldJhqytdeQEoIpP6eNxxBmB
kKyArfgwhRM0inCnWvFS5F2/mmwcIbM6odbomLlh+tNIOLLdhN/amlL03tMvISKxHpvmURuoK1G3
ITGhWZ63aAOOKs1+xDSElwUYp6KJ933KZ44MuqVROd+llW5dJ30RuTq1QXzfoK/BjbmuSqKPjfqK
Bg9SDuXNcSJWjtihBGnlvq+pRac+eDadCP+f9oPmB4ri5FFqlCZ9I8SdjhEE9No2TSO8uSqsD3YL
rEnKGmUh/lVb3ath+sqZxTojq1DiZL8a4Zp3jIYMJ9AePLba0BO0A+r4l1rCgWeovfJEfjEbu12k
wFKnbcJKhYoTOqLNVGd0u008Aa92uk1WDiRytsOmGYjfIfB6UeAmG8D/s2u/yzscs90CJ+ybQr9E
rvdX6dqg5wbMSMad5xQvo8H7HedM+QM/evkxsjO+1JTZLj4KmESJTnoFXXKJOoBDJJiIi/cRw2hj
peFRMm4yyk3MUM+P1AMBkjQKyvFY+fOneADEnkSUvVhrZuj8YIZArQ21iiMg8KwYLOZoSLV8eLUj
LOt9hsVC4YpC1M9IjEu0wPwCxg4o0IpeUrQL+VeRtHlHN5FvncEa0ECvsxnEE+pZ3Im5B003ixHY
ROKk5n5PFBwQRY5B0KH9t3hpGYOJQkDhY5o1ALEPqQPgw4RLLbmQGQ9QzKl/QYXfeJfKkV82BO+F
XgVyYaKmZzV08f9sfBOLVRpBCE0dmR8h9Py0xuBS4jnTWudVVWlPt1zhdMt9BFUNO/ChWWpDtQdx
M0MQaQ90UXffp7qxUg+Fhkws7dnc625FyryBR3SATMoMz77r6uDg6t1jlmLKRY8FD7LMU1rmzdEe
A8iMqbGdoukX8i4G2B3w9VZ6F21kIwODPQxOIz2pOi++2gz0TUa8h9f1n2GJkVpZlDJuWAQML3Q6
CxnXApWFZ31kOOt5oNBEvE/aElvCrK5Ga6s8vmCezRNNq4VVS7Z+6FQmQcZMNZkU2KQfpQz1S+Eu
rdp78n0LRXTw0Dj05oaZu9aVlBA+pwFcS3WG1PlWadGDoYN0ivUP8HApk3A74/NL9Vf5LyJArK9X
zX3ko9f0VUfjqOATreaJzXREYGzszPQH23105iwNQTpt7DyHRRaZL5ATGF5HORiOJndokkRnrbjA
QINqa03OssjYn0eUEW7Zi4WVXBy3bZbE23/QA7qfK0Iu9ABFgUUEDoC/oZT1VmtMxIW6oDM1dIh1
hm0fDQzsxCoXMD3JM1r5ZfazbmrSqoHeIZYwOXdaIv1s/4ut1rNfGtpdOGnXlEnfOJsiJG3aoUiB
C7HCKoHRiK0MDEtSUniQMAuXhPghMErEC/0SdWpKrjejbjobzK3pyuJSfkL+ussY/d8n6aj2RD4x
+A8qKlDRjnuFLGnfo/AcNKXT6I6DhzDrxRUS5O1OYKfHiaH3I42u2Gg/4DO2GwCdnB9cbhRdw4Oq
qhcie+yTX+9zfSxW8IdwyBh58BiA5mNiWngrVAavGRaPs146GoHFzDdVVrn3ls4ok93PsjPM/tRJ
xzokRsHZL/vomPKkcTmZVGzgAkitwgjnax9kc/p7iSz0ofQA4Lho6VMcIGtOLv25cN8YXGD3ZM/9
msCBBXsMxfx2t6sLBFu65jLOL3ZVTPO6Awy00EdapGMMG78pUVxSjSw6Q+/P9Lw2ODajB9sYWuxi
MlqLdqOCnH4sX/ShhiFJtNW9F+If12gPtq5vHnwgHimZsCsbWtmRuIMR5jSdqDoO20Or0KRmsioP
WjbikhsV1X2VnCkJJNKAHMWzRp+gC1rkvPS3tb4Yl1PlF6dqguvTAz5c2LoFFVWDiV9Xbb1w4qVp
aWyYChOJcs3sII3TjglMYNDnb3/4BCVgEc+sRzv29x4GFtrSVVfQMIx85MFj8JF7ojmOUXyx/U47
aXGOS7Wu7xUqccbOQ/HewFRAiTXALUXRZFMQL4Ky3wBJHbaiQePthk6FULL4yus8uJA2GJ1KtwEe
PUnxHAX+UtOYRalxYgwuzWgH2o8Eaa8uT6NZP7JFR6xPEuBnJ8h3jrMwZ0QzzrQeyuB2qutdbQix
82qT61tlqE1X9z4CNd9Zugyglp3wOYdYxy81sKM70eAIj0AJrdnpQIuPml3ATo5+JNA6iIZ4J3Tn
p0sw/HflvLmoKjeydRkpxU0ticadZLd1g0xn9FqvNGKmDlEhXNJqPDbOAA84GSv3quHRXWU2ttnM
JQDN1QFftZw4n2De1wOl7Hes9CsxPDQHBAqGiV3QiUwoVHvoYl5gIrtco0daR1W3UjTNL+wp6gOq
BvYGRTh+4Ii7arTfnkryERbNFGPxI0V2MUF0epvkiOwya+qd2U3klxVzFDt6piOoOXmgMLrdqfRS
ruradZDj40u5a4v21Ci3ud4+LTbbrNs9PUUVrgK/WmRsKndaAf28b6T2kopGoOLOP4ix+1Vl/aGr
NetJWKP1NGAK16bsiU6dtleYSO4Gz8RzZQYkEfT1TlT6o+rN6IfTm49Bz4BDKac7zd925XCSniUA
VmvjrmuRbpuAIKhsQ2fdRyPb+LHtX5KwnvYtoS5nu9C3VWr597cbXXsPW9SkfdqaT3NuN8JGu7hH
lU0iJk7SEQXZe9907oKaH3GDbqWHZNIZ3syFmkG62Pz8mVFdBapUeuuo7+OSxrzRvYMpU99xUnPi
T2a6Fgo+IHYI8ieKGIDZNICZZIDWQPKEVBaOb3aKeLobK/PCRNDc0djDpR78NBrmT/PPiYvwNq0K
SMqJ7JXT5VzSI8tCFB6+xbVbPt6+JbX8l14hqa5IdVlVjPCe/MGp18j14GxkUj1NZWyeCucYlMZj
7Ej7rUEgvTbLzthUAbm9zFz2YojtR62whrOvhzzW/H1mq4Qv1N0SByMpfWEeP7vWoBPKMGMEawcI
TAm/qipx399+WumgcWqGGzAGKiRcvu2+iZb9dNJk7rFi9/es59Py9n1CRF5pCgFmYwHfVGamQz5L
7mUTyK8gRcfRRml3byNpuqusYVqONBFh4EbFRxIRv1r08iuyM3sxTIF90qeSEgI4ClKjxscyb6c7
n7RCRLMceUZnxaoze6j1pQlzwA2MTVIOwaOsxUcCJWpVSbTHRmiV7zhXMdkNHTbDrLyMJW9+L7zy
8ReUx2jRMa5+TxUioQoyzFHmQEnCWm1v38dsRak/JTTT+vGjr+WjbKr20Rfkp2op3eMIKWvlQFJC
JK0fofpJlsAMb9d4i7ugQo4xNftaZj6HaIlE0Xdv+DDLbbKHN1RfvK7uDpbj7PnojhZ91gq5RTbF
63A0qqMTky6T4YLx+Wzedaj/Nh7X43MLCmSBfVhuS35CHFAC+sQ2nYOXQrNvg3ZYg8u1Nxot/NGY
kQ+8Nc+S8UjYVd2r2UXGkbCrhdsgDUwYfLyUSjM2TEvqlVdJeWJhiVlLi3pjqmg4qUG79L5XPSHa
e1KaS8wYu4hSznthIpDvUq1KT1MjsXzDL15TI8LBY+HHIs9dUruJsanja2vl5nMRUEqRq1Z95tiW
XKc039kkH20jQF9odK/OjEXwEhc+WtAMr5Nw1pZbWZ8ZuXKLNgmeWZGLbWXp8myZqNhuZ5ft+0uc
+OF7wLAFlUF8kn3nHIympM1WyOCrtosT6n3t2UwL2OodUZY1TdE+B3gXmzQJ/GYSX3pkLcdiqn/R
a0dPStKDqjpjj0um2ahhxHhUTf1rKtt1BIpfH1z/UpaESEea90DzWD/l8z3XIb3PD1IL3UWB5Cix
7V3AZv+26vqIB0dNTIcJcOIS92z5jEfAYQOrincjzn6kahp/tJOcyTvsM9muI/vpHuim559xjcq+
qN341Z44fLpq68d+IM2quR9U1h+n+eb2lWi87ljYXTgTHpNVndXBS4NFvcjpWfcCegkYbrTkIMzf
ahwBpuXwFoPfI3dGq46NGehs+81F0Pgft3OfSyzz1tb3zpIJ8aUpwCM2buU/mao8uCnKpQqw8nFs
KzaGvnAvoiWGyCjNq+zGfWhlIyDOTseDNVCs4pJfawx0mSCGFqYGX/9okvqaeCH7ArDO4KO7V8b6
jDMreY/LJtzIsIRwxP4i6jjqGX0h8IyolcyS0ALZ2Tq6vMqlXRJo7O2DGOKOZxDIkMNwcwrswo7z
dFvmzKbImHWTKQO51111dEvob7ku6gG5t0BV3w9IEFHkWNYmN7GrDEGK4bAjHKw0wh07o3HtTDid
wQazO5iG8a0ZhLueYqWtxJhv61TXn00TfztwYnGIMeSZSZdWd6nlFPtAuMPVMyFWAE/RNiTHUddw
cRn76mLwQNCqy2LVZKFOC5I0KMZbL7Akyg2s1YcwAIxL6T++wUiFUCYdc08TZ3yb+lPpQf0cElMC
0SPE7igLv1m3Yd5HZMErwnFyuBaDNVaMAlKS6BPdOJDK1M7l0vk2H7H4uBy7jo1dFDVc2JKxkitF
4s3Wr+cuHJraBxKbvurUYORTpy726WeYvVAY+aKnF3D7QgNw8R4Y9TN62YfOs4dzk3bdk9nRENFF
KEh6a+/TqWNs4eRfAWbmu9DzxrfOIwQmjR91tyaM+PYMPN/dhSGTG0Mabz0CJBwzybIwuuzKGDQ8
KCG/x9bcIb40H123fVBDFa+1Pix2YaQlh9tXWocZMmQsjYxAnUYL2hnk52AbZI04han3S5tUsG1L
5o8JJ2FD8rW6C9oLHw6xb+1CbKSrv9YGdlBryttLAhkazEjFyhIqMH4a+Zx8jiDUtFG0nSZWEY+e
hoZrDIHdHbammRSG8YjBWblva8Jh4EwXm9sVssu+ZDL4IGzrH0zsOQ3H2K4Pla2/ZviHcsP+2WF8
GLIGZBbQAOSr+el2k2ouvAUPJJ1EaHRfFNpm8rrs7Pe9Q3aBHl1dzI+yQW5PlNC6JYurQpjk+9s/
zkbAD/3WFQWy9soeVlbDvLklobokv/tRetncKxrCtQXZGvvi5Fzt8SGPnhIGno8IDLvHbmI4Zqq4
3oZD+xxMTvsgvOSeGO/xycwnf5dkrMNx4UXngQ3KXdeIte9m2RM8D/vi1jHWdUO9iKLCUmh1oJw5
kWFwkOEhVLhrWr9emjMrjrXJxk9jVPvbiQQwsKOn0HCcbfgVbiM3mT+qpZZTEmu5JiDadg55L73R
b5H17YnUtB6rWCLzHmI808bzZOF7YauJzrPRk/XtrgOAOrdBL5Jmfzt2vWfSkFFK22axRooPAL4s
rs+92cAy7iukFG1lso4G5vH2FSr/cjmoPnydqii6WJoF4GaIQf4Twdfqjbd1EEbQwbhrJOQ126GH
Nu/Gqrb6zjVs2BD1YGKgCDpXTOcgnkKqYkLcDU2/kXoBMoiZ3jnXaBoNeEPxXNbWY5IvCiHHbe5P
5dIfiJnK6viePrJacIDWWVh84solkRUzpK2K4EF3SEhoxkz9sFr7LDt8HlPoXGLEqVcgDO8trt83
pLPTSjB5NpCpclXtXHUArMpz9K0N03/nMTGZJfpV/2lNlbwWpnym5MF/7qH+v53ZZmLYa6ptezWP
KV/tsYByZcDmcKOEjptlh/tAxzOfx0O7DWIpnwTu/jURvwxL6a0CI4Ia4Eyet+5JhIK2prd7xJl4
jSzzcKuDyKjOz/SfsYBrDJg08KZWGSKNSArv55AS2TVfeG435PUeekxzm8IboM6OCTjTui0ffLo5
ixxvxhUi2iObE2bzg6eutZnlh6CJ2xX2HmDp0dkn++ccGpG3MDvsVjhx/MPkXoXrxochKVEgGuw9
dUTr7FG9+LF12neVcb2GvQ42q/QWese0RcH3BhC2rlRQ7Mt5gpCnFpoyJfKNW7u8M6z7h9afnjpc
keug742d1uZ0moW09so+NTjdHzJe3G2dKdLxlSwQfaPNKmBtKMSHCoKVzOzqZ4ARk2FAVTx4wU9/
gNvV5G3xnNkzcLJSxNYn5PzJWQgeEMj92IZUa2y8jT2f3PjQDHa0CFlE+8LJcXk1JVJ7PqmrVjL9
HgCFHUa6rwcdz+7hdheINNq3sX6agsk45uKxx892ilq8FGUhwKnc7pc/s7JH7AiTZtGGWAvu0tIW
u1Bkr2RX5FuVoRK4tVpagQjNatFcGxRQzzaZ44tBM83tGOnBXsxdjCHs33tHd3faOIlj0KAnrn3g
FaVOWzsYt46ZCpocRbSuHSTIRtrtwlkUXHFFOsY25NvBSQVKXGkvA1KHB31B2wPYeic9nMbWT8wg
HXM2981FZEKjGk1L/VKHCi59iGgr5crz4Hrl0UJz+YqOf5flNVgyPsrLCZdPTWVphkRwzAtqbqZy
3eRNPjfL4rXssnE5DH27yQ0u3o4fvmRBRslTi2NZx/Yx1ynUeuWI9wEBGPCMpybs4scp5VUMGtoh
ReOVcaF1qOZqO5TYI+xMuetONxkV18O9rzfUAwjRnxTn/Tpkt/TuWh9Ro1efNLL6VcsAeq1pwUXT
hvGo5XDzMtMf/vgK68R47PFdZyV8rNtvjMYYbdkt/f13Q16gW/TWIUBxCBGPLc3tBqVAfRGJi9bZ
ByEK3Wvf0NF8NeC0rCChWwsvh5dmkDbwXgXbemzyla8sceh7npT0E3c9Gyif59S8solX3lA7G1UY
4kVLMRv0ghz0212XLKos8s/tlNdn6SnjuayHj9s9PGyoQaUYjmS1F0k3fuRNq69bhjtbsBzJu+sy
jLfJ+GEdOWBUJCsjSUFi8m+9l4G1TApMJPSJH3XLd2EPhxBhqjpBIBEjVI27bmPFXXxUpelR1tEM
yrL2xUECcsdVgF7WfHeS9jlia3e93XPhxoasyhiBjA+hyLWsAwGuyzdWXqmMh14vjxVIlTfRZ8EO
k68DDsp/LjDlPpvWKdR898stoDG1VjQhRSn9axNSmIau99rHwYUZYXkhDUDtDItZZuS4u9v6nVHh
nANdYVRI480fRWLpGA4tF+imme+ke3Jt0n0mkp2TGfmyHCrrMfNBqPhx8OwUebOs5ndwCsRuwODj
CaM4CUOrH4wwyBlfZmKZWbSk62Hq7wt32Da1bSJ/wwF3OyotgpjtWDo7nUsGlNKxuteK5jMQfniu
QMnbKKa/sLjBANUn54yBmIGhItMXXeu4uJ2viW5eSO1xMHhY5q4tjQc9G3gqVZ29eYONTYT/CFMp
1YtDOrE2f9/CPoK2dHI2DQz6ZBwu7eSo6+2GnHtj3btmumhi45G3TxxvbxbvC5XQlKg99X7w6MPV
n+Ho78DVyZ/GhSDD7o3+tfnRMiArczqA6ZDbkHs6bRs2erRitkZJbqpz7/oSq+Tg7FUlaSC2UXsv
vf7doUPK+DVwD5JIsAOw/XcHIQQGGDq6U+NeJiBUyz5CkzeOuXySIanedUSppUUslHUdkVGQfN+K
UF0QQqby6qLYs2OFQpEbQEbxYwmhCD/KOen6/IRulOnpTGC4l6m1HrOd1STBuzYJe+c4uQG21lDv
Uc+2KtGmD1OabCZqJ38JvfchKozX1mrZU2QxsMWw/x6J/3mBSafnciaMeOKCjFJ71kn7mcjUOQns
LxEoT5dGrtZtsWvk1GN5mm5tG/ozISx0RPHyWVoGW1ILoz2f0y8fHtK1L2MiOS3P3lSK6UgNAveg
uJS+lnmwS5NJe4hVLc8ESXBl05vJqtds9tVJiSC7pq9I8PaGW0P5cCW9kAMtZLUtCAF4sKeE/Qhv
s9mU37ZdhHuYJPozteMjRXJ10a3GeBald7CmaOmDnN4lmGXOtxvslc4a4hRkYKcFKGd3ZxW03WPK
7HTt10nBkMCnpdPWP7RuV5RW9TOT+PnDOqB5jdd+l8bDWxWjhA1SeZf6evA8hphunGwwLrjlJoY0
8XPZATDGlBmcImNUHDQ2LPkw3g8iHMHmEsf1j6eUg/HGNVIc//F9q8y8TdWDaNI7SShX2HT4of/r
r8y+fA0dxr4WsdK3l+7krCblYP7xEU2yGt1XPv5MutBea6xx28Gsm/fBOt92qHXJFd4LnZU5jQRI
zhsgLx9QQMZHB//KGY1vyWnwI/cqBQi4QJAdQa5oQgXWcCzltWqAWdh9XX7VQEii2iUbSVojiFva
NISqyHM6t+kC+lBk9OyH0mnQ/HNKIDrWT91tK5sxM2JUad+ndmz/aJvww67xPguEDxs6ecCafONa
u3VySMBVLzOioN+ES+PT0kIIU2gqOwb2gybfPcjxXqgINpxPDp0YduxYwzG2rGshYv0IHde/r4M+
3o6DC4/JcicIqB+308xM0vzQWbNyU0+viayz6+37doYkDFkdOTtWCcDbqbunnk3OzhLsldBhDVv4
w94mhNHiWon9QwvQlFR6bd8rkN47fMzluh5/3tb8RuGYUxa1eDjuSIQAdYirpI8LWM+p+pjY5Z8T
w6UKoKDejLTl6CxxI+YbdMtXEwD+PL3e+WXw3rexDv0vjB/QrQ64kyz4qoahtrfzGD5ydawr8RUm
bCi5+GhHVFfTLkpy4LNE+1L+YIJBXZYiabhkBi2RaGK7EncejdEm6++WJnCv86RFYNfmKBNvhmB7
Set9NdDXooJREFEMH3FL8pUs5bgJsG+fx94Yzzi5KOBQv/cuvmXLGr4SM3+wdBYcwYeS/FJc6IPJ
+K6ABn8bDXnUdlL37RfD6hXqr3fQ+PbDlIx7YbvuPbZ16I8NulCoksvblgZ2ybhILI8gXS/cQ59U
R+Kyy1XYNN719lWGguYoLPutT+HlmmnTw1ye7aKdco5jFldPSWPuZap170ECQk0NxLFpvsn4OIu9
J/hr5HoJZ1jd7vYDuN80n9uszKPu6lKE5FGyHMWaFCevk/E18nhDuyrJPv2cRSZRGFenVA83QRfA
Rhr1+EOU2pEW/Pn33/7jb//5Hz+G/62+82uejCrP6r/9J/d/5Ai7QxU0/3L3b6fwR8X87Vdz+7P/
/rU//9HfnvKU///tr/w/H2h+Ov/9uPzzf396y8/m8093VlkTNuN9+12ND99A/Jrbc+CFzL/5//vD
3xjI8ihPY/H9199/5G0GruDhW5Hc9fvff7T7+dffpWHe3qk/3qj58f/+w/Nnyt8tP7+DT8IWw0y1
8f/4u+/PupkfQvzF04VjSylcoG4mj9h/336im3+xhWW6phCu43rC/v23jBiE4K+/G+5fbKmbhqsL
6QmTwu333+q8vf3I+IsuhCFg0BkI/j3b+/2/Xv+fDuQ/DuxvWZte85CRwPzAv/8GOW8+3vPrY+nk
qXk8O9MxPGa/QvDzH58M6hW/Lf8X4z5bTfRXr4Np02inE7HCmjCtBrYld8rwtiqvwZXpYoV9PLwr
MOcLPGF6gkFDdk24QKjABZIM4rin/aPP2fNhQ4yWy5XGGy+8qnBfNVqw6RN+3gzqF4Vce0LbtjSq
4SH1C3tLby5esTY1mwDyBO5zt+jiveiuPp2jTRPLYat5U3oKjD9O7D+d1//88uX/5eW76PdMB9Oi
7Qip//nlV0VgO15TqauAmrRrZTXeGYqEJrv1AVec8q5yV3LSgNjGoYT/X93lcH+psprq3cC+ZUSA
zHVxUT1WfcEYdaNrNMb+6aT6+0H707PkRPiXgyQ9QnIMj/85XfR/OUgNpUxjOgmU5JwMH5SGxtr0
oHVUKB32GdYUC5UM1wOiyHwJx89Lyb/rxl94rTQisKdP20uJvaoyukOlHe3//dMzrf/x9DhxdE/y
Hs5fzGf4P59DAbu6Uul1fh0w258ZTZPgPPRfUtgSAmOujq6GWDmu/COa1uFiN93B86VJWOCcqYRP
xmlLdbJSWz+Peg6NIFx3EbiHqSjUU4HMqeyzbxN8GSnKwy8I1sOSUzoia2GAZ9q5+4or4wHUoyWa
L7Op3ZPwhXXIchI5mBzWd2FInrDrCmchLWfAJarQdo9OuREmMGs2HLRdJ8sitUZlK4/RClJv99e/
f5ek9z/fJU/Q+nWEbXrMmv7lVKP0q0FJZ8k1g/Zwdvzgk+U+X+tGHW87A2hcrGcKu0hC4HkRGYjz
KKc9m0XCiGk/0WVa9VjWGU/E/rkPS21ByTFsXVujjU0n+d8/XX1+On++MNBNcxzdNrluOaZn/Pmg
1qKKDMejUiF2l5QlqS8Jsvg/lJ3Hkt1Ism2/CGYQERDTI3C0SMUkOYElk0lorfH1bwF5B01WWdHe
pKwv+zYLBwggwt33XvuMWrZzp3EMd6mncL+TAsF9bZxCAdjRe8ZH+UtLtHzf2i99odivQ5Oc5gpq
QDyKuJzBzDDfY7NzXoWhRdv/vmjBZ/H3izZUS6hgeCyM2Ya6rNT/+ZpNEWndssnD+0zGVdIM1W8X
2Q+1IT6o3P3nVFG2lAT2Kd5m2qPamtFzQ2KFwZ567QznG2ZsWBDz/8Tmj7a4pgtmplqxyR2UgQID
c0DAxFtPKocxWjMzNNwR1ntWUMNrvgygu/FsjYW9lOcXYhpxb9XWmSEBdd004vOLvA3AOJTKjFWe
4VBvlbY+q6U5PpRWtcP2TyguyTxpPRkHe6Bs7wjC+8t9Wj5rvz1cQxOm4RiqzunGMu0/3lipRJIm
PIUjfbb8MGgD2dcdcitnUgFU+5araR2PmBLsQG45xUthvgKHkSe95D7890PT5pX0+8VwHbptUKTZ
8G7+3IJSHcHTSOjqzS86sfb7fuMX1XRo1ZouX78NpQcPYb5O2niYcxX/C+JW0DQaMzZLsd7//y9n
vitsiDo7LPvy7wu/sbS0TRTZ30YIAWHuKBdPCVBgQRzhg4tcySzo+oUa+ekd2eowmHhcCn5e7OS0
/EDX/e0O6fPj+OMOGZzahI0pfj4RzMv+f5a1Vw62r9Aluen9+Fi0an71y+kISSDpAqYXQUkrGPuT
TSCvUXXW2cmb4hvAEPshwpnaxCX77IR8cZT+ySKaa1NT+yvSxeBF18pi1NVEJJ5S3ZNrn8q/bV//
+JQYnFRMyZSSgwvPet6E/+fyU1ZUwR6m3qz5AyBsBSYvpqm4T/ay9ggcTkrCYbwhuRBla7iGvdXV
pt4C5H7+72er/2On4kpMiW2Ki7A1/c91r8nWt3PRiFtcmRE92A6zrakL5l5ddI2xwu3DWkWeovvT
KRUZWR1d6qIJJGXKBIqXiv4Wt8GmiforcrSO9krOzRvs+BCkYK5pAB6UaLrSIKW1H0qCHcJI3BPE
dP/9Q7R/fuhYmobJHNM0VZ3B7e+3tFQJqOpLOlwWdcrOCR2AM038c1IGvl/OkLp+3O3pBVVPhvFc
lmZ1hV5xsGRVbCY8by/ZHKyD4VCuZEEgPYKYfvPfl6j/49BiGPNtRiktuFDOuL9fomomsQnMT9y4
ig0j5ZRakBj1rpTXLE7FsfJ+oETKD5yIwx09qFWaF9mFUcutKqZvVUXraRigP+YQVKuafOdO0q4o
kXOcmb+HTAHs7fKyiZCgJZHQGdJjPdj6ff2Xn/Ivr99vv0T7/Ze0dpl2MUYtgoBMUj7Do+ZEfzkd
GP96t2yWJ4dQdt0/VyYfs6iyfVu/ESST3HO8cVvR07FKIpFixMLb3jEwJD+G4MnM/xrb0cfypw7z
R+pJxO5+EKXAPlq2WIUKmnbxNfSwY9V957haWuwQJW/8FCV4R3YrUgeZHwqreJtf3H0HlaYUUXoS
UVW5HJr2g++gEjPumpor5xJ/J38HYqtUMf7yUmr/dnt5F1W2JLZt6u3fb28dGQyizci4Cd1oXiLV
edJIwKPQRYWGZZXzLDpCt7IMdV37FWBoILJkB0Xb3BnFSrfgbUwZErr/Xr/Gv3wrcIY7OoWYybHt
z7OEgrZDz+xO3DLLPpezzbTJySM0I12eCpKPClM/YWiBbw778E5/K0KuQMO+z+ANKQXUiXbWNraw
ggz+Z/Onz4inHwmEjrtXV+EmLmxAPBop9naH7G9+DXp4j2sVAO2pq6j1l0NpZIE9FJWB3cQeOXeY
9FyBvjpfIpvDSZPe//K7/+VxUKsKzYAG8i9ng0k6spd6rd106BsIywrbzdX+3NCQYLwLWbNNgRTW
E7lEIrBdy8etKvBvbLVcXkOFdIPWxIcRIPDYgvS5OV4xrdUQc3lPJ6rVNf2kCUyfeuhl+5ZkkRpQ
4Od+GpUm+OUeR1VWvC93LKr0U2op2dUsowdTIkIUgWn/5Tj0b9sCta8tKH/hWvLbf1+Bkz1pFiE6
2i0tvkRA9HAqqIwfMNNcvQlFUKjIzO283HBxlnwPW/sd4Fh7pqAF4RMYlzCy3kPFOlhOHpz8BE5K
JZAKTWSyqPNBqoNWVdVQBdWxfAthbLVFYZ/+8tzm7+kfhwRTSMH5SVo2T3D+wvzPLssMexKkHOm3
ZdXwtFCQlAqj1qj3wXqM0Dfn85xWEdnheVF1qNRHzxvoIj4qc9eUSHva7xXxRFZoWgcYoemG+A/a
5Yb2SL4EsWJtHWFxDiO4B+Wbice0NAg1TCK92Y+wBICAUYckAfo04Dx/KUj+WT8Z815Hu8QQusXP
/OMzIeFl6iVU55tjTTufFvPJTPweXycBBQhhoPFam7AY08+VKlNrozbJ93HinRm6Dn8BBH40Aq9j
g9t7aGVwSThpEbxjyL88in85XhsmuzP1sDA4uP1Z6nVmMQUEcHCp86xTa0Ry1+MEtwoiCGb1sbPJ
vYwblzpPIzF/mN788JoE+7IMzb9dy3xb/lwWli00SV1kOuLP4txptTapFOTopAK4lTa0h0GVQFJi
efBS52KBcwN0xGfHF/G0j/UKDkuIMXKsJxjQU+3sqxhyOQYWbxdBpSCveEDwriZ/u9B/++5AMTEd
7p0Qjjl/j/9n/Tr0j3wIVNrNN78GBcgYhCWFOwKsaibcHss1zgfNk9r2r1MWf6mi1sFHjr05T9uH
oPz7wfWfWwAdNo0m4LzscAT/8UpZbdVaBkCnG5PLDkcl6LLSK5iZqB24STuEBBOYhA5mTrqNQ0ER
pabadekiALOVq7CcsERNob7TewY///3C2/88MnB1QqdC5xgoBI3A326Y1WtFY2VCvaWJ127TvlQ2
TqYW3zr6zyvccQYmV+KCyBQ0116Zvzd009YNPJVtaqfWMam90+DrAAYgarm5kcEUsmIXbrHcdv1g
bGRHDkTkCVon8auhaMW3YVS1a1ifw7waGOcOtxJZBGEyqG+Muu/3vgQbkY8YuvLaLr4t/8kfMLNj
iQkPRkSirR9XFofT94DWixukqGaoLfcg2+BNxNVFYySy/iz2kJQqyDExfyAGiwD9rHqEZysRt5eS
vqbbyOM4eYivn70Wy4U6tSq8KjJtNYnPbf7UoTiO72EQPSDC1FyrSItv9pQE5y4znnOtN9Zd0STb
KlOhrYuYRpCPcw/7QgRSCVgoCOKD30nIA7n2poWoN0tCT0aVQO/lEdsBSbSRogsECMBlQ/KQaln5
f3nM+G/+5UHzkHkvNN5hw/yz/ZdkHfPktv+/L/tUDHj01L3A/7aT5feaYdGqtYqCUbzJ/tmMxqZS
oFN3MWOYgcC0KCkeh9LcYqi0rr7BiAgLtNvOhaqqsjUls3WI2Y69MYaBPJsUw8eYgawZekF06WgG
WzS5Qg2eIL8TIVsEtyl0PnTDKrecPwFpZaW1jgECrftWyw91Ub4pyN5OOtVnrl8KzjL3VpE3BHA0
FDyi4keSiE9+k2D5KK9NNHUPzNu2Vl8y0HfshPYm1sMk6rSdpxDXqmDe6THDOrOltAXeXhYHEZGC
VM59gcQiaiYg8QtIdm5tgQM0LIc4Og9VsY2rnGiqrhg5tJU/QLkl674eik1lJT+DhIRiyweSDGZQ
3/UxqfaRFTPhr2BEzB1BXR37dxH4Pv//Up0FMRh2nB+Mhe6JYhJ9pA+bIXa2WZWaV8JRVpVUwwuf
JA2jrZ+WV0PnRfJlvFNq23ezlsmfzAlNs41g+3nxaccLNiAxkuOvolemvS3C9yaDYoGV/mNWbY5e
lr0kjXpscHZjmgT4ujTlkgT1Hs5GUh5JgtcHxBP+0F9MS+FV1ZOfSGjkXZT+K1Y29MqWpd2X3oXu
MNsHRt3dddG2K9Bez2l3bWykybrXfunJmmBQ137YwEh2mZjo/I3vyNL8A5yIn63lgK+hmbwdubeH
pkTeagpv3PkhIW8R2jeyXavBtdXpUBBLGoipOkO2wBLMudaOIw0sIg0Vts05e2jizzAat13KNSE+
u8t0g5u4eenVmLpw/rRiUdKuNsRIf0zfmR27YE02g8g6nhjNxOVdV5Nw2tUOIERZxLte2OraMHkw
iUaxMK90JSfGj0CtaqsAYTMpoK5louuHIRveTLvLTplfDBxD+X7iAN4BNiDcFI1Pl1QkblTjrOHF
9QFHWG7LDixqb+2tFvGg4fv2TqDrmTjMF/VDS9dRTTJ6Kszt0vmIAaXHWaPrZ7TXhwJGEDjZQZMn
Aw1GobiByioMUg/4DhiZoqGB06qExlRa+qWcsSAY6/ODMXVbwRB62xLzup1oRF0t1UF5BjkmwWEM
FysgSrCJZ90notaGYeF6PoYaE/kqclGUN9rwatxtJw1o6JLx2JAfa6SRfBya2RhKOss2raWLM0qe
ZKFe6DvM1BhOCHmCUSLAhLnhDvlbRPckZuONCHeOSo/Sks2+Yh9ZKXUjTyG50KxSbe2UWBsU0cZb
TaqvAC4qUl/tbruswkKMveupwbvucSlxFnfrwsF9SUdIfZwaDLzBcDVoEO0mkxR7bz5WwpWAKGA3
5X6ZBhd9cmaioF07BwPV1D3rmvg5YHiABjU9l45VbJ1DR+4Uceas8flnBXVDvL0viKkvGSzLq/Sc
9jWmAbI25t6mE0YA4Ju9gSiGia351aqYA/dTAThaJ6LDx+I4nxgF/zrEkoD5UW+eshhzgo8LY1lq
kTaDeGqVNIqp2UVSQOSJYJMbGoImP/0OXsDBw+sT8Y2+hbpQV0ljJHH6kM8LXyak9qyWPrmlGXOa
fffLLstto5khWKfoWEelsSEmQp6W82UHgXYLHNHb4VEdOFrqXwI+TbbSfgl47xWcnQjmgTzBedsk
fPdoFbSeG4l4h/2SqQIKg+Vjt5R4WK2h+YQovGpYX2l26SvrBZVUcRl6dJwYyzyip0KgssZDrMLh
IsqXHNTPZ7q8itNUXFMjVAAwIRkrVSEeaqhJy3/X2+SV9nWXngkjVTdmGn6Uejwh+vRPiFHhbRYP
apGHT53DPcjiuMKlHsxOfrDbBm69zXKlWasY5FdQqE2kvHpdPc2KUcYUOM26Zrb4zx9v/F/nMrP7
i+UB2iI7jcemF694+uUDERk/y96jnxflH7TiXXqUQLWykGx4vQofp0CSPcPXJVH9H6mJ3RuYanFF
FUm1Ozctl14mRXu1tf2AN8C7VLY6snS0vc5KctPY/EDYk13UXE/WUsD1sKr/OxwGgQbYN47vsyw9
Q1K2Xa7XCWDFN5VgVJBqX5bl2uf1vUABpOVN+RV7eX0J61k2POlspOP4omZmsQUaedElF2GHwnxq
ySY6dgYtbuqK1yQASI+06kQWPPQDtO07b9Cp0XVFHujagrXHsW3VQOIUTTvZ0Lx4MxJkaFh9x6Pg
izRN6rgn0vg9z0H2GFEKGTVMf9D75O2fCxxRAqYuEuG5y1Kc4jettKtzFojT2DWP2OtGTFHeCjFq
eMQuUa3HCWEGc9VsV8NdWvGmQrZuM0gFmco4MFaeKrxpG1/U9UYnsmcStf2AoPTEsaLac4vYPAdG
xLLTSkRBwauZB6yXgFt5Jx3kklnyV51KDRUmnygPc9dGGdNhpyd5dhuUL0IHYTd/mnm58/XicLf4
K/hsWETb+A9xEpgnIBzi4nmcqVKYqUcdktuxI6PTF8Trmjn5t4Oi4N+JE3LCJdLvds5Mm/9q6OoB
8U5K7BbdSObwOLxm4AnA6KUHrbbXMf3SQ5qVj4kPZC4sWZalvU7ZPeiKV3AtK+ciMusMgzRboxvi
xI5ss7PnDVGtwT39Yk1ZWJ8Gb52HxbGr4g2uR7BMsU3AG+XQPi/kodAmWCUyKz6fiwXexvXzJ4Nw
K+LdaQTmMWfk0b9WToFBsJ42pjGHqpRhfw+jqn9vCOqrDDU+wxR8mHLggrTNx2OS8zq1Gr5s1d6L
FjfuEJ6Axs7BzSHggTS7V4DHysRLMKPPHye9BbBYxWd0j7ulYkPxAEp9ctr0QaTh27LNq2VxxTAu
rnbzzrcApAMj0Iflvab6AfWpepulZb+8eiajsrsyXX0xut2Ayt5L6DV9fobY9Ob/q+WPC69UL1Lm
Jj3knJO6GvY3JQvwhfbDx1JoLK/eZAUIQsnS3AJECPe6auCs7r+bAdUO6dX8Q+I51YptkGkpOEI1
3C9fyyDs0KhW6oOD2s0zShwSgGFjIO4XG2KT2gc2Ca75eOw5crNXI40QmKrpblh7SI/aFaHbz8Qh
11TBSzDbL45haxJ3VFd8yY2KiEmnkZjf4EIXbyPOlJMd5NWWZf3iZUzWIZC7y8ZVdoI0N7J52sIA
5tT40aYkKINvkYu6AigpE6Nl8qw2zRHiXb4e1EFD7NFHJ6Iydm04T5Dm1zmJZskGJNSB6zpgz2qY
19DlLMR+uVea6NlCuqI8JY4o941IXxoG//DYIa2YPkCsvPDTU1p3xqaD08Oeo8UkP0czmWG4hP43
aShMOUcHEB11IOTl9hvnyXcxsNuB5OCNDb09kGO5b5SbVwfPsV13a7Qqw508iDvY7nyF2Fi5+An5
2FW712P/Y5IDSDWRQvuXpr6JTV6KwgZOGKeEennOODLFbbPjsqAmQIbrZMKI60dlg55j3/S9dvUb
yN6RV27o0u4JuO8ee1/lSfU9b0XePDr2viGGsyri1xCk1cYuC29OEWE2LIrHtJsDMYUXupkHLN+b
4h+l8jppKTQuZtHXntiqMgQh0WX2Pmhn2pDjB0e/Fw8qzJxtUXfcRZ8D9HJAov+vuLVpudM8n+Us
opOarFDVz/NH8q4bPtkU84at/ZSZYuxR94tVQQCkq09HUzWyh655KjugUH3af3isoV1QEvdFPHp6
dFLnZ844NUABcFB7UBBL6caU0IyZgDVMvbcCRcmmk/oTJyq0wrmDaJns893SpyfVoNrW2uS4JHsT
ZaRCO87gdXLkUPeFijBZyRE/940cTtKJd0nT5/gaaAqHsdo8TlaLdFlMJV1FgFZIOYJdjFp+VcBt
uUW287LMhTQjaTZ2lPbHpfdg4q+s60rcYfesIwM7Rjrq0A3LFh+0qj9NyfQd/xwHcAksDBP4GbTF
XHFM4WMIGXsX41zh6vSd78NC7KLxQxmDj2RMAdwN8Akx6/IESDBEO5/vIMvOnlv9c0ZlR0hAO4rS
uYlBPE/aHbG91OBYDtzlb36kP0W+eC25omsrhg9LALhidnhsOMaQhuVchQMiKDJU9eSl5msJK3NH
fw5RjkGqUydzY1sa472ww3EbtUF4xW/frDzvQxVF6xpqMYvmoULLr5WDf1Sae6UC/R4a+iOMz86N
val4UcKXAIgTAPJXTJUZgUlZ8tQwXpscWT4up8aa0dmK9JizNh8H/DjN1pOukDw4jyAkQ7trHNub
khC+z4o9MKK7nFkqavAQOl10UuhtbgsRS/jF0+iOYSs3yMN/OLYd7RA+juuqJ+gEdCc25qAsEGL2
YPKE1h+WtQMA01zreTsTFUCaBAJPfueV/q5UjXdPIbFgQULkfvwwJbmBrpU3ocn0r5xbW44RDLYH
sskBJG3NZJgeJ2ZdltDye8j6qEBaUJPPKhMZvxEMQK6oAlN3aT5YPTCeIox55XNWQppaEJBElp2N
wE6u3LQ1hluAPkP8wAgqsBX1zgfdR6qmuJy3DAq6mlxeU3JqCOJko9mCPlcAlBMdug19uOiO8DB+
6LJybrn0fsYCvtRS+fap+pRHYU3PBqk/pTnhODbWVnxdzTAQtJEBAko929p5UfhUKP6blKidW+oq
iO91xg2gcb08wLaX38E+5g/+Yz/as9WmaSBZZd11eYQYP9c49saz1d2Z9nsbR1jS1dr4W2dLsP/U
TqTAgtrw21Df6tbciCssng8gFcrMfN9McG3bjGkgxo5bGF9Lxf4JXh6zbZt9kypgJTE29Y7h5KUE
rXNVQ+cNNd+qtbX8eyCT/WT6b8wc4me7d7qVVm7x7zXUAkQCcwOvSmOePvdPkryiFupVUI3aU1QN
yBUS50jolk6jRPuSk/CSx5P/oNPKQDjmXbs0HbdC9nyLkpqGR6yFb7HwjtjbRlLHu+Kh9mMERqr5
oxcw2XydncNruhda8jyvrp8ebHJPxwb/myOD8FLCBDoQtE3z2y/HAz/7ydebcqv0XvPkkLu6BtI5
YN0HiIqBR57Mqf4JPswCc/FTWsmbyX4hBDlUqvq1njo08bhwm8l8qzzHfshNZWtbIBygtobADXKQ
HCQ80/hKCCQ0nUOOOo4vSvJ1NoLt+da3btuxyELdzcUQkxqYpG4TgSAA3mVsY404EcdMwbGN4vN1
qmucf9hNThIlKUyecNqgJSJWIiNmIx8eilgGP3NtANGHYVLD7N4gNrlFqAkBLmMYxOBPVUN984xR
6ucUyf3EF/HcOOkuS7mjImit9VjiIZ3ssKLT0XyMWNq2tjeCz/Oat3LWiDV2fWCSW0LWQw6FZw9l
R+BYR+DRjP6GhJg645c3DsU+aVAD2Am4boJzb1YPzzRs2+RskUiBjRyIR92Ow0+1wIw/EICmd5Wz
73uSoznI4/qHpdqlOqvk1wTKYozkSwgRTgRZDB6ddJQJiRYs9RXgv3Rb6soPbgy7BC0NaBmclscf
Vmrw36JV9/P9aNjQr0PvqHhgK0Mb5Twd4lXdi8cGfcONTAY3SPqvuCqNHcPiGTjWfMsaIM84odQL
2xNO9ZFo1XDJMq3WdQwaLyDyhk0YRpOHc9eOKJ7xol1GrXoUtT9sO6KwsAMlx0rqXyKCtULhmcQJ
AFT3dZ2PcfhS6ukLkV/0H9p43BgewXE0o1qjItOPZh8KcbyynCLMkazKCn6mUdnH2gbjjyAU1US/
6eknryOE/asJE34bYP/NY2LDDEu8jjJJN6mWBNDuCS1FgkUGkw3MOqFuEkqwxidgr5Phez3xavdN
QZj5FF6ACv1ycmaF5kYdAEgLz3G7Dsk63HxIe+P0nA0OuGjlowJwu9a1Gf/sp25aad66YwPbQEgh
LwJJ9AHm6E2w0pwOaybd4rUy6BrRjiFr10cER7eV7D3t2OnOa6I7Ozv1DTx61ODhXLqOdenakQqY
K7CJRQDW7oyUr4b5Ifqu246ethkMYuw9IkE3tjO4ZsCeVegaWh0OZVh+jvM0PaHoQkdQUdjAJSyC
4BUR6V6tmJvg9SfKtipmRn4GUr4/eMQ7H5Cg/ioDQC9F53UbpbHWxThap6kUT3EBfr2wsgzrDxNJ
VUkvXk5HClFfuuvkcCAx6+YT+RUEqBQtyONxtWlyG0kn9vcMF/kWx6IDaoGQnv45tZ1fdAlpWdVf
TRv/cxIT1UWZd6gHoERlT6JrkhJ8VXoI0LSSk67tvfJ4cpfQi2cZxm+TNTir1OEZt0p38znYU62S
sa5ypiMmmOp7gNWrguaS8VNdi1+xVb0FvvbkdzVEDxyPgQoRa6ShEDlgPtSZROvr29DQnjsUrava
zCQYNTiqvfxqNkQXj6puIIeubEhYc9iNEnLhgjv46MPDZ8vJ7qUXAmrHVdLHarKDnES8wVdOEp1b
aFayq4cMZ2385E8QmWGsfSUMnZ0741RmTJayxai6Cq4hB9OttD1QllK85IOa0eYhjKSv6o8EZ0kD
WX6l1s0vk8Ct/QBBSsHwg2Y9Pw5mjg0IBPSU8qOsBt8f4U3QtrUHG7eKBUj5MJAJVEMTd2LO84OO
ONwW8cGD3cYahv8bTBHgRi5Qo0F8zBWTxDNISiyFN9GWF6DBSaFFO6DXGBP7bCcd2BJ5lx/VhmgM
uuA4cqGkS153ZOPtbo2qW91EznDQKWC3vm42G+hpIJVNWa0d27dOEPYPRXGFlSoOJPTVeybeoBGF
ayqwUAqisFbhgMUklcG3gVdr4wnYQ3gYsB6T4gRVXRl6Sp86sddlBQEN9V8z1gdFD2+QPRISHjDh
Wn1IaKa8mT7akyQbT2bankbnANH1Rxno706iMZjz1B12u3dfCz4ypjUmbNYh9R2IYzkeFwlfzzF9
MMtRSEBQaR9HrftG0FN87XMJnruItGOeg6rFh8UArnVOrcyPER0Kp9WrXUjO1Z1ICzBmzFxyOnt1
Hur7pm4HbEPeJQI4uEuSnA9WwSrmXvRul86RuaXmb3MBDrLwE43N2/gZDJ13ICCeE0IRnamz6mOt
K0+yb9RnuIMwz2Ndv0ydfzSNEqM7WFFIJol99rL+x6Dk6VVTvwFPem+UMr7AC9SY/BwtrUtcQvzK
jUM/a59wl08FlT9hXk+w6ZMDrJFgh0Ep2PeiwuVAeoVtMFyA2pUjnIGTFgF5ueM+Qv8zqDS6q2/g
7yYyfzAcz44JFdEx/qTlH8VABGEbCNV1rMz5/DMtEx/mpMrj8kdwIJpN2E3jxtcLeV7+YVGzn5vC
CxHAewDSnLI8JsL5HmGwOtOOHdcFTZGNOTDZy4ToaRg1ClUcTBsi15n2jWNEy5sIqqKCfSGGZNVb
OTL5uVUQTh4NbupkJhvdj0C03TPTNrhoj36SK6dFHxuT3A0i0nn0m/EJdeVh9gqsOt+0VxnjwF5J
f/lmTQPJ55vm4N6bGv3Fzoe3qkKTVvgFU0kKstHoie7WnzQtyHaYJQirnTv/i+C6VqFlGJQsCo3Z
GC8udVT4io/WNbI15mp7n4VyyWHiSF83P2Y4kFblxc6uCsLqI2u4CHZzeswa7dOadHAsc07WfSGt
QvMFaPLZgNyCO1r+DbQan5wCieenH9WUczYDy7iORzePaoIrbWTfDSdbva9velX/aGXVHbu0JhVC
RwcujWub9Qd42A1H2fx50X4VnrM3E50p8/wrhl75sGziQlXiDFcxSXK7AF/6IjtGH4ZtT8UTrNOj
ODk6HpnKfMNoptDVH4+eqpO7NoynpicoYpmRZW2AqRfN56cOjVFKE8jiaUSFvuJvCj/7fX7INHiM
h+8ZE6uNQ+vnmCUNZP46L6H5G3Rd4AafTYe/Nqatu4bWH2/iEZCjVAgqJprvKQK4deA/JLtSMxSX
gouxPAMyPNSwGRhW0fTD6Vc1ebJGuIluXhjlsXd6Jvn5dCAxcWvMTVsTM3mZVa8OmaO3CPdbO+e5
mCU6MtNuWDfL6K+RBcRnzTxL27n2eAhXYVZV1KY553SzjTeIfSCjdypJDDOOSYlUA+iLgJObJO4y
rSns+GuN/G9FRK58AgjDHl6fhO1x7myEeswyTvBmYcPzHJmT98ReHtPR7T0zv9E0OppAEImgIugv
nE8yGUm2c8/TH+xu4yVxQvqcHZOa0o4rnSB3tyfm0tDa7oBvgnmM2T+lNjGNou4IAhvnRuU8svAp
4fX65EVFd7KMC7mfrqFZ5VHL9X5DGRy4KDnyS2CVzzaviDljd7QhA3JjibNljDfuKH5iCzCfFkw6
CPv4Awh55TZ+rrPnUh77Foi5qU0lqaXCf/i8e0Fs37K0vqsTpdgCZpFDvO/nX4Tf4hq4CrMHNhpZ
nsPMKr4xew9O0FQOvWyL0xDTzWhE3+9SURNiiq0XKvTkWlk6bEMYKJc0+ezoFiW6LNV7KZP+C15z
51r01MPz2smq/GYUw8fYgWLQS3Tpkfd9+dpMU2afwrFEluT569KLchoL1imvWg3DidfRqa1TF/bD
mdl8CiySKJvGbx5k4SOHbYKbPcBSikr6G8MmG50ViZTTdzsfXzAeO/jK/eFYjOixllaBznn8odG8
LWff+YPnTyRy5LSySHCjoOXVowm+mIzbRAxbNDioNFXrwZs9V+TE7fya6HT1PNLOcZdR2Ihx/qRF
yeswu5z4DMhTzS0iZ5tMFJsMkPUiyg1liHpSBXQ+zwa1qJSnSYIo9hCrlNCne/i5h4Aa3LOQKg7o
9J4CkkbyrI8vqGH9tRFYPNiZWTSk4LNx1BPl2lg2L/Nk7JbVSSsh3dPxWi1DqbJUXxlZ1O6i3es5
GwATz7TNskxo9sBFpvGyAztNOOA0RLtQHd4jJf9ipsZXU6vCbdmY1E/wynTavINmD5+TUCvPGT54
JWmpbQgcLOHHU2SvWK1bzhDTG/SPOeusRsJQmjvdGqvd8qujlJD45V+fZFm/t3zvO3nvu2WBtBp0
Q+IoCqLstHTLyKAgAB71hz8By+TI8jRKlJlj+2hQbe5Bg0NZDipri23pR8NdPBX6BOZsUGuTBjXI
nxlQs4gBrVADn6pWt5y81+0yA2Gdmoi7DOp/cL+I32aJUD4fdc271VU/l4aWmNKRRKh8WPmgrFY6
cShrclfatZy1GCXmh4NqpAbV1t2ij7X2/Clw9cZnLjC/iWNkzG3U56yuJGBqB/YL3mmGPSVhMbPo
NzDG1JVp6rvcSobaLI/ZtlajHB6GU25CUiMOtkDXmZjERDHs1ehF0y0cgKF3xA3xc06wtfcMjXsm
CenMPVc3fFJtDnyaQyN3w+8Bt5WfHL/Xn5W0gIPdHZZL90Paw3kXjDtcUPm2S0N0AhVGJ12G2sYq
X9i/tCfpMzEPJOZ1GqUcocZs2yn9tpjnsv6E/6/TtX0ElHulaJ/KZuQI72Y18BmlsboMdUJNJ495
ajaZiW+f1y45hBrp3uUIdZ+gqs/t3rGj16mELuXTNkanlXVHzGZnHaXCGusFaDCEYS5N7XGVMRY/
ZDQacems2ozkSOiXTGpJTBdO2RBTE99qukYnh9DWPdDEexuowz0R4m7DEo7s/LUtpl+aUdPfSM3+
vcuG96aV8ZkR0Wp5hacqRbMTl++DGYudwxjiHiHUPcuCEa2WUKl6Lh+u+OAQXBOU6D6UAhQG7QXm
HHEKGHO+QwLWF1GSF7RekAUrE3F15K1LC852ic39FtYhB695sQDrUR9qXg88neVz1d5R3mnXJDvR
JqtvqNlCt9p+gnw8K1fPyRz04njlaiJpaldB8XLbuIFYWDCFMJUaqpLe8fjZFbGfRf07z4jKzCZQ
PPHVqxKX3824hgUH7gEH4z4fjPBk1xWjRcgrumc16xy2xS4ksNPyzIQIoh4qjlJPLjLz/8feee3I
jaRb91XOC3BABoPulkyfWZXlS6UbQlJJ9N7z6f9F6vxAy6ALc38uRkBjekbpGPGZvdcGaDSw+ayE
9s3KRLPh/5fcbvZ+XpQ01iELGcfZ0484cLI7tWb+agiTNVYE2KMUXwc7jS6iQViSV756MZOOSmOV
shRZ+oBQDXhOERuITAadmEBnUIH68IfekhMSPgQqo3g7Cc8DpHdi9Zx+2y0K+9GvyrdpZn0g6tl+
mulsNbuLX1li6NsOKBocvKrYIkeqHkGs1p7t0PY1PL1x+EkMS/iRSbzVelKNVZ16kx+lGwsuTdOS
bZ+P1bTHAV0eisrY62VH+DYl7hGTwRZlc3FENnIYW/6uDN3OqouIm2/Z0BWHqmNLkrKyOFrpiZB4
+2AEUEZHuyHyR0cnExSt9FJgSEDJ7IhEcofgr1AaewF5XDEK+tSSACvwXRO9rL5y/rUQ554uYt1T
S5vR5wzaQpH1rdI3L+tVJPw+BQydmkctng75PNo30L8sZ2Rfor5EsmTN4TfHoWzZyS81rdYaNwBV
ArfoAV+HBfE1BMd8yU3KW31Ui1NXT7fj3J+BPMifZxzCMJacevSuRL19b+aALNJQaW5N3/5C6Pe1
D4Btszt7nUJ9vEOFep50eY4L/443mqCI8r2yA+TCcFG6FiUfm3bsIjS725g2HOaYRWxgUXtzolEq
GeaRVB8ShDKQeGvV3PAbvHWq0jjX0LI8O2AgEuBv7QqNYasBNsjMEwJLLWRTivXMjxX0kY65vS/K
pZKjhMSnxpYY7MdGDWGQmNCUW11Rj6LTN7CLbrNcUfZmy4CkT7Rqj+Dm21zBrenIDM0sIJNF9bLu
YEMdcFxpyXjnZJhF4xyI8hhxFVaINk8m5a7H1JS+cpVXgAI4VwgWoPI+ypAkqWDe503h0MPOJ1tz
XnW1V8/rBUbkMrV1UR/Nyf75V63FtFPEF0RD1b7MiB2uF5Xy8s2ys0dZo7QHjXwdWxHHHD7wOSVR
JUQidGt9Xhu4oiTJIpN71nawQZeqhXlCvJT9XqDM/qk3a9rm5QzrxUtfYEzGJUIz5kchoT5TdkgL
0mesvFiak3tYuf7ZDJTPmkPWt66RFWaIgLTSjviYaiBMFVy66XUZDwtRpkC/lm4gK+LxQgP0Uxvs
26a6h/daEXrudMR9WNCIDWnhgSs8CEvpjqws4huZw/JE0pGmRtN5plY4V749ctJMnodF7RXbSnQ0
MRMsKillF6j9K1DBbLsWyQRbqQfduCHDJUesRZwrDxREeUeSYJMykaPociwr2qZGBdo5KI+FXulA
BPqHuhI5LJEBPUvPvrFgYja8tFpgHho7nLYWx99QtO1l6Ojk0qqdoX772W6o0uCGn5BsmcdK7hB/
9I9syED1jkiVepvDiQO6CfKY3sRwNo0VeqnixKfSEfhVqSqlNvYueG2KVjUnEyaS8X1EDCEHYAv3
EkpSGZ6MqArOYRy/J3EzunDxxysSlZW+Xpjht6C0001B23wKxxBFiq6e4qphyFvWsJ3FRemn5WPw
33xNYzIyTtib+vyLGY7vs+gzbtbhlE4Wj5jPjN5obn1Lrd1GrZr9VAVvKzwWTNMmcKwM1hO/7M4s
DpJH7ad9OkBmTX/GvLpCOlgRY7BlJ4vSAyGpWu4zzFW3DDZRRci7PCvsh7WPc0gd7Ex2uNJYJDZh
+RKkoXUex6k4wmNiyaY9+Bi1AbUPBsq3UKPKwIsqKCAO0LZJXi3My6qA8Ecl266XrYaY7OAMfr0J
KjIahiw2qYpReOoFaL5cZ5aTRESvdd0jdw4SZYzyDCZSeSA+KYbCpI/+51zvok1EZshOlAEhPc3s
zfV2AMJ1Muex3ZkCTnwtyiu9q8O0g+zVugj3I3o1TNCfwfH4m3/3DvzF8YSDxrJtw9Z02FjiN3Nm
1VLZTEUL43RRHCZx4F9VLcZGeepTxKZtT+NmqwwkKo0OWATBYVUdaHVi7e2UwfNA7jGaaNDcjXEm
LdGVVgDQcBKvXU8GUatGGt6xnEEMG7OYIj3RPzCM/O09YIlWLd2QpqZbvxtGurFm0kPixlUFAYe4
3cp3ZlSUN0FF90PoEvPmgJUHalm/7IubJo67bQ/WnmYFEL/uB4LoJ318a/TBPR7sidWTpfg/Oiu+
+nA4viiKWbqGMoavU1+onojjD6T92uIr+9WbA3sFIoywHEvDaf4bYyGqnaHvfMX+adnKdb/Y+LVP
b6rBo41zx6FDRuWJZ4FUDx0Eg1+TRZtI6Mof/B7+9OBbjq2ZAhAf3jZh/eYn7huoWGUWKNe1O4Q/
X7/kLIYmPe83VZ6D1SSbwFPHtnSVhCog00gpxF+BHAmAUT6MCE615QoNkGrX9ec0YjqWmOOiDGo9
YjQHF+YAIbSWPBiq0Tz+++vX//r6DQmaS9M0oYvFXPQP8xC9OnMeWOTXUi9JcG+Dq19WOviu0Tis
BQeznU2IfJgpBIenEyrKdu3yNQygLoNwgk6N96BUt2PeyFe1poQRm9DJy9e86+Jdbr06NTlB0+BP
rhX60dZp5mTjl5xSeVzAtNe0fDug3D0GBXnzPVv1TR23dC25/QG05k80h26rDFswQpg2XnZ98dv/
4836qZGbg1XJKxsgej5UxrdDTNzk0givtd76JfoL8Xo2SIap7IbkwXLcoRZalXY5++NtN8xHvQjj
c+5gukhQjgKR/G4a72s/orZ2cfzgS/qTA2DzqlVL020GtI787dBhkinS1hb6tYYSsK3IMrMKbPPo
TB91djegT1FTG7qzD0QFMz8jXmBQ2JilxGEHk/myCj8m/tVjLthTGjIJyR5U0mOwX5u52kDhQ8Ce
ycKfWA9n8YysbWWjwVmzIsH2R/MvFDzAYZb+1bDqJROZidq/v9O/fkMLrkF1cJU6zu8MiUKyeg8z
FigNh7xnRIipCAp4FzEB7XY/63RG2EIJN9vaTn1SFTnsAm1MgZkVmSvMKtyr48CYhUMPXaxVeWsR
tIpZmfLKjZMg2krZU5JOuf/gtf/5KNkqZjfsLEJ1HGn+9i3hcEExn/Mt9RYDtGyRbSL81MZoPiBl
Nt31pWu5tUEDLYnJHSoQCZJXa7BDI/b6veiwjOGXSjaF0mFlr6w9ZKzxRtQo0ArV/oEFGPk95/oH
N4L+53nKD8yA7MCLN/nwf3swdKGVZq5gBcduflFJHLwJ6yj10gmCSwesHR7xkF0SnS66jUDIBrHl
ObJhxrD4H4Oi28RqHe1Q/RiXuEk9O6Mk91kZIqpMabtS/WHO5FtZVj9QhRmsGdeYblPbwSeA7bk0
8pXE6lZgGmoG57TWz//+/fzFB2urhsDMaai6YYBI+PXpX+AkQ6BEAuX6Agmeq+5NS5Ngi/mrZV8t
/bPsNyI4hY2w72Dwf0pCC2R1r+6LuUQZ2iX1qW4NYzOo0XMQT8mGHDiomp09fvAY/OV+s/kelvOY
51631N9+SoraayxxMK5FKadP0vGR4ePrkYXYPpGmZQlGlotaVFPHUc0e3zHydBMMauF98KH96eTk
ldiGwe+auxZJ5K8f2iAqMSt9ioVOQ/cXjtGP1mn0G31XNrq6Id/axkI3N0c9Yv7OVuycUEuQbr3e
XGZjE36E2ekjS/NfXpWGXZuPZsGSmOpvtxZFXmGoQ2NeF70/st1TryK/d0p8butP0iYDwa1wXLN3
dr4XbIO1MpI/R6tp0z0Wi1c+JQX7g0/rL88Rx7SFA2spTLAw//pp4eVWZDYmxnX9RQurxM5iaT/G
WTqe3uLbkAvWpFQqVuOLXHed8Wk5zf+/v5C/naPc5wZQdJ5mnWvv1xei1JrqLKuXa0rW1V5XuHFj
/QickzRT+jSXDm3alayvxzmhyl+EsQXVnMPm3EMpZ23tTPjc1wRXhYHS72PfEJjwy5t1UmFUA5dI
Yd3Ixgo+eul/+24hGlmGqYE70MzfvlsdHCC1iGleyeIRZ6saXtO8cGzXV2tMQNQYAJpYRYXZt3xU
w7NvY85pBsEMAeeqgqbhPh/IiFz/cZ6AmCtOOuwRTcpD0n3KRCExZfnDtqm0x9yheVXiTj0t3rb/
/jvggzckv0/BgfN7aVVKPVMC3bKvJK0SqDEp/VPXmA9r9ZSH2esAOzMcQNHISexZP1hktbMtKm6K
AUPJ2kn/5CQV/SEnbKvDZkoa3O1wtjC3DAQCPvz7K15PwF/Lapvu2IKWBC9p0bz9+qtpx0IyQu8M
sMhUz72BNlImzIuaKdqhKWGxPZvALplDGGV2XX+8aiBvMlIQ2c+Dy3bUKb6VUXJkx5ls//3V6X+i
e8CqaRxFUkjHRun/66vrOmIj5lhGd6tWs/BZSKIe0LdKyl/vTPRbo4U0x7SKalNHw2OVh4f1NPCt
6YUN4nDTgV14LE3tFdCpf6rNe4yVAyLPTrk05Hd5KhNwlVxmpYW2x1/1c93XQGBrEjIoFUvBMm/s
VwNM4rTfKGVzd05Ae/PpbIdoSYDs7KO1iOr+/c3/hYywkC4ldmabducPGkFqDJLQgTZmaM0hq9rB
U47TkomBkJsQzcs+VLtnm7CDs03i3XFdfqSJhLgaf8B34aDlg/7tZ2I7pgkJyuL1AHn59YtABTvI
uRHh3VpXBUzHj2UGy6MovC7J4VAxbK51ZljJbJHyqnHZZmVIJRfdjKWNMQkrTG9q8PnUxRcZ46dp
33yeRbSz92VXRUg/xk1XqS9paQ5bE2Hhbv1j1hHKaW1Gckmz4L/b6CGXDHOtvp8vmkL03BRZibdW
8cVkE4RWIBtOSv1JX8TZTUHW+mxOQNGw7JCBwGzeH91QtVpcdUwcVJYyI0eeAsJ3xDInjPklC/XP
61mSm8mXdEn/jGrtJm0K7TYMso1edYrn5I2OWyVtvKQ7k0L7pevp5gi2IvVgmaKoEotVXH1ySJ7c
9REqWrI8SOAOM/N+HKwXxinIJ+Nr0I7Zey7Tq4ISl2apYcZKmCVwsPsgt3erkj9ucdrGstoYmD7P
MytcRmRzcMks+yHoe0p4vjnWGEiSM0zKxxI/KSZhKNyI7H4Yag2j0acRJaoiygfj8t//TkFILr5p
kHSq/P1mxsmR4MPjd7pOYLXMuc2kSQUYindbHVE3JRNDGm2ajus+eT1D7K6pjz1igQ9ey18ODIdC
j/A6WA+cwL8VfIHD1paVenQ3EgToaiQnbFfvfjmoJ3xE/WF9CSvK5bvAnwgDP668GiC5k81PI+Pc
Td20O58AdTzFyfxBw/AnQ1VHdyhQupsLiOyPKQY55Ho+1AYMJKavTIAI527EW51hW+zKqn7RZn8b
jsjpM4iQB31GHR5y35YyggvEmtIrbf1r2GLhCItS87o4PFo9udwffIwrxefX591Z+D4CGhm0Kd3+
7eCdehLdiyFI70JTuSArKcju4Q9Lm+4alejLReNQGQUvVtbKOUS+gZWj8oTsCftzJusGox/+V20i
ObptPacD3rgWSOsPem00FXBBrtGD/lBRdBpTA3Yi7cSrNQ/yRseid28AU0wcwjdFSdyPOemuOUWV
6+TRS+Zk9tlq6ncn179r3Ot7Va+TbXlHgpKOFGVb+nNwk5riadRpf4eSgl0qDaLtPqEUavhxTAwz
U7eOFGydtbSPOopqT0NufeSBT6OuPJpd+7Iq70uJY1WpCFaze8QDVfysFSwjExzWyJ9rMmONYm/p
znCkxNO8Ik57ZoAtlqyy9M8M4L9DfQj3dTwWO3bebFVCs74Jq4HcROJhjbEtHgqBsFQ4McTLEv8x
kemINUf9ZmiYbymAWu86tj77VJnK3cwRvVnMjGPaHvLyrlbN8WSjcydXKr8MBXLgNMawODsViTnD
NN/KLDnXbdsdoF/HO8lf4cajpb2uQ+SyT0i8NO76KFd2JK80R82YPqcNKstxoT5kZUMkdpYwTiZt
jvY21E927dxPan6aSATcTml1vy47xkF/U0XHIjQNniZSyMmgwJ3tnFu/x3xKSTyyez8y1dqvZuMC
cc6mYtU4iGLYBsY8YTOXKqqloGTr4p/sKDDfRYQebv6IFCz+rNwZKGpAZm2whctY9Nc7jXhpye46
Le6CUGESrifyrIqJZkteRvYcpzasDNee5JllhCADtyJ9qXAwbpCcvYsKgtuLmnQgQsAo7ZRHZyZr
WYW3FLF53oAqc62B7eIHT+afpTKoMZXuTEB/g5/wW7thtmk1p0pc3THRbRm0l5cKlNF50ibUjBrM
ZYIw2OvkEXoE1MuyVHGucEuhSYVkVz+vSQxTFD7/++vSlzrxlwODFQvQKZsa0hFUCr8dGMQkCQJe
uvgezCEyNZtsUVItd2ajnNhlo+lyujvyNd31eeqTmo2nwCi5DBNWWpGVlgdTlq8p58hOXUgrjFWI
7FKD5rz+W2i5sgMUtRCBwIIQ8i1/S3Aig+gMM2AgdwgrIva1AoBGVD+YPUlmpYkMyU+rXQutB1HK
tErXtVtzNqgXfcaTGoCnD5oAzVoumX9+FpL1mQV7mnaecumPYsliz18a3dRd18HZWvyXk3GgKfZG
Y+i3djU5O6UtPpH7hBuKsZd9CUr2XKtZPs9QXpCodN/VbqXdt5y6TmS+hGH6cxA3M0I9hU5wXUsx
VX4qZLvEEjNPCX32tFrFOeDHjdwMOfmNBC2Np5YqeIMHJ7spvgy+cl7L2d4IWc5ZNVprW6FsycMR
Iy4icAPxFZlC2Q0IwX3HyuyRUg4vZAyBcmpTZBptbl1TmjCZtwfUrOZtP5gkQszBt0FM4+MkrJeV
ujKpn4ee6MqCNWlmdOy40+JN6PKbTsD4CXRhsVGTeSuKoNutxq/Yapkm6COGjZ5aLeuMnMFnsXGs
5e3p9lMdIFnUkQ96kz2hVbD1fZMPnlOeNIW4naFQn9ffR+ZUhPZG8XPMmp8kBY2wQ1mhf+NHsi4K
TKkcBQuZm7XSm8YaBU5XXyxGXUk5sW4MrXuWhOmBNxDtqi5iWVMRvoJyvKknfVuk0XfFegp0/dQg
JIGzpGORX7bFRZOxW5RbUs4j9uTEhhtVEu4sHHHs/Buong6yfhKiXEECwhAM+rVpAjBtJiI5Uo92
9sJ3Wf9fKlG2rJHr6rq+qcmnaiSIVMGRUMBy4dfft6J6jKCVLS2ahi6NenQuMT2MX/A2ldugRU0j
6sxxgUF7yO6j4yqrkHawKKdSW+X1Vtw1FG9odBGzjFNKNKblHFQSekYr1I7QrQHdkFqqdXJv1e1D
19WHtU8NDfNJQBZ/6qPvKDbUnZ2Z8ohFFDdNzvMcdBeFuAlFjvmVxMICwEl6yfG6nXPxwUBT+71F
YZgpLQ1auG7CIftjYm44Qz7FWq1e/W4g9oocIPo01IyNESY8d3iK9bC5rTUYhVxR5DOmjfxZ3v1f
9sOH2Q8O2M9/3Bh/pD8sZsrwf26+fPv+XuTRl1/yH37+b38mQAj9P1Sb8DR1qXNw8n3+/wQIof6H
roGEAUsDf2oZFn/f/yZASPEfnXMWGqUDQ9BwluCG/02AkOp/KK/Y/jgW03lHt4z/JgGC0fdyj/3j
bKd0dyB9qFjCgYzx+n5rMDoiLhGV+WTyOtjSzGByibs3XX5tZO2BvavvOj9F1R/fqdJmZlI/E8Cy
TwrYUV3cuKPqnIzF0aG0WJ/soiMLOfxsCPRF8bPRzp96iyN8ULg1A/+2RZUPu7+expEWdFFyEkdu
z9UFFVWropHOUu7JCbli5u/TzG92SZjeDLPDGp5BfJHEzpbzZFDNedtZE+GNDonlatEeeyX8UoOD
G2KRbFVfY91uJLwXwSmgzNkLAYXIKlQEt6jAhZclyP9MfKsYhjYYw6Srdfqh1A0LgWfHg0aytwXE
KJy0b6ApbhjK/ygd674M4/GUjUDw0MPX/oOvo7aV0DE8DNYRcme0dSEWIFfpUspwVNJ0sD7B0m9D
yRoKXFDu1nT0rvHYgVtzQcq8RQNqw6kYKiTX872o3aEcIMlyI7rztyAArWmZkBNI2zDV0K0okT21
XvRU1WFoxYueIsLT6uYKOGhTt/F9ri18odq+09E+u8VMX7GIE9r5hiLqDuXuvI0iqnQlUraNLDSW
zUD7dL37bFr9F3UgkckfZhz0Hag7eg12UxdfVk9xV53bPrmmyHda58VIAy9M+SPCbVHWX6souKgh
Xn07f8iUIiQqL380xGYy5hst5pYZ6+DaNxygKnLNMPSyOP0hUWQNenjba1YA4jYBRac6T0YlHJcx
neH3LwxDGvQwWexCgAGoyv5WBZKToZVZvk2mL3dZqh2wkb8oeX4/tOl9OxBVbkxcJurwxTJh1AnE
vpqN79Sp84zUCTQ5KSBs+oRH00qP0iA4A0tzNsI+Ye8LX0JFdIawgQCKx1KEnpJgLCs75OE4IjJm
Higb7Uc1jw4DWsZOuPGcdG7TagDmhIQZM8Zn/I2BK9T+MUeak0UaUpDE9MrmVBeF4elxGG0m51GD
5kOq3jQS9oeSDvo94NWB8EPttWIuZjHKGXRzjwBxn2TdU4eSWqUnStL6YPVvTUCEaILfGmPmcS5E
vImF/TXPtefMCrZKPJquCkndCKLcndQBZk5PVJoJlaPlpxRQPwKuIm4tvzahU7lmJb9BEecjogvc
hNIzB90gvrm8KxwUcMHwvP63mIRKlEPdVjRO6umDU258HYrICDhqSEOvy9X3bsL6Z/vnMJIT8tHh
VKoIuET6dbCaN9WGaiWnrxg5P+kRvA4ncdxhsOqjKE65mYeeTLI7LIiQGCHfG0vK1Cm2fBQZLL1q
opMMAV7G5E3gtQNASXvmqkQCYGt9nZxpm/WsevHgCmO4l1ZzY+jhTmPSjnb6VMrsi9FHjftSkE7h
hQI0zSRv5iC4wUp6lGmFrh5riq+9THKBHo0l0u+88kD8hbhukCBSayibIpDehFAAjesryj2AL/zl
thS8fR9l0/J0l6269SlFU8n2vabN8UZkuoK4xdRB4IHqaeFbHGtQO45Pfc8/WAz8+m3lGA0q/uG5
NMLaVWbCWX1lvJv7+iG2QpM2AiZd2p6KVR3SqS9Im/uDwrtjzqAgRL5tOtTac5x2EJWIFJzKZ9uJ
0QukP8Roqsz0hskFX7HNTPr+oiDFOkEzUeb5wZrlKTbjH7Ji04KU8dKV9uC2RCB7M8mVWqIpXk3s
YdtM34t5ENtYrx/oc0V1y+gsxCdsYIUq4msu2pog29xGBzFuTcyU+56E7GRObM/UA0Kry88ziWWu
cEA9zQizEgphPiJf8cq3LlN5mdUbiZPfx1xz3Br3YorhtOm/BI3AW9LohBMXV1XOt7mdYpSyCVoL
DDqkMf7eGrjenLJ0I+4AV9F5wLRIfYlj7TzPIvcsjMR4QWn6qwpLeS3EdjQPmJ3Brjc2OONC/TrJ
z2AzB9R0U+y1SnzG46YcbeJ2mr5VuUlS8JcAI0Eju+bATCFXxls2P5z8ufrdl8lz3qeP1ty/I9c9
iqkRkIdirskFDt3yXjSLswWrz0s2s0c2WnlJmvE55Q+3YeiKmAwiFvgSp2wGr1THfe7U/Gc4kbvd
u6Dd8W0XWJ2z2uu7DPFdpTzZBs5njoU3rbpXuQG80okGr7E+xZnOFZq1LqpU0OmxD3BKLx9tWaI6
Z/PQGNqVyw+fq2OZmJC/Er+V4w2UFopn/zmtEjxKQBhykt+ZQdE2mNAQh/hS+/bFbtUvSlB968IT
ntjvVnWFH/9pTizyM1krsIpzpaw+awapUY6RvVrd8GQIpMXmW8uEui6zN83JchArkc/jhz81w1ym
lE+ln77jGzCYD2KZtQQe+IwsqaUtjpNpW2nZRakH1Q1aLtChLzHI5s9WgObIYQpJqOL4EoeMiZqE
G81q3s0RzKhZsPdFtUrsNYYongCjxpEYqFiybZM0GHMAmbLqRpxkCbk0t0Zpfwmb+Tlm1OSKon0y
QdguEki4zvK2DBq6HN2GVZdK8vQgMVXmEG5iQimHSjunM/Y/PWsBWfn2u2BCx1KZXuxsFGz5jMXL
3egCpTliIjXtJs9YdsEIDBJXq9stp93VarA79HSNfHzj59ZUz9pSuWC4FzHflhJe/Fa/6RU83s59
ULCd1Qx+YV0/vjiZ+J7XPsZyO3sIwv6G424/Bi9jox7ixnhBzvhkksA6dNRKQbvhdiqt8CmTpAbX
obZ3lObel/I5fi1skO1lqWAsNGsTWkeyl6p1skdcYS2SQR7BDqd83F5Bn/ITJuLJiqgtJwO3WQiR
i1/qDYnArzKp2BeSd56JJaeZDn5oulPjy2OV1UdHm/fARI6B+LQWZaQP9gg8Y4FS2c9VQjmyXRpb
lyKt3zO9fxjVEqkMCC0fg0Zjp4+VWn4aq+Tdjl6MiBzCLv7RNuQj92M4skavr+2MilWPIsOt0fhm
jeNCeceHlP6IY77xwDaXM9/2xoowJsgQiEACzWCEU11QHj8gTaWGZFuzTZueU3Yh0vrJpxope9FB
9IBmxwaujmrOBu6y4DHqgrtBNW5wPDlum3cjDC3kTvCtIQC+KTJGVR/84OYjbDuBjSbKr76jPQ1T
eV3KxCwy8diZT+MS9TUaDqdHVWwQKSCqU8avccFFTq/gJhmkd94fA8zxWYVc69bWOhOeJc48bTuH
wEmi7LWX84kklAmU6/zdrjuOrxgRSWh/FsTcplAC6XFrSlwAW2AfrZz2vTMe5l4elTIEb5qiNPfL
+NXiYtfyU9z26R6yLDy8ScEqVn0f4ThsQ3PodpjDiCuUwaUYdA6xeSGkUvtuqlpEngiwutu6/6bE
WbSNap+DjF3WQTbFVejvmoVdHfMAKFfsXXTJ/Ab6w5ia7bajmmNDyxRI0S0QfDr1QA7AKWgqRmcH
zK8qQFS0HCmriEqaqau2jjvFvjjWVubh1y3BlEwG8vZxxkyUPAUjux3dF5u+9Wfs45zsiOoeJmwi
7thZkD206V0ZWYhp6cjITd3nGFoOhW/fOJTcm9yCuRH5xNZSiWzNNn4OQv+7ZY+EeQbYPsuQZ1d7
A3oLtWOolrxRLlIqFC9x4sOI8MNDYPRolph96CdRULUB8OvyUIt+PDqE3PoX6Ihiq4t7FdsFqIz5
2g+SbIiOykLTKEMCzvK6ofIasTQn5WxwYuOrmafi3WS74HUAdmsMeJQxoPPmvJw3DotXrIvdQUtO
ggiHTaZzDhuTAkcyrjZqwcB1KU9xdbSePt+M/lIA4VeUMxG3ymiHW3YVQ7OTgigWCq/nJkY4Whh3
MRzbwkort2v3Y23DWJ61d2igOgrdLvFw1B6LbLpMZndPVAnZ35A07VndWEY47LvGABU3cyLVPLNt
WGxKWWkwE0IVz4d4FjM3gdINpyx7mGCfJS2smCKB/CU7+WkukFBY6X0UwgyJarHFkUa3Un9uEfZs
+FlRdDSPxVA8TkClZllEnoTXibC+2ijovD0uy3p5W2zliUtKlK7bzjVp1GyaW3RMvF4b6iM5VM7A
jKtED+tPCky2CasrODe3joP24LRcCCCQwCRZdKjmRe+s24oIDcCNan+wOTUh+twMaf7id+lutLoz
MDeXx6beQjwB3ZpWx2Tg5O5JW/dKXXnWIxxJSc1XKV0TFrMapiakmeSTYnfmFqEXCajMJ/ZT2ZC9
K7/PVZ8eJmKWgXn41Jb9EGGzRnU/4HDyrRsMzQQ6LvQ8nxQPJwJbUTHzP6ptLXHS9KhE4eum7Oth
3sTnNnT2MkOfHiUaYUPSxCeZuznSuu046ywQWng/fh495+ancsodAoeya5jLYCsjPbiirnrMFXDc
FaZws/9plc1yupSyXVICwWGD7VPvx5jmt0lhsFTTXQxq4dJsxjp51oaCpJWm5rcbdvHezmlVAq2J
b9c/5lhUrqXFId5jwUDdaV2jnULu5K7b5dnwSe81/GdSTS9l/loF8eAasUYfpAyeN2AOBZSCTr/T
RuxJmbiRhBh9xmfd4waC6nLb+umxZ8e2yfsL9qP0BfH4V77aeq8HY7nLg1Txmqm6sdvK2jgBymGV
IMmgNw5DCtuYi3nex8003QddUJ9oi3O9IRvEiKt3v7oX0GiexVDd4hxwGNsa38POwZsiot5VnpMg
fooIP+DphWHSl9icFOV7VTVPcb0UPgkpyVqHpqkjM4eTlnZKVautTLy0gyGWdpR0nchhIAWvjRmo
rFWiwKur7mGckAP0xnOcap90s0C9ny2BvKHbV8F9U2Xveh69y8F6yGyy7LDEjHFz37FOvWc3v2Ps
C1dUK3CAiueCo5dR2CFR6Wn1gr4PHYRRCmUfQDLPW6XdkSa6Dezpvm7tbGORZgmVE66v7lAk9ggu
w75kfWW+2Qi7tkqmjAi6rQdiLgHXtLCz4xT2l02ZVHe1wRwkJaSg0D2FazzqMf7qMWNSdRSf2Oll
XqBXMFTn+IudDPopv2eWn3msh39glgMIrhkQp6UVUodvYXH4dMRQsMMiQSJKZAMa2FtdnW4sYVwj
GsFK6Cd+eUEQcRAaxRv7Cm55ljC4soOvSXtMq3r2QBh+a5Pss7A6Mnzlt0mp3rQelK7Mux+Bcmz9
8jmhZ3Zr/Us4KPtc7BPiNjwnwZAlBqqPcjkNHTM/NtPwfdDS5kBzEufRteg5+W3LNQlicnHAP+Fo
u+hz/t7T4jh43z2nxtY9qtFbADFcc5pNH4MXsYMcuhCDAaoBssEljQoQEqTJBZW/XsI2jU26TFhy
3dXI+8+0gxSjQ2LtmKCpqOVjRv5haB2aeqGL+jFDnpABklrz1bePqAweY6kB5O+Ag8J2OjcxGDKr
mvlkIb36rZNvejk1myLOqoPvW89Gw45fDJd6tt9D2Oa3KWzLEGYtfVfMaqWhTLIIYPOqEBRa1pic
mIwmzcKCfGOYX/z4/3F3HtuR49qafpW77hzVBEnQrNW3B+EVIQXlTU640ijpLUiCxNP3T52qUyGU
GOwTwx5KmQIIs2E29v7+lO0zzbzWocu2ttD/y7IZfnUJkQcNaUBO29V7SAY8RlJ76dNkwXMLGdh4
x15kVvU9sOrfUrdvoTezob78iKmOMBWicgm8AlxeEBrAqRFZ/Y09AFSEm9SQ7XGXTp12WEEdao1f
NaENKjKWMtz3fDgyER4Dl1Mkyvsapz/B6F2bcWPt590jwri/US7bRVH4HKjYFsc/zbwC4DrhVXmf
xAnIBw5wREhJ2Scu1p+B1WxrR0hIB0/ORr77GljR5w7s4xpBFJvEsbamKHxAOBhZsD67S52BbexO
/+kPSEhD4tVjFPbfOiayDW2AQ+O9X697u39NA6TCfLi+/6Nngsf/v8SfIQVlI8Dh3BOAx+Eo7P7r
IYySovn+STr633/9pwy0aY0y0BSqg7ZpjkIefz0CQPbsD4bHb9ySbDwim6On/69HAOMPhMkhq2UM
gh1fXfFHfz0CGH8gxFwDURMvCAgKghTqfyID/aFmdvIG4CKJyoQ+I+LskAmDl4AxCOkkp8TS/bQI
8kg+DWXlufo7gjn3dZjfxTUF6UF7Ebb8GTPjABfqxnaNg4W+AzpgeOFpgf88POhxuC0gcdVie6AZ
iXBm1687chPJ8N6XIHo2eBfMxZal0XNSSAtrcIFX9XAMOox3rIvx9FC0LiBPwVXrDkDTJHd4/nrW
YtxrQNrEYlANgHXgFOL4j8N45sgsLGWuxKrh8JcWWvBuUbx3iFQAcqpMsfG7j0ZMHzIC1XaL7LoA
L/hFVVO4Nt+Io79Q4XhtY1z3un2FnILHwiaPSI3wfOx+uRMhGTsFV4TssKC+ZVn8A/G7+bJMfwLT
ACSDDudSlhTvgwiTBUuRS3as4G9YlFb9mPT+BmqxeHaO7ApJXPpedPDZV/V9Y9MHvCb5OJ4nb+CK
r8u4v+uj8GrwoRLZZIALZtYtkkEe8B6PgzwFLx8BViuBRGs4mMgTwIkCbwBl63jwfiFjBKeXRG/u
CSe7mPKNyPBOHckfSWzuuFnetYGA3FVVbUmob0zk2LolyuU1NxbgYz5UvN7qcftMpL53B/+3Lor7
lKILy95/yER3Y6UIH5FlvOq7IVuD5F0tIRezQZTCN1OrsP028D5jCVs6cCwu2wKA4S7O7kBUY4uq
wsV+qJ6RU4hjM5DXg2WjFuioCQLqqd5cMTzJI7jdPuIJClscsnT9CD4Ch+MlSRCclULqQb5y6SJB
PcSbZ9lnV638YaUGqLlhhluSzW+doLiGklG4SGuMsOTVcxzIF5DxwKEjnpUiNxonBFDogIlhuOYL
7Sf4iPHC6fH8RPXxUs/re9pajxDUOBL2mDblTSGxc4YLXjq3URC95fB5LjnP34MRoew6m9hlw8J3
sneZ1cEK7NTvtQlFCBsCeX1xAAk+hUg6TjNMNFuBe/amj4cXNzauG2hf4gq3ghbpLTp3Ac/hFomH
7oIZ5HcbgqpayAcw5osFH3i5Sjlu0ZXzHVlSiPaCyGVZpc4KoQbrKgXKo8g3FSU72mkvXVo9J5Rd
MehGp1pz58v2Bhq297Rw8HBUZM8AmOKWeqe7abAiRD6EXbZtnPQ2KBCCHOGikuJuDBrbA/L5uyXc
ix38/4AdgXfQQQ8Z0S/+Tksg+xya14BOyYXPc9ygCTKtaXcE+mfvQq6PhMkdFCbXiDJa2gYO4phZ
bVW/A1+/SxyQPjfhoF+D4Y1gIt+5A0GElONgdKCac389hqPBA9JsO+hzPzW5uA4b0S3b1of+g8sR
GhvDU9Bs8b1wgwxIJuLbTifAq6Y7DYmREY/f8HbzDZiltSP0a5xH7ujQ41FGgFNdtBlQEjX0HM2f
ZYcwhyjYNC67Kpvs40ODIl8OwsZzkPM7Cc29DTZsnbbXQHW9moJem274Y9DYIzXoIe/MH100PPlh
ikirdJFqyc41ynue9A9aRXYsznaDgykGhd4fRDj7iuGFQu+/gYv9u8uJB0bpXtP1g2nctI18jAvr
CvHZ38oAYXU4a/QllDUcyE/RcGs32VzU1ZiA8I8VHzFXeI7ALof8088rvgEfLQtEL59aBy+uzDI8
UDFeY4qMxhGBihb/FH1+HdvWRvr5tS+QN+5XINbhYi+szcm2efuvaj9J3I+1qV/DXBfikngHRxip
EgOG0BZRVXWtPWmjIkOfYf4xSPjgHQBnYbarOgIcYnrNi03IfQ+5qt8yGhzKwd8XtXEHtiF8a3TZ
5NkF55qbCNkAvPjd/O/xOPSzKIc6CsLmY7/9+6fJ//Xpj/j/+SgkeC/GeIJPPyB4JmqGu/a9Hu7f
4Vj/VwV//s//13/8r/ePUh6H8v1//vtn0ebNWFoQFZ8OJ+P2/7/+Oi/8I7DhW4jM6KAtTiMaxr/4
8yRjmH8ghgHdr48ZVeaoOyfeefM//20bfyAfzXQR6mhRhpAnTLk/TzIM/4RoRBP6z7pmUB2l/XmQ
oc4fSJOhiLVGnN1/cob5PJ+BlzMRDmEjseDzPG6gAIM8WTe4rWoAt+CzIJtCQJDkpAe+mKD4wJP5
+XfpipVgsvp135DgFgICxTLNQfqwa8y0Osa983wVUw3AIe/06JUACpv5HXUgSi0RJtDCyd/6Zrk7
X/pYyt8G9ncDxoadHOwCW08sVrqmB51n+J1JdFMY8S70rd+BSa8uq2Ns2UkdYdby0tZ65rGi+e1b
/MnHc0kDGohMh5fzVUx1khLY6sQ1XN3IqPFcEuyKaLgWCV2dL3qqh5SlR9aGSFgMfSGiaY8Qm0fM
QFc+BGH+QqE8f76Oqc9Xck1EYbmx3RGkbBslfH85xNbwEJc7bjXTiKl5qmTKgeBs0YrZpqch5MXI
8bThjxhvXAYvasBHrOzJEIMzVHIIB5keNJCB8y4IhKW0OpmxsonuGa9ApxMIhwpSWgxBg4LjsBdz
sGtSgK3Pf/pYyBcWoF5tbKIjgIAi95MN1k8EfcKXQK4MKIHYAMI3vYvNX2zPVzXVDsWUG4jr2pDK
RmQ1sBPLKKxeS6Hrm/OFTwzxh2D1yRAUrQyGyA9ROGl0nJ0Qm9FpstjLHpyLy6oY23VShWYhZMls
Yt1zhb6DytdjgmfysHZmRmKqexQjLoeiTvPSQViHRDhSCLLB3urzuZVuqnTFjvH8Y2nAMaW3kF7F
o2ym1QhSzVh14ccrJsyMqusA/Atvg7aC994HqTOFksiFpSv2S1o/Z3adBre5AaG7tZBWCnEeeJCa
1fmhnVjl1KRIpPmaaU+ayvNBpIYR7x2AyzYguLMt3I4XVqLYcVtksrJYWHm8Lb6nbb+JElw6A7xx
FrjDz9jB5yPjv3c0XdmSAx1Bt3FTOsDlyL0L3XW4UUeXrIFsPFyzQjoThTsxn3TFmHGywgtr6QDL
o9vak5lEywjJqk/nh2PCmMcD0amltTKijGR96WlWOr4ApPVbJxLA7eOkmZuxipT93z01tuzEnCtD
4LCWZaXXaKM7YoWQ6aPmgiZv59q6bm/gkP2WZ28MuDEf/l3EQiEo6N1CuKEfIlywDzd4CDjiitlb
jwbZUnNvlMMCP7RtuDEh74R49AyhFg0o/D5CDDfCCr+TvEbA9aNl3wt95nyhAAX+boiycLjQxS7b
3i9wZQrvtS587UB/rCTZRj3Eivya7YEPXwUB9G5wg3MRwxSZM4Y5NVDKqmKIvpOOy21odWb20h5c
PF1GIT+wOgtnrGZqoikri+FXXYjnVcdzLKBNAvHdAen5/DSbKlpZVgwR+nWJp2+vtdxwy7gLQqpW
xDPjMtE3H6iKk/lVDFBkN2ive5Wt31h+eg0E0DMkpdcXffxH4uFJ8TkCp3WEmxWeZYfw2knRuC+1
X1aXbdbqBdgRKR5rKmp7IkNQQdTe6tS/sGOUpcM3o7zSgEDzKkd31lkQ9s9hTNg6qWTy67LOURYQ
izilb9TcQbatDP2rLkKSwy8NPHhnJhd2anDHKXXS+5rdBTVQ5LnX6Ehhy+BjXKVVB3cT+LiX2Zaa
rSaKCCpyutS9OrQ3cYDsWSGuwYm9O99FE1veRzL6SQs6YaSgPlTuGIX4OtTDd9ch+0QAsOhYMy2Y
sK+PBeukCsCJMyiegCvYanq2KMB8WJga1OLON2BqCBTrzYbcRLA5Su+0egeG4w5I6gdi2pdtcJr7
eYT9FpOzCZjt5SUvEMMeaniSNIFAfjj/+RP9r5IOjAaY1yApbQ8RZiNrIcqXvilcpHYDOC9KyWcM
eaKbNOVA4Ji0Y5UWu3CIly+xAdGVKDnYEGI434yJMR5fbk4NgSKhCikI0POqDUq+5VFDf+cZYC2X
la7YMfgkOG8b2F+cpNpXevENseYz4zvVL4oFG0OdQcIvc7y6HiAV2Q8SJ4C4ewHB6c/nP7i74H/6
wj0y1TfKxgzKYuvk0nCg2KcNCB4Bhl27ojjNNpvLukfZfsFAgsZhqTFcnEMNuSh4awFcfcY3MvX1
ysZbp2wodTN2PMA1c44IZycH6vOyD1dsNzfwsOzbYPuUKSsXIdIm8eHu6yWFw2/6eUqaSZkYUaNR
DzhRRKYZjb2IEBazvqx05RQvqQgHoXXUS9PSgd6T3OQ8iGYW5a8nJQA5nz8d8TclwdOZ7iHCSYC4
2CClFZlQC+5C8eey71cMFjmfoO9R3/KgqtbguaggyxSh57fnS59qwPj7kyU/DlozqaGx7Bl+d29l
Y9irpDuArmaWm69XTWBiPpcPEk8swMnHoapsbg1gBIoivNYGZ4mX4/iiyYnsss91dB0ynpH8jWMh
Xr6sDcRKnJ9+AdWqmRGY6iPFah1wunsjYyn4dzUC2rjQN76V57dRZ1oXHU/gQf7cBC0YXDcr0sxL
beMQG4h5SaGO5Xbt7/PD/PXawFzFfinkHJGaZ6VekNvxJoQyONTzoEJ7vnQlYf+vGw3UST5/PoDs
QFA6dupBcrCERvMCly7HQCiUiWDlGLIouDxZGSi++pXGjkV7BbLzsccP/XDdEOQm9JB11bLdKF0W
RNEVkBszK+5oiP90l4Gm9/nLKB6RrQDOAg/c3yX4+OtE81rImJTQh+tSuT7fARMzxFGWAaBVEWzV
oJYiWySFvad8gTeFmT11qnBlAQAfAVIJjKae3UCk2HDWMpIbmckZC52YGs5Y7ckKkMks4wgKkuOe
9NRKDi2B3opX5ztmqvDx9yeFJ04NBuGgp15vIkoWbulha/eUXmb4jmL4HGj51DAc3/P70l/pGvF3
dta7M/vp1NRRzN5uLToA/Cg9UHz4EgH0+bLu3G/QtUfYcQmZkMLp59AE43T8apqq9h8CVwZNABxu
OitdWq7D1oMQLdQHdLGD4GsMj1CZ7UIe2DOtmxoZZUUQJe3M3gYIzRoqce0n0nxyOcvfLxp3W1kQ
XAfY8pRBeS7XoaVN/OZRi/nMl0/Yw5hmfDqn2kBjds7hYNCQ13so8Mh8sJ0qOyLknc8saArh698L
mkoQDrs2SaTwE6+MkR4p+BOoHr+IDwS6ftVaLzWePQsky8fVVQEaatVe2G2KqUsuqBWXCA5gWFHA
HM6grLzWzKwM1+fHZez/L+YZ3ig/9Z3GpGihI5N4yK/Xj6XhaodWh1e2KKJ8RWy4zOKBW+s8DTZJ
PtQzK9j4+V/VqqwC7lD5JeK1Yq9pITaIsPdNnohXQPnHVJI5E5qY0LayGBCKkFjTaBMPwu0VwqUg
j9c1rJ+ZdFOlK4uBFpo8Ngpie5I72ZtkBR6mGFxnYmZgpspXFgCgTvTER8ipB8HvhdMmO8OtZ0jL
U0Urlp5AD6kC6zqBTme6guLee+/zl/PTaaLo8fH81BQzElaBQByohxxTQEUjpIq22ZyvUuFG/NsI
/0GskaQ3acZjWMMzTg5ExrcSq0jv3zZJeTMMiIRqf866ZafaouzhelNQHVFW/hEanRCO5Mh6huDJ
nHNoqnTFshGn2pXYA3uPasATiohVkEsB++L8OEyYtQqPj6AlBp2SOPawy7JbF1i0hSQOckjibkPt
+iFPU2vT1ZW/aAak55yvdGJ/VJmgEE3liC2xIm8YZffAChIQbsL6WEJ/SoK/cr6WCW85Inc+z7FS
pkkVOGbktY6EfA5rxR1Lq+JH20Euq2JsMZTi6IfWdtxhaqO4oRHZnq97YtDUN0qqtUnb8YEc+6C6
6VvIopXW7wuKtmxNaRXcbF1X2DqkmqRAkB3QZgSqKHY/c5/48stRvLJcDVFkBQgwqQ5mXmbINkSy
EiBYwm+/nf/8L1d0lK8sVwmBKFiPTMVDARUvQOd/wWO4YHoF2dDi7nwVU01Qlq0QCstIs+H1Qc9c
IiGEF/eIpwx6KANfUgEinD9PLBuJdK3AMBwEXqHjtHmG9Pn380V/3T04rn0uOkFCfJMPvDsQ2t+A
VCiXuaxfkVRzAP/p4Xwd45b9j00VBDFlvYorGTux2XQHR9A1XD/XGXOXnZnO7Nlfd7/lKguWYHUe
5W7VHRgjd0Cv3qV9PePJ+3LhwJcrh5AsD8fw7Lo7IE77Vxk2N8gKW1Gg8YM+O8RpNLNyTLVg/P3J
3aOjemAxLitIAhQPvEfqnP92vuunSlaMN01F3kKKk+4BOfQCv18bmXt1WdGK4frUABJgCOjezUau
H0fUi5XNLApfb6joeNVqgcYNTR+Fxz40jNw0fBQtUhGRL+PCXdjyaIPIFWSjgW6eBjODPdVXihlb
tB60sAsSiL9AbJdXjruJ9axfne+uCUNTHQ/gM8cGLeAgbzVtTZCexzX3XUbaraNDK/J8HRMtUF0I
RquR0of0yT5shwfXJE92m8wczb7ct4HkU2wYiEKRI4tM20dx6R9DI7eAyK6+wz1TrYYqi1bIpOyx
vsb2Fil/w0ytUw1STNtotByP4762T3m8yytrBRfm02V9pZg2TzjkvhrMMJ9aj42RHloD6gjnyx7L
+GLBc8bmnNhzTPqBITFK2xtx/8Nq3Osiy28GqETPlD81GIpVE7+0IDCAbskaelfUpZcl4VFD7C6M
BZmc9jpJ+m0QFvbM3P36ZIPRV2wdS0ibI4lN2zcivpFaduuXdYBANHcrAcgxc/YiUqR0ZckylP1W
N+3L1hhHWQZw1yjiymdAq5jke9gM23ZwLzkxoUmKtSP1GtjXBEWbsQm2ZQIoczr8vGj8VZ9CgYyE
Ejq82j4p0huoTt8jufvF8ssZP9jErqS6FRIDaoIRCOf7DkJ2dV9jYQeaLoTIhw+x6a66vawVqskL
8GNYjVaUyLVkYXBwkJlXczbTignb/iBfnhhJ3RkEpHMU74IkgDfQqyKhM9vHeHj5wv7+4TvIcr1L
KToo156Zv2lD0BYG0Buh1lqGkAeaGeapFihmbvgxqUJofO3NOnnGrf53JcTMsWxiBVFdBDpeoN06
QueEyKisAnsZanwpEmt9fminvlyx52BoQ2aWdQaoGIF2q26NfAp+kSvVAkHx8/InTTCZ2yTW91mJ
jCk7cCGWR4N2df7bp7pGMdwwxN0XajFIemn9N0tP7sF3hkxGP3OanFhbVUdB61SiNzrMnaa4sbNj
1zyQBnQB/0X612H004QQ2/l2TFix6jNAJr/LO4HZY1XWVemy/eA2+zZ1v2safXCQHnS+monushQr
dkmZQMujLQ46c7tl5JJk3VTCXWuEzkUfTpjbmC15ut2lQQ8RxwwYIyvdWr62pkF1QNcV4LZBdx1E
/Dnc8lRbxt+fLBkOrtVAUcvk4NaGs6hz583p+K4U/WXbjeoniCPd8kmQ0X3pQ+CrcwApjGNjZtOe
+nhl087j3o+cDiQrnS+o/4qHl56/nR/jibOlpZizjUxsF9qJ8UEAcWdAkJZpSN8mYgsFz/M1TCwY
qmYDAxDcd6pW7jn0UVeUI5QtkY4xsxVMdY1i0j2BR5FRNz50bXzD9fS3LJFdqUX9ZSd7Ntr6ybxp
IJcFFlKcH2o8UIWLIQ2gSQVd+fb5ot5hyiU61QRiSDUOgXNkDe4Sg7Urqwv4zMSZGF2mWHAfJBxI
uqQ4ILv2Gwi5T0bMbks7OcJVt7usAaoFQ9MnzXqE9aYVs0Cz77SFHpnrywpXrBbAtQ7XgkzubV+u
qz6+czSAkc6XPbGIMmULrhxEmw8WyQ8OBSaNaYesIcAt6s6xDtmjlmaXraJMMV6NO05RFK2+h3i1
/SM3E75ndYzwCS3ujOX5tkzYGFOs2O8irGq0Tg91PgKxzKDfQFJazmybU6Urm3KfIm2EBjZsANoL
hV78xmPq62Ufrpiv4BpPKpCxDgzENFBIenupczGjGzPx3aZiuw5EKkxHQpa60M1fZp7s9Ei7sGjF
bGu9Aq22b/ODkKW4bhLoPCWsmgvRmjBbgAI+LTrIw45BeoQ+fN7z4ptbZNqBE6jGRAiYsMiYQg3y
5oyJjV/8xYHXVKcOjxIoBbPwYGW/3CEEemzTgdXWx8uAd+B0zoVdTpjbh9THyUIaNV3XuAHqAacK
LK9NDelX8WqlBDJfvy6aTKpYpRsZvhyIiA8AAd4yFt45hM2tFlNzSVnmjLAljYvZtG99vkoLMGt8
6HrPLEUTm9gH6eGkbwYjGpgp0DcOJNbzZpTu0IDGojOrw1TxY5tOio+lOTQuBfSkNbHJLDJo6UIM
m1Z2mkaA58jUnrHmiYrUjDO8UtPBZyQ5jIhdHVJokaW/QuP0sr1YTTlLkBaWQnQtPDTA3SwJia01
dJaLzfnZM2F0as5Zpvd2Dm3YFOSBiN/wvmtWlhkD28Pkbw7Ewep8NRN9ZCrbgS1Ltx2Ddw+QU0h3
Tu2Gq9Bnw1usg8pwURWGOlchDYdYJUjJ6nHzZot0ZzfWFrG7M9NpwhTUByNfQ5xYKu3okJTit8Be
Kal54QgrM7WEwKQkURQdMNS3NtGSBUJd5lycUwOs9HwWR4XpAxN+AFvgvejqK0dvt9gjwAGNZ26A
U12jLKZAL1CbZILsyxgxYYB1UXAr+zlpzImp86GlemLHQZORAWl4KJ2Bgp0DvmC0azNtd+enzVT/
KHtxlIZmAiVkfR9CPNzryngTMbyllk14bUDt53wlEz2k5rRxMqQWdJrCQ9AZz21ega0LZdOZiT9V
uLIrt34P6I5ZBpB1AH2Q5OGNHlRypvCJ7lFz2Iw8MAOrNeie2PW9LvRsqTU2H7F5y1BA8e18/0yM
8T8y2AxhFUisDQ6yxwM90ZDaXEAzcAFVtYfzNUx10ljzySySSMOTPcwMirJR4QFFTHdZrceXLQ6q
9ORQIEenDamzp36T3cTSb3cE4N3V+W+fGgPVhMPBrGLcHve12XfYJRnC7cpSLuwGrL865evz1UwN
gmLGACTQBHJVaISon4HjfOFUrvoKTLbLylcO1ENgc2pbg4MrcV8vWjYykXA7XlQJnXn9GI+4X5zq
dMWWIQ0T6jTonb2WOhByATYOQNTX1CAS2N7hEaShbplZGH4fCvAXNUrNLHNA0a+QUWDvdbO+qnT+
NNjAlqYMSLvzFUxMXDW3zEFCRy0N39o3XDO2TSrpE7Sg7JkT/cSYq6llVUkJsic1ax/LzoFTH2KB
JTjgj12WFi+XNWCc1SeWZ0hZGSB/2vuCsYA9d1AwE7dWktHs+XwFU21Q5lUByqmfZ67cV1TCOZvW
of+zwQubsay1vJw7yU/VoswtFnbU7KqE7UG/du503qS3UdEwsA7r+u58QyaGWk1zwgtb2xWyYnsB
SZVVzbvKq6RdXBQUAblfxb5t2eHBJoOaWtRDUaOkEVxecFHNGMKXixRKV0aB1nESBlKDjms5vAaB
gP5B6W4r113D3fx4voO+HAPUoYxBGRIZwd+IOrjDoeI0GEuK4MOlbJHccL6KLy+GNlM9XyG0wkD+
pdSDmAHEPLvAB0s3atdDnMkN0mtjUJD9fgUojTZz+ptolOoLcwnUPyquSahMhQfdKl8hTuC5w4Uh
gqozTDdzILfKrvFqfWie8T64qm3BZwZkqrcU23ZTqwUTrWpAEqd8bZQEaDscFzaii+kWULZqE7N8
9PkUxdP58fnSRjA+Yy+erCZ1X+jZwGzuhU4R7aKA9xCiFeHMO9hU6ePvT0oPoeJBbK3iYNAA3ozN
z7He2hJnwZnZNVG+oZQfgMQ7FG5DjkD0B0tHkus6jWeWwYmyVY+bhcBDHxDI2jMRK5suTDvP25UB
QfmL/PHoemX9cIEMC6qBO0e9YhsW1AtLRhDmCVaXjayygBixZckQmAcPwqXaMrE7bVWxbg5b8aUj
Bh+vLB1xIpwYDxXO0SVPkbxiLF0X9IF09yLqt+cbMLECqo43qzCpCCrTOcq4baHqDkneZtVbIRiN
7dX5KibsTUVIReDwdDLMMQRadm2n+h1EEI88BESkKdyrzka4T++bM2eDiQml+uPM3EdCoGEQgAYh
R8H5ssjnSEZTRSvrRm64PeCGOjmGQNv19nCf1vb6fBdNFa0sEFGLOMICyZjHMSmpQD6KG8QzAzwW
8Y/jJbQ2xypPVgeQOG3R1pIcMx6tNSvaFF32XkK+67IvV475Wmx1YRFq6BTCDEAkbQLMJqjH50uf
MADV45nqRmTVCSNHHskbPS52EvR6OAeWpgjeonYuOnXKCBQrZq1rmTZvyZGWulgMcG/3NtnqSD5f
6Kk1c9aYGmPFmLvOjYJiMMmxIFB50qJlkFwU02Yz1ZmnB7HfDSHGuHIKpGewqzjL386PwMT0UR15
VsupBQUNjMAA2nf7SJtnDp2i84VPDK/qx+to67LOGeOZ3XRjgOCdAREO0AkS8kpo0ZyvZKLfVRdb
57B6kD5sCyLPd11trRy7mTt4TfWOMvuZWw1Zh4C5YwGkJRAa/W2OJQcs4pmlc6qDlN0rhchHKjgG
FuCre4mHWThVr6o8uG242AYdpPEu6yPFACxmBIml9eQIWtsSm85qnP/ni57qImXaW34NyePYdY8g
3OoLh8Xamqf0rYKa32VLkOqnSjKjgtiqwCwq+p3FyMpq59zxE3NHV7xUuOgbETE16Cra+brOyTJ3
9Zlr/8TQqj4qXRKdQ4H0X0v+kP9C7OMSm3uZ7SVLZ/p+6vOVHUskImhrvyPHIS4Y9GExNR19jir3
dfQuFJLGET/ZWeCBZE0HwWrsLP0dlNtXBNxlA8IxWbdjrL8LwOcfWAtvj5jx2U712djOkxqrAHyL
Iosrz8j5Y5F3r9CUfDJtJ1zWAxDzYbE+P2cn9gNdMesQ1tXYTNYe5cAJxkY4rHpoca6CLMhvmmZm
aZ04F+mKcfO64S6Iy7UX2tbB1dN3To2l2SDes+dbp4nuhWhmGjRVlWLfDPs9BSm99EROjlGnQ9mo
XqalcR1wiKhY4RHRkTM3w6m+U+wdalBUdpFdekli3gZ5eocAzGMeAHA8pGKmjol5oPqvisT3+0SH
dJPLgmIlneyJWoNYBqkooAaSvbeaNZf0NWFCqicr1XRDyAzMNZCY2rsmCSroZGoFuSiKzgYwTJnS
HWCe0MerPVJXPyUUetY0lRfai+ooKxEvhzzHqvTMQOSv9XCsU0h5CMHMPYH0ybVlWVgTztvMxBRT
ZW59JK8PWocxMYoo26VJq0HWq29vYgPB9UNsNVDfKyEAI+u5+OipoVG6LisTEkiLlR6HGihfR6SO
oVcLHepypklTFSjLTeQMnU1qgt2dBS8RgxKry6FXdL6/pgpX1pjIjivh+FXuUaj7QnqTUWjmdP7t
+dI/HiG+OPardCY7ZgROTB/W7r70+Z2b6LsBCWM2dMEy6wdShiv6AL5cQBhACNU3nNlXOgTCWvOB
JT40rb6P572eR4sEOF6dXaUhebQQc2BrRAO83NrPXg+nOkJZm0oAqOEDwDNWJKmLBckR95LGczSB
qaVCWY50C4xr35Wd1wSYHJrv1STZQiLreTDsGwT3PJ3v74lVT/WCBgBjZsgs4B7XIyjt0XsixUPn
jvKL0bfzVUz0k8p7EpCH0vIMMsRMw1McsOog8hv5j8sKH7vvZGdtal3guSbjnha0P31Nv6VpeuF3
K4eQtoUDBkBB7pmZE9057jCsMdxzSQsT46spi0DBO3QEqPZwfvEa2saZCUFSIdO17mfOKOEDXQjR
mS+XdZOyIhQlhRjRmDVbOhDozcwIWp6+eVHgqw340udBoJTojT5UAxzoyWNtJndtFS9bq/11/uOn
5qhy3iChWzPRYDcu8ngL5D0SGaN17/AbGgp3db4OOjVLFWtmFWLlaReFXup7LrSLsW6s8bQRZVdx
Dh0EyDyQyFr05DVqDEhNilUDLKc1e8meaqNi7k2mu10nAJyKzRZRCc26jKxbPXReLZ5cdCcz1TTN
vmrtIO6Je6z0YSPq/j4W2daM4n2TglvpXOhuMtWczSaSbdSWYIqGEeba0IAwGrkQWTg/UKN9/HN/
MNVszR667FDfyRtPWs41Nco7s4MiB73MgW+q2Zp50Ol9bpDCC2uIQwRR6UJ5xZ+7lk19vGKGhslw
yLRkDkhUddta+TNkaq5wU7473zdfTyJT5TdB36VNaIytWRPWe5lTKLD32Dc5LzlSEGa9u1+biukq
9sjcnlnQNMy9zDe0nRABFNtJEFz0KmCquZU5tQQQu37sWXmHMz6Nll2W5dvzPTT16YqZQeWLgxBV
xl5iW8Y2Ig40g0M2B1SZKF1NooSmVxiLLowhPF04mxrqNFu97GZ26om5o2ZPZkXhhHnRRNjpKo80
JSju3Y2jyZnVYerblY20ZMwBIEmLAKZLr/rIfJOkEjM2S6e+XdlKwRpOazx5R14zIDHTZYvI2umm
uSJOBPm4eCXLfiVTY+0Wz01mQcwt3mXVVU9f4fddnx/5j/SzLxYOFc+kJxRQLLsDZYHnC6hnxv3G
8G9zAVVv/NBBvPpqqDZGdIvMmiEQR7wv7HJwBTtoGuf+qMD6s5VyqUc3pIGmedIuWvshaB7yJtzo
lQ3N4Pc06SB6tGkhU9PEb9J8FeKt9u+gExXlD46drFA0Khvoq8T1HLURiy9DKtd9Y0GKx4AMM7y4
yeOgh2vAkTZ17d8bSbWEc2Iv/XTFjE0M0dS+2jR9Aj3b0kMjkJezcPS9T373nQcJnQYacpUeQlYP
NKKwvkr6TTtcDaS8CRL7htT9FoCOp6j/+Og6mAsI/LibfdW/48Q6OYm5WZQRDeoxnhnWWx8NyWxE
sRqQJ5IvjWZAvu87tKbAgN5g8GUKVMMAvWz6UzSQpYTUqhHMOQWnZptyHLERbkyMqIAqYlWSBW+1
BhFUo8Qt1ANmZvTXpzc4nz43lhvITgsRaAFEbQ8RXMBBYkjzhY5x7cf2DQ3moB1TTVFOJa0F7Vqo
QQRegizmBfKA6wWze8Q2l9lMS6ZqUFZEjVPT7rhEMJ6JuZB00YPTByFM0H0+b3gTC4uabQqamx7n
DE2IXCPdBVEV/1/Ormw5Up5ZPhERgFhvgV7cthl7PPYsN8SsLFqQWATi6U/2dzWHfzARfetwiJZU
KpWqsjIzFksve3/0jZ+/bjZVLUDTC/APuY5hTotPaabRDJpBe2yv/rFxq64prEJutcaCEHhetfNp
pHU++dYDo9NjGLiH92ex9YmVf7TKfmFt08Y5+tPOAmw2TqjRW8kPUvcf3//E1kJd//7X8dQgwdey
r6PcEMg9kuoePsc5W4WrbzOkcHX+Pa/m1DFtmAceXGA/PbvUvIip3bmftn7/6lDLsa9U4ZZhDjHU
NlEzAFSod8GXhen7C/TvPJC3lpoC1iX22tkqcktDzrrky08qlrN2wiyIxovovR/lUBc7H9s6FKtz
LcEmAxgKDXIvnKNvY93TKolgZ/HOZmzkuL1wdaxbaTtyguxoPqj4CBzKd6qie5u6f/jS3gmUlkDB
Vzx6pjuMNP7z/gpuWPG6N7VAi641DTPJUf9/rWvrLkRrKspk5156O8Fh/O/of92V6qKM2gRT4OYu
i1OLBN+HZknkYu5UKY491AoTMPF9jqauu+1krvtTx95ucEbolE99/NOOzSkKABEzUfdcK7J3/Dds
e92huiy0gOrlNeaYovtuBg1jELzYqNq8vy9bw1///tfRV3EjPF06U+4bO/4QmkawrBZVLBNWQnhy
Z6W2TG7dnmoUmtBAvTbkmtAUfbBHyLCdiqG9q9rxnhfTPZ3ly1CB7TucXt6f2cYxWlNagUfcZgA8
DjmxENQRsvyOjX2jNburVaPFAFZMd8hZXZ37BtCAhvjPPAImLdLH237/yg0odOdp6KIN+cSH8zJa
HyEsvOPvNyKUNXrPt1QpZzEPubnqOQ/xNzi3UxO5R+Z6T8D2fXp/Bhu29T8IPhJ5cxezIS8Fmq14
/AViL89B3WbvD7/hlNdwvbrXwwzKmD7XdPqoG/bLDdgxpuZcSQZhUDwkYr6zYFszWT2AYoeMCwVq
Oh+I9zq23Z3NqjTUfCebuOG5/KvT/OsQUrgkyaHxnHPhzEeP0uslZuIUAvDBYarG37gSivs5CP1U
OC3d8Zcbk1pjCBQrdWzby5CLhUFXHjJ1ZTApaEOzr+9v0NYHrn//a1pQUh0m5joyR8X/zopjCMqj
Igjua3bjDK5H/68PoNXOgHPNlrksXPHVXcYpr1lXX0K/FjsnfcOLrFGO0PgIQPoX9fmVqTYBTKVO
HGrCnat4a+NXE1hA6zjp2u/zLsQj1+kytIukHTq+krAVD7GhLNVjf1DQAXl/S7amQ/7/ijmRpg0P
aZs7VREns5yhojrQPVWarems3KIHIjC43abNlTkXSCObESLMtMaj9Eycx4i0SWdu6bsPPX/lHZuo
Gjrfqdu8bt1Mjt9D7I4Jb6vCeWuM4hhz7g9oT8kpVC+TwqItdmUudzz7huNawxNj3/XU0Mwirwbi
//J6Nv5yo8k8cl0uP51QgIKYWPJLr5Z579m7se9ruOIYj9WoF1dcowgXbLdlO8hDKTTZk4Hb+ABZ
GZYkS0Rrb+ryUCxoWmxb4Y6PEJ8Ooi83We4aA7lEvW2IIiIf+gpkC30uopuaqSG1vnK/KIf22g98
kXd47v4ZPS1GMDjYw+fbfvnKDbpzSZgFWblcSwqCC9LN4o9jh2TnbtpY+TUW0lnGAuzcU5v7TLdv
YFELkJbi7g4qYctWV/tKuOrjyil57pfuEaw+RzOrxxK0+VHnntA4mkTRsOPNtz618h6LYqEEy+kI
7/ENKnZvTfwEb5UUy3NURalo3PT9/di4ltad4AuUZSxG8R24pbnvj3VYJcLYOy59aztWj6tZ2KPX
TfWYQ4BHJcKzU6gU7d0XGz99jYlsgrCcXFEg7rRo+LMJ2PxkOifH4/TTTWuzRkZGJcR9XBtHoQYh
fuJaKhsd6zFY/Lvbxl8FUsFwpf8qPJH3XX2VVUeL/xDYzp2o7HAHT3U9tf/INZKVGRVcE7fvli6f
qwKci80YJfYA2t4EUCHr0EWdvA2E6a37YQ1B98NUTjL3u/aP7/dfZ97soUi3dnplRi2Iv6KwWfrc
d5uj6fvXUskziGB2ztqGla7hhRH3+dgsHMPr5lOsu5Pv34aV8tbwQh9a9CiMUzjoxgpTPesvpRVl
czFx6MTT8012tAYaVs2glXBrlZvOfqgD+nGCW+qcaI9JeuvBuu6DXcZyqSxSKlw3ZZ/Qq0pXW0xv
U9+monQgt+cuqTer335YpsJt9qohW/uyuiuAzxsgsGXJvPbK0iQ0AJdKygxeH7ct3BrTwcPYaiZo
XCBVZueibV+AEn+R1rRzvjd+/xrPQYjmS2VYl3t+fBgDes9a8eumLV9LdoUWdJb9vlXIVFTRQ98D
UOYUUfVIyC5Z8cYNtG4eXvpZFbXiKuehKjPbmklKY7/NQFtYf9EeHmJlE0+XZrJ3W3E3nuJrVGbX
6Mj2gPLIQdfqxJ/tikwUlPqDssUjA1+c89a2nWuxg/FJ2Fo7EeiGd1mjNEc3bI2cXZkXfnzXDOzo
c+fczf3b+1u1YQX/Kdj89S6DFqUmlSVV7oAyXd4NujZiQAtFV8to5xLf+MQaBQjaP+FfdU/zsg34
i+1W05276L0W043R1+3LTQQW7y5aVN40pRMfVDRb0WlsEc7uPF82Lqk12NNuW0f2lKjcRfskm/nJ
6e0CDTIRnCSvv960DWuYp7JcPkbUVbldW9bncW69HNjSvXTrxhqtsZFBCEASeID6nKCJO7HL/hBY
zU1UE6H3X7H4LwuaInDRD6Ojct20F3t2P7pCnVho7SRctn779e9/Db9oyyzuYFTOTBNnoY2An7B+
T214a/RVzGwH/lgpMas8aPw+cUv/LrT2erg3Tu4aAgmVPK4LXSi8eys3K0Kw0URX7SdTuPbpNrNZ
Pa1dxjwbIqoqrxRaQU5zGYn4EvJo2Mubb81hFdsEgGlRm4AFDhmBXAb8nkXMJJ2li9ti8LX8YrA4
LdJpOL7GXh5rHT9Y4x5f4cberqF5dA7AVDvGKrfweL6EXuEkVtiYl5uW3l7ZZQemcECzS2Q1CBie
+DBUadOGt71D10i8YqygXkGR1IhFS1NuwG1aW7suc2NT12IIlT8PHYA+XY4yj/nKRI9bWYEv4ecw
LeLT+8uzkV9aCyKIWBKnl1eHxsoHILIFKFCib5bqXwsy3Y9qzoKifWb2jfeYvTLUvqQz6dEKmNOi
OzpB+a2t9I/3p/JvOyJrwF3ZgoSmD+DgFtpnUdwegVe8KcQja4xdWUJssPU7mSsF5gUvJG7qQ483
5/Ny2wEja6CdCiMInsxSAghjXXo2n8CMsfMy+XcMRtYgOwLWYBnbWPN5QfbQcSZ5mMDSf4IcVZS5
rjumTYF5hGrsdtbr33cxWXcreH5bVZThXJSSINkHCxrM5CegIsrUcFuzCllLNLKO1vNkIXqNZ3YE
VUKZRE39MtlDyph2EscRd5E1fXnfuP59Fska64dcnwcdBo4sbxf+QptEk0DQcslA47CzZFvWu3pj
T21ZGBttI2DTl9OxCtvfVYNc9fu/fmvw9f3TxJZy6djmvQOYvtCuOra9FNn7o2+tzepMgwGejRMo
SXMCSQk8hs5SND96pm9q1SZrmF+BuCWms2Y513X/gMg9SMPJG3aycRs/fo3zK2Uxg7KStYhb/Kz3
2IP022dL7AHmN07CWilhqVq/8aLr8H17HAP2rQFhJYsiJx0beuMCXb/9V+ilpkEVI5Vt7vZ1JuLh
gc9qJ/OzYThrFB9p7dCaaji+FnRMwBBaT1HRTsf37WZr8Ovf//rdfTcVMSe2yFvnynwmFzTOaLSS
3Db6KmQsG0dKnyLvNkfiD4IAKEbcpkFI1nA07jeazbOROQhZnaNdEOAUI7mXbduyyNVhra0piIf5
WlgYLYidlNeUp3yoSff6/sL8+31M1loHRtGJNGj0ytugQ4KnymNXHA0aelnrfJxlsNO4ujGNNRAN
kNyojwLcOrYWP7uhPQlg4EHfuuMvt4aPVsZTdZ6DzIHMG2ISPX+j/ltX7iWFN07tGoNW1XoJLB/e
fuzDN63nezTkv8rJOctbL+W14AGtYUSO0Ne01HCyJfsUe8Ml4BNNaqLveDCefLFHG7Gx42sFhEJO
pZB1zXI1AgTshufO7ZskrpufoMB4IONNTHEhWWPSosGlbikCkUsNYoqkqTVI352x2Ht9b81jdaTj
OYSEZheyPGojgdt+/GFFzQeATX/HiuTDpHe83pZtre5iVN7iKY49lgvWnyyvuJvG6iGuyI7f25rG
6oB31SKMa18rxrY8DGX7JJrhiCaUrySWl7h0d67lLSNeXcvdUMZDKQ2qWKZv7nRRQYYs7Ko7z6Yv
hbw1cF3D0JrWHmc1FS1eKfXyUE+yQw9kM/x+31ltZI3JGoLWIhvNkRpu846Wj76rVdZjI2bW3HWK
v2iynOY5OKuWHONB77iujQ1ao9AcYzl4S5QyZyI6l57zBqz1ObTnj9IxBxlXO3PbMLM1Dm1Ei2Fp
0brKp9B87v3mhCfeywDE6/tLtzX89e9/Xa+jCHyNrjCZx9CknxbyNfD4c+9YO6+KreFXtzfYnxvP
6eCADSu+QFDzNUSYL909/vOt4VdnvaduGPqGyTwCMf+0uN9LwlNi30RLG5JgdcSJjsjQdq3MR1l9
bKzlXvdqD5q7Edes2eKIpBPlkstcFGX8w52J9Tr5Tf/7tm1dHWtfL7zuwwhpHnEFAUWtU8xHsIsH
6I+jTb/Hcb8xiTUh1tKwyZsKm10ZmL6VFv8heLHj/7aGXvk/47kqLsaZ5VMAOjXi1fQUeUDkvr8+
W6Ov1qcOB6fQfVjmFLz2d9yJ/SOZvL1n+oZrWANNgtDSE2Mtz7uxc0509OhJ8bk50dCzMnvxgYgN
CD+8PxXnuiL/W3gFtf3/P8JWK2ilkRTOaxHSJ1Rbi4eaGXEgpRdl4wioCZLdYeqLqTsC3sQzN+Dj
Q9WaYCfK2lrMa9roLx8S+WPpWSCaBN6stRMRaz+dpxtpm8gabhjLuuzqAIewsSyVyJmheYUchY8+
UNd5MIO1s45bs7hu5l+z0DHA/nZJZT4BIA962dlKzLV14f1d2rhn11BD1ojSLUIqcjMGr4UJjz5E
cqHxlhUxKpm3fePqJf+aQdvqMHZrHBk3ct/aqUsmBDszB/p/8fceTBumvVbPCBtnGtvShyC5o75U
wnnU9pLHRZ3OwfyxUnLn3tjajJVj1zbEXcxgOARLKE0oXjugy93djOuC/OvErLZ6rELITEkh8mVg
F13VZSL98MLAK/T+Rmz8+jWwyZgwGAqOV2WxMH2StrFPXlTvUUVvjb7aZlNI4XbGbXLP7gjyZvxH
6e/VkbdW5vrNv0xoWZiLhv2K5sZawiQiY1JWw3dwUD3ftjKrfQ080g0MzLp5CD6apCctS3mxyzy1
ccjWDG/gdbPIXCGNLxUYv5AP+t5Z8g40VzyBvNtNNSyyhjH1gG+4blWKPNR08DLk3+slQdzMv9y2
RP9zNdHReMzhgAzWL2UxZBJw1J1rb2OB1jgmOi4BndyB52B5PQyieTLx8hSDoTGxzR5me+sbq+vI
kZYwPHR5Hpv4WMVx5jfRqemCx9pZdi6cDStdU70FYXN94Hk8ZwF/qqvWnU59FSzmUwualeLzTfuw
hml7enJGG6ivvB4Hx08qHjnt8xQGbC+puHGO11gaJsCz57UBzfkQRVk38IuGtPXOXXBd7X+4uDWO
BnxgQOfMmudyQKXbsnABtJBbfSwHESUakUHKSqtNY+ZZO7a1NZ2VW6qhwhKHbcPB4BX4X6fKM5fS
WvQOwGVjPmvxidgta66VxfMBVY/RLb5oye60sbJRNnkzNPcSwpC3zWTNUTvYCwRAPNxxzPbJVRY9
iZc4ON5mVisPCB7iwBraHlhtqCGcbNdjmWa+t7PtG5uwBuGpzg0IZEaQz4zplEEfrcm06fcoZLfO
3Som9wjeQ36DbF0f209VyT4EpQoSxUj2/tr8u85IyMr1CXhRAz12xM0uwD8FzNPRn3rTHxXkRDsm
TjMtH2zwS7z/uY3prMF4WB2kPjhyHx333/hYogHLaxIwO+4EMVvjrzyhrWVnBa1AVTls6WF0ne7C
pQAp+2i3P9+fwsaxWCOnAJPvuD0ELK8adulc8RkApkfb1l8hqXXfVtMrr5rDbZ9aGe4EfNksxMRz
y7RfyoXf9cikNh5/CJz5xetFijLb6f1PbVjxGiZVzZ7uooJDIsqKZ412BtGBEwJt8jt2trVqKztm
HGkD0cE5mqU9ADJ5mpT9VOjuUDHrnvj+AQ+mHcDR1lRWJm1kF/t2gQ2iZfElLuOHWAx7BbsN+1qD
mXgRu8jYRCxfePezaehdWXQfG0zhpl1Yw5i0RnXWFwrDi7qxkqXs4wTAP3NbbwRZQ8kCrAqqUjHL
7dC9Nl1NHiQEo75TO75wa3muAcpfsaxlN3YzBVieTqmfKkIzYnR9p9A9mq6t8a9//2v8WYy1IRQJ
YC/kx9gEyQIqqkR03vf3138jkPqPFemv8WPjqrZdMH7g6hcpvAdXzm9qcO/qtttjiNgwT2d1qKEX
MddVXdNcjDEKazajWTTd2EpJ1qAp5BZb9G3XCDcrjdbgUY4J6oR7YMGt9V+d4ggMgR3voua/5BOc
z9EONBgs6hvfoP8lm/9a/9FpKtqWJc2bqAWbvHCKBMWwvXBp49evAcFKR67lDPBBZIISGNQOkqDB
o2UOdvkwNvZ2jQn2q0pNwYy9je3ISwLRfulLf+eFu/XrVy9ordtJMmVoLqlToT+F8tSalhnBhnuj
fuwaimjZliusIvAvyDB+UVb7AgnZHc/2z18fBOuT5VihR1Dy9C/A2JVnd+hOS6TmtAxicYvvwRdW
5wos9XMYqtm/WBEHhjiMTZ2MuhRvUw2h0ff9w9Ys3P/vfwbXr+d6Hv2L8A29gLkKWo5WF51NQYud
hfrnRRkEaxOynYUOzSSCC4kmHb6oyI3G18CyL+1Q0PhXFwZd+ShAvPIJIPFi+PT+xP5puPjqyrjE
QAWrVbFcJmcG9iheXKgrF8vOnP5riPifpxGGX90LpNNd3QcUk2qsMXFldIlE/aOg3UWTQCReEQ2p
MN9LtpSJTYtXcIGqFBC+74I5uZnKAnmR/uDxIZkxSBn0YNZpXsNheBuC+HNVFt+LCYe45KS9hFU3
nMHy1iToahTIYaFL7LZFulrFX96pQrlOAZgXXPq54NMdM2bkd14Xhntt3lu7cP37Xx8I+lJNEEF2
Ln4p2z4R/jge0ate3pJGwS6sTsg4GqesR8fD1nJep25byxqSHaz/8f76bJyONS6yA31soKnykAAV
IMPWvbhvzNAffM+udj6xtUKrC8ipFHjyB+5dIE/pANg5BWdrBkry/Qlsjb6OHNuA2Gg+IBexIO5O
unaJ0xJdpK/vD+/E0X99Af97Evw1GHKRvWQ1xHEvdlf1p6Wi/pEy7yc25GBTLzrCsP7gMXHXxiHk
6HqwHQW0fAPt75fF4aCBpV/60P9ROcVXxOZNFlTqsojgDqwtDOWG8EOsBzsHGeFDZzdDGo8gv5Nk
cg6trJ7ASvV1jqc2jSbndxMG5dlwHKmybcG5ycUB5E2/O8fPaC+zVogv7WxeAgeab8r23kLZlmlb
zI8TyB65Z8FTRG9jVTyLTpaJW8hX0ccnEBQfUJx/dar22S6j+nAdB4iEkyzsrF5oVjnjM1ofv1t+
KFPuh9+5bVJqy0sElUtAjE+D8M6q7z5Vg3cZQ18lsT0eu3o4d20BDdIqo748hUGVCsgYeD659zw7
TnhQk+T6uyt/WVBXArca6kBhUiLnnChveZjqMHPrItEu/TCOwQX8S3cUPWbU9T8UyniJFYtTTcnD
yHzQji4XHUSHwl8O0VTeVUF3qTpzaV37bqmmt3L2EtaNAAIFSWN5r7MOvnNwGgCLmE+efIKEc5Eu
5fIE4OC5FlOVxjX/GbPqeF3eRjjs4KnoFd24gCu6tDn4yBX1fP4Q4/SAbdH96jVdZvrlOFPvPtLe
V2nT1AezLnf1FwX+siHyw2Qq7S61i0VnLZffryutm+mpJiBSVaz+1Hvti826Axpyz8DJHoISvGz9
RM+jHxXHtlUfuG3nTWd+xVH0WFFvPOjO/XXN8hB/SlgYv2ml7qlTHxVVB7SSptRZfkV1eWxLi6QS
f+SFde8sMnEKViTlqKtkMXTO2rp7IehaPi6Lk1uN84prPkj82PmlKjDNtZH7VYcV/2CHw4Pj9Poh
IO6rHTfWwQlDiL6PxkqaKgiOuibPStRPjqlRRCtd/6y5C0bSSeusgZpYRrkrn2QRegkwcWAs6GRY
nnAD1Gkop+ETadgd70T3sepblBwWA6Gi+UkpyS5sEKhvQhX7MABliz0WX6M6DE7WEtSpQI4ugIBm
YvPmm8+G6AjgfgYekeM8gn3d4S/gEDVJo6SbtpL8inlzAOfKUxMUH1nR/vaskaeRO/WJcfojxQ0h
lu5k0WY4gTKSJGMpzvaCopehtk476HoRrc9ABKdQna5TL7bEN+hQvgJNRRMnLk7GCt+GYfgMtKh3
Cht+mqaxTOKQvtrW+NYzdZqAx0xc03xsurLLli4eUtjtw+i630yk74eQPpC6SZ24P1C22ODbtudU
xfa5MMWcSFqjYCpUxrxepiagD3zwobsJgmmw0zlz5key+oCa80fJC1Q/QpmAle0i5EzTEiJHiTME
F/y2L9Ac5SpxJxs/k2uT1naZNI14sochd5fGhTSF/CXt+qVZINdWNwRppr7+QEdQJtQDYFZjsARJ
aNziohpUHpsevHWRpCcbzSVoFvth1GLAaB2Z1LCYJnNv3DsOTwndzunP1fB0NL9UWn8syunSjiX8
WRN8Qj3LytA/frZU+AdZryHrIPwset9LfNAGdn34xVcgHuHxWwix46ZoXy1kkNCHk8F1sASkPf01
P/YoffEQ4CSCMShKOqF/4d9/1/4UpzaoZo7lpLrPsROF0EQyqIGEA1zFEoGAwoyA61f3cpijAyjD
z87USxB11yrzGv4t4BV4Eak8tWWkEmIFx84ix6nvMxIW8BZOQiZ+tkrQJhbg4i/7dj4uphsTaZU8
NZVdXVHc9Nwt/uPkQKnDCprmUhEg4odwvMRDnAoVnWzPSTspemSRZGYt4lks7beQmxe37s426aB+
Ok+OSMAq66YK0H1wZgTjvT8UZxHxL2NRncNw+AglUJag4yElHiS5aL3459hVv+0eJIZ6mOZDeXX5
4XTRfH4o+ZhB82ROolIPj74vH8DgqT4sdXxPujIDGuZgiRhq9LHzWMwkzpTrQb6K2t9dsnzT0ZJy
NtWJL2KOE+x8KTDoCYEkPXM+u0kcVR64ycAQHkgbniF+Duf6sY/VxRvt89ywKin4eCiZ+lgz+tyy
Jj5xADXAgr6gFFZHaLZi585iRxZMB5AfJ7EJwUwLOdiA9TqNIvo9JGiGHUGDBMru0c8sufxyKIx+
MPMlaqHs1QQ4/6Ie0ALVjSmURtxsDKrhjpqu/MiLtj75HHdCLadDqYqDo81dVNvdU9CTrA+M99Gj
S9I5MzuUi24+jwXFyXGEkxTYOBAo5GUcvjIEw4RH5bEvnAZYg2FJwYPp3LWF/3NC7iWpegpJ+cHX
0GkZ3mrI5iS2muNMkpDjIc0haq/HL7Ya3aSq4McMlV1KZiiqKY/+di30Z/i2Y84eQPt3jMxB6jSg
ZCkjeia2xQ+DNTlZ37kkM1bRnsxi6pRY4Qf0S7n3CBBw9IC4dcmj6cvMH0E9aKBX3cRKoX0r/kF5
eIeTd7EmtPvqMPgJhJqHlgeolvEBmXlH6vaMPlDg+zRRn3Wg1UMpVHtAIzustbGthHa2fC3sQGZR
ENYJ2MhBfEaRfe8SS3sLdMSpRF7LBj0KcQtIybQgPzAczwpNPfgs7tdAk2N4enDl1PNU66b80E2L
PsphmO+chiCtyijXb+hNajK0RjoMbuIqiYUuzOowxY16raIQEajlBRmp3SEd6qE9jFbDL76nls+T
YQ1YRYsFclq9BZxaYwUJJRxurZW05ck0e97vpiiRvgqFn0Hmwdyh0ZY+F00/PvPYdcQBGBLx4i1g
oUCPyPAkmVaYoqMGkKg4zedABtQkJGSgNK3Hyc3sCr21kFAR9oTrs66fZ/BcDSQczp4wIvWdaZrT
xqMBLiRvPjBTdW+laMS9z5rpXEi3+G0R3f6uC2nKJGSoOCxqHtukqr0wK/tyIVlXK/St0VYF5ipp
P5wmn6iHOLKaQ4/EftJbejhUdeAfK7AuHwdErBek1JpDuBTFI20c/+Dg+XGiIIT57mnP+jDFXp/H
kjW5XaHuE1v2cqhC52OxeFEiy4p89VjkPuEh56e2LhCm4rQ9M+NOcYIEMvs0IT5NHfR73fNgct/Q
ezJnXTs4CJbIcgiKJUqgoDY9GNXUP8a46lOm6++Ols9d2X73agf7Dn7uFI8KRGyz+TGJcToyBlbk
cqIvkedVCZSD2efIRTOLvdQmlVFHs4brqkyCqXM+TDISJ4BxaAL3h8SDB27fsi/KFxKqKUW+skJr
uCuACTLAySaLtk1WW/GHpmzrjDCDmHgeg6NjKu8O+Eae6Mq4bzUbggexAETkduo3Wdw7VOCqp84D
kqnsw5fRyB+BnOP7SE1uimDeIEqfgz9mtHlSIhxLCjqhLU2TIWmmAkYnCCgiIst+JKa1Eqlq0OcW
PXuDMEp36dpY3MuYuHicg1bZ9Yak9cx4xzm4alUxxVNGysLH8eXthWmb/anQdJiYylRHNbMpoaq+
w+8qQHuk+RspTPzEtIhSOEYvFXXJT0FIyGOgqP7MnMEpDzX683HbXxWrNXA6RwBpnHSJ6iCB+neT
+L3AFYP0cdYXXQnR2BiHiPVjShSYftEcNXzrO9mk8ULnhNsVz8qw5d9oHP6M+nAGj7C5Ss0S2P7i
eXeBmT8YY/xPHuzrDhD45ug5LTuRKXiWdPhkV8OQ2ItbvoW9xqVU0h+wyOk+cn12cSkUvMRSHAYd
dpkHxBLWqeIeimODd6akd87E603KCjBy9cJ3s7iFmp7Cj0wZ2p1TaHOJewYCCry46JAxpcLMDKzL
fIUKCwP3bErrzkn62mtSlyBOn+cI3NBc//Bcezg5RfdkelUhcmvdg7THTwi89GfTNH7CojA8DgBf
jz5ie1l3TeZzJg5a6fIuCtxXWpF7xKUSfkcWqQgn9Z0L/4fd9DSllpqTUkZfMUUr111nTqqfP+L9
2yeVbbOk1+5z67k09yA5fAJ/1vR7GLV1UKP3TS+47kttT5+iWckskBE/IknCMlLN00cHom2ZGzpe
wq/GT0kVJoscSIJitU574c7pHHXI/uDebx8iaeC/uF3HeWEP88mu+m+FAMsz6z2aDhxMuZXvSJUA
nu+lCAzbFMTc7sXvwPE8Fsr7HRadPC01Yuq5QWimOj4cBbDPZ8cqmiNvZzfrwbl99OYmgqN0vUMz
DnVSGPcHSobT/3F0bcuR4krwi4jgIgl4Bfrebbfbd78Q9owHEJJAICHg6zd7X07Enp31tGmhqsrM
yszjzpmzaIammGtG8WTaXzujjuhQn9sVb24c2mfeoJ0YelPtXduKg5OTK0hPPyiSPfC2BT7cJDVG
QlXg34zngJfw56vEa1V23oxGeorjHZSi9MdgrD/3y9Q9wXWtQovfsm0IL6wD/NwIer+63qCL+/Xl
PbU8rdbCdqQ+LC74w70+2EiPmULyiR67efxQxNFTyIOHCWfhJJHYnmEruN1C0MlxkmLI0uj63S9J
UMD0AQslZdNsGQboAibz0ylEHveToEOcs7GkEFKbChIhHwCIm7zdYFt2piYEE7V661WhJBZtyKd/
vG31I8eRfRg9MZisL3VwbvsAVzWl73Lsur2H0PCsUnO0C+b+w5rRnFpR1WcRDPZLRm4AZNelN8/g
Zxo2/DBoGHPbxfCxwT2cqcTNnwkryw8gll2uO95sXFTfsA8uEYEVvXX93GdzB2Sga5dFXO0oqg9o
xEm0HSsBNBvTRimrJjOIOgu+axU1OkI5h8HtsAnNhAtDp7Nk/7x0HeRLpcMSuI+e+6DmOdEy9c/r
suCmpxNMPvqJscxUkf2Qce1fFt/pS7o24lVJBVKzx7ze2FWeJ+YFpwluKrt1RPG0C53nO9ET/rqW
uW3QLPOPSGdHMsdrBEb55dRnkewsnJuHyGxt6+B/jgyGokxmrNUj4BqhPSmnbMwmN8dvRDLygjFr
LoDWhjnq54IsVjueNYKQERJXOfxxUXKdMRridaRR99avxuaJ7pr3dQE3YbFy+sYxFF4UH8oWJBFu
0HlN64MpqyaHVx9MJZvA5cRGODVLZS5wAOp2+KplNrRxdRSjH2dsluUFi+JzlA2hTc9LhU6sApZQ
tBU62spf0M7Hng3zuU5ZThQlhQnisS5YOrZHuBOM1ymIWI5OqC5UqIK8Us7u0F2M+BBRt3MGEBfv
p6ZwTnD0fel9HRYDiTgjZx0TOhzrptxUbfCVDrU4cGjp0AyUqD0e2rZbN6XpLaGB2okQ8WIxCdMN
bpl+Bx1QkPmJWv6QNm5PJA6ar7Yd0twMA+ZKV4rptoglyYC7NycMlShyK6zkgjSWRwFPkb8aTcYt
bcvpsizIZUsxx15wbiOAGEt/Ygpqir7pp73F65nZhndPtTeKo/YTD170dasKN1Rt9Nin4ckoGI9F
Y738RUKtwvZJEu6kDuan1CfJPunCDyRqqrxxfNqBYRqPbTRh+K0AmQx13xznsHFn15XiiMI8PsFz
ihYs9KpsqKfuNewmcatgKXcYV5UWAj6ruyH1okc0qK7w46H7kj1qcj/a9RAO9koX4DVNS+AWjwi9
PxIylDxYUW0C3qissyZB1K3CCvFAvI1aFwsAsU4zg9qw1evqthMdcINJCRxJADhqWONhw3la8waN
H0CIdcBYHDcbxBG4Dawn3/Wk2sdoHcZdWI1eoVj0F9lAuMg8B3Kg9gTdmqYOz4qmTGdAB+9Hw4Tn
Omz+udn4mUzaNfdmrz704ZwAiEKlfeAl67ayrtwG6uVPXwb8SiYvyBhb+GNAXHdaW/cHA1SXRayO
Nz7MqICF+G9D37VfAZEduJ2qe57rZHxqmrq+Tibsj2W8eu+CGfKL7fDgWs2QSRM8rW04ju5DNAKX
BUruFtSAxLhRpg8pnM2LdobXDk0hAvNB8GdWEPcMqR7dRM7YjFTz8OWvdf1euQXW6gtdTjBLxKy2
KJohYw44ISDpTFry2w1a7XyLHpyMCOIkiQz3M6aFnUYuZd6nnfvBFALMU5sygpln0NV7DdcCtOek
3FdT5O1Gv8MFg74HrnD/A2nBG2vm9LLY6En29YoWbJrCRxv2S+aVlcIEJUSOiupnfkjX3KQzKXxe
zrmHC+yAgVDDHir4GI30M/R57+3KMdMhIOAT/Y7JZW/1SXM/Pg1YANjgbLrMGjKeKq8mmxF5z3hR
yIpS5fxrn7Jgu7ah3aqqblBQOo1yBHz4HE6r3aDq0NfF4ylKzxweqgXPWjl/wh/B+LeG8iWCY9UO
gmlekMYb89Kb/bMP2X6Tp7U/P4zRTD/wA0gxE8Pup5ACoUN97IMIHbjtUti86HkrZyChzGh7TuPS
IZSKN1evVZPK+OrVn9Nky3xktt6sUYWIHAM/88wTjGzDNnU562BvOnQIgICtIJOAtsL6C4Fp9R90
xBxjFtbxcgwvbjNxTIdhVLsMqKTLQx3ASpQ39d+h9Ow1agDTj8uMpYxmqR+jyfETqje7gRdIfv0K
x7vHN5aJhnbHEiq3b9WtbKdiMR8bLNmMIALU/BP6sn9ezODetIsQbhD10j/EXAGEh0/WuRfV/NIP
DgLbQcXbVMv2FsKOa4tbHD1Yh35xj9+o3pQARy59pbpfH4QPvEhL+a6I1a8c2SlXxxRmcoHF8KJE
BgHmKy72tlz9zxjZkg2O0QL31yWdXL1haaOOcd/Lx8ji6siCakW2cinafxNXU4YFc/PcVvWYlWSo
CwPYKTOQrrxMo2kuUUDF+1DDjWdM5qlCcznycrtGJXtJqRHnBqzmXlVpiBYEqrBNAv+J+7gAM0SP
qqI3rmoL6pH06JABkJlYxu8Tb5ddFTG983UZXXsZsYPjCbwZFz+pT3B4xTBd26BUz57hkyqaiAYv
eJvdbk4iTxWacbtskWk67z2Ep+7vPxAoucQxKc1wC9oaN4WrArggTc1V0ro7DlbKwhqZER60B8RD
mJNjK8yRF0N/+aj9B8R/oltdZvdPwprv2HRYdoFlCkDwQxN4gHVsycg57YYpj7VyByIGgbZ7FAPL
o6SLb138Zwnm5UGUFHaWLS5ZPdr5uWkVL2IZ6iIYyUnq9DGS4wiuZuR4GwQQ1Xk3G3KCfdNJeOK5
sbXJWuCtwCUfIlK+yLLdInrgGFvSAU8bXnS6YJHDvxclAqQSJcq2c5XTqvoK0R9iglvzIKGfbezD
S4G8tHSB7YH3nuI1z3TUHBzzjiTy4RIxH1MLamWMt1ESHNfe+vdBBbE5GAFxf1Q+OjUzlYVo7HkY
ywv8UABxclPA7ZlsBNDpnJRhRhEmzLq73XD/JnSbC+ljukNfzPn0Z4iij0GwI9NQm/h+vrTm3XB9
6PRwiYM2dxPf4rwVRMwHm3jPTRfgtQna3Rr6aJyCzcIxPjXTMVWgdFhyuCOXc6t/vF65LGqHTy8t
96NqN4Oej7C7vc5rvVWTPpSOP44ElgmhGsFjeh8dKc9TzI6l7G885Y+hazXQrAZ28f478Jl/ZSMf
EeT9r0IcNlostELDCFQY0gA4ZZvkYGNEcfCEn1gXRhsd228JlHu00pw8uj4mXXkw6XgguPqtk7d0
9c5rWm3kKN90lBxtGj9Ly1KcJfHNPbB1SfQGO+CcUfEwlawq0qjGUie/B8FSlbcrjfN1SkRW44bN
AuZduhJ+k4FkOx/FdaDk1ZXVAbaR/whREGlNG5+Cl4mwwJ1T5O80Kd25IUaGSF/vOteckyT5Dhvz
E+NN3NdJP0CGODxEGkEDMJOV2hw0FOcAPhn618RlaH45+pvIFbbSm2EN2V908ApkIAaguayR4zKv
r7Av6Pdo6cpi5PgPx947G6ae6r7epkPyY00lf4dVfsf4n503dz9xgiQ1Gn0N3XC+H4IRefIJojPN
OuTjhH1aDaoibbp/CkvzuLX+eDMcjMpqfutSf4O/cmPwEpU1OigJsB+4fLJFZF9ep/Newb8Ks8Vt
sekGQvcNoT1sR/0iwC+oGJI626BoV7nlAXomMCeRdgI8HyF4TyuQn54pT5Ebv+oIGqy4iq6ydQqM
IXo/HzcnXMoKmyrAe22Alj75Mw7BXuAhNIhPsmt9QJpjAasckUkedZsg8dMtlPDLtqG6R3K7fOtY
dWUtKBenwgSTkit3nek+Zy8s8ejmF5S1IcPrYYBKU5v7o3ru+9Hb0dD1hZ9AqRhUwXiwRvhgZ8Ut
7Fq2wct9CIQtt4yMzQb5N+xW0f4ZuGiTI4FsOvaWhoAUcI7wwNQRb5iF7Q2SoGCtvRR2glS0muO8
9pPvZZqf4nHezl14rhof7TrzwCbrHN7DhY8Vgqyb3IHXBDnltMxBUjx3CfmV3nTxPOgdQFcXfeJO
RJT7uIzrA74wHywT0KyqAaSMnbEum0Yf1GzX0Z2h1bXjyTGMyPNYmWtCwxOt5nd/Dc6kSYoRTS0Q
ptpCR+YD+JMJ/Q7rWRcrqsEPfqNzE86X2S2bMO53Iyzol3IERFGFXu4NzS+JMd0w9RuM+hubFOh0
60DuIO8ZkSZO4qyvux1SxouG9T+TKm9+mTBwMuFFTeNjsLB6L53+1y9pWPC5AwEofVymw81PhsMo
2Rkvrcl7wDAV5vC0v7AWK/PJ3D3x1g4Xa5U5BBOl2TqWO4CDemc9G/9/iHvp3tZoPE0yOAV+F2VR
ApDRgMFb0MYP2vyqGYLnJfgWSADBMjiKYVCpfBrBH/VJiou+8U/IatvIdjxPQdW+uBkhhQ73lKOy
ELF+ZjjGZSV+DJwhsy4ML61i6IWQIFu32yD0nggRp1TpT9uLS6Kqg5KU7cIhARJctn0hAV3kMemP
tVXnEuufj2tc5yZK8moVfTF5oZ9N3D/MZXRqUHIaYFouK0GNZXCNyiMqxw2skODfbkO1FAx/2yzl
Al61Oi+LwR6p+mjC8od1QKiG9ttQvWsccMrFpFVmFYmKRi5vNRB1wCIbOgcWBAaGUgdheObj9jiV
tn9t1xWdfOcXiRI8c4m7Yp8Mk9V8kT5MDKLxCv4Q9X9NcK3igYmOQvg4u2kD7vExqeSz6cVVd+K5
hiY8o6FBBCdWxoAfyN/OTEuB/vEUjyPZsEYGMKGXz2srvcy18bpDAxpfRUzALY1qM3PcS0SAkuDQ
TGVNXw85brZTaRAmuuKwZtC+fg7d3OzBTeYtqTfYAjm1mLozZ6jIm2Z9DpoVCHv1NOrg0/mLl+um
3iYygF22OzBd7znSLgkELvX9o4o0+EJHg1aieV4atAMDA8I0e+TM03BL20kf3VKBa2/ARMEZxqG5
pk9Jr4uh7D8lidv/vy0NSUxewQozH0R1lTExhwHB2/E6XDCPrHkn2IWvpZ8hTKTK8LvcH/V4iuLl
SVfiPSZgS72QvYoORNLsl+AEPZ3kepEEkAmXh3Bqk7xsE3aJa2X2fhqt2Yw1mKzGLmmeVHS/Lkj1
oenv5JXbYDB0M0TurbHTi9d3W1WuQQabObQWYvrr1fFHnAK9G7oGCKWkGgWU2o0lSDeKJ/3Hn4FS
49t4E2xOAI+Ab3Qz+1tiN7VqzTYSoA1IusGUdan08OQ1El217F7KFNUGIX5/4hjhT7DD6DJEpmDc
bc7pii4KrbHIW6n+BOly0xUuCLX89Cl5gr31VzuBVo+SW7KwDv3m8lDLe5J8YMDiQluNtr3bQ9e2
Q57zXCDIhm20WP+ltbkDVgfI+HZssg/1tMR5GtpDjHeCimXMep+vyIp1f5Hieeduoy+CtMo85tN8
ZbP+5yEZ86DbLt27CHreCS0gV3A9wD9lACmPcbm+MpiuEBz8MnV6wxO/gQLDvM8LGAxiolcENEl8
vjtkOwU+Uu8J4C9sSa6+ByLYfwZHu0Ok5RtSH0DX1/VDCFeSTDP6TdGYtUN4gw3sT9oGr/AIgtwi
eWXz9Cz84YirFMUvMSAiSL8tzfLXNP6l7qZbBNf3aoGqZXDxY6iB5cLPDJNQhya31WissHn3uiBk
/lsbmt5b43CTDvqVpcF9aA7iZzjBIncGic95ssjq6ttqKdYRNKrwAe4vPsbh1q+gW1IVeGNgls8r
JEqbOU38g6wTfqQz3SZQEWeeioY88FhYuBoxvJMR5WbU8TWKPAizvB60jybvEhq2S9QYRNcNY4bp
oAVsiw4qQS9ui2nGD5It4wikFX4ATzPSg2O+2wpjnz2+kSBkDWpBGGwokPuXNoGQao3Z8IQJChJN
StOi1Sr6XGuIJFKYinzO0Km+QGbRRsDrvBlsnhrbrO7X/i90TvIdwFa5iUVXbSrWvbRl8rni0+Wr
T9wjIIq2mEfdH9sQN/XYIPSSaqsQkliBtV58KBscCnETzLcA4M9VefglupK/Ujk9TDrxrmxA59bh
+AKhH3PofcvtCLBmj6CneoN8VlFA6xIfW1Qcsp3I1BUCItMcSgvv5leAG8cF8rHRpPB1nVy/Ba7S
5wLgBFyXwmGPDpY9V1IPRzuJYMeGeDkOSrobX3AloPFZ8jiu3UvVpOs55t36hhb3EYnZ9hxJiys9
BT9M1tbbdZjyXphHqqtW7TUV/lundXXWyq9Ae5j2cQBkiTAUG4MLchPbyarHsDWQH2SJ3TpJ+G6K
0dUFmlgIv3mbKb+sIdUN/kXNoACOT0BM/J4jyRV9AOKpITeYxA9A6vParA4z2AR8S2A7t0PHfqFl
ZU8cc/lesRjIjRYGgpAWIilTebuA1CXuJO9WavAwwDbOuiRPYR38HeZlfoKjvd7Wk/Gf/NVi/gDv
vVERVVsOR1jI+tAT9WKsrgNExYemVuVX4rh6CRCAnsNluro7quh9ZwTZ+aYOwAIkdtOMWPuTqUd2
CXZm85oHFqoi0BUKqVM7QcSE0Edwf83IISyBkP+mFFnBRYxmzHxC+RUeR2GbSbfabUl9H6BkqvHl
cn/+gBeYwZMBGY1YTL1pfDp9oYwQlDHxRmVUZmLBZImx6hlmPAi5mrnOgdnwMxiSBxiw+yddgrJR
cONGa3p31AMm7V08WZZHURJXzPjCszCug20Ah/btqJZo36b1ayfM38rooGh68NJ6RdJgaWCyCbC2
zYRpDWYZ3WCKQvNpUgigphjjUjmGfxCVGmUhjV6Ib4A6wB5/PyaaFi5NykMJs3bAy0AVUyQNFbMK
+gJqqvbWTt6QKbXqPFhsm2sL0gy86XJpY5iQ9BE4FL6AqBd1yoEU4rGM0dTkiwRd1c3i1pUVREdz
v+yDMuRHElqCQgQYL5sha6kRmmQg7BmGwesyVg4Qgxj8H4dwVOlTWtFHV5bLI7+f5RVBIJjQoX2b
AzCtxL15bnhFlHGV6ZWwA6vTU8v7A1erkgcclfknCTk+fa/s+tVVmn75jenhWhzPZMk1BTObgVqm
46bToJAy5QCiMR71mWLEh+Q4jGlcQJIB0tpbfMEBOi4dPr5ikIND8Md4IamckyNUWlBlurQ0YgfU
jNIc7xanj17sQb0G5PUuKEzK+Iko1H9w+OZPyyCSwQNTzVygRowGAup1HDNBAjsjCt1WVREgrjzJ
ViHqOu8HhmewDEPzpanVI/jD1kQHMBvhMUKnA0tG4tuhqHuJJCQv5GCCOZnjCCoh5kmMiSmpiwYC
n49oncSXFdEIb4CgNjGowZHM+6ZL57d5Hu9FX/WS74F+ht45oQTyM/wnwsPvfzelCEQV/4Bpo/k0
0HTMEoLHsklXslRPYTCj52ubFvy3gekOuisvsmQfwznFZrglwJThK8N4SAlrowOgpuppCXzv2icw
6tnIYWD9Bq6S4sii1oPnG4iF1xgPcz53wSASxKbg/GYWw7fMvFpZv7BRFNQXiGGSB6qwVp5Z61e3
oU6Dk6Mt0H+6LF2Tl5yKj0oI9eZD8MGyoDfYCrIwY+2v4RisP9SzqJqwk00ASZVyIRhLIGDKW2V5
eOrCxEtRFBMw85H2xqNngRvnXlUPKUCERYvdKnWdQALvWI+ShXDZHCafUICB7sCUSdgETipAZqtP
zACxnmPyVcTBeF0B2oO9a/jwDoMf3R5rz4O8C8bmsM4Y1VpHwGLxkAo6Ovq7tNXaF+kQLn8VFue7
TNWBfh6XIYa6jCghsklhIsP4jUIdwCPAz/s6AuTbIN6zLioZSIJGBkvoOQMagsvdD2N+RvMNJIow
N35WscA1D25ohfBhwWu8rUPv7qgc0RrjdBKWbxKZW8CqOF+8oxeG0KxEiL+rcxa0TuadJQwbdQMT
5XaWEzh8RM6zPxEB3H8ZWB3hZdE+IGzobYOxsCTE84BuGv0tMUsy7uH4wKvtgOZdZ45ZMoHdiO87
DEMI6ihJPQwDfOI0KFLpwLF3Ls586rYuDRCWBiu6ftrYJAGIXlIMDzltY+M2Q1yNPKdIE//Uk4y+
kIe+psf7jozOCc73z1I2rEZPyv30RqgM35QV/C+QT2i9miUFV9FAboumLrnLJDvfYTqKlFOASgQn
e1XC0qDADAshCVzY5cvCNPyaHDpMi9FnED4YoRl8COtWs0MrCjYWTQU8kZp6Xf9IvfBog7i0+AMQ
LzUbHdU4PcRxtotB5zT7EMJMVwBOcOsWp7R5lQkWuhFwzafntMPKEgSKALhBnibergV999hRxXkO
V4J4KQQq3/cacFLntcZXtEkQhpPi2uvpQz/MyLPGUIvHp8Rds1zOlh9H/O7r0fLBiu0QBxAUQMGx
vowhAPrdUnp3btfXs8x5Ou6pgpJnH8Q6BH0bII/jGCaL+uS6ZXURgILV+9qs+NYZcRZ2RlEfPMuw
DOFdoSeY9eC2juB3NI8gpmsyQsQOdAGkU0smAMWpXdSfUNQEUuqoi9CYuKj9AVxbf7fAfSFYAvof
FlJC3gdpYTRUx3K0juZAtwcCs2BisaRSDsaeIVzR8MddLH2xo+oI4gMwum0HCE2GR3CQPRSPMfqP
LJ16ZNmnAt5IIHpIKjF0YF+AdB7u7qAegfNSUOyAnWZfDpvGRGELRaMfBbnx6v/VpJEPWAs/4dYl
NgmztbG43tHCII500rhcYOXUv5QsGg8BlhRF7vBsv9NBLQ+69frvNaV8yJeFzGEubEvnLK4mgEsJ
Vqqx77aWUHx6HQmQ9o1QBFVEPRVz0UMvXWdT1KvqWko/YA80GEIoKQTzqqdSGegrOh6SHbBACCwq
P+rT07QEUN3pnqbdlU6yzHhkIEu0Fg9AnRwZLorGR1j6QDl4BzBTaGnubVUNeHE41av7jlfxt7Wo
FuYuIi+lADMbsStk1qBTuPjTecuzx9FTTQ2utESHYKWm9QuT8RVlPp/hN28bpQowZwjUXID0SahO
xvWCQfQM5umwBuEJ1PyO+IwBK+N/Y+VfnAkOsnJ7bKjsEIK6gRAuwAza/iSeuX95BFlVIV4X8w1d
N0dKBBYMZjDv2Fl2oEANVEn+eKK8ufTN9KIdv7hIfaK9vSapC7fwiLTInyfxdoQaBgJEaG/bB5DK
L/4YbTyAIQE1D52NHhg6DlB4GhMPNF8zzlKFFRE/0scIiEEOUmzcTo6dfFybOUjGh6FBzpJCHl8e
yRIoV9M9w3z/YTDBC7Ird7x2pgChhpl2ScweGzZLFo7rMarrT8PjT1/BIlOrPSKOH5S3MHggiU+g
RPsyEJgoSsBrpX1FReEFNAFznti2GHpbYKiDuHceNNoBeQ0biSbHIhNmXKZDCKU17OX2JoF2NukP
rk1fgO8DvUzTLTF8Xw/dLeiXOY/94HS/j7A5U93WKe6yKm2HvA4xabccWKu23gbhsRKNW4OWAkUn
ouYpKqcjfAeizWD7XxkFB5zw34pO7xPTEOQ2EIpANgMyujqjIXgL8Wzh3vIvpCA5JHRSfXtQECaS
xX+7H0eCpL8NnuWzi/EhdTSbPALlUlTDcE4riJiHNni+L0wMbfoRYa7cGt79NDgekF+028Xiz65W
HwR0wdUAtg42bFtXjxNCi5q/NVl2ZJUXbP1BUOS91s3yRwTRMcE3iJE3xU2LXiyrY3bCQsDDhJGU
9kgh5LH/bxkh2If5627GSJcv2hsK591lSv4Lhciqgslh4Rv7sEI52YskylYyfvEYzJPtxBamWUuG
qelIZoeWGAeUAUzobfTjAgassJevELa8QwXb7bTnPZsRMv77Gk8+cowLYM6hHDPTuWzu7nGdZ3PW
uHfL+bURCXDdYIFSbpj22tFdA5NwXHh3TWi1iSAjvEM6cxBS8PmUyb2PtZQEcjJYrQOnmNpf9NcQ
R0CBPH4O1KEDCaGCmRe6bwZ6W2dxLJP4qmL6libmNKDegOLvHwXcI9GMrs8ikU9JRE9kgoanZCGF
vNkd8a291Qake7Dw0yghloYgfWnMZ2XpksXxfe2J9rf7gUCP+GICzEeVHXes9Sz4zhJoHOLModtu
XzpVdduSjCdj8QKKKZ6xVL5s0KbWmQwixCfPzwx8wwE3xctMyaNokyMUsyprvenf/bFA+QxMF+V9
gwH6pNy0BVP9ABTrmfj1LXTTR1yyYwfip1u6z8HqC9y/j1jmyFNIDQpvWv+Bszi0EXlyvbGwpWiP
zjp/16gJW3ZApBZQYGPQfikT/hqP44Nji68WCKm30bUl6Y+lXgHKFQql5jNagzdL3HkARl70/XRR
3fABm4sDuputEeOfGoLC+2Mtm+owi8TLF5AIEN+azymStxjsWgZteAbi/WD6BKPrKP8JCroidNWr
fwdBg3p6oG29ZWw+MYseq1TbuJn+hFOJpgz5FBstAUJPCcAqbCYcuGEHOy93ruVhuQMc6D9erGoe
Gz4WPgbtTdT3LlvX6mJn1WxCsj5UAFLHESt91fCpsJ+mlvkdHsxPLeUSleCOCkDS2oZ7r+E34y2I
WMVraed6X8v4hFYZUPro91nl0r+We6fUkxdIxoYNIKYDtOrgdrF4/AOtGobUZR5/YX/d7wNeiUNa
z7LwpzTakAgFDI3vK1SmOen5qUvm1+TOHHT8FKbdqQ7H77jm/3QdbogON/cPlAKpFdTbQz26ZiTs
0OHSByHiXOJtn3V68cCX0YUQDEfq04d0Bznxz3Jil16zzUCr5y6QL+XcH7HFeCCB2yoNNqW9t61I
a5w7aP04xcqxaPczlm+mbgKaC719FjL9yVsOuQ0/h/g3cY/RGffGW9IhnQJ/U4Z1mePSBb+kxItE
++3Y+mequmLqaiiGzAHQHLq5CnO6Hr8bMUGzTqtMLv1uwG9IF4DnIXp2hGQf8CEZ1gK6vY2m85Km
T73WepOm/Gswwz+QYLceZQCLvq8Crii70TAC4JYWcYdjiZkI05o61zDn2wgAAxmifEg+wpQ6Z2n5
jm0jhNl5YICAQwhTYq0D74MZjliJabbJqlrMtPrY+zUQXUFDSGZS7I4Ep2Xs4O0CjwWv+cA6wBlS
IRBvc3JlyxIUAGy3gwJRLStI9OPpwNN547XuigySa9Mj+Pk/js5rOW4kiaJfhIiCKZjXRntDNq1I
viBIiQOPgi2Yr9+DfdldhXY4UjdQlXnz3JtGf84C9wqXiFYSx//V7PHFAZ69EVryl62N+6WhTgDI
V7W8pXXB8Y2pr3Ygf5ASK/D22VdPbmu/w17+Vk7wkvmU9SVf//r+jaV9INd07+nxXDbqMlv0G8Ua
fVMf+jK4RGOHA61vkDHdotjxc8pNqR32GyXyMTX520o1llusKO2xz7MP24ICkAmzsrhzxl03qYNJ
TsDelg42Hd280MweTaPltPIqpFMw7mh8KiJWYenh2JmAQSzRbOfqAYPHZzH4p0k1L8HMTTzY6MvB
8NG5wX+GKacdHsrnguRrX1Y30+eUiAIkUWNOnijKQsoswrP0C0361nEMtU0hGF7ahimJwvq3Aufr
iVHHh84qDl6T79ZfR7VLtmQZfSWJq44xD5zr+hfsQgeOoOtk1kxG1Fs2Un3ySfmkaLZJ+6iUOA22
/+JYGL49+zCnztb253shh0dZc+agoo1Z/0Tr8xH05U+XinvqdLemxUjplXnIFp29GufnjMfM4GkJ
/LWv4tuk5Po35cmxMzDGOHnp7303m87Aib8ajAJv1KEerfWsabIv05reauTKbQO9v1PM9jbKix+N
KXqtKVbqwg1ClVfp3gzKLfJx8VlBZtly/iX1Kgi9NPllQc2V5/06oIGwwN3xL0ThZl/TgA7q6ee+
1fcoCTDQivq9Ker3KTOiXZVgudXJzaJ6LoP5gv6KVlZfc5fIldrPr7Aau6zHLdEjayYZjm/YBcOn
svK9mbe3NA6iLA8l/tByyBCxq60x1jRmOkATmqgBykNSLbeGb6oYyv3kEMQlc94QA7ti+qSoi/Ak
JYdAO1h5J+9cO80cGn13yKdx56TAUrR0D4NwD7Vb3rJY/yeowGg+x2RjGAXUV44TYPp0CEXe2Y2H
ExaDPTYQ7y9I3q0s/J8i8g5JsBzNllV9qtlbzMk29D2cxdNGtP22VxyhCz1NmYivRbbzPjGZyZf2
3aYHiXzzc+nFWXfGvjT65yWzt9mQUZUI51RF5lPmciBBKv9LNeJEaTwF5UKPopJHRrBH3Q9nq5af
Ht9t2NmSDT/x3kjd3fr/rmOmvCp7SEDIwBAzBr3RduxLGIt555b5btRlvDFib5dgqxvLdouGA5lI
hVjo6TYAjQ9OeV5K/dY4bYYAGN3Z436v+g8/Lr6iub9TxGcr9XCQjDsgqZAYl+iaZOOv38njyOEu
5/EqwInAX/vqnE1+ALsnD8IQz2uAGrz547w0e9cv0c88LNtV9dyZ8R/yskscrK2EhOZZ9MI2SQ/r
m7e0xt5QPNy4WbdZnB8CE3mz7+oD1oOnKGhCOaUhC3Z2du+DRPtPCNtfS2q8eHRoml6XP8nOmSM8
2AgNSud7iL6d3eKRF+9LYoUpQ0zkC3FQmQHYXR3Hte4NOHftvgC7CZ5xBoTeBNkote3sZJrfyPuG
iWggCpGmrZxfqOUji5pt7jcHQoFOS4PZZpE4dmpeT+wM/wKew4IKuBzMAsYR5bkSO7DV3zxp/zBA
NEI6dsDOmg4LRE4nKzkVGERjNhetiDaTNCjKW95LAxtS5Tz4VOZu2h2wc79MIt5HVsP3vAS/kWG8
ZhbQBAiSUyHzuRNp7epgy2mLKr01Cms3muLQev6uEdm2U0s4DVCtVODbWKdHIiWunSXCJo6u7PV7
aOvuQK7XNknVmQr7oSE4erSC8/rQQuIgwusnh2qybvuDnXbYeaZd11szU//4oLvxbc70sVNZA/k1
hNNcXLCoriwB1tsRSNTeTUl6bGX9GmAxnhf3zO29DVyaHwwxrEFLTpPl4J1kmcI48cbL6bkxrTDm
O5K94hRIdh4geY38OHpDuhk5GlJu9aZGfpSqc8OxwAKbGY/rlSYnX2wmu96uN8402Nui615asRyI
73+VS/aKCpTtbdNGfybBAy0qPc9SbAHMA+xc1UNQaKzunfVn9WJGk/caU94kfB3twlwz5YzkAjN3
kF74721ahdXv049miGrDOotxOmcY700dXdJ2fCWx64Z4MIYiyT/dIvvsmIN7bn1X0n1XeTfhN9Mm
2WS+xkY+nCwvvngMEiV3EfO8ax4Pj9xLf+oieCDjdDcm1T4wvQ8k6usirDMy6o8o8+Mo22WlaQ8L
hWzU2r9+FqFiDt1jmuh9BH3aDeR0giE0YVvib0YbHnjwqpVPXw/PpuORHDUuJmTQCl9tZK3VSBGu
P3CysppXkVIWSe6NimLljvpwrMprFLDpuQ/QEwYUPGebUWWG9ZSdrL5AfXRgboX3kC71rmokbCTv
s8XradHwmG4BTf3Kdl+1oaAawmC6r4KBF+BOLpfneFRbP3laPwqMniNggvFo6XgvUjUAjOA3kP2X
irq3GXOBFJzzrD/910l1SpvuMjbu3rNdSuFl45v6NfIZe9g1gwwT96/THzs0HTIAIN7inZUt7xx2
pE+/zj2WG6s/+Y24BMrFH2W7W2FFR/TwgoEkVjeyYHtqQK7DOdr7xgIf5V5nevZe3ZiD50T8jFdm
DEdiFAYwrfHTtaO3JmD7DLos+srBSvU3tABcSxuyf+FQ5mpjpu6Pstbgn79rNSEziffET84+Rx0P
5l2Wd+R5BsXsayx1f2RsjKbJ4cXvgwGfy/Uf4teU9sbGwGQnAUzWDz6al3vt+P5mhOesV4FSjNPW
y8v/aq/dTd0CAFi4W8t4TyHnr6ku/+qSAJAp8HZGhwOz/zOjpJaOzs6xtHNKVvdI+xSH9vLk8KH4
KmmJORzhf9S4ruZuMd+SVqGC0OwMsWmz/K2Z8Vcb7wqMCN3HAzBE/AEufIZm3uf19I3LiC4evGQT
ywDRIvNuCfHQY6XOvd1ccKBtGid+cvhL8cCfqxaESwctSlGxy3mK4QN/ez4uiXLlAKvo1vloB16r
iv0mMq4uC0cTn/WjKBLE3eKb4vg9H+FTssz6FhREbbEz8K7UsYFJVVy4fg8Jr3IdwFzWZR+abCfK
SRJYvyxHmecodWDph3vSZvtukTvfcHbr22aLnjiT9soOmscgrr5Ei51r/Qez3sDq5Pzjg/mJpHdd
eOGNoHskbIKpn7WLiTSIZUt9WO/wW4SW9i8GnEo8Wpe6Ks7p8s2DsPZYn+vdVyXusa3EM3vDXjzL
2aTM4dcsBpYobobGIm1Kb9NmyTdtizlKTtn7VOtTswLrCcgvqMAZR3EfZmQ1r7VuslrACx9Wzf3/
FbqeoMVUN6GHsFaWXJuWOE/0rGE7puUmFfX3VDSXorRJ42HourH53tiJ85NX3n+lj082YwAE3Oxu
2PvCMBlaF95nEZHa2/UkLza886FSM/CwC5U34Y3gXrVfhJpvbdFBo/gl+biNqN4Nd3ymiOm2+JH2
7LHINjZDa6akS3fogGFwYc5HazH6repr2mmDG0Wb9PWGgNRcQEiYQiJSuc7JjIPvFdiW2VQfi3qq
DqhE723WfUKwHSCDKYDExh/iUKQ0OeWCWwdXiV0CnJXMPcIqmNcsC8iyDqwqTZtbJwsZNjbpGeNE
XEcxPDoUNOOoX/qUzD18FbwqwetcNW/sJrrDRB6D3vxrR+O+lHLPDJs8IZP+dEh+ymTZtyTeloW4
6qFSYSQmTBrpeJMQsIT6PZeYnsKpcl4nDv6ZZr4pFN0bQx6MRBXPtzr6AqW5NOUmm+lU2bvX/uXn
k67CwUHBjoWC8PJTgEtoon/YZBQ2+EueIzV/TxisKGzsBwboxibV5OTMyT9tozub6Y8uqj+z15Mt
YHXH1GyfygQPeue9mnYiYXfjI9QyZSEbyJHdiquaOyDrdnmUEIfL4r5Yjnya8JhsRO2DUfTUhdi/
4Hd5APE98pb1xSXz6z+5MuSpMoaPpsRo3Y+0OhgdribnBIamjBV8IvSX4TARzGj0/utUDM8N6dDW
YH1UXvwWYS9jgOeSDpPj7mx09pu505fF0xjI5NfQ7m7tU7i+UQOSLb36o+oWij6Mv5Z3Rx5OsUH0
YEpUZAjGedV5m87x6WcH66fEt1BY9WW0Uwh37lAb9qhKhitk4aH03c/OLeRWKKDWwUn2jUVLk9X8
N3/osT42dUXszpARkmOtJ//yglKqt4iGf0RAHrHXMTtvp71uLPOmFgysdos5z40jZpszqIzqquug
s+EUqSLYrCdTXcEl292ryxreTR5X3kZiId5CO0b8K6NHeg/o0pxSy6Dsmgi6ElqILQpKtls84xZx
886xuXWXpN5lcoE542Pp3c4BoZmyi8OeduLqwMOcYMkuzQCgNrtjvRHC+aRDQHgy0n+iKC5YoS9x
ln6Jyd8zar+aLCziamyOqe+AVsZ/nAHqNjB8jLe59Ygr94BNLGDM5X1EQXCyiwVaJp1o8OfHqkPj
xnAS9O6rM5XEdhl/BS8YY9qjrfWb5ESZOOrjad3xaS67UqW7oRUNOHp9Iib+XI/YsBPiblAkD5Yv
7l6vXiC232sHTR53yi2K+18/zc/kD9OK+OLNLuyrRfRIRR1DHxQTJxIwxYmmi4MeMHsL8i1xMhrH
e5YUSKaBt1162wnHuN+uKqOc/XvUCmp69vvsQMP+ua2mZK2AUOGe795SvWZ9/y0XqQF1cBLoFoFH
Db/0nAcCDnZ9Zh7XMqT3oh+ell0i5WUyjNCaRlID1+cqkMF35nM/lfFLiZ5hBcWpcPNToKLzaOG1
I/wL0vhsDu4pL+yHuRk5RxZJEAdTitmOX/OsCLOhfm2XkUQo70qGVhy6uT9QSY5daHjlvUwaGN+s
f8XRiwg6Voe4zgxg2R62CNaR9j77uzZ/bu0990guSTG9uiM/n/MJQuDXy0AkXaBMhvt0yoTG8IKf
ibKBxAnc17hmIrnYN+mMl2p2HqfaezKt4rHzh9cxDj6ibtI0Y+01bSid1o/XWlkWTb2d+OUD0ZCn
9U9PfEK8SS3yltacInRDe2BFF1M08n53CVSXyTeqpuWlT+oHcyDojOSgiH5k8tM9s6Zyt4zBiUrv
SaXqUwT+LTZhDI1W/L+4JJEgTPvmsfKb49ofzVTpDrNvGdWvogYulXX5ENnzkSCq8+ipq9MgdFKN
d4F15Z2vHiwbwa6tl+QgWtjxzuRtjggX2znOUDPVafKt2bbVow8bfWxTFoxFkh21oJnW4xQP8UGJ
LLlOUeY9WwT8wOaay3vWUiFjGBMnPblmsPdNI/6LIR5jnZJ+vm2m0f+T4DzhYYmH6qGaOGzYGHmS
gyLcR8+C5KBg7XZYzwbkrGvzw+WE37haPgy2RdDXSlRa02+iQHpqLoVVBjBEC4FIbbIQ2cFbz/Tb
4gQT8fQb+DMycveP9STnKDC8G7ZyJmIAM9uMTRPNMA0vJIquhZ797UTRy1iSZaWahIOqmJ1zkfbp
f00wwn5QMoTrOM0VIgJlZzayjHQPG0rV8ThBfTC1SX4AcPXFJsJzU9H8L055aQIicVLs6MZMwNNA
k73+Ttz1H/yFGYgX/rnIo7+IHR/B6BwVSivpa7WxUSOFURnFt0BgwVfFZzamGOX8OtpYxP7oof4O
POeSdjzD+EKAUpP5vZl6vZ+N+aufiiPBbBeGEo8eLHvi+L/arz8LNT4SIPe7St0y0O9EMVAp1h7W
zu4NviM+Ut1RdPbMQ5Mp+ZPY4h1wkKA1p4RVzsnfGru/ERed3TFyiWX3F0Mkk0Hkusp8SXEAj637
gE0IMq3dJ6K7QggN/7/Sicl5TdLoNiriQtt0nK6BUx9ZW0sTnemnOJiuAk02r4cvMUzfHFX+3u3S
O9DBNYKESlhqGUBmqGa+rStSQzikH0tnz7L3ADhmqyMaxtuBFTxFhhgOCKmfBIZfiMXAxIgDaNvZ
Y7olXmfXL1z0OBq/ZJnderCKUNspg74huEPSP8WZZGI/5hWRffrsJjNUwmCQPGPozynC1Jb5wb9q
ikZm+82KgFO0BV77UvRBxbtQmCCBNNa115Ft1zd4aDm2Ny4M+s5hnzhwSI3i4TbDM4WZeTD8/smR
VAKRSWwi8TZ8ozYZE9qR91kLBgJUvICm57oo/kxGTLDdEgenzCvaq1IYd+zZWu3p/Yz4Zf4X1d1X
t1j+05iVN1yu/tmd14YO9jfsGnbJllIxwmSkvAmWcaK8GTvaT+/Utg4ZD3X5UubtjwZbg2h9gFS8
Ie0XuFxB6pyF+WECKr2Nl7I+GWM+/LXEIg7uEvuHoRLmv4GM/mCTRBCdwpqQMvyWUUMBEquagP0l
bikOrIb/UIqwNQRfqt6cGBlFvOimtPNyw21EXEwUb3UuzYOXW+8m3e87K1us0MCCkrjm62D2vyWi
LmdeFT+oDgOIqow3W9viPy+ey782JAGkSWEbxHfNKmypTI+sK6QA8t3nZOK4HAfWY8vEnE+aTJwN
v4eTy+iIosmjJ7vMyJmZ8leLWRglYzVuJaOuZNbMbGYbedjguyJxYrimaDSvg+tPe79y/asoMD7H
9txQ/sozgeZ0T0NPyqXP9PaWN/5To01iHTIobksVmJZlGpGUSOA2MFVzS3MK5WVwCG5bVPTAy5Iz
fJ5f2I8Z3+N2+ofMw+xkVMEL/nBmU22A7SEflfvbF8t7r9s7hsd7DfxA3FABD6EJNhITo46gT9+i
Jm734FaIq71T7gitwG69oCAQTzseepaq0VEGL6kARu88Hd+UVl9FZ/9n+z6poUMNai+sblN6dfNi
Z8PnBKThOvFxMJeS04OCnq78kuvF2owqfRwVlns9Yi7HM1vueycm3sntmGXkbhuO02TVhFfxTyiz
gyaL5QlV+D7G7AhJdfVqF9YSshF5ecJ+VIPzJ/mNMbx96UbL/gg86KPEqj/BU5xdPE3/3Jw4sZT6
I5+Zzk1zlX/Ow/xmWcOdJQgFZH5ef7Rlpq6NDa+tgpgRW8UcM28uFqj8CSXtbvV+dohq+6IT1UWc
5fg0mgEux6xkDsUKtCGtuSCSdWnOouoBvI3mOniZZMokvye6qgcpsgfDB7c24uJQg7NtsHD+1w/N
r6m7A+keNUlbxd0qUto/k1jT6d/C0UAvMtJ6EnrFvbSRTOXiIXuJi+6R7Lf7VHCJyAFVA4sj+0Lc
6stOaHOdvn9Kmp5Useq3j8Uv8Ka/Q8Ehpkwa/8p2eTKK7FYXpIas/6NMK2pByjmCbZ6oe2CCPRu7
BAe1K9cMA6vjzXCrlQMi7It64ysoe8TFiC/DK/pla9Rtc7GTVG59fFZNNh/7GJqLwD+8KFFP8XdU
sTqIqSX9rumD5zRo0xMaU7JqskXoBb75HfiL8dRBsJ292U+8LYGJSx82EycV/TTIXW5iHhaQ4JfS
wMgzJ0Ea+pAVl6oqmA5MjttjMdWaJEH8RZ1r2Fc7Jqb1sIxx/TQ2WfFVtMJk4gbAyTRYeCLn581Y
rgLTwA/PxKv6EIZbnDNLTb+kP+HW7VH0PZpforueHaNuXu0SVnRpgKHbwMzvY1frhpM/INXU6gXO
tmhgmuam7rm1PcFu5FkDxeOk52uehjOwd3Xo50hccttPH3Uck4fSy+W5T/9F/G0KmJ/C+pba6P/K
qWWe47MxGC5gEE2HP8ECApausGhPTf7Dz4tnKMIUtFiTSBMiDg9/itUIil+JpLsHlBB6JnPU8oQq
kO9iq+HxLS1M3EC8KRuelPEmdYddO9cF/FllxHudRGrZwcGPfxTSWwWRH+oi4HwhCsn9b6qF/5BM
PYZGmC//P0HikQqJUyw2GccIobTp2N26oh9IColE/NhYiCJGCTDrtkH9rRv0OTOmq/bIDrr3EAYQ
YlL8UbMxxeh6jrh0kS7eRNYyqknkHDEzHaHecF9GxCmkbvennlNxSibskGrRS407XATHrMisE+kJ
+ijJKkfStUzgJDMKtpgb/TO5xBOhLa24xnrG69Yn3u8wdtaKQ8+Ox71nWP+5XcPxnOYKZ9tIU9eT
iZyzWvCZuSvmghrz7zxj+DIgoBhrYWB4TgrkiNkIkAmk9J5gHKlNfTNxyI/EztZ2yUIpb7JQgXl/
YAFGiV9C/fBgMPGTaFY1N5ONF+DioABmNOuYO8fO6x9zhu7sNqz3VQkcUo/LfNYkc274VIPnZYkA
WzmXj5jbva+xnqLHIRjZ6Yn2FUZRx/VuD/V0ZlVKfBa46n6cMUYpsKvpuIjSC71FY4dO/eh5ztz0
huN1OVv4wS52Nadkn/VzEuZWgkoNVvmBbZcUaNP619dwmtu2aqxjwaJSDAoe8b7sqAQYm/NoTerq
PvApogfadJFh7znZPqjH/JbwFN0wDEa0WL5y9l4Jc6mxpaOYB+V8k7ZLOJFH4X62HczkT0sxkx2f
1ENDSKzt/OilM05qboLnotB6z4cR+Zu8d+XJH2YgmUiZ6VlK5pFhhKWMhOpyLOBO8yL71mxnw5pE
Rh07OutkN0stGEIZSACBtQxwCSBp+wT27UF6JfdDiiD5ltJLEtYoSIBkCWv/4+uGdr4UHjXONHvo
pLoyyvc6Sgx/Q6lFbP+cWfrRH3QanYYSGgmyDL6pJdMISzyo7Kmv0mJ6GJo0koQmulOCb9QJGDJV
oKap4a8EklxR/3aO0DRRHTJsWIthnhXte0JDz145A8021G6dMf2fbGzHBQ5SpuH6KhcHoSwniy80
2N61i5pgmR4WtI3nCGw3tNjKCFIRp2o/pN5UHwRH5raOOwTniKOp1rV+llK776VvVM+Vb+SvgY0s
A0hRHapJO1+CzVebOsuyQ+vzsyXJw7tYo0lVktmuHU/ULTyU7sdI8ttruRCtppeIrBjdeN8K/Jlt
MUNXSyI5Frs/9FyMhCmYfrbN7KbdSZ8ONaqzJnr0ZEeSl0jIGekCdre5jTeHMA9rIn+Q4VnBWd+D
jnGgTQu6jfJl/cey3fK1oPHBbF9hPdMmPhCsAdfJCASUIrkxbcOeWGvAbYGDzyUiRffnAYx9m1di
+Etijf+rhFM9ka1KmoetnZsd4OYrmiHfMO6yd7Xni1CninCvxmwOdhKJd0wp84EPc83/oMBvSwCZ
MCJsfIOvFDkh8zoOpeC3jQJyNdFTN4PR5re+xe/5qOhe78p19bzLAqLBNIHeezuW7t2q3fGDGqR4
CkxCvHEw6xcF4cc82MPrmigwjj2elSLdeWCUBzKz2EnM2XOLK9yJ7KJpUVJJL/pyYIi2NmP88+gQ
4t0JNPwEfZYiuvbvhqezm9X5BlZ4s7yYMnWf2lyTmoQ18mCPQBroTSReUBS0pzw1nJdksquL6ESx
d5gvvddFnkK9p0N5UCnKjmMY7dXAUpdvggrX3Ig3/tf1jOC/YVAkm+CeCq5KKgLhMUBvtWcsoc0f
fGfa2NZM8m/QAadE20xhT36XF9veKex/3iCMZ7wMpItn7rBNBVKpi9LhHf24xiktZdnwPGKJcxZa
GzlQbOwhrq1trSsA5qaxj8kEvNkIclKcBoumhaCwt3D3bpPFJK9A1PowenHxN+VS2suWwz4l5yp0
PUVcmYfxwcBISu5l1RrBtrOYbGFfsbeND0UWJTkzFMtB2FhHMO6kBmJdRtni5Uu6DzsY1F10XjIc
fbee73My18dcQ2Yc/WwQezLSGSOamtyEZYywcbqj6g7EqI07lcbpY5S21i8RHBhJs9R59sUSPxEN
0GDJrIuDHD0D5XiY+qOeW4GaQ/cM1dFrgyh/d+l/bLvPy31DU+xANw7eGQ6xui5eh+pbu4R0Z0Ta
ec3cn3uZ0rrZDONS6fzM+difSOWiHJcMG9mAIo+O0zMfrsn3zLOlOBgjIZwuQ8x7MeN7C7nYV7/i
FLw0KvjKYHJX5kS8ZGgqRGFUCzMGPclt2hnuQ5Nh5OdLJuhlWKytnUUenKz+dYaAZbWGKa7wuOIj
mz2SCWlBqfuqjK5gk2Lm3ruF0WwtWQbbNF7n/WPsvs2RO7w64/JmlyK/tcbYM+Xyih3b5H2UIrIw
t0nrd69B5jPv8dWQbAkzHx+rycC6Y17WWgVZdPzoA4a01gjCYNKNZC1BdcTaz8YagIM9axLPVfpu
C3/XEsQeVDXh1BERf87fRrV0XD7kXhn5VNLrhDtL3h0jQ5C0gdwznjUurliJvbsM2Pe9gXa22qI/
Yu2JnWbLc7UHlWT0F9j8q9CMnW74sBju86iSWNjl31k8fQ0sH5jlaG7kIjYGVUKKB9InQomcWBku
NvFbgyu2OmlZYJheJZMn8GjumBf8I8SmmSHvW2h53jHIm7NndE99G/FxkUEyG3SD7T7vmp86iO82
U6bZ7vCSsUuzV39TG7dVnXxFjs8OAL1sE/wZHFU0TxGp+i5hKHg0tx29aamINS4m62XuGI1Hk4lF
LX5h0nZc8qDiZmQ1QjOdFGsMBjMBeF92gj0KMQ9lIS/4fPc6Ti9imi9LwRVA7jc+xHvr36aUJH/9
UxG3vEzJ3TQbKJz2KoY/Q/mHFuVSpME2S5mBlt55sYEKsxIpnpA+kF2E4GaYV5R4fDWmmUZDNdZ+
zlichg+WGPZWtqdW+s4jTUFBLm88+OGs7Po6LeypyJm2aYpImNghTvzHpWoQZuLSKfaxZZj7zhTL
Fi2KsLbOM/9J6ah7ZlLVCrWWpRhH2UtKDkZfsc2z6ArWDBAnig2YPAvir/BJt2kz34muy46+9Dvs
PVn0XLuioStLQZvymhgLe5hBRXmzNzUZmB+lZIFAT7V7ssp+vhWj6r9dB7m4sPPlaXENFpYv0iGT
XiCtzIZoHmJZ1lfNrp+niegqqLYepaavALRtV+VvoO8EabnL8pY4aoC7mprHWLvZAWNdtDfYUX7s
CcHYFBWJhO2aAFFL2wKHrbLftCz6PbrrHPpdaodZT8R4ZI9cYTbO0wXywSG4dPA2zNS+hKc5ZMmP
zvdGt0B66KgT55zdEzuC3uw9W5LWKHtbnfx66DFEtuaBtFID0Q43UuKQpZeQQn5xfcKFXK+U5zau
YoGVnPTsTHrBMSmKcl/ZiN7DGNTPcnQn3o4sll8kG7C+wioL5wud3dwSRxYzkCXibnGc33qU+khQ
iR+if2P2KF14m6Aaubd7tR3JoCT1xHMRVSYsgbCqYJhesu+ymMGkYhJ3kF2LScqoSCpxqn5jeMOn
ttCdDBxvOz9VOL+JM6HE58kip9MwQ2a/yX4oM4IkS3ydWYUGWhjDSOYEnjYVtfnJt1syMgo3prBJ
02kBWp8wM/Txsuxs4XUnjNLeja1J7kc2lMV3xfO/L3umoClA9/voI27xN14+IgKo8UCrkYzldK53
ejF+VFvknBzdX5O0gW2GT5socgsaqujuZeWbu7oFiA2U2exqg5myPZg/qIRdCCXc7RbbK09+4QKo
tLW79YFdH6qVy3YmwZYLkQrszmX1B8uV/dTXI9oop+ypL2xSiw2mV2WQRBfBtfg9ZKIJixlkATKZ
zG4/kzUsMJm1MczNppOduEQOpZ6RFuBTc10/KV1Y723PdWFF4HZ2Kv6Juq6eJblrbCopPDZM6CRU
LgsYs0ToV6YI3UkwKCbNnuZTy1ztLeEY9A0EK3lxDQAZyGE/zKPeCmx2Vxsf4zYeMBmyubO74PUH
x+uxVpomUS1N4ow3nuaC6UzOhgUsSOO5s5PyL4l55X3UdhNaU+xSuMjokCfD9LykOUEoY5xsJ1WB
UtrwU6VfV+HkUJnZSVvtIuVhmhWteFFTnWHPHxp9wWEJaFZhDSczTx+Gjt01/eDYOx0zs7UGc+Y3
mK8vs7vcrTw3/gVd0R3GtOmvHWtK9swoxUOUFfDbdAcXAg4gdCTTg2AIhgf6OefVAgDeJUkL0Vjw
ZbSmjr+Msqrepz7WbE7PzGdVcyt4to2d1sI+8dDP2tnitzWeq6jxt46dQO0FROThMcH1IVvKm9qY
TzZa7tZsluk8F6kiyhU8R8f9Rx70jdzwZBB54wMc8k1Gzs7Mc42lztBqk7OK8sHq+/JWRF21npLq
0NbpSqGYbRhE7HEp/ZE6D1uTerb5Wm/jnAy/rZA862Dg5fv/WDqzLTlxbYt+EWOA6F+j7yOyz/QL
I522aQWIHr7+TNW9T3WOy1lJEEJs7b3WXJ5J+7cbOgAxyC7WOEkEiM2laeBWmeKNCbe9i3v726aI
O3V+I87Y/HEGGcAJjBLyIQi0YlsaNWYkFydOmgaUDvJQqYhjCnpfykpcEluCVnd0lDAUv8bdtPNi
cc6D+Xv2+Fh2QCFbOj9Z0L873Kio6tcOoBpIgtuF2TY5U3sVSbg/7l7/7zBIeRi9Q+r9qhp/U7j1
F40XWrzITWZlvqH32JCTum6r61QN2xrwADJ+P0/B4ihcZQMdv/lqLBJ6QbjBbEMTxj5P9IfABKxm
Xn1eQJ++mHgwhrv+pz2jCU7RSWfC7ve5pEx2bXky4/RtUMW1iBFcCWF+xaTW9JFzSXnDVJCBloYe
qYuy1zC3RTttcji3q9huLjVbdh8OL5A8dnZYonSOD0tSvMz8QJ73J8uheq3acFy1GM5VmqIOcGkQ
GM0DPdsywaYaXURB0RlGyZoGy5py+pYa4ssU7Plofb2swYqCN5ZKl42TXCz1kyubNh1xOpO5zaxi
F4G43Bhm9cJYhZE1NIfegUZ0VXa/FulVdcEeNCJdv/AlsnvkzflRpCDbW3Q0UKzblpy4CjefXkIp
xlZLpr8NCJWbELV4HC0/6QBCPnTWE7RjOgaIN/ocm9iysVwoWwvoxK59H5eHB6OJ+eaHIXk5yFtm
jVvLid7FwCRmyQ+GYx6UGZ+MNDyoCR9FB8yHhvQLmTHDkX+6fv9Z8B1LrjYakNrnKSA8ve5iar/M
NWEdhbiC/LMzzzvKAASrP130uxYfFQGW4HHRU2l9dPbPix5Ili5oCsmZMIFHoknxhVixigoXqG8z
qvNi0lfT4FVAh9iaYIFBxViFDh8izrBODNsFg6Zehqnpv0zZtMvt5wJuZ8oKD6z2GMzZdyDNvybD
THdkQ/yYq28jblaT9ZnToTT5cgk9uXhw78EVIp6Nafaw97hGfO4Y986DhALLzo06zU4fA2tjKu0L
v8nn33bGsgoVauZxwL8rIPujCx0RZfvhFpT01gP34CXZNcBPTrcEErIbmXQOe21LrHchUdXIxNq3
oC9eeMVtq37YKhw6S1zdwkGhsVAsDu28D/IbjiqK9XzN5L/LviLD2sxqNkF4cpQY4Y11j3FM35Ox
JyjA/oNR8QjV4yOoM8E+Y7L6/Y2JhqhCAs4DOwb2wS/6J61/S0YEqgsYuqLaZca0t2IbjQBhKJOt
kUnGekyCr3xUvyplvNrW3G3H3nvXK5LGIw5P/upsW3cbGK5BdEDoZSezD9yjQgzVFPNL77+0yYcJ
RWKV4Fu2VPdh6UDICa5bjHLsPiiNYGnlGymkMOtTUiBjzRzEhBhuFg+Z3ehb7MI1ey1WmclEmoqD
w99NPMbY4udzOuJhJeiDAi2MnqCaGmenFQTG2OG9hSIUOBlLisD2STlvbR7f5gH1Dm+BXZlJRLfy
Vuv1qYzowjnM2pQOe+xkT5jGMCE1mXsM+4ksA4V81eW8oheCWLx7sUyfJNIdHC3oKWxADEantFSo
0EAPlD/YNvVqyLJx7w5QkUB9Fkt/Va6PlmZiMlqjeN9UVYL+spGMjWRf/eqbUDxRPs+HRHgl9sK0
vZjxIKneOJpZIaeK2IMaHkYvHXVSvdCe1/BSOBs4YBCb22PNG9ax3hOSUIjH7I15W4gYaB5wc3Lq
kO9XXv8GhucCzfsklhiWaLPvZ2Akg31CvkWJFnR03IqJ4Dlc1DSEaTtyymHBD3eZFh/Q0xra2G25
kxn7oEwM6mf1FJJJvJZAIDY2Zpm1x9x4X8futWl13Z6gTeCOv8Y9fgESo6hbunVaVT+JNRFnQAOQ
tTeM4Y57gzF56Pd+hzZQSO+JuFrOdRCySTRBZJ/E2Qnrz8vCSJz8uZcqJhqpJewnXf5aBvr5VOVX
3isYFsWl8YBuAwoRDCg81JWclKv1Qu856JDgLR4TAw6ovZsZaw9nOUkv0xcT+d+eT4pfBAKDILaq
A6rP27FCtbgiMeVvz9Nvu7TpQkPbpSwU2OHWmBQbxbCb4hE50eDRP0neIRAY60lmLOjmK6LnDwLo
VM2IM3sgeg37QZ/7545+UO4kl9iM7nR2njlo0joLRLXp8/gaT94uUO3HknHHCH5GCjNWW8WOUZll
tsXS/AND5MK8YrPwFTYkb9DfORVTS+9TnC1KaehDn3ZO2SHN8xiSCUeYFb0wrESLppjFZXr1xuEj
XEzCfTqbJUR+XSZRrRu0FrOe6YFGvbgT/AF2tcny+JxtG6/bIHwRwJCbjFjHMGzjbcWuAccj5I1e
T4QKWTSm5/hFfwiQ/FrRNP7MtnnmaM5SLCAaUNpOR06L4ACqYC+G/ikapovk8suG/B7U0ps4GF/S
zngGLZNunGiG2zBSxxqxWEkHMJ6BrzOs0OeXLv0V9rwYqDOHZBz3JR20MCKHoUGQQWAOuPkMG+26
XRwc8cNr79NFLdl8hgGIVujd3Zw5E9BBnuxqADIXc+qom9eaSObNEhuvgUJQ5qKUGOKRdJB8+Ek9
Jv2mFW6JdSPJw4NYG0l1pTMKWnRGUKuidO8Y1hOJdW+J5l7xutsnNeJgaak1FMuOSVR/tZGxe2SF
r1Uz7iZQX7ZhfDr9jPS88/cFr9CEs00z0McQNppqFWPiaPOHSS9GssNlhX8iDHJPB5UczOqN0dHB
6cufIOjPPufwwQp1qccWwPndXrutn6N7dM6sWkn0XPmQqDnW4zKqa9CMYjsoXO6tsBo6g/a8DbTW
MAjjz8GYb3MZMJZa/taCA+G0LPKmUA061Ic5rkhC+B455tagaDB38fqoveybZIX2V4/a+xxX81dD
1ueDDruPa9K6Ca97ZLLxTg7RP18yHaNXUTpgmsIY6WaMbgdQOJ8ookByRAINIEKd2wcdWsfkEc1g
u3smc4GD8cVAGsRw2epTBKph8DzHJEQtGHm2ftBbK0UWFvRkTuQJFPDm6kpP7Zi4VADc+QkyQk+F
k4FycshCtBUP5nIuLB0ZglJtFSa4mqTDOLTEbBMEmnhH+UbzWAl0gSAS9duDaR6CGMA7g+jW0TKC
Rg4kcA1T3AbGZNuIb4QIyTWCmi0HwmRFMCejDa+0d04e/kNy6a9jxy4ZCcwX+hNv8WISr7OUfCIX
TwjkiM8K90DT2e8NCIQ0bnsU5vJPlI6/2ZCSh5uIZ0+F7ySTPtOHPniesHdLCBx7SOyXJLJAA1gb
FdpPBWQWRhoHR4XgSlHvzogKuzgyVgUZO3sQ8Ma1FP2EDwvNtYUpgNU5qPRBd6PfNFOJToJhgwCJ
T6oTLeKQTBRuux2ioc9Qa61dN/iFfv41cNsnOXsfuvkbExgoocRjzYbhmcn8Kmmeq3Q5pVyba4+v
QzqYK0ggDfP0VPMnrMfsaPRX2H2UeRjTbENK1Y288DL6onae7cEO0YUv4SQMeGkChPBllZ7syKYW
T97oKXj4Ymdz25mBD0OpfBazC4zCgE/RmT0DDsBLfLHyBe54CdNqYjRd8bQ2ySGanGPdphwbgnlr
dk65pef9lFrqCT1ycAyHEdiLAlsCBIXvKP1Jl+hXGbq/VIBaXKnrWJcPZxousYfCzxmKQ7xYL34g
+m87dV4h6W21jtQN6u5Ip5BTQXAb5Pw8NoSrWqSt2bPxu4na4Sm0g3gzGjojvnnyCx/kvsGpifSV
zHjKCnNcpcxgw7zg/Em44n4B++8Y4y13zfrQCsZc6X9/aSZA0o2z5sjWzZEgPXhDijS5R6BlL221
kSrIDlOvYdwFc9I6nrZEOdA86lsGpBP2J6Jr+/7dT9IWQKIPdr18t8bwAyHWdq6it0ohGWRff/ds
+UAGcGqT+Nhn0xXd+nlewhuTgm+74uHoB2e3yPkDYctvk/bGjun8jabeBmu3y6wqg4aDKC/IrW0O
4nZx3FPCqbZFW5uWFDF0xBnrrp3QhrrGqTQl28XVrQ3Ltl6blnpLkdUZLpsyd0Mdv7zHhl9uZi8j
jiuPKOxi9GMms5h48V8xMf7zbWp5O1qz4k5+gQgfCt3DyDyOwga0wIlxFl34BOSAyWzVa3Mm8c4n
oUMnc2K6vQT5Lkw4S4f9lR7dNcyTYyAWjvcIgON+hj7mEE4UD3/oykBaSF8cJz8jLPmVYF3aVE35
Scr9jdH0VcoKFopQTPNscLW8IsBg/DMr4phWYeHN68lEu1+7YOU96ZuHeO4ISFg699A5OmDds6De
EG2E+KooaSgM9O6LkFlTVRk7gf9ixzgSYREl7K0yShPASQSZzot0X8o2Z9QPzILT0VRgYkvBUVlx
20tkQ0fvv2Nq5gcM4BhffYocAG4Mcg5FRjj2T8jA5I0pe4xlqpHNzvfi9jDkfoYXCgbfeoxS83fj
VljH+sTwHrzdy8+yzH3EF6jiejKyEdNoQFNVkcqbOW67nvLQ2WGOBKRKjMvE98JroV4cmPNR1K/R
ZKOatHP6Wy5cbs/y+2KdoHLZ5qGZ3JJ2suj8deJZpY2xT/oUprg3+Ud3ACAvZ+rDZAj80xh1KIYq
s7iY8H8ObDf2NvJCtE7DUu3RdsgtQlb3spQGjBLHplga9STCANRP+Ki/W8oEALvTNO2G/3xNmmyA
g9EV6ZmonHFDhgftiXZyMX0k1WfdKfY+kNvU0r1xcrOZ7N+ONA2dHLx3mxjcsx8AGvJ66TGzXIa9
4THuBWCO4pDJ9C4pk+VRdTx5vRGjCA1d46mz2ZNo3TSsJ6vbhrDUtlIxGRsseuhMIZKtsAdyIm02
ansELWJlhYe9zFGgXprsPqrhjwBbwOrKvIMXG5GzaSFcvniaoKCgHqwMOnfbfi6Gc+2I4CKNEeFF
EZT3aSn1Nu7Q1EiWoAZyDmp1xTEl+5y8Ntiz13T7OQuXbY9kE3Y+kz4r413qN1Gxj83wr8v7SDt2
Sx5LHzYHevAZfkjy7TCbWNWNfTEjGwAasyyepoohxBRtcz3u6kIOwO5R0jEz2O4gSF5l0P50nIjQ
BIT/7LiGv+o1By/0vroxO3VjfkptgrZpiu5s+mihbKByJu0D1cTWHVHpwq8gfdDCUhOJ9FM2nbMq
o3YbgGjMDfFwevVnEQ0eZxwNq1GbE+tIm2Qg7rGM8YwA9jNN95yDzUG+mxId3n/ZaIW1oWvTpItz
Mgefmq7v3+a+n1Agk1ZjJJfK1xk3NaMu7gWS1U0x4+rXhowKbi/q+xN88U3jOh+TytajtbykooI4
kOwFgRaqZ1rrNq/Qnf/2LtqoRHEE7XRVIuOLN4eXnOhKqzauY6bbiPJiW9GxravfSTsqtJPyNKfZ
Y8roijbeM6ym+9hbX+0yPfeDh72fQ2lOsFKXeuPKbY1vbUzx5/RF0A1K7OqeL87dr120MvlXhzOv
M4K906qboGenwM6QFZVcZohLvBuxC6b1WiXqyfXsWz1YeNdF/tnmDI4AQMEwvNALfDXhAvuj8Fei
SPaLO57GHIaAuVQMF43mGDf2syjFzl/yq/7/bsp5UoC+z0l5xzlyjQOCU1BX/y76dhf74z00zatX
NyyD+ktpxkknp/dADpcqbEMdf2QCWS/DPdMQemIdHsl+OaFzOyEqYdg8/MIpsisLeURic1OeubeR
G+9CWzJ+lndk3XdBe8tDVIRWDH5OFWdPTuo9WrU8rP+ML+ONLMnm3GZ9yEHXuFCO4i1W9OH+Y3mk
ChlRg4zfKbzXxSX3gweP2ROxeMyc0NNFqnuJ59z/RfOFWVSSF9cRnVbQg3WLlPdlVdZRlDN4KItq
ZYVDKnj1sOVwcRC2F+ndWsZzJI7EcN4y3ntWWf13a3sEg44ogI3AjBrJRUxSahw5zkzG/AVIQQe3
zabsprTumLvSMrcKRrGxEz4JOmjkhhJ77WdEWMOAdY0SCymmWk9OyF0MSpSY1B4El/0Z3QENoG78
BcnkBVQmIdNexHashSy1ae8s6g8o8SR1Ew0WFvJzqPy1CIZ9AVFE07MCvLdu/XtELwfzGWJu3K11
pzlvA3EZhAnVn+hW3VhoYjNfu8487bsJNAUm2JTO5uDM2xIqZUNdg3mTSA1auUDIob6eGDF8hZMB
pwoncp1vecHsMhv4dYScJrJPFhHizNVPnUH4yOyQ/U6Tp2D0dVaxtW2G5IN04/UM5oB3Aq+EnlOf
pUOu3/p6CTBtM5u13PzvxGqO2Ig7CwxZIWnNVPartMDTyrk8aDuEnDyk+4nOPVEpnIaRZCA5UD5Q
RXEQMHS1aZZfQmYPl1ExBkymVy7CwiZnTBb58loleIOW7jTAt6GqXoDmFhA1bAeTUVRfGmwzy5T+
uJU86x7JMosrZpGn/wbJ4HK3duvfzZB46BhbSjg06R7R9W6JeHcqupqNWDZmhNa7Szn50xpyaxAH
AGPWkYU5wRHRS1jMW7de7o0c4HAWEzRELVJebpUdb1AV/lrQvtgFXnWJYWCgUCjkezkUJ31dSZSA
/3mneX3lFbIJivwtQqwfT5C7nIAqDpQ/f5651Aam88ilzp+l0x+E+0B2t3wob7EIOPMCjjCyo1np
0+q85Y22VQ52VhpW/3FpLKLaTZ9KnShXBD6RecmtDvqOEecEdjSbDCuEskNiW5n9Zkm6EUuEMDI4
xLl/cDkqxUjBiRvVenTvKRjMk8qDp9q1dhiKULsKG1uE0z3VgiT1zDq35FkuXXIsIsHMjSxDwMvj
HU0LrIgiWDuSU2ISzh9ZNtHmdYOzjwJsNdfOe4nvZzVLbJP2vLawb+sVit9g3XP9I8hCs8Jpw8qO
xmVbxO8VL7pBuFvBY8tBF0GwfC8c7KQ5ahirKSDGB3vPCpxD0CVgAJ0GUQLGl4Tyy6ztI1CoRwII
dmyDrwE1EOfbVwKidAI7WzKZ5pP3AcL47sn6DxQ8jMUsd/2oSOHhXCewOcJnQwrTIKvlbqZ6HwuW
nWwM+QdXm8HfxQeWpehgaxrz3kSyJNzOnOrBdjaqo+1HfgmtGRn+acyWKXv6tyRRki6et8aPf5Qm
qF9m+9HKqkHY1i692cB+6p322Wrsc4PnkLYJ2vYmZ4K/XMKmdnYpi6LpqldaZjsnpFJaKswdDnIh
gGjrsUs/Agc3lj+4JxRTYLhRUnDQqDlFjG+Rw1mVetFh6wHG0jVHJnE7cyw/EEEA8MrI5B2j7Hvy
U5ZTR84ZA0k2d5T6qkhfYCQcJKGjwMWCtyhRF4swkdyXHpT47tvvB8zMUN23thXzKafybxvOLvk7
Y7IpbQLdQ4zpuzEcn1RJh4XySL9ieYrVN/S9i5DzW256j8ClbUs/uIB5zj13reot7KLLuMiv3jWn
lfYAT3FCSohzD2lQdYH13LYeEeehd6y7UlOZJmLEkZMZwwOQzXPVtH8qGqMGb88V2ckvlQ6eNIKb
zPx9tfAmrQvx5KruHtbJ50QP9uAhm3/QoXDR+ELXDG0s5D5tz4kdTyoGDnK+GeOCViPybbrJKMHK
6jv2s32hGDRCv0UMjn+SjnBVWsdQAVMPyvCtQ7S98nydjdSa9ZMI0ugWG3gkOfVP16HmANVJdyMQ
EI3IXlhxJWWlH20oItYMrA+VE6NEQdIx0MIAhpFOzsHXZeDYlDFqS58ZG2lMF3rjYl+MSfLM7Geh
3A/c/A6qyqWbDHip9O35k4MtiR1JF48vYhS0YQcJ7aSuM+gdcHiZuRojSYJuezWb5Ut5KFanKbeh
DPAOI5LqyKIAYlR/UuQLph/C2E0jPViDCVsQ5vvEn796VSODHcdX5htvhp/EoF+goQ4c9+rR57gY
G+iAvFtBYurK6MrfgpjawbRpQrT3IUyZpOKxsDlW08a5pbW61i1JCV5/C2murCgDD6IfnlDgVuse
C4PfjOWmQVJBSfInb/GsUuGhhHrupDwZoP6xFyXeS+cY3GopZvt5QVNwRro1a9qU81bHEMIb+i+H
ns/616lcxlp9FjJqR02J3t9FdMU5M4MeLd09bvXyV0AkwocnqVhozePe+qjkgJGmTWhkFkSdYrzx
/qg4fi5hDYCc/O1BApMek950eiAw0kSp6Uo+6Dv23mdCR58bCAFxRNqgVQV3r7UsMgF6jvXAXO/0
Jq1HP5NElFZa3YYGV41DwJM1I9vgP4Y2/9gvxoGITlp4xD6rrN1ZDbR/G1UNWg2mXGFFf6I9BMt4
VRTgBqcsjoEDZ1aGu8Rk8woqB2gVdnd0KFVa0fxgyyDUpj7ERn4ZOe5zwL8EmiBSoYmSHfVN3EOV
GRFhXUaVt0xbqJXwCE0HN7Ki5wgzE2cLsn286lyJxd/PdbYLBgR5RWhnG0H2YFK7p062yY+zEG8u
ZvUisvQpbXQ7hH5yx+FlUzFjRVAfVD/sIe9MPBAXWfZynhukPnNZDDugwZFFpVSf0nYGulQCSGyK
Y+WGIUaGskYz2xj5uwZPMAdDMTmwLswshZOCeQ0uMappByg3hV46kD1D/Q9PcWvP85fjVhe2t0NI
HDVMrqO/ZI+hSHdZ399xTm38RAwnsNkKuiv8oLRwtxnx5xuoKMaKlkTC6555Cad6wZGDKuJgTYx7
3Wl+tDE9p6xAoM14hRlM68S4ugd0GNd0uo5Olb8mZcbsyht+FkQ+B/pRumNc3c2oO4qu+RO36Uug
qEqQxewKRP45vzl0muPgyycGusdZoiYYh7z9FZCjR+0IlW5ktDuIDY6Ge0vkO6YiunLBpXKyz96o
ru6Ycj+9XVTYn65sX2bN/4nY6kEebPJxujuxcQDncAZLt/fb4dxO+YFm72sXo9SD5lTAVtOE7LHV
otGUgrlin9Ztuip743SO1ytYLxI8R0f6nUVRLmudO8AsbeiBBXWXpaq2jUeDLm/eSFXZWJn/z7Jd
pN/LxWjxWqU507QsL9FiEGSBm5GYEdIyZEIwRsvb3jZZBM5mQHZe2Zq/Uzr4XbFyopB1/yqrG3X6
LIFLyJxWGPdGDqyBdjjWPiFV6pFyhcJD3+uj1Z0mmqplM658QMSLAEubAlYNQxjxUT/+KFXf0Ul5
mwUDctOOe6IeKIl0a6vO4q0XUMOOI3fFGPfglT+0Tmaa21vtdHKtvG47OWiCEhziK3sSh4a4DfLf
D+ZCK1NpCcNyGAQORlczTGKFb6IEOFczzm1TgxmH7VwUi1IzszeBCQ0sxCfBZH89w/yWjPPsMT4z
SdtbGgdf4Jba4+Agu6EGcAFEmQAWvUN4DWJVKk9UMO0dOjaZaP4UbDOCCHFYrux+IKcoDf4h7aFG
nxOctWq5DDYt2MZWzLUL6zFxZsqWdsQmC1Ikd41j4jf6xtufqoPCYvHxkn47OpCMgMZnLtQCsVAs
RZ+zGG+2i8dIX5PHR11qfPmJAT9JPFjF/QqRFjAjGWLclC04BLrnRtS8LoRy7kUcwcKJW+ZUktsW
T/8UnsamcfdNT0IdFj1I1Ad0xdvEDH/jIfpg40ZHN/C2rBFE1QGAj3h4s33r7jfTW83kyp2mzyrn
1VWGHwHGM1jxL0XDGXJ0qGGFwjLVZmp5TiZQNvPYIetZVP9jAsH+ktIOT8Ug4p01h99+2f5UKP84
ELGlDX1+XJzqTIYPNyPb4abFB+vfLT5ZLpbHDDovM0x6ssOP/jQZ09CSePfELK+FSo6Vn/MqWuJH
ajYTjPr+rL/KGbVWufwXDs7qFddaLvuQhzE0fWxC7TPgQGZcxi439bDMjkiti49LpKORDNMBudp9
QKz/BCh2oQ1ELoWcDnHvnhvimIRMt65jvMd2ttcPxBgiyGHXQ41w9crlE8ovT1Ev9uEUonexbrNe
W6y6AhVcQJ0h2+pj0qcLVQW8M0j+NNLlwCAOZW2waTo4qi8KBGwqEW1eA4z/Y0WgQ2n/Aqh2FoPz
KPtjz6Mjj+g5EaIQEdukawz6a2W9TCOXmh71InYsxNnmfKsYYTj/svqlzdJzTgc04xyag2QJopoV
haKL3x3Z4DNcQfGB2BYXI7+caygxwQ23NDpoYXtARYa/kpG5f0O3vy5RkeW0XVIeGq9jh2MG6yJY
oJRmm8ufuMymZEiLDa/bWYY8Ou28rdVXjnB8RGDgW++j99E6P/w+q65380hrmGvlsaVbDfEBJQy9
F+9CCsHWyQgPRgvBT7ggtf0Mmgzdad9O14NrooEY1qkp4du9cMFedGsBTeBlqelEuiQIEo/ixWs+
DheKI6/n5NYNf+LqIwfDxz8qOD784DJZiCDxxXkQdf3nufzDpRcItZhdQ7EJtAZn7VrTauHDzhyM
Azqiqtz1fvsXbLzA/1geLQxQeoH3RAHacXxN9KnPP5ZltrcBJ6eK/Ez3kYS07tMfB+cYDjI266o/
luxj+r9oGJi0Gu87jg4h9tdJHNPY58SUIILiYGu9cBcmHOcJSVhDfvUpEvnpmFUr2aH5F9xRKJq4
2z/Hcto0fU0y6d+FcUkg/dUMas0bv0JmvNPMhvR/XxiLxpTOXn8pPa8sliSS2+eFqkR538R0BtwI
edSbED+gqP0NaGD6q4+zt1Isf/lTocTNZhrQO/lhQbMmtG+L+PTgMrZ/NHXKA2Tj8r73OKPNsIYD
myBJ3YqdT/rO6MUU1h8WAjIAnvr38DSweiUIbfQHq8EXqymHszAzW2OKwV0gM2wfVDNOh5dx+klK
iLilt2ENGsNzI2md6AVIno65yyoMIt1OYcEga2TDx42Eg+pR0kJ+s903F12a13wHkNYsyo/B+Mxi
hoTioJa3ETYlKrpjAkmkq4DLiIsPvtgpKK8Ixfv/Cx2mXZb8ZtXPbNDwL4ww1JQWGgKcmDzwETDr
bO+dMbD+Cae3mVGg7iQIBULliWte/OzVCaIDjivgFUfXSM8LmeoUBPp9pBJ7byH/5Zdq2SoWn1XI
1IUUnRd+WdMFtJ6ArjGK5We7Fi0p9bdIcBZY1cZpvjNmRaxprk9/67S1cOvKo8VGwez90uA+IXns
YPjTqVSELLYcKbQupweAI+bfoQdUOMYEH/7hmerK+VdLIzzPPri1+dIelJVtrH7WVxhP5jG3nhPW
hh/UW4YiW/2odkN4coqPrL2xOrkK6GZXLkA/bnrxjs+kPJ35A8bt65rHa2I7CMyENt5rBSKWn0ih
Jg3jB9Uup9Fgm/TeioXFjRPUuyUogIoQjuVBWAs+6HpeLd4rGpxhIYjYB8yGKntxdjzlBdsle4Ny
fvQvH7T4SDM1+L1T+aeF0INKAMCueS6gWjaivRfcEMbFH3wbaGi2NsYzFnn63aFGqXwQX9Y9lC9c
e4IlhwDT7eJFRz8t2xscmT1zarXivnBUp7nXefcqy7/J1WOsFHPCJMfjHZ3acUZDp3djHH0nzp+8
j5ev2fYO3MrcNi+lPl9KGtMRTHI7jj4ZmDRpf6vR8CbGsnGle+S74G7NqXWKkTtG7NdpX2xoAWOH
7zk4v/PhZ27tGHySS7OaOJwyxtohrd7M0VNDBuswJIeYN4lJU3GEaztP1IA8cmX9A3JvRX7wNhS8
QfjesA87gDU77lWfX3v7S38LQydPgSDmmcItbZNHUpEzVxrMavhwZn3Wm3vXIKBAD90pE8quvTdc
cXSm8h7Ptt4Yjb57Z/SPhC6lYY1ZKs63vVttWCRgK7bCPRL7SBKH/Oab/w9t1h/HtPNRGMM45Cka
2PCTV2G6rx5/wqX6tU7Uk598iJTr4e+EDThTVKy+10I58s4T56ME+e7ImagicNPvdjmc4nTKt2n4
EaeET/cEES10N1AS7OlE0yyLYF0CWo3BK+pSVj8PFTAhFqoS1WMIgIYiptKvFZy4a6fb8cbJQ1SK
HhJAwfS229VMrmpeH9PwwjjgkrbFymg/iCTS+4Q8eoG79Skj7OQ2QNBoUKiWdqiji878W71gyJdf
wTfiCd043ntBAd9peTGmziKrfgzmPA0NaN/q96wN5DuBfJkxirCRJYm1h9q3iSKf0ldtiOTa2Eb4
s8QO+VU0bEqqg7SQB0vVT/ovVL1aseN6Zr7PkXFH9xwnW4DJlePjkUnyoW8AdVrV1eFkwJtzwr6s
3xNcqcXhIYDXMWjBNTlSY89kIfeWf3CZzmlRgiH0jB17tUytNxF1H25lnsGVv1Yi/5jt+ZlbZUXW
emqiL/1o9DPFNI/axJQrLtW9t7xX2Evrrr73ikeKaa2uY7iz0kQ7wk+DYWGKRe1qZlT53Qt89Buv
9sXHgmIwhgSKqsSRhiPUWbkuFp1B/ZcoKyLymLUaF+IQDikv6MnD/ncbgmU7ZJdhPqkBdFxj7VR/
NGvrSS+SHroVakoQery12xUxLgdugX5Hj5y0jPpJPzmL+qTxBD4AfvKABiHL3YNFclFFT7HIxdGI
lo3AfeH05E8H7C/zPJ/6pfnnoIVeJ03zQ6jXoSmCZ6tzb6Kdz3FobOCnE7YKBcUf22/GULd8qn/X
EUDkimRTJcwHSL2B0wROJarSiTx1J8OZHc0jfwXi15DOqKzcixAEkYaBfTLm/NMM46MZuadqEG+5
J+5J5LsrOwex4sjj6M1neN/HpauOoUw/yEzck+FzwPH/SMF0lGH+Q8eW78qyP2XZngGE75soOtrs
APTM9gmwjxWup/UU5HfLkXwoWsFuCPql1Go7FkfrgPdz5+n3aPLkOM4uHhYyNZK97yys5UjsoORt
Gqs/+Sqe4CFBuOB1WEzK4vREeOUYGtPKT+o/0pdn12heJ0k0UOCo3yO3IkvNrd2RrZ22d6Uk7Ybh
ak7ZsDZEt6eReTRJTfeUtY+1WxK3z3Neokss5+CwSOulgNKsi8sRDRyDngMW5r3N+pU9jloOyF45
3tzm2yAlOhUPnm1TXCPzrWHf5JHV23HCpoWpvIuYmr9b6tPkqalM+sQ7u1NXHxERKUxoNNlVr1aF
nuxKqfw/ls5ru1FkC8NPxFrkglvlZFtytm9Y3babnKEoePrzledcdU9bI0tQ7PgHXdP08tvMly1J
UHK0AuI8Cw+izwswmr2JWYH7xQxnVQF4rBhytMNdEH0nwxuZj/ynn5iZRZKJDPyQ37AmZQ2nHegg
h4SfDht77fUnVPJI4CwpTYnATObYDdyXzp8G1ZiiS2BsPfT5TecYDrxOHUY9fi7Jc84v5l2JxPqo
JUxPQSjtFvke54vucvR0sCdVqukD6gxLL5aS2biOLX8/YQdgqXc+qL46hEIhUNBHNU9X1nxwY3ju
mfC0oHTqdxdKdgYavECiF/j1eunZ49tHagxcCqjsTbM4ex2lZPmqEJRxXGrHZLnzqSwUUwWic21D
c2t7NjDmQUdbjMY21vBagZCZvW+Cdiv4mDyk+sqkODEzKL0YLB24b0ykmCiRZynoeGdJRtVbjwXk
v7GA4DVhpQALoHBw7ZP+/RPERamIrOFbRZtkO6AkeA8+RsTyx+5vYT4g7/DKw7oJ42XP9auw2hj+
YS0FCEy3VzJ49yjuoxKNF8x+dJlZ9Eh6E1hL/69OazQMHB5eCtR4VZUxNCAuShttYvvKPSGFgpmG
6kHmfxD0G2mWoOTz9d9767pN/38LkOlagYenNbL9V64mrw6LrzEBnETpNXKXENFdZ+MXB8PJ2Eja
xzLHqNZnx3jPEYDIrp8tHf1t+8B4/8yNGaw3vUxqaSDblKzFNwmQyBuN99zLd0F5tcp/IZU575kk
Tws7eSABK6Zk+LpaB5tTWaJsyykI5EIwuUjyVkQRDvl8P2Z3PBJ0za2JvpDNIDF55jHJemT9UQUG
S3tgf7UJUD2dMAObcnjKFRQKtDMkRJXsajDF5jPqspBx5yEthpOuSssqu1dTthXRd20igoZzBFCn
eGruRuxkOQMH3Cvv20FL+OPFCs6AVFEvj3nGYfPfbDOGVTerjQ4TDlwVvS7bJIl34EtaPjtQHoAx
7U/aBx5g85meN8rvdf+CBOIaralt7j0IP/zQzaEq0S8wEu0MDongeRJv7J4QVyjfsJEs9mXtrIfg
N//p58pEg9cMjFUiQPxWM+hqPls2Z686YoD+X2firzsG9zS5rK/hrjQPGUGg1EedgKCKPzEq9l1c
nnKdFLvyDbEf8Hjs4jiJ2R2tRzjYd6Fv7zK+rdFGcGYomaZozYkPhxBYH9IU1gTnJF+p6JAmfyd9
r4NXbemMSD5nJxZr3RImQbWt0nEV5j6crfLJYsqGLs2V9TpgLoJTvm3b32sQcvkjRBKtgCrk2LEJ
WOmG36aZgYuxlO5tHP2bThPWoO5EkRwAEZwSvgkDBl3PekIgNMLCmtpRG3Z76uwiyQki715lIOZT
e8cIbCP4VFl75I7yHBK0dFNNZNHhPZLRWv/nRE2T01CE40khu8qn4NXomm30b8uVv6b34DtCvP49
h0jjbYaw2aaULymzBx34ddQd8/74KyZs7mr3y6r69UIaS/ASIMqU5v9Psj56HCgOediZW8Iyd1o/
0CratLS5Ln/ynCbI+9oAIXq2INLx7sNBj4xCroJ+UcPkeiFI8E88GwsFG7kcJQSgsVSvPZNAPx8O
kXzUPUDAk4gEx5Vaid/D/a5TcITlkw6+FWeks95ynq6Ux0cf9tx8IPZwofRB5dW+YwOT0JSQj2H8
8Ziq6IfXtDE4wqqjTrX0wa5hxKVbTl2pMxzVl5Bw6EffnMVZvjnyRWe2DrHwhCKawBbBh+cDpT17
Zwr137FI8TFPFBlaAd560pNCzGlR83it4wm6CBp6RfeysMsaGLGDQNajAIveWOfAAN0MPrI+vple
cwN64qMTzPjU3DmsE7hLatt1ILzT9E7fpa4QB/1nUeWb3IO58W5BBNTDFX1/yfh0aIw5uj/INq/D
BtVBBh4+EMnxqIccBZHOxC1AB0HHOzq1swMlv03k5+ILBNfge9FEkBbS8Rk1ZJAg4qAm3LkRnM0Y
4Omc15DUQbDSKRRIFNz8YNgX3Al9Qfgirfsx2tAliNFhfp/k7/pvukNBn5wS915fksh/VCRpnTD4
sjp1z5S4nInfxV3lrTl5fvVEj+/4d0rwo/GHLdHeqvt7i0rIyBN9LMmx+jToj9tRmys7ZQ+abblP
RFJjYpjGwyopjLOBN0KzC7lbHTiYtsUA/Z07l6eJh4oBpUD9M5pvPUL1fA/OQ538WdDSmVxzY5Ep
KQXYoQAD39Go5/lOf3xOYJUU9673UopwxX2sGNO1GcBhnfu6fKsnNPr+6TOqM4EesjEI5JV6iKcP
MScbksmWYeNvRtJwXe6VT/s8JsZZzwr5KA4tqayLDfMoNhLUpM7aNhy08XleyAWpjc3DW5i88tb/
L8DGsNKTqB6PIY8bRoEO1uuQgpgUgLGpbnQ9QRfv8jYRCjN99qaTAdsGsDnXrkbmiUhlFxVkqq8A
V7OcNE1ODVDD1EUG1lYHrptHc0fvMvDY6GlTw8hsPLqSuB3vtagCMv/X0PZZ+sFho7TmaOE4qgdU
OrESZy+kG4akeY/3SrltfPBXvLvOq/BUVizWoXYgjcz11/nJiaz5WcdGbiAcYmuDwzTePYXzERRU
On7U4ndeFneOrRaQ/VX13KM5gbxLCPBUbk3HXofxeHUm+yHoYfNrnLUXkDXCvg4QbqEehwRSY/uw
ysYUFimoq6ABHzUIpCQC2ClegaJTlCbPkpZCFNV1CnMJmDLInmbfn18DW1aYI4r6HjfR/uB37QPF
IUOgdLiNZUzoTSkX2nmHAvU2y8u7uWOsoskSyOuxlfKeyiI9TiB2VrJiM6MLOH2glNefFiQeiST+
Ynz4dMG9PbzkjeBCaNM4e98wHZJdSeUDCC6dZgYYiFtG9rQRLl5ruEzVMYPBZHkszArOAvo/Xjxc
9WB+Yn9gKWNPcLuOyJD5sr/TT5tuHMHf/7NoQvSS8b/Xzycryx9MY3qGwISA0di9hmH4IQMYTT5T
/qT70o2WYUVnP0tPAPMZJDh7NeSXuBUvFboYa9O7N3vrglL+UTHVVD4GDKo9egwdwB7ex6L+aNzp
LeyTU5zJjS79ddNSUGgFor92M3oIgzJOCE3s9T/OjYVbkG89JSnDoM7vrwm7Fx2NKIfPPuHZx277
keXzzTCZsRAWgOIhrJrULdAVla0sE/mKPO/K9VwgEg8dBipgkiJOTGfDb/ARTVtA1+LWs1cBa8Bq
UmjFx97z1LYPQ4h57VLckF076dtaTwvYUlerDMq7xirvWdvc48mNjZA8OlKl+yg2YUG0FLOeq9mQ
XubekYLUZvA7+5aX5YOsewQpSprmOZfBLTes5itGAxuWvcGUk5kc0oc5jWzCtL1Ayg2Fb1SlCsvY
TgkiVkZRQx50X/s0e5qoPUwAVFBl4G+mCpNNhhSQGe7LnsJNDx1VVwF6YNgy08ANgX1oCtw5c+6k
zpW1sMEpRc3jb5tmKX1W1lGPtBM11qNOeqMMGZJJOhywGdCppxnhVreKLY7Z3G/rHFpLSzNp++ay
xcHo5hjyDZ9U8NMFinEWhRh6SlDau/LCh5OHaXCZeMTgOcYWV+GiQIQmhrdugNizinCLVDViUnSn
2fzXBbjPqgwjLqQyboMbp08zpJi5MS59CarQYnB7dcJoGxr1fh4T/9qwrlybZeuBQvdDjIUCloyY
NMoJz/V68heWMOa9GchHOY0vep0vK+829hCqFZrAFLXs8LCbQTL3qbNHTT4ZF6yLbJQxo4DjQbEy
OcN3mNolVATw7c4bCm0EUTys0bnUMXMMEELuy00Idi2CFqSTkh43TtVtostO5wkHWk2UH59rqm60
eKHLAMeU4CgcSmF7fGdSTd7nQss/KUBY9tlQUdlhVDCwnTdeYNndnp4u9fBiQ9ycU2MwxAUluqV+
I9ZbFrqj2pDNQbCr3uocTX1DMbJNKA0lbBkKIjfTCx9YrqCBlh7rCAJyVylw5/bG9poXmvqqRQ1K
mcarOapNHX7pD2bGrw1VH5l0Sp71NAAhEcwo+h9JH1dVHqSzBDs+sExzn3FCnGNNAsX7GaRJj0sj
BEyQowPed5TARXAdgf0gWEsDV6/MxOcU7Vg1g39CohMlyHwpHystJV+RQ/RbBxzLAVMcvqZeAUEB
OrXso6L+TaA44tIg60GjnonxCl0nuewK9C/AZPyiuBkNwgn6x9Qh1NjD+FJzDQVaTYVMIN8kWGP0
67aamSRwGyL82ZjH1XzlhOlbn1GRVt9TdLORCWjZ6q47unlyYK6JZyCD9K7Yp1rtcuORQsA3DRTv
bjNU3i5rsDHscEQLVx7jHwoU6b/pd6Z2kIBHMdMiu2LrUgMEo5XSf+rpfIOnol7uUsIm2CWo5JmB
pEGZpX8Yj886oeijZw74wD1TPei8nemcDNtPmvDfqvxQRuDwhXVgYHDyUI8R/nAGG/tKcldtfMeb
Duzi9NnIg3mHRiE7epzcs/kVoeENv1B/Kb9EVoVKVLdPyVhS4et5xJPmbKvoOnnqT+wBhkU8KuWg
9d68Z+uYu+bVNcmTot25YLPRS9qPJOiCGQXvoZhgOAPshZLhW6iVudUPDsYfRWPdjV3+YoTylU5I
FXjlYIzHWeY9Q7ihI5oZTNKZd45bvgW3G7ziGqXDV5ujrdsE/ZHNTO7Bn4AcJOVKMWBBTg82vAlU
9WMyaoNyBeSSt4iFBsW7fmT14Lkq1O8BYDgSAibg0jI0d2X9osudUrwrM7qD6HIp6uaIJshGX3/P
6Ldljjg9F5JJylZfqbCpjjEcTd2X9ZAkSyhbnkSP3oCv/QThdhXW/3zUAFeDVzwsFOc+G1OPESYS
FBaC9PkCIDh5hkUELiWQnxRs+nelCPWta8wMXH6JQIhAdwY8sjGHtG3FAR7lQW8gYtJcB1s3GkE7
QvTUJUCNlAisq7VJ5MWi0N9o7fgqNGANVJeuPMmwvgCxvldJ/ttPAprY9hzRjmFnLC5gBShtFXOx
DtzrzO3Tj5k+b3rFlpKf9SZUB6AWveZx7LGcZ/Dnte4+sOG/FuNXLtSTviI6ZOlIZwKvsaiTGZPl
lthTzuv/XTb9qY+GC4Ml/Uz6Tc4D7e70srtp3lhThKJ66STKTVnyJKoFkAge4p3s9fvog9Knfztl
3BExl2bmSbnlome6zES22Iqa68amlzsbMydomFfEHFB+atjZAzvq0C+BKSHLLDBpZgjC116qbzQT
yF+vkvMbMSzTy7ncQkwAj2O4LdXO5Ie6ri6CCV0VJmqZA/UArRPWFSFRh6DZRQgAJ9DM+1I8zCTn
tEUuoGpPBYqAvlUw0oJ3THWkHwYePNomgi5uTFR8jIMS0T+BTNZi4GhDzCvQb0yWvxe8y/36hLQE
+H54QISn2oyOPBj6AqNZhD0xisZNkx4yBO9KInXtiMNkeX+rArnclugE05rwmXVgtxb/u20xBZDJ
niHWLuAJn+saMb/uKbP9LTrvAHvC1tviEc763vlsEw8vCuPQBN2n4XdP1oRUFxinZvZeDXv5p2V4
Eku+iinZWsSurLFvLcbvKFDgrJHMOSK6znj0Ivyk240ep1b+uJsLE+huA3OtgGVj1TszN2+Wu9Bo
eBcWLbigN8eCAG1TavVO+k67JCJza5jWIWsHZM50oJnjvc65cGX2LTJ4BPSDkO5XYtJpcAprogPr
ud/0pgFaqjfcXcA13jZJeAx4ksMsVeDcEPciB6fa7zLwd5PbngwfdWTdxuhAqbfSOjXrR6GlrOrr
CSMW59DOYPUn3rjyP4WW/lJh9q1PTi1Rk5nqVmBhOa2CyXsCZpAamXPr408mttseDRTGCgcHwb9L
Gk0fY1BdohhkeYtqTd+Nd2UfrPVN6qvsQEDR1YgeymDutuPcYHSpgwJNYQzJyi/cMz4Ze51fa8xK
Aa8bf6ymYiZbNYyHQxBvFhM9g0lwH+YvfgU3mKSjO1bOEZgaBMLBGTnBxoxBjvL3zm13PY8YU02I
cula50z01D70Tl2XmHphoZ9dyTgC5Yldxd+b8CtzbQSR8FmUNz3G46Z7IsKejw0qhzX1nAf9JYbs
TqBw2rTOvdHcuzlvD9KA2UKW2MNG+d4tNSrkQ+ubxdbCt6TaTHpQDvaQkWEEHEx/U8uW53KG+2Y7
R1NQKbpIYWYBC3mHhDhBNeRKACHmeXTjz1TiFDk7zo7An84VsIp3/bHmHBYLDUI+mEBfGg1pqujT
BjTEECledcy1dfRgnKhraB3OIu5E5Lf4dBAXveXC2mVm+KxrFW9kK8xARptLBOkfKVFYrKIc5RUz
fPZtkAZxFeyacfyH8SrCuh1OvpYP3hh7ghK6LppODZNYlvlbaYptw1nM65R2GnLgp6oz93EE3TIw
U4LuC5R6we4J1UBuXpGxvcdRMonnk5vxeZFfcc3xbrZJQA1+KPtKo1fr0dKM4xjnuah/zxsMoD1h
7ZO8vxcAeRSIDdHPlwJXx4WKnAx+mrwCCo3P9tNPXShqYBmJhngI7Eh1/slJi+8qCMctCvoD0hGw
LXuAIOHo7v0xLZ8SU6B8Cxa8YB98tmfDAgEC/tAYn5A2WpsS6skwInDepcN3S9ohPzyabvHT5gpc
ME4IvQOl1mmeOsd9M8riPjI9LhRQczyfrXEH/zTn9lTpze37w9hjjRR2b06KOUjXORi4LebGR/8R
qWGMcCI3BoFhhQ8Osug6pXY0HPu2GoerS7ybIy9fL8hDr1qFNSNsvjqW+JeGDxa9i0kSdzU2w67D
O5tz7RPHPVee0hDCUGA/e1VzYWpFBokYVZrZZBGWF39VNKHc1A6wYWPpj5XVvyN8ftSZ3DHlA0XK
OfbVnhnSunfL2y+4F3nbJfbPrLwRGVsoscdxQ9zDf2sEoz3j8uE6e+mURFi0VziMo3w0rPGjgtno
TUyby3QXUDdjMHXmtO4swe4ScacorA7eOH6AJ4RtspxlkP5zE8aFcJp4epg58ylqV3tFzBll2GB/
AnEGjgCS35uAHejzUpsBs5D2AxcGCIYV6L3sp66nJ4eyBh7LRt+BBLVnR8V/2hIArtfessQFYTW9
yTkUoOFgmdp8pMDjECQWhEH2abKJF2g8GMbCHIacfll68WcW9nnMi2tuc/WYdayoI77HEAJW0Twh
S/yhW4Aus+igFpQUefZT7T8jxEk/nCH+mG5UvVIxIfZE359huiCxEWhy9Xv0rcJ94thtayN6ip3k
6uBP1HaonuvN1oBXNz40x5LfHVMxxNL5yhUQ5bIjRCJqzO6u24wejmutLpgL+xC6NaIw3bI222m3
UO1GxbRVZrMH+Y/cGIuMBWwKvO033bIkGa2olx5iiFY+ByngseoMWr1qeQlasUFPM1qlQfGVgaeJ
mui7QiasRsrWoqJVsntu2/hqINnNMJ16h9gz/BYzCyWFl7x6KdAfU11Fk1Ll7/p+YnQ8bOGh30pG
/jZm9x0O7VG/YcgHj5wJS7e1fZjTxQ/a5Jj/mJs8REQmr5ga9HIVAWlEhYw7ihCOAd5aAyDg1yC2
l61t672S7cVllSMGEzxyON9NqoJOZR2HVCAKkdSIPNbOvd1OPxw+7jyiaWKG3MdcI94meXIVLCnH
tmXLAriAbgb992jlG5JlD70POudbk1vsSucfEGyeYBfGy8z6r/adfe3jeZlyZ+JJE64CpFxCBDTm
NPqwcgNqhP0h2umA3PIalYVrC4/DlyhihBGV5Qh4taes7YKRuWvi0QDM7wtmTlKM4b7VWy+GBOj1
/9DipggTt28MizcRRkNc9kjOm14xTqL890mZNrANXxy04jUrMTTWfEAm/TlCsKLzg1VLtxV5+4ld
SgmOWP9evi/O0RvL9Fdq/NQOZmvX7N5iH2vEEPSRfq2I7lMeI8ccHqgBIA2fFf/aksbQSd2MXYIy
TYtWc1DC4gciXAQH5UbbWLxYSjEcHL9LWvSoNR+LzH+UMeNKXEeT1tm2nY1aXfwnRA0Gy4Zo1YyM
TRijM/LNJBI16OyvZ6wLhUALJnZXLuSOlGSWwrLMHQ/nEtrj2kdHeMZYJc+3yYzWec1knTNJc9Yx
BYimHLNiRtN0QR0dbNdd8nHYj4b3jg0lQI0TV9JQ7j94zGCO5SWLx31vdKdJMP/XOyCSDiAK/tDN
CH9IxvXUQIEToAgRrNFeQTIwRjdq2S4aJOxlG6TgkDbKNyHicbpOIT62DAqQG6WqIpNxIUk1yOBg
EUVRlTTVyFQOSQWaE5s9kH5MJWb2ujio+xQdsmIUd3kjGZQHaCF51QWiBRfSem4GVBZpJVybOjf6
thAONjLvvaEANwElVe40EMznnT2rM+Ptne9nuHL2aDlQe6vpGjb9NehYXHdRsLHIvwPC+UifWA+W
liEZVc8kutg6bOwaRiFFOVwGZD8Hg5a2m9tjG/aHKUCLbrIY/QFKZTPPZw6+U+BdlpneuFR6o1A2
88cijUOPjihpd16HuMJmWXcNoK2vuHBYHnwsbBbaD65OnKFV7cD9AvRJhcemdueS67h0FLHPNY2u
UihVVGZbrFuB0UFbvthzetEhCp7uY0qMizJ/lS/xRSeDQLkXt0hOmeucwI/ti87J9xKLhdEIYCvy
oA0qPMyMz5DsPDhjAQaLlJppnJwZKHIkDUknbgOgAOS8rhYoMs9Qjxmb9Xy0vrx+2Yb9dC9IzkNA
aZi2x4ipQtxl7NVppILxMnNh/LhD9QKycZYOl8gHFwF+1kKUJqP6UWO9NdRU8sCDEW2P6OxDYEEg
ZjwKNSFYRuVajWfPizaywBRvjLGUsU6ta7+STd9DMm4Q+Jd+FMdWPCU2MkMFYwqQSqcgI4s2CeVm
ZL47NqyssLhwk/e+jXMA3LBNO3d3Jn3tYHnszSa8soD9M2TichI7M7AhPNRpFX4qhjoc08myLiYX
fSgRCqMiQPFuzVjgT9m0K11u6yLCHK2jA2kLGSoyjPFXjcBUIO9g7QHqLFErsAcnfBb2s5bMjV97
Ne/lArmi4UE1ZfnWo7kLf2JTcK4kiLHBghPAVnMc+l2J9Zlo+4+mRmPJBpwDkJy7VlpbdPr1YO6r
RCy2l/LPUnw68GV1FPAi+ZEvzi0OnPd4yJ55cCxahsrD8HVuihe4o9nGb95cn07Pdu1nOHdr10p3
ExUH94FRAIIsjDaZvIk4P8sZWSlUyqAwiEi9cdM47mhvbE2+he4LQtoHuLlnXsDgziM0R0xEq8jf
mp2DPoF7V8XzzWJucq35YvMcgMMS73k9n+uxGb+SFsgBrmt7l2mlHrEYjpdSFiMSTyrcLH5SX0Ja
+3U5wfzwX9FvoawClWta741pdHBYkJ1hS6AbHsOrnwyqa3b3cfNXDnO18x0PqRNRYYdpzE8weMhs
6q81WjU+i/lnCwQ0ARww0hx28ls/Vkj273LiHdD+2Q19rZj10ebtoSV+jK6eL9ilesRUD6vnZtCa
t5wwdxl/jMnaBI7Yu604d4SQkgd8VQJxwNSDmGcP9fBb2OKMB9tf+Q95a/xgk/PXEdWfbCq+FG2f
3bnrHPzM4jAhCQsUFLmFYkT3ITaQEGHoRzOlIsHMrnCp0ZL5WFLJPTZOPz920t6KyXJ3c5w9GChR
obysYBzb21A6F22Qnou/eB/+sRHC3BR03xtswc0DLnvDQQaQRGzQ/p8ytdJP2x2z47JkBhqRPqsG
geU3520ylofcJeMOv2BdIAwBLKlgAksYLxglxiiRASWbUKwYJ631leG87BG79dk38/iIZCVzYUxa
bXEX+7DvomtkIG+JjEoddh+NQlm99Su5VdENxT6g2iw70Mh8QxT7y+zbcyWac9tONxVQ0Fh06Vuo
2l8uit+dYjdmORNfBTkAwwB0GrjetMOf6W8KnBpl4ksiw+SBqmsPr+rL67xsP44VMgNMriMxVms0
rM8Qi44IzTFj4Cj0gFR3sVFtCTuKGVl3xIMGJ6kh4Mwin7AaADvaYJpiVZDjrMs0F0cMyW72RHry
pk5Qv7haNJVHWFc8wg1QkTOq+0yOuFIUxWcrEPU2l8dxQEmhEkwYxiprMMNT96oJTs1iSxZVprMu
vOo5D9FD9KGTPrYlGdns/WcFEaWwh6fK8/6mspG7KIrYJaToVg+P+prD/NCel92IDZTxjtsexU+E
GDwOMtjPmBWAcJu6Gfp6HHfWxuh7sfGLilyNai5KH+CuCWCdM3wqvwGSQMz1J2DHAVuGAtLvULW7
Ei4aEBFEL8zmb+e3yFvzpKq2AN/foH3OsOyzctU1R542mVj/9ZIHPRp04kiN/cK46t5DAx8UOFRf
nj9bKUDy88RULXyJglCtoyRA4qYzwmOMdPq2lVOKSA7jozkcr7YXnJYiv7PckQEkupopq2JIVeF2
ChCURsyimS/NSPhEBv3FSHhYTfx21QBJYvDwywiC96ZYbmmRbtSYf4g6e7QnUMRV+xMHw6Yp60vl
onk3K//APcgY6SN/ijL8Ge3MTa50/WWjsQnHiy1fsrKETF7DOeMjxuw6uHt1S5dY73zU40EcgViJ
ELGiC49fTTHuyQNAv7OL1/q7DCKexyB9VPMpyEOmG8vJ78q96eSfxYTsvukVB8itWzQidnXmvaHW
zkZ9KZ7zqsJZrbqhrb9f0uBPZA6HpZ6/YsM6lV6+bZQFBwqwnhu8pDP0HcqltjHr9RTE/S6aq6dF
MErz2vinSAXajYYFcKLuXyMbgmLtn9n12AfXGyHz1z4Jf6C2XlKbSnjquzsWc0+Fp6BfeeN1xpMA
YDCH08Larw0mgnyT7+pu+Q6VxpCxikE308029L7nzOjZC6OZafcO0WtGMbBnXJx76mG0x7ckamAs
Fc9FW1cnBpY0sIxsJhMqH5hruXEiBXWn3UUedm0MHKEWMjFex4N7HPWLWDZvGpf2QDVMsHIrR+eq
rj9GlVXI8poHbZd1MkHkfgouSSh6WG/4f+AaxsOHYK/byycDUwSBvtZKoFvrm/ML3PoH2/KueHPT
vnFBdrEzslCOpx8xI7/odFwcSIR7J6IB6h3/s1jcuyXjjHY5K1Kkns4xjnn3EhQSaGcitFDLJZ2J
aqllnLvJeZpF/iUqC9B3DLhMdYjRSkhrSDJDh5S5PGSRb+1CiBpfcT+Av3etHnv1hflroMQ/NmzP
Nk63R9rrhsaTwCyjEBmfmmEWRjQbfA/N1VCJaZNI5K099T4PlbXvapclNU8sHHxA3IHTDBzN4Nij
rJamzRW4Y7bzqlnbqbsYLEMftZYZOhaObVip1QKqpcG2EE21u0Fis9lho5MP4qfIon9itI+B23+b
BStMsp6IUuYXeSxvElFHA0+ZlQnTM41lssUD8nGozL0H9n4zlKAtczCfcObJijB7RsaEUx1mJ3w3
0ktjUizHmBNuEhH+yxHw8loq0BkuPdoqcEkxxL1aTXvvm96T26dcuBoSY+H7DMdrNzn0Mw9M4+AA
TFNIBI1C8zAkNSuLCB/sQaH71vAs480Kkj+OorMIylcRI3PWeQjoTsFj09rfduCH1yVMnfu+GPXO
Y7hvG+fqqaXeMbu61mgwr+KQ6TvRJ3IYS44i9rH9CkB2o0sG07/BQ0h8q2R61gAEqCrVWsYu1fqM
cveixC9T0m8sVMQX8zWqFrgkFOf03mxyqHXjvqm06O+6H+ZwtRgoJRemfW1qXa2k5bRyhXtVTvKR
qXEfhf287qvhscFU5uwVksQdNNNqCGcUIfsATkf7aITujyG6m+M7D7VH21Uj7LNyBtWvqBMuzuQf
lgwgnmrivWpqwOLOjF5/EKKzIrz9QLJoEJn8RUUhQmoMxr4d5gsKcxd/QCipGmAVu9Mai5PjAhDS
DVBr6wjNUE7XfZ8iWFOjLISZHgv6bvo7B3KXRDHrz/RUQch2PTTbrMzdYHX4ECbmTsriQ28ZDWre
wnN7xl9qE9T+VZi0TpbovS+RGM95aZIeEOAyWbS4Ycj5Qfm3ivAS937MTP3kBpO3FLOoRDyh4/LI
SKXZGiLL7gGDoYva0m260Ar7HMuQcg/e5uh4BKdowGS7Xs9hWpxU7fGkQIw/BpJi36kJaRyN5B0b
kpoOid126EjrQOEY0dvnH6nLyE+I7MhqfCUc+RSWzTlaYLTnDs6e5fA+RT6DSxuT+WKI/xR4k46l
gyNb/UiK4GPJ8jyxRVhVff6APiLdXmGdQwOv3DD8qlLkr1MmQIYubXqk6crSYOAeLh+mg3QkXAiN
lWSn2mk5CkApvv1WBjWuyXIDIIzM15ytsjoPdXXtbA/CY2AMiGKH1qloqjuL1bWLB+42wOyGMrS/
dA4LH589stNl18XGKpsjCoW4/VdO6g5nxWcLicoiM9jixhR/QWFkz1ZqM6AoeUrrM4OTYGDI4GBG
0YPwAN9EWTqco1yTQusbm0iE1BQ98XTpGu+fiKUgs7RPqVMtOP0QdEf01ufOO1O4kN6A+dZYfK5E
ADEyx+aqEfm2sOgRLBNfhbbLEbNy6S0QDTFBaqInPQwI45lF/Mns4Uyi+lc7A01yeUqM9qbfvcDR
wp/8+9jtT2lC+eUwZXKVCfCjPOYIVkfLDB+EVXRldDe3mZ9a/X30/zo4uTFo9WhMHmxQsQYpo7W9
Z5Wi6MHG5UbkeYVUBq5ngnGqDkXtbbw4PNk58WkAeNRk7I76/p92gdzauOt08VcDyCcnB62UaK8w
9cByTcU+jfEa01EEh9hVXSYvU18+VML+U+cdbubdVkHHx6mngOUlv1AoAFcRLkeZzxdNLdHfvveD
kyiNNw8zzN/bmpFX61iMa6izJAyLMt2rNoY9M03q7wbDuzh1cLdMCHhV/rRxGq/5Zt9pv/jpgOBG
obw94mnNidEVKMVsgBfQZnKXSSe4jJlEoWsu2WFGvTILxszYz23SaLD3uY+UNXIJyPFZghbLQvmt
Z6KOsWuAFXGW/6vg7+PT1rqXscID3HI7NJOU8WkuzLFyK3Q3odWhMpFJ1oL2AvA6cTENcBDAHZPh
JZZhhMYjU8jOnH7KKchPKnVhTlSDsbWrXK6txeo2SCHJv3FeBegnFZNxCgAyBasCYsW+lBPOnbZb
M34A5WXianwLM5E9piJFpQQpYHkSUyVemp4B6RR10LOTJprB7o9NfECqst45PluGwk3SE00ZxOhJ
WldjZimNvCL9d+fPL3bp2Yc+JY4CBBiebVYydUelapYDIzvs3JPmwYt+EEiCSNWdsJsYXZ5VRPMd
a2Ugaqn6u8k+KpVsjSzDmEZj/GBoeKvaMJ5r92NQ9XtVfugfoF561D8pkgRhIsN/qUMk6wAUsaXU
cgpFVWoWJPLUfxo2/CkCwTn/WU+vrfvuNbi+yehvoHf/FSBOd6PAsVSn8H8cnddyrMgWRL+ICKCw
r+2NpG6ZlnshZI7wpigK9/WzmKeZO3GuTquBoip35sqs/RdTMG5x9YiSL6tIIk5he14yNMv/anBj
CDx3Hm6wMMIy6e3K6tZB61BGuMMOZZC1q5p7MjMDO+E5OeZQWqrI2pGamobbCEbJ6/4oiuVs8q7B
3fj4xgcEA8d6smwMxN7zqI19kfx5Fk3E4tPFNWBbioTZMZBy66kINQRvU2uTWZFoFuj9g/+yfEB+
Oatov5OqPWM66egAyTD5JgX4sSBa1c47nnaLD18ihgWUi+NOSTtoLYodcE27BH8LjWZr+iSfh4LG
XUWE3Sw+TLx1XJ2cd0mZJC+lRokO8AtEjxO/Iiw0bnmecTKGAkxR+RlCjiU8BK4sxwe7WLAIlX8I
iybB6mTzJfLF+YHzxM+0W4CxE0jZAMaYkHv+QD9Y+3wKFw/c8qH4h3agM+sTixJpzaOde8sPMJsl
V+YyDmlPvqqvNjvLNsdoCG54qyT/of8eqdFZvr6KhgNZ/sM5bk/ol4zA6J3i3Qgho0H1XswIw1uw
OK2SRUPmgnKJ+N8E0NgasnGev8lEHjhcrJc8zJK1Yl/+kFRPmVc9cVo7wgjlTdOcetkdp64/EDj4
HtPkMFbOjquqjDs7fKlHYALVqVYVuSDGrt5Ll4DyepgHgun+jk/IL7u8cSj12lmCaQ8QKxu9ApwO
1uvOX8PyXTd8yQTgJlGulwfFtX+DwXnmG6l46SIUrRNTXwbxG1QGPhm5HUxIy9XJHK4lgw/+HG9r
6hQaToiaECKCu5PbuEPDet/7ocl0/CiQ0Gr+mjrtOLE/hgZwKHbvNLplz44B371OGbhcFG8qG1mS
24iHLm2x4UcApDj/mh8VYSfD+lcGVzcv1xHKTW9ZwFUqeei7riRtRPa18uSwDmKEz7BJyep92vyO
y8NtamdjUX1Mu+oKCNO6Lf8tv51FlZzESF6A9Dx1qtx14acum41NIt+hlKEu831D55amH4CbhesT
tMZDbN6Wn7n8A2KCo7w9Hctgh3HfMiZINBfRWp4uVcFTsP5JtlTL51gWF5B+H6wP3fKJZWPf5gTe
qfQfzZGJ+/xMkNVy0H1xCATNdFT8P/O23i9/Ddd5WVz4Q6ja6dTuEU7pdG2X25qrQRkk7DHzkAkY
Mh3vwOU3VjUA3Oatb6K9L5I7fsRcRWQGqVJpX3UTIfrslhs2sGaMgSdiRmjv/5bnIbWSEfBV9LTU
4x1mmP0qJwgAN7M2tmnucEZr4vfFeJbk5t6EqWeONUkd7i3RN/txbv5Z2fyapvp7SrACC/ploCi7
nwYtneBMD0rPW6MqLunkh3uSww49lXZInoQsTeKB86Y90pThuWqkd2Iotl0QNC71GWY9v7L14KnW
/Fg8KZT14s+PEDe1vKWliQ+I9oxAMEOo7HcVkenKEf0iEzepGPCId+eUNz3eCvgD4nca8Rk2wTHJ
eOwn+zsT+poDvS7zjAQE00dLXyjMWAlbI3PD+ZosuJjNX+/idzGGFrgaweLR9zhhltG5tboNRe+7
AQ+J5+svbC7JWXsZL57cI6rA10/xKUeI/SgyZmVufWOHzLRdzuge9Hl1suTAq+9cxXkknbOtlfgQ
0WTn7uc+YMBcbATh1lKa1smooVQY47cDJp5X02tCdWPUVdiaYCuFdDxRZ5CsrZFIM9TKE43eJ5PS
yRmt1BRQkiZoZQZw5IaHqZnvdGe88D6G9cI2c+iPzRQfhjbe6oZMpBzvLINBvaEOTU+/cuiPe2du
/PPAPkaljvlYMTqZMoP3E068SD4qI/nVHVuf5UVaIzhjQjsVCctRrpmRMLrIvPk81+l+HouT383P
YgYq5UbXpXS9Au8rjRSSCEJegMfcmMHvsro7fDED2tLBUhY0LQB/ZFarD5cPPcM1Cd1wnU76PM/5
djLhIAZd+ywcF/lET19kSn7sJGD8060hAh9Ht720bv7gx9at6dutyaSYUYJNhIk3RVC9BGH/4pT9
OcPCbhqMKgg1rVRkPsbWcOy5lCAJ11VK+a8J5slU2T9hVWc/lhRY4nqso2rYSeOjgyiKz8l9k5JV
wCxMTb5H869zw54MUduhexcQOboweNp8N3D89SiQDifaKDVzhj7iFQi67yUD/juG7iMHrL/Bz5aU
Xthy/MrOMnnzoghba1s8Rbo9drl+UFZ6aFt7Y2px5LITxyGtNEZno2/vOh9jHdHPQ5SjGAwEI7hq
u7hZ7OTZq28l59mIA2LDaXUX6qYAEUdDVrvcy0ZZykNou9+dE9zHMTUaqcImmTEhFBM7w64j5mO4
nF1KLqPtDo91hyPPrQ9crhvcepC3Y7tRfrMnMrDq2bXKGOeVHNpzlbOGxxXqMElyE/eKtWXjsXVE
xnGjc0GLdC/WMFLrM/w1wnwxoGQ5s7XHx9KtE1p3Wsio68KaiENP5XkehwtZaOh0RpG8h1MNxKHb
R9Ni3pBQ7giADNjbBBW97qsv1KOgFvbUwJj1e08ecuqKiP9DRLFh0TPWC2DrifIdwXrXpc2PM0Rg
TXnoIwYDICtbekdKF8NPicuX7mA3tTHiJvcBQ688sxvixyTsJJY9yn5QBYhuZBEdJWIKntxUtXus
Zty7Hu3z2MNyspVzcrECdo6TC72p38pwfPKa5lpwp1j6Tav6PR+nQ+wCi2SfBpsmOGbD8OJjlSUz
cekzlyMKytbsbXQzwi0HfAxbaOS/d8I9hfZwavP0rteLXT+g2x5rqjcEB9ftN9pCmhWpcYosh3ZO
oz6Vob2fPPEzuRpEZZZ9czbGzan7yxS7v6FHBVM/ALgLbMFtYkdXr3TedMfgHrjglhHGQdXuU26P
+zQJnp1kOI8R4zHTfEnaaEez9j3YQZQDtMQG119vM9Rf7qG4lP8Gi8poWWzMDtaxHeFChUXX4k6N
JxIu9bFr5Z3wpsfQ8+9nRz92SfgaIhEXdXjqWbWHNLsZmEtMdjuU/bJvsnDFJsTvZsCGntSvOM9O
EnXb0/GaQg5mb+I8s0SunVwEO66PsbLo6CC3QoGUq/G4j/lfWTYoFkbyzZjh029sfWg4pvYCqAQ/
KqAgk4UT+7SxyWLrjopfBiU52o9ufkjbdA9+wlyHYq5buLj+wS/WLykA+5VpgqwRuQNAqOGAGDXD
sTXUuW5xHE6pZFLh+or0+dIA1UU/7hSxDWS2TkKHDLJcmktmv+jvpzFrNlFb/lly+B3T5o7oKA0r
Yw9b1wsmNmH/dyhsHVsMv47ruBsudkwodXafK9/A5eq0zJ9Fp2jbbJH55DTvEDs9wI693PYS77Ec
fIY4GR2tpuF3W03B+hYuwXyJC4OJom4Sdvi6fyuKxjjHDe8QpcJj10RnpeQ+aBSNZ+6uilhcsUK+
Vx2YmQ6VTPCg0y1xoBjmRBbs3BQehoMh22cOa4LtSLkPYfaBxjEo7yhd/Jyp91IwYej86iNuiVNW
jvU4NzlpRRtisePApUGgtQS4ObuCNTwFHPOTPHxq8xpXUV3DHVX1JbUrB/PdTLKq+JwnzZMVRPbe
UrXcxrn3RFEa4A6zXRl19mVDQwDhpKEcTa1CGmmZZQNEF3YHWXiR38fuXJbOxVbmbwkzIA7K+ziD
dsyQYFg3HR1BLeMKs2XzUU5nGbVnAo/Y3/CttfuBHvdt22nCr5F3x5ONl47So7p7D/3wqcZS0eXl
Bf/A/VzlTMeVTDBWBcbvrMZ3n4eQuO7WK2pqSDUhF0nlqV8uPHL17jSBy3BcXTmHL/yHe5SCR6Ol
0JslkYzHtTMIxs/zB+L3gzIhFtW0Ga3nwSYKmaidzSfuJhCvNDScDE24VEAS82Ofzl6yD3hAfkqf
d0WAnYqb/atJnK+kZ6JbNPqxpQMv7Yd/yjIe6k5qbl8nRogHrRgwrGREUBWkIKlG8gD85V37EEoU
HgEhRZsb8t/bBdfuzeU6Jncadf4nTeEnaTPwSqKAWxESO2jWPdXx5wnK23L8cYLmNSsUfBIKhfoe
bbnIdwhFaj8OjYHzAUqjZ4ijoSSlEGw+2Eyw+SCt1jjBtmQAlOYlYy/ETCu/CbaZtI89sOGd32h+
/hhU9OF7ZXnQc81wdWSiXSCHeX7AiyV8jcbqJ8NYGVY9Ckf2MhqKM7R/KDpo4bVB3RDqRiNcGofp
qGHi4z+1C71KF85dNOhiL1ir4XMYnyCl9U6k6A6TjcQL0PhF5mLne8jCbplTztvu9UDlqgiPuTlt
gkm/tP7I+KB6SixqHEpFd/vcZrfCYLkcoGqA/eeh9ukIVTW2eA9gioNpsQ9ouxS25+wZHT0ZZrdz
sz7eR+z58G1Nm84wn5RsFz2gP8Rivk+T+kqTwQv9Ete0UBc/yp9simx1TdBkRgQ1Js3fb0IWCrh2
9EjCFRxOwiWtuFQOAG7fAuxmH1zOpCw1Xl08gihlfTbege/8DPkOlFN81LO62GbxY0KBBmkMX89K
eDNDIzUYlw0MGJlyGOS9XL89mtQNf/tEenkQBxzzVvtg8yHNhF7ZxUPiJ08xj7viURGsOI2rDjl7
1Mi0iG6kZACdvD4sFaRpaD35znhK43BnMGE9mpzTyY/eOhYnj3KdPqfnbHQpUbRCrM/OQbvzn4P5
mFsXXdrxsP0tiAlRnKs0+XVd8gy1m0/YwwSCHrmrzmbV7HvUbDcgQ0OdBYZQzEN8HnOK70svP5oJ
kj+oJIvb3DqgTKPXj0yH6PNYKRURERrIpfgR+NCCCk7CD6+jQeinHvZTzSPBAzalLRE0+7kw2ALN
GuCTNfvrsswQ+URPP1Q9MP/EACDtNe+GTWkB3w3i7uAb2tk6HlZuPGEU7ihvCUf6bxwWGOoM3mkg
zVgNBSOfgjwlW96D0Y8fgdkxevVNDObDfZd0W8b/O8uhQbxXjGExO+Xmqy6x2aRL/9zsfnR5V+GV
wzJl0A88ZdcY9ne87CPDzBg3TpC+JGVwIZ7xWDo1v1HgQPkcORlPFco62MJuHbLzcmaZrqfY5N1o
SHPjSwDwNbjtQ1IuIF+BbYS3oedSG2tILzqY1lh8c1wiP0YLJ6uuYwDuiElMmtZRKbEreV5BGlI7
DZJNE9VO0unOEO2lrMxnOSGUzNFxTPxD4hcHnALPeDw5cQiagWlm3SlOVVjo1dYFdBzUwa6TuDLV
QCNv0t/n8fyS8IsKnZybdvGhEEZLHCSOCW/pbN24G9dpW260UHQkjsNbOfOQ0AKRKXEIhd5a7Cj0
HF8Ah8vnHjcDUSEYyAuXK45JoyhgBJmsz82SzhJRsZ1aJmRuLq6FYR1TN8Jm5B/HLFqJcNo1pmkw
KXQIg5JRYdvPKCtL0/00Ee7PajGS6Mkelpuzzj1af5CiJhybWYFJcfmXCbO4yUXEHHYWA6OXMg52
olXBRvXzQerpARduR+uX02Mbac/MJH4DP/0oSqw31WgcMnZxJGwFSjySXpzmipLbAPJHa6TbOMZP
GmeKgT100601FBmH/ObZZEV0aEvIcjmi7y/45aYTzjaMfeYVFcqJWc4T3+f4nKXTc5jGjKCHW1sF
L2LuzyPcSV5S4myzD5aG88+jjR44E3u9zJIr1XEeUwnrUuh+FRbGFW2bD4VjbX1kfMjrqxDvlirJ
v3a8zpr+iYk57NfwLggDfEDWLu2t/RjRi+bVEganZwxYzuPi7A8GQ6yWyUk5exwaS/WqKhOAbIAl
fIzqz4w6vGHMHnsONEs3z0U49AbTHwLsXyb+P4S8v2QRegL+1ryKfw1NaFGJS8izmAXzzQxq+6HK
UPgZbFSL9YJG5wIHYM6osUn8v3RCU62X6KpbvzJ0AP7odyhAANjgVe9ms9z5RXutPZcJFCQJjkf4
brz+CT72G2R/qmvMV0fx/EoQx+XITm+On0Qznpw6szd5lLsfjce+LG7ne9vBx1jbyXnsiteOxrZ1
3LMEyIBUvCWr8Bj5TXOe8xB5jSnISvnUjVnjUmZhrJAVAJXbPrHVuvxjK/wk2N2RFeCXCysGtWTT
ljYyMvlV7JbnhmoeHs8RUIVFrIpa1p4+8Uy54N1MFoaZsZjWTBq0TQ1qAnncYMcCApmVgcPBpTB6
78QR7NMTgwX4wkJlHiWLZtfgsoWJ5M3iJjmnePG49zpnH+MYJi3FujmHNad9ccwalInOzc8517GQ
8TtjSdTDZka5HRTsIN4GgiVzq7L23Rmp1mUdKqCRlunea6eWLtyOiLXlA7mdCdMU4WHwskOT+a8d
nPCoQJ23wfJv+gU1bcfjzbZnOlisuB2eClZLTvr9NsIi7PY95YwWdO86/celeCIGJM6mYx4x1mB5
ABD91NQFO5M2PsZWFIF9o3G1kbl5GPLgnw4tn9HZjBZOZTBuW+8YV9alDdSpa3CYRg0lq2HfnsMe
B2+WFzP9MxhV7eFoIYBFMkXdjYa/MhjCfc5zPoc5lD/vKbIZlWBPYLqi8M/4xhL35YAM0P9MR9HR
NX1KRfDj4ECCOkWpZaS754BDJY2kGqereeL1vtMxbjcjmdZ5AiO6d9IfH0feSpEsHhdiRZuHaJ4G
KB4wOQUdVavCU1evMPcoLiTzXPOvpZ/TzlwSf94Nj9eRGXnA3cUBP08FA6C5OBkhzUDRnF4sUBv8
Wbxo1MS6LK1IFNVR9yS27JInpwveoqS8TlGxw/9ztuNkl+b13ezj0SxnB85wiwVTi/7FTbCxR63l
bZhcF0CsWC58vpO/0pgaXlOcmNMlLt2W3VG7FLT3gv7n2nqIi5QqepO3D/bZgl3E3mMmemzNhgB1
O96bTgwDazk2Zon7QqnuvrbDi4yLB00fAMwRBIDeAy1WMRjbGzwoG1n2AZ1Uis5Aj25olbrHIpXX
UTt/JebzRD4IKhmxxSBqOJz9eR2G2Jl7HW0o8lgvTV1p0zw3dchbc0luBimtxVb44er3rmQu6w7M
QYmGxzeDPUnbAhcY/T1lQed0FusyG5GU4xuuyc0QtG9jVp7LMcj2Q0t5o/5X9rw4lmXc/jexk/Ni
BhuNzeNS1XcavdRnYDGX2SpN4VDIsP1yI/PQmvk2DMsD/ezAQCxNj1MpoBZQEV75KLwG1iwD2xvo
KvbIlPiAHbHuCQfJVVHzn+tqaVzwpj9Z47ZXZfYwo1KFufEZuBBOF9w3d8fWLpdBW3SJ4/jKTv25
MtAbkI3J41rFzWKgSevSY7vcR4IwNJ2EeV6vaTT9lkTNX5FKb1bCA+97MFls64eo1VkTB5vdRbpn
wxIHgESw+Bkd5mPcLR6WBCpJPFhd7YT8L3Bjw9IHHKjBDDuMGoJZbUCoPEpH7Ru/vPPi+a8gWsZU
02AQEbCfpuYsyN1XVnBf5tuBiXA4JQ/Ld5k04d2YxNupu8mYzi28lUDGHouZnhadXKt5ArdiQd9b
9idFaQEJGJga4CUlPNlfw6kZdyqp//Ko5CmkdlczFaUYSmc/zmLQZJWMWiAw2QfW1HMdO1ufjf5y
qLcSYyMsxlRUrtAsvjcX7z8JzbhA0MazJ7uznow3XCJbvyV0LLEVCRoujRnVplcnKk53BA1f4Yoc
LDPCmUC2kZRm3QH6xPMKTd15WG7IqSIozp6sNMz9MIT/8kYxB0ZRSMRTGeJ6SEHx89UkSbhXnY2f
mERRTlxwmPzzmI07nrDfqo95/XOyKSkP9nyT8jwMdytQD/iWuFH60iIStiS0USuVoZgjTM5zYiRP
RiDB88iw58RuMWStfaBHkYlkEjJtSCaJRxV4FC6zjSaCxsO9n0T1WZmsXV5jXHC3vGq4C5tyatM7
iN0pAX25n/0Qh04wz5u4tJ6mpnoYwLsOdJu4wC9tModrhFFoBTY8HwxYVpEC1PUNFkQceGuH3vQN
la3uoXdoe28tHIQ4Jz+tKbrvzATpu67MxwSwCtYqOkMq4P/s3C+ga+mSMKto4/jtrQKLZcIU7m49
IrTPpyWSRXppuFd5uI7qIf3AwoBlFadCgjti5doeZ38WbHdZGjpQdY3zPFbYnkcfKnD15lHWQN0y
5xvgGtiBGJpvUOAZhwmGKXV8yc2XMaKXYhy2dL5dM3QnHhPiGvklibFy1YiHdvHdKPreC7L1ZpEd
sqz+KibrKcYBgWWeOfgigrf+IlsMz3HJ4I7F8ea0Grqnf9d4E1obRgbWomwKd3xh+9z+17KV70T1
TjoBnZmmYX78QYb23Tz+QAZcVeZLaHSAkf7mVG0mJ7pJilw4aD9YacTmpEWgjF9ZRPZkGYjvu/ci
gCCLCsX4I1nVU0sLvb8tGcnm3JGt4Cgf3QmC/MvRK2iADOIXcYJhCTO8DqN7riuojXE/7CL1DC0K
Sm+cPFSJvOKIZO5f40omCDL24iVsQ6b3zmH5RnDOnQqeMhfqpzvPO8Wrj/EDh0ou55DiuxnB6iTY
uNY2fux11ngLJRzVADVjV/jGKynNi8YHxfmcXLN7F2XGwk5gZTJ8PiqSAoKUz9ctFA6J6lOl6tcK
iHg2BkhEMM+nEMrHOQhq5pext5cRfe02jbiY0cvA2KGN38vEPEWKuoSeUuW6vRGpRUAIDoCRoBK7
j/7o3bkVaMdyTsu9mNvP3PTkbZa0fXsmmTN20AVwFrRmOwXnIpW9YdE7VDbz+7b1+zVv8x8gxp8t
E2sSseKSuza1KTToqSw+Y0K/OFXxKjtPrexsQm3vtNw2rnGfEVuUwKFQcxGvRz9aG51A/4tYJmOV
7Xmfbuqi2XWeZ+7tiEWWlJzQbbNzo4ZNKxfMq0UDtrz9CGLrC0zqdoxDio7CxywaAiLp00oV/d6t
hj0O8TWcGwZ2JOrs/ibItKRA9FTWXIXGGGJwTI7uArpp/cQ6VdV4VPAOuRWYVA0cZvP5nqn6WtJy
q/gZBU5TZffvqMT7pqEZx/bjl6QY711OAYGiF2dJu0d3VRQd9PKiMnD+SeOc+MNREmDklszgvjlh
/mXPb6bE4tbbnKzqHU6iVUy5RSIRG+PP2Ml/qzH7I/CwouyZgtk6XxbC5i0olqePjk6SUdmlxQzr
pQqWjHnKSwYMvfPlpQssMpFk0gpihpBRy23dRISwFSEFXrnbuSguypwY11NCrlDzdQ6FAjqOdaS4
caTrp/cx2AGxMbMvZYOSNNjzT1VyJntwVm78E7vGTktc5DkBrG6gkrrq2FZPd10zXprIPLrkYCUE
gnXBHJ7F944zFl0DnbvN2f+OZXG1WIASnb8OPB2rwM8e4t7+ohwrWnUsh2ULryyb8NDTLpTz1bTf
GtDWkq/goMOht3DMcqlGeWG95yKHMoEVAq5Q89rG2nboAdG4/HVt716XWx9J9pFQDT3geDIoNFtX
jXUTlOvMU4xOC36AWbiVmsNW+Cm1Ja3aamHfrFIc5lmzZlEhYla0b1Ry+mrsmTa//tHFq7fowEh/
07rnRlh5y7ASMfQp67K/hou2IT5srYKgeIkVeTzAHmgAfBbfVdSmMf9ZaSbLshV/Q8kNVFeYRRF1
XzIXS3u/0Pt6ydEVp6JHJUjin/GXk2tHCGe/E0iNK4FsBwObYm0wDZ166ysnBLvwSeNC/nUBJa0M
sNxOALCmOMXXJHiD3TiHp5Sp88hkOfJSpilhc7PIR0KBdHzzvTO8rY7tP+Ekfy71hkeolHf+SHK9
liiyywIPYJ54+bCRgb7PqEEx2vFAmJfmn0Htq6I9UWJvb0HUaXPp83K/S5+URoXv2U8cNHmeJ0uz
RR4kqBeMy8vFmKxH5n3MPUDfZ+CewpmNC6PfjIaAYHZ/0wJS4XKc4KS2B3B1pO+Op9X+8Y3hI2yC
fbvU3pctUDo2djL76LNumzOe6eJoa0fOw1hMr5YbbrBunxbVNCRVZOqOI0XEF9yZ9Exx9q+ckPdl
zg5A8YgY+zALYb1ULMKxg49duuG9LOPH2fZuoNr2SYeyNzrVG7EULpo7F5xCq7eJ/B/y7x1T8XPE
1jGAd0yGGYQKLeFmiR110Gxs0u7dH5xiZ+sK5xpvqWEocNlkprGxE/drkhMwqGiAyZxfgqm6RMx7
h46WT5NnJShN9VIHBRsX2ztketgzt3QZiuLTEvTfyMl8kdTuFlzQne8Qv8PbuqVBMATCx5/T8E1g
xqKlRe0t5S/vIC6XfjfsE1XPewdJg4SI4mIOA1shGH6TvMscG3OJO/8s20bkroeAF1c4NoCd1SNW
jis1iT+uEa6DtPyxDXnhsChU8UNRx5vjBts6KW9S6mgnx0EdjURfM5lcp4kJixzoX6wgoBvhKVC0
JKsRqDin9PfeJdWUgYwa2sXNOV5IVBx8Ym4rVxvflANx2HLRRGaJG7Bn0g+Zo6ucjd2pZ0g/tK3Y
40EW8cfggctMG2pajH92KA9CN0erLV3wj3MEhzDdRQt9QjX9Un9OpyvsK5g5FHV2VfOVyrxYddPE
W1N/W1HwqJiHrKKKHtocfimOJ9qjJOZnv4hf6Ajo1iORSaNDgLb6DjNqZDx5DG2W7SNiqvNBtHgb
WZLFLIBNXOFQr4b4w10IUHkwkkZPwH8aZ8tUD7EYn5fHPnGyDxm51yhwtoOX8hYhTeeGgFJyGSIr
fRs50MOURG8bVR+mN30NKWcEkT5aZKtwKDFMtqiXPvgWgMUJvcIOxSds9p+lDXZ5vNqE3rCBw4OV
75eD1HKAqTkS71Tkfhh0zNSCZGYS8IhyntoPIY9lG9GhgWHgIRp8EHq8OyBjT7dYsexQJhtgmYEW
2zZngTGbRFd6JWRzDnnvirJDLuQGw8AWgKqnitPC7o+vbuX0mDD5Z24iuLl9zqGkOQZd8BdNqDma
m8OlpU671n2UVi+j2X4Ypbd3dMlt7fLGDMa9GY1Ux3WvhSiODKvbtScqcTdi/4MiTI58gnDA0R59
vy1BCzYad2SQG5vcU09WpW+cj55aSHxmCcgkXQz4PCYek4z8f9E43fZVCfLGMUa4fwzYWm5h6qcD
jFKSWvbWOBlucKayTh9M2V4LLy4uHsJ/IrBKUlK5tmOCE5AACcTa7SqHrbXUDSc9OA+ViDvyxz4w
Ik3YmL7W9bJMlgTTfLqp07x/QIZ+qQuKL8OKZ8EKwj3W1z0Q13NjWV/m6D+YZo1a16GjtIIM8Cif
Pb7VmLT1YtxxKLzq3jj0s0hrC/5ahqcUfe9qU9qDiwVEbVJ/RX519rqE83tdP3VIhMEcw6DveHXi
nUrsf9q3/y1bz9aJHmwDN2DUQnaz4pNZ97+WAuVfI9YPTkyRmTzYZe0fjbzl7il+/Y566qQgclna
PDLtBibUj5DiI0xNH0bHcAUt82s75ZcVgevnacRggzpvCAaCnCqHwcOCEa46nxfNsqjjsfqDTEgi
GOIotAz7tmytxtK7dxcLEWgvkjLutpbexo84ytckLLTI7ssw3MVTc0TMH1aU4dDUmIPszSaLqbpt
n9AJgSMv9WIUeWPPW3kC6+Uo2cl3HRNCO+9eehfzotPfzEhd6OU9LDewDm2kUbaS7sAiRQmpsF25
yUIeE9VP4CPMYBMo9T7o9icWxe+gCSKYHpQqU9+Fiw/IGNP0rhDdHQBGkmX0xiCQYoDj3Jv07Ndr
2/21TPbHmUy/AVHx0drgrfQYapuTxK0SgAPni+vRURjwxwANUUZqltK1oGN25UwzU5Xw2fLKZ18H
2Jpj71Gb2HF7NcJOwuQZYoFfOyzE1UAbcj1dfeCHiVtg5ktOYirOrMewv0X05MC/W7tOV7OChc8a
RaykgGQTGdneUzOOk+whrIfrnHCUjuz4TTsDlSrMlECYtK84al+IMF3KZjxnPV4az5mQrvEitw4L
XDQdjVbGeHCxiBUJ+xUnMV4V1KBV6nWf+PLB4A8OBtJhby8NK11w17DLiKAiLPtGg+FunZGDLboP
7hVcOBQEMguYc3gwlamJpIkr+vlbHhIDnNyWuugov4y9T707dsPCeM4xwjqVCRDCosxUr6dSPPZY
oOLEGreV8qF6mPzf6p50E63ojPga3HkDE4IlHim2OSf6TerbN2wgEfQ1drRRH+ozxZP6ENjT2Qrd
7wle5uAh8WpCVy0P56hxLmbdzc0ZaA5dDgg1Hh8Rx9/qnioNq8AlNhaKAb/t7KuofpeAnRIPaSOA
8w/NZw3OfD0NCWMK5nQoGvdi8L/Cub5g6QJc5IuX5bdSOExXuSvxP0e0WQiGatl9F4Soh8Xi6zj5
fA+rAfvnyhmmw5RYRywuzSqV4DTm5oLtPaBBLdykc35VVvKwWONsP3lQCiWajQIxm3NsWhRXuVNx
aIFM4CBg114tvmA+0lm27YsJYIilk/oE6hwqrp9l2j88V8diNK7LiELByZAYCcKJ0aUBMbTN2Bh3
WXC1l/dA/xlW45Op54s3TSEkPygIWfVqEjKGZnGxmvB+nBIqKFgcKjtfqLGkt9k/MIYKn3nHH4iG
09BefPpYv8x02CG8XomgYv5J78wxgAdDQReDk5Feg0WWWw62iCFnrcprhdhYsUYva3XUEt6zh++h
j08OnjPiVdtpcTZOxY8Ism0fzpskr66GT36vhMKPlPgZJgWGg9i/5RkSuFwuCQm+ZzkT+fFzBIoI
Ak0ojUM8N0fhqp3PlqL0zePQlUDzSsKTLJU2b67Gdln9mmvVuC9uF7zrRv4ta6RGElxUVka8dx0m
JtF2NFMwcvMFiJaEE3EY2w9BmDyO0j0MDab8eMQbZftPpht9R0P93Kr427QF03fuJ1GHh9IZnLUf
ljnwCNAOfdvTj9UHjA/gB2WyBJtkP3D7IjiRjhc9HVsdQQvSGFcPmZ+ZLFjFZZcwNFIxme70rv6P
o/NakhTXougXESGEEbxW+szK8q77hSjXwoPw8PWzmKd7I6a6u9IgHbP32kVxqgXFU9oDAzBtdF3b
TjeJqp024lb0rMDXDCppB6iU8Mvia+aWyQhxSuAMQBB4FMo85jmNorYvPGscKIneJg6MztaRe2yM
2FiYE8Sl/+tOUELX/xKk2T6ygt8loY329HgKTXAf8wlXE3cFcplnvwvORRS/1Zjry95B9QUtZBJX
Rhrn2c1OMmcrh4NAsOFilnFc/5vLxmqYkY34+hCOWI/b5VSiH1ZO/xq44dvEgUGN/TJUFMI5JWFk
6FdD621YZxJD9aWXT6vE8qM0SxhzX/fpfcp2Y8n8b3Kx+XNXWYURqTfYwrV4mv15nzAiA9bBq0F8
H4qJsDP8lihBME3HXO1A7Ur2bnocbhcKpSxm5YAYpuXrsTCOtEscb4ywROhTVTeXNqkeTaPuPH8B
3Ouc1nzY9XFkEHLIeucu7wWwzPVS9HhZ2R3aIDCmhX0LNfc2I8YLLHm6q3mg0I5jvOtT524Y8+cK
5+EN4FHiPjvzXMrounZCwTTsjU9AgfC2rHT+luDCJk4Grqi3MlI3omajOWbmISBpN06id9ghpHlE
T50aHgP+ApDkz1OzOt1ged6Y9YsUxxonKSkBUZjcxSBZ1m6kbKbvpZy+OupetX7Nm/6VgTQpCgBi
6q6isE5vayonhhDfbmrjuFLFwffzj6RmLxM7l3YcyQbzHoYOqZzpHxooMSh3dxbhCQPexirvd0Fq
LpbiNcZhtTcE1aC18ndsgzBEiuAczU2IELd5yhzuQkHb4NuQAjzip2HLD4jol4ZQcAZTn23nvDFE
Y8zOYT+P3bONbRUUR/JUMariTOVLUQK8qOsndHugYi3Q2YxrhLqsBXTZiPPcTbdNS0qCNMBKsMfe
zND183Z6SfLxs02RjfueXZ69JPi/rPidcSoqh2yRjKfFk+NtjwOSOoH3orKvoqYTH3szn+vcprPl
9wq5erULNM6Wt7M1XkTXv4VmPAQJNFNuALJS+Ky9zDuV/NLrF9np9FO+pNyVy8/g5PtQauQ8pn9f
f9mEx8/rRcEUl1UBDl1cA84xqKNPY7BWRcgLg7Kg14CWeIPva/+/71J3OXZoV384ib6btPnubWeX
u+27tMmxtpq2uiY6i2lOyvFUhP7X3BrGAiOBxV5/GZGoGWu4Um+e24YCxluqNwQVh3bFqZXdPWcc
rogRtzozXijLQ30NveTOswySmxb4rIVpaQeaYqJQ60bqneQb2RfXV3cXeupjSSwwOU21WZT+7TPF
dq0D8qTmYydpp9buNymtTekEZ+nKo4zZippqL8303CYhh/RETzmvqgnbCm9bE+ycHv/ZUksaXqK3
2bs1D2WBabBEb+Pp6nmZ4nPbVx+V6T/KprVuprgH8mc7kmV0V951S5yB2HZZL/b6MbGrZxZwzBDG
D98TD1mAChAy/TWeivukUy89ABaadInygmdp8MxzW+o16az9l4fuIQ3wx0WoN0NXqUMJGDclN3Mr
8Mbuo048CgJp5YLiGMENY3yremg96huAc8jJqwK6fXckWSfZLq5LR1x4wVb6DEXrPJ1wj4KQs6ME
H/JEpgHstnFxDn1bHqlNCRykmGnq+wGtFBEu7XXOyNKbxBYjEyA/56+c89vYAdHi1ugMpo7JkWK6
sQTjC1pH79GpHcnqp6b+7ZZzgiIZ65u+SJ8FqbHkfYQqNIe/2YesizWK+MVO8g1Y4C+FdLPvow/s
oehG2MhUbnkdhHfrcfVMLGqDMOOzXO69lrVhXRE8OVCLoZmDtx8/NRwI7aJeCDM9qQbx/sxJy/6Q
EEb3PAh5YPv8N0I3RnzGQYxco9lImUqwHvIrp9uSM3nbZ91uWFAzh5whPdAsaATghICslehVBMh1
AT7AdbHSjqIr9k7NuVQuzX230MkEU/LPGOulDrJb44iS6RZCAHYPkZhIlMwBDkqYUzjDxtKFaUSJ
PvHMILtr7JtUxfBbLHkQzCzGgh2EJjSBvMMYlWLWkSQdYxHg0OQsLhbce/Nn6aKds9JVzMGvdGPb
EJngfFmtfBh5molZeA3sWF8Tq1E3SvZ3Gr4TFiav3ytoQV4qoR6TA84iIHfdJ49bSXsRPof8Tfnq
pwxpjylphyytYXvw6dSTAmw/PlRpf+95JSKBZr440uz7fiZcGa2fF+/STpPVVsHscIYW16bDvtNa
4vgWh/ddPq9grJ7VZWLQvIX/VyGjw4FVu/K5arJnNY7M+j0mbK7BEdIXC6mV0FH/P0CdQtyOjng3
Iwo9d+LcGlqvvDCru1qZ/pYdTXGiGd5JAbA9YcaWh/a+lUT1NCN20gzg1saPMWrp2UyrRiB+4DAY
t77T0mLF7yIp7303PjeF84WWASFFj0HYFVqfR9N0B6ykWxEqZubQU+9SAsrJj+6AKkFKxH1cdP5B
l8RmMnGvdiWosIdJOMGdi3mAARgqrEOVtysQIy72Q0l7gQnn2eHYaz356nbik8UJRpLMrneOw6HB
HvU5yWWAi9NmST/BS0XIdOwqePMLGIaQ2VuFw70Jd7Ekuhba/87E9WvS+Pd51TzghfR4/tCJzml3
dgv/qeUVDKLmDJ2PPo9KRjhEr9AekUQUzDA2tNw5k9yOYc7QUJzWzWHnygOKg2uI81qP0z30ukdg
wquitcKegE2kILRcYz1ObSCkhBBVKHPRVDgaExJyQvwR8JAQxhF5Xr71XLnbisGCb6m9CL2tlZhn
qpVvhoJfDBZ58svVJpcz8J6n8F1got34AKSB9oODbPpgX1jJlxblGhxRsZzWn4j+LzEgFsyW/nVM
3V2NJ7fomG3EnXNxkLMXUXrrZjkmv+ktMNXJoyPGwko8iGCX0JCu4/BADEJ9L3ZdsLYIv0JTvUeO
vPrj8lHwDxSune3IWSV6LgDnS7UWT+HVZW44sXZqM/cBitihjlww1xbqpPkWpRq7ecSfVQdjW0nT
YD+nHoU2UvHo1XlA2e9Kj43PdGFJtkny/oXXcymW/GnI2zdyXM+qmQm+4SwO7eIbijc3sX92Gn2p
h+YBmggg26A4pWxcHpWLWqaZQ48SHe6d5HWLtg6Z/LMuxJhV8BxkByTmx8YvL3O/0MK2NUNqRp4M
CN09d/aHg7AyK6y3ZQE+Ok1rYlSZTJdwyT5kF3U7Z4if4yA5tf70GPnuY+/Ml6jHgWWFTEIrQwTi
ZBF1EQoEJ8F4V3rZqe4HwkRHYq+nCq+bkFLD1w5RC60qwRnMEkZriwBH1Ejrh15uc9fEpzT1bx23
39dJ+dgG+NHlIH6iZTqGtffXCdlG1x19PIKH52RK3yWRuY1kgVaP3Ys3hoxBC/dzFOJkEY3uTOrX
rvo7q1PfoygOmdfczlVH9AvbfBYEDwZc1MYF83YN6kBQjjX3Hut+vrgkAhVZjIVYi9PUqr0sG7mv
hpkteTHltyN66MH4zzrtbxdDFzpXxXXlZ2qvPi1VcfSzBMqsk25XdKmVymffIszCHnzCxTm/deQx
/EUkjfrvRRbdN36iehPb/ncVImSogIoA7tn7kXdfk6wVKqZPsePD7om+3Xz8rSRdRxuOrwUlV1gI
dYAxk+7ykD44SZOfWo0c8cOTXxPLkqFg7CERobgOjt3g3pYx1XLprhhC/TlWMc5jlkvV8Mho76d2
ImuTmfqznJBb2uQIaV9nr81Y06GxISQWk3fK08zUarkbC5XBTmGo7g3r3DOo3hPXP3key6fA1Uck
5dG6oXwaeRONHI6u05+bMLK2RC0hHXEATdbNB96w1wFXCqi/GqKdWI4S0sLqmtwagadwEwK4KDuu
zbBL38vcveZt4oBIqKEKWeXF4+3GCHnxGx9P2hx8hUt3cGqITnqmUY0BbTZ28+hRrKLJyZCStxxm
OnyvkkA/J7L+6SPvqsbub1e797Jg4lQAaNpX/fz/G+NplCXdnHwsnfnu8DVZajiN4fCXsMOT3c53
XARbjpNDxjvYFTmABnTudxXUJBfg84dTqodizPEjFj1gMPkdJWTNBeOlSlgxFebeLaCk1t7d4rk/
tgVjN0q6i7/GxBbVD/J/XE51dewLSmgSvS62rdieVc2bdsjEJuhpLzGOTKX69uUCQMl4f0PB0Bom
0n6sCO4ARvrgrD8SorScs98W8w5+WOCFZozHXd6Mb0u4Kv+b6YyedGNPw2uqutOCKD0uKvQk06ZJ
iThB0kEFVHCUDmoZd3JOn0EaOjcNk1ZmpoxKY9TlKlRrCHiwmRsQTIKHe2BcXleP09g/rT8AbOsF
LRcxBCguWUduSw7XKDC7PvWP8dA/L6E+qzDesZOJtnEHuTSNbWqohAw/ZFcsbYz17mQzqFcI00gG
3HhdeOKrQDd30Ci33LKFxuQhAMdgycxs0C/cFfD7+EFsp1lotPUa1oIKoZ8SH8cx6qKiQIObFRmk
GZDYlrvjXEyqF7tTXXSPC5CWdIhiVeY3SzO39ROXoVXcG68pM9opasToHMKHdyj0zJjAd0MEn93k
45zED9LxC/g/hsEvw/lkMWJmE8QL5caga4LlohUebTdrw3ilWZb2nW8P1bxl/y2LhyGaq/TbGSuQ
pQE5BHA2pC0Uqgq3x5OHRK6952ryi+0keOzOcwWL/Ytwashg3IeKfoMvlohA86nF/U7HICIQiSgM
rwEjgj93P4dt2KEFCktmMNs8H9PuTs8BclQ3of1ik+6m6jYKJvMKOtd1v93YzrxPT8T1fJGRF2HF
r4dSEeqjQfaRmuasykTTZtPGRnmJOnecZAapJBsxxYysI19I6vK4CuwBPZIeQ6XO8OyVRc6dL4Jj
KvVgM5BvCj3PsGb7pCSMRkxoAcCBT8fSrviC0l0H7WMUGSf6E5QN8C6GOz362Jqdc0M0Lkq2XZhL
BkU385CTMVIgIjOPdp2p+BHq89RyPULSyW5AThCynpUWmKmd8pnz/VZxGU5b33dcez/omoI5xMHo
Pnf4j0tm1W2Id6/JoZYeZjsJiCeudMnMEcVC9j1oq0CiEMoePSGMCGXCuyyzeIv8PBYWQ2FQYSDF
Wi9gkpl33asSrTfeNbU1hbcsPJN5kwwms5eNF/AqV9JtZ0V/Wt1aXf05B+xCzcYYgui/E+qJm5EH
K260MumuS7oW1EzAZzHUmCZaixMhy/M1OrfILKzMswcx4aHOMYV910Dl2Q7r2V6lTaEnFhsvnK9L
DvgJeUuXrWzAQvzKKEKVsdGZUTo5qADuGJgjto6YC6Z20pAoLI9/MoGm3hARsJktJoZs0YrRt76l
M9jebYOmox6fwVequV4XxQ6eV1eS0/669KUn8TjMSgwfQ89x/d61ro/Pqc0sMlNbzRuEc20SoyW3
ue2SqrMxLaUafhRZLYKXmmJzt/jWVLV88We7a5+WYAibCYWgP7V3WFst/SoqmDVHRnkTbGMNYCZC
AMkCcfK2hcNbDV2rsKnHqYhitagbZ2wWRJdYrkrO26CCcTIS7WLq8G+Cr3jBMx2P0T2G77J564rK
RkLQ2c1snpQOZfDpdn3TURiS7YZqZxF2usLaYlG1f9OGKcLXtPQtyQmSi3Dce7Ls5Xo+oCb71jjU
gjc7rov0g/rcHh9QopsoOlN3YxHVsWrZdY2dzC3+yIQetb3pvUiHwN86l3XllGRNGe5VEorhefYc
SScMnWp2m10URMWE7ILxd0yCA2KLjDluQnD4qR8BkfZ0IAYnPANh/ngPC1G0GZi0RkcVa/upDIfX
Pprc7jErGYU5FE/EGhLM103SDTHKVC7BiYk1YEW7SeOlYHzeDUy5MkIcRSaJUHMkjJAtQox4NVZy
1miAwR5yvmGboz+GWmayuMDd17KwfUO56IyPo5y9FZOMNi5gAG5bDqNeYFml9RFMdh8dIkLp1098
LJ0pO6cWr4Uwk7oaAE9xhKyIGYhZreU9dCrUNfI2xLKA52Tbtu+xgM6GERfKpfoutC9GfAfac4jD
0iJtkz0tGoYiwm7LEUaLMHPENCIsoHOg8RjsZiRVJnUS2zq1uY3rYxf0BuQ4YDyGQEfGD3Hbrsvp
zjA7TAOFetqb8bd2seu23102RuVDJwaFQEwKd0IRW3iYoMMNh05XvtSpN5dPpFdlszlVbW2YJc8r
NGp2RctURYdleV8ykIETOJle+ZcOTyye3SCwAzxMUeiyK72xW3/xG7ITArcD01kJIJDI8VLmGpbb
gzPdN24Wr22mnawx07R8NbYFp5F+VOCMhlBJNgx79dneuTazc8V5kEJ+h1k4dAc2cqzSfWeIIta7
FoPfdbCcTuoR+5QAkjLlsSYc0HTZPBxauk08AYuo3M67Af/tULIarpV1kZgqzOE3diMtD4JlHbdB
se20LQTCLTODaznWJN168z6bI+XVd6PSOb3yUHierjdTL+babA1ChXE+WMkY9r8TDgXF+B23WDo/
i2lCWHNxBh+29IMVV01uLpGjdNXs25x5zjVrBG6bQ0vQlPcPVJjw7AuSsDGBGx1Ynltcje0FHjkv
E/yhfSeLJLB3i+2XJdP2GIDMGnQrda7NgzHRDNZ7H+IWKwdkaD54fgSPY8+IjbJg6fidqehqWqM+
cEAEASxNxZcFn1jd4TOfgqfJqhGuQsNhasEixBr7yDnYnhvTIEvUskPyOBB+wzO3rG7QwcYNWgw6
chDLpaq1sv4gOds1M70wDajFAVahlL1hgx2n+AHQIc/VdpBtE/+L3VHHzDPapGY6VWg8VEzFSlNI
tcGPqq2egcqQAEwXTeWw42naCc7ejmVmph/aPi8RblZS1GO+9Y1VlR7yxZyveGYRpgKofhgJU0UU
UYCqDSkI3ENRkdGTkAhqRH0HQypJdmDIW2p+omNhgKeh7UyfUxc3/VcGFnQNP/ETtuyUiEsH8V7N
cdp+FKrSyy/mpogqCBzxZAUH9vxsyWFA4Xms2Sxjd/wnZNCWJ0Wdhg/K8YF4VJxgZW29T1VJIAzD
j7wCKR/WuKhCCwq1vc9bbNXnQS9eg5fCAtO8GK29b5v6Dk9JqgL4Wy7xH5MfaKAMfL/rMnlIhFeI
d8wHM55GFvCLfIpl6czq1EZpgO4Wf1jfkBQ84aOeDhb2w/rQ9F1FWvwow46j2BsqVd2jkoyjvxwk
EHnIRczb8Mth3YcHSM3Jb9NZQ4dfk0fcWy4+y4wm+MFVELHhArBKdAzC4TwCWZWrsI7fkrrvYSOV
vh+MRCP6WozIKyw3bWPct3OLD830eZM8mihOlq/ON26wHPAQ2a7Cs2VjDt+CTI7ZOsiodtx7ZOdJ
Puyo4CoUphDKJSmycTz2NPwt3EXSvusIZ0LvteicG2ZW3VFollnWKZqKCnVGPJgu+pew/1fyZuAw
hOXGwMuJGXEH0bivTd85yUk3taeGI/WAY4mNC4i8u5YJS5FtZ0Aa5Se8rq16kMB1hz9GGEU8bZbo
8c0SIOYIBpbjEBc7p1UKAXxohuA1KmGS/k0TV3MjYYbTpPnWhYIUxJS7qri4ofD0wXc42jpDNxgy
IaX2Am7KChizDycZYafGZVpcRP87e/wqVcW9h2uyek8bu7NdxhHrGHeTzLYiQ01RXsTQrpastyg9
MHnocMP/sEtGITgHHBAIwCxSv8KRrV+2iXshpucJ/Cenfx2VUfpMbtOkanbQc9+iqbU9o6pdpbxi
+KHc0slHYafl8tXj/EGfV6mQ7xmDM+20txC548ghhTO1lADFFiBzOs15RN5mGhCRyR6YuRVBwpKs
r/mPhU1Q+rAh2X0zzV9STxfQR8H4oC72Slx2Ns2ZQg8nYld+UrLK4l/UwKwCMc6DPqGQ1iLCjdbj
S2TPyJ61Q3818plkzoGC0x1+0wGJz8CMmnfqz+KYdu+gAYVkTmqj/cdjBdGQz23CkKXIhAHdfcPf
2JEQZ0dehh46hoACwqfHMRhweoW0OuSvgFkA7NpXdRHd8VmbPN8Q2B2xe/KnuSh/U5olWBKUEox8
BikclLxLMsmaGckc2pW7m1BZ8lTMvJdIIDH4BgmxvY1civNcLEF3DhwYWw8u2BJsRbpA03MXWzOU
mNFZBA7zlKZ77rYMZWrPnGyE8uAcXUlxho3VkoM8976pV8v55DLnhu5SlIBz4q4sVmuQP+N6kHnH
12bLOzH6n9wvmoxgMRduf80X38U9FJXZ+imnbjQnAzymFNgZIgS6kRZaXA7VLol0/eu3VoRbtrfX
ED23KCvNwgvLG/aiJJhXR2GShJW5qZO2zG0KMsoYsoEg5Zj0IjO+kWjRHRab2KlLxFBfOgDlQ7SR
G/vmi7d3HLAmMBLNzrHWC4QaF5skmAMW4V3U8y2VdAZ7Xg2PAY88mbb+jl9NZHe5yWonOFYDhtHX
ABc5fkzTBbbzd858QU3WqtQGyDmlMmaMUo4c7naNC3aTttF8r0HkxC0ktAZ9NlmLCI8Iso9JeAuC
kDnGsWggmZubAGHDGk8uISC/jjSai0UVMkEiBCE1a8sjpIGMMqYpLfrf+basiNoC+dBGaBwRc5dl
9wj3IyD2wWZszzecsacOL66fpvFhbt1g/q0DtcIbeNLS8JgldRogJtZTmlVnPxK+uPptA7NpQ6c/
pjDDWNQW0U3RFoP1g4NacABWceqShUO3UkFSiUh8wICdpkiOb4YqHh1U0w7/PJ4FYIp3kMwpAf2Y
HvUh1UNUPsbMnaZPjO5raxONviD5UCXVMlPaEyAafJEPMXSPrDNqQ3pqMRf5VjcJUsMbPogsnVg9
5WX4M8iix/nEjkQWYIgHpjYPNVeJozYe8k39W48mcT+mAZLEjNN8GOc/yEij4DXzlk4hMKiFX/i8
7dr49wT4TurPXCbtDJOFKr9x/3BiRmAD6Mkcv2eWVOg2hMcYsuPwnEGWbCDJX5y+Mz+jPb2Sr7PU
qHNnFY6/nD1kngEFTPV3PkYJBVXgRZmqn8luiN2fIXJNTiCGNdCQBzoQ4j5sVTBYgB4DTfx6Kdy6
EQzpUdSDM8q8YZWYQHJZ3dhQ/BErLIh8FEVUD3GgE87SUmxYLZcnwi+CrW+Ul4uU+ZznT0W86ey5
4M6OlTDoznKhR/Oc0rNmvJ171l3EegQhyeYRWmHtML9+bWSfjLDQPZj3H5bLvn7E2513Rh8qy86r
ezdK0/qxafLZHGIRt8BVqgG8FBWaW0G2nlnlX4u6aXGGTKiZMedlWA3Nt+GyTe9wV9eCKrAy9vzg
Sj9lF8CQrm0IzyQ8A8FLjgiF7FZZu/qRRYjv/bN01yeKWKaAvgq5VjmOZlfZrj/VW91h6GCk1VoF
0d9sn9leb0XNTYGhcczRZhd9LuJLp2MZ48eNMV8S4Te++Bkd7QZJZFYeACUSp7Isqg83U1JRZzJx
qpNbJ1SOc/LKGLsp+UBWv0kJu6A4YIwCsH9iVIOsP09+8gbIZE3WgkM6cplfbVk455kt7xVfO3hr
P6MedzI/v6Ua9B9MghXfjpp4/Vi9iuFl1/hX5XZQphdFWuyNMzXlQ1+AVK01LQLWF0x2JsgxhGBa
g1/Rufm0T+yJaEDjzfeuWzrjivZI71sXCIvwo/bUrvf6NmbQcW/qmMAJJSc+hu7cRdgC6JiWbVZV
JNrWbucQisyhctK5zP/FXhLvnRD0axN13Z0/RjxttAHmu2UEfxho7D/zlh01aFjFxkfiKM93wgTh
Xf6/I6ss/MfBt6dzYQr/qx3peyvNkoD2JN7CqEEu3ieCeWQuroFdNZ8SnwCTn3wYIh4GiTmP1S4j
4JGpRRhXcE2bpP0zMt16WZjm7aAA5SeaUgOgvU+7LUrB/NFFiwYiEzvOoUjz16qZo73nTd3JgVoN
OqlAlMre/D5uaTxJ+ImPqHtY4grcasRei1uXw4WBVu7sKaynXZIu3bVOW/yzc8CaKjbtG4wq58E1
iHGiwU436KEwGg1WTaCs24CgAt2iVTn/WktRHOZlmNB8FqQeqElbT/wxl3nBmmmQXeMMDYFwP5IC
EYoawf8gmju1IVRLzN4B2RBySG9NV2HTZoSIUS0goXVZAzY1yiWI+WyCcXM6/xsoe6rQypNbiKg7
t1L0lhUusj+Igy/xEuOOUtPf2AuehoZWI3bpYyH/quSSOMUxgm7InhTjXPVSwTFY1dODaK54gP9U
OblceVCe1vVmb3JygT3wgoDbJkrwiDTOJMqOEWPDPoUkgqUCBgUfL1uPrKzvFYnOve3TSwYdDf18
m2j2jdYAHrwh2BDPfzQ/Jh4GL8iqQcxrqNuDOyxrycfoKFpg+Nn+j20W7HnseuEG9q6Po83aFv18
dXGcLAmxw9zBKHQPtChPYgbd0ITWwZtdOD3jNo3Mv6bE6xcRokGCB2a5bHlxk/CwBrHLlNwvl4A7
j4lNF49ofulE4uy2i+Wuy+ojp/qzzboEvAepSB3L6nGnLLkjXm1Nrh6vtqgesmbaZjwks/hNls+4
QC8GxYO46G1slztpsteSdRai5JnoYgmm0jl6YXmI+GQZ0O0r+aMj5JW22MqKJXoOCbJGmrj84Tze
Fklzp3qEDgZGd0UAyurXEnZwpCml7VX9jCEdW1z9Pq4lMLnqeFjY50/NgyuwIaGs26ouP84Q5mE5
rcw36TwDhSLNcEnfLbKAacA2XL4HggoOjc0G3qxan/qrkn/H2NulTXDKiFwSklSnaRE8lOH0MyhV
bLrWu/JlvCb+SL6pvLUFSULLcuAcvHWm8CIt+26VXOqcmwTYy0V12GEkQeZdgO2pXPx3Imz/NC1B
yVAiohkjvvNezcnRnbpDBwa66NMD4lUqDe/FgapfjfLN1uUr5y9kYEOOyvyBb/sUhWI3OAohI19l
RmKIxlArWyCdQAeMYKxsPW4WZl+9Kz+qPnspwuBl/cFVbRsUCjiPg68928aTe2SizOTnkzSNbV18
ErV5tGAZF0BDNKtCZPmQjJOd74ibOkR/oPqnJftMLXkGM3moi+mHgeIRIN9jX70ugdh1xXiJy+QU
sUEmKzsKvK0fzZeJ5dLkOx/hKr60S3UzaPKpQp8Kf7AY3Td/xBxecapeErv+buoRzZ63ZlXc+jUv
xueHp1gSVBezaFqO5ULoJrHRuSiI7QFZN/KZ2eOPj5C/JkUoLygeEaE6Gc7ojrgKjwBP/M4Y1ZNj
4RVoGKfPas458IZNY6YDAq6HBAupA2OBb2NNtI7dfAzru84BBPENEn7FvMBmw5tF5y4h2TBL30pU
BF473TPkexLCuwuLYNcaa+fNJGyjR2TmsunS+rDu8B24G8Lv71GFfZL1QhCfOtQ8axNqvZipWl5y
ohXqNuGhWokKoMeRp4bXgCmx63ytnB/XIfV+0NuwSVlGNncaL23iVID2USyWP2Jc9mHmPdrA3f0k
QMXabQfetbT6IqX9onvsEmwamOzd+k2+aUADGTWfdZocYgIqVuUlkMUrc8ib3rcOjgfBrgJLjhSt
ToLDemBMHN8m++e0LQZhl0MFqTnfFQYTbCRM9tJIc/WIxLGEd2SQtV2PZkNANvPNuevvZzCoTuLv
xWDDfy63PKnnylT/f78SkB9ssz7W196jblv5JPAkiYrmbOR0kJG/aarkxYY8LibOSbyC9mpk5Sld
3/N0MrfU4uBZw5NKvCf67pPDsUC/gOJxvpa2vwIWt8jm6ZXsHSqVLfadE3PeY6Otv6MOt2mN94iz
D1r5S+SlOEnEpide15b12aZbClk4QajqvxABXoLEfl9wf/JLruAlPuyZvrw6cV7ucuKAcNqdeb/3
ysrI14WMHngH9nio5RV0tom9AxvTgt6Ijwr675M/OcgG7KNWGlItFgX+vo5Djgi+iyck3EKyQ+EI
rJ/JDAFi/XiNyLCDQiRO2U243yxpT37wteBIMThXakb+/A0vfjI8un38bERwW2qQ9WzYKR9uhmBk
UxwdFovTZqqfBEwVjEQnMYbb9f8HQ3oWHCStX+8xk7dMLabY2WQu7T/iiGACK4QVDR0IUoNy41hv
4AbulAkO65m2nllZHQCuYivKFU4xwL8evis17hq6jSxYVqDLnyLqtjnqv5znU/ZQJDk+1tvKqr7W
+iHrgGmNZXPWtnM0WCfX99pxIDOmgAhHWT3ZqsFPkoqDzWzzpncxNhsuNW3QvsikRnw5ei9FzqKm
969DO+/VAgDapD0WWdvdDknE7TfX8dF0/WvKiwnyeecVfFqW9RQQib44xcEN5bWAdu3BqpfqjiHR
tqS2SIBbewGyVaS4PbQMKy0ONhm/a91RFMmG8SVcTnkY5/JStt5mfeBma8atGDOjS2NNQzL7igl7
eOfWzmEVBJRZew3GCLMUNm5u5WmYT+NQnZFVvlnyK6JubhubCxWnUcUgB/efP8znlS1Qjdh3Tc6i
k9Pa4UvTTAUR6yij+LepkDmE0XmOefjpkWdwM/DBEvdyZeXDaubqU7CG8bCvffey3i5d0m/ibsa+
xJi/Q2aOvK+0/Md5dpEXJSd3dj+q5j/OzqM3bibd919lMOtLXOYiD87chTq3OimHDSHLMnPO/PT3
Vz6b133cEqDF4B0YNtkk66l6wj/4Nwn00IlqIuzS7STIUcD9X6sg16MK7Li8te/5zww71xpAS9pR
0Uuiuit5qgxg//Wo3jW53MnLhRW8Kkm01wlyKa5N13Qu6UPy2eS6x/pu5UR3THiwfo62mdXeyzfM
rGVvmNORfH9VZ8pr1GBJmyJ5Xzv5beC7t5IDLJcuI6SrGlsDzcVmTxRLuZvm7PBITR8EGhjyyYLJ
CWdlwgCq1DYJ/hlmPLyC9iFcGg41ejE9+lcpSqUaW1KmPsIJO2Liu4xreIpA0lVEG5UMAWdjvGua
EQJQti8LBA+9WFvGsE/UFsYAjDnGHO0iQavHqLEFx/FM0ugGC9wnWaSFGk4vukUNokok7iZ3uhsA
CMvex1nDQX6zsOYloEKZ0XqmvVYDanK4SNpUziUdyAogJKrFborwPM6T7cjrV2w6wqQLPZ04oBCY
C8NbwmLACQMX+bZm5/Q0iuV3CZqO6pC3Li+nAZQZO7i6VuBu06K7qx2cNkijFAvdSS//UZDoVrW4
CcPwTu4O8tC0DPdU8dYKgB50YU51Z8ybvtu6ZBwdYw96gEjAOluclEmg4ge0sjc4ICOOPs2t1lgO
uodCH5JOeBIMg36dSpkSEPGM/5cjNHeLgg7EKVtftQj53oWXbPkKp0hq5Os/5RGMssNaEgpxt/yd
a49ltis7ZBHYcZlkXSUDEooy3YbD5nGsT2nzYnI8VW24b1PQRiwpRAORipTCD/FKpC3K9dEmSuNr
BTR9ScZmGT+wV0eg0z5UYJKiJN8X2UvbeHAkBHUvhjm4nC/TYHopHW85sm+6ab1QaeXIdEfum0Uk
VbTRFuBYxz4OwQtg651z6GLSZNeYldO4cgPlroqjvT2F+AthjFWJCM07/LphNCXsS95gXI8cYQM0
P8mLEH60xaBpazj9NuxlI8dnfkn7F9TBIZH5HU6DMv0x3eZafmTJPwzjYYXg2cynlys3yiQtb6qw
f/YmdwHwfsuRg5Wk/tYhSNA63SH3jI08l5skeQIcIEUcmJLcybwEEY9fFT3UtifRHGvEGrMHlbzf
VB4Th3cSIKBumUj7do9yIytQZOkaZg9cEdUp+YHtxt3JnYVR6ZbWzIcKNA3swVKepbB/cC/BmJoK
B8TlLg26t87W+5VA1aRNkhdFCsCwSpmtbmSJ4aT5cogbUMMC7B/axUY2ML0FFkPBiXv9sorhnaDP
hFMj/iZIrOU+KnYFwxDUfajTHS/bFjl0VtXYN6QEjBOR2g5/mp1GBlXTiZxW7AU+SSQyTEvRGtuq
lWB3kNuo4d3Izb/NMUvlv7K0bP3pOgcaiaDv73AJ8W5GAfVahjXT4Q0zzQpfDniGlXnncbxXzYg3
jruQGfuI1pHGLiPjna7USYPUe1W7nGpGCpfHq5d+2Sw7CI30Ludt7ew6Z19RTUnao1/R0sYuzQYi
DcX6h4NopinylYZ4pyYwhBgOiW3dDZO9KYnfVMULZEqXTmcsAttayoLPHIeZTpWWNvF1xRTJobZj
ZLgZOnhFcPDMDAxzktF/9pduWB4VtAbkidagRdzywCI9yDQwYp1GAPBsMsakpWrFe3XOsTwr2PK1
OPzFMHMpD165WkSEMCFftQGmKNdoWD9aabNILUrMQCA7bszl9XTqCJsqqSwhWxKjAMt38eDtwV4T
39naFR1NMnNtwwZkALcTWBy5yX2JiJNcCgw6nuR2ERP9Qr3JZbPNa5YIqcvsp6u6paJpkJZxUoH0
jWdM4+wLjFbysn7HaZSkxlqFaNIE7XRNxKxq+qElOG3h0Tph+yAnWGbBcJBaBhkpV6Ika9WygIgb
C/n38NKd+8DzVRswYHqUIcFN1Ebf6mlJKo7WAcEFFfoYBwpi49HMZuicwXSVvq8opmAAlissHJuz
bHog/9aS/oSwMSVeNjeKiDliMLfxcaN3hkuw1IWR8lKBBHKYg3iQ+1oaumvWMgvB8bTXOutPaWPt
rQjES76Xaa48RhmMwq5FjVK+abLDCYk3OEw0YK7zeOQpwN1B6x9/wE7ZOgGUpJR3yeKQj8s5vrF6
50CrDv1LHb9C+aWTj57GS6KxY1e3edYvlEnbqe6NloUrMkKWHx5CqDL+TlLqwcZ29t0g5Veqg9w7
28a+nbRoIbN+hS2xYAUWVf9YUUXg+7XGRHMV6O493i38ap3Y5CjkJct9WafwwI9CFjV2Pb7IIlNJ
xzt5KRl0MjPySFkyemsynSIDjEM0y0qhM5CoDxQpyyrqGa56DDYSf5vS8qmc9Mi4FA6UmKvxGzj2
LQdTSNGrCPMagMdelkeujmsuiEJDareCC54m7cOkigcw/G4q9Yy34ibZWm6v2lTtsc9ha3SrDQf0
NuSsRcSeIWy1crD6SWv12YTh7LILuqivBMyYryzaaRb6UUXmMj+a9HfbnW4jcDiiYvCR7wNdOQXI
HYZWeZty2DIc2sjvwDj0NfYsjHKC7aBHLwJJjASIIAPklUeWKInerDp7zy60GP30WfYcKJ4Dzb1W
I28nNwS5BavCovdYnCwvwuKELa+UWYc3LekkJMgFygYDw4iVS82IUtMm8sdnA881RkZHxqG3sgAr
EmpWvgtJwlLXSxpT8dF0M+BNDrXCcNWn41OjA++mpTGk0zFIux8Y766aHpBeINJr083Jw6xtZijX
JeetW5bzYAqfZDYFYAUlnSb9XR0Dc5WVuw374CoPu1Wbpze4+97y5zbvi26023W7nt/Ucj+wO7eG
Wy4dOiKsCZQC13GCSCFof3Tv0EaYvPdIMrsJ0LoiKSXhrtI4Zn5spTeC+UhpaeousNw1UBsGXcFe
Df1922Q/6Eet7fJ/2hQem6TkYsmeYD05HzYVRaE2ZNHJkUT9Qx+8reYwEA9J8d26PhVFqSFTLrZx
NZ1SvdPmcr/NnfZd88M9yJStgeyA54o7O2+3tQdeCTXUVUQPgt7i3EiVo2wtygQw6dI1UxuUMQba
ap6HnLNe+gc8td8dj9F9ZClsqvVjGTDLaWrGkupgHGWnRqutuUyn4LRicGJwFKbrScvB3cHrNVwD
bkCJunh07dHLvKKFvhjZPMZcxy0sfmUAtHWc9pbR0pWjGjelq3Cq178Tthax4Er4j3Iv1NXqyc2h
WdN56ikCA+RkZAISGNax9YqfsgzvOS8Z1Zz0pj0gWodxGnGeJvkC35U5+NBtHTP0d5TMYJTUPMn0
2Ej0I4DFHZvHfuijn5kSHBG42HG7FZ2iF4aXc5sWAhpBPwXVl6n3r5kV4GGrmr/GqL5xiOPM0Js1
XE6sB3GAha6ya9T0KeuhXVpiXcbj0SpHThNMtF2Ldeglv18a4LxrrbDwptAXanhtCXFTR/a1EncP
gDH3TGTfepRvf9fcPfwvPMU4LmQy8PugRpYTd/iT2hTX6CGNSwybHhAGfLTBC85afbqlyziPFQMm
W3ytVThc0pnXqaEboIWy/WEYAYaaybqjoJVKrDEpd9ug0a7IJhQnVRD171qD/Zvs57H/o1oQu/Ty
Cgsg+Kheuz5EGQEc5sqwLIi03m1YQE9tyH+iEpCrghZtai01zV/UBZAVh38DBPdU1+M9fmSsGhJV
MeTRjeJCp0HAYl+1Un3EMt9DxVzXrQcN0lWuYADu8izbeUP03HcIEDXMFEyHy+YBVk3GNSn+BsbO
783EhvUug9AuwwdZUSW9fuuzWtISewnm1Kem7e/R5rXB6tcH2VOCDUWPgNJU1kZAWZmrqLeouxEt
6UR/nSPAshHccziXizb7oID4oVQ4HuXZazdGa4TuEMEtGV666OPBLL/ubWNXsZm1ei2uClicaGIW
K7/pPhS7fgjdZufZxsGiFdQ77nKkphOJcQMxbgX+cyFXTi7QXDZrsTfUUSz6XPuZ2/FNFFbzxk11
jEuno0EbsQ98JnPlUtY2CKu/hFaHmzeFq2nGb9nQzgWtzr5zqQnNbWAUgB9TNEk0ZKrJRkzQhpr0
ENd0CIyIfCA5hdv4GD4Ntq5hi509lRFQIQAIP8BuXdc1n9eJI+x+uvTZSZRrKDKPvY9xl60gtGTV
/Ur6IiAoZNx6YIS0KnwYwPJd+T1dEkxBINW0TTQrA6iNaV571IouTr9a9DG5yVOS9S+pZcueBhqx
NdNltIxDqiPzwzHx4FMGfHDC/GdmgWsH0fBgY3ECAgaKEfiOqxDIAIQ1WA5ZvatHhm3g21BSLPOX
0YYvoKWPuV0BJOoZYmaqDlS0xFZtChJcLh2m83KPF7b7YFtVtC7DCe4z6CBGHrYqK2fL/RAFRI/A
gSdTj28GNRXgZIvphroQ3bTUR/NWaPWz7IfJpNgEREtG3+1MFFuVrJsDd9uOGI4JN14NHGaMnGkW
UQ7LFvNQZmxtLAuBQ7RmbhCoRra54aoCsE2io2+W+U9I7658Sx3noZU+V23yaHeY3WI2AKsd4Ipd
IXTC/onXxIr/PUeBu6oqdChjjkSFmYKPdpcDQwVGC7P0GOwhw2CnRqObBhF1GL8dQ830PteM1Sic
e7ej8+xCWdVSZFKEfmMgMw4mc43lDZ3LlNdeU7dkASy1BGE/gWdcMjVQnNotGBFvrmclgLe4oWQI
VjiTY/uDYQ0T/vQe8MxK46igmcB9gzk8inWbkUbl0W4UxUnHPqfBDyDuLMSNICtPNNipYXKD0Z7H
WawnO3nch31/xFlEXIFA33T8A9cwsoWSgyenXZzCBFvKc9X3kCSKGrdfyjRLdsTgUmzAL+x8RVkN
OR3FwU1Rag02vdMRFfFaTYa1QWot78jqw6nKik816XSujDDz3G1Lj8Pzs/fEsPe+OaxNq3s0W+Nt
SBHGd1MAwqQgrevvfYjJkp4aXPkT1OtUpca2BTu8HDqhyoWx9zrFiMzrgbpJWaUOYsustpi2St45
q+cJI5jTGHXBPLeLlfyHWqq/RKhfbTLV2boISdCJj44+GbfnkLY6NqICNKcim9KGVjbWhuWsKyRr
kN0IsZpy5tRatUOY+LGt3HaVoTsGeTu4xl0iucKi6DnUvJQDkMlsDSWPXgL63+UyqtsMMFhU7LSx
8teAKMtbCoNolYYQcvo22LdGsa3V8Bf7ki07yPWtE9qLutO6dZCkYquZ9WODdjNiIMpWJPiq6SI8
ZH74oXX23aQqqDhA1ZbCiLjXvGRekSBAWO46RUfNvRaYJxLJe7qPy0CUB6UObqTiR+UkL8j2r8Oy
v01QwMDj71ia3luuUxHjMQXi2VMfY8e4HxN8/NpBUIZpmHrIOIz0HO2XaY3bJaAcgQgQXPzZoCJY
Sj5zjzs6ngaUt2oz3fSWeyKRoCNsmj+nUhL32+y2CtuPOuhX7YS2cGg5xjxxp/4kZ8mVTz/boovQ
8kng4Fed/cb3fElatGPjHo5Xo2O5rrxRGC8du8bkkNR/aY7eqZyCXRSWN2xKG62oTy2TLtm/FcyD
AjXJVjgAHBR9YiSoJ/iER0fOVHRhB0RjGzqImn4zNs07TAV0R4wPtQx2dYQqohEaTHmNZA5KD8SN
w1YTTPoaB3OOD0Y3GGXc0XZDGxFboxjm8OCgSkmDYq3gJj3W4xb6xkyWZHKldN249PyK9AUDWi2B
gD5SKIyBelcoqAZYVHtyLAK+J7vCf+gmZTQOu+Jh9OFbc9hHPbPENE7KdS116NsMfJ7e+8u0C/ax
Hi/Sqn3JsuSdX3ZX2aQhWIocdEtFubeZ1035K4owNqJzoA3xBvnqY9wZGEgV5BmxBlRvzISxKhUw
yUq+UcfhFlo+eH0e1cKG1yu3Fv8dpPlQpa+gyVCKduthos1GEJs96mvBqNwgp7oTWUB60rwXPePc
Ogw0iZ0BRIBgG8O8rHFOXqbuK6N5SFvGEsD1nxWLXHhgTK5xZsOmWHUZxESzWWcusKqxhc8AMMw4
arYWoAvvbxySll5HAa12XBxO200kcwz504Lap38m7Q6QXFt7GBjNSj+WDT73Fp/GJeQ1xCCpLtII
L644Raelj9j3YGAsssC8YW9lFCmkuxYEAeSJ6hDTglqliM3EG7BIeDXuj5hW0BjY3tWQydXQo7tq
dwPuGGZSbGyeWZ+pTlpuPEBbj8Aj8I3vg61uxtCv1edwjH4qsUlTI9Y+uigBeqZY2JSUo34VFnSY
lZTTTEZ4rAcnQzfWekGbQnMGOnFqjBcFKq4BjXLNuC0i+60Zyh8MYJ/Dji44uMtj6Av7Cjauteu0
jA6j7CzhF4iFTfmYVzBHNKdlMzDBEzRohdll8zrpRnAFNGir4FCY6cENxrq3NCk8iC2hhaaKUlKE
Rx/yAMU7LmUcktBFK4p01YzJ0qqtjplq/2AjWjKLraiceTbyvpqAiQ0a6GdmOs81mbTXpnsGnC/A
5mDO2+WBFPimQrKQboLSSIkhwGEyh4X2+Opr9iT71DcdlWbQkWxadt/Pu7Y9NHp71PMOgTdIpLDS
7nnLGz0sH4ZE0NHp8BxzVbrFNBgTVXsya0DEDeMMVyDpCcZQkA5lT5Go7qjUVzaE1o5etxd6zAWU
5LHSw9tAiTZt6N6OTLXGQFnUCvVfpZjs7UiSMtVD9KWABRaZ1sbEEtlnh8hK9S5pwJp5nbhJWmuP
Yu0pc6utogQbhqn7CdckCf04ILz8CHMJ/R4v33uoZGIFZs/036Zn4UJv6UQBvnuOamsN7vqQZQLp
r/xtYv9vbfWltxw6f+qOg/TDstv7kKnCVQjBoNPtkXmFffCScDVEjJlFiaAG47IoQf8rrx+qyvz1
e605Sblo9Fyg8q2eBsPYuh2jBVCw3czuajwKIw/iX/YatdE2TZRdLjRgCBO8jjZJ6UAE+QLZ9OyK
0vaY4voB8nm41zBBv1J7/2c54NRqNMkMyhmPrCqPdpxF82Q03kKcmfcOjUKkHNY+TPwhy8GLwC9f
VaLtlh1s7dwHMWvrOm6JWXZd586vLKNxl8adStdXhbGF3GUOgsWN+vu+MIZVqxmPaZL8LHQUmhtL
ZCxsh+lXFSzggdm8dQHWeHBQ6O/aZ0YBu1jom3GMTiQ9wQlYbwvZt33RvOFnMxRLrVaxcs42bKtb
pUdFCbgK+mjFwAGV1dgv9QLEJv6iw2OL4MVVkGrmj0IMyTELfLjQ/URkOwpChg4ogBOq/842sFAt
nKRuux0ntCCdPsaNKKnw3JpKa4nZQvXWF6PxK0IK5roKy+Q+QShiV8LniucminMgkz226Vpr+aRW
zNQDd5lous+wjls0rY+3CMJB71UozSGL0BpfnDgvgMKAv7Hw00C43sfOxrGAgQnPu2Pf76Wxg3Jk
Q+xfcMphgE00P5uGmW/HcvLvFYEagF4qKOYHyFwiahMxCi1Rmwap6+aPTV41V1rbKc9jbVsrDAH9
lcUvuQpce8PHONRuigSpDdYEnD48QyQcmGWT4ZnT+B64PfN8DUnVJzqpK8sNX9XS+xicAQUmSrKE
zlgA51LT2mufXRp642POcCHq6yMCoiW7eTRyelbIWoSMH/t1AxcX8YKlXcbHzFTVtW/XbzDT3yNa
5BBST7XAZDHUXh1luCFNWHea8qa4+n2bQqcrase61qcmvU0h5B34deFdV3e3eHKhtpjgRJCg/+Xa
0NALrXsgQNJ1RcYAfYDUlIYRTneeji2FG6JYSSfWJT+/Uk2kWxGNvHENqOF5YRgr/g+DvNh9a3Ad
nid9+wTyDECUPR0cs3qJWClNFz+NdMvgvz3qHVxfPV2VTrZKLPvVcdgTbak0RTseXSIwngmDBibW
3QSKmwMBy11bR/mfabNjjTsRUWkatroYiugw6MhfFT38oahzjo2F0zEmQHFAOVtaqb3NdJUK284Q
iLGznR9WJeaoQvbvjBIJVlqzPsrSIYbIwHt+aq3LiS5OfVLiQ2DuVc+HZgcuBYET7cqu1VvWCRz5
2FqIiaIPYSg6oBF1lzDEKmQi4UXTtqrtu7DIdp1azh2UuQKH7UitujuUE1fsSpvEKu5TO3sdh+bW
DfSXBh4UMiTa1qnrPb3KG9y6Nx7vqnfQJ+nSZDhZWDmRRWfm1UDPfO302txi4kXPxFqhI8KssoJX
oqbKvnHz5wzURgOBwMPsdyqBTxUWPweWfKM4OKPx15HHnwl0OY3E2Ince0S1dl2EIXtKMh6T2H4Q
fnBseUlX6GtMiMvgJwahG3iycq+21r0doGNKmfNgdaqztJUSf2r+QeHe52WLBkxRMiUfl05jMBii
xREn+6FWjxC5V1ru7Bho0v131F+RrawHkGGAJFnCIO9o/pIT04YsWuvaTTwXskSwgCp4dJT8I1PM
aRdZWTuPG9ohTrNBXGBliQ4xAVjZzEJKOHhe9SwU89kc+3fMYDa5lqGDXUkZ94YWvaPOI0REIVZL
A7X8Xs2CtT5Oa4R9bjSA4DPcjU5Tg0gJI6fsCgQ02aFTFsg3WtAM0/BmNEEuBn5N73XcK6WFTKdS
/Uxs4Ix9uk5sSIR03kA4qd6LWfUrerbPbKXHQOkArnm8OEW/U9C9HjGryzE9RB/+ejQZwcsps6lF
KsVgtGHdMB1pPMZCIA+zHnkNg1YqaosJ8w6gZDZdqExnwojfdeQ/hAOT3rCtdih771tngmzdQIet
c8YwYfWKKNM0ywbnRdftuwKnyivIAyep1lOMKlzcdNE7sAhEQZN3tHHzcFd0Ch7CFFkvAN04ASjM
sxxebBgjXJo7rzChsbgo6hf0P67juLvPwhBkaXDtlPoPZ6ifM1Xcs4SfupQxlukJkLMKO8Mojv/z
QnU+QTZlUorkvhp7sYasJ+ZCQ8Z1MKtXr86kZH2vAtgrGKhAlWRjVJ7GylCwAEA9x/HQ1vz3v/7v
//vv9+G//I/8lCcjysb/ytr0lIdZU//n39a//4W7mvzTzc///FvRod+Ztm25Dn/+/nYLh5O/pP2f
xu/VKcWgfmtV+8Au9i7D17LR3r53dfHn1SOz1GKfhHqL/v3PAK1e8hMmFV2Rv3/vBvafN1DKfITM
VOnboURibGq3oY2WVp7sPr+8eeHtyLf2j7djKH4c2Umkb7twMrb+4KA1pbrT7HtXl3f9x9Xp19u0
IEqdt0OtiSIFOAGgpN+7uPHnxSeXDmo/FjoDtuilsJvbNrevv3dp/c9Lh7WJrkyC56YLCWkd5Ea2
NiDwLz6/ulwbf1uR2p9XV7QU+e+4Qtg76RMcFOXgsV4Mtg1e2WPaCv3r8xtd+rjqnzfyFU/1oirW
t37dHtPe3EdV/r035Lh/XhoNyVYfikDfmgmJde0pGyXBQ+rz3y3X9l9ekHMWsjYaVZGuO9o2T70f
hd4uAroq9KTWAp7MF/e48G6cs8CNFTYi1xDtFoneBD1ifFs57D7//Re2HOcsZg2jSIQOqUgq2n/g
p2LMpzFBtJ19f/X5HeRr/tsbOgvbTmWmk7W5tk0CZ29o06Yw+50hPEYNOZ27YC3PBMiam89vd2HF
OmdxzOyFzkFoyaYg2vcjcrQ0OSqlBMWf4tEU3H1+m0vf5CyiKw2SrBqJYmuouaXOEcLNgHomk5h/
7/pnYW0Ki9lUXhVbW4t/JRk6fngsfvHbNXmRv32Ss6ge4tahy4OXtRUN107agHmr0f3vd1mZzEo9
AvvWrThZt4kCvtljWpPGHLPfe7LzSC8N+vkiHrfghI5oiyOMXdRfPNmFjy/OQt2Nm9w2jXAEZYwA
SZXNqwZOWBIvSsz4rNO3HkCchbza0cEwDH/cCuIdl44qXDYO/tafX/1CQIqzYBcIoJV6rQxb4Y/h
qrGMcNYZk7EZ3ab9Ym1dusV5zDeloFvZ9tuWTREKN4Ijo/4AUTn+4hNfusFZyPOFp5KjuaP0aWjO
YqFaI7AtmsPnr+hC7An55/84qh3Di+tGqzuc4ED4Du6AQd+EY8znV7/0488iO+w0VFfMkh/fKP5e
NFa+DFGeWlU16fv3bnEW3LETNaVl1O02KpAvbTptbTPgSYt4+/n1L72gs/iO3CGt+kprt7Y1Qnzs
EgX5N4Q6P7+6dinKziK4Usi1U8r6bZAy9vWWEvYUpeCi+3meTQv4mCDjAHTFy0JEM6WZZqwHuHsI
7oYAgfW5Cobz899y4Unts4B34FpiVmOnSMqpt4aKQriZf5EuX7r0WZgrfu3EnV+VW+Zgw4JiE3cy
Y/wqzC+civZZmKPrbHmdDZW88Tzw2yHDTd9HeA3KIVpKIBbz/lUxMJDXY8f94sNdeqKzuMcIbNKt
uC22+LiKq9xCrtbpkd393qc4C3pHEyCBBWe6n03OldkAOkyz1J19fvVLi86WD/WPoM9qs4s0dEW2
Gt68+fjmUBu15FsUmhsnuNHr5ugF+3yc5mWIrIfYoJsxT8GN136xrg1zYzIV/fy3XNgh7LMdokXH
Mm07zuZoKvexk2w6T7stpBzu59c3Ly0O/c9ndXRVNcbIyreS3qqiWJq1YzMTalw5R3e0ChxPTBsB
BhrwfowdM1ICSHVOCXIBGzR8ENvOupi+CaZtHzoyOBByyl82IC9anq6fWJm3jB3PYBYYtm5030yc
Opuxn4b6AV8Blc4mklspmu4uQ1WGsnrhcpcx61wEzK0pGlaQvc1yBTzfAqk6GD8QoArtU14UjMyH
Ii9WJrgwBkY9esIdLBZVF/jcobaGJWgTDLJrm/gQ6WLMMMBZP4ELDENA0T1+jT62D/Dp/Nmktlnz
OmR6BPx3mnrTgwEcIECGf/JYdm9pifwGfm0ZKK3P3/xfv6wAjPnni6dxqRkiylPkZ7Xh1JAC4a9g
d7ftgOLz925xFibFoMkiuY8PkYHTNoJRqI3ofb3B1in7TiTyFGehokM+0Unv4sMYl2aHbHEhnCvG
0ACjPn+Gvx4A3OAsAJDOCSTbO8Lgwprm9DJGiDSZhVIoRC9Lr+oZcq/jF4fZpZudBYMhBPhl0cYH
Tp09qm5XkQ+ROsMffkhurS76znbPM52dmXQngbWjgHgoteJ+VKZfVaN98QTyvf+vdJtLn52XWeAW
PbPd+BC0Ybf0vEBHNaMOvvjaf1+zunt2BNJTzxUbTNmhKdyPjol9aLrYTn69G/311+vnTakRZEQy
AuY66GZ+bUwQpKeazvh3VpLunh2DqtexuVBDHyz0GK8qQ9sEoX/dxnAIjXzfiuqLl/T3T4AW+Z+B
rfoosJcDcvCaU32kkdce+ywKv6ihL138LKRpq5WiFFZ86CIhz9ZnuvHf2y7An/35w8fATKSkB34z
Rr0wdXPrGf5LF4cvn7//Sz/9LJIFePkGNcz4QBfJAfWMrn+XqN9962eha1kKFowQnTAEGaCIu5m6
cNOg+GLtXFr4ZxHrpbUI0F2KD4pSPjpVdofc4TOiHd8p8wQnydmbR7vHQa89Pug2J1PslXBfLcrJ
b73486YUWO7MRnAhPiAp0NyNk6k+IWObfG9FnnelANFlgQIF8pAlRbe3U6e98fsc/+jv/fizqNUS
+IB1K+KDproHx2j2ZdsHX1z7wlc9b0hlTgzFljzgULbqs49Vup1Z92qjLj7/6ZcuL//8H2lkr+kB
3Qc/OpS4hKO0Vy1aO3izwa5+fv0LAXXefqoGBzSVXkWHolKSEfV/M3BwDe/79otVf+kGZxGLTNmg
19GQHgLT9nGTHiHDRnALPv/5l16P/ufrGXJUmZJEbmWmZ88zvzDWnev9VOvq1/ducBa0aekm6WgN
8aFx8Jj30GLDe+RUl+oXK//SA5xFbYtxaxFOUOv1AUqzqRm4Euo5pOzMHFefP8KFL3DeZLLhu1nw
VJMD8ojQ5Hw3tD6yMUXv5XvXPy880bi0keCKDxXqsmQ72LVPTF4/v/jfsyn9vL0Ea9CsTJx3Duhw
3WhTcVfmKEemw7oow7vUTW4+v40m3/f/znl0cXbgdj0yZCFiVoegAaWRVIuuEj+6KmH+7gJhUarr
NBh+oLLMKF8o68/veuHji7Pg7nJnsquwTQ+4v2pzZFWNeaXB7AyN3vri48jf/7fnkovin/tHhwFV
KHM5cJwk7vV1VEtVXf9UZtMXT3HpFmcRDmon6Xsfi7lK961bx6WFY0LiWfVBYN1iG6Iuv/e2zmI9
N8ewMqMyOSBPBk9kqNpZTR8KF0BdgPz73k3O4t1Cyhud7yI9FHr1GKjVL39MD2Banz6//KVYPAt3
BGNNTIooddy6b2H2t+GsdYADfn71C+vpvLsUJShAtz0fG2juhClTq24biEeYbsIp+vwWFz62fRbs
RqNbSME2CWVHiHmWDcRIOYYZtbQFgPvze1x4See9Jh+PUqZqYXzwgULxedNJvDiK89UoRP7Uv4SE
LR/tHyERqF5SdlaVHkq/fQTaoMw6XY+gcCQoYGVTBwofb7wEq5cvAuTSZzkLc2vsgdEZXXIYK9M/
TW0c3uBDG8PeqOvvhfl5t6mypyzBmz06VKWgARLsLYHsZaScmrj75lOchXk3IaRs9xZFtB4jtmWZ
6QaEDUC2ovheI0C3zyLcqHpU9nrqdK8ROVibFmH/CBefz5fVpc9wFtqAcvoyHdg/OtEg5WSNb12d
waky2ufPb3Bp3Z4Fd5aOiet4Ex+BztFMsbEWN2BwfxEVFyLPOqub1RIjstRukHn1BV6EvYqyv+dB
AQydNdIwX+QjF85bSwbNP4KjshnjZVGfHDDQWZQCJzej2mXQSyCsIQOIx9W33pUl7/+P+4yocfS6
UKMDmvrEniTyjmowfLFLafLn/iXGrbMYj5JKiMoSySGHhzlhuInv0izUbjP7NtCnGYpnEcImaBpe
Dwas5fZ+isxZEzwVebxO0fKLSpw2zNfvPetZ/MMDxC5UpWitm0Rs3VAkR4Ts6i+e9dK6ODvhR8Z7
Ra3a8QGl0WVsuRsH2y8rRug6z+ffe4Cz0EdD2FYjI0oOqZdX0LLsUrVo6WJi/8XavhA55tkz+FUX
FUYBNhFN1rmws2VopKfPf/ulBX22p4QTMnaKPSQHKdSLEOeYqHqIbIntaAMCQHrXLFFDnsZFMmF6
6n3zjZ3tNcEE/CxFuekAjn2DKvBOc9MvYEWXlvbZLtNborYVWKsH1DXiWeWEqGAZkYPsMLqxboPM
SY+Z8KxoDXf1+Su89HXOdh7dqCvEzPn8mLCGaD7jPDlMjve9ncA823GQAkDzKSriQ9HXDBYtP1uY
XR5+8fkv/fazfQa+gtMxn44OY53iKutqBH0lvrlsz3YZcIANtmS0eut4xADXF6j0IZ28+N5rP9s2
grFwcspDOu95j2XisEbp6Js//CygLUWIyAB0eqiM+GetGzPw618loRf2I/Ms4GBa0brEWuEQ2f56
aqttjjeqPUT7CDzk52/mwklunkWX2sV9bFlxfLAjZjZwrTvsfGFWup1v3n9+i0vr5izKMGK1/j9n
V9JkN8psf5EiECAJbe9Uo67tKrs9bBTtzzZoniWkX/+O+m2q6eIqQlstQEBmksDJcyDEisu6rPPl
X0vbQ2uTdoBnnHa1zwyf8t1V3ymJE9SQObIEIVTboYodRIZqY44scY8ZbiUYpJA6yK9ehYqfK099
dLriuab5XTqgumvaGbmZ4V8hcHYofIvTKw5hxSVDjc8B1To73wqY4WDges8IjhtrQljh5oInqOXM
/iSl3kBmWAyJmS5W68GDIBrkx8HBR1n1C/XPqAEt+OX2KrurQ72Th7DVvN6kOYmaJuz58GHQ3B+5
pyeAh5BXdeN1CeMfngcxOidH5bJzmpfguUbxGMqJ/hQ0/3L7ByzOyAxHBwUNqsfbJrsyxxN/u1kZ
5yeReOwD4K7iewzyi3RfGGeG20+8EBJtpteFQlBoBnMZqEv74MPtcVjckRkeP6bFBO5p6HlLKsDr
NgRO+2PJZzDz3m7fMk+uYQgeDVs8E+fJFTzX8th43a+Uux9EpX5KP9jYuC1jcA1bCEZoVskBWvfQ
xkrBm0DdZ4cVv24P4F1L9kPz9p8U0LKVYMuNJiijAjSaPgZF87jgVXVjhiwdmA8AXq988KBXdTT5
fgctAjCgQhjaAysNWA1uj+HdCfJD8xVgfb6QsUhAWwtpiFMXDuwhgYbTLlhtaKJSazkuEwgMywjq
z6+yd//qnWrDzW0/vlrVGy9XFVn6iWRFpKHIFOHpDjQfKz3W7WlxVyP/TxDBvBjGmWYoSYt1V0fI
wb4mLojDO/W/eAFHf5n9nXHIDA1Q9gSNLMhvnxxv+ut2v7YVN+xVJCxwZgeisxCHQDlYD+2f0W35
hw7vnxtDs02cEZ6mKpRk9GIAXZNKfA39EbYLcoGabljUu5sgZo7+e2EIuNlkCw7MaKpEBrER9SqL
9jFB0TTv3ed8hIzU7bl6N36gIyM+OTnenCn4TaIR1BKHIG8vM6En1uZ/DZpuuaBltsyLfBEQ4ZaQ
B43aBCxbDFfHICks73eNwESJZhBC6OiU1BHUzVCH60I8WOEidGX7hdohpIj2REEfYpv/XpKeBqwD
HDyPFlDONWA5Hnh9AfcX6ilvD8Q2S4YztrKZxrmGOEOek7ugH1/rMf5yu2nLKpv39VMnKBTjJrCZ
SjCo4SnrmntLCBJG9aEXyd3tTmz/v35/E0yqaYS6dsXyCPKMKHAG3V4H04VO6ud97Rs+B5mMLHYh
lYXismk8DtncHZXq9wEcw8DwOJjN6JKZ5lGGera7Ku2r+6BDmrPv3w0344njhUXflZHC87Y+QQoP
kvfQJi423NgS8gIj6/e6ChzizVhGoQDzqg+pkzOrmXvv5snvXSMwr+g5dO1yAMqKyK3ynz5znQP1
QCC5r3Ej5+/5CqSCsFkEWT3nwZuhgMRBU7WRg1kmx7yWhzGGuid1GekEHImkavI7Ch3SVed93ph/
i4OZV/MFdFgA6XCLyKv7BxcKCZrHPzsdnrguNszfNor1+xv3AsfNnDhFl0ejL39DW+LkLiOINZqN
LMOy45gX8V1ad20zBkUUQ7CwrbPnyu+OxAOTUzv9L+79T7dX2jYKw4ndXvpS6rqI2kVHICC7X7d+
7eQbS22JQeZF/AA2kAViXwUUCQiKnYdingG6zyu6sQlYZukfIOmbRQBTBxhWsyWJnG4e7rIqWM7u
wADNAx3252oAPR8gIVv5k2UwdP3+trNxSpwyLGXUtCGqoJ3iMYZ+zk6XMyLSWKByNqfIuyWrvach
B5NTCBGonf5gxKNRQDZDo6420mn3O6HdfdiidB0MG+FY7Dm3+aH5rNCMEDYb5hoBG+XuJ0g3gdK7
hFLybTu1zL35nKDLPBkT3INGqNoSJ1TOB+esy8SGGVm8wHxEAENHA/KvAVulxkPCqAGdUH+Hbf/3
vp83MgkwF0PyrgTIqSqeihnnwkJNW2Awiwd4RhhKyoWghrzOoirhR0exk0qDixolthqwFHGxYUC2
+Tdsf5gHCP8SN43KRqGkuYGEltv1l9vzY4nWnhGEHKD/oPkOfkhwGhRHr2ue8xy86rPzBeImG1hU
2xIb+USwgLhsWFzwkYNexwNhtgsBvt6fN567bPNjuK/Tx0kN+awkKpJgqA+Azo35KRW87E/75sjw
4DAIfbDPgU9d5hBMKFrwelUE8k4jBzvPHMh9Yci8RAe17CwT3aOUPM7DlTfDP7UpKfalpHw14jcR
tI9z0U4FiFOhfvxQDFl7JlnAdzZueNncTbruCl9GKDD5UHvDfQw+lJ3TYniZC8GGmOdMRilqAY5l
A9rsegZv9+21tdim+WqVBaNfjsEso5jloBR07yHgCV76LZyCxTa54V7BkAPtWmcyyjPvS9yBboyV
3/b9ueFVoNOtcWDJ0fQk7tuZPwRsBCeh87/bzb+PpvJD84IecAQApWUjo9Gdf2RQil9WHubu73r+
4kA7zyv5cQCudsbX2z3alsJwM3AANXVcOQ6UIrrTVHQPDLwTEpojt5u3LIV5W0+diehRoHkUi0AC
QykQETqgBNnXupG2gy0Q1E4piMk8VZLXcp7a+7hNtnJq278bzus441AlNHSePVJ+TLiO4kGcb//4
2sQ7F1Pm9bwsO1lJTZ1nB9XYx1qAOKrI0s+eo8BiCf426AvFGwmvbRSGJ9NhkkVfK5C3cRJ/6CF7
9xjSpNzIdy07mXlNPzvB5M6VJ6MkSBpwTOlvvA5+pZCZcAd/z1sDuM4Nd1YJXK5gGAHk2tPqoFG0
+dqjRmoB9zzqsm6viG2aDMfOOsiUuMPkPMtpGaaTwk4QnwTfdw+PQRj7JQiHSuAXEhiTDCB3LKDD
CDnWz7d/3uLEzHBiV4+uBE7beQYzy2V14k7Jj8EwbGS6FmulxpObiiuvqGsscldVUM5kYAkLnfzb
sKCgMYjBRySgQL1rJNTwaM46H8yHKMdNg6H9kEM8+m5KFufijQPfl5xSw639eAjLvu+cZ8jUgqs+
haBWVm+9TlpWghp7sgIrb+KoxnleMoUamv4xz9q7ijT7kjpqOHMc9iwtxjR8hg4V1JliEGjg3Sid
90VrangamWbtjyU2Tk7mR5Dy/inCtjreXllLpKCGg1Gqu8RvlAN1ifLkuNljAkmnA2/6p16UG7HO
NvuGkw0A1kyenOJnkLw8ZNK/A636ZW77ndNjuFmnILw2SobNbAEhoZCJvHcY+BRvT5AlArmGl3mq
KBpcSoTPTSvbk44BmG48tdX6+8AuP/zn+5tUlOewSjAlQiIgFcDjg75qzM55eB8P5NBCQnyMP0EI
4DDXYP0efwg2PIbQDoiDD1SAovRvP74kAH7tG6rhgiwEBr2dyvBZxFBfUPFHBsbw201bTMA1HJD3
fQKaJi9+TlUFrfcCmgRuovr7vlRbR0OLJZtPnnnjoSAjg4+73kRwOAQAK+YfHB8K7K9LyT3vksag
L983ntVa3ixbzVUH0WQWP+e6fACj6MOSQuNNZ3f7mjc8XjYMJHJFCOmKIL90YHUTXvGdOFtFIKvt
vpPn/MNL8vbvwWsLJXn8fen39e+0SIb7AVstNOAgJw0eeZAnd3mK8nFBjnip27qa+eeG6r/9CrNU
cvR4J0qvi5816AKL5qWdv8UjtFPZdHGgJl5PzlF56pJAH3sVZSnyVR4dHLFQ2wJd6RwR9QPk2yOI
UCVY05b+pRPRMEAem4+n2xNv83YjVHW6br2G+/Gz25C7WOSvEzLxDfeyGagRpxKUq2TJ2Ipnf5k/
s1Ci8sLpooZPX9P1OvL2ACyORoxwBcw0FMVicD14I38ZU3Ete/KcTVssXeuG/98VDImRCMQj7kjy
cNW9yNqXohqfUt19kNSLxpR5B4VqHz2In7eHYlkLYoQjUQUVcZ0hfI6hjf6gUAsISQipN+7aLKth
lpr7xdgNRQMsEbSvT00pcZDLoNXKvsVab2xMti7WNXrjZtMSjm7m+OIZOi3gmYcGRwKRDFn6j5MX
O/sikVls7hFcGGZqEc9ppc6ybiDULEkOEaOYb5iUbR3MYFQlvaNQl7aSWYJAvQVmstfey+1Fth2t
Cf33JHlLX7kZ6eNnIck3V5HyWTnxn6yBgg2pw/gk/awByzsvo5zz9rGXAK7d7tpmy4av57ij0UEN
pSuAZr+49KM3va5yaiQpgS1zz2DQ2ejINoGG46eU8FYlCLdzH3aQf1XtcWa4Ob49jHc9PqDmKUNq
kPwuXgge1K5/rcAEPmfeNcnZnqNkQM1TRunXle4pTa4dYKZz6zy5Pv9YQJus51s1m5YRmKcLWoMS
AxovKfC42UWDoxQayhxiRO39rhkyjxYeqv7LcKDp1SlCDxym7kulUU3cjcG32x28j2jBJK0R4I2n
p4uPa13fQdVp6EJF2SPutYM8868g9sdzPUD8Kgxke2zjRtRHn4Eat6dNDaUf0Pze/oV3bQx/sM7t
mz+gwwhOlDpBNcXif0VG+dLS/GFf02uXb5ou2Sx630cVS67BHgKKugECOVRvmO+7uQh+3IguedOk
kALA4oCHGgpdtPkly+RnnqxSe97XafEhn0l+zHn+1+3R2IzNiDcKYArQkwOaz1svZiddszEFS3TB
/XMzdpO/0Y1tPYzgMlHU2znDjEmLq29L1kLH2pFbqa6tcSOgFJLhWALVkKtewi91Bw03z6PdRrSy
TJB54AnmkIPJEnU5YUPSy0TG+hiW/v+mxvc3eli94j9JREDNM49w8Y7c8Oz/Q4o7tJ9IGx5As/SC
u/4triXbKIzkAXBkJCKek1wraFkcSNlefCE/QPPq0y4zMg80w8QXnVTAO1eJ90jC8HelnXsPJDv7
mje8YoxHVJmDavw6gCrqznPwlkyHGBrRY5dtRAzbKhiOQDx3CpCGJFeRDBddj2eWsu+l70R+7G4c
Yyx2+k+4fBM5giWeUU+wyKs38Aur+J2zbERc288bHsBi31sUyrSvC5uOU16BzRos2BPwyHxw9vVh
ptK1zgvILLjq2herqmbfBwAmavBtO5CAjTNv2kgTxfvuYObUopsaJ8hjJ5oh0XSnsy45lcxrLlAi
K14C4fWnJCzFYVn41nWeZV3MzBr8RB6Y+7gTgXz9VQrwJIfNy23DtTW9LtibJc+ykpY+1xD/BdnU
qWlA010l1cYtgmXVyersbxoX7RD6VMJEEUq/FZ2qD2Bk/agG5y9It284tm0A6/c3fQD1QNOGtU40
pXN8iFuooxWd626EPlvrhl8r3I/rdi6dKGi4e8nBTn1GbtJt5GqWoPefXLodWOyNWl1ZSS9FM47Q
Sx8/L810vr24a/B8J3CbHE3ZwpCMq1ZdPdU+tkxfhqy6K7jzqkP3L5D8Xm53Y5skw7l50TA50kld
Kfi478eODEDGCb0xSe+3DjGGfy9wVTRLQVwMoq8gNTUQME3LbX4CW+urk78xH760OYpSsMBigbhe
1o8F+P/9eM9Fc+CadE1p27jQMkidSGaJd4IhfayzVUZ0Jhvu+76HuSZPkwxE0Ms+iKNM1h+dcgD8
OjnjXi09jGSrbvl9K3JDw4vVopUMlQI/vZt91VJBpL6+r2qUyfXixanbjacjWzfrCr1ZCT0s1Ndj
pa6OT+9rBkHzbn6SZaGhYLdq8Ijkrz3m6oaGTwsQ45cr68l1mqbljHu1DmJPLtnIBGzDMLZpMJcL
j+NcepXNz977NSc/qRu5vTj18Z99/2+kqo47JKoFXeAVWfAzB+MMhIM3ft5yMHLNMo4ayEEoXTnq
Ck3m4IxjZHh2CUjYChS5PWYOhFNkSJqPLZ6UjnjASs9+AH8cRugf7xqcyYOC6svGl72UV9wo5A8x
dEPuXQXB9Nutvx9wXRNALcCtJUgeOhEkIXyoKxbg8MqK6QSOkur+dheWgGLWqfRMMqVmqa5zDVG+
ARrwF6Y3AcgWfzdLVGa/dDWUbiS4dMTjCK2IE8ghIzetniTk1PaNYLXsN47ouDDfhgt1FSQBRmJc
pRJX5ubbrVuWwOSrgtBGPkmHY4FzhcPpS82HI1+2qEZts2/EqnCYAj1B1vaqEgiIgDHzK1PNxg3k
+3mfa1JVETD/hE6GtrWX3k/e9B3EE7gsAF9OGkx/9Z7zFKwKZLenybbQ7N+LMEy+yrgY5BWMP/lh
QJg9oQ6xgXDI2D5NqBbb529mhUo6FY7OeCuvweyCnDuh7pEL8uX2IGyrYUSqLPNzCYi2vFIn9w9O
3S3HoadbWbHNkoy0w3Vo3RYaU9T35WcyD18p9qORe99u/7ylebPaRVZh0UAG1YnwypeCn7UuIKus
wudkFM3GTY2tCyP5QDUNYG1klNcSmnELS65j0j8L6mwkBxaDNUtdKmSW0L8VyO2L5Q9q5z6y1P2V
42GtWKYPym0/sWXaiBm2kawW8CZmQMo7nDKXQsqoBUP3mMlLPVdPGvpktxfDNhTDHaAjFPp9nssr
8/QpJfwhXsb0gCl7hcTcfdaUdxIqh7f7slitWUJCB3dOY+B6ISmDJzZoTQp3i5XZ1rTpEEzWaQU+
iMhp9beljINLH0x841xqa9zwhyIR45SpOYwCqC0fa9BNnKBDtQvhFrhm4QgoazjUoQYnoqI7iyz4
itc26EQtu4DsaN/whYJmc0vwohihGDn4kuD0/BGK3M4WBaMlnprFI3MyBRCEd+IIJX/LkZAF1JoC
L0lkbubjVKXnXbZjFpAIGYrCqZGPz37RPrC0SnBedNjGpmBZYX/1vjdeNiyBTPIBXgbJ1ZgdcdrS
lyrMN9llLV7MjfahIkhayPyFEdSvXoM4OTYDqjugtHp7cixObOJVR59R0M33IbIvAeWy8aCr5L52
9Enm4zHpBKgT6UZktWThJnbVT2nHoMsaRh2dQUivD6MiUV93x8KJ7wbH+bVvREay3xBIGnczE+BZ
Bjy/DcRjM4cf/JJCEM0dLokidwvZWn2bCa9W8Wb1J4g/ogZ9iSMFC8iS5DVOIK/n0uox1ltXvZZ5
M6naIXpJhQDEPeLgI4JPQrmU07uVxl/F6iNobNrD7ZmzDcaYuSXNy0QPcxxBGPZSyvRUNcs3kYio
BMv/hr1ZzNk3om1VNn2YEhZGcR08u2l3oVN8B97BL7eHYGveiLd96Sin8NMw8rH1tdA4XRj0YEOV
qMMwMr5hYhafN+tjQshUtYq6YTTmuj9WQftbVBAlvj0EW+NG0GW4zHeHYBRRTJXvn1zFdAxZ0bra
2LYtU2QWyKBau1MVWHuiLMNzGmBT8f1SQGyUuF2+setZLNZk2qI4/yRt74dRnYfXUCbnvIEuLKTF
P66ZQdKxT/umah3iG++bvQTqs/kQR13jcnKMSy4h29y1ldwYiG2u1jV600Ea1o5fxTqMlt5vIMaT
kYvG09dBy9Hfl+ybBTPQUh1yrpwwkoN+aR3ybebeRtJk8WfP8OdpGbM5BeggwqPmfRzwnxUImhbS
Xedhp795hjs70BmI5diGEeSTL8xtukMJcrUJ8WIjJtm8wXDoZYlpxeoKK6AgNd3WqE+oPXfrYd6y
vmbNIYhqymxMU4RvEqw6xWSsUog8FqC2Y0HTTRtBz7bJGrOkkqarxlyISLi1D5K04CFkM3Yh+uhI
eVnCDto5WzuSbUhG+Ih9Nxj8muH2kaUZexobInxc/daxeuRZAP3P265n62Z1/TeegbLSmslBINBm
9cc1okCl3P3Y5MvL7fYt685Xm37TPnI2kIAFMCyJvPbgJqN/6EZolt9u3RKguGFVnMWFrnBRi0kq
jlD//kYX+bomWUs6XVXRbYRayyDMEhHRJu6g2gapyLrvAa3X+fTAlBN8vj0Mi12ZfE6QQ8oTf0Kq
M5L8V9z6x/WK4iDc/Dlrpp9eld41dbkRp2zXkCarUwzKVZK3hYioTj40rDiPfX12anUCw/MXt+1P
SwrODvB5Jcgc8Wq80a8liJn1JJ1eAMxBeWgEfYifUFL2D57ChjK3FxDafrw9j7Z1Wo38jbGBOqfv
aiGCSEBz+Kzy5Q4M093pduO2Aaydvmk8nOTECHjboqzxX5aBvoJgChUSftecWo+/7uuE/bsTPlKt
AWkQUQBGJCi1Qz+dzYm+6Dahd11Jtoq0bTNlbClFTSjt+LAawYBLhaZpxl+Lw5vvt4dha94IlGNI
PIo6tCDyAW0AzchfOqw33j0tAcuEeImgbKmCMHBUpkV9mFjzcZYQUs/qfXZqYrzA/wJ+OAhIRZPy
HmlGnxyE+LIKXsKi29jPLbNjYrz8QIHJMaXA6+py+MGqwf2YxPMWgswSTEyEl095uOgMA0jC7lNG
wru6iP/QunpZfRoCkddk0jsHYgT3JR1pHcfoyk+w08aqeJJp4W5stpaFNlFcE+OKqtQPIoDZc3DV
qBxyzoAaeK9d4+X9xg5iW4v1+xuvzhPcVEB2OogyqL58WsCecswdnDV3+YEJ6BJL3oQLG9eAJIoT
uO0Og6zV+Xbjls3PLFdZsmYoYpH6UYik5+Qp9y6l1a+i7C8TLc/dWGxs4baFMJwZWNq29SGDHQki
5SH3waRNoAMQ4giwbyDGLu4lasxUUKCDlLwGfTkCACV/zjMkuwJ2V3kQNrjdkWWxTThXNnSoEh58
L8o4QiwUOtMX0pTVxiOrZZ5MKJdHBkp78F1EXZGm/YF7XfE9CUn1C7TL/ZbGr20IqzG8sddBkE5P
C/MinjvytGJwLnmRbymSvI9ADkAV9O/msxj8NWJqAhQWBE88Sf+oQRxpOn2qXP8l0CxaMvbFH8Zf
ja5/3V6UFWvwXyCFa9aqDGNFJQgSvahuwuoSDxU/qKQbTkvAIcVOXP7kZhMexCGley7zSW0YnSVM
mox9OVUtgQQ7vEenwevQsvmUzUvXH7QYyAOJs1915+ozmJDBGnl7pJa1MyEpVQzCy9wvvMjPS4jc
kh44RT/m3hZlrc0AjeQB5PfQVBTEi0q2DC8Qt3R+hh6qRWQp2MYQbLNG/20fiXShMZ1yP8ITRH8G
Pus+7IsPMw8urAGtO4/7hxyVKrfnyzYeI/AAfeHO49KjoKJsHwvtHXFG+SCHfTSw7j8+8MaVcuhY
NC40DyICopqzR2f20HlTfbr985Z00UTMZdnSg9N3xmJ/gXhud5wcBUCeKD554bRxEWuZHxMsNzrM
b7KCeyBgSfqDJ4LussyNe8xQ7LpvAzPRcbIt6xakX1406aK/UJe6l3CQW9UUtgEY0Qb0MZw6aYh4
7DifoWMRyZneVTHZ+fNrt28WeAiXHHKwCPedn5FDrfLm4ORki9HS9vOrl79pvW16VY/V4kWyc8hJ
Uc4ewmkqTj2Lxw0HsAUMw6G9Rldz4msPGBdcWzldo4+1nLdEUi35g4lgyyngSJrkXtQAzVn5bURK
8Bv2bIjWWwwgLDcu3/7ZPN6J8KbmILQ6W9S1lOiIkaOr8ux+6covUiqJ0JR+dmR+l9TzsR0G/8D9
7s4DphRIuosbjE9jq16KLjyU3NkIYe+vG+DI/143uXh4Cis9GimtnDsHJJgPuRi9Q1N0+tNt37d1
sUbPN6YRoLatpzGl0YySQsr5h3isPuim23W6Iv9BvnW9X7tioRHhyfR9Ai3GV12M48/bP/++0RET
9gY8+tRg1nikZe0cC2B7D+PUbFWfv290xAS8cZA+u17h8Mjvlx78AsFLX6nfoi3KQ0za/4FxZZfv
EFOskLWLKMjU8IglU7+Kij/65bLrnoGYKDeH4iHP8ZQX9U6hLunk5yDvysbL7QWwWY+5x6o2dr0U
rZdYhHzEVW82/RnK8sft5m3ra+yqg+fBfPzKi2Li/G7T9HtGvdfbTdv+3EjkYwWtkjbHn1NRfaFz
fhXu2B9Gd989HPkP/muJVVmrhEa65C6YLVXyBPI3dr7995aJMfFfeaymIOU1jfoKLNdZy/tDRvPf
txv/p574v0GQmBTFVJdgBE9iNwJmezyJCi9CSXbqUJnEe5TeNBSyjv5lGauv8xhcZp0/+kW+lXm+
n4zgpvjfAWkc6QKsdcXxtJl/avv+DH6VX1XJDyEAdfviqslkXA84mkNhEIg5Hk6HDNorRx9CyocJ
JJv7fNpEiXmir6EiNPIo6PryjrXQ8GSIHButW6xXsH9P0tKgLK0LJw5sivuLJfmzEyz/w337y20L
sDVvuHULFuQQ199uBIrl6TuhWAUaJOJHycW4QUNjs2DDtVsq/BYZD40SQk5+mZFjDh/ZmB6bDRnO
XfVTQmJZMtBSlg+lP6D61cU9MSqKHLLFTWmZo//gwsaucoG6dSMCiAruop8Ucb4s4dabimV+TB5k
Ok5pDAphYIZxcjn3QzndyaHfVxtITEhY2YRJOHNMiiB4Ril0+Xea1hvPNLY/Nxy4AjoAtZqNi5sL
7zegcqg339IxsDW9rsWbZKWkU1CjkIHiYh46Bm7i/K6HraIn23qufb5pW7TtCL3DmUZsKpsTVNW7
ExQf2V2iUD19261sv294LcpYZdpkkkUhKz+mjf9jTPuv+5o2PLZmLUJ1P9Go6nSOR8UGyuWaDJfb
rVv8KTCcdUYxXhuKnEaekMWXupDBeXa84ZlDtPyCB8w/t7uxzY/htkuTB3NaDRRQy1Y8lB1zD7XY
PARZWjeRa7qZurxYXAS1PhcowliVlft0Y4ZsjRtpNGcza9KmwYaMa7VzOIw1CIXK37vm5T+gNdJW
oyRoHDxnYGvgw8Oo57/2tb0u+RuzV3VSBL3bw1vDhJ/jkHQHT4b7bjGJiVTDORliKcN6Wh7BMyFm
7085Vluno/UX30lTTI7jsQ8Lf0GVfjQHjXjoWfXDE+FwLudmZQPYekuzxAUTCiU7EBMptyaRVwIO
lbALh8oBiFg2Dv625g3HVZDRqmmZk2hoIQ2gHd0enIRc23SLHdJmmYbvTi1tGu3FC67BVOEfpmrW
T/2g48/77Mfw2aLnseATwfQMNU/PXdOx4QAwV/hnV/sm7gmA4hFimJLg6gJadac6SL35PqnBqHna
14HhuRUuD9gQxnPEUd/cHXvSJPmdrMp4F2tpQEzW0pL7YpJuuUSjl/9vYOrvRgcbt2qWtTURCz3Q
1q1YuiUquoaBiFCO0PFhemNmLKZporaa3o1VpsMFrKVlfqa9T48MMfpelcuw0YVlACZqq6xjgDEh
Z40XUifBvSPz4bmb55h1X30nQJjkxuBaDedAu0uUoBQLm0rqHqsKfGkaklT3ghB9XHzPPbSOaE5T
XINIsM38p2GgLW57sgAFeh6IEvdt/t46BW8CLSkklwkNlgjg4DY99JMaH9OiKPeZgonpAnVnk4g0
WaLMFal7P2XdKsgCSoAtSKhlqUxuSrxFSbJUWkcpHxGocH34pHErd97nhUYYlLRV3ZgjyuaooG4o
/9FAzH5j5m3nWRMxJl2NmtEMMYSgEPOYSx0lPDivmBGSq6MiHKxjXfY4BfGrzFCkmYI6wdl5EPSM
ADk5blBDc2mJoFw0jqc6lJpAk66mW1x0Fjc1AWVAn4YgAYMPgQbwGRJo9zlHLRLde9Y0OZ3DeelV
ElYL+H+XP4VPz4nmfzrhfby98rbfX7+/8YucLDlqtxV+X4bNRdOqvaQ0WV4pQLsbx0FbF4brDfFY
1nVcLxEfu+XC666+DDl1gCaaf98ehMU5TJx51je0ahr0EDd9fs4cwD0ylEpuGLDt/w3nIEVWhw0v
lgh6Y/0lDVt+4G05HkGBvYtPEpuUmSWMRUW7PNORQwd90kt+UQGF4kI1AJuxdcSyzZLhCjNTSVGp
QkeZhpZMxxL3vsfT80YmZWndRL6BZq+Iic5RqUCrqIHLnzTv+g0TsjVuZAmQVnDCbhFTRB0lP/VT
WN3hTWXrOsfWuvFS7pQEmJrcnyENoZ2fCyvjr37XbeXJttaNFL/yBC+oI+aIyYAdscjtMWyaLXS9
rXXDf50051XpNmOE6k334hS5D+YId8suLaZvshVLvjBaqh6LmjetOLezH3xiAHt/73zh7dMVJqZm
YCzYVEMFcwBVWdAdqhXF7zfFBtTCNj+GZ8ledZUGq1RUpbSGPL1WEZx5i9rB1rrhUoxPuR8nTR+J
qZJgYMz1vVvoLYyFZfZNgNlUuzMALz7YDn32kJXLM0hHTs6cbUyN5QBngss6FtJ+qXgHZbf4FzS/
PoOQ/YHx7hqWWwWDti4Mz+KFDsYYZyzwtOJVRfFPUzujKsC5QChv44Ri62L9/mYDc8YF9SW07yJS
j09VMF8Tmh7r3n/Ims165jXMvJPJmgCzuWxTDwWJGMaYz5euycoz9RV9GFGe/CyyxjuQNHG/Q2ph
F5kH0KiG2ToBxCG1v+QRS2t1UX0v7pY62SK/s83Zas5v5iwfXRyqFeaMLcIFYXQKr4aoyanJe3EG
69aWCJvlCc8EteVhX0O3hrURrVJxjzJF75AXtLmboVp3WDe3Um7BTWy+YmzSs1/JpFqKNgIP6+8p
RiaLpiu/38jvbTNmrAcrM7erAt5Es+avcUzloeo6lNiG2Y8qKM+70hhqRJM+G0F9WcIhMzCUH5LR
yS5raNxo3TJDJqStAh1WDBkALAZuaZxePuVyEYdQJ1vFnZZgaKLaXDbngSjw+xD5qa8sdJHHSz7f
3Z6c8H0fdI1QwrrM0bKf2gjooS9ZPj1VZfoBJRx3iZ9eAGO9DFX15On+0+3ubIMxwkrA8moJ57iO
SpH9D8gWoBiDeuembQLZgq4d/G70Gwg6Bc49MlV5xwu8f+77dcO7mePK2KdJE9GU/N3NcobKQL/z
SvEfieM3oUPXuFFcr1qjGqI5z8pffFDmZ7z5+/a/24zUdGOlA09MuolYR0FUpcBjml1oKLL8wEQa
bxHy2ozJcOc5XPi8iLCOKgEDbeeQHAMgME6J05dRtrThheZiOREZdICuheK0b3SGg6NauMoEjkKR
nvriNGf8j0Z5DuNbKCBLlDKRZGQaUpT09XW0lPXBmfxLMNe/WJw/SxpvJA0WvzCRZEHl0SYseYUu
QNmpm2tcqK+7ZsdEkM1azyD2yOqITOIVeK8XcLz9TJpgA1xk+3PDo9s6EHOaT5AulvV3LaDw8X+c
fdmS3TiS5a+01XOzGiQ2sq2rHsi7Bm+sUkopvdAkpZI7wH37pfmO+a85V1MzLSGDwZlrVmZZUihA
bO4A3I+fwyy2VUi7sm9NjrWKtpbHxVTd99bo7JMqn3wIJbOD1stN1+RrccGvh3aXkqH2RlreA/LM
fT4DqFZLupXwXBuA4TRyrqMfb4n7xRLkACLzp7yM+X6q50+3ra6Rfcuhq90Xlg1t3IImvtdWe1sT
lC7VN56eJma2qmbX4SnV95qn3qnraHmOufv+tt4bDgOXlhbUV7y89zzrMLXLzuqLl5LEG6Q2a3vT
WFun0GUWyUXdZ8L9jCKv2K/H9OXtrr/qFHCVvPrAnzx2LsoIuJpZ3zPXec8LEaYsDXtn7oIo22Le
f/WCjG8Y73MNODFSPhOuqyRxAq1K8hFJS7aTEgV8oLJSPkC//YditrPd26N6db/ii8Z1wJt6RgoH
+rUiRnWuNSaODxk3SIWSeeuUXhuU4TASV8+Rcjx1jzD5KabTi1yWT9yK389pfehAhYzX329vj+bV
9cdorqP8aY0cqC+miQu13zYFh7ZqEBa3unmLsnttrq5f/an1OHIgHAnW5PsrWTsUW6FOFp+pHW8c
CWvzZFj2ki0gne7R/IR4QSDBq33ftqVzQN1xE6QiUb4ruHiImpuC7Zgt45IARqaZRpFGmIlZ7xvp
ZD71rI0w1utz5Zo7GbEIpwZ4HLTtCvt3dFGx6ywiOQFusnU/+/HA/stzUrjm3uXlJJD1hThKpzLw
tzX+uEyBM97n5Bgz5Y8y33vJ/SSvGg6p947Sr9gMQUSHoCofWZ34zeIFkJ/xnZrcoeTPrkH4Xta7
gj5b42ND3Z1Wn1p7i83rxxX7tf4ahtBWsgfgjUOoR7+fa0gtP1y7OYhi39d4CI3FyeYo1k0+znP7
IhtxhN4eXpXxQwb897V/3oYrez2VgJkz7CTO7PTKQ+1dqJuf0RUZ6R1bngsoNTD2EW+0A5Qu7HjZ
8VL60toid/5RKPXaDBgW1CdTk88lVixHZRxiDNAUt5d6l2N8xXSQie13iNnWfeQv6d6L6c5ucjB4
iUOr79N6ekgVD0qoVeCP3mztc/uF5L+/7Tp+lKG81jfD/KoYVGvWYnuXsXg3zzqwG7ytwcivl2VX
CO1DCyTLD0rZx6tiCKeHGvyBs3fLOwkrYtiitBrVsxEzUyta+j31cj+R2ZYGwOrWM85dN7cXVWeL
dxHtFz1/SYgd2PmXqD0Keuh4damrFzVE/qC+d+59keS7akasSQXYdaAV3ADL0evXXpti43i27Dqm
oJq4SvxAdpTYPjrgAaWhxqsM4Edtp3cyfyhLYNabbl8uqHubDg3/3UNJK6Z/ji5QIcLa2/nveN/4
S/THVB8QNtwtg3u8yoxcN5FaQIXIrltke+O+fq64Jgw2nWk74akvAVDUJ6/K2yBzk60771rjxqHf
uhkA+mksLhFPH/t5ODhxv397U694YRMCOyWp0IIn4jIBx+l7pXyw+/Yeb+aN9te6bni0yk5sVJln
4pK3H6CX/piDAvHtnq+1bHioskVRisxScSnSfvA9R5wJU09vt/36QeuaoNbSW8AKP1fiQrvj5Epf
JDKokbWIPtd0gN6ldbjtO4ZHmSK7VMTG7PPO+0z6ut8JVz4URXFPiBP5YhR3yFNV/ttfW5sxw4MU
JdjSmrkUF5FmFgxIAu3aITl8W+uGA+nLYgJtBYfQC0qDi32aLwqMUHnTVzduJcM3RE5bAuRD5SXr
wCdiRRBt9lywab7d/euGfMXzmDDXsVKoy7NncbGr8dsUAVI7VR8pDrgqjjZWe2X+TairAou5sB2P
XyyW1YeeMXfXJoLu3h7AiiVL456eJ5lu7Tjml3pg7wpXvSNAdqYW33jUrzVvGDIYtHWSC4dDg8gL
LKs72RG786Ytwvy1uTGs2eohzswtht7rKd0lNSiH3Ny9KWAKE7p+9ad7uefFonTbFJ0fxPfB9WKf
0ZsYfNG2YcNLkdv1PAxom1WW73p1BtW4bks+aW1bmjbr0EYXA/bMldW/PaP60o13QHnPeNlzNT2M
FZHThn9YW2LDgql0qRi9gl8m24f619L4AJK/vTnXltewXRH3mmcFmiZCjD4ZOoiLzcVtO98EvEZt
PRDLi5xLUenLkg6PdlEeY77Fg7syLSZTY5o6umvmnl3aXuxmr39X4jN2tPWoW5kaE/TqpnMvIA9A
L2RQ3LeUuqddJm6cGsNqMdsp6RV1LlXa75y230cLO7Cm3Gh+re+G1XYVr1pezc5lWMR+adg5QUXw
2ztmbdavn/zJZFsGUYnOS+iFV0hhZaAZD8qlKvcL6n/2b39irfeG5dbQMy46ZjmXsq7Oi93ebTuF
td4bZquzESlKUAlin3RhpYoXz1l8NibHt3t+9emvHFYm05+NQ9ybhtm+QFvnQ86TUDG2L+z6NLrx
3irYxnV8bYIMqyU8rarKtmewrs8smFKSBLlD7I3jcGUQJuLVopVjMZGQyxzpZ1Xll2jO7iGutuNL
f1b6xhsuNy/PdU0L1i8LzHdYQgt8fCCxbuJdBT2sDe/2On8TABnG2cuLaUn6ylku9jwHaWLv3ESe
f3ARNV0eCAs6CE710kTdUbDoHbfkxj11ZYFMWGnTNCqN3Xq5JHaWvgfvyOz4UQmgyu7tfbbWvmHf
CzQhmcfn6TJn3jskDY616Db21trqXz/5k31HThnPI1jFL7qt90qzcx6pDx6JUt+KtQ5kf+uxZiJG
iQfVWFvjSx6Vu85tcfWqxB81aq1vc1UmF2An5yWH8BFmqS9HhBO9R6+aHxEHeHl7FVaciQnrXIo+
b8C1OV1SIPqCmOj80udVe6KJU5ze/sTaQhuWjoR174GhYIKuaMfwbG6G3VQkW7jEldb/gtwkVuFU
MxkvQsv8N3tiXPkCjD4bYdG15g0LB3i7BsVGO146z2rPRHgsFDW9CQ8sXBPW7i09SxivMDWg4haZ
dbwy+7w96ysLa8LawYOmC80x69TSoOSqRaBn+yuV/W13dpPfuC50BuayYrqI2HucbeupAyN92U1b
F8a1ib/+/U82nDl93YDwaLqgmPUq9Ixy61ng8Xrb7BjHc0mgRl3l7nARrto1afOo8gjw9ez8dvNr
nTeO6KGmXlSV/XBJCGKqelSWj7BKu+ETVu7tJs5UqL7tWEWay8TbQ2KTe7ufIIE6PyZJvVE0vrZ7
DJt1GBdDsUztJeu7OJgqcopl6vhxZN+SKxOuCTQdatZNzmw1F2bpOGCx+2xlybK/afpNfsVashLU
Urq95H3/FRocMXIXiJrd1rhxHlveQFjM0Xithi/a6UrfQhXC222vTLtJmljkEAeEa2wvKkckOKtx
YHULXL/aygK8CpnAtF8//JNVFWyuBxXFLaxKkoBlkHVr2YsdeU8p0Rcmy0MGgXe/sG6i+sUHDTOe
J1XGzYAReYtMDzYtrVMTO1uArhU7M5GtU47KfQG2oEtL2ifB7G+2Ozy/vRQrYToTz7pAdXeenLi5
ROWw86bq1HO2I3V7pDA2Sop73lQbO2rFnn8ErH9aFITmcMq7ZXMhTXZRMT/0AF0Nqv8EIq6Pb49m
baIMe0b0vcmBVmkujkzuoXvyWAOm/nbTK3vWxLf2PEoq0Aug98mEjP2EqtnGYqAHzBnZuM2v9N7E
uBagVq4rMNdeMpsX75wqLU7XhMnG9K+1bhj0lAld8NiqLv1sv8RqOnXWuAGXWGv6uuI/rSwj4Fku
dFxdIHne79OkRX4bdrDR8bWZN4x5WaoamSzkT9om+Qx9ksS3yfTe08mGCazsyx9S9j/1Xkaep6Dk
pi8Q8L0AwdX0015M0ckiWxGotfmhv84PfE2OlOykLgw5jktl521I7PKmqhjhmoSJ1bjkPavG6pK4
XuTLagafufWZDltgmLXeGzGtPMk5ykKZuhRkyvd9srBjLIf8xtk3TDaCsicU3536Mladn1K14/wi
5zRc6tusyoSSqoE5GdIzClHXJG/2UNloxYnbIt4Kqq9l3Ewsqcw9cJ/aHb4AYEfhxj6PDjOqxbr5
98GjPsvvuPWBtN9q5QDG0hxt8Cjo9FilPCB56btE7YsWFYXTuUnGADuQUuKLPg7wj1iZ7LrpC/6f
FWd3bvmCeWFb6dgVyzJhqg4vl4wKWVxkY6F3svQFTKACr9iG6a68UE3exWheCnuxvPICrfeDrqMD
s6aDw+uzvegAxUK/v+2bV3aoCVG9VhvWaadLZA57eupbviuixdvYPyvuwWRU5HPqOVHXlXD8uGH1
WpyzUX6eRfTJJfmWj1ubKMNDwDW7le4zjKAvv1M7e5otyOR4sINC0NwvICq6sSRrsIQff/+Tuxum
CrXdslUXa3oghN/JyvGn8cdmK/kH5k37UT1ToZEhHXyEmm+cRsOLTFXjetmUq8scl0jv2lksDiAT
zLrv9WSP1TegoueNIa5MpskAN9AWuw7UWCEYP+55Un9tUiuY9bBve/IBmqZf3951K9Zj8r9lSkSK
auGEaRXNu6YaQ8nAmp3Rrbfn63czaYLhwPiNQ65undDtIEej0/Te8uiRWvUXp3VOmS7us/im0nYh
TSiRYy1jmRQNeKGt8WseF3ctXT68PU+vW6c0EUTx2OhsKSwn1M3Y+Noe6WHJyG05U2nyunnDzCgu
5E5Y0wQQVlKDpMkpb8uLSBPDo9JFLH0snbCLxru+rO/b0Q6ga7XhuF7fQtJkcyt7KvkSeU4YT+xE
Bn6fzuV9vGzl1V53XdIkdPPmWqLgR4iw6L33YxcdMDt75mVAbLpbSd/XaRCFa/KNkh6sbnWK83UR
qX89nQDhkYmfo2qQ1m4AGOpIPzg0Ow7MPqYk9rM58xschYWefbLFTfL6TLommjxxZDbboKK9tJa1
jzLvd541u2FJvt2yh10TSY5EhOtWJeehhUjonZdXNnQ4lnn3duuvr5NrgskzLwKAASwCkOId3ksV
PXtaPjQ2ql+YdyNygVy//ZPbl6CeqhIei7DrUEDQQJImyGKQIL49grXpv/79T613ZYp6edHPYUNH
BIdHzfatFicwJdwWhyNX5/LTBxoOwHcrbRqOXH6qBNgZovnCVff0dv9f91EuMc7fjPRVojgESSxL
7NlEHsWQ3sTmIADC/LXr9hK7QijXCZumrveTu+QHD+frxsy/3nNpYtqGspIoHx9lCCWmp0Ys7/gs
bwrTSLOuT9izDYQLw5nA60/AxL8kvPvNcp3D23P++p6RpnCwnnIXlQ2RCJdWPlZd2vuR5jum4tPb
7b9uVdLEk1kodrUpK2iIpMXzQL1js0S/O1ycorLeeLysTL7JrZhIbVVML06Ya9sBgMr5MynY8e3u
v05aLiDL/eu+IYWKRRph36DO5Evn1lCkq4f3aW+d6lgGk6hOKaivBkpPtuds+LmVNTEZFbPKoVTp
Cadpo96NLflMOP8kC3lToECaZIpxgRpOq+2dsJ+G0O7G07xsqdKurbbhIOqFi9mbBydE9QDwlCPV
D0lXSmTspyQgE5b97WVZmyHDU3jdBJSiraewmpGoj3LRgtES/NFAtVgbn1gbiuEwajADtrlQUxil
FYoReGbtXJw/e+jY651q3eE21+EaV3K7TcvWLus57BKb+UiDjr4iKF67baKMh32XKeg2JOkUlmLM
wkQ4zQnilv391I4suOkTJuCsY7IDc76mISHJQz8Od9Xk7LxIvNzWvPurAXoN0c4srDHkA/HuvGQe
Tg5XWWi3UXebDzQRZ+UAeioQbI1htpT8rmjaZAeuC+9Osk0B89dj4dKUR7c9VjFPZDQUxbEcmkBE
ZC+h/5mTb7lnBbI9IuLw9oStuENTK70dJcp12nIOczX0PhtkerKo12xcAdZaNywcVwxRtzMGksZg
TyGytoLccsuNvq8YnYlBozXHvZhhJQikG3atbGow2fZN6Glv2mnSbb1XVvyHKRUshzGhBS5e8B9x
dyhExj6gVGt5oXPfbPiPtYky7Jp0TQEINbfDvJ9Z5teonv+8OGLagB38CKv8FTojpWHZXg2i6HqU
duioh9LOTyPABk7xcdZ6XzRdEJfOviQfBlXvG2DOa9fx3azy49Tzc3nje9UErBXWAN540CWHM/IX
71In9wIm0s2zd2WVTMDa4LCkoSmaj+gzmb6pkvuUvZSxHQwQiHCT+0birTkHMcR7MFY582v1RMXH
D29b0tr3jbO/SXnlNd04hUlJixeyAKnf5ulwhnJMZG846JVtYgoPy7knEnjgMYT88PxOIQP6vUyS
cmMEa61fR/bThX0Gx+IMsmk4Tz68WJn1RXrpbfdSk8yxFsnIK2jBhmp0Azqw46KGED5h6+S6+vdX
9rdJ45iBLLkGmcwQup5+4gQc7l0PbB5xHnEb+9LTPvVRsHRTXkkK59d54hJR9QnpyhDJXMcvudA7
1AxZO1E19W3H5F+gboxVfdS7Q9g1dosccfJ1bNSxdelvb2/Wtfky/AEtZEQ7sD+HXlIce3ZYtAzx
n0Z0EPvT1I+3GFpW9pQJd+NOVE1WbQ+h1+vkOOVNtANacos/aK1147jPCKJiisR9yEWUhxUCvD0Z
t7QT1ho3DXoCT0CB60+Ypa0+u6Df+8hw8G8lvFfgc9KEsU1tUXVuBaaJ1rHKBxtUNhdbFU2ACx4Y
ZlDa8VtVF4WPPFEWkHhUsb/YXRlaQngbVrk2QsPgrc6aIy6wC6zePU2LjsHCjiqyt7fYij80GRFb
IJ9ypQSEM9KW+11roTwt1We7LjZeWyvHv4lwqzQvpJWOQ5g6/Z6W5JFYqJMq+N3UT7eQXQtpYtwG
WGAJEYo+9ORU7EtNCiBOpq1Df22GjEO/7HVRkqEfQ0UkMERelh0hZ16cZTLdhkGTJj0haphHIWk9
wi867d4qe3Csuira8FIrXsREuOkIDNdd1w9hSYqHSnbPQOmFJU0/dBZ9yFLv7EXpFkXbymqbPIV9
23u6AGlRWBT2iBpJLwNbEpP33STc3TR17saSryyKCXwDZDYZhzhuQ9CVPgBD/meVz6fS9j6+bRUr
JmeC35QdZ5BKglVoKZND1eg+GLcJkdZaNwy6K70u6iKAry026wenUsMp77g83db361d/uh94HjBj
slhwD1a69ZcpGXdLN2X721o3XunJpCPUKsOXz5SzxE/VAlJN6D9v+dur237lisCMU/t6+xBRlw2h
YPprWU6l3wj7WIJRU0T2HzHNv902DsOqXZY7ghNnDPE8sYO24eOOR/zP2xo3zm2igVOyRyyBlzEH
VFpKBIzTm5TD4Reu79GfFtjOB8eqPZwHQ9Sqs2eVJGzrcQsrs2JZJvZt7Kkt2yEfcUE/OFIsh3RB
AX/ttl/enpu19o3z2su9fLJICtOKpwurIT5Zxg9yIbftfhMBB8PqVZ5h6jXIV/etM7AgZ5G1cZit
WK4Jf2MqLVE8QbtQumMRDEPlAym+VVWy1rhhuCXvc2tUXh+yqbJDVL7OOyvS440TYxguZyxJ4y7t
woy65NAiun1MC75ltitnjIl2U7EiU724XVhPSu3TaIBm+5I+siRKAwVokd+0EgroFt364IqfMBmo
POKVRc7nHsFOSn0Eh92jmnN7L8uGnKRrlS/TdvHZWsTYRNgtA8XTX5IpTAe50CMunBRhPZ09J41t
HQWqsHaZpboLuGGHZpcsdr9rRrrFHbpmMoY7kb1WFcCJXehk3amhw7lu9OMsb4Npyb8A8OaSFZos
XajthvqNLE5z6b5AQPrR4tVtu89E4KWQ7oPEc4JbIGJND8iyT58m6DP8dpNPMSWMUcvkVAvqHENW
DCQAreC0w99BAc+l0W33ZOd64fnJ6TojB2uNQ5qwRJbdYt3dxN0nmqnb4vcmt2SKsmSHdIjdp2Kh
h8weiwMDeGP/9vyseBYTiEdcpFkLWU2h9tTwZ9865bdGec2NrRuexfU6iEt0iBqgvLT/NrbVcnbK
egsKv3KjNEF4Hhlcy23A6hnbaZBVzddMtu/SOfvcxM2WM1mbH+MykACoaCGTgdukqlHP50yPiTXf
uPMN49Vgah+TDuddXbugBBcUcsV9J+2vby/tmh80LgO5QEVX5ckx7BSTPrhiQQpWcO23hfNRSjaf
+KA3wsQrbshE46kMuLo+atuQz4fImnxZFO2XpojIbVcyEzQnEy8Zyh5R7dLSH5Xw7uuU8w3zXVlh
Ey9H2wXBU3fWYZ/Ord/G/FznzkbYduXs+xUk5/w7LWenqYTQ4VDltk9BuuIQAO7/PemupZY11yHK
HrrAFt51bfobR2TcFiIlCM9Z0oYql+Ao1CgYLNtoi2dzba2dX90dnb1B2wrzNbd29FikVnNyOpbs
xjqvbxyAYXQTYf1geXaP4FnT5z6naf8V2ZT669uGsbbiht2B0twdwcXShlBkcgGOsirfieYtsvAV
r2SiYoQorSHXSxM6kLcQvqWzJsyj3jpSN0F+QzCxcTCs2LeJj7G0pfrFjccQ6n8VAk5sHI/JMEBv
1Rv1zoIkwMf6msG+adL+gpdxEdBE/N++U3p0dklPaFDp4fPbja8NxThCGxRi1dMy2HeOfADX5q6Q
9PHKX0UH8dlFyubtr6zsXJODcSwYMqIcXxm6yY9k/nmJLmBf//Pt1tfCgSZcRjRUQG8OzVcQrAAl
mD+V/JiOPbIxg0+L7lJfSS5OSTycEY788dH/+Db9Z/xdP/3v52/7z//Cn7/pam5Av9wZf/znffqt
0a3+s/uv66/933/26y/9870u8T/zn/zyG2j4Xx/efem+/PKHvcI7YH7uvzfzy/e2L7ofraOL13/5
//rDf/v+o5X3c/X9H3/7pnsFHoKX76BfVn/714/Of/zjb861oOc/fm7/Xz98+FLi997/z/+h0vYv
v/D9S9v942+2/XfuuQ5KJrGgLh4wOPvG79efyL9zBzyGnisYJ9A/ud7XlW665B9/o/gZI5JKmztQ
pRVXy211/+NH5O8OI8xBkA3laYQjqPR/OvbL2vz3Wv2b6ssnnaquRW9+dTzSsSkFNMGxbXCiCS5N
sCyAVW6S1shxgHZPHUfQ1aE2QfyOV1gaxLM17RV/FNkQ37lu84KUTh+UKRhqEsv5wNMc2uKQTN/9
NHn/6uMvfbo6vf+Oqlz7hAE7nEhHEJeB0OVXt+606UKSnla+q7rfbItKSE0k2Z5DsuGoa1If3aqf
/Nidpudlip1jL6z/vygkusAY5sN1hU0YJZ6JjViSHNxInVR+nEDPFETzPnFtFuaJ9o5DUydBm7dy
3zL5x9bYrwfKL4NnAmPH57mkHAWaV7/00xVeSKIqaGoWvpvT97rS7Rk1Aw6KpSIaEJkOd6Kr/yzw
dL3XnaR3ilrSh6aI55cese9aEevfLM28INKy3LNa3EMvx5P+GLC5f4zzcqemKrqfgIt57PPioY2S
7KCAHYPG+hwsgGl9SNra8VmRfZbSqe9a9keOQsxT4U7JobaE8vFczn3pVvQk3LJ9zGOr27WEPOVN
Vu7HtPeOtrbAhDV29UkMtAmypikPcrD5hxlPnaDWcjnbH5qxkH5J++oOh8fkKwkZjqQinyOVHvuE
TE8gCsnwuwNyMXJ6SplG6HQ5KSexTlH82a7HwOurPyISZUeexCEDvfNL5lL3NCtQFM4fUubJu9Rj
LyTDtYNoupzdx6GeLT/tyXLokr44CApEKmSxvrWgzH+n0hScdIgBK8ni+zYZYoh4AAafEe+pUwkE
gDq9H8rZOrFxKMLYGtx9TVLM7ZIlzzUYk1H4FA0HEs/V+7HJ+7vFZtT3vDLeiCj/QB7/vE0cIcGS
gNEwxuBCzOdwweJEzygsQl5dPFY90Q/SAnFUbetdrcIpIerSDfZH22o+Ujean9OyeMbDuQOOPJ4f
ZIKgK/CySBANFD9Qlvbn0vps2VF6V7RzHQiKS9vQjlWQVwkC/fSaRxoE1ANimu2srtAXt1yKXdH2
B1XE/SVOe3EkWSsA/e19FISJGJvEPUDpjaKI4XlS+bcCSOEjGd670H8+ZTPSX07kZaHUTnK2be9I
Y/rntIBwqU8TeWd3+VeXzPIi1dAdm9yGFFYrLMunOj2piR+6KYFJxtnLMD+PdMlOOnJQFd/pUKrS
PamhvS/tpyWy6k8NljCYZl2cLB63z9TW5wIUUkFn6/EZdACftF09p3XeHvu62i3tEB1R1nZH4jL1
84K6+wjwYl9lPELAmjwrN8oPueroSwdymKBglfspzftnZKdSn/Ue27nUag8irGcV3cu42nnOu7Jh
W0qDjvMjM/XLRpDSdQh3r7xJ1KFm5k/zdga/rPgGEZ7nFKTUux7lMDsxuvCLXhlhO+eXEnz3L4zZ
j1E8i0d27KJ+CRD5teHLbO+uspzOp7T7DFs6iIlE96SDbbiJ8nYt3OxR9/wxm2hYoH7zPGQ5h2xf
suuHfjmPbtX4RI7PzGtPmibW3qHECtMlf56yLt05dvfHkg++kxXWpx6yL3mfLXsQ4ZI70MjPQZ/E
zm6E0iOYzdPfSMzs01CAHqAt6sFX7SnOUAUZddjJRJDdvEyASRW/zdKh71y+UL9nn0AvFD1Sp+0O
Ii3G+zSazqC5gfo0NO9Cu1fgIOtDxG5tP6uy8Xks/Mlm8ljh2nVw+iZoPGd+17lp5wPZt3wRkwwS
1wp4HiefZFw4B4GCLmtAi7XuITxSAiKsPww0fS5p5ISzRDYyFmoH1lrvrAZvDuximB49Kd5pAiWa
vJbVkSNbcO6Wme1sXY4vVgNgnOfQfSHYIQGQwXcUzEE5qruzC54H8xjHAXFY4aNaGUJL9jFxRzAP
kC/XegrfY93OZaQ524TEQUnI8OhM4k84i+XQNssXwDn0wa6yUz+do8Z+yYSw7gacAw3i2sfSqXZT
o9wnuwysovMOMYhqAkgtfXIzfR/bnXWeqMeCgXfdGVzV+xmkloC/P3q8Jk8s6ur7EpdLnqszg9rE
yVl0EvCoTZ8ZCJJsOR7L6Xmsen3hpecjIvWEPNv0QEman1rFdnHWEL9AX98P5ZI/oITxt1a1y/tu
GPLdlNVfnWiAijer7+oruKjxeHzQELACZio+RnX+PCZDjRhgPJ4AIg6YqupzVQ1+zZMFS1Go81x0
u8QVIa9wdPIueRqHrPah6xdwnp2Q5FX3OA8eaERU0I7xvhkseP4UjKDVPNt7pOuP0HlrApCeKPAW
up8GikOxHTxcnQf7VEdpGzAnT+4SRsIyLWZ/bJevVTLo39qpaf1kLIbdEhePwIPXPuGHmGWJ30+Z
dY1fglWuT/e8GNRJiVx9rGrQeSyRKg7KnXpfFcAfWGzcpV6FzJJ317Aif+y8xX5ceFDQ7LlZtH3M
+kDW53pCvnRYsnm3jIrvyoWRp6aLPhVzD4EiAqVQFJdJP08bn6bNh3kg7mlh322t2aPAc3PIsv5c
D1HhRzzPdrOq6wNKEhGkGT4MzMqCvqvABab4MygPywcrbRfUab4viVP50eyNBzBPI2fauxAjzTFr
RXZStKruuBR/aPapoFCdZxkEFHUFvw76X9BeFwcHsepz0jnnMokvXiHjQ1z1j7kDPdYGVhJ4HeLS
S052zuik5yT6PnhVd+fO7hOuYBPwN1G2Z5n14GTS9aPOqoPcFjpIKGDYTBQoYlR/AssfhaRIi/0A
Hcq7tiHkHWvnD3SJv9HMYU9MjJfU5mPAZ+ujiEWgavXsSRAdT0vPn3Nv+dK7rnuE1Anxm16KSzPa
H5MIun9AIBz10MO+lIeDpfQeLCcC2zrPsqfsfzH3Jctu81yST8Q/wBHglpMkarqD7+QN4/MEkCA4
EyDxDP1Y/WCdcv8dUV0RtahNR28UtsP2lSgS55zMPJm+fo+m6VVpKC72mMN6ONz9xEWSw8FdoteB
2vFiQyQJ0vEGoTJ2u+J5uTGcG24w5X6Azy+cUvj4dqDaUKX2BnODFwOsO1icwwPuvdtjL93x7bzE
tTfenQBBbJOTOaSbcbE7UgDoVE9GKPVksaxbwE1nScdVOLfF/7VE3nIToc47GtWnqIreHG0+Zh1k
Oqz3soOSNmdxtBycYfkjgwCGpure73N0hpNxpvHRDluDTkJvH2rl2F3V29lfJ5oSxHkchqXZisjG
c+mQtU/hz7mnC4y1ziP2TT+X8LftZf1m5p8d78kVkZ4W7WvXfW5x+OVNTYWMoiBDxHh7aqP2ba0s
K1pJDztsT/MF9z56Gwd+xRUO7h4VCnP5sOZwhcRqWe8fAgGp3qS7+dxw5h59CTuSDqnxQ/udTqRK
pUVKp1Lu59pVEPOJxiQRAv8uIRPp1Pld7sM8F73oQI9d8Kjljffe4SQ/REQlYecFV31q/B1d9QCA
DnG2Zdxx7M3Gw/S8kmZP1t3xM2u7NoHVr6zJkjgwrDohFds7ecCNEg+0yFPXA1+FzptlcQ8YNGpt
VMSAAjJViUIz1MtJRFESjNUGvzBnPPtE43+UzlhUHvtqa9Lm5LE87A8of078CeCwqGnv3py1rJpq
KKKld2GtjOnf2ZwiDlpRTH5XeN2ctsM52kNyogEzOYpe3AxPcHRf77t/CyjfC7ynKXMa0r0Prv8W
4ki6sz6ghdvaoSDNQQVN+73CgXjYgggdnmO/s30ar7DuZ3gE6iWDqw25xkH8unsDRaIS+TMitvWt
nuDnxhaScuG+SGcdntTjRWjya8N+I4IiQuA5RgyHAasOa+x87SuNrw7G4YyO4jdfgjHT7axejTv/
sJOxRWh1ffBD5RZczk46ae/UsrlLHRHXp0UVFTdDQcdWIwCkyhZ064dK+h/cZ4fKkf1N2bC/9cuW
VtbGNzkEFdSqbvRjNyRd56H6zU30buX8pzexe7SM7ue/L7udC8fouRxEVJfROl7dfbVlYLAFN8/s
1La2TpWJ7rN21xzS1Ld23MSr21QZcLEuVa3wcX4aaO4NQ0gQlqLh5rYl0vL5Po3TfA89ZBQQ6x2a
WzjJqZgmh+TjwrobGni2Glbouo0hs9toTrrYywJvii4DjpPGJ+SCm+CHwLcDV1B+npzqMkLUeGBA
srSndTFW3W1ytD5SD570wcC7s5yHLUHTHWOoJxDTBzFPUZKqwAuxqPHdxTrh2dYVbOwCYk8LZ7/M
XLfPqnPm0pf4+lDFtiNr6XykU/seB2h6/kFmxnz0CHwnrIkgbZzb92Z8pEZ5It1mNJAT9sNvq15O
mGTRBThRhnTrBWreHgXdk7s5Mn99bjvfXIlLOlTzR0gQ3poN1J53VajxUVu0/PV6oP4w3jpMTtm6
TKJwIxWVg+vEadwY/TkLZDz2eJixktCseaspRzQalt1ps+o3r2pIKrZhuFDpwZDdHz8awPCfKw2C
QtaGHxoRaPwIZQ4RLx/bhr+dUAo0qcJ9cyFNzPumz0M+2jubQgLBMJG/cGAn8C7CBn9XyayrqwZP
qL8mJjDVcRy2e+Cy7g1goHqZmjirYumlWq5VLiukYLRi6K8IGb7SB9Pj0WAt1DD9kUgjPQfu8OS3
s3NwI6yq6WVBnEE0/aw7DUW24HNRCVxwDV0NWao4gyVWj8+4/hP2JIlb7rzuMu6eAxDB+8TdLA5m
cY+C/VyFe/fRiL5sF3e+elV/2vqlLklUw7rTBv6BLeMnLE6XEi62Zj6320gSDxz9BxO49arOfQs8
OJTqhZw9f7XnHnd0FrhWZXNFwEVDNubGQJAGSNQcxnXaxG79LB++S9A9P0dIZOi3Z8e2+ohUsRnz
BIvSigQ/lminp6oVVVEZyd86Nf3kXA2/tn0rWnrcN7d7xUO+Zasd3EzhMbt44VIgwpkdI5ep8xj0
5+0TTl4O0tnj5jVYWsgu2he4CXqnamRRMlUzLTvi4Az262Po7P4BQyaOWSJI0W+DPZLRn9DYBXMK
ID24YWDI8HBSNL3RnCm3HxBZBsoV9kNnNrWpbVV8iFwXTd2OnNoNZpwwKMurR6QPad3w0DS1D0iB
S3wEJErqqENxU5t7EvYDaSjjWbOjQm90aJzKKxzKsbyphTog0+VHJXpZkppcfAN5B6IzpqzGDZ1N
fOlSd8UAivcypzUcxl7E3r7OsJPGPrzJAW/ZxKOhX3phhSHYmjaLR6iOB9h5XQATYkt47b7gijWh
EBnY5Zo5SB1PevdhaG0yU3UXBmXczhldhLhWeuaZy1qZ8XXjp87jPw2RApagbML/LH7DjiR6GSg9
wKuwwgpwpAomJT8OtfbLYW9e5ODEJfY7dih56I2wZfjW16lDQMMzmPlARvGuNPJ37GaDy+BT3N4+
L4gTTakJsRJndPcqfP+KJJcPph3/si5kOFfQQOSzCuRRrYTlyBK8hdQgs1uOb47pnbPG4jAMNrzm
aQtkNvXVK3OW91BUQTbipMn9WsaHLR6+er2Rw2xIlGx6qVNmdVNoscsn1mJeDBuDhdclytkY1U8j
2ebUhQ1BtjSIQPIHdvPAGSaI9zQH1sDmIQLQhKSzFBegF1upw30upJrwQLkw+25WGp44t69KzCVo
36BEpsbR1IzfR+vxi+rs57SH7c1z1U+XjN1xpGDXVGCnjG0+ve9tJ/O9IoBxPPHTmzv1w3FklzSz
wMGqglOtG/bMp+ViYCJ2mWL/DV3fiOUy9DNoxs8Dhh2ApHBHVaOXj6zFQrecyr/FSQmC9gRLLKWd
REm51z5NOtife8QkhzL61VLRPGOtDDzv7EBS46x7DnLIPYyiTX2crRzZAd4BWs89H1VVZWvlhVlo
wvDQYc9hw0D6o0G1c/2EqVV/8+pe5k1dbzCCQxjEHtTPLWICUt78Hu0w5yvW/gqUreYcLzeNJcxT
BMD64NVwwlGYKDJ3lv6Ti2zKE2f+V217U3ZM4anGBJgg5nu4xnId7hN4yTzq0RYSx+DCdOJGdrG8
msD+0sKpL0CxSCKCtbnGtP+sHFU9z1VYeIGvDkug+Xnt3PA4SIUs5NqFlcfolNxfv7DIuaWc0xCo
CHZEoDmoBvf7ws0L6D95iwT76pAGeek1js1130XmBg1u1r0liBFYf9tgqw9RPx73xkapb0K0EHK3
l8V251V0w8k83oqat2dk6xYORxs3mRVefNKSkhDEUMTVrMu+Jt2HwVwDbr9OcFuZsy/77jwFSwws
h4T/APRM3Nk7uag739Rc08PiyPpAq2D4XGWU0E/ULvITucYu9vo1vQUdC880DKKUreOxbYLqhmDI
8KQNHVN0w189o8P73KgoQZqZe279dUfei1MV/tMgYnZ0uWO/RQCh0rh1xK2j4gAdH47GecXOoJ4D
/LswugSLji598ycaomPAPXEbQBCkTRA5Kb7r8S+AVRg3JGmN1iUnM5K14avgJOB7ssFbsp05zsvQ
ejaNnL0uGa+2Yul4de1nvSeeMHclZX0W+JQF7hsEWiobQx0/xOcRE3ohQnn1lBfdomAhWcB8FPta
HzBbxQmH10gKgzzvJvrlqyL+erf7Aiplna4zkHkE/vjq05/EkM/uPCZVsE2ZiYV9mqnRKesUwnGi
3blOa6cLPcsxD2PKTrYGrqRCCsTNo5fI6PoUzwNPTcv7e0fH/q6hWNOOp9C7gtPVS3QN2eBcm605
DU2wX0ZAsD1iD59qxwtSb3TbAxa3bDmEBZm7NncMqTI4CL+zSOPm2ar+yW7f+QRAtcGwjl3Ctx0D
9rWhC70SIc8xGcmRSROcsVp70urx6LNof+QPmURZM75qLu+1wRKpraL6I+oAK+39/nDpb9u0jYEO
aTk9qaZlRzmE+7fJdmkcJ/XcNr8xXcLhmaj7VLlRKmDu/4G9/BTOqkCQa5EJwEzZxoCnou0qkOcx
vk7QxmY+c20qKNh5RG3Sj7XGj6dVDducySUX4PHstHotLyT39zSK3bfZXdaEuLI9twNzEjlJvxAi
xpzuzn7ae4+3um4eUlHgli039V25TvTSi08V+dUFFm3vqgpQGyKgv3184U2VE7pn/j6JD47ET9/2
YdoYuecN7ubSbH4/JrKKUgmPkhOpXhouh3xZxfiyzgChoZ/kx8ibs2kc+IeJp+cYP/oU4+E+71uc
k31OTTfX72Qxf/Sw33YRthm9DhAqPk2Pl63uf2qshh1ixxEXV52sktW1FpCneJVcz5srDsGIZ1Rt
jklHb/j01wUIWhOGR3pesOWNfKomug7299iBI3B6C9Mq4eaARvckjOenhozxWTdph67haiuV95MF
GNDvzXGCe0zC5tg7PqwI7iPUk7RV/snOyi2VN38gTiHO5Ib3DDVC/06d8TB0M8fo3sgzTrLtpQ+j
p34f6xta0e9gugYsEE0vXuvzFwrYusegcJ/o9has6/KE9cMgocDqk63rX0Mb/gw27OHpqI4vFJZC
OAl6kbfrBSV4L9eJvMiVsiNQ1T9o2OMXSrc7kdb9FrViTKegl88aMUSWYmXCCaB7ksyeRQwOqWWZ
qy2gN0fDvNYibloBR07rBwKOxCRxbGZKsIkyjmntj+Or76EvH+L6xcBBR/pNfXN0KG7B/tQAj4f+
QtCDChfyZILuNOvIAhTynCxwzJ6HNanR2EDDvz6Qu44C6Q72uT8vw7CmUNkNaK6D6Uripcnjdq3P
DAt8z/PaKcBh0QLwxg8u/eC9yq6O3ui4tAeCLtSv7IaCooJv3b7HhYsNVMQ7NRkz1j1jWhEJd+l5
6mRQID4lRAPXoINeAnKpZzbnGAdU2oQssYa0b+4y6hOM1JCOh8RTFmxRJjDSJYMPM5QqXg8Yfa9d
2JwCwyo8XQSoYGe6AosDB+06YdKs8hZGEdJm5Jx5OOavvaXIRHLCUyxNleyeHOAiA82cJ/iYjJKk
MVmrUzDrNSPTipaPvnEBgsWtpw3+adWXwcST82nFemmdLArOVnDoz3Vn59SfhhdaeWvmuvw7Yw5P
TIsDua7MSYzqph1y4TIZJ//ed3Cl8Ra+5ZSUpo15DtiFJGrgB2uJLIYANgIcMMK5rsVvnT9eYZDl
pxvDtWgvcp/bdB36n5bvl3g+cN52yJodLi2L72EXZUFMfrZSuFcI4ZtE+gCIQhM4CbF92VXiZYia
r6Yf6mLlL7qK0Y+jGcqGbjmOtsNIEqM9UL+q1qDfAdElalZGbZNq2vID8zsAoXV7nsKzB0PbdHep
SiNbozGFuSrrwnds7MLv1JM0qXsapqHB/MHZrE6m68uImOD7EPkcbDc8sWmARV2jDuBPvdRp1vta
wdxK9E+mNyeYt25HCErMyPc3Ow17pl0zFcvOoe6qBrg/4gI73p2CfDhsuL1S0ElIcGzg7rEA3NS8
RlFzT/HmTNkoY3WsDTo9ECN3QBokof2sMETPzzgEumzWTsbZV7jaNXmEDia2Mftljhea4GyDkYop
2xpf+6Brp3CD6sMZvQuO818Pi4ZUjVOyBA48udrmNk5u1jpo3XGO3NRoqjNM8xNDZqC9e2ewS7Zn
klym6Z81NkOy8njJA+q42NHG84dygquDku9KRPJgji2Ynoej8Ob3zsUmWsiAr2MFGFaYYYa70pxh
BTg44iBx0CYhIVO2eouf1G0LLP1Bw86A1rHlyxNQtYk3uTZvYc1TDtT9Mz6CyQbPvS78Q2n5KnDf
YL1n8RC+t94GQkDjzADs3QihpN7QgBzp8F3v1V21LFlF3b+Ieb8bbTM2OVck+A3feF0ES/gK+8aX
dhxxWuruJ+Atgmy+6GsZeMYQL3KId+DLzQJAzSZ9OIIVZN47HKMA5ir6Bmc1P1XIlChAK+D/xpJv
Aa+1DhfQfN+R45a4U0wPjmLZTnVwEdPvaGmmshnxCEIE5mWNhgNBiAH2EpPvah78s8Su3QZmr7a1
uo/CfIXddMCqFClcW3952gZlNfNbvzrBEVs9OawWydFnqB6rz3ihG5GqBpQt8lkz6xnkN7p7U2wb
Sdu6LsRUszMfuUrbsZ1yXPPqKe4ZCpHW+Ap6kAG+h1w81wMJACg+W/hrEwuVt4O+Rtu6ZF2k+syt
aP+YCqp8GzxgYCs5QejGzyNvshBtybF39k/EFwBwc7di1RVY7qmRCVBxJCwBtB2mCdJXtR5A+SSh
aLc83AgaO4RQ4Mhy7Klegz/NPpuj37f8TQP6JRbVARY8h7rDxmYdnkOyWuC345ejer/cZcUSLELT
bBBjW9qBP8EriqghD0L1Qnw73dzR955lN6ahPxwrsNV3vcRITprICR5UFR6aBoCX56V+wwiEAOK6
jqIrjKwu2ltJBlgtxzgA6rrN5h69fdSBu5tRw/POurqIEDOPw/PbvtD4+dH2uz1MARwm31Y/RHor
1EEoZ1Gy+J7MyTg9kWFfT8wYChGBfZ7tw5RzUiLtuU2ieb/FA6Kf95nWr3V1qB/hV3PzYiDKL6Ip
m+eNg4BA6oTPSeZueCi32B9O09b/HDi/BNHW4szj/GUcn+OxTV3asddFqk8VLK8o7iQZAg66E3uX
9d76qVTma2/WKWlb9Fcc1pR4YvW1DZPOjY7zgOVyxEBYkLl1Zn1Y/VqcjjCSxkzb5PVW/8HT5+fS
CW8Tngs8sHsMflY9NXvLkwUVpwCFSjOXEgz0c/0C43ugAia69dOEvh2oO8yDpyZTvQCuu3I/CfuF
53W4IMo4MjUaFvEZhMua2yjcDo0rMeeP49PugooYxJIT0+ZdN8qyh3IMYQMeKJB6omiRO5VxgYIY
O6j9JiLf4ii6LO2MKh5jjiOB88zEiqvM8VVM8ZRiBpkw/XelJygaoEBlvRvrHAe6KcS4/JQwcckc
mjbv1Lj7U++Mv0wLCqHRpmCxfnQHGgfcDCKkOtG9G45m2NOhwlULZhvicFFexohzEh9VFbwb7tuS
7+OXpQy6CKqyyhubf0CHA9mLUqIJTSEKWhOr2isKuAK7t3zH977haeLLFcro1Nvgmo+ZDAd6tdQ3
FzNuEiKcNt80GyGG2m6OWGRCYmlPtIMuwqDmpc5sxyu4V/CQPxjfyLGHs8fAhxDW+CrAoOmdqGw/
Ok38p2hdIKA09Q8IJkulqyWJcOyllNsfXJI89OM1jxfvnbnLgjuzBzdD2h+mchaIbGVZt9WDnfWc
CwyVHGQTQXPRRxDULBQUrAM+p8dMjPRH5CtiNRFxh6JuL9Cj7bmAqi2rt+GVe3DF3ZVnnyM/rTxb
rL62oK8DCARoQE6w/D3tlUvxgMSAZyWXF8hhby5xn0dZ0XOINeRyk8sv1Og2HzVGrZhEb57futkK
ZWDiPM4cyUB5NlomoAKa520naOznhh9M2BXwbjR5S5tfvK2QgO0B5JGtfep8nukJ4pjKa77VPhsy
x5bxOr4qeD0kXYWcqnUffqoefY5ypubCRjSA23vjwDSJh1fm1iTXbN9QA3uBygmCZWqDAhKFV9oH
5gKnx28eqEPlwfCZumQpYpwziaO5yWTvrynjfqklcYD2BtU33kP6Xat/RgpzLzqQ7T72KO/RUI3v
nahzb6YdGuuwe1rjuSld2Ucpr6unaOrJ20TXz0XI9hdtt3vbo8tRi4DGAkuk5QAlQvn3V39fTNMF
5d4IEI+DgdEJ3SClgORtOUfanY5Iv5PXFvnbhxFJGrcdaR25DyQA82QMSBwACfgIlbV9JE5Dr6pS
15CdIG1YnFa12Df8Dcx+yDj4+ztTi7d9CU4ccOjZMEXe8OM+aDd5N94HvFBYaEmFMhRiwSBqkq53
ZK4XVx3BG+yHKub6vW3ElWzR9qOvIgR2yn18orEDKc+m0mGsWApWSv/oHy/wMaVIqIX71+AF+skb
jZcQLwpOvXJAA3ndnc+Gvm0DF0eIINxDpKV4rXZ4Yc11Vxo9UQk2BL8ULsMvl1HlmmK0slBaZg7i
YlLbOV4WyYbugBcr7+qFvX+lqy4d6EjKza8vQRyYp25u6QkOKMMjLKz6WDFFpcvW+qWYBXo8EL5Q
J0Sl5qBZwKOF95GEP/u25Z/NYCEPnaE3XPydf+J4Ac2+ukCMllilQd9U5R5+ZysVn7BXCc4VQ338
+9ua+m4WIi77FJEpepF1dA4qjGDT1Lz6sOl5cqLtw1+c5jOIe3IAouLkJtqaT+fxM2oHxR/z09FZ
wHNSAFdEN+qzatyq7BkPUkrd9jNiDc9av5WlsplPuh5/4qWGKvO20W65LRPFzAMt0WdNF5bPfK6y
hy9wAndLLIsZ9hwTb/qUsnpqmCteOn+HeG9p3jGqe2XToanfcE+cQ2PcIZFhDY1Gr+kndg53iIlQ
MThmmkhMN71RL4cFn01BhIdPAewtc29cbGadPXwSTl+MIRx0x5WFIFD6IBEL9kIEH3YEPW+3OGyf
AqMQbbshl2OewT7U0eP6Bj74wn5MdS2SigzOja5keoofL0oGGs28VSha4Nc04IbajBsYBXe748YE
7W7ZQ0bjHToyi4IZX6YOYlc2dyMwwpHJGhPnssMPGQcquWtv2rDTMKzOCYKZD8ebyH2KIprYYREH
4dWXvXbQ/emAoEcCzgyXoO7pf7/MlN13OPhPE4UoiHQZhFwAYv1ybJh3BK0K0kLFdzHG9dnv6cUP
UFHoy+pEBPvMQqeQA3RFAOv1ux8gongm9otFICcxWKQCfZLM+xbI84SazKdZF5T77v3vC6IJsLIY
ja9Qhq6nbVSJQS1IO8x+hwmBTrcxBj84NTO0NOAbZez3cF6HvothYHJjpW4GS7dH0Y0zCFfIsfRh
qiA8QACULcjme/fW7hjGXcy4e/8EyfDL0gT+/e+LXaO3R64a2vnm0PEPXIf2FjZVf2eL7e/t4E7Z
Qp096SVuS/kTp/RyN984rf7YBsQOI81SRta+wN2HIQEyJMWkogzxfnjCBpAjiDlxDx1O3P/HSwX/
1xbCf7md8P/h6sHDRO2/3jz4n//j9yz7/7h58Pj7/148YP9iEcH2AExBA0YgK/8/iweu9y8SR24c
xyz2XWTzYkfs34sHofsvaElhLR0w6Jzj4CE3/ffiQcCwk+DFbuyG+Gfhf3PxwIedA5Ts/0G5SjzQ
vHgTEAF7Mcas/2yIYvsNb61h0NdBNod6YFKY6HdnAwFdugzsZOYGOhZFdOaAN+7nDzVLwAm1tvkA
EyaINO2c8B5HG1TSJ64CJJvv1TtIMXnCKJ3D6Px1ccCWWFHH2b68NHBRr0LSfcqXMDY/w7V3S3dz
nvEPzkQ1JwpaKQlHAF6SwZN56cbjGGCBvmchZMVjAxrY+zZNO+AkWaV1i/muEVnPyD8rBxbjB5lT
txEgEFIlK1Ie0n4MQZWBJcGwWt/1JMIXhBWn6Oq6RDhsxOY8PHqQHlNYW6UMEsY7BT2FXYy67EIS
JJuULzCghjaTqnMLnjkBzSwOYIUM8uSXODHDfKMDdoja+qwCJCSG63JeIbgulpYzqM/iKiOwVkmG
WMxJG0sHOQP+J5cs4yEtITH/4412Ldeh/ajc/lcUGwU9vPgzzxBrDZ53MDtIJ685woAnzrin7lSj
lYEfxTXeOnSNTOfVMnlZB8CDUFjAhZgnRp/m8W7iw+jaH1D+fvgKOq+OzYXbbOVMdgDLWD7cufmc
2vBYQWHR/YYYK8CYEw3pjlR6MYO/8WEgkTH+UCl2Wd27p8o0kPT7BDDE+jaDQEbY7fcgPO1x9A9u
tTDRQhb7NLVntcVp1DVzFu8TZE4x1Je82wtVsS8WaIETTkbHhfvPlYG7w6S+Sx8Hef+MMNrX+kEh
tNLbsqrtfqyM1kmELLrGrJCkQDm/9WqALrPB1oJt5yKG5qCLfC+PAI5BtNVoHOfzXTUO2hBdq4zW
+NBb/BxaqGR0uzsYKJtjFd/qZn+bYObuID8ojV2UY9k35YLA78cVhheOr1OABByB2UF8MKDOEcoq
0hEWiHnb464MnN991EA9XMIu7oN7EbYNdOMlnv0e1bYkM0bbKtbXYeE/cCxfrMO602p2SCqrHSIp
aDfoxr+Gdo3ApwFl8zAMJVJvtwCdUDhuV+71t5j3y4FCKAkU2k2Yr68imv9Yn9+qMDhCiSQJr06+
l3bIz4IQA+ZPeHY/BxsFadM+dFd4ypUfpDtslZIAMo8kdglaEcsAq4BJ7iOew6z3+95B5L9CsJ8C
icd68Fhj5K2PROqhwJLBaVya+LKOUTKuLVR3xDlsCGX7q9LjSK5HQ3hBRGWiNkaLdm/yFbBr3u84
GaSNtqLTaBibHfCXlfTDoasL4i6622E6QyZ2HRmyAccZgiCpoDHtQudBAdRpWOMAUADUYcZqmtxz
aZuHwmmgMHaOmye83KnPDq/qwv7C0D6dfDREQ43baZLyynmz5D2zuCZ7VAy1da9VsDzvFeBAUaJp
dguxiSG1Q3zpOg1fCjpAbHGJNuXc4D7CyeBeIdItZ2+djzOax8jfVO4QVT205Ikz+6+VCfxjXX9b
cOblBMt/p9GVX8ZWecBXksCqdkn3lb1iAFyRvgf7L7NCuuT43XAwXjeUzbSWtZn1MQwFSbSNm8zr
0CFUsDvt1gCLQRPu+LAtyQ5PR28CM1LR/a6UheyrhV6XqEIHm5O4Xnf0PHOsNnStgf9PV5PqsPY8
bzZ7x1NsM1qxk78hm5LCHDSZIYCCHkDUWQ2MIRH1I1NpXt9t3AdpG37rKCwlqWI/9f8i6bx241aW
KPpFBJibfGUYzoyiFW29ELJkMZPN0ExffxfveTFwgGMrDNldtWvtXbpkM6Q/Paf6XsT+fJ6kCrLj
QxFeOtMA1V+Ama+EqT4ZohiDKuuMW1NLUcPVtF7t+2Gwmb0aj9Lx7y1r/bKKEt7GXPSY1Z/ai545
KGIvwybGB2PO5kcS1U765FTEv5r3az50CQXbd9M0TjzPfnWzbXUB0d26VNQDmPZIfo6/ck7N8/Lq
Ol5UZoaMRTVocW95DZNsFF92j/mReOnGdOR914kwBSfSPKEeys69T3f3dlaGOg/5/MvMgW9axG1z
sG+rUnmxcPIHfdN+T8cAzFo4eeeWGRL63DfM7n7Z9x7OAGXOL6lXRbPeuKPJrTep0LTldOk7n8F/
bRvIUMwrbf48yTrDVrO42tnfvX+lQm8oS4Rjs3Gxg/3huaAud+F9ZjM/ZznuKm2ElVjTIWqs/smb
DT8chRWXrg3JVe1lJB5Wpxn4EO0qlkP6WnAmMlJLk8Nmfpk40VZlXFfNqeO8SM9iWT6K0Tw5mlNS
/Te8FHqeB1sh7SQvm1CsaommbtzCtmh5j4cOmKBY0WHSNRH+/qOPy6emYK1MYcRGkz0Ni/1AMKx9
wpd5Safci2UvPhu2sAbezKe4AcAalrqFKK7Oyr/xi2xPtPkG1OC+F3WZFJ4ivC6/NPb8UWo/yIyP
Nas9WN+7ENbTGc+uC65Y+wqgxrmqgklqZntvTE1pTWojmFWeng03fxKS2ZdqeNY149zmYC420+Vo
sW1Y16qsbtkhwOA3W56FdF66IXfDdR66SDDpOw8r5/i4C4TKbTjb2xBak7Gfdm8m/iSd7BtO5sRo
F4wg/djcsExleUgdXoXS2aPSq5zPQogY0lF8kmKceEaZ1FOrPs1Ju9Z7xRS48l7QnNfYlmUf7YcZ
wJbk4rRWvzHecLoo21s9BgSJSLgyzwsD7nBFAYlT/qRD+lgn3H2qsDWuvxGwtFzqi9SLC6sgx1tV
91jMyilUdsVMdrdcepT0PtW5fdg2ziLkjQN+zOJxXYwLYvAnc6HuotUO7sNuvCPqr40g39qTVaxn
gcJ4y1xrwoTF4iS5ZGOYy+EOS0V6kqmjAmf2PqXF0jSjAlvbK1dFS205vP5pVG1ef0NfeNEz378U
9nbdfX27jOTYbYCHdu8gfnWuCvVWl6FkbEAVxyi24HqInKpDeBqnGS/bqAcegsNpzfUnv55+7DUj
rc63PrxdrQlddXVah6Y/LlX9bMJXaZlN3D+DtLKsxtOQw3nIzEmQIct3OPUyyDu7j9mpjP63O30w
UR/OqXssv9WTFK75DsbkgQo/rvaqviwGHg2QsznQc3E2clh7OcENVnglgxLi+r8v0Sg7wlVXBeSU
LWd7Muynbu/j3e5zEsqWeBvIz9FaUU4BLqyo2V7LIiLmX7/WTTsE5rzUT+w4L4KszdW13GY8Dp49
nv0Fk0JlFaE/Qy6nzeKD+u/P7ob4avR1dZYabys40o3s9oWEoz67Vv038JIf7q7Mrk673UK8g3qV
y6Uz9vmqM8y5VnZ3bys2GQ9TC/7pVo8aMxvRKnG7W7S1Pfd/mWJ4mYipDZeqX88Gc4+Q5Z2fdBf7
nb8YdwwvINTs9ozAjsi6MQqx9Is+yyc9rbwb+mcsBW550zh1FwGj9kR9FkYONw9Vk9YjPooiuyuq
Zjp1dTHeuG6dnYcd1FOB7Jx0m15d103nVGGHLjd2ic0SZHeoP/lGtTMOiIvD+PlKUuy/2oDg8ltI
IhZ/Y0aA8A2wPbexdAotSQ31NS5w8qmBMD0Dw7RLrTE3ZCvHvtjD7ST1q9kd63L0doiHXnsoh6m8
3/FaW5kTqUVcq6r7p+/JujcQI0DfeKVvm5G52GrguNHRi9eNOqsrtTc5NuQH70cbseJmyXtCDusS
k6Y1EHa6XVYzxYe0TuGy6B9dwZyxnJ35ZG0LzpbViRiBdTGz8cSGFAwzjWN4dqmWZkbisrg16q6I
J+wOfg2JvOEjPhkkutj+cEoNTKCjye3oUD4MwFW755B9iSK6ad11Yuv3yRqSaROSpP6iCYBWH8qd
PoakkIq9VMY/1beovv0/6tH6VPPz5Ye2tLBVrXfhTde0BxOeKA2KAqdxutxhfqJHqN86iUJi++3f
wvDzqGetHwPwfWJWp9KwHC2crYolNYzDrMicyu2zfij1LeilHGmZWgRyTif0pSgzYDQ8NOVoy3jx
SlB0oH1mX2Pq/a3toYNA3X6lUjywrhF8Q1vesNz1wTZtrxBbdpw2EFDa2kyRSfJr3FXuxd60R78F
99egHOFAheGj8x+a+sRBIIdn0T5u9GWW5rvhKFUZy4WdScW+P2wOWvrq+pzTS3UrYPlSkc/Pe92y
cMcXUT64ZeRO65fokZUnU9IPIVordZ49z7jRt/SlKcHZaSJvFLRj529W5MsfWzPPcDjraTC6IXC0
NpSQaRn+hcjYKKqxFn9IU8Q07TJwHGM6VSlD9MZ6ntRa3YNtEgNe/tivNjVitEhEw2XRnCSX7km3
sru0wqO26mNMUGIJtGK35as60kn9HOKgH6g9x6ENj+9g3R2E6RYAuNb3PLQ2GNya1K+RDyDGzBGq
fqdJX91PjRMsI3sJ9t2Eql/sf+mfcn5b1pqE2IWfQVV9Ezrk67VA/sfWmP5i73qS9eKPP2uhZTSM
K5b0TerV39qhbtqP1j//V0AzBtmyxJ01/9onbnaRDfImX1DB7c6/iHW86tysx6RcyworNN3m18Zi
taBAc7W69DRM/aej2R9DXZ2cnoHm2sXW1J9801BhnmP32ubta9ysH011NzLn723rzE2jI6i544HX
MCNi6Q2Gpcrtkkzjm/qLzFKHYIVemCtGTx5jyT6jBGOgehhzwypbHuautC5+Sxta6HMa14uMsJpp
USf8a5X68uKtImEFzWNfaSkUFjPpObW+5IFsKAyDiztQY4lqOWXqmI4zeUBM9r2wciIEwy6xOsLd
/bR8WHU7qQpwOQ0IeUYjDvSiecl2+SAPRKrxP/1e+8NcYOU0qr5nR3OhMoo7vKx0EeZ4m1byJdW8
M0ri/TjJ+aygTYN5mWKc6wkJ/IkzZoCp/XAhDPP3uvvqZNnrnz5FyS69+Ubb5eco2yycTYOm3tTK
m4F7j32kr6y1+M58ynkLRyv4SL8FmSb58ZzuJZcVuzIxjwS9hjpSkJNomHSc9SZ73r+ZeeqgupNG
IHegMeyzzTY7OTUaStExs1cDa8D31nxfB/vBKRnger18BHqgoRg+23xjVNZ0im+DzW2FO1DBlsFs
eJ+VW5uHoSWmDUx0h+l4uqk6tmx2FnZZGorpcfV8RdmagclzwE5lGee01SEEVBMWzM5nt3nrikZP
ZoTbyBX9T1XRfSBAVU2JHiuf29a0eDFdPN4TR53BrN+gsk4EQhOCOj5YZ/5eDTleR2pWjM75Byx+
mfRme0lHT5xdxfpKdbJTZn9aam1h11IF7FIL0v4o7Yv2j2nUD8IZfabidqyh24VE8gcULkFjtXbs
Q/UA67jWtUMVbtPUuZnm+dKyrO2y6TNDoKzuQmEWM6Bn0wAJwaN26uppv2Qh58jFko1ujpHsVOZ8
M3u9Pq+V+3fQlRE7ZQdwaGqhXo9/sj2LbKu+mdvs2yqmY5EJMscuPipUGmS4H1N3rBOTojEQi9/G
Pu6SQHoD4QbdG3hUFa54upCSnhYP8aZFShcOH5gNtnyI/pIH1pgTuefxAIYR////MMeOiSkLU8zM
6COdgbzmuqFySNWy0jTOl4HdDkaK22/lBZJYLD2FwjJz51Ntj/JK0X/X79122ezxifwJ9VorsOiq
m/q4AXpVnZheLCPezXIPLYJTrzPh4YU/cP/qdJtKH01gOe/hAGxgGLOPwXZOSzm8iar6qnbznkkZ
gQ2fNXxUpOpqCmoLQ5Xf3lNRcIJA/DKHUa9T6xjB5lT0KvYHq16reGnLe8/GOuekMg9AWf/2mvmX
hZrwEGKJxgNurY0/Y/9R9d1lxqAfDeMaub6XMj/LkMJqZ0+aJntM1SbunbVJWvBTzIkW1Ub/ktVo
RG6fPU4YeCkKCA3ZTVKJyuU0swGFO75dY6DthM56cpvqLVtAqLa5eOoMxBgvz9fbnMANhNVcRFOR
xe7hAdw8ZhZrf1yhdh7LcYumKksx/tyPwP6Y+vQiYB52xCKW7xy0UVU62d1uaI+OZ+Y3izq8i+3c
BPCoP2uh3WxaxiC4wlu0YOI3Z862MbUCDfEm6PeFXw35JawdyB/XTYTpfzHGBabPUj67ilW8BU0O
IZgKOYVdK701BsTO5JgRJUKEBSU3e3lku+gzNpXWNnGWm1hKo713ye6UzXXULl4h4ENJSw6NHPV6
4Jw/1f0UadKawonsVYsBfkCI6ZocVpvJ3IYAQPmdkefB459L3aayYnDpdXmEX14PS0V+h48Taqrq
c95T1bkkE53A7KcA64LEKP/YEY2t7fzDfGUuiGGqTwK5y1YTrLfjvdu7GCNVLHtSZdRBCjsLU/7A
zfMyGvRuCV17fC+roblrTSzATikTMbS3/upWN3S7vySwDa6j9qPtN3BlPXtb5umf1YHNdNwyNYYi
MbX3mp/eLSUNWF3dosEbcW8KN+C2/+wYZEaGohArG9hMcGSG7u+qmn9Ge0Vgn6r7EtXnNPnDB1QN
iwlHSlzSZMG5JRAPUnJoMiSmOK9Cd1r8aK/ABXrBz51KAj1wEHDCCIMcFCscIJiQDdefRavWR7PS
L5xbVy6Je7O1lxNZABHmKRNJv5bRYiBviaa76h1JaHtZnnIdO+1csC6q2uUj+vazoVauMeBOblTN
DIW/FlGqryhndXcVWzO/0o2c8ajuDC2zklFc+UNARZhVG8T4Qlmrlz88IjI0CXsIjXQ5cf7gGqdh
YQQC8qmXHMiWPgU5PM3E9Xb2wKuDHIkMqLQu6DH7LlJrXoTs4X0kewLr8vFfRKp86FrHMmn5C2x6
Db1CaaQdad+72z42jG3hhVE+MEChmTYn+Ic7b6ZTYePM2Wnbl4NDIhqhrOPNuen6Mb2vsbrXTOej
9hmoB4H9MAtwOVpz8Wbie64Q/4j+1E5NtTWgp9mUeKkJwQQDZe/m4SkrmKeDiejDVt9l86foMaKT
wX3KTfzgG1MHsrQw/4IXhs2vqsM/qvXrp6ko2/w+w8Gi9PNq5Se92LVgZTtBUPBeNkRFXCtCcv1C
OmeXXQnB8XjQsTSSuIWe57Ft7nSzqe5KtqYHhuqGJEM3Z0OHf9rQB7thpkoppw0RrqmDTFUy0bo6
dPbKOBnFdCcti/nsaj4URvricEaFrcaja5NAkBNIgQJYBTOxNYnQ6hdCOxYEVEoGfS2fprTmWFla
CSKEbaThi541d5iDxvNU1E/2NS+Y6asx49VHUJpanyI979JAy91vlHIzJA8jGt39guFnR6vazYtF
Y89ivw85Qm6ZRdmQq7Mgti+31ANg5sZhQeqAeQEXnvgND6fGMoGxcIFwAxhxZ3RPS0+ECl3YR2YW
7ckrl5Dgh2hKNeMqnDd6izuitR648KgRB/cmyxgVe5lPggnbOgJQ/ffWw3m7WE08mcVXbS92YAB/
h/puPaTzRLKMB6c7z4jqBtprHfgpWsxY22uys7QCXWJjikIeyGSt+y9cAs+1NZ2b7iQmBWXTy+ZS
+cuH6WbvvuzXOB/eDR9PPSMxlyOWv23KX1vmvhcKiY2hNwYh4d2PBXWoq9NmUMuH8wgrbTM91Ova
D+U0PtejX+IOoRDoJ2sPzRyOTF/8J8cUZ9gTGRgaf3nHwJmnGaetxztQsfaDQSVtVumV4sS+oJYn
YNgjSPqn/K9uZ6gyezGjg2cHqeITpuPAanDj9sZNubQCwwzPyHKkcrSEqfRlLs9ML0/djm94A30f
1/kk2b9kFHN/c5lrZ8Crx83UqDZydxYVebeG1L/HCXVpHxlSuoqHS9NGigF4Wo1LBGu2Os1kOSg+
e665AuiUkcdqWm/N9GBhWQtSNjiV2/vc1emRy5GFtSmeFnxZtMd+FTIHiNKm9B8n1Hy9eWFP3h4A
KKobI7Nx4febFWpF+6GbM24lb7oWBqOnbvT44nJogGGGV2+dXvBDuGHfk3CTy5EAnFQjXtwxiX2j
FR8W636fUQXpxPM13hQpysgzEUkSR6iD/4lO1cIgv0uCs4K2uYDbLFdJhQ4VQ4DbvJ0WnsXFbT7L
wv7q3b5Fdud1ywXZjtLAdaHBSE4cmTMUTjBI5lOT21rRInBAzGnVRYSBqrhkkEThLp/ZrsFKz2x5
RJ+/xQp5B7F7Mzps2O3SFB00d/JkwEzQyuIj1+Rd1f3dVVL1c3tqBvGeN9O9vqshAej72HPrh5/c
gMgyn7OW3i+15qeNoeZ5zvyfmsQg/Ns3Tit+W8wv03T4Va/q1rdQ+Cq1POFguNWMjZtWhU6tSPp0
2wt5EuLSOoTYKB+HejZa73pKZ+YMMuyO6+rQbdtONzGc9CIw7RWLVK9jEcnxs4Efh4Ui0Ti3XZkY
I+C5sa9hoe1uBP9MvzXkuMiKEu7zVHateeNi5dtwXx/OzaT1yBeCWKwiV1vvbMmsQo5+HWI7ex9t
cMhdt96LzOEa1qk89vKhtlL6rS3P7vkHArnK6aahHpm2/bvbWpSAg6FnUPi+6X1GJItF7gupAwGr
b76mfbwuW51G46p+6kmDx18oSnxRveqiNy9tSr6bBvfr/Gscv7vaZvHOzqiGtRZGh8HKWMifYK61
cPFRpg1cQVpPsNRUVVFfGqxsKezfc2cbMeAz2i2Hxux/T/NyeChKOkfna5iw8Bb5/lvmR4hJu9Jp
5J6gMSjdYLd0dpqQjSYEOUxVSgJIOWC22t3+s+xSxIP65bjgEMUl95Nr2wmHQtQHSkx/Wrv3Y0K3
aE5Bipp8ebaGAhYLSy2u6lskOQgHWVw5YL5GbIRGPviJ6Xro/42XkArImdcS66bZFOjG8saKOBfB
iei4nBAApd5tl9JbwvwlQHKE/ozmtc7SI9pMu/OYowysiNenMg2GLr+4uA28IwWQMRDxTLvzvK5g
jdnQYqGuKJqMYrmYY/PWKrSFyjffq7r+0djdJ3f1VjTd70XlTYiHeOGn3e5GiqwO3+OQgxaYkHM4
uzYPyeBbb3EAQY2Xm/pqBdp3/+0slDzOQKfpAkIafXNTarI7F3vzJcV0O/ljFZB5oZ826Ndw3uii
CAFkigXvH+MKP3HsqcuspQ+t573llFWO0n4PqY8DA0oldMbpq22K35aT+UmF0wyg7ay3NqLqxe1t
TEeNaiJCQgRMoowsUTwIA+wMSfU6mBk8SIchqtKuxridyE4CEvYEAYw0ED4++5Wg7SjtiChpLkpv
5oDLHaEm6nON1eLrMsQG8pIqLtm0G0RtmGzTa8WPaLjLrd3gI2zqR7na0dLICdus4NFjjMGUGeoc
mrw0eQNtill2Ql3W3PsSyiUGnunc4nt5XNHpx5bOLF5lqr8xcKBW9FAE9nkM3Rz9RqTZZctYi7Nh
RUCJEeGwUl2MZnUzubQErsbU3NDK70VoTmQc4bJ9Pf3GGNFjheb3bPuNhIWRKmLp9Gcl9Sls85Yo
BEG7RwyZiNx6POi9o+L0+tM+BG3rdcDw3WnuYechngDcfXs/m86XdBwBco2DoEGRil0nsxNNVe+j
daT5sHc8Xgv5iHOWe4fDB9B3R7hoVc3SlzKCwZYX6p4tYDdW4mk235k0sOQOlLD130ETwDaZh57J
NBj1GNJcOPLNXOF7FoL9WJ1G3sJq7VHlVs/tSthYgwuKiRTREXm7LonppX9Mshvk+zYhA/mkdPFW
dBj7JvN2zawncufIH8paP2C5WB1lx/GccYHHHaYGWXrPFXsMoxWegCEhNZnXl1Hq9g6y6MM0CqxH
ox6zGJQHK2fFiVvlPhGenEnlDtxiiHJkNMNDuRlG0BmTB+3Ecnc/Qym3RfrsMrKUnWgj5MD3RmuR
glYUhuGJBJIxqvKccqedfoTsH1oXwFoNO9h9v5/LoRl5j8rsVhcJgQ57CFUBj220F4M59dXVDPaM
mW/FsARgQelp0+YvPtnEJqWemfXxe8uiYVafwOAnIqWI88H/aduBJzorHMuP3jDuW1b2hpq/E5di
raRlcV02y7VjgjaB+sS+sn8z2sHE57WnXhnPS/qC0gb97n8boPp3bq5d9M3Snvmgz5Um31q5fO+z
iE01npRJN2n2jN0PGjsA/2piUb7nDo+e7fF75MmgOBoW/ELW7WgxcDeZvAbdjp3UzrWErA8Cj1T1
2GJ61WRJ/dnhb1LuN7axI0umJeh3Tu/6Kp7ao51SWNcH+7UnbTtSAsKJl5A+PcZ7gHin521kQkwF
hmyP6QsUP9uCNM5GcIz2vdvxc9hMGPYVaqfxmMc6NMH5/j1nU+Q0DYCcwbc+7KT79Ox20KzXKc36
06gZd5U3/us5hdmiJGg5i74LM6X9Sov8h9SAhAgtD5/hdCrn6YVOyhnZm+dAB7glhgTGNdpIgqiO
tGkuwnpZLJRHN2csZt42fdOg+42fxjy4seNloTvbzY3UyVEkSOdEjk4Z6fKUb3uo8ZOFMDcsf7MN
EokEOT22g6Tqr1S2nbUxyzMN+lCfvJB9FSphHpfPNRFNzK5Cb/I/KiP7Li3xtgBVGX737oDyZC4Z
krKJZhNuztSupIO5F6eTr1aWfgGKrDcE4Pmxb9lfmmU/gwteU9kz/dzbp3p2xMUubIofFqGGPHQc
J5wxjvnm2JjEJ4mFLMfIF+5M1mzDap4rf/1GT9USzbbuasdDqna9762D+N6RoiF1WG+7zeu1zJos
0TL1l9CKLkFqvhuOD4jDL0cOHevEUyuJpBamP7MDCqsgG4vjEBq83ouh+ruz1lGUyhm0GKaDeXvG
d1iSkdAMoTe7/nUlCMHcUfGBHymfQA0ZbyXjgWXo5nHcOxmoHO93V+9OYGTjxes0DXPC/mLtS5IN
y6Xg7eFNdqtoK+fjJERSNOzpG6/dCL2x5fi8CH4VieKpCgTlhcTQXN5vK17nzEPzbk3ZBIbTcUTV
8peoDv8n1y02E0rGctuSYaRvdObp1V/ylYqmWogvHsloRitMCYiK6oL4w5r3BO8TQ0k5PpmlTZqG
mxlAPcoMQC8vaGlZyEDrIbUzzMPM0nyTL9VgF6J3I9KYgKNgx18x/16J9whaaLAAiMMIalUv1OwV
SHfDqSgxaxJe+uXYgIRVu+OL3G0a9mUKDNbkhW73R58BQPR9TCzRFSeZTaGucMFMFByItn7U9HZ7
6+r8Qkz+3YjO2sUZ5qFlhfVJD/fCzc/SlV+u8OlMSFgKShdyahIcr/5o3zO6PJFUiORA4k3YpIRN
5g0Ek1j7OzY/vYqhu/QlwUbN+DzP5X1JJeCuS3ELhRI1vnIvBYkhoeXQMNlD/g2Y894I834pBgxz
KalVulnf8csfwkYHmfT8NMGZyS3jGxfBgRHQhGOgpXPjfbyuxbuRNygCLWqAyFSQkgHmYSmOSLgc
6ZEES4OG13TZSQXIz5VAjGvWjoR4MZzWw+xtpdiqNOb+PNlFLDq/CcDj/9YbiasrKmFvmgHS/asz
5x1HPBuViGv4zbJjxpIssuh6Wv4WwdgWZCzXy8q+YKfD2hK4eNtRqHf717TpQW+9yO09XfLfABCw
A+isxgrp5kw9xtIxZqaZ3y7Fn5RkkYvcUCNAykrNfzqM7PnBMyieu5Ji75J1SKc6jJm9beJUTNoe
z6ol2yMtYvDBJs5NAr6d9Y6E+0fg9TnYYGLgWSgcVptVnay/C3tJPy1WDIwpCS8mPezVM/qX2ejz
xFIjdFUuYmkfrInygmxqIihdKqwUerey0IR2prpVBhHMEPi4Kadrz4ZMFLLs1NcYIciA63hY039u
5T7RMlDTj+NhLw3q1nmqd+A7ACSKvLRtg6a9TEv3q/FfEfIY5286AxiuDy11zAeUQoq5FfcFxN6/
geSfYYGcBYsI3AWFuZoUnkkLYX3EzqUxcRYO4yF4h4CICpa1miwIGB3zYzMWWgb73darn7pe3xpC
gkJNkbiYmyAMlW9kV3jY593SaML5bTsDKPNKdAIGBoQog4aM5Nsgb+zmnBro2msT2fniYalqFn6u
UouFqzHCHAhWLCweN1J29cUYgs11mH8fGSWTKwhkBfsYSJkuiLePgJMuLHqeb/WtjlcuKV2fYkuo
/Ynid3/yySHIh7IMmJmwZYT9xoE6PpMc3SNLF3UyneVuVQSQu2XNP8BWD3oCOlzU2jXSRtpLpUg3
8OTfZkh5S0D5lsWHM5tM8kiJdOoGmMlM6+LGU12yaiVO0t++Gm8xu5NCauXvi4RNHZv6j+EON8wY
30iGJkSv2v6KmZyNDvP3Pt0NXG8WVOy2rgnX4SVNFcWS+iD3WI/TVChEUALggTVQZ13/dSqzXzMe
nqAZUV9U7X4rSv7QtHLm2N4H2VeQh0cQ2iFgLhDrciAUZyD3UtkaTqbytE/TrV2Jk428kHokpWRN
UyXNtNxxVK40UBcQbnhsZjQcqGN+hmaM/LJoYqLTSwIvHASCvfurOU24jQDNve29CCd72u1CRuk6
+BG3/O9VE/ltq/mn3hymCz784yI6Rh4DyK3zPS3aFqeyBO6uFj1hh8C73/NjaSkMrJXSLBfjo6lM
N7HybQnYJOLS24BOqfHLVMsd22V9oDzAg8oUV7MgenzUcbVVlKv0Bbh4DCTxrL5b6hpJQgk7Hjza
oX7J3rXuGDExully+8868tJqQueCIi6tMob1iv3lJy2t9Jy2KD+l1Kx4Z9YZWq5R35TORu77piI5
cWTBiSXIRsREqF8mmXJB33Du9EzXcqmhMnoOVuNScEqTrLhhkkmQUulu7Vr88+y0RRl0SXYd+aNf
h5Q2Nn+fFvvKmfGgdMsKGH79s+viIy1WcSJb65qa8yUjBB5rkQ0yS5eDfI9qZY9X/7I0xX6Tge1G
1gzctT76OU9j1aLYET7rHeHcnCW8U8EMQYnSWuHjdUF023T+lfXkbaxl00SmKryE0K7BdvZwljjC
3QZmYLSBoo1Uv3NSwDCFnMGohTAdi0spYUli/l5vMKo2bmZcgMcwld1BTkFLu9bErmmGeG4Wbmgp
q6dNUHy128SvJstPGBLQoOZr4ShgLmh9zxYe09FDS40J82PIYT9N43DZLEhfzzKxLhC8EBO8RRSW
ln+gnkTNoN1mnX8tS3J0jNKgtsAQwAw2uzjz0oUkWuXz3TpOn1lRPGn1qF8aqOj9mJ10OQkinNZj
SKYAeQKKmnnYqgu12TPmzOmcDc+rXxCCpY1xbh8ANBP6raJXzVYsfSaO82Al6Qrr1j0rKPKI6IAv
0zMYfSW15TYRchOpDvY/cyeuuPdyRMb6U9fZzlAQfY6MHTpa5kZGi93AMkfzngxvjJaZfz1iTEjk
OTLKmqTZxdOoqmQ1/ZkYjf1NTCXxC3P1U/jU8q3BKeUfiI9pvvT7nl3IBBmycNLeUgPyIcVpGSxd
rV/TgqlLzaW09XwkTKuHpCN3i3aBuZpuPjRY+UBuzBqBXFFh6CgptnFZU2yJ7tDDIhIjZuxZvFtN
EUkpUM8r867yEeSK/c20mkA0SBceuKDhqnik7A68I8G/cJr7urN/U51xRlEEXqmWll95BSQv0/XM
2BHfuTfXCT1zDCT9PcraSDQGhtlOEZ6TNdhDnmrCofFtD3ulTkD0ituTk/GaC/JlTDMLZIOizPPy
o2ccDF5vkbW0S7rj73zh6rFaEBm9o8WtO/k1ajpXmpXWEWlVt8c+RHbxoVhv3AypKhRmyINfM0h/
ht+eJutba60LERfxUmE1Mac2ITn2yFzsEzFrf6aSWplIU19jRMdCCe4v3Nqj2RJvIMiDScs1j93c
iDJStG+nlax8EwZJb3PSsfX/MXdeO7Jj6dF9Ig42PXmbSabPSl+VVTdEWXrv+fRanJEASYAE/Xc/
MOjuM93HVBa5TXwRK9aGHGsMWEJ40BzT/UZ/9klI8bz9N+S1TlYWBarCyxEHKZhlAv3Ba5sGu5J9
1x+s1Gml6cswwSAawU8xy+tpm6C2L+XO83ZTWb+S70AlzVe2bn8UlpX+q/n73/t3zv+Kbv23pp//
9sP/odLn/5a++7/9V/8fZvQo6fnfQnrHPPnJu8//nNL758/4V0xPFf+QDZg6glidsGShE+Dr/9kP
pBj/MGTLBLVtKky3dYPf5d9jemTxOLXLdLEpuqwZmkWtz3/E9PR/AF1WDC671txio8r/T/1A/FnI
Cf6XnJ4uW/yCJL0tfiPsuPO//0+NNFM/+AXCZ+iofe/vmZdKjtLQYJlJnHaFXuD4UCNUCLmqIdeh
vBFAgUKBBr5qSkQmtcH+nLY895wDsE4OHZ29qU6UKpxIk47yCi4/2yCYPPBU/dUGWYiFRnDnkFoU
ntkWZTFiH4BDeyP+yEExz5UqbRoTCRw7ixMVNqeqpw2xDqwE5iIr9xxPS1FoiU9YVuZYei8tAJVv
Ja8ud5joVkRD5lUSFSM3rTfpNgXTgCl/vnPBoHPLLsHwn0aOSiKKkDkeJL5PW7uRhs0Qk2MgqGR0
4Hg8i81az6SV5PU7T85+SACw6A3FJrOTYzxfu8uhfy84o9AlwUSuuRuNfTHk5jVkxiPLAfiYyJNX
wgNrOD75PDuWbnDqZhk+oqw2Vm1ykxqWhGHmUkmatSFAuOqGYPbwM2hMKg88pwyojWmySrxKOyet
f1KsWnXU2UgIw8nN8m6dRxkQ5JySh4J5soT1ypRRpKYa8p3onh2IoVXWg0Tzk2mn2sYqIGsDqYZi
ILljaWqVXWb+apbrT0FAsghtv8WIbVUMfakYCFh/JzvEaqn0lSN14t6Cr98UoADSroTgnXoCYb/6
kT3vNkjZn6pWGfv1+FVazedYjz9jkLRuG2xNT8gMYJgWj8IKMbcxQgpKXKIV+0+GB12f/IxJBJlx
O1zZNm1/2CcqfB8IWJHEuQAXuuDg0iEqzvlNMOhDGuMy2AclbjBR0Ykcw21aJCnZjzrcToKuoTwz
jowALM7ZNX4p0aVrMoBbCktUstTYWyPAnO6AzW6T+3CsoAXrbh2hGPQmiU5hKMoGLRKfTzTRFl2w
ecC4bEBDOn1e2Atit2djHp43U0yhxDTtEtPCj4SrQFckbnF8WbMtZkVu/W0cp68MRyzqHPlRLoac
miVeJE2BucWBvCCCZqGn6G24anTGEpFZbdJENI/q4GvhvoASu6Ucnm01at76afiORC/NiS0UFY3b
x8A9aS+mpLoC0//QIGRNQ/QZc5TNm37289i102QjthYl4/o8GEwy2+qZNulzHkOUQgZJgq1jicPr
rUq9t6niGiDGEpKMCHbppfQ7Sl4CT16IuJquXNY3viWJpdaPDCY7Eb2onXLJRe+aXnqV+/5VQbeJ
OoDIk0J4JGnMHI8xuLRg6HzHyFUG2d2hKvM/bqo3XW/QZUKSgyqi+CKmzIFzXL3qDWuHKzdahaG+
k3TyjoL07WIyt1KvhS9Wg1Q56PcAgdtNvDUMZTzbU1xxSa7hPWUsUZaZ4O8h4POvvzRNgSlwRP0G
wEeW17Q3Soa/NGMDzoGrCqpDsPG2afGQ/fA38eJ0jYMe5uPstolsy7V63V/GQkcFqMhgpV7y0eT+
rq+IBSg1vOXY3rSyqa5w72FJ7dcez/yiGir4OUPjQJ4lpGjcbKuHp0mOldliiu2NWxniGgy+1Pio
SePqFqxE2/+U9JpGruEwkb8h8IVoyHl8Qnh0y5+oRqjhNOjRwiLBolL6l5BJe13or3QqfJnG+Npy
ouG3iXem1fg7k3it1jBwZvVQG/kLiKqa43hsFMjFRZCcijFAQNM5UOum5ciSt0nZmpYcMAQ/iXGg
B3Y4SYDnFonXQ0HmS5sKrOtWt+WRQyQnPuG0OZwVuz31tf7ZhR6i10KXWzwRYbDXh65eNHp6h+rw
oRbqssmbPxqfKPww420FF6HHp5uFyDCBOiEdNkfF9y9hYr2yIXG056pFDWy1lPnztyonQzX6RjFu
nTQLMJBntoYiKohCE8jRmu7APF5bSKQkhMWsR9r7Y+OtaX19t1QG5GaMzTRKTcJDvYTi1PlnZSKG
Xqvc8opIabl2eIAfOP3tMi3vXRz5z9rg00AMWqipNtMacGQO4XdjN8Fdyh+2PeRbz2c2pFmMwUFC
LKKJGRO8NCdUUXY9iWGu0qRYE5W7p24Me/CvliavPdX7QuUCHtqh1fusmU2a7BkXhwgmpbapSfqM
aXuRkIfuUMMPaZ+iEGjc4nvTA8NkNW95R29TnBFtqQvztegII9UN+pJW5hfCAOhHpoSMJllECPNz
SycCwLgU2KoLEFjGXm8C4iUrtRyV5l3qYDKhmXIV0b/NAmkoz+uPwRhJRUWInBBvHFw596IoV8hB
yM1Mz9aBqj5HWb8weGZsxwy+aauHMRtu5tOC15zKAWpFSFzAImC9wBzEPTkQc55QBcTBK2jhsmsC
+y2RgbA0554vmHezO2ij+C7jasPgMtmYBCoxlOQrnDZffhvQ6Lc3FWZoRFUNv8Y6k4q3utTeiwZL
QmdfjbTp3NQGBvgTeZYEOVv/siptrcJjZwZu9MSmwR6y+XIhPusYmk6pfWPpT0+wPZYalomsp7ol
NRgQlUVmbwoVd32WMCrqLQnsQXAbB5W5RmBeQMmddNV7s7Pa3AzFfayYVRJO9XBvGGgJcR+vbSTq
hQrgjos9qZlsbtTrJG1ZVpC8aUaD2Zf2c8JD35VNuArLMzLlPLJH6PDVzg2mkdTJdJa64oXW51s4
US8Ryou+9+YTzYgbRvY9V2HthVyEmyEmnpIzi8NmiXBOXWg9thsrqC5NM++wfvCWl+FXY8eMHwYN
DL3thE0lbTW2njSwN6j3PZ1eARl6OFY+Zl03lhnKR4qO4qPiaeLJXeBIecFuAggaHa6vMbxxkb5L
lXyfje9u0Jh8qcVqaMSXHEo/1VQeYgtIkZH/4ITYof4Ipxz5jofViUwARFlLdbJmajGZYLihGSlO
SG0C3qV8pYZt12zkhgnzjIBVulbZ6Ka0jzqu9Xy0NdrIsIRq7HIHR1X0RUtSxOB4Cyyb14ZVmCwX
GzqySR0dJvOBVxhnvhX8QW8io2nk7Uo2/HfoUU4qot/J5HAJgDRibW+v/hhx7glzvE+MGt1ekzUm
1Xl5thgOLTyLaggtCle5r65GEKx4o5Rtb+srwyt5WnVOglIf3U96TWRrkLVDiF656P0Tm17FlhYy
ZfBHbd1mPiKiEv1gqAWfKQBf6xUGuaYxEEqlfmNkGFyVnFxE2b9nNCIgYkEvngVbtgHOVgpuxi6H
whRJPzlpJdh8j3a00GRznrLyy25efcXCyBGRplBr5oCphmU/CxaRRqfJwNC16s0/IxPXaQyC1WDW
yMM40nTmXHPHJrZpnpJCrZkxndpHGxZ3BpPvdfw2JBx4dBBofcY8qFTec14SYAL9LzjUYJ5UJ60o
6I4If3RzCDZ5YlO1E/GClBF5CLxqz4Js9TbKv4dBA40qw1QVPL/gNupDkqL9MpYswefu+nzcKyiu
bqzKOCqQprSZE1ALcm6SeaFWoXAieqQWgzzNasUbOgt/D3sWiKm8JxKyh8j6bm0vE2vek4x8XHbc
D6a4pViD/gmcdkiGvrGbHcsKygWRpvZToKyWxV1o6AuIstnGGCpMZrq90LUR/wH9ijhK9b01hauB
2jwivJinhMCpUJm94NIPkc7vQ+CB3reM+LIfVRMDYpzDFx9gB4bRbSQISuki/vlWlVaVArKCJiV2
d7984vCOV4YZPbzaOIBcpQNWiO9RO/dVllPOMkBXqfu3iFsa661muHFfbsm6v/m+RRBbik+mrW71
CLJsYAyvEl2tuhfD5e+OVc3+2VhcnxDm8CaD4M4B2zYDxxZYWRwvwxAYlBfalHcVTqqM36GGTFIa
YtWDLnA9iN+LfubglqnWL6lg2oIs11mlxjszJSooQhj9qh2fJIbSJX0bZ70IXhupHXYTeFlmBdbK
NMt5FGTsFAlsBR4UUiPBQEKk46jUYh8GYPbX2mfNHr9GnncG8Pe2igj2mUbgEFB5FQqENKzvklO2
esMACzdMHbUUNhX3qFBSxy7AUelW9QhqmqY4ZlVLWzupKhXeTQa7wVdvGaUWc62Pis5abIdR4lVt
j0yNG3fqmVJVMX4UUN+EP/hUEtSfitMOCIbPTjyjGH28qSgqGNMwXoVYykUDKwSQtbpQ9O6V8c4Z
9ybR9mR+HFLO7D0Il3QibBE1G3LFTFllzr/0dc7/BW6HX2HrxAnXulZeJ2t89Yja0sf7HOdfZsKW
zo/ipa7iejHVFjJsCdOpRapepZLLNNFfiMgkAgzm1tHH39bm22kXTAaQBpgd574j+ZSp1QDj1TFv
16mPcKjksA5SopYGTxsRkfhkS1nhWAZ8uIKpz1IYrIKg3PIeEVedPfsYmr87S77CZw5w5XEL6gvO
68R4Qd7qXCoaZGW884Tk9U2SE1wj385Py7vHqM/kSas6UpHLiTlrYZcZuCyCcTc0zU6j0moxVSuo
Y5oDQJfSuGDa4R4HUO1Bs1BT/xNXyXKypWRJ+FVeqPzjsog5BHkawtqgPdo2eo6orqgddLU1PrMg
/CNs/OXBiP78uP219PI2NkiBQwrQIA7ujLQug95vxr7dmlW/sRPvZ1Du5li/xFX2mfXqAa+czZqL
WBjrWE4ja4e7vVhzSCMmELNCM485AScRTFjmwr43/HnLqg31VSmHiLTm6M+QlF8ECRaX/NVD3CEW
ym1HjlZRLSjaqN65jGJrxgnO7Pwz1uCK6cZamSpeu6DTQPqmay/1H4Ml/+KzBcXfR/lyyiGO2vl3
bCpOKx8tDwW41owQHbp6GrVPj2KU3iUhgTc07bU3AVwVsXQvwBoa2L4YjrzLaYTqLbxNEYt+i79h
DTxpmcZly9Q0Md1gNrdLvZNCeUft7Xd9NBM3QoksbXAPeAJsADe1RZLB1vhm9HlsM5zwl/QtyU42
1xn4rFFABWBaxKx1dPdYC6NhaNJ7yW7w7iULOeVxVNP4lkcFjfdNmUO5HCccNkF86CaaCKM7Hq90
xeYouaxKjhFVz8bnICnDcI8V+YLH5D03fezUxboRfoCwggfVoxhlQcNp6EQmqrxJG4UxeK8qujFD
Zo7jjP7PqUT8pO+KyE2CvZRirVdN7M9U6zi64kamCA6+qt4klSuTUiSBq+65sDMoGqM/bwpuzJ3c
MO5JLAugBEW80QeGnbmcXU3uihbFyi3vp+S1J1y0R27H5POOgcRAHfOVqKFK2ce0Bf+uj0eksINN
UhZUB4lJXTT3oJPh0BDPhFS16OzypFVoGFGCg5JwCAeYUyUljIIFAJmphsUgZ4zRYXnuSB9Oiplu
zNK7qLU/rjuc1Cs/HFdDvQ/mCDAdvnC6i/K3ZdCYyZwzchC5SQzvILJUzv/3JuPo2NsKB/tCfcT9
TouZR2HiTQmY3VBqdBro+BxxBg0cEbEZhEhSSy8ev/04243aS0uWLZ2q5Byn2jOyGayPfaW5ER8m
OfafoA5V+m0YEQ7RzcDF7ooAKIiMV7TQuUuPY6E49LuuhBAUfAhML0ZMVm7KXptIFWtNI9eZcom3
aV5e1ow6ONHbbpdo3tpKupKUQ86pydTPHPThi3YmqQtQpXFnKFuqi4/pmP0N3Vi6mB+PajX8BQnx
/q4c4McbmD0r+y+Tv70i/wRx9Ylf+ptIrgRVOL73DMb8iX4cUyRQWQVvTMvczR79Q9FQXRQYjE1y
/TsrzQin/fgYRQ5ps92BSjyDmKbCyT/5Bfm2HhIKnyHVpXFdrGvP+A6pCMD7aTC7IJcN/1Sh0wpo
U8xyY/rXttfuupk+I1JFa5m1IfT2dF7sm9J8DfSwd8uy555maWvPMxgrWdx96S25ZDEnffjlC6up
LviONzkllGM1ei5+bk6GCrUdXNL+UoVOCphjWwLijJ+8dHL92L8I3bC3BsXAEg2oTSyT7hzuNOsS
s0n6ZziUJz1nWIr959Vgp2feiyE5JQLGwHsNsPjRi/ZWZUawgtNQrVDxnghPGSHyqduaqbYUs6pg
pzbJBsU8Zbl6b/vARTexltFQ0ghI/mHB/Z0vKYHIqdkAvbGeLvLSW5ktR2BRqQA3qcigNU86US7V
LFrW33SgZ6ECgjz7U9e11MkEGy0CUgQU86rk5FulcCHk5jCNqrKuyeQsUiX/pE0hdAeGNMva7lW2
HGTD2BjYW2kCoNmFI3aWM+EV1xay8qLhZWU83m5DPlabFNdKn0/EQ8WSnMjttTTZ/YdoHzfR0WJ4
sMPydhFBk3I4jjPwxTnOavol4EzpNLr6585D7BQK6hlCOlMyNvIJX+g2mvRT5yOr0C6+wOm5hCNQ
gOMli8p53NvrsXcyWukdP3KAhSAP14k8XQF5gpprxaXii3dHMH5LYfrP0qOHi3nz5G5V2kmBNNAF
n3sbX2A5NOsh506k0aDZJnyYhprt5YHF1MtsYz2ZarJFfIsXMsY89N1wjeeDc5PUvxsERU9GYBxI
2VgHrcKLWNBQgH2dQGQ3AMJoBozDNXtCWgLs0iDMLFuBepyFgDq9gkVGx73Azakg48XIbJMw/Zzf
U78jxSIFp9Rkps93xiJVLR8qaYy2UhScFbvpdyEvUFnAdvHKZhultHvMaENkxYwQQfGGSXRtp2X5
gmP0Bfw80guOdOyN0omgJoYnyoJrHcdImjCjXqcQ9Be4LRHx/OlPiemeA72FIl1AIKnTGO6VnViY
7sJVKY0Y/LTGDcGhrPHjlviW5+1BTi+hqstrGno5/uZP2BuliO521tCg2coD0xuJmw/hL1SqCjUr
ucYlG8TYl3ukCnONjwpGCd1CdmC7SoLS3FfFNST/1enKXnTTk+Uoc7xMvAJ3jhU2U528HmXPSBmM
WjOBZRcXLiVweSwt84ndUWjf0FgB0FXanwxClKA5WB6ZnBRtEMxnWn+unhjGw9i0cFazGwWt3PEs
/M15CsFv8EYKa1V7J6fBVUYdJ3bvLTlElaSAylyCQ6ZhXBsDewssXHFnlp2NK5isJ895RjtljZEI
YARHTUnqPtsA247w38sRCacQrOBaRV+cgdffU/FDGvnJoKKBgueCsyf1ITYogUVC4dcS48iZuriD
2WYaJxi7Jxwt7wflYmc0xwyq7M/pSrRC5PA4pEAxlrbQM0ByRdOCFIKyKif7F9c5BN5WitaRYlLZ
iG4rtQHNQ02qO7Tcp9KASx5sNYcQmCl9aHOVwAGiWyPNwS2HttHaZgXCT21iTh60c0EL7Vq1xx0W
9XbFrdEFWMilRFYJtFLVR0WAauItXyUVjjmj9mDcyRUmgoGtT20dry3PEbleczSdWmWl17G8WJKR
rkWkS04IAsmBsUP2TqNhQ1D0QyxyUDfCt8CflyrXpiQh54Zn9ESY60/3+S7hP+dSMODHCbPsyPPP
8CZrfwXGG+omQrDfNMWXcYD9nHFWuCJVzwsrY5VRlEJ1+DQoDJ05fDbV6zbexzlsSbt2t4QuSuG9
VeHi5/vNiJ8KmbZ+HQ1EsjYUZwEdcYNbgpm3wklxPj3a3MGLOd5REsYwit9mUr/BhbheXDIi8T5T
RXsUtXkFHwhEd05GsKkjPM92YmM3yfqzbBTMpEhoJpdJ+iaeTaq+1iTmiAkSV1bzAN/EVNyCgM4R
C4lnmaSfQ/CdV7dywsl4ssTXZB2i7hTHJw2/Vlmgw1jvNrmvNlwI7+wrdyPeqf467g59+hKjlJp7
MqyScfXKl3gDN6k3biApE26sM3/mpmKSD4ig8aT4l15Z83N5CzqmSrJ+tazbmI4Lu30L8ofMx1ww
qcA2SFk4nEJMZqHOTTZzioHZV4lS+mWX19w4Tq2r5pcMWjfTBQSRdysALZmAm3oVvXH0vBpnRYjZ
8TF52z6Ql1qH0uC9ZOG1RgTtb2P2kpQfMAJwP35nmrwYpqfa3zPtZo2HVnt40x91ALr5DKt7Hgcw
6D6MnmGecZVMiGZ7kC0E8Cfa55s99UKLKmzWgUWuYld69HBwTdnb1bPSroLciIFZF4jiCpf/6AGj
q7ei4S72FvRAV9TfIn6QwaSU59Cg9xRnYeyV8lvQRyX/ZohHOe5kI30Z67+2eeTiMmlXv/iLtNdM
B4DKKzLJL032EfhfjceolQOERKAqnrJFz/hpNPg7j7T/rqdfwrsrIBOQgDztochX1ctXCmIlmDW+
6I60fMxUS44VLrxLWJ6LMJ1mCj9eRVJPGTI8JYQjUwIiEywnIGEgrvYjG8CHDHKjCR9pMX8lvGUc
xwfjJ5MeeYIjfqvQNytz428pVtnQgqg117I5jPbZy3nAj5bygNZSagdoJkBz4GWRffB3nYoBbbbX
YRvruQsTnFwBaRjCjUqZp/bCz4z1nWmeJuvUoRAhBHTLunfsqdpQfrXxOwgzZAwlhBVwfi03UZk4
XY09ewKT65UMs6UPLHrgYRrHtknos0FryNfc/WBoGPvGCoi+ALREQJoStgI0p5l8o0TUYDAwo8mh
MT5xS3Ai5ZEu3wfiVKFCzoajVACPs5HAfSG22xJJLCbODL8Xio1/l5ePl4CumnUJKSSz1tF0DjRS
7C1necb2k/xslCd0WINSsFMSn5PqwxfBejAPuJWbwS2BW3FCG2EcQmmM9l34Uo6A2O6Jf011XtJw
GUnfNpgkD4sdyfnhog93vs96yVD7ttHBdUTKU8D1y1ElAozwinL1ifJWNd0V/IudF5+yi68jUGiz
YfiLV0SGU1be5OLDim6D+EuTP1n5AQ7LDOUDkxoN2hSXqH9UqjDvIat1GfvPoaQBBj+izIYeIsKS
BVvI4YONU6ZbdfwiJY7lFmkBB1yCvcIwPsb+bCGoE58tAoeFTxn/cLRRTTuTKY6pcmV/W/SCQJzi
5HixWc0cuFXUnUH0sGzuP8RgItRA+WE6qXUPlc++bFw+RubEDh8FlNccWBla4hS9qm3KuSMA08wj
3//iJ6FI5ccCHRYN3k6DnuKN+gpi3vyUF3yT5veyZs1p+HFJliSQmZd6BzFwNGsIOHU0Yh3N6gEE
R7eelniDG5iUr8V4KuR7RFP28KZ5n9QrwEHwOKq/Fb2yz9HtWto8aifECO/nWNCzC487Yt2ylb+k
97oikqbrnLJIXDxMZk4zKK9DplWEuYEbwUtJ2xAZnoqUas+91pgjix1P8WfffDKDd9G2FhwJNDyP
GCNRu4uAJCH93m32baWMCqq1kAy+/7Z1L9V9jZWCwl8r453nqQfQEjOJ5LAF3HSeGH6GzR9IiEUC
40gpv7pq06AC6xQPzGuPNTvDsLLTFbgOCGCX45WOuJjbi1cT7ufPmrG4jxE8D74pQK4cObAcndgu
N26Qq78lfhDGyzlNxC8dEn2qokJSpGnnDDfYmrG1A+dS3Zy3SeOURDHmEnQb2qoHNrHmwS+x6ECt
afFIcmsMQGjnE5kAYJgJH1+Jd5qzkJFtxgCTwghdiQJOHjtcIhIEgwIYS7oNwR83JuyfduKzKzGC
23rgCvEYlXFnUe1kcnSaScFaA0FSUp3WKKh5eAOaQ0CZ9xy1gWGRa2jE5NhVvbxyA2gNHYbNOtUW
6BNUh7zjK3loYHatDuem7+pS6QJw2FbceSTBBiGZxSVt8ECmIQEUeP5WRjpVj9chXdqZ+u7DigzM
0W3gV+aIEDQT6z1X56tUf8T4BKkgItMwk5qxvtx6zl2GJ8HnHldKzdM7HEZyRj0zwLT9oV6A9K6I
Tr3+ofIe593PyASBmxpJ3WhOG7kjfudxeh+1PfCKValupYneQTJCPPw+Lk4wuK49wRyz36FILXIu
PR0brWABLWCzDHAy+/qLtnUDQ7xAaE1JSdo+Nifs9kSpV/MZIQHiYyeAUcithYW9bGixL9pg1Vtg
zVFoOlTAKuRFMV9qPpHBvs6/j5U8VUwcvCnzx0sFnGun2qZpTfw+SLMcjPOO7QSKkKQc/eGsVbeY
02vEUcr+qdp3C2OyRbQgZzSuQD6b+9+GmEcLDo3NI6UzDuzUnwJezmjePfEltM86pTmc54cKduZk
f3SILVSWZg8ZGU73LM9xDI0dlQecprt1gkG0yci9MEL3w3RVVujgqs96pa1yr72ImOqncLqAmsHx
QCwRuto0e7U9iixEecBQdev94SVO5mnfU6ESJWTH4TKCSPyqhxC2paPOnlpji0i6YtmXGElo18l8
DcqHvfNh34DCPLaGfqa5j68ktR5RHrMHze+csmqwrjYFApiC+003nEHiBZbbXY4BQvjYyVMVJ7xB
twY+sS48SmZ2yNvgpQIRKVL86h3TVflZK1/0rLNQWqRwizVEmb0ni3sc5ru85ykaoZMynPCRawx/
mMnfu0IRtO9c/T5gqARPV14ZYbEe0nwbAHDqtHg9otD6ydz8rR2t1L5YBQUvVf/Tt+NeIhnbs2O3
jbGa8NOJBlZCeuOm/mKF/cnC40X7L6hL7eAPE/7Y+ArF+6gE9CH5dGSDplY6hsOd2Gq1d6WXdW3q
9Uuj1C+uUsh4+CFvadGqIUXddpHTMv7ToeGGHiYrkblajUMcmiigTeKbs6RGOJxtBtf6gojRo/D6
ayPAAIZgdqZUflDP8ixp0g1TsER1faAWbm+WJuw1eDMBeq+lvpWyeBex/VLV2k3oMgXHOg7pjzBJ
v/RpQ8DvpSRPTHxfDqS9HOV7JUB452AK86J3/BQPtGafk0z8DTFTES4BR02SzxJj0USuN8muqcqP
SgLeo1svWe/fE8MxiupaGuZvbbHlg5yKo+gIZGZLyQCpAuAAiY2KzPKRIAPiUjOwLM5re2+9l2nG
7e1TRvJNsVfKKt/nbRnnm7z8wlWM8AhDO3oZPG4x3W8V7b16703Ey6C64CtGsCQUSkt5cBntLb0C
4XQLW6YjgIKvkXLPOUrU1CnegGUQIlyUOZm7GgLUs+J1SWdvvY90oO8nkDfIPlbxAXeaccGHr0FT
ec2AdIUMhRMJ0RZBTVoyhUNVGTgs8INKORnWUd4t5LWsvKPPOClQK7owu+yXUAIhhdpNvX6pjPbi
wWllOIuOJsxTpF6YrS6NYJ2mp3DFvMFYzrJE8FcMl4Jgdemo5LXUR1R/8FazEB9B/JBGXynHiE1b
bhC51Rc7PNPX7o5rv37hVaLns1poPYNyDKV4Pt3Mx9EEvW0u/rLwLalzbtx/QOvXzDt8VyeVqaRR
H0q1kxFI462crft2jTWO/4XqwYBnrQ8fhQyDdsV1JP9T47cqxNsJDX6D7WCKaCF9Za9cUOK2gJhT
HqtFD79zSUAULsKuX2A814+sLhYkAkcluw7ed5fK3wnSCWbYDk7YAcVJzVywos7QbyNAD6YTgrP6
YvNy6NRuEPAgQiXFUcXaKXe3wt4ZTKwVPB/heNAD0iBL5BpAM2DFfhQ0bwLmRDOM8UvtiJqROgOm
x3IRXmbJoOWpENZmGB79tDe8rS2fIOOxY5w58VvGnSxNGryDMNG613LiHnhPpffQeOV+VE1uIzaj
/Sg4zmfysRocvkCuMxsm+5QqXPmTU7VNU9BRwZIa7ehSJAC1t/KXRrsWNOCadNzQbCmWjSNMh4vI
SNFXse7Evu9e+WlUDo5UuVlnSzh6vdIp0rK2wsEMyovAOT3dRa6+nAjsr3lwsi2owIEpZUH8IvtO
p19Jv5X9Klk+RkxYv4H3WsvXIPzjsN7bhJIucbMZ9WvLWerhaz/9uMrtB+fwRVm+G/KLYaylgWjg
U1gX0yH0Kv0QjnKF+RJtm5WUnczySH0Z6yblITd+zWVjr/38N2T/k/N3A2EcZJnDoDi0mAKjNLNl
t8V3rz3H5reS1mbjyBpEvR2Uy6lcZUuYHOqjTY9tuxfeJVs+YBsv1bZ3m/qj0DldbWGCNO13x0HN
bK4hpaEZXjiru0XaUSk3sf3J5++aMk7oyyBv52/FOl71GJejezASG5+nQ3syP2spW+kLzqXM5b0Y
bG7+1q0o9svOEwdWc8F6BDKtNB36rJYhEKrK+M2oLyrOPofF1n6TW1qhukvNLVcZsGNiSYIr1q8N
uHxdedCJsIgNc5yFWbw2xJ05JxrkljiG2evizyM0XjI4grm0CLs3r14T8GMGBf3/EpPMScRJTjY6
5YaM4wyytAn/OBAXL1D/purVq49ElbL6c37S4Da4Vhg4qAmc3BlwLfl/OZQU5YdS7UN1iza20Bc/
uMq5mDwz7TzN37Fjr53AWi+y8WL3p9o/ByBnTcl1Fe/Tr45cibg35fxrpy639LIEzUuLwxKqtdiP
9rUpBoaSxGsxNZKsTfvtKP2ZeDGgUNBq89PDd10THDLfwTGysJwb2oT5At/PQnklQLfUsVgO9bXI
zmW5BQvPMEZfWzZDy31V3evyXHFseuLG7myWl20tvQYOC66jdEfui3zFLx2rbtxeagfIoPyee0fK
xLDc4PdbNPj2ObmwFL0EyaZt17318BbIW+qrXx8j1AM+r6UAMuMU17HaorOtEq7FpbcNaPmS3GD8
/Od8mpmesi69T0s5qEzjo+Tmq3/euCLiXq1xhCbPHK0VzaoBZ7kShHU9N1yZDQfp8EzhWjgPZbhT
c0peZLMpe7x64V3uLgHri8G+12Jg48DNYS83diH4LPLSeK4jbY8+rXIXxFGaG9um/YLmUbY727+0
035cfIrSxdrA5WRn1Xsw5wwlnl289lyWVuzmq5oBlZPT+M7NMq7/ardwqqBYgmrGmc3YFaIGXM0J
2+54oPXT0Ldgwtp2V3KL7LUf7koiuHqsBk17tfx1IfDBMjzcm/9G0nnstq5dYfiJCLCXqURKVG+W
ZXlCyPYRe+98+ny8ATJIgsTXlsi91/prspM8Us8/lRiAyx2y9WAdteARSFsRzUfn9Ksp30X5Gs2/
1J0SntBAe8TVTF9vs+Fg8cHnwk6sdwJ7cxT9+tNvRlupoD5m5TgLytK3ZXbxB6dzfMHD2FK3jhyV
P2CwaVFYMuftE94JwnM15KiTqTpZzQ0uJawZ5nL+NJU7A7ofOn1xUmB3u+E+BuTmrF9U0VZMbWtr
U6z1kUK+j1Rf/9357gp/0yF/Lq4WURI4evu7zGnu90iq111xrivbkLa+vz6e+av9JRc6hRrJKkOF
WcB9b7HgZVx0nrbGh2Y65BOjWBYIu3KpYMFOVmobqzqmQMrWgjlnEVwA+ErWXopSvyFoYIsLm4LV
7KPPt7y4DVQQdQzxYQjXdNF0vwipFlggqExYDIsf01YhXU+M0XVCAAY1FSRiK8DoG8H6jK1Vkpwj
rhwyL9JVvadSZyGuUHV40EE2YB27VTQPE+1ZMvYWBzEKLD6JPN/ECWDtaTBAQfJyoWiPJjm33VFh
4DEeusKEZNlds1LLZ9MwzoK1rxGc/B8NIQWe0/iz1QBh2agmYhGbeZUluTqt1mF8UsiJwDjyYTBR
udgucXPUbM9uoZEIzMZh+ys8bFy+nAbxTm9uSe6wsLPEIOc+JgNlmPcGaReCKlaJH4+PvFbcXH5J
gXc0QeFabSuGH+Z45YDvRxtHnKhsKvMTBePAiZHtm/DMm4m6PlV6dvZP+aoFO09cEk7pObweabmc
R43WeArTLnfydDMZey06Epy+GiNO593AReFxYI3cHgcqL3jasKlo1TIWskWonabhwwi2QrIJkkfz
yRzjVJbDI01h1J4Ic1JUY5H26hvENCggFdSYzAmUYJvdkm2EwLwsthmhBZxOmBTSo8ALo/GCQMQr
jL4C7YG0zDLv0E3TKy4+EoZeS17zMMbpCr1Jl+/M4dhbW/qXAAHWiAJ4OEM+WYNmso6iLn/4M4at
Zex9+iJ9z+6p34RTWTYe/5FcMx+VeUJSfYoQeeKgKlXW2eSQP5CgW/q+LtcxlKjiKvwQQmmLtTj8
Zoloy/A7ordLCWNALkHxR7ssKZNtTi0RbzoqjJoVq3Q8EkP+Kd4v9Z9EvJLJaW7RAkJHXdPh1KzI
AEkrfFcoq+R0h3yk4m9InqlAA2q+LSG5HHLa/D+ucp3uiX6VlSs1xJ5p05C1DLqX2T9ExlVlBspg
TlT1yiuzJCTerDZTCLsSu4Z4GN4Dp3nwqoebMB1I0hnt1tbS2zzETd9+TakwFMwqtsHznLHcyulB
lsZF0J/07IvjUlO38wuve0+xBf7Qv+cXqm3wHyw1ZLYR2XvzzUu7CtHTgF3dwwr2yRzwc1W17y6e
Z8hSPI7iOZO3mn/QzRPmKWV0k2yHZ3lummdNWNQFZH6DhOFBKjjXHjmfaxBP+grxsFOkwPEqHxAb
MqYnjmyP1Zpp0E6AuTlGlE2kPHJWRg0Spw1P825lAL+zJESEaojmox8PZnEb+LKH7mAOe7M9K9Gu
pQcLygn9CZ1fvFkkeY4NKUYSyjb+NosF2nuP3YXQBlZYV6Zc61IJ51g8Fok7f4Cqt8JogR+bKYlo
+ou24W2Us63R8Zq3yaZu/83QqdA+4+m3VWGDhycE01KnEX64qPK9EK7IFfAo8VTatOHwt9HZwuWg
KNdBveoagYBfqvwhM6d12bOpvsqeepvN1HJg4ouPTnV/5MBlxiXXIZftAGZ+XLbj2fOvgXWzcNNR
wrMg49w7d2zx0p5lsPaobZ0WRvAgJqq1QXAB2rPTtDVpmmj2xHCAQS9zcpNt/NDWaj6AxvDUJ/9N
yHK74gH1E9T+fALtm2CGhQuXKsNla0wVn5K/aZKdiAtWOFLMQj/Eh78KSAA/6syk5Lax8LIrj0tY
VvQUwta0jrP7ubwUyp8KB5DAE4wSEB/CZ9m60TMiE3EZ9Tuv+CnUMzX2EtcoOvreIeJPy4D1iID4
qUQe3c8h2pa/+qLBtbMRDRY8sh0ZlXAliMo/oMReHBj3qAFComDl/1LtX+4frYn0siXLGk4grnLL
/2cEfzrt9fjOum1SAORfwop+5v19ZkkPfuNWykXDURMnJ+p44Hv3YXe0gj+UAOKPyg0xSYTWwcgA
ZnBJqDWbBBmpz0khozPfQyXWCTKLk15jEUfYmDzIz5GFn7rm6uLIzK+MD6VVgKMgcMj3cnVTxC+u
qExnHB1ctV4n+oNS44UgXOdbBs1AnW40NnrIg3un4sJBEy4CZQvUaov7vvyZvXcRyCBGeJD6qzoo
GzX5V1rnuP+t0qtuMiYcPGsV6mvAZY7yl5KionbIpGfxsbslTC9GpOQ1pfRq8UvGW6+2SW1b4mfi
0KDr2ggOGLycHOVacKN8VNbwg5+JiYU/gdHhQRJBUfF2wUjciXaWjZUeoXnbgVY17SEtHrqFTh09
ry4iCliCo2GVjuXnZCMmUeYigAtN4JQMfnjJT1ze2+bbbFatvopomlfeffZGq9RBLjLHasrfvLCl
yVZYdHbmrZP60Kdb1TtW4y2uf7Tyq24/e+nOF6L42yleB9VeUkg3mDUlwZLlHu5AFc8h2gQ6qVtM
S+M9bC6sQH4ObEIPmZZ+psVmKvbUu3jyS1mEmHpQje4rmyFN+W0dnuPoLi8HbgvODIWOMMoAJWEB
abzsK1rd6n9yt8frCeH/7tMdi3GrM52OsW3Rglj2fyFZ5kqbkxPyx3a1nBo+kcWfoH9SJGRH8ucA
CuK7+pqaJDm8qKhOcv+G0ZTal3+wR7bI/4F4pAHsRz11vLHcJ9Bi8WsAiZ1/Db4OKXCSCbTO+Jny
py+ce+miSfty5MxizMeOu+jAjCVC4nHIUF6yMJJzoKykHgX+j24G89+NMOsn1nkfHtMAQhXnTpBf
YzQ887KmyJysQbvMG3WdLt5ST63FMvN4xY5t92nydOQ6mWX9p+mh9sjuRM2oyZ6lABkc1zJRmyfW
fIZke/RYjPiJJWxgGX6k6sFyo+JgAC4yBiO40BGZQspQRBYQ3EQTgreLhz/ey2z4EADo2K8140yD
ivA2p1X8TEmiL9xa2yQEHcwoRLsv5eMcy/dOTRcmolIOvAnUNVfixvROnAGcCiMGDYmNle2r0Hhm
y1+53xnmrQ2uZnHodbcq1tTJg398Eegramh4WOUo8YWn+jJhsvr85A07fljnk5bmjuxyJSOo/27B
pcOOHFALWZlxALAhcdHYjSz9xbEFkpQ2hX9B8IxMVgI8fRb1WVdwAi0MuhAP1oW8RjTcBLdYKZSX
U1X7/344hq/h008pEDsE6W/ZH+chWfNDNNU9ukyCQPK71q9jKOAgu1pcMFpEeD9TPiw54bSNQbOo
2zDbVBwyC1APgiwJHCQ7mXOWj0nYqilNbMdQYsp1m+pbDpGzPFTZKbt1bd1fBBKWNPYw2TR4DS9s
kXbhu338NUHKZZyVRvLTu7p2gsXMdQddshJv4g89Wc2fOYRFaF4xsywDkWQYzJqjm/k3vfvX8Lty
b9AMyZaw+At0LlFiPvuHxX/t4z3T+7sYb1poGSJIv1uiUBskM1+ySG4QsPkib13u0CLewMzh2d7M
T7Mg76pt9yl8c5pridtIJ6VmyFTWqKc5ktdNjg5wP8Oahox4cWXWmym5BdKTWYF0Pjncjfk+a8/o
lqBu792SVbH6abVfUwEogSuZCQzUi2RKNMpl/geL8AfR9OSbEfKbYe3hi0coUOUyiCc05nwiQC7z
KdusUCwju/o2EPQ0zTfX4GDsUmtD1UAA//MiDQT7BjoDRlWbHEfcUyOBpXhPxauqnqLiDqCcGyhL
hzNmw1A4jSN43HpM98UaOZVHJOplhpDK+AuwTlcOhXXIpaeUPb1DDnJAkHFgrCSUkfX0HcHHStWH
SaO3dTKatTweqm4n4uRgQu7R+IRkcGr+/KrQExAVf6Ma8gl+KkAlSf1TYuW0QGutak9VwJI04eGb
Wwql4oOvXfd3846XHHs3XI3lY96cB/A2ZoMArBEtGWZCeYOujGN1W3HppcN3HbkpUIKQvKLs5cmo
ZzDmtOzBxpYYQN44txsuXNf8sPnmrFa60xl3lh38v+qi7dh8yKf2xdN8PGqNG+SXwpyc2F8Z1j2e
Tuh9GsmOZVfHZt2txnBVIJGM/41xSpXgfkZdtGDbzmSAd0jDZ90uIM1EZh3hVfFfx+XTTL8RJ0NH
krh/SoMfHYXVEB1oFePy+ahRuKvGryBucuGkQ+0F8ChMKmJNuP01tF8DlCX+umVdPmpv1y4N2/NP
HVV23AnEx5MjsphaDWb0Z1L+edpX6D309m7pm1J2m+Sn8ZmOtkNBtvW3QO4yJhS+mhnLHhjWxG/N
uwUYzmd0IJYe8yqvqDefhCr/BtRMM9OO/dAxZ5nqCwnYHB3IQMlcQeNFyW2b9qE9DDdw+TzdtWAQ
5drz84VWQs/z3IQc/ceSXFJ8qMuUkzohlNjAWd0x6XrgHgb9H7L8njmFdmActO7i+NDFilKQfYXY
hmOu/OkDOoKK+8Zqz02xlQPUNsmHwOuKaHeJ/bEV1k2FOvNfTDioTqKOlvHekCrhUTEa+Tye/HjB
P/QauNJKTlZ6aYcYnT87NPjlCnMUK8f8vI3qt1zc0vqYZ38E2y+prkS2fBPFp4afz9MuPGgDoh/Z
5xfOrk18jm/RdDEGrnBwTncgi6qAJph3HiQMaNx80Hz+8QUtAytgEmTrnHvDL2pmaFXgTYSLRbRW
pTvJsxgH0Ex3D5RdjAUnI7iGIk7CDR4IJ8kugf2TeBhEBIhZLAAc8YlTiUcDxdMwJBTqEUObW0tN
lRckQsTEqxrLITgDDLHl6tYuYd8mmnlZ9RgKCeYYD5LCWcPfNez8/Dm/ibl4FC0gPHZNIlcX8fgg
1JECq6PqbeaVe14SuCZ4ELnzAXLmyqXQxWy08KSnVW4mgSpAazn/ATKoKDFfi34WhY/3yHK78YZU
eaEUp2nk0EDiu2EvSKmgiRyJoD5zn84jAdqEoj3NMZW5/KPEv8D2hrwrs0OqucT6koVE9RB3Q0cT
3RBsRuk6gDeYTrZmO8xoS9H34nft0KtaX5HuOhZDbYEjJ+VFZ0IzdFcfN4V+p4tm0fHxx+lFaT4V
HZPkKimOpvyePwlD+VD6e+Z/Va9QpyOj54oWDqyEnFSCtIH3IThb2AFOfr6HEJvXZSRZWCCyWTJY
PPw/X3ErPK9x8jVlez63COaolWEAFj0Cy73Rf5UquawrJgvdYrBeS/3RrI74HlHxGSQ1MxTPGU/x
scLk26wGYTtuRwE1Q0H8KGb0GKOQGl74eiU0fDXrA1z8hPgyE7986+JVN0gGW0e53LkdqQUH82DV
Tt3uG+OPCO3hoyzPGPFN6gAXGBT5f0sgGhd1N9yzJUCYCACLEKdeMylZMhOZiC3rO21uw/jhMcJF
A5oDhteM3Xlduj0H+/y9Iy6csb3coNq4/TEMrJnNhe4J0dyp4Ttf/mQ9i+8IvDDgUj6U4kab/XoH
IqcWFVXUEot0wrpj+CdPX5u7biTSa/ysppegPFv9jSrf67ay96MUuEIWoH/aQ56uevc58zme9wU8
rOgwb0hSnPxGGUxEAUb5V+AxQuLODVqpiATMQ2MhreeoUmcy797S0MPd7KWMmquWAd7bedEFxd3M
+dAcqnnb0dHX6N1EIlXUjyG9l+FbgRpG+2/xhEjwNxMsSFzxmrN8V4FMRId2RWK2rKR9i21buoyk
j4dOspqrtz9yQisMZXJ0YDNxqhitvrPiOR+uevOSuGD6i9zwZpHtJmIebmuZudHHr3o1NZBoAk0j
dLMtwxIS6JhgWXMp0OD816y4I+K3gYV1aizbJDOv0V1zOAXyX2ks5Bba52B1EAcveg1Anpk+UtoT
Ml5U7ymRn6AVZPMTX28BWCojTu+7TwZ+yjYLj4FjCjtus5FgpgnuE4p3FXxY/YHfG4oPYBk88Tas
KnuIw+3seOkwiaa8HC1JLf42bnYxarrYPHAmivjax57sVuNXRt6T6xxdxbE2aoC39RBvBChJxW4Q
eGK5hvkkIg8fo6E8WpiIcNargLojuuBfkGJGBGgHbCoqiE2mK/kYHmxWp9nVsElI+yCEUN5K0kVl
7VS9b6H8qSauyT2NiCs6IkQuRe7vcMWFov23y4B/aYTHULoVd+dZoO01ZNEWm1L/7KRpTpVcqsMj
8R5jxw7/toQvIfmifk+jbVxzB3EVT2tGZhfja414adxo63ZFbpmNGAP7Bq/A48Whq/1DBQhnTrA1
Zq92tlGNuL86rgokSWr1UMWGJLOXNn7NeyHORKs6zXtnWf3U75gTRAPSmtAKVflJqdgheVh2Qn6V
yl1S/dO8I1hUTipQdlLnq3u+a82ey622S+MK/SaVVxMRr4OJFfgBoMowiR32f+UyXEo+jQUDKdHo
8fvZzodoqVGQ/HW/nvgyrV2gzOHmP5l+5JNhhwk5a3EA27P8B9QvmhzZutPrAz9IawuJBvKWkBMb
B4v8SMOVqpyK9uD5/ESkqV7+IH4PF3BODADjuMgtFjABSkCQOdbZca/qW0XemRWQ+hpRnIpeFqc7
SCLh0Hp4V3pWO/0XhorYiH939KjGl9W9Qu2vL5H9aX8UYi1Ig1mOHvcXzL1GeuopWo+UMJEpt1YT
6FYHhJLhitigDgm7Ji4On01b2gUYmwGn43UtiuQbdqbG2I/dCppewqqH/qydjnpw5Ts1Jyg5RqPI
Iue3OSSjsiifGSfWQBVASb5vOf7TUcQkoKxle67Y+lukd5IJEZu8qvTkpWfATNpj7IA0igYpVD+g
X8s6Kh3OMxcWfTTCWylfRApGXIjSAueYAEITM26QwRqBskYSt3QcLMmUZTniVdWGpS8Bku5q8Zh/
MAfFiErEW91BrBRuLzylAAaZ/SEjwWO+qKKcg/GpE59eYBzIiOfuRifipE5KJhDSJGOUvYUT+C64
OllcgeQyT83fRqFcuqDmbPdZP9idZi2siaYSwjlq9vygdUgoskk073fCQbLw8KYpxHgtR82tPwZW
WnUFwG1pu4bhOzwb+PUm7WAx8JV4xfV+K0wLhrOlUe4AV3R+F1wxS/SnDHbqnGXChuGNRyk/z897
Qk5HWn6UfPl5T84NL0Hh8SwRGH/yb/O9POtN4K7kcTN/+S0tKKSghTmbbNCDUBCCALJj7WSRlT3g
azQAdZh2uKp16ylOe6W4lsJHTtxMu/WyJ4eCoqzl8HOC26iZvKLcFqk4bIgfz7HTNgUjrpdjp32S
jcCyhwAUMHN2veCgVYozdjzK1Xbz1BW02rLldza4oRFnLCcyxWYRdl/N1iT+8JygmzlnEt0lbj8t
i13V1x0xJEVYFNxCndZZTPh/TZufNpN6CFrhgDKyfIiUnWJbbmSSpaFv2bL01lpme4xJAGOFoO88
MFSLmYnobNHmgAf+hgWBM4OGFCSU0Vd5Zaxlf1doH2KE7uFVVmvqDTkkONdn9QpgvRmTtB+QDjc/
NiCKgrH5NnEDyfmfLl3K6UBkk6oxU3SJPYtSE5nvCBV0SV0CsZP5vovWSMNUgmtKSGOa++jGcqr0
XKnbCUzXInCSt57VAbWSwYvbmbcmfvtcC1AH2tlPzo0K5opGFS9TYHyXWPQVDCnW+DPLovrW4XRm
f17lwpYSpSXPZOGfptQNR3JGbyOyxKCDSmMfOMccAdhVEea9p6XFibAbpc+KXuuq+s2fSnnXCqQh
IGn6wJCPPFCbkg1BvTZ93UvRJBMi5i0nwXg4V1RHUMjdgZl1IMSZYSBMacHKzon3rQE79lTYGqCm
xpaE87TdZnzLGIuzf14iYp9yJe82H6bzL2q/xLqC0BGXojTB0llAhiijUFelcNycpbzZak6q0UsG
kRfy0w8m6An0UF5mpDfZRPxH5zH+VKXTCMs820kC892QjSAEZy6cKRhcX/mWBJyt1XftrZQ56upW
o/AICcAR+1s4+wmg+000EiBbSw1J/AyAVWG1aJbyqkjWDOl0zx0CmP1KfvASu6V1bPWvCnHGmDDO
+ajHeUVGAnWriKp7K3TQGqBIeAs6M/wPVfQQELXqMj1QB4jqlfhtcVMPu5pfQlq2zMSvcobsjJ3i
s3RVy55VomdeAH5S9UvZ//Imi4mNrVoWlvQKgybeW+NCiO5aJJqlwFhXqQyjZFtLtCXjJiTEB2MX
XJ2RwjscaoM4F9QqaHQJCrADp+scNFqVDdDZrHvrUUUsCbW2sLjtatfQ+CTjb4bIcHKppMy1g59C
RvF0KEw01kQbS1H/+giyTb5BOiqJKPzzHH8V0vn60mYt5a4BW+bjjJD5IXsRDepa/KeAvtjw+Qs9
252zpVsh3RQo/038KEoOs02vZQJD0DusQSlhyAv2MfOLM3AhTJ9EscgA5mey6SZ7WFFhq/KSQ+lP
djZjbrt4ZL9nRZZE+leYDgdGQ6E9mO0n7ehk9+icRokksUJbjjYKjgQAWJcCBfSJHRX7bEJr8isH
DnpyoTpGOEIEbs5kuFLusCwosv79V9VniFl+1jPBAdLln6N1iHGmxbcA4ZWJekNvt/NpLUcrrqOF
Ki0FTCU41K23QtQQUZcM6/6YrSzvLxfvMzokVSOTVbWyctlpVW4CfjuRkk4uhQiLUr43qJVqLn1G
S3G9GmWQaMIh/2XGM+2ceuWvlew8HwVBcCDPsVoitbFW3bglf55jQQ5tMTjOEBsei1kfgzLSJZqb
ecwJ0zW4I5WJ6Wh34640vmogYJ0abT/ZWmi0zezTylAk8OUjafKuAUrk2fWRHWTzouebPLnKFX1g
0jU2DIhr9CeI5nul2BHouWQRCk7qukJz7srNnj+JTcVp5UPKEVgzT8rJW0leHrEafyVX2vw9MIQv
MbONxZck8WGmBK/YEiN6fprPjSa/WeV+/mCLeG08ed7mK4Ds7FS8NPKxqHrbMKdNUOQbYxKdeKLN
GpdAIeernrtr8Z5iw/EyQgBKlaEJReAsOlX/RmegGxgOYTdN/ypUZIa2qf0vX/moEDwTdo8c+Skq
34jO/vvowJVQvFoimaXjhr1NyV8l5hQSLASQ6dCDxgNbGgyKfC4hJqM8/TD0Zbbm1SvubfdPQCA0
KoxL1D4Wn73TOjHgG14SsrOgS09FIS4G/aqCaxTWqQfIKB+R/85azn10JJzR6fCZ8bInZGEOFSZR
gokJK6syoqHveb2VokvQvRVc8TkVmDk2jYhmwsaNWDXotVyWSrgGoV3IIxV54sBShTi/2Zc92pUJ
T0cGW5avs3bfXSie4CQuloJJip4NXQMkXjuEf0iL9l3WK110STQzWeaoIo/uZfanBxTzfo04FSbw
o67/iCiiCcYL44P1TxK/xfFYoVMo7uQDoRZ0TcJd36q/Dr9a8/KHpUe5+caFpB7MHsd6vObxhWBK
tR1setyovoGfr8VVqYMpLP40pjvKKcbskwtAErbAfRwWK8g4bLk70y4JGuMlZt2Mpy2BGrn4bZkn
L6KC8aRAvGNbxuzCdiYixLp5Hs54ea1FG7naKFD+qOQRqsbqxuBPb7HBWsOXJuNIgAKbH6/R1LYq
2WY6NZQdJo//Nl66HlCKI4XU0EwES20UEVOTZ3UCg6N1qIKFLp6Uoc2YlaWjg5q3hTMutkUxnTwK
uJb/yYUEeeUHZMKQGnqZTzDD+xZ1ennxTM52D0QarBkGw5WOJ73iCEyiv2q4zAPxkAIgVh3QQ4wL
+AkXa/0rlvdJJxvHKZiYJpQMRwvpA6Wa8Gul+ldOZyP7zDA/liSY17z0HSdgxtSDxRuAlJl8aRKi
SorWQcbNZKK74GuhuAuZDNuJnAIl7VBOEsht4I6CWWj/zPoJ6W9hfF8w5QH/10W3fFGkEB4Iqlo0
5X78AbM1qBTzqkeFNUFVFiNyNfp/bbFM7REybV4i9fod8BdPNRyQYC39aUMGFRY4tDFcru1wxhaa
XJUWRwfqTrSBpN0ycJLHYEAIa88K+nY+BLsScxlibH3LPeNHG0v+nOxpJZdnD9PRHGk2lr9l8Sun
bqDcTH6TAvgWf6NXHTrlgDWQ2413BSkowh+52LAIRqnb1L8TNsoO8pYsQOXXwo2sV999fvVDV8td
0/adWmULWmSIdlfxJhsQFtEr/f/TbAAVIZib/sMPAlCg4mIy64OWYUj6KM1TqJ59Rx6ARlZi9ZII
eEnq/4hULd/qtrBsYQoc1ablZkG/8oIf65BDBn5A3+2SxDzMOgtCzZDeMOTgTgZXHZhJNhqyqrld
GEtwfKjrcyxt+35PGDB5SXeScQ5eeBk4VstiOUfxmwzoFi5CRnnawbjpMIRBokvg3fupXg39HRv/
IoHNDxq8uNAQK8r9BHVppKtklfLP/Wc5JMT7z3kRYguKMldZa44qrLxoXwsr8uljk22auJJVAIAH
ZAQhKrYwjxxbsGW56eTB81MGfmY/Ydtrws+yeKTJF7hhJrjzsis5XHw6fl9QGaniTynhmnRmF5L2
OgjRWb/cM1wk1e9dx/eZOWCnPXvYq+tfqfK2iHQbHflEcW3ZukL7r4bEi7Rv/hKHcCl7Dy1+M/0r
4IsdGF+y6VJqQCapIz5AMTTBrYI3WTfLXo4X5S3g+yjDtRiQo/yOuj8RMT0YUKrcSv3cMnjzidiJ
shmuqepwqAEarQbRzRtXrC7ExpGu+TECfsyzoiUfyOddxvUN0Qh3o47vitxc8a4pZ8C/iBkITS65
vIQn0w/GcvZ6Zezgjqr/sr2CTNF0SjWUFh79dwNFOwkDXwpGMjQNyfiVUtxqfQbRZxC8G/0m0APq
7enREerTuBZWpbYr5H2bYr9k/CIDqQJ619k4WzgdAX5HdQppH2JN5V7rXWFcF/FZV0+yeO1rUoPO
RfBWrD3gVl5u56Djn7JcE9uFsc5ljLXhaOVoY6ac3MXGMK+UcOIqp/QpOY7dlXQR03wUxl4h5Q/C
E1oJi+X0Wegf1uCibtO0Dw2QSyt2Wv8aAe5L+Wyk2/kPZx7rs8ss5SPBt1CPlQKocJU4nofgT4ZK
nRv/LOpEyEmAl1jiDDdRubafZvYhNK/OqZwUyDSeixY4UhQ2bZXnNCSwNZ6IhVMP00DouE08TMOz
7S/anj6LAxy1jRcRHdJAurY9T4wxixlwS18AUpyGxEUjxVOuhecZjZ8IB2D4U4Kj3I7YrionxCav
7mT5ZNEKAZBERAwIZ3MlPhaQ9xaBTkzyB5+DLcBHM+H/m5pTEv7JxDx1wtvqXITSsyY6A7Ax+z8v
BWHWvgfgfrSAFLTieSacRvu2uqd00NSFhWrGIl7wIJLWiqRF+I6z+S1ZTrzVTJsUB3I7wRjlzkzd
t3i6kFBFwjthOgCbXRrWX+7UebVsVdKZD4UozLMLilKZA2OOxVuNwSuHZkXZbvuEpPXxXTG/gEhC
6RE+RxrMhJWf3yPS0KPfnvgfS3FxJzqY5Egg/YdKg25RN0cqpn2BXaELqy1m0+CQwY0x7pBrVlcH
hKi8MAPhGyqSKG5wXTzy78jU6Esmsk1kPb3iFU1/0fSP98+26p0P9Cm3LlDvUuJOXhXYwBgB8JHO
oe302/MDeYWSb1E7UN+7ZCuGr4sJ6aXbby5mtpjrEZNK3pL8FSSJGzn5KCuOzBzdc3IK202u7UsC
WCzvOCkXfj3pYCCRR3MQWhcRRl3qrf3M/BYQNCARermTYSa40IIZByo/KdpErvayzJ++Y2zGPJM7
ZOKmJpkEi6k7IMXstCdVZjDEn6RFLSLJVcJgvrsked1XB0IEkCrusjXyeXVTutEamr05GEp1rqU7
jwvMfqRsZxG/Zh3PUnEuxJOYfEMiIT4XOLKNeNcD31fCm76o5ShgjeRikdAZl+aHIWzI9sQRjdl4
1ysmyugOgfGvqm37+DJQiRLbqoLwGaPVkL+SQ8Lc7C0bYh2S63wEjNGDCsRa/7KqjWZhhrSpyCXA
Bkycvy2rzuWHqf4BcMQcPS1PEeoWFKV0FG9ZFWYH2hqK23ryP1+HpAR26Hjz5FDKNP12mxi/Qc5j
BCBATvfcWBxMpPVq6ZpeY2p4VoiO07ean+W3x1Fr7ZBKjuEFBG+hSOxJ1iUO/9XJTgkdP1/DsPj5
Z4rAfxo40EumYxBfpKn0C/gg2savB92QVdiacfaq2okkn2AdrSc89A3SN8TpiExsKIZIhuSWu5Vf
AVqK14yhTxlQmvUrAiElMDg+UZ/d/ip0nwgruAk/0EbaivJttdwLMtfkotZ++pAvOAUtFlbzhDHG
ewgnu/0TkQbOMMb4a/A1tR52bdhLxtmYjxxs38aTHq+YgdbUyzTAADPmyfWBA72GECdMFBYTBXog
u6Z3r7qXlf3F4PIa+KiTjBPnAFrnZlOwefrFZuzfrUo+OioAMl7iC/FcARMFg0WHmmFCHYyrRyUU
X2zAIv1q3cubkHhL8xLLP5J51lN8xcTpm9TTC17H1AF6LR198WFV79ZctO7o9sOecJ1YXPfTobM7
2IurOH+1zHQdgQZi5ooYkClkQz882QD7gbTW1rLyDv8g1WbqRvVOE8NichuxZfjACubK7Jykecw+
Fz9F4e+DDxwGfmuQoUlACHfsbSijekP7VlLuyog6mC86bUGTHIWIMT5rz983PeIUqnFxqTuew+DP
9BERw8hJ1e8q/T9biMfBBAEGfH+bq7mRTXEN8JmjHTlYm95FqJdEjsCn551jnnXxEPUPlkAzdwSd
AA5QQTCXfIRbSzaGvkJNhaga1EKRiCXnKhQoRkbTpZdu45RYGnfwfB3G5Jh1iKjhBrGDX3GC5ZId
XBDGt80ugR3VnjE3QiDuhvE8Sxwj7rigEew4fUPDB82W3HsSL8BVc9rTEDi3JLiw64YWFhsiMTOk
6KhpKmMnGm49rIYom/XJhKo106Y217r/GpFUhMKBKyVJH3J4BYBHFs92icIjZd5ZhOXNbBAQkrFc
K3z3Lgt2Mnyl4akQrm3w7JJjxLtRT3sQjtrt3Vpdz/tBntgovbryIC/RtGfrTPlnssrkzavp4SOr
XUIeEVN87eqd7Oj1wWj548qVJ+w4u6HIeTaTtSWuvgg9XgiA8jyT4Oz/Y+w8klvZtjM9lRe3XSml
NxV6ahBAwnsCBNnJIEEyvfc5nJpKTay+fd4rVUjVUeM2ziUJu81a//rNS+CvyamylUXf33vgrr6D
ruEfhZeFZh4cE1u4TSxihrC980gzU9+JUUZujlwe74Gci7p4eWvGD7V+6K6zhCglSCt48wN0wrEC
Io+U7Whsugr+opkuDJ4eOS1zZbDRc0WXPZU+4ssV8fPAH5Z0QGsMyMWSw6kiqrESh07V7Ko7GiyM
DqsGNrEba4e6xRKLg2s53bmLRPFjgk7nkBRlYh/D7ofCC5Vy/hat+atqHnwXGYnVHhNXCGRIahyo
P808NYTI8VuImLD8T/djdwrbt6R74hmIeIBEukYEHybzmlxCqfmImtswaXzie6/ZUMdXZ/yyey67
nmkKZUPB8D9++Q002Hgci0t16YPeDvRgfvrmc95QuEFxx6XiFs2ZPUCN7E6ZiW5VWoX1Sw4CRk8U
XSka8TmN0C/a94Y+vX8VHXDfnTTrhCBQhLwES934aZJNArai0FGIvjpFAsUwDasRb2SAC60l8+6B
wgkxbYhOIjR0aD5KZLjackAgz93L2wiAJ9PV2C0GlTdHw5VjUX8KisVEEqyYcr+wAxcktIdi+qFf
ifcQHI8ueZYlRXlwYJn3CtVsN5DiO5AA+OHDjyFKs/mWjRW901jRqfXz1llRJgz1DeUkxzMbABIZ
/nWkf80Cgm05UStklEVbLhPShmvyuJCPE4gzC+1Pu9kTdA2NiTRA7USHIzNBRHNFrSFAQT/YOSwC
URri6jivKi4J7EdCYNwuv+AjiAPJIW2vw0eTLHn7enShaFDrNfu5zN8lmsuu+iqjnZhP2RALcNB/
oTBIgy3rS/TWanuITVIomRFq3k/4RbaJoGBJI9dHcR70iJSTYCZBCG9Pdv+LREGCpBGNyyBe3nyS
oTkCp/pDxUcII9KW+t6G703RVJu/nZa9JBaWB/RCQgVAsRvFEFMuqs0BhIVwHb4LAtenSToyvtqp
cwzijZ2+D1TddRHBbUALmLwJ1CFjWMwnYUSIUf25VmKJ17fMEJ8yy4GLq7wCHqPkT8I34nVeeifm
HkOqwF0TorZS3iturzqjDfHPuoGZE05VpELSk5FfwAgMCqRebCJkwWoHrHKJypuq3qRyp9jbCc6l
ps4pq9LkI6PiJqYXh8tLwRAoz96ZN5vmSnYonOV5wu1EIQrJoPhgwm+sCbdrV7mzBRbLoEiBpXbf
Wgl0YBAkxGxsUkBSRJkdFIewoAVQdMTAFdJY2vL2To50nc5s1kwZtwtCQEjXfU/tz2L4yBicvTCL
qMGPx7lFlmiAPzWrQEwN2DSmiRap34tTniNPiIVzrqFx3DHfoobBJolcH9WNBs6UDWdOrf8g2hSa
mUHV59U5HH5aaJJsVyyPwuLKGT3Tagstm0NddUGmgfAvnX7FLoFFGts/BgmnEpYyDYvbxvUHvnRF
xd6jMp/F/TaottQJYwNNqQO8A88SZq+j8NVbeHOJ2g1gPFHOokuPdc47zK1C0HgfEkExxgtf2CLD
5kD/MeN/C4REfKndnZdIxeh9cSszpxmbzWeN9nA5QDoBViFd04hXkbmVWRAjVxqUCg2Vk+Yw/KvO
7OTwZEACV0iK3/YIB2FHYS9v7vKQmc9F1DkRiM6rIHrqbwPeeXW2svWNTv8Kix9SJwZ70Rw6i7EE
PCoheVKsDP6yzU+YyTeKO4XP0EHZx0FTHuChyEiPIGpn+XKyt4w1+24TIHIT5CKJlJ+VaMqovUAQ
ECPSGm+zCIfYI9A/U65syaigledKO3+vHzmGJBp0cnUWOA+pQjiBLYMMy9EYIEMOAeuCuACZ5X+K
rNcWh7nwO1C+PBv3dDdya4zqmfbPBaKhhod2eEg+KC01CLTmnrn4O0epoCWzUpFGiiNOshZ3k4yB
hv8lTOvCe0REhAnqFhhX0zzqbzLqAEXbpphIRbgBFcUlYG1Ge5TcpYSMhbDRrVOamEm1i3Rc2vq8
jE5muAVPxDv5pXetGfASr4vp63XIrhHvWg3kGYlcvUWSbCSMS8lHPpgAZrNPikcD+oblttZrhIkO
MIEJAom/A+UHrjiNq5oXKf2dDDrvdIHLC6YULxpH95AvGXkK+4LwjzZ5Qru668e1M2mQnrAZObdM
3GguQLEXXbuJRPwCSYnlyZZOsvnwGPw7R4YCBKY4w4ZY4mKUZ4zom/Rgyszkpy3nm29AdpOFmDGi
8/4zi7DmlvXpkKvl9+Dc2NAUS68+6NysNG3C1XCuFAcpAqZQ0kWqY1QElIeEGWYIS+NWOdIq6QkK
mnYRJO6QCw5rN0K5y7MfXJoaaTRJBqq60/MjrRa2dlykKhzeoww7KFtjTCCWmM5sn1Fl0XHAGkTQ
WosInMYLXClCR8gQYKMvzQWAq/EcDc8tcOeIwEIi7NUSBhPpRRZAL+dvX11lID7CcacLNl++RA0T
f7Pc5eLoO8fYu9XBF7myBLO5B71DKwBAZZwyUJa4IAyB19JO/Dc8a8Ru6taAjVqTAVDTs5YwwOnu
kfeV2s7gS0NNWyzREo1LaNvt8CUO1oZYh6A8ZhKqDzIrMkrEHOoa6S47NLcmrgJF+R1r9xL58d3s
30oL3jamG9r07jEyM7JvzWI2rU7zg9ooL9b4IRrVwjLcSj0Tnw2+YS3jNfOOZqa7hWPPqEuNYT0M
78K2LYnpEaGU2y49AKQnNty9z+4eGsvUpHVTeFotcQOcEiRqXXUV9IsMM2+TtHdqt6z5UC0LYzHe
osfh6/byHFXgQBVEbz+YKbQSjL2bTUZjQuQHD8rdfWO5MV8Sdl4aUe7KA3Medp1HkwkXBSpaewG5
fqHJ44AwcPHirdRUGA34qsVWsDGpGT7+IKLpNZII4/pKsQAf96a10cZ3WKalvUbpb1hXP01fRh/Y
T/SEKVGqT00gu/49gALZ1g6afMbf6TFtz23xUpMnkONgIR4anQuSA71+jQn0nagFxwazlhD2ysPR
rxaNk2m9Cp6vkx51+b3H/8haliXOpdgMEwrc7Ymhk5Qlc6PQfCacaWOoM1++YaQLlyVdax2ld/lm
fiOo13Hrr0MSguite19m0dRzAsxmAksCQZEo1xT5wT4UNRkABrwP7ieMwYgdI3oYLjNjGLhdU/RR
qL+4i3jVrq6Jd/dWU/aZMnAytI6/AcYAOoTSTljNBYyMYrEVOtJ1R25gTvbOhwrVIDSeZvThledx
hMVLedVSJ8vLzgFOIZMN/c1bSL9Y9jgNvzD4bOdYhzK9mTgS9OBQmnz1BSnpnwWpbxE8RLUpjkp3
78V8ZCVOR4X5TtBDh7V+gVFIZYQNEr7UXzG6fg+7WC9pFqNKMAFqpI6Tddv18PmptQ5vFqGnGkQP
fosbBTLsWSm2lTwrwGIsfyV9eyUVDLlk3hw4Zljm1TqTjJfSf2aRQ00MSQpCf7uq5w7A6F6MwRx8
EprilOs/ykCiGpliercM6NG9ialj+RrbS/Wkd+dGP+aZ9PLMMaNq10LHpOLt7bwB2r3U+ZFdbqln
s+qwzANDuZrFZiBGGsyj3qTtZ4ldW5rmfE+Yh8ObJFQuF2LyhSwosVujvSH4EBrmzRuzdaHh19E0
Dy9QABkl+/oHkwnsdh0hvtowdNX5/ovhWcII9qSnkq0EAAz4H8TX0dWWPhXWKzFeYnwdBT9hf0qc
bbfsI/SdZonAhk7opbMW4EN1vCLeVSWzumiXoXJWnZOeHWh5NOgtEJixWID1obN8Q9vj0gbpguoI
YZ5REB7VNh6BHLreJOzAqLjDo4qxF+mZMTwPdFHQaOKP7gX7kS8gPa+cl6OLngdPoJNm0rhWP5n2
yBvwXbl1RylchCj8ILRhEUFxRsHB996iPKuEdXhxleg6ZHmrqQqK/Qlp7F1ucPffSl+g8JjIhPXF
z5+kU/JUfIQzC1Uanp+gas2BKRGPeS/SbwhwUAxIXZLwkjr6MBlYTNS+9ZUWXAygveYk5qc+wMkQ
7pzkWUyv/8T7AmTXQUQ+3hKzQin+MrW1T35UwaWgvFMqR+txaY0HEFOH4c+0DMxlnZwy3Zlpxg5v
uXYC46K0WgZ0p0rduE7Xz80ELwv1hLwN0DsFEBPcIDE56lI+8xNc+1zyqBvhX4UbW0C/3MxtX/Pt
vUr2TkoOuF0w9RRiZ7TX+rZUrirk0wmosCqaRQQhSGWF+IsI9yDWLi1Yyx74MyHsXREfZc8LjKsk
yKgF6symFA3SjCaaGoixQSSo59ITs1wI8XRATINTaHqWTbUfH5IzBvwJHiExg87+Knh84DlqjGsJ
LQfnsRBg1cywqIBhU2hcgNE5fTlTQmik34RPXGK4wrvYgs4JOx0nKD5fUVeCtRC7NpfKOeXqIs+3
ApcmpRJ4KfG+1JIN/zNMb7jjMhXCSSPhhZTpQylvCn1dTYDAJCRhXNwJVltMXDPUgzuVB7YPDY7V
Wv6RI84sdkx0h/zHqBFyLpma1N7keulHLKNlpOljSmexo7VJeGcSFmYiLcYMqhswPIRNqmCG1eTc
vCYNK/QVlYvnDwETNDN4ownnLOeUwJFrsOSZqlOLkbQTM9Pxnc8if4YUkfW2MffpEgOvbE08nttZ
GPEtxSwOKEYBfBW9XkpTMGLek7FCoQoqrlDmGNIy1dZTs0f1jk6Y+Vqxxz4LDYiZLzJh9Ywlwk4y
odq4bYmJwSZB7yEblwAFEG6nEEqdWUeSeZxdSlwzGJgCpdXWGh8qRPmLety2V3SjNm1YYp2wbSdm
egu6ZCBCsjlrVhG0Lemn7utVUMQzcsbAdWCUo9FA6pBfOFha9TU0H1lir1W+wIhBOYsTuHDZFjtd
BiYwljorwIL9pNr3EKmKw+D5wtkdh+mLZnGerG7TbOguQYAV85eNm3ZWq3MivRalymlH3IFscsA8
xnoF7hTaR43LLcbLoMqfsn2U+6WkQPOex/ajohhuW9aYtsN9zi3B7igP3Yyw1gX70nXae1RciaTA
Ca+ZFTh6ThFzGLxuVkW27x0J/igoJ+ZcJUcjds5rR75Nf1hc4kbRnSOjotGDRsShKibjEEst4Zyq
bn0UsdMIDJyfQyxS7Qo1LtJplCDyvopWmmyxwL5jWkAJ15nqaA6POsNZ7sFcW4ogZOu/mUa0DQAk
8FToP/rioH4GxQq7DezbuQboRXKs8dxaCgDCdgh5Xrxu+w5N4CucTowMRwbnNUejEzKtq89jcbTj
W29/R92zl6cV4QAUa0UCzcu6GD7ngIIt00Ful3TZqUdhTnyIjiIAyso/LpiO78/jdpTmLAgcBqJa
E66a8yZSFp4doCw6ty7VnneCCZ5oQNbU9Awe1O4nxd4lyL7y8F3CBK76BCLFOc4gvrgATThbL9+j
fcBRLVB+DTJcnWskT/Nw+DDwPm/2kvNrtHvV3KhoAry7o1016ZeFOmWXKIb0s7ZR3R5VdYGQUEMf
rs6t3l9rCUUALETCdOcYjoTZUbPefYUdDotIHjfSInLLaEkjKS5U0dXxyuGDLSTvOkHcqDs0WfD1
DTFubx6y5AqRhCptmO2rIDVKjHnvUToj9i2UgRH6I1V3sgXRB0uNbTH0HL+MhSAokTTBlHcNnS6c
5e8qI8k2IBr0xWZiUmHI8CGHO71falhDpuG3oiFEVy5m1TIwQwU1vg5MiablsCqXkDOKFQvRXPfM
9cPoJoCzkWI0ZOxp0V7LEzRaHZeyxi2gBmPl2ySAHSHFpdmAvN/weJ6FyqGXAaEAGZ0Bh4OrxU2Q
s1QStHPckpBpKMspt8B6nPW44owWPZCWuSijhbFmDVJC9VpsuBO6cAVIH09vdY2Z5D7Tzkl6bfES
CHeob6TSNVjujHMWzpKuXLRGmNlTSdTFNaVjJtwH4dynnsVw9VYF7bbComQGNMeEArr6gP8mTV0d
3TB3GfLfAVTEos8QSpVGBe1L5zb5OQr7z4Drp63rbTquKvLYsP1pbM5u5iZe85XWz868BDN/NUzf
QUCGCuqDeOEYnyks2ur1j8/dFn5gKy4gyk576SXUHltIDAQ/AET+BPRqNlmX7aGmqbL1VVw8guGi
TDk7b1Oy+KJup/iPKdjbD91Zy1OwM9Vq4YxEYr3VeNyKATWTZA5aYZco17ApzYPkQKwVTm58yL0w
fhIETmZaJEhRRuLM6X+mpJdVKfVNa1Kd8+0QoRcxoAhcprUGcZpg2TGlBVZ7uAqg/kcL042nDhZ/
zkSsqFYgRobq6sx30rYiMzsnWBHks17d8AVtF3xlRXkyEGjhlm7tWvjnKp9oShMvd68ytgghDL+x
2cN3nXW0o95JdC+4Iwt6s90txbSlIhSyMliH3P+VUgAT9S8xJPwapq7DTDaW2JjYPQEHTi4fFV4E
er3WiSjMvysd2wwJ4hXX18SS0Cz2ZaCTki6tniDcwMwLLCD/YZOjW1+CR9cQwAGfBBw6bq4xxZJv
aC90+ViszmoNgbCPiAhfkHaAgEEbQlhC071rMIaGs4ZhuE+wRz/cK+z7CxTBa+2eYzwWXQ0VHG48
qcVZoQcvKBXijwnLQDi+1J1wuKv7RM4OdQ44tcaZ7kQrvVoMzUkXgwhRINrvJ55Mw1Fx2zHEVd8d
NhmKOWUlBgcxFxj2j7ZxJxCSefOWeR591b60iZufl/iFCuTC0+lqaeq08TXRtwwfZJItXv3i/c/h
I4+wPXc+K8kRDg+0z3xT2AsmuqtGgKAYLPZr71KhyHczeQvrtpXPWbseLddr8JZclR4PN8cPAJRJ
SzaeFS+N4lDQiwyaDPvZBX6d8MvKdh2fZ4AWEHkITbcyl58JroJ4eOHwvReUDUUY1AcGXD7v1UkO
1rDfyL2L8a6we4GcCUMjKMiJfPOpYLxzNRKzukqhopSr6QY+Q37SMAd95zyikYuCY8vWq+Mvq3+G
0bxDuFUDO7xWwV42L3XxnpXwpZbC5LB3qdZaZk9l3WPFhyVZucxtF7+qsoB07nreHjCkjz80obUO
mTQjvtVkDrlfY7hMPXYbEkO9L43hh4IwdB1bazHTdrFATYZ5rVaUDIDXwX6sX23EGnipk3jqsUww
Zkhwkdj4LER9X3MNLvDpDD4BhxIGAURwIBmCps+hpzPOFRY3xQaRTNi81sph1O8WbhVo+2CHxt7S
Z8N2QHnrvNhMwyYL7/qYrEz9I1dvrE5VQV4Fk1N0sBNUoZK73UKVgkvNMK2wvcWu5MjsidtUtFwT
Wph+RmrIy6h+VQq6Lrctzg6pzaF6HZRPFa5Jzd4O2/lkhjPHfh8pBGNCk1aet2mCvaa/K/4Z+1fZ
2xT6PjE3UbI3w7tjvUJga/GoeJ+UNWTkILjG4PiKdfLZAdqGZV041wBYxQcUNZ7MisZqLzU7g9IZ
PwnZWyNmLicytEbFzXyoR/oIJArrUnrYRKcOqBNdgC4dz6OKsNu5TkOUQJfRtfsgnaZpLekPFTJM
AnIlS6C0yfuQ3wu6rXyLaVrcivqiC/wF4+dZdRugC8v9Nx+o1JIisc2gI8mY11dkQdghTmD5ayD/
kteNhWNtbrpg5ZWLXJ/hVL3BFjKB3ZfD4DTlk4fJbbMWxC/PPIb9YYJoYiyz/HNUFqP9mutU4nMu
WSZcdrOxlZ18xQhTrd+18FXNbxNWXAxYpGWoLxK8h+HLLngCit3Wx6T8HRxqSgjwa71lznedgiSP
0POd7ssL2AmLKSGg493GlsCcy6nbm4gSeJ1lh7YPKwcQrqi/BNVpQDsFU7ODSUMbidmwOe4GQqsr
LEcAVqUWIT2Cq+iEvYHfDmhpF471UBJKrn0Qo9hCI5HjoWEjXfQ/dfU34rX2CPBk6wuohYgcV+z5
wsLD75TAUAJsXNjaOpVvBEWOzQnj59rYA2NN5okMRRBYtFR43f8hbge/Sc9mnjCD/czH74SGz0yJ
ypAv0Gfh0rT7zGtm81p6YJSESiTLLzI+J+m9tb4nVoFEBZ8KCmN/g58QhlQ6yoag5Fi9C0qdjbXq
jackhxOPZYZyzAQY0mPCUnQLLNbnXn8UY4tUS2eR+iNyQiLlPgavcKk1H3ouLgD7TjlWCbDIXm82
UkOlLbC6/DtF3EKhb1orDgcx0mpDDDtvDp6ofNTK9EibF6fuCQpiQMP5HQRcBg7Qrr3zmi05NHxb
ersUTb36eghSPAJw++cRY23HzsESxcOr8Sh8rrDEasSkISlfagCypDZmDddKZBxAeAZMj5T+PY2M
l0QYY/i/XH/4/AwR2STpHetPfwrJaDiYyTmRH/qEydfwGm0k3ly/yUmwZYhdEdK+o7wKytMIltXQ
5Obmt0Nx1fuHPwsH6K/ZKj5APlueuMvXBCr64P1kvK0eC3sx4G6kO4P7Es60XUJtoSMHZ+3Ul0Hp
ABowr7imbjXsy4w0KZcujuOqpbT6A/O18xbcI8UMDyNczHa2MdMNZvVesWboQTbqVJyqHj4/NyHc
6zj5QPuVJpCxl2TueLr4skp/p+MBEaL9FuedzyiJT081j4qyUunY0EkjOqnwNODg2KvyjwCCMYar
oodmHzjbakxE8fh1PlSklHX+CCTgd0zah2eiIzTE+C1YVcDVzlbvHjavTHmI0aQlzk7jGFgzg77a
3KZUa8if602vct4JxeWBZTLFa6ZLHGyYiFDRkJYLmDNipUmeDSRFPIbvCNow+1RwdLI5chzQ6myj
yFs+8Hy4k58GFSjgU39EcOGp7vd6/zkNW6UirnFBAWjLAHHEPTDqq3oeu/8te9xMl4A8Xgl7kQHZ
JqZgGLYGptq7aYCnQPkMtAlQ4kAyXFnrgC3XXfPkx1CuQ7fA98T5AXm18p8yP8bhZTC3Y7tsmh1M
+x7OYA0HTNoP+qsDDEpAXP2qsy3Q5Ea/igwAmAM71fcpu3pPo5/bIZP2nR2cQEy6bJVQ07SAJiFJ
QfmTGFvG1Al9FHMgXYeSiK80g40OHyuYjdgOpOuI0MEkcNUUTuYmIr1EOTcjcJE7ZUtEB60EBQfn
QChT2i2DHF5fu/gURu8j1JE6BnCYupfKODQSpKDXDNoDhn45A8qryHoB5pGaSzluhVk7Rc9AQNGG
qZ9lze2Kqfgx9C+efG/Kr1q7hOq3FOKVDtG+2MZ0Xy5PGUQnCb1e1S2mbuXrq9Ji28a4xe+9DNuW
W1LCmESmCWbdrdmQeIYxAceyGPvasX4MFPQVpiztEnUG8nh/1ogXYnbBpsLGwpYvHTY5HEYj6MzB
I5+gWptkdfP9DC8NmglXJPs23rDKCHYEImIECQiDeFfdeaQ8yPswhDtKTIm1stTXSHpzOP6xmhV0
w7UCqlcPbJp+ORKmUf/qUeFWzEvMccWcI0V12GMOtFK91yFftDKZO8u4lzDr2VvhzwQfrivcYWQZ
zIpiRv2HlqhI1py+pvPlMZmMbnbiEtRilhti692GuzjERQAfRui2kMGI3gjDzxK3G4T7fbkP26Vu
0i3uEKOa6WWoU1RagqrnZoFb0J1b1MnjrUmfvcpFbBl0TcIailk/1VZEBDnoa763uquJgr2uviRt
YQ+CpwnZpcLzwuxOpgqTJjqUOkvLRu+JMGqnYA4Q47iM9hFpNdZTbDoPLnwHpV5f46NJ+6CT69BB
kEQKgq2LmDqmR0mKyGDcDUxIWrTCYXdrePmTgY5zjm9Vd4tiglCBAmss+iZr2eGgXS67YYMZlx+5
sXVpHSof6gsFZQkqwA4PsQAyJqIWY499b2otNZwfum4naa9F+5UaGIbe+nojjQnd+YOBYYQ6hvsp
OUCEbbS9Ab/GuhBDwICk5+zEeTwNWWrUJFuCXPTxWRU7G4S54sNa9sNWm/bFcBylpyRSvb8S2wW/
J4N+kld69AlXx5IxNkHGjYfr0RmXOedjhshAQ8Dt3Mv6Om7D7NEDWoBRy6DvLCiz+cUT0sRYs1pw
gcLfADFKcJIf33hSkA+McEOZ1rH/tfMHctIWBCz48hwW+ibBIEOH6eUWJo+EjwaFZXQgP9Ni2hH1
R2s4D+Ut7+8ZO6YucDYavyQLF0b090n4TIsFjrUW31mw8ZqVpALNWE/bvBjAivDIaRmgzxAvW9DI
ztXgMrWfBsYtivJK4kFjbfNp62gbPatn8GTlej6DPESUjAz5XkC+GMwb9hHjGlZDBuWCoJcGksSh
wKjXB64raPBM/d7L1yl7ErcnqpxeW0lcTsJWMEKWw/y6YizKW2L8nvmvY3wzrS+xZcFiozehoyb+
cVbSrzAsAms3qktlbBX1TPDXJM4INDJW7obhewvVKuWGb+n+kwBcNHwXVSiqA5pfPM78FsbFr0eb
jcuFcuj8t3T8Scxo3oeALINN6N7RYBPniwFDrSTFBPxUGFgU29V1HC8ku6YEeMRffAP4aRPk0DOn
GWisUMXBCsEzFOamuUww2uav2NjQ9RnX4tNQ2ITprntijSlIY//LgYpHNQrdneVKQ8SXUqn4w1ge
sOeVD51QN6pnphwp76k1mDsbIlLis/bOOPOmNafdOnZuJU5buMio31V2LxhTWNBp5Vf6xgITSCbr
+ZoFXuhvvPok3JKCzj4thyM+0g3CQ/89JQLMw0WZKfar46N8RyVw1lCbY34rpijRs+5/+Bjb/mTZ
2zC9yc4SUJRq0w4vqXrio7KlPQBp4GPssc8cXK33yDElNy/PJViv129b6QiqN4I+2dUi6zxXqi9Y
/Lb0VvmBo5hgbHBgyMJVLcYtiJ3FwvGRBXIGaN8cg3TYPjGp4bw2ME0tX1q12Hbp5wQkiSTJX009
9gq70LgrwCktA4Yecx40cRY3GK5phyDGUuAhmZvUzwFDaGAw9dWYNDAYWvCO8GiVmlvfbaflFG14
6mS4ieqLN4gHhfA6YaRXYrS/VvVTRVhy96OMO0+6F9ZxdHZ1sTO7M0METFHj8RSqP0bcsAPPVX2J
6osq34vslPTzGJwqg9I4Z4/4AxkRv4p3N9PXnusuWErTCpP5qnjL4462i7GWj3kvIpKGGaB2s/PL
aJ8KEP8oPatgkPB49a8A76cJDTWwPD77H920jidISyu6H3Q7uXyNyoPI5DVImpvA1aiqYDPjsqzA
Xu7wG1211s2Ax8unzHGapBt5OKnKgYAfP7rp3rR0isJV44gw3WMPdV0DQYuoFHgOfifAUawvQR9V
rqJwkxufSWrNvN4+qPVAZ7hRMMfW1kb5oWFh7+jS2mpB5q1zyey7QCzH7UfnBdeFqF5OEqa8/W8n
XTDu0oPjCM0Eme+irK5Fn8ylxmbw3a6BWc3uG/M+yFdx57Zg4w3mX8sYwyWpaqAwfQ/Fd6HhC+E2
2jZBQTeOSLF+dYgAmf8DK1/ykN5/dMV724AD89aBZI8U7gZTLZhy8dIJHjL+fCroMMXkYsrcKto1
OG7ZbG1sRi2Txvrs05WOMwYUAz7J+lpWaC5i0FjvjKemFh+QAdTVLrG+dIOoFHiMyW4q1r15KIGi
ZfURYx+C9x6OndoiMb6ymikW6CJkKAePW8r5+H1I7oqFizpaN50qfyT7jrGJEgHJQqNXLkH/3qsr
Z6AXusWfuQ1Jq+HUCTCLqp9GS9EifU6IjnU4JZYwBOq35BJDZrIryDtuyEs2Ku75CuLPs8Z3NUI8
tOMAKgpYf3AuOWTq6eCX5xyTJMmgJZI+0vgDphmNSgFiAWUPFMYheYDZHAI7WAlltJCZH8llwtG1
6Un16leN5o7tpug/S4HdNHDx2gsmh5rTATLvuPs8gOuE+q3VPj1gsAncZtb0DOBpo4L4PqLJ8LZ2
uqraFekqXIpcqtxfQQZBQ4PhobIMlTdjpFCMLy2OM9xbjJZ9+SBEihlUEWa1bDIViJ1IdFcYdHNv
ivPVh7MvePapsQ5IpqCA0Db0yJfevAtVhLzCKwyfG+ahvDN/OJvDpijfcgoTqYPkM3wJak1Uu4Qp
gv5zNXjw2ntAfBOCeBcIoe+bJGwypGfk/VrAWTn8o33ePSZEUhJoastx5A1XXb1b1jWXQTP47BQQ
GQ5AkkdLiHKMlPQDWcXCJsDjaS2ngZwDCVm4JBEKkDxqiVy4dZS+pdMbw+rDlK58o6AVfW/0MzUV
rOmau3eaXJ3TPsC9AvgncAgK/ZyqY2huWEyCbK74qLhNrl1Sz2yJzHHopxX54ixarRFGGiWQ22/v
f1Qh0C0E/RRc2XEdAgDIdLrBWYvGxzBsaNxs/Sj15378rspPJ/zx6EFKk+wCa5MVyDuuOT8nP6Rz
MHiW+eYgropbzCSgYtmEW785yMonMJjAxIieflHWufi5p80d3SfmLIbk9iZVCrQfes0Akw4JsIiZ
CBOr6PHX3/713//tX5/D//R/8lOejH6e1f/+b/z7mRcjLz5o/ss//30fPqu8zn+bP3/2H7/2n//o
v/lbr5gS5Ol/fSDxcv7jcXn6f768+Wfz+Z/+sciasBnP7U81Xn7qNmn+vAbeiPjN/+4P//bz51Fe
x+Ln73898zZrxKP5YZ799c8frb///pcqy38+qX98UOLx//nDw2fK313y9H//ryz8/P/+5Oezbvhr
518s2VI1RzEUWZaJo//rb/3Pn5/I/6KajqPbjuFohmzY5l9/y/KqCf7+l27zI8MwLctyDF2RFX5U
5+2fH2n/YqqWatu2Ymv8oWX89X/f+n/6Dv/fd/q3rCWcHkOA+u9/KYZqG3/9rfjHty3enaXqqq4b
smXqpqHzGhWNnz8/L2Hmiz/4H0E99KrXyeosThVGUq1NCjVWMZ3sGeuyTHdpLEIY+5h4dVHvUtLY
JX7pU8wUcOzKpY1EwQgNJlI2nfAwBdu2TSlM1PRdjYzJ7cl9fykNrBzg85ClENfKovSntzL1rHto
496dMRErWzQpdm8vUtyadN1cBOpdsxAfZJmBFbv/HFUDZfAAnl6pADmJTCpZ7hTzeqoXpgxaUMaQ
SVsl2PslpDIH3Q9HlvOq9s56Sg0aB08NZz1CuVRNLqlV6ntJyeeT2oFkiulkOlTzjinXojHRe/Dd
YCwshqmwL2IgwqqCt5PFOUTPHFKgzLmWdSobVsNlKiD9svWJI53qVTHUpmtVzbDoavniawSmB9iv
EY8HvGvF1rz0rs6gvCViHOANFTk0g40sN+4UJtYe9i2Ww8AdXZs5af3GYWY11+BKWCm/MMVYfDtM
Kfx+aM6FlK+y0kHIYqGmyMJ1m/fTojex1BsUfaFpiPkCs1qoSZvtMa0Ay/EsQBuFJGQMwxXZlbyN
UZAH3NaInyFTuKnAWFLBGjU9OAfeuJNtjAspN1S93Y15clJCm/DVkfPKzA5DUH0pIYsnMSzf9Wr9
2jK+I33BivHA6d4bzGtyh5hGrT3Hebf1Qn1chcZWbZiEV42Cs0XvMwphtqVYjALr8muIG382KglT
YucnrsCgjb4Ah7feh0LDpUJNtLlmtDu9Iqs1sQXfs5Af/4el81huHkuT6BMhAt5sRZCgt6JIaYMQ
9UuwF94/fR9U9KJjpmJqWhIJXJNf5slycJp1xNU6G3UGkJ1frxrVzncytP/AhKDRywG+cZA2yiBp
GxlZhXMlZyRKYGJdD9dUuh5geNqeTQ4g0G0W1BKfXJMDLa2T7zEI6nWCckXGOXRtRmQM5v6pbWK4
sd7MVPYIEPAI+EzZS4XiHGydphGR+RzCqAv0AQGATIr1XZA0nz115BSj29depBQocjBTU7w/dSM/
28gKV10E2FJSLdZ5Q/aJxrkB4zO3lfEC23qPzGgo7pSmfE4FBgHdxITcCcZPzNI1NJvIHzO3K/B7
tiQTW4uDSj9m2aJr2MzCIaW8OiSSWbYVKQk6hMpyIBvbRFgh7JL9BXtuKoXbuMdHMbbdU23bceG3
OoVp5UuRAvKess0QzUi/uwwMmjQ0S+RufDyt7tkDYSgnmZ52W2P9tDpWBhLxcq2xjlhQpEN10+fN
veCTDSURLIcCV6KfRuehL7/84ikpA3UVNi9Ufsr82VE9AgxPM0AUUUl8NI0U95INGjQcgozEcFPK
Mg1p19dYfJJCZ2qdUpEsLqVD8CnTPvyUSN+U4XRzeLDHIYbS5/THSjREc2ZTZC6hAxNHjU0ktwiY
Q6S3m7pL50Fxeq8L4h60b3QcyjZJq2Dy1fxVnqpfRR3zhWN7bvLtBEDDGYCNRPFGjmOAvLbRuRMf
3JDlBf0PUCAkXHKpScjHKPWnYuinqQ/OIyvzOpYG4IYkzGKBeJQNnY59DBNZTtVp2RE70TpzPaLl
W1qGbdkyaNZi3hJlOd2zAWeMjhKhDD98Ec1OoyHj++pwRDqNY68GrbsqCaJk2qUI9an8Eam8O4o+
V8NGWJ7SZDzITfld6NFAkmx8F4k8uH1Dg1wYjjr5umhnxDAgxorjpjFxmbPrBvJLS5e6D6RllJhC
2bj2gjBxiwi0XacDuXB4pHQroleAWm7T4uauTVjNInzFPnkUIyXsIsT7NHXaGT32mWo0YrUTBi2b
HpKKuZLpzPJbYIABpX9UCRXwGxkd6r6Nb6cTBb6PiJa4QuGaa5O6qqFG2r1wlnpUDpd81JJV0I/k
vEXNMq+InNwAVYpUz4YBA9xwDJF3NSEAYfMBxlwOvdxiyjta8i2MrEfsFzI33EDm+mNdZMtQ1o46
SJ5U1i+jyk1Mif5ARqh9TlMQU7dkggjRwCOWk/LUGi5bVpg/fCWo9l0LtqiJ18Y0cQWWgTW0Otma
iN+pMTRMfz11b3rXEiE1R4U8olMfMGPz3GVFiTEfpD4jnkFnA5ar4B6WmngvMyIukkQkw3YYtcRV
sUqSoHUDoeobh6e6EWw9WpDY+1FM7zKQwYOCx7mriD7Jjm4dtbJ6JNoYHCaDTs4+n26WASHZ0fuC
/evBeDTYUuXtatYQHk070lZVeuFKwSC2gbulj0Pkwrv7NIyJc7FfS2cVN4Bka4eoMyE6T/pnHwVf
cj4SWYtCSiSXuSm0ZT0lNWSGai8ndHe1BnE0GSN5Vnzr2ns+ImE1IwXJocFqXxeAhYZyEgutr2iU
nnk6pb3StU7c9UnsZXrdO7Ls8iJpU32TUQW5HcwfPxyi8I0jynpskgrm2tBs+gq3nV/ERE94z9dS
BaKtaYFcTjEBCqvMrjJxespUzeHLwvHZDgFjkKn7DiwMv0YZ0feJI+FNU0oYHDWU5LgK22deGZc+
sY1dLkMU4FxCG1kQPzKEfdtvlxnDyb2ua/Eh1MbSVYaHkyrTt53AlZ9oY2F6H7UTTWmhhI9P08Jz
KYeHwqSdaCga/FENRQz//WMt5uAeEueizuX80FRlziwrxhmRx6HbFwL/oa8VS9tk0XK6wNn1/Qh6
wqo/ncbv9qGMP/C//02HFisbGl+fXCmzHsVnRXZP97IsSA6h9RqUwbgljQyaS06XicGcEJbtsODm
iHxvam6uxbg0LEyHW0fjApRq/KMUyAHQCPsbYCZyhko4c5J4NHyqnVdpGOkHi0KASDXWZQBHTxLi
k3OlfynVbV1HESJffUKqQWmfz11ScOz0PF8bosJ91Apj1UzB2sy5vGrtbKfLM5ZvKVZJJgGklayZ
lKxGm3JyPNVJ+52JW7/EExJS4hFDbQ/0UdlKyEiln9+aAVvTqHIXTu+CVYu5kRm6pari1+UiqDPV
LGJnzmsZT1t1Tn6gp2hJ3WdpPhXbPKsluH0kXs1nVJnMYlWNXp4Y5nsbDLMFvEG3tE2KcE6O8TWQ
0LTLcpkp2V50o5sBPdQml6IYQOIcZiUCkazmFkezAr0j1nIWvmSZ+2giUqfI6B6Na2mk6CSNqZXT
kA7L7PIRZoy3UkP5xUMmr+KS8mehYuvR/iN3JSvFeu+z75Aca28Hh1YZoKPSvEOmCD0n3XKQ2/uB
BfQNZleBr7vt16K0vbKs14TFV01nrUvb9yrp2VIwUjvOKptCNFAgczT7CalEAELn70JAH1LT8a3N
Hv+Yv4wJC69it5jSkvT6hG4m8szxwLeWU/hjlvBoUAkMuomrHPhJA2AyworI8EGEeGrKVykC5OHO
LZxzP0KAnVm2eDXMAXis3blRr7nTVkjBWkFuVg17OS+ceqYukR/4cBqdPkYa4qOcadWwlvgLFcHv
hYrAeoQxFN7biCpQUVEFj8xsmaGKial0nKSryGFiojbamjDYjzH8xErzZgyJ23FqnzhpyAiUAjmv
jkBKfKcx43nOY1XME0h5cY6bd+ZlCcJFHfYXR+1wzuBpmuWfApN9Jr6gxQiw1uxldJb26MqK2Zya
3gRBk98tGfD/iDgs5/cx29dUPliAsXxNXXYwbn1JBQdzFjXNyPsAaGdPPWeIRa2iqkZXsXpXziou
rGOJO7UklOpbzoc5xF9JrF3iNMLO3OA846xYm+3kpeRUXFEmnM/LBr6Ms+VLVFb41WSdM6D8U/Ij
KkCPeltuWvVfo5FE05+ZOmK3JsCptpt+IIRfam+mJNAho0VQUIGWwwHjxZztx1YAq4WzzYTBrUQ7
bXPPNPpFPUDE7FRjUTW2CgdyF+oxORQc7c184g7YKLky4gTi0iA5Db3cLUMQQWjJiGuU4jwknxf2
i8kZB0oeOFuVybi3GmMphY+qdW6qTiFFhZkzn423DSeJ0j5ERPzDk2HVMoIMs1LW101nKvfJYK6k
j8yJy1rFupQSHU6QfA0GCFPxcnyqy/2EUSlAJv5MW8SnSF0pBUH3cMJjxG7ZLxqzuMj9+NVnwLAK
Pb1I5A+l2c1Y4aIyRw5cLadjoFCiQ/0JHbl562od+3dwMgMwIVbSnlKZ6SJojbFVv2OjOljD9IwZ
1rOfLLRUC5dtqT4JstrPFvcPKwJmtrFOiCUAAZDU9Kso5acqiXoFUjWQ+BOxdQwxiVu1gWau5zg4
+MknQXUBIO6ekC/ndz2eIAREKH05eZxM/HHZ42HjNYyHRqXXSfvxq5IqURodqtr0zPkxsyo83rbD
9tXw8ThNQriy8u9B5DA9M4tXI+pmM4TiLyxRY0dcaWlRKtzM5GWsMNbXJcMEPpiymJg0vjWCExq8
xaGWELEL3ID4R8PGkC5j4oRrVcLkHktgIbmiE3dQQ8Jno6GuI855Z5MVXu3OQ0txcYprVa9AKJUi
ycgdoKuVeBkHqyYDkdCPxjg4GbALcIRE/TCTK7gY12oG3B++DownuQiLZaZkvJZlFumwTOXCkQKL
KhyJI+JRVxTC2GnTgw/KXR8YmdLjbcOiCwo77oFAiFSnJn6AzjjgrBkN2rCItA95dgp5KZv4aaPV
ZbPXFQsI1Y2Y2CrerUR7OKh7/qzyofbNsy11o6IADiiB0eyL+54rm6Od3XtsMBP/d6e4DdzJoQks
ArzlhX5KEBiL62DhEstWEtqjD16o/B7Gf4i4jn6q2vM4bJPx2WUbhqiQHe294qxq9EzTvNWomwMi
5/SnonjqKJ8y0uKIEspJEC13F3BbKdBJ1VkvZbuM+s/Y3JJfAGmWjqeOkqNwjvfm70wxuAWv23zB
nxgmV0N85SYbYbu2peNKBXMzPcJ2AwrGSZ9SBKOQTmtG4DYa7ywxl/51ZM2GXc1PHsuFbHGR/w0N
ZG9uoQHvU5a/B8lD+LdWAQeAS1Dr6+/Aecb2YaYjRh+J/0dmLmBK3MNZRrux0KYHdh9eFaKCm6r3
yolyBzIoDK+H1ywxZ3zeefmYO8z7SxEvAdBN+tJptoa97sOnnj1S63oYgh0IwkjfZcZGQ0UPUdMz
VPWi/5iPKWG8MvYtFWXWOsR3wVDPYBTY+8dxWhrBTgDTknt8LwJa5DNCxe9Q8yNU/aZfyURisJNK
rKHs6evY302MAZKPmJlAy2xgJTMlkJDGO+1bMDuQmCE4TJBkIHhowc4GxqtSQiqBNu/436W2bbUV
2/uA78DY1mCp7aAmmhgtSagEyspghiEzy5Das7VKW/QXT1W37fgVtN8VebocogoFefRWJuXHOEd3
bawK9i6IDvrwbbf7uvkXqacGckLMZEXQkgIVppmDZ1m268D46aT8tcJeTf13A5yid14dvU+qgv5t
NktUHKz9iErzy/wZKtfaVmjEJCXL1CcaGf2uM05G6CKLMf0wks802Pvpy4/OgjMSwjXR6Zc1kKby
cLTZ025SnwUPbWcex2KT2TuFWSBVYdi4ZbE3raWeHMkuKf7FZ26l8CtP+mYOaRkLVkfkIk06B/Tj
FQlWPyah6lYydnLG3IWF661QGfHshu7pJx7rp9nM+E0Nrw99gF7L3WGynrjFY469upcHvwYyjyz9
SUzjBGxGDYDmKg12jv5P0f/FjG25zzKT8GLGecSkulUkrf1+a3X/RHJUmfwFrQ2uOwWtckuYC07M
B43wxFLRS9ei/zNnbjNzRLk91TD8SewwYayYNHJxtee5I/NHnTmkCQ5N26jNiYmwxpxSYl4pmFsW
xreMc5BZZiARnRvsReF4dkxSGCdXjEpJwWCdn/0ZP9TSapArxLfu/DsiOCnD2Wi3rbRkZ3eIjrf5
Rxtt2LL9HimSncyIupXG3+iUBfQdnlj52AfvjrhL1pWfITtHyyLr/2UV4KU45ilICHZG48YNtl8k
LjlH9sHG6HCttbvGTLjluM2A3WFSnDExhtLpOFteMshpubWyxLvqf9TSXzj8Os1OUl2pxu6BAuA2
lMSGD0m7ZjrWD66BhJnTv9o54+EAjGd0FzwDg7PPrZMjfcgjZ/Xf0rooOl6lzYgZilqGmVtPK+gl
rTmm+hi7Dhk2HHTrnWXeoV8k6Zqf14OaJM4OSIiZe8rsnYlwMT0DmGXq0RfHPt6ioPbZTuX+V8Bl
KJld0djQf5oB29xaJqAvvjum/SNT/wbAWOb2tjukKz5lFsAIpgs/2saWPAykXW1gQ/peweZe8f9L
ku/YZjspWVn6tVKllQ1cAed7EX235VmYu4KPT1cuufCAg8D2CfeZc3AKykjPSXlsQMyFF7m9pvXa
Vjz+InO8Z2Lf9Wcp+mwYccQ/MR4J0V107TwWl4eBNhSwDisr0uaZ+l0En213YaEZxSm1j10MZWs3
jddSf2AZkPJNT9a3XfQTLv+72e/n0VaHNCV+reA6wiUrP4TYCvWghLvGv+jFd44JpJvNIPPQ0uGQ
h28R2Qmo9q2QAqwgSAXlvzJYzQsy+CssJoX8sNuXglcxKH7ph4PzoWEUlsZbCmWmc33jSEK7oG5K
dtE2En3r57smoAcMCjt0s2Azxkc1eWUK0x6X396pbsGyNI56chbiY8QowydlFiu/Jdhjvw1YaQSW
mmz87YNHG0DluwkFmlmAmk9YXvWQLS06GsE8RZ8Cl06H1JHh2un4o+Lo085XOquDJwOTyr0iumoR
3axXByqzJn1hI6s4NEsxyvfwaBMsHQcToPBwn2pMufRanGrcRAF0J7xFPR6jIGS5wXNUjP8SzOLZ
jx68R+JBJSkRGQ7ZzoA99Mg7ggyfB2s8HOMAhPokEA/jgbFjcmBT1voVz4+LzNsH9E2DgbF3RrLX
cNpEd4U7fuZ8t811ouStWCTh1qJuiNRHSxxiYYsb38rUj4Tn13q4tbuD4u+yYiminx6fVoBu54yv
BvdWzv7MvjmWd3u4JP3J5jTOn8RXQPpk7G6pwKDYzJuiCLb6uPUBKPYvwZbD85s/2ftinGQTlbAY
PtP1KD0M7VcJPEfaDmCbiA0ptEHQI0nigwW/OTbJ+4BbLc6e066qb63zoVvLHEdbgbPNHz1fOfHS
BWKt2WufTsLxuyMMogIJektsvBcvn3Om9JPaJ8s56OaOHypVJPbxopFy+FG4+De7qfb8bBlKp4B8
EItoLPFfektpdAqPnNjV9MjzqiH7VasBNQQ3X65s5e7Ocpo6rym5x8Y+nl9uEFam1xiHnoNJijcw
61YDMCZ81tGAzRxCSXbjvKHJr37YpqXX80DIRDj5ZUN50UFbw0ZWLIlp6hNs2nHNP6oFwX4C4IJr
JOZVXtTA4lVnsswshaeBgzUMiLE7VPqm124STkgTSbbCGangkExxSnICX5TF3olPCS5K/j2+Lwtn
pdWda3yWMdQE4JgAG4elbH+blcQ462b5e67mCbxKDs79IrW+kuGtxMU54OZsxU8nYW3k8SsuIlxR
Y+fg/ezxgBri2g9EyvY6Ko/i9fKhxGBmSo+x/+74WgJuawVeJTfu4B/PqSl5ZZXbhuhZver7uxhc
s/6R6TVtNrQFgDVhCIKcNo6XvsDBxrYT/RrWIcXbapgew0GeYs0nl7bOe6AnmCghG3EOYUME3jLU
f1O4Cgav4YFSuRiGrGvk8MJlaCy1+tnFd5biJFuOzBIr/9BaLq+s2gMe9VBGMjoKg02LZ7fl/IaI
1h5kjnShG1HrNm18WDn2kdmiBTiLR1y+1jiBLRzBTF1aPEoL+hRt6hK9rDw4DaNF81lmMOMOoeSl
5slKL0FP08A6SZYC97Ff3qXs0A6HIfmscCeH+lru1jVOb07EUXyOtXu8Sku3opBwa3txtRlTFvpb
YbxE9DCra56fiQt34TKXlxr26GHDL2Lm3mhBG7pOnBRUJO1bwaUQazUOa7t7byU6ho+MH8j5F9BD
MG7Gn31yjutbDtJLu3Mzo81710luGrkatl/eA53D8VWzvmvKWsQ+CSnnjkiKbrLGJbgG0iIAh572
DpYM7PPTaRigdN9U7JvaT1h8NUwFk9lfnq3x7FjhuTLBo+xT1VX/tAmazYeMN13Fo17Hf1CwiKD7
+rtZnofomqZ3vzjaFMJXuIOgBYba3uRYE+/t5hpNp07/jSOXAHlYbmH2mcpNV/7F8S2iCmRTrf3Y
g63u2rgg3+i6BbYSHpq9b+4S7bOQtlO89+VDGi0xl1X9eer/atz6kc5KDXDOkek4WAwCl+umy3d5
9L1UGeJSGYARqlgMRHijVUFOsT2r8q7LMOKgMUYo0xL/tQEAAjn8GPgfvfaYSBdwaVro8pNEL/+G
i9jDeHBjxptwOkbOMed6FinbgHGs82jivVO5ANVj42TPmQb+CKE8HRxbznPAck9LWrhO04sgDWEN
PxYrZCR9NPlTIy9hOV+l5vGcy9muyk5l/AykfUPCok2AcoObOw/jCiwVWoVPaB1zr3kKZnUeK2xK
XiMkt2HwdwX7SOM+ReBulfae2u59dOGJ5mI+I1bPzLlr8tlWDhGPDBEMzl81KEFrx1UFXX86tTj9
Rvb1rildHzYCiWDIEiZu0lU9HDi6G7eRWcicSSGbUnGRUsk10+yM/S1uHy0hFoUcNZmWnGzL6P8K
bgJV/M4HLvp3NeA13BXga8BI6hRg99yMi9/B58acsIgpZ1V9x9OW6+997gXWSte3gb6jL354N9jj
hfzklazTY8gkL6AhTnw4QA3KaJs2MN//BAOeLKZ/sv8cEY/jnnKlY0vaR8ypH9I/AymgNkY/omA8
xC6anpJsy7g92CHtjgsJJ9VnE/qLLyO6YwULoF86cFiXUrMr7X1KAiniz9LYO6oZL82JOKOkY3qy
/qNgey8geWy0S+iyyfyYsGVDfHFD/Z9vynQ0xote3U7lQWI5Cs5hfuDL0jGgUhUXvktQpFjSOvHb
AjfiuUMsOAG/hl+5jJbSMof/BxyMMzEsezbnxatGEAWuu6rjR2GtNX87d8xx3kydu6hzHkTGnvwH
3IcpPjiP5GAljIMc7Rrp+YYuztD9MAvX21i+WiTH0KKB7/3jokqq+CIIl/Xhn8wmMOA9T4meOUTQ
ZPOc23t20cH+nJrzBJJLvjvaRlo6C8FIVU7OJSx+6DUj59OVvJTLnwCNicHGQhfI+913RwLOBCtm
IXE2wyPzD8ZwM4pPo1mGpOjm21d8pskswDUnpH81sZyR1J017hnkzY9ORaUhlF/KQFP1PN+AoLuG
4cxGfxb4KfOewkYohY7rlFst/pRTeJZLtX8Z/iua/fpUTWHhguggeZ3J7CO+WtmXWh4796UyxjKo
HCAoVPpLMCEWSN9hr+R3FWGlhoC+se+ytJfVbeiDxplHEIW+mez3CbxO/l0ZnpzDQTxK5snhQ6iV
TUtRdnAJOGMUFc1DBuWfzpbnCrxRH64bUAzdpWhgxf5p1k1GUu6wy9hMV62K6wbdv+Ejjz6U/t/I
V1GzA0NoJpOZVN+1uimYLAx8FGtF+bCnzwkBjFOEq5DqtMQnxWgOoLj0UfAc5CrZcdWduoXx3wGa
8SBSmJNtDek562LUSlNHA72GNGn1X6r0nbdD8b0GqNqk8dbzisyTqH8perTjb5XivZlIzUB7XKrW
OSW8GoW30XpIziZ/I7WyAh9gW+9G9BGlh8Tc5vqB9S3VPsL6YomvAggtHCfKREvuPGub6CwJ2hBT
L+unQq62R6ZTb7bE5Vu+yMYqc9aT+hrJ4hqseTrqDYkE1lEOkf7JeoNGaa1ZsjL20UgQrSC6P8hn
JrsqewAlgYQi1bulf2HzXPORyhgxi63BiaNzexhJfE9gfTN7rTVLM30gro3GuzLtq2JbSDsDo33D
8KIr5zOXqa5QJHlflR+0k2FVQ9jFEdUue2LMpJkFHVcUQzPE51jJSm+8a9Wh99H7ccYOqssCQUNK
+SfH24qoNGP50rPSVyf9jj180uEaQCqzmAloMWl+0i+4b/Xxy2BTKY5a4FXFmuMrUlBMSQNh7YrQ
dsegziq23BxK9eSrnmX81tqnLKjTPqTxPR+XoALhMJn9T5W8GoLhUXji/mjyKswxa3egXORNvsfl
mmOp5Kzr8ZL5l16s6/CZjrsASC94+wIQVOgp/epkE81Kj47/HhFYAmCjPuf33mHoyFJ14KJd/5km
pnaKGJcBbeOE37NsTwil0+jR9lJVcVMGOkyu1Vh4VbtV4G3pzExAV7lZtuauMlkr8mt+frHNey7T
AkBNi3QtGbXXXxrh/JCQvsKyJL3xd/EMOtvc2pXhwQjktbC6t0D7zNI7XVNIyPoOAMhslZI42ijz
Ig4ewBrdyiZjf0BwYkS0y1hHkuzBg12XIX8oLE+6ptN7ON0cWtcovSp3EBH+PmT7M2Zr0WZNFFwB
gOFqXXFRpqUK84cmUW2if5SjtpJSMhJE0/GMY+Y2QCoK5WI656ZEZOxuvb+MuclueDprZz8MNHww
XxAqjt6LHvy2mMCgLRjEphToC/OL2kNjmIEIfJzR2zk0OFTPSdjmpnJOqezrMN2mFbHv8gfo7QyP
N5fdqndcEBKIR6T3gEGoQCHGmi2csYqqwB1jEjZo/3INAWIjCk/T96W5wpVoF/eUU5g/FwEAn0iB
UBCXY10DnrK0yVQYnAGxsHBYS8ikLwDE8r0vBzcuL5b6j2JmkM0HjNnoAbiIYKfPLzejhQYwBrz0
duRQBDn1XIy3gIbC5auU177DqaJA2Z8BGyN3f6hTFhbeda/BIYOWUGXnlnu//JL6j04c0lkEANxh
9u+UlBaU2CB6lqWrY1NO5nYCKsLaUCyM4Ssa8BsSqMniB+1jkBJP85+TcAOZKcFsguZRASaCgujK
1q5WDvW8oZO8Uv2H4RBWAimSx/tcbOvvrjoU7ZOPyuzQ8fWtCr7Esa9pAfFwzUzsrWt5O+graVZa
+9uAPhHjUwfIHCwlrkH8+A4OH7nlftfr/ybpRnbLNr7pAIrG3wCwSj/9g0EBzfMqnJeQvi3iTAV+
dMh1aDAb+AHNTt+YwFpmxIiDfs1tG0b5pl/OpmZk6w7lS/9ThlvS3wPkWwealPo+qhc+hjJdOsqi
5Jre0QGJlq98SzwSGSgZsHF0eAty327pjfDNNiBkuYHQ7Tes4C7m9b6NN3xlVnQNymOtHmS6zXuu
zGvU1qbYUu4K+jXgbtBVOz1biUXzBiFoWtPiQWpLx2EOVqZ8C5LNEPuLvMO6ADVHG29D8Ap8BtUl
81sJhCiAuuYeEmdyIO+0EHhqJOlSnDvMZ2X+lpC+kKTxjbH5WxRIi4Zjutndy6XuzRAkL1/rgH5A
dgLw650LBBAdEpABEShRrjLixdzHAi1I672k3qPuFeoRWywKyARZSIs+dVIpC5KAJLTo4YVkS2iZ
Xxgm0RTv9Jg7+NqX9rbxdNpxUZcf8btenMPxMa8+XULN4k73+qUM0Nd6pqziQzJTXhKegBJT7Puw
Qg0vL/TroFZ5lF/NGLdo5S+ncWv6EqEI9hDr0xxALnldzbHcsOETIhH64aa3uKe/xd2CsTaJQpUA
wSZJ0NivgNl16c/XqEz70Ma9Zm7NFqvkH9wZ0sJm9KUpFCL0yCiPNP0DghSNx18C9pAMiXbGGCcP
3Ck5YwQDGtVnlL3AmuKi+8UG+kY8EzuwxziD3zxfql4UXxwUllCoy4Jgekb9RJ39oRxx1pf0Uy/j
uXsbuGhuJ5eJe3Rolzjti7PMfE7xGvkoIQsRuG3RdbJ+aS4ChqADV+XM/wnqX3m4lzLw3csgpGXN
o1Kyu1O9wmTrbJgv8vbMDHcIHAtQyhXzzZoLL+4WF3kU6W7huEGxFp+5dADQqaerVMkoh2fKQtl4
oc985jZ7VtnVGJ5EGYhL2tgQNOWfitlJKmlFJf8d0fa4qfX3kphZmNMHUyxCxj4KgDIJUBkrI9hK
lx4GPKUIAfB4KYkh1ghHZDjZHJFpFylAn7Ug0CbmMR1ItDw7RPm69XdDTqczBo0a70Rgc1W72e0H
1T1eAAKTdHT/z/kdAAEqDeslEizkyboFDedSpwXJWKZhUvuRpfJtajQ3ys4qdFJ53X7bbGEd0n8F
7i0B+5YDDqgRyCbppbTPxrpy4q24jBBqpvPRAvatXwGVhspKsT9MbvVzm1NkeBpfYFPsE9MDtcRc
WwVoxguimJuyfvrFe5p5+dnkoAK+TgFjZ4KzCxgNVX29lmDNG4cg2mCM54mg409qd3h+SVqcHVzM
PKndjaUWwKOrOCebl9ZfM5pBaT/H2bUFskcUOQUnROqHH5/eCqbwNcM4/ZMRENabIdizjuU6afyl
xloVbQppn2DomGub5QaO1gZWSAi7MVBXEhBAGxgg43nAgDXHhoHk8SDfQNTQHYfZfDl64UZk8LBS
rzYPtIaFXJm0H716zU4zGddS27IbKYihAwkdJp42y07wMEEXzr+4gnrSz9ovM78QEn8xn58FtawV
aEDuugFbjYSvMMZbolXVtgRfosrUNgbvQvmqE2WF0ogPY61Yr1T/9ftrMscwPT3/Kiwop8Ox1Zd+
tC+dQ9/jCbrOgokMs7GB3ajG5KjLeyWeAq5jS/Ssgou4o8+jtf611k/RvWTV7dQDLscF9cS1S5In
dfkUUXFcaWktWKZj13ZbqJKzecPkEeCxjX708EO0l+ujiy86iYTEU9xoyVFn4pJnJtsUtJig3Lzn
KE2ILKcyWavfGNpy6REXdgUbeS9jt2sAYZL9XgwMLIT0kzDlxZ3FgktPJQ3UbwawXraCClKFYzVL
tB56cfBFexhbGRthR2D9BRI8f0NUjwLpjE4lwM6RcYrCnLtQblmEtr41mLVXa12hH/fIvAOxuuOy
wA8lkYlXO9qqCDw6R36reUZXC1Rrj/xRL2XKJzJiXUtmzEl0sThc+F3vqgQYIk57cuSRg1TZCvFB
9Huhg6pMzwFiJ+RSi5ger9yRPmOGIHv1s+SMGOJ9tPDRpy9gwHy8kJjYDjzF+UQpYHD+7qc/MtDU
IcAWkV2l5ozyRfnpprmNjL453LJN2pdhBNVDpAM++EJR/pnNR+yx+jbHCmIjVnRuCPCZE4qR0XGN
Vxlc+Zc5bfmvUtrRPKY4H9kMgAUEO8k7HyxsXdxKn9yuzDYPmAr1QQbJ5aUYQ+KeA0m07OR2Rd7u
LdeeqfVr1aiB8rnhFh4ZK9G7KMbiheD8Fn+V3QLzxZvFq1FlBCHXfnSqMWw7k+HlGOuriSYM1tWQ
X6riPyY6+ghIONDBPxKS1e65T82ohvt+3TuHdpynYiwsoqX5GJex7YV/vbXEAQDATzfpWkPG7D2k
tVnnCX//v8GoMEwW8YYcdQ/JhQ2VYWO2JjtXzIm94UcrdJKPWzvbFUBOeYjbv1D/Ct4YdZy4ooMz
4gctnPIg3k4ONqkq+FasO1ZIPGtBwHIDlmMd0EwagyUWLQUM3ONV6cuIt9bcuPXGDay7OZT+RCkb
QHSNwkMynbQ3CHLVU6S/6Nj0xbQb5uSM9SVUiJNGb+1Z5hyB+oU/0cFFEmieiOkm5VMNIPWh/zFo
mDcUKpVsqHoKlgbehrQ7iNgh7/xjEfvjLidATIN5xXSzlMAWBL/2/0g6r93GkSwMPxEB5nCrnKNl
W7ohJMtmzplPP1/1AHsx2J3ttiWy6pw/eiuY0SUTlzFse/ZuniZKAUOGrpZcpGTyGP5xdShrIrja
WWisR5AyiUBpicjoGC9Q/bKgwcn7mzv2Rkg0Y4RZvQXntuhJflu3xBu1uKfzY0B2dUaGNe1hXf6F
umVCW57EiGJxDRqzZk7jUiTDDq18rhkzBzXFZYM4naoB1l/QyJGmOe+7Uc/B8Ciyt4p9pekfpvxR
YlMC0bdmZnlganNT2hr4FRAFCPDNJLE4ZbOT06cnUfeJ8jjYmcTbJn+tQiIXEKDnkmzImC7/VTwC
JNpMm+LhscIAZ6lk+/DrGeMWBSvyRI1PGAE/oB1VOVOZGMoOTCZuv4z3UHypbUBM7rqb5sOhyz9N
DZlaRcNaTpvItHSWhg+zv+9Qn/BdE3AO5eEpMz255/aBnL6ZZX30K3vt6lcp/VaDzUhQukxguh1D
4RlIpC495zKrUIYHBhieygL4Kpp+jwIRVvF1CpWN4X2qRLNL/g9mdgsCovcI/Y0xqmYffFKcyAJx
G+6WtQmGvWp8jO5Ly4/xcBV/tCM9bBCGFDlQbxPAx8FHCZZDE8vAUqeskVRNYvPClqBTVUsAOAlB
oLTKtw69DkUaeX99cH/B1Jpr4ingZuBJ1Q0XwLpGAmKAEMXNxqkw58+QCJfkvGkcUSgMsvpRugB0
UEeZfw2wR6urEohA4B0DdHAfLVIQLIlclc680XnLLjBJwnmIEWMVLZNoiagdXoqReC1J0wJLCpJm
ZKtLeZOuO+h4ZyN+Fd9aJJAcqf9sUDU+KhjqUa6nsfZuUIhZ/mNkEx8IsSvcr/Eb8rCKvhS+X4xG
CLRjnwVnK9Et4FE8RwBtTbhBnB0z+gfK6tD2r4F1eliK/YjCOfatGS96OeuRgYp4TzhLqIUB2y99
zuqW/1fb/7RITsQiFOd0FHEveOZJXN1Ge3ggj9NhyKPuFZWfXnaq5CPLtx69fRoWZDo/xwu7vuLf
+/IaI1kS8EWTXOAkJdxG2IAmtUszwuAsYrT2K2vewdZt2OHgsiV/EXGJVxwJ3K1FK6Ny/TFohBA/
CwAr+jUF2LI5irm+EKitJDihxttniHlzJLg6EeHqWSSvKJzM7Q2GrRx3ItKyop/iBVxpMBHwJnY6
IRkd5l/yPiyYF19Gcza3x6mGQR/nfHVQiC1tzrqN075HDF8/7Vk7VbUJPyNxgzsF8Nk3bnDxsr0d
cgbN5FBKHwVlGzxvLnF+JAtr+3o4usyK1bcsn2TpmLL8pfqGhKpmhoLZObZ0bgb5mdh6d9SmWbGu
gXhgcydhuaz4LeE/BNY0x/0PS5rgNhI53qjH1T81udK95N4L6YIyyuJz7odLRNlIa31o1sJEvgzl
ANwR2NuioPxjrUM7ZcQkI7lXCajRZOaQ8doOV3E+6slS7Ha+Q6EYlp1gm4cniyTSYWmRjoQVFOxt
KxXrgnpVUhuqPYNQkV8i2lRS1Ba8d0oP/PNlEZRnXC0kqxEdLG7wqdn3RqRyAUmePHsez6ARPTzj
XDQVd/ymjx4RKpVZvygCUg94sb6VgD4Oe16MswZn2TRYtJrwXXvKS/LftXoNLNabUxg+JIxyCZ5/
HBrIiFwwX9QMHtBecfcR8HBEeKQFPghxbIAwZoazyJZNDp9FX87RIl4l3YJxCw4Du4R4ytBigXnM
6XQM/HUGUpJvpXhXtksymiMY5Kh8swXyxIcOj3vwg0vM9xeNc1QMRHAUUDCaZBfbWJZkehNviUyL
MXuGddbRN3W6Gqjq6fSvDoLJ/vBDKs13dX/JiMY0dyBH8EzEjvNEjc4aM05wSUd6m84h//1IcppJ
X0MQrSKdjZ2ghmrVkG+zIOO7gTFbVnO+bT5Pe907a+mVA2X3BKB8MsWjuJkY5EkyCEckB+qcHc5A
Eip5WwVtFKadTCPWVXHgwsdKdDi62Er4CnosabZ46mlGQiA/6WlKQsDrldvK2DocILRq5U98ZRhx
Nw0dS54ErGGTeF+iT1z0+PHT8c9FE9Uh1bmUvF5lbbLhII/Ir11w4EcMF+0q7H+rs6IYDOn6lG07
yv6oO0TPEfVzlVxNgkkFUVkWmxF2hW0Migmd1XWkSQpM1BJ5lMmeiQGrIbHPBMkithUEV8d6OYeL
CXeKRPPFazDvQ050N81VlkuldwXYhojmM2Liy/0KWwZUsMUWOYIOYcKkHJ0cP5QRRr/SCxK327cl
Y20ixuWA9YYXt12Z69ZYFswnE3M5zPP+6gxsAOnBDNYD7Ktyj5nPoK01No+RKbEBYJWOPmEIEg0s
yQ7TmKbeIpah8aK1b0KiiGXdiJXPjLc9QESHBlMLkLYTqxNWQMx8/4js/OhRaqBuzn7QQJBN+t3w
a/Xtl6csSybCq0cOFmdwFpBvAytHQxnL5dwMtxVDBBSd2CvykfmHgSQmSqqFz5bvSrVJspNTfouB
K39zxNXUulgs2Ta7X8orL2D4fsYpDK3RdwTR5awjMOVeiLCMMGqPV4/1DjWRXD0o2yP4evkKoiX3
EIquuWGskfDU+Nz6TUWVmyKyOd1TKEFaEGuqYuF56e4vAglclKQxNAeU4OICF5D19GXBkshFOPmH
oFW70nyVMUJ+9a5FkONr6K6uvfAYNPFyeKTNtUoOMtJUerBCtFcxGv6KgxNiaqr54D2kqvv+Tp1W
QK0XQRzZxGA2iM21U0YHns36QbetWbzUYUoLhWoKJU5i74qGpFda9MRoFuQL5C8yQgiHpr0YJc2/
Y666FSq0Giin8D/PeJkVY+XY70De+OnZrR8DbHuKkF+8J46NMogVifbB+Geg9w8ddaBfq2m4GPge
ibCH/0A/oGlzL5/T9UwKMsDrrFNvZPhRNK8gHoe2BQGqKyEMYWMf6gfVikE/DcaNILwz9zPngZDo
LBxzeFV+d14bVHTzHtQHDsFvNl3+V2R8VTPZJ0Hq1KPuMfiZuo8G/YjzyQtbpU92n4J4vPwDlAob
kCVxgNHwQsVi/0H914zUcVt/Pgegan+q6wR10pmm/TWLDlSWZGnt4E1+CpbUyoeI7ipKjKeZMavO
sS+0yLIC+ke5aX3zmkeNlMSkGVKIzx1+nZjGyNz9gcYf21OZ7Ot8Hld/afpuXCJecuT2zct21irT
LfObUpGy+KRNmCgr3oqvAMk95tBfBRKKnpC5ZYOu8DrweEnfnDkFSafNKtQOFPkW9W/YbbrswFKp
7ZgVuFvfmgkFei7F7bdti2MvXwX7T8Mo/ZqVAWrYnSEwZbo3TVEBShdnVyIyNDYRJ4nO/06xnM07
JMQagEz52ls15rdBLiLEYMcL7AQACrh/oVCmUvQoLOoWTBAbbS61G8483TzY1IbW5VFoG/qKR7X7
dBR6Eeas4i1EHreKiEtK+Pt5IxYUE6MVWgQsE2ClQbGQAmGoAGTUwHNWDKeAPkpJ7QMyB/dhK39j
yj62RMNBmP8eFRqISzL9qXUC6etVN5C+uovwWnfxofXFAJIGqCK/q2IdkVnDkWSSjOyw9hfXGj9b
chasi5QCcNpItuB9vlAFFPmhwCNYtE8AN8NaV8EXgFpH2WukLxBT8TbbhAUC1otDPqQcVsjutYZY
TYDydJ0OMyk9peO6jjYF36H6G9dU9tEtRxjbpE5PgUwdLXFyd5joSVtvmdqCc5lRVktpbUN5bYmE
3yMZsRvPfGh9uCvm3KbkIYPauM2n7KPQoApXRdldrXx6b3zsTJAJVDOFKJy4hchNd4hRY2EIviIk
ut3VHOD2ZqwBVcvy5KJbhLATTr8Dl/KIjIvc+Rj0hFWMMpph1g70j25L9Uzbodkgm2L6YOoSsx/q
8m4ueTvoUHHqo3ct6bDWwIBaeh639KJUMssdw+FwaPM9+pUZsLIMuwvcJMUvEiZwbX1ZtD3YRG9N
TSNHAnhFOwzwr2ITiptv80+lxSVe1/ZShm8cZybXAInSIghvFSIBt/A4ywQ/afWFOF9RrGRXyyqk
pXSHQGyFucmw/oRLQjpEJH+PbBsVPHhKZM/gQ9nZp1h9+faZR7JX12Q2LG2oMZ2MD8pLQDG+LCJ8
Gb4CFkMZcjQ6i/OUi6tFrND9+TmlIkS7K+uWNsMeqG2vQA5XcDO59pacp11+Os6K3U8UWqermjwz
o362SOyBj302XiP7bRYEfbic9/0U6AOVvguMiC2gpcOa+Aasaj/4L5ewi6wnw5x7rdkJXVyTLDXk
DW1AfH/2oyGLUCY2bS2q9hCQfRN+mPytbot6/MLRT64IwtkMfLoD+8SoIBgI+eJTx51Qyx2pqGY9
Ab6M5Cgv/fQgOyg2wdeMdG0YR83P8AYh7bGFuu4Nx8gZbBlrkz8xBTKUezK/qQn3rJuDmIsOcAb1
eBsGv55zVhWq+Ein0E6NszLHrVvt6Ut3js2PJ28p8s2WNn8HYN7IWYed3qW5XAfdByNm1kW3WTLk
MTF2VGuJqAVMe4Dc/2A/sBR2rbrZsMJNCCQQy2qFktTJP6rsd/gs1VNWLDrIS54FZW4GM2Wk5mMt
V98lqk3105qy48UXUIzSRXf0TPY0iFHIsjA0CP1ohjWzj84GAnL3x3EaUlbsCZwYLg9O7V9bWjMq
q3xNIQ3xOM7ZjiFEJdZ65rNoGyJvZ2BmLrD/jVWGfEKsdix5wiRpoyLvbXkqbrZWnmxqdE7RElWn
vq6WVK+PW659rC57ZgZXwRpPyZW9aouW7+2THATCJB78bnK7d+nLshcGeCF93Exznv/0m1etPP6h
086tRrRGugi1FhPy/+n2mhCUR9sMQZLOjlwLzq+zyTudKgeFJN0Zo0afHwsEr8xMDAlGfOxdYMkS
pWP8wV0UAQ0lijv1QYAJz5mUWiwAbwmbm5B0dahOFOJCH4HDKo/vAgAD6QxBFDSVr+kXJJ9rjoGD
/XvFMrCwK+onvFkw4iZ4O/kzcO5DuGFXjoNLp6wK6SAAJf7JKVtalJVJvYNSzqg8oNYqBMgp90w3
mJV3Q32p03uWbrOVjMhh6f+qAdQvZ87T1lati+Im/Amag5TewDgKYzE8h+DbYEwt7ll/69iABVMt
dJ1B90SqwXGjIU4DzC++FN2dervGHad2W0z1me28/+3+IPKR9BfMiUwxobB4+FCoM1SBfVfzcdHC
oWAjh6i4Dbz80jmSz1K+HyI6iwjmnBCj294l46EmPdT6MPFtuo29d2g8pCS7Ot07a6AIF9K8LQXH
3El/YjKkl4UCsuqXYRdKjWoqvrVbCxAlddeGe5q2eDTDpIdZ5sYNDpp6lFvCI+/Em6Cm6Zc05qnm
XMb9PLrsbsEJ9oB7IK4J+Dh22l2QJ1XKGcHYbVqiC4vBKFkLJNgmeFRe/qGSru8eJeYD8CGW+ojL
rYDa8Xj9SkRDjcMrAEiasOIJgR0RZ5X8wTZjGURxLDsQJzSB+YycDA/HkNZ+Dv5bVYQmHH/NV6Ef
nHQthp8+PQsRGHKjtt0M/tlEnVxLT2egol6e1MktMIgwwpx2a8dPifFer4aZKHUqrF3VflXSxgwv
1EDEowE0ypvXXYAXcQhACa8oThVHACOjA2tTFsv+ldGxUWyqHkhiV/h/Unfqqy8NdZ9+LKKTN3Lz
rfJ2QduRQrLgMIcbShzkBO0wTRHENVBIc22qAt4p1S7okNu4C68+jjRSuTvLvjTmNfD/gvCzg0po
kHcBX/KIlAYsGCuuzr8Ht3xIyN0j3d6Z8Yt7xbut5zD2HBjPCoFik3A6F6dRmvK+SeHZ1E6SfNOh
9izE8UJxG1dXk+nc9w+CkxPLkBPdKhSNkXb2lFVtr6xhUcy5SGDJrxHECht1neM6ME+xdq0Hhojo
FbTvqEFdfoIFQOvE2tZjfjNKylb8P1OicG+rIHoG5y2marR2srtY0+Xq4lrX93dvGmTdA1cYjzIQ
5V2/aNmIIlbP2Bh7Wp243kPpGfXP7ADLH2iM29NXbv4ICskCwxmhvSyqLaKSxEXAUWFbbAg7CJyt
JqQWc5JOMrQ45TaNv8v8q8Fkmd1avhpNuZ1y/25l9rwDY6duBo6iMSzxnCukS/lLi71TbE/Lilmm
3gExlYtwHSDWRtPK4eR5PN323PF+CZ5YQG+X6KJRJmMoxNxS//m81zoDSO3c2J16nxH8hWvGaoC0
FYQWwiifPxzCBGzKaAsstoN6kIKzU8DccxYIsLlDEL6pq1Me7auUfuONv2A65QLol2Ab1AEN2Ody
rhaBkejdCq+DIMjRbQpkReMLUSL8/CiT6m7jAhYImQZ1AlF1ldVoNpZP2Zw3FfWdvn4qUpTltzhk
tqHXAXoV1NzrPwbKTAaMOoL6aQoGOrBBdSZGDKhCFMmisYWZjbxEyV+BHxnlwy57Rom3wnJrvVoT
5tf60Yg2xvKar8HwQqgoT+KExxE2+gduLweM2UdJA/IWaKhiVoX5GmjNASxQo3yqSseWd8bIP4Fd
uRyR0xbUYHXFTSzXLdxInz68jtBrDhWJf8E0+RphhUt9B7NLUHR/qnUG9Qn2R9pS9GKtkEneYpAI
AswK1R8bAlKUiVIkM8ql+GR6oFSilcypVH7Zekt6y3Z88fsL2MHhQmHXloOO54AjtGStmBhH1TkR
YdI070y+teV3Km3yeuWTXCHKIlds8p5JMgMtbuZEY/7u073pfUAfTBVonoajocx5qSBx5BLsHXFG
iUuR6tvBPZnpr1cy7kQ7Q9o0BdYVJDV4CxeyyTIyFfCFd/W4J1puyoocZS4LKrSnVX9OwrfYgS1O
QZu0DQVi2OV3jpt3D2wUKbO2e0hMlzDOirZGsO1pC5+o/iWmcJB19/hPYTGeAsZSgmZs8GnESLJ2
r8B33A+o1JSMqIEFX55bmT+1OaLDlJrwGmKGiLAOcbplA5yQbzbaxiYeUXsT2GqqCsfyd1s3C3bK
GZk4BIeXFRFw/8YAh2Idd9lAHHvmNZR3QlKYR3TTwAom1dHVLv5w9JKH4UzDcRNJEsMyh9MUshoZ
6ZRGJ5LwJpgj1E2NcEmQHDNT7ia/PyXlt11FCok8Mp2DLTa9+FryiKD+C8hYBqLqW+dGuwaT35bp
Hxc1siFwo0Wx8te9forzW+FSZHRAqclHTx4Oxt+obwXQIKTcoytN/Pjb8j8C/adWP0Zke/oUsCCo
V2a8UH9iNjuqtYYEu8vMJACkFDvmNEcZ2l0sbafR9BrF6MSNWUGMV6ntUPujkce+U1P7BnqUa8GS
tl38gJBISGqxnEAYpV69VJUR0yCaV47xTZF/8lX4Drc250vZ03yMLHYAzuk/CxRAfNHQD3OIJgYY
VkEg/w6gT2kuDrdoVx67GYITn0x4yL5ZB42HN4tdCnJg5S3b9rfLbxSF4O+f5slHaCEPN86Ik/H+
zkI2Xk+cT0zVpTzRM3blOWs2aROAWCBtiAwZ3Dt4We3R698RxFFba/Ou+LBJ2CfYUQ5IZPmltCpl
0prTeJK9h7pAmMfTmoIoMGLLEfDA5IuwlULNFrVfrsTzZbOKBnm2tu1xzbNGu8BBzc5QIhD+DFpr
+46yQhxobsEne+1Ym9TxmBPy4Qtuxs9xE+ffUXsU56uL8o84x+mvhJ5Cj5+u8huFnEkE+DbVnk8P
lBcV384sVwaMkO8fEUFRK63lUMEtavt2HlvWpFUuWomfs79Y2VqzzxgTSqwOnk7W4iXt4f0gQawr
ElzSxTj6ww2RSUSyfQ81Vxce7hn9gAFKIWnhzP99cqm24h2f20zY4hi0ywM+QNhnrj5gDvgCgQvq
3LrFXl2O9GOdpIWMo2ueWHc1/oOdN8Mv4gQ85PqyfrbbVZBR2YqCqpk4jgdaOHe5PvKEvqCqWPgD
MwJyyly+ue7bH9JFi4cQcaUuvXXnL8huHpEI3Px8rlq4IPhtMmibCM2N0nBmdteIDRUz8ah8iqlR
Cx6kIE/gQt5oy7KSFSSYRv2lhMkWgq64PwBeNAhE6nc2LlHniC+iLnDq6SohOqTDFM48ATj8kVwM
2TwUDnqudj/gvI5SHPtEN6WolmNM0yPdPOiEOFngWss50S9iBqOYtjtywmBqcsfPu0+zwXc6efoo
17hE6QxHroyuPMztmcMJX9gODXIJJ0A8XffC2l1OvQIs3rsrqHajnlRAqvU0NhqVkpENb7n05Gnz
Gc6d/h2DuzgAXj5Arp1XP+4IrF0RL8Rb75OzJGwjhGqV7CFIRu9SxBlPa3l+GEECWkK9ve4LBTc9
x9MM6lEYVqCMu5UgDurgVVvCYWonn5Un8okcoAysMbzq1Shk81CHCOOwQy5NN1221llPSTfEn0ZJ
9w9Bb6htBGFpnvvouxdkCWetgG9L/DHxbuBbzPonzzqvLmCHuYWpMWH1Sq7w2BeXq1bAXTzTl2eB
6dV/XFY8RMG8CgdGe3WqoVKJMG8OPVgHE6pafZvDgb7ndUXyMvWmo7EXQEYRL90lty78nhAJKWT6
NCgyIq5ER0LYwtVl29dA/BDc9SlRcGCmLtXiD5X4Zl9Dc0niTolx69R46Fxs2oYIaND+PCDH6NOi
R4o2GQL9XC4LhB/25Fa6h5ZSPqN56sYL2J6gaVxcW3eGZFnlU3CcmaKM86Djx+H7I/8Qf99KHBo+
0lKILIaNWvvln/Dc4QWD99SsjR1sewOosgMVUx+DdkqkZpVZFoqHatmpBdK4beUjzzkBG87Yi6eK
zVHqo06cEUs9xmstRznPw9HalEAzeevFTX+25o9wVpvBV4rZj09GhtOPxUnB6/mZO9zsGSIhVjMw
DlJc+UkdgN7q3KInoqdYnAS0TeJPjZG62MNL7fgkImzx1iMtJW5gFEv6S4pOjnEK9YOU7HL5z8o+
NBFnBN3pfUfFm7BpMmV4dv1tlZwq9nqWTxJKio0RfaQJ7t/lkO0YmQGoA5l1lM8xQYse8QoD5fC+
34p8XxTnxvix+YMP9KSNKAhiRYBeJbtIjXCBCXhCZY7GkMXtyF8hXFMKR0uMJXibrqmhi6+jfyHI
J0SoXG/d9hxrAlwlT9YnRxyeSSkIeEDW463HjdVgCOIGqHyNtZ1C9jGiV0KbFHAC4UEyUpJFqGOt
4rllUbDXUu4pSyuR92WgyDc5LvgVXIm8hM5hr2C2J+Wqh+OvGeZlhqts+mMLlJy7LSBBTLw/sGAD
WlsEXSJqHQqRG2+qIDEhIokh7G65GdmBiPZikuh5R0b6zZDVli5oHsn2SvBJKpxRfrvKvdE2WXmC
qNfzC44Zy7lHscXfLy2GkMWj9SeaPHXgPuuFx3bpplRyNMTIQzC53RduQoBjELkHmyxpViCMTIxH
/MMFNmd+Zg9zcwANrKofhin903gbI5DcoURxm0HSRSr9qzutqaCS6HqluLLYik3IpeG82+Qxas8p
0aXG3kTaBsdTqas83EXy2pAWJP3Kn6OxIq/XtNl+kYbyTOrjw0IKGq/SNW4OdUfwoFiOMBkPRKUg
7qQv2GrrtRNc9ArRGM0IaJj5ETsuTlyzcN3zTvwsMkc+w53dgoCiim/zGHPvrLXvrHvCepDxLYt5
WPVZFKW7lK+ihBJG76OSrsRPdZ+2e8Ch2QVEZFLv56D3dsKJY6L1V/O5FjcztLtzCyQIiN81GL+w
PMxkjzbQZyP95eEHcHianVq0HB5AuYFUUIGJBTKYd/XetRCWH7r4qdpMnMR/VmA22DWFqspisC2H
X2ZTvkb2XYhd85lTj11pe8ngl6i42tsAiKXA7Xdx+T7ihx+ilAGJpVvB2sXtX15cVdQe5GPxbJH1
2eezE5c3IU2o1wl2ZNSChaXcBcmHtHTwQqLy4dvHG8ScRngJnUn5NOHbJ4JCt/PJkOEYffb4BSev
Lv3D9A6S8C75k4b2Zg1X8XWU5mcX7HN4GNoYyqWuYjPbpMMuAvTVhP4UrtGU7WnEcVoS9hu2XIjZ
V0lyksQdhTESOWAaLLQv8ibEcarQ3uAcHHJciM4GR/5MDXwgh8aF6fTwxJNrXWCWy9dkmubKK9AY
K5ytJD/L9qfRQB9pYNRTEnsrOmQhDHJahVUUkZ7/Y5MnxjWJNOUai+uYCpzi4qpUvV1dhAQugV+C
kvW4ajv2inROSCBaO8P8BWj18gtAhs5NH88150AKLLItkfVoTOSfwX6ySU65chIXwO/HHL5D9WnI
9cwovzSYAwJygCWHXesEJBUABCFeFbCnl/+J7zSQvsienPbYPAgewkS95njmi6j7jQz8iaMiYZk3
6CdeJAX47bctfefOn6lvORUy6ctFV2HllKmlX3wyUl1jwgGhaE9ZeDBzvvmajYYSXGMZUSAdEsQA
JaOhnUeZE3h7zVpbxiurnzqzS067kATgQBzODIALXFxClNiQrjpeFDYNbQDcDNE+hh92uuM/ETBQ
iB6xZWKwtS811Hhv04k2I1HK8sFhZpa9Uqp1xP4LLmONh6zVWGIogCzfQYJyHEUH80Ns72MEZ3G9
hWUg+ScFdAypFAqoNall/ivmNbW9ChkTB3ygc6DttfrDMv4CGAe/PkOyuB6xYEgJ7VPQ7Xz37FU3
rGgA3nOXNcfMJf5eNjv3TuadUKSALEJMcBVE2dNt976515pTCRBEzzmZpsOqKhkra3umVfTMKL/2
jMhS941AcxqzboZBjjKHkJ9QQALInY0jekmx8baVio0Kc1+KNLNG8HxSic4qpIdWaZPS+u6N+ziW
a8PUkFSO89RGHxJ/EOGNIWAGZJ4U+NdR8rFRoAlPjUvlqxgOql1cglWTb58TkePzMkSjA7n2mwd/
jvGhlh+ye3P+hsUwg2NhiKwnMEudgP8cd8usXuIg49iYXFoiYV8AHMUm9EAWHSpI7L2IwQjwNECs
ifgw492qM1Pb4JII2aUnurmDqJbcb6Fet9pPbbyoxpfw842cWGr9gzVLLOzsw2HykPyXP3x2A1at
rYRom5eDh1JFHVzZKRMBTjKs9841qHAm7fv+bA2UXHbd9AZbF/xVaESrzzg4p2VAbsZTTwh7mtCa
2F+JC0cMgqlvRbw1TR0DMTJQpFDVCAE/0voqlw+ABeawxagBhi07JPaZ/E3J6HS4GdvaPhdc0Rqq
PTyIKNe5mKVjfVHlL79629HOT+dodHddtwxagRx6c3MmlVffOfOnyERbFJT9cNeqCADwNRrBmezt
mY2zxO2gzUuuprWibjoSy9HokoqFXYP7bKpwVz/J2PYPcndwyUixYAIhwhFILOzuu8KzyUUl7mXQ
AiRaCzndxTSGoDfzCfj03ioVeh5+WAHI9+aZIEFvctIRwEpb7YukoNLF7PWS3YNMLXLOuwOwLv1Y
9ffo3EBPa7gWmw2sHw8lGIsL8v8ZJ+cOILErsXWMt6FYS8OqVT8SzGwhNdAUFlSzkYTXCzPTrLqj
8yJwkzCvbOnMhcpjVC4DpkpgdrV2porazhzI/tSAFt7b6tbDBxb95OrLYpkokD7yt6Zkj2HzV4mw
CedEEMrhLqnWKJnafBtKB8KxJyVmWmWVxWjVOS0N6hgQA4rvXQucqaYvjGDtpveqcSaD460sUCwh
+K2pjIF/5oMTY1dG5IDwmiNmkL4EZoXbYWJDPejuQXwSnnpPRHUaAZOw/sM+C8pZ1d0rk/xNRi/L
oT56x9c7+Ce8D2iVS5RqIVrvGl7Cloiwi+YacgspP0jRvOk/LdQtZLRT5Xq/QV2n52GWT5VoXVAY
qrJsHcUvEAZfmowgbQbRq9ygxAgPhtngyEDYYvU//SoAPmKZRxp7Ak6eRiQ1FtKpwrOBOl4hdHzM
574NvzBJtVk0nmPYnBMYnOZxZzs8IMlTMghOrKZyck/0S0JmrEF6lKf/pNVBy6+j/vCRsKlo4pob
AxVaEOmbuLegmzEIBfVC5wUv9vWMqs4RgISiBI1oTYf4ZoMXXUaiOyq/uXap8fWHFMoyEWNEiuIP
BQC3yjd2c4K5uhG1OzGMVyXvU/zE9W5IOa+876H4VNE6irtW5WFMNRS2BtJ1oOoWbh1tAso4DtMC
qXeYr63saKAJD5YUUzA0QDITCwh742/DZFbH10QGq50+HTsknIiTfCgZvdne3YcT7iXeXGBbtHYz
4g78YqPrVyFckYNv8dk6Heaj8qMOnk6CPxDIriR2ZkaiKzf7Y8hfirVpCL6JX6W66od1ENyG7iup
vqX0N6xfqcEtBN8wlGuL2yl0kTscUVPhPtrWVA+BT9PH8G9bVFQSu/ddQW4x8zF3e1acSD70yreN
pzWtP0awJJb3QU8hcF6ecsyKraEPoLOPSL+3aJvk5iVnWwAHLvA0uJemu2+RivgbGTw+1Hec3GhW
fwt7PgaYSBcW4Yjqyhfb/6nKaPi52cY8s6mxzs5xsrInLCv5MdL/GtkUxfWTHxN5382aG3Py/AT5
6/rvrj8j9hzFR2ptWuejwNhC4wPoypPnrCiQJFtLN2Bv5GOoNgIcMtBJ0NjBkqX5C/QUg3jaUQ0U
XyHK8iE+VOnGzAXj3Q5f4kXE+jGAY2JgVkijYgPRAW+tV8gDISmfBUxrq7/5Zkb50KCo8WxUeyoe
iYVSiBtsq2Z7LVmG41HWPnPpquFtoHrXR44Bu7RQCEc05snOML6z9B6Pe0vbYygso++EIyy3z6hu
yF5dMjHo6tK0EBid2nrV96fcQrngLKL8RgVCihKCtbwic/t/KxYECYd9Em8E/l9zPFEfJhpfItpH
5k39sDOCJ62HkEGiJG3MBWKpjuISIp2kI96DAaszE5OzC5Vr2RE8dK9KHjuhExVcJMfXfDRYV1gj
qrBeqdm7N1852uYI8G2ezZPm1GdUpGx7cyWcfOFDw32M25coXXcpxMmRv+/bpUTtfAvRSIoGyuLc
O9VIoJh+fqzvaOtpW+HoV2ruDaG7W9vyylNXnT5Jy6Umv6jHcOpTQBI2qh0CdheyTQPJLYNXQVhO
8+CXBVQeqqtfZv0ak5I4pOHxrPY3ozFupQO5BTIMDndDkF1tC0EqbEW1qD6tah0CsXmLVL1YxhGn
RvzKiCCRQcQBoArvH7Lp2P/rDsAh5SMZt+g0Pwd1aagMKewMi6Z8JMhvieXuDxC1rbqhgQCGY41A
FykDvNOUFl98yjN8d8VK0xhEtn3zywiHkBRklx82SC9xiOy3A7C4hZTC1dxVphcswJrIyDgEyQ/X
g598WCT/SP8yVyIaHAHV6RwH71WWIzlaH568z3mITchhq8eleR9AMywyrpXyjHgqkVepLOJUpWjn
LFhiaippiWgMW5tVfJzq3l/ZHoQ4gEQI5Np8Tv+up6PAwML0btG9IDxNI+G8Bra35G50IFFYrrF8
jvukvqT5h2sQcPVTlyLA6pAjUjdB7Sqd7J2XnZ80pNXSxqI/yD8AaibRGoeNH5Audqz1HbNSUnEI
YUzCxZsv5adMQRDyDUckPhD+Qy0ECOAHaQBx/86peWMSp5ChBEWSuXZqUW1LrgfsNJNdikplXwYk
EglMhNcfrSI+Wj7PxWgee+KFUJ7m5jprd5ZP0NvNYSogZSBninNUrgLIfu2Q8WC7iFA2APw5+r0G
bEwHOBPrTNzryyC7NFGGOzKejdUXUWJu8hIPdEGjR6wBbM1JS7TjU1OREufTaf0fSee13LiVRdEv
QhVyeBUzCeYovaAotYScM75+1vVUTU/ZnrGtJoF7T9h7bczpBj43xmmCxVqNmERq1y8ZQ5w08+XU
37z0swCzErtuDsgGcaimfFUtpoBV2/75mKwplpz51KBYRumA61ZsUzP/qvHpBM5pUDbjUl86Pnb5
HO0Q2XbW4/dH5v9PZ5j0/3Sh1ajsRdX/89iBoZKcdyjnennXO1vo0xFJTimiaudfb/2Jn8GEaeGV
/qyuz3XOmHHhUSLeyjmax/xH9J0t0LDuFjGrlNQ3HGW5cPGnwyJSR1g5Dq+cthr18yDdJ2DOlvYY
k63vn9Eo2jIxwcJJzUjE34Ui5WKl+1vmdoNyb9pH4jxrB/HpNZcPvrcpwr3F8HBWgZDboGAjq+5f
zPU91ZdSX+jar5X9ZRp4BjJ7lk3zFZV3IhJV5yZ/BAu/PZPYMBuXGvnMnzJbBaFzNNE1WENGtZVj
Wn227V4DXhPurIi2dIm7zsvuHbMBpTL/e4w0Hg2QCzPfOmkGRoxNHwDVnCNangN+4ZTFyjL5i5aZ
FDP/oNnq1ARaszJ+WLnCrEFjCA1IGMbNBS+C9cMIiGkuqhzyAsy9Zd/q9JL0P+F4ytV/fagSW35p
Ko2VMjggQnh065307pQdaja1CbfexIqgUG7y1UT/kG7+uzrZjPlXQb5KzaeB3nBYA5LmkT4AOdOq
q527He1D5RRLgDdAshgjiz5FbX90DBvjU7Bfmn5Vd8cmOcuAwHJXZgTKMMueG1g/Ip+ZHmellwn4
skHxxUuZrrivo+7Qje5Uo7dNIBzzSjE3k8FgHTgCTGowhBXhJTD+OBRgplj6mggbz//lNEBQ9zsh
0hgY6lKoeNgh9d+OmnlietizeIzVT2gDBmvIuqay63dxvG2nDeaCWfiX1IiInp3HSutnqDcKyzp8
8P2iQJ6nPxP+wfppDL+ldKdyWPQgBodrxwSllKlmQS3oyG6d7J/knQpjSZalhoo6coXXVcW0U246
ifva4sw+/Cejkm5Mj2ZZCXtz2SY71d/Y0kM1yIlZYdXYxLi+DNQcLS9Qcgbyp7Uo5gWU9jyFx5wR
ME2CYHjgMxVOgF4G1ueSo5W54QhUdIU8cgFxIuuePVb3OttZigsqriL2vji3HzAJ0SKAhyluan1h
619gObfQm8+jdMkdik6q6Q9DdBy5X+SWgBxqRxbV0O5eLRVjXt7q+jVSz9cXq7o4XKKauoYdSFLx
LEajIwZVpXQxVMKDz1Z7CINqlg6fnc6BNf2w5hfQ7ga1DPJ8u6txwm2ht5sbxt9990nCwgyXQsao
j8EE7kBaQq08O1dvxF+wjhAID93Z8v5sAjrRRxc94j5OLDkYPoLiqNbLQkOcQN1FoPbOaU/O4MLW
HFm8w29nmhl3z9jnvKsPNo28SsZEFxKHjSwqa5APPTVtI+XbVD8IB/ZUrdRFusD2LDQL/kFC6xAJ
UQH9RbxMsxV0dOGb0YanxZg1BkExQxKTM3WGddzvJnPtmGszOynlPkKqJZ1MOjgyTuOHYXwp4yWV
NmQaG/C7agakSr2UghIalA1gA80flsDmQEk4y8wvhVPA8j7FvgxcL+pUK3uF/RFIx4eW7qdyG2Mq
SdDu0Hoveu1sv//7AMcrltoF+X+Rt5eda9+9Ib1wxUjeHml1piDvQ8qcrUTLpMdX4WeOeHFkrJy1
91Scd4jUpQaLzCvBydgvLQOP3s4P/gniXAUZIN9meCAd7eXX8go9t7OtG5RRsM8da1Ys2vQY1Jei
Fm4hc9ti5RjVp04WrP2LbGbeIAi0kHuLU0VvjqxB7Ii2dk6NDL0KjK02ME3HsawARCSFyUNxvB00
FuWXhhfGdFP7UTyHBHoqkbcK/YUMYo9vO4ClE5BH0iJg8XgsBx1aBoaTjD+1XHvYBsO/3i6ZTuOg
oWfFYsZSpYLJKSzU6a62D9OAPHxOVRrzVHkrtD+4kvh3a1QIbDdC9eorO52G2zZOJuFWQs+HUAY6
Lj9vHoA1INhp1pFSTDI0A4eM8VjL3KzoyScDR2gu/ZS80Q3yeHGM1s5CWbKeeTXjM2o3Nu3RcIMV
mUgg7Q3WShprgGnkeNxTv6TM39D6JxXI+jOLhhnni2y5BWkPc5THnfXpiUYdAhTrp4UDDVmGK7vT
Lmr4yPAHWdju2DKGJ6h9Y3go2mVtP9DQILvndcTS6owXJbxBl3aYm6qBdyjUtwhr4QRqKVVgCbQM
S4E/pcNZag9y/ECvOg+YM4OZinfISkPzVM+CJZZxA4O5MRu9td/MmdQFy2Zt64eAtnut24soPlKz
pyA3WsTGMkoYcUt00DUdPHRcEXoLPBGHK+Joww6QCIN9/GRppoUgHajG7CcydO6oNjnpxjPJeZUs
5MDxMUluCClg+qogQD2gBJYbiMVFzBoeKhVFMjDh//RCAa90fGibJRMrurw0wUyw9L3HoAHlPYzt
GgxUjKKpr9bWXs/31vxOf2h/TIscACO7EswyxOesuphZ8Baohkaxnm+74GYjeZecee+RqvSFyJBo
ZQr3s+jl0ZSpDGbVQ2UwKn80SB/8NUu7YnBFlY8TVeJt443n4Zy6rTTuwNTyMGow9eCnGdb68UVU
IFxHuUecTar6KheELahEzj1JiWefecWlz9kVbbg1vn/5JCbnxmSIVwdkNlzb/4B9yHWB2rKItJDP
5DJI7UUwnOAtYGX1DXuWYfHPAdvLtr4wuRkNrSHKgJhj+4NWcgk3j+aZZ7JziJ1bd/GZlclTgw9O
84yIEV6Ebzxz3pBg+okjgvWEzwHKJ244b54P+zHYJhXdsxjJQlLqjrWF+GGlDYCRYIcQVQN6Hm89
7mqlXfHbhkjTp88x2tvJDgm6B+bAXtsIncwLzpFZ3bBxc3008hDBU20bAiA2CKk8sMhgHi+rh6hm
0stOJAfpkRWQlPkNMCFOUPn3FPfjvEEOI8aTSFT6eDWlrwzgnVPvwnErDMhKuRBmZtXeFfU51LYc
MoWDuBOEDY9rda/x5+q7lCJdJr6ypF3YOhZ9GuoBkpURDoUcVWp3JoujGC95G80mn12kAFOwjJAM
zgtE8/+XRiuURHx7A4RRQOrFQnrgUu6q1XSDFOmjMs2Ga6WDK/H3YfM9OKtOOGbZP/rfWbpUiqOZ
bgmHwSKJ3xSJ+m0q5mLw4qVEnguUcZw8e5aagApUZaWQm0mzR69ogKISYv5RubXGS3ixoq8c1bc9
nUU3Z4UHaR7NlG7vI7PyCQV5+OVmUta2dx8eGUNX6Sh516rcWY4rG6sowuYMHLMZEVxcEqHmDpjB
RM8HYAE2/4P2Ezonk0VzbH1Gq2AF6XAK/5USR1tuzgbpL4Hpl6/LFpwjwuC6wL3nXDJ5p/dkB9LF
gds9yOPGkecyUIhRaP2Ufdt87/kYGurSujqBPczHc0mWz6Afo2QvI7HVT4hfkrL5YBIgrt9I2/Dy
luUX+TR81TELA58QKoEXC3ha+4XwVeb1OyV2UKXo59QEh5YjMGDaW1IY+vmqoYEV+knpWCP0kK7i
N9hCEkjl1Wg/faJMQ6yXaoqEBSpivEaA3lZoG8e1ES8l9aEzCiAERQxeStdCSkYjZOFzDDbkyX00
NIEoz7qQu6wjyR4ivHeM8pUGx3VwsEBg21OQuwEYZJ7YJdxQ9tGcQ8rLn1Icz2wOUQaTAlwgJknc
5yl2ynBcsRrjKmWCs2rDNbnBWnXG3jzQ0dvVNxw+oYS3r5OoVTrWpMZF6JgH50e02P2mhN9Rf+lt
v8iwa37zlnjnrt116V7R7sI2zMTWj3fmsFV18M9zclem5lcvX6357aN2yBHbKjUEZkYfRrkc9YVh
vkaWqaDvAnUl2rbQuAj3kl7OJX9fOQfW26sa5TFrHTAFok5W7HOvvBjeW2gDfGh8LIE5QstHbiz7
7Lfs7xREyZVKN2rgngpdbxj+Ncol9B7p7xQdv0ki7pfoNrPpN+9oa4ScdRcR3kDuOJ+XTBwVYzeN
sPl0Vju4wGSW1VvAVBAhmUTk9mni0mYNSNRm96A7ZmZnpkdYIyStD2h25OxIRsky4SEd6ovs7aH7
CU0XjDXqaP62EPHKkgksWRw8anwVopTTVF6xvaBDMYYuMMsYKNpZKT8z6bNxbjiYDQYP6jULPmug
reYNnUErbuAQZzn66K1uk/Jwl+NNK0YDJmra5pyU2wzpDNhinap6/M5rRKjOnP2S/9uTt2KBckTP
I6ThIOIoeiz+J2JGh4gjhx01FC324/C0/PAg6g05/mbhD/sD1Wq/Yci/IONhZKbVuqm2KpkwqxSd
P3Ww1Quksmi7kjXbH8fYA5f8aMqt8CuyvRYTbVp881yB4FAioMXaQ6s2TSu4yUay7FJ+IDJG/qq5
DX1W3ST+2xT4EX9Psc5/ILYbLfmRmwIwZ89W9p4pAqvJIsC6NSpQ3Zvlq+zQWMZxH/sMkaM8n6l0
5CYM4d4RAC5UXMt4Q6vgoVqkoQ9PsnZQG163DMqnawOBYHQRGHthmI7rL/GYxwv+9rJf0PzARlZz
lhggF5kfV0cw7mK4qYUXAgroYhvt5ADBzakCNAQOkKzEZiHSftXmkvY0OqywES0Fm3nhhtnBsI4Y
F4mKvfts5ahnZl1JyyXh+bVoVqBfV+FD0g6NhzaxZ63+pSerzGc5FWKEIvAaRIOkI0ViIqe4o8nO
haFXmf3r4CCpLiM5LbwHxiWP16a6LaVrnaOt2BooXSBH2ls7ReijLZgr41bkzKijXdH9jtS/aXRI
OpTgGe2o9a5iDulyMxATRFqZ6LA05V2lGRiZz4SrzyJEq2NhCm1LD0fsJd6jMsu3qrDrJA57gx6M
tUuPMzLaVSZIqaLiQ5znvX+rDPtQS9FfW5VfJJdwV/mZPjck5TRNwnVErZhm8p+mO6cgnR6pDICq
UoA0MM9XI/RjgbRruIirYkPc80Gx1qOef/fTV0+apM2Xqw3kcvnSwYQlP+Xms07BowXdymaeE5T+
LodxH6XpvqKSDOWWlapyRy8+a3Hxg4npLzZKUrCrSAvxv2UxuRuYLEvoF97k9oHKZYoNpNTXDsuU
tuOBq2IOzXFJa71E/z9TQ22/D4b20MntwXKUlV/Yl15NZRYuLefvokAbqAUSuhkMoV18CYZpJSk6
uFFnJceUm9JwVNlFIsmwcwcykbXsGnM50GcJ1mbPWVPJzT9bj1g1WGfLEbsdeomE/HOEbw66sTHN
N1aIXxTIHzLzgKmTWVxKFVLsCIvOHIAvDosohyZjjat8QudC9qxnI70CLen51aqY2ACzimrUbw5j
qevXSkrmoDZue1naJ0HmFl1IcNi0TpAJtggfFJ97ky3CmPZkrzm8VEh/1HTZFtqqpecsAbyGOr1x
Hp+m1L53DlaPzjROxdTvg6hYGT5gX/TIVqLMh1LE5hQ0dBNawwTho7Q3w62e8kRQYaX43mjBnPSV
4D4Z/OHgYwqCtukaMATkuFw0FkxRuI9ijZFHyrl2wLCRUUY88TLmNQqD0u15NChMAOipZFqWqyi3
MJ6BJQJtD7d42dmAtFhfTArJ9UIEVJFFo3BTKni+7c5V9Lckf08AVQpx9vxTLAA2FhEENTytmqUn
E1OPikLnAoyplFjagnT89P6JsiRBtmKw1x9OUcC0nNVShNowMGiTUAbGNotyg7Uf1Eb2FjpzYz06
OMmroK8aHTpngjaGg9SgfyAYcjKh04DWajA6GwxUTdbE44ROrIH5nMbzqKXDGcC7slYvUn2mkk1h
gwsbubNVyg3n7aBdKkkHU5AS9ggUxL9Hp8MqnE+PYr8t2kUQKx8GhitOYF+mN6bTDKelN+3G5LOc
6iU/6IKYzUViIK+bKHS7f3rDTIkxSXS0LdcLdxmuD4apVMpzpElazW6d88PCrzCIbjS4BcbaUsgA
Y3NJbD0V4Vc3XSi60/hR4PFtySALLUR2zCaQoYVSP/eDdFWT7mDziSR4PRIyAD48BmWebEd47CyE
CONGB+Dmp4sabafOIERK5TsTxZZjUXy8k+DaEIUgwcC3UFdbOh8b2nnxw4U0tEnO+aA9OzKMeiG/
5B9YmJQqEX2okLQkpA2yGCPRZPSRvGP3GKmpWnh7I/Zrrusun/u9tFBD9LbesMyQ4E14BaxsXQSs
H2vGazSVCLMLJArhSFUCGkhFz54pAFMxUaZAoDpRqfEoVci10AtAEEDz0PGZ69laA+pVeLGrV8oi
rUa6DRo4BoOL0rxWBXuw8DcHfGwyw1B5wgXdy2jS+cQ6NxcRkA59dM0HyOEOvrAaL2FDZ0wnoliM
3ZCZ5iRnOEgdCrTrFhQ7C4JxQL2M/qr509O3jZVY0ClqlXkwy0pRsbK/V5Jn1YGc1XYwvG6Q62s6
YYBAlIjZjxQyKWZErvRcYky0i5rS0EIHNoz1wge317ybdGcBQBuYd9Xs5mRu7ZyfVQNEosnWuu/k
DztqUFZEM8xYuJpy3pSmQkX71SnfgQ9LNOVjPvc2Kaa0kvVCHbCFTIQD9OouqV6NiSuMNULffPfe
sxsOTnBPnGOhPXJ1X4cvpfwEWmFXdynZ8/BrtJfKQJVi0LAw5keaUKjUgzWYAfqPhpZg4M/zYdnW
OlcGEorB2zqdx3rqn96DAe5/W0RrYoIqZiJy9Ei4ZwqLBwg/5TnjS0nj01Cy0Vffmc3sIVHuRQTe
FeYIVot5BEnByzAb5IQSINvIoYgP8o+gWrDMNMy9AlFqtIAdj9yi96xA1Bfy3X1P/ckyv1LU0Mnk
LYT5w9FDdCXfBkSVv0C9ta0C2YKZW8AwFmJSg8sxDN9hzdSeSCiiDbK/vkU8aaJ2UD5rjAYF4BDl
V4n/bKZSxVeGDDSimbvJ6TcuBa4A0iHPUnxUKphenyGqamHCUy9hBHYd855S5fNYBcyWfmwmHKHl
u9Pv5nDjk+jxgrAyBi0XSwRyhbPM2A7y2S9uKUG6wI+iHRGwikmOEG8gW28Sj/LNyHhIDlYpm9n4
pMTHDqLWR6u+ZIX2X1oGLAQTviPgFxZ9nIZDraxXBnq2UZuloTez2QQ0VKFBCT9aJkREKuCIYSCV
+SxwVDZsCwz7xV9C6If1yXynnDJDTtVirzQe+v+k2AlaP0zmGjd2awdLzTd3Gf2uYRXzgFGcB8k2
Tmr2ShAjhy+vE2jA5KNhD6wyVKApRDBMKCILbX75I0kEXr4e8nIdV3ORH0IjYrFxR1ZxZFQlxYSp
HHRi2Ggz0jV5b1CjQSx/WCn9Q78n52ZEQtkv8y0+xyldwmYWFbt65++U8kU5nszI9cOLBF4PTXu7
k3Ev4urR803uwO27J9W/CdyrBPazZUxhKDfxkKfFV4UtxedHzp2BXxLJuhBE2IcTIRsydUrocqN0
Wkeog9BVqHRPiQxKP0Shrt+1qJxr3Un38qWmXCT9LpEuqanfincz02/F/2RVPpnZf0dPHeAENynb
kUIV6J6a4V0Yn1l1aC0f/pFB0Abt4a/GCZKfw4yotz81OOgkkorXMkt/ZeuuWt/1sFO9YwF8xtpl
CGEUjenib1IVy1F9xLErRZuSz7f2F1poL00NTYTy1zH89p6wzoDCVt6OzzK0XaYJrO1YxjQ72XGJ
4sF3X9u7Crtlei3FNRu+dfq+UbspxWeaIrL94/fsjG6uX3lDxumVc81m40+PkC8tvwD9JvEVheEE
F1M+6HZNQDdpyerGGu41dUBK+mGt6XubRQoz/0bhRPyUuX4inO2Vc5JbZlR7r7yY7U9WrsvBxuBL
3xJi4iM0Ppu49tlMlcVdDSzemHuWP8cRHFR/NZqLqBAUGS3uMse+qZyyOJ2bgasql864NsxQErjF
l84k3WxrL1X/EHUXleJ93EUlvdyBhHT+3tLe9KAtplPAfMRTr5r9WRXKzOBOTeIjhjb2iY7MLvBY
cXpV1zH4SdO3kq7Zabb6JUXfTbNuTEe12eDA09SdTFqIEu08ecRUuyrbZygjdnST+GTnW8u7BAze
oNr13q5iVdkdinKp18AXtq1x0VpElvJ9Mm89+gUlO0BBr2gZbYXhTX3MMezwwXvKs8m2dbFPlM9w
OsjDVecgaMM7j4zCMYD/uXR+VcdwlQkxGzem+O1o9KJ19t2x1rXiG0MTMOyh/yd1D8byyrgPIxan
HwVYBEoyX3NNlnWYF1mi+BgOmV32+a1QbsQLIYA9mhEWJHyH00kCCymWFjfT3jQMg3Q3wesbLQuH
dYXhstse21fKRr7H8UNnK/Su1I3xyjOO/EEVn2TnZjKKtQ1GlBknOtKE5GRUd8s8BBXMoXNQ7tIA
Ff9mmJBEroHr2cEpQL5IZISjHSPDnnsyVfiKS461uIXqd4CW3/dnM/kG7JDwjeYtujyyXIaCWovT
s7sShF1kvwl8zfJfzPWX7gM/XLQoFuzAmivew9PXXYUGZVliWXLeUvU9+u8pepo23lTJddIT3cF8
RQUSwDauOEtz7V/BXWPjwRpQ09Q5Wp4+WoRst3L/bQzkQ1PqkYaDtjNPDmNATj0daMz6IVDecfDI
u6dp3ouRBcyiyhaYgbxx13SumnzpbOezox9cDP4ZpGwzUFDbvd7dZO6V6IfDsTbmqo8nYRaylgKj
1xwLfc+ApWZSjIEQmSmChHeKgtL2Lg4LtNq7RAr1E9wN9ap6/2S+gPzOE1GmF73lC/0rmJUhYuSr
1xDpgrlttzrCcp+n9mQPO9976/W2UJiP5V+j/9PIK6Nn/F3s++EQERfTbaLoCM+YBt7u12TUYa7m
gI9/xdvUnup276uuWr3osWWInlH0lOBvUkbp2k/XPiJ5VaKaZK3h7JKcDfEmVB88q0nxU1cbZHmD
TeZo+pEjQSJYAicJqcYMTx4hZhsFrJ1yLnFOppzFHWxIcLaQ2mcmnOcUehij0DllYWH7s8i2mVX9
ihdMDA+KhlnhPjJ2mbLiaGv1R0EGAPpFI/2rWOOHZEzSAc5QooDW4ScrlC1hyL60kU2mXShSOU3s
flt3n/ggmokZ19ZTXIaHDq7qyH+pzLipgD/qHqswv6ZBn7dROqOjJlN1Y7cEjmq/ughUoKbp0fbF
8GtlW6jsOVEt62xnF4PBQrENopto0/hhu+qbLtWH524zhhWFUYdi1KrIy/BQX7lZ8qvhSOoY/4YY
C43w1o8v2ruc8ic6RemZoLbMW5alMD2kPltt146vevLbKqz35c9B/ymMnzL/KxH0ZzOlJ1VwG/T/
zHiYYXAV/WEr/ROZhyl9WFdddfUJF6ymCpEY5gcXDKuM0b80GeEmXlKypJKNZ2/TZuPVoMxWCoE+
FvCq1TCRDX9p4qttM+x+Bc4heVTkLkBVlGHcIbGjks/+EufaovQtfrhF+c33/iWHgwOoRjBmIRmf
CqYiIctElx/XNJdADQihNHnjKOw+eGmC8sk7kGhHCWNW/hiZ6yVr1ViPGeGot9B3LZjQ1CjVtuIP
SrJ0F3cda2y95zqm/qjAjSPCJRsdMhnfTokjgQ0N+6gPNnjQN1RSgsIVfxBZt4gBEefEaKFc2Rjk
S6JOawpgH9JGG3FRcDAmfsEapeZC4JUZkcKH1mutF+NCHyP0IM5Xl05Px1QfhVwxZGJZqU5v2+sE
6/BscwmoKJzbNDuM/EoOzSNm6hZa+r7TsI32NtigaFtrGq9sjpjjx6sMKohxY8Qw4pwh3aR2uTMH
aoMidz1U9KnNltgGpich+kYKMICqzJPqZFreyS3a1G0NS7ixFoGcGeh3zFNk6SjnyLfil0K/F0EK
aEJVXSfxWkvr3dBrbi/FeOg+JttbTmOxlBhSOlYEwhAVZQAhJHgNHi2KhRkQbQGO1pVhNKu0I4Si
KoivNpR50V0gkK0nKzgonn+u7fbcDBA4nJGW223Sqw9Uuns3znToKI6aAJBALC9aStO2GLZl+CWj
GEhH6lr4Tq26ysJknxLJXmZoUwyEw4S6md3R46xXaNbl7opBoLCOoz+sU0Z7TQBEBKnVyFJHgwEU
NW85Pwv5bogLJiY1LovVj5IloqTe4mqEAzY+4yjDuTO5LRoOZcA02bjOdA8Tfz5lRCPlJPKQ5xXr
40wuGlTJ46aOvztcYYxsYjIlsPqt+SqXeYJRxRPWuPzHB4ZMO1pgX4n/DIYhZIJCtVKR1/mrmH9R
mhNSS6M7AlHHSDzXVYRdgOulblw65JeZRH4ZtIYGxViB0NFScS0jq6jJm+lKoPzWgmxmziO+aGax
KnWjN4Ce8MqJHS4BRE3fXWUJ+1+bcO7UZn/B5NalF6maVnlIUlnru5oybu26veJPnPLBRZ7pysnI
C6Ucs6w50wCvdFLqcNbgGoUUMZBTDz8hjy4y2X6lLT2Tsb9Kze9gh+veMu7gdQ17vKh+susKf62T
o9Vg7G0SzS316iaV0a+UEHdlCnlv3bvO3RqKd9kT02v231GdXQuFZ4e6FJt/b7enXhoOvaIcMnM6
BDESY07JJiBmj02YYwqbsDb+1PCdWpKNhAZfXiB8yEhBSsrkXVcFhwhri4FIBgoa++pABhto0ZHM
dc5FgSZWGizJYS1bWfhqSlZHe0BnbyYEC0VKv0h6xdw/78P4NgbyX6JpgL/i7lA7f4PSXztbP+e6
AYm2m5v6tO5J/s6Mfu7IwxGHGaoIGdqYpiPEo7zo+KHTzmCngAo6RwJqhPHc45nuTQn8rPWJ4gEn
T/rWPBe4DNstQ0hgdMiYtUN0kwKvRHqqYXkl1AYmtOamfnltHcxnqa6+8jHuduoR6j63aZm//H6q
sFH/DNL4b+gJRkGguCnBzrlcmQ5TeYfxYdK2H1Upyg1EOklOOFsZ26HredPdClOyG8bwTAAiwiZJ
/8hJ9Q0aHHE9J2hWErCrsW9VsOUQSbOCQ3PVq3VE9TKbClY1ulFti+ilEVLlIKwHPEBeS7i21WCt
T95Ws6tNNULuhbaC5LMpop1KS9smqL7Qn6Q263Y73U6BQbpRD61PX5vQKRx535E25Wm472CQFKxH
UFfxCa3sOtzkfTSfCpz2TXWWR4zjUQD4xJ/hLNlYWu+aPqx8WZp7gfkZAuVKvHQW9rxnZN/Kfb2q
zJbITBzCdUcXFrkhDdsY5luwOheFAHce/sVkYUnWFWSot1Jv12OL9amVt0r0HDoebqVSLlM7fMpB
Tc4HrXYUHGVF+SkR6WY72/NQFgIRLodFmbQbIQVgLN/yoTF3JHsNgPwQv02f5brOviOqTn5Rbbtw
+plISOAdPzm6uRla7kqBYDO5ofVinnUddiW88ahhlHTa1xLftzG5eiDvDF/dtRZ0jxC6PgWCxXZf
j756aFcJjKUUmUowUmObkH56ty2iQxmF2x7k5KAguQWNgHXQK8b9wLAxMJq1NrZLyYfWZOSrCEJA
2jgHuhr8WRtfKg/iTztAqV0RkSLcs+IID0brHRt28tUwLRJbYsg3bOqoRiPUbCdWgDZTzxIUPpHx
S6BKRJEq5qwBtZ/4ykmtAOscg3ybBEtPOxCfzH8H+gb+Q9ee1Jw2mjlLcyALtAJ7FIY/xYA+D9z5
6PyrtWcl2sj0nUsry3sV8t0yznhrlOA2hApDYIAWnlsx/67K75BxlB93DNkZbJmfTWXOE4YH4yng
HAtgTZaKNLMgdTiBAmeVBSakLGzAsoKDwjnhn22dbc/B7odfrXYS8HrDY4Yib3VcXl32EJNN37k4
9AsaaI2hPnWN+IF0JqMlyat1Bf7Mevsctg2zczbsNNhBS84hLBMtPDe4x6iKmhF9+570LDz51EFu
QPCEDzhbL0EQx8ta+uJfQvZC8LCzW8HFU+C3tYjZbWYOl6ReO4jJ3XQ8W+WildcT7SyVb0PCtl49
YmXN11EnW8k7Kv670v9UDXn5zdLfpX41NXpX6L0yyl3tqob/eN5TH+L1VwrW0reeMN3wHU01mjF3
GQqS3D4HSlgG4RxEfzswLWM2by6RjWOCkVkRx/FhQOVlBNDHGRRkGBgkizSWtiD3jxfckT7MFi4h
fpQGCkdjQVvHmt2Tqjslr8hkgvTHb4QRkCMxjt2q9w50pMo1Zu+l5JYzO7Y7DCEhvrgeZHMt/NGv
mrBRlQKJy7oUszamwsb0rQHCLJioEdmjE+Mj2V9WjBiNfVHqI3Hyqtl3FAwcy/E8yM1FQhBPxXrO
lBIyqp2Fdxo0FnKxsw7HFjMemnA+XHSlJC7wFrHPGZpsZXjJMmqEc7Zamsyv7Y5+Ydwg/SARjQUx
2RwxDl7Ne4FaJvUBJGwGpNjfgk0emLB7kYYWqZn5JgEa2N6dS2//BimXosw2DPKOzijZ8AeWTnc+
/mgZIm5ric/K10pyltS7F6XsKN5p9CurL6WloTh5w4ZsXWcZcVTY5iGyvwoDOJD/o48nOz3iO2GF
SCE/FVCJw2+BdlOxtLX7oT1l7GBG1lf/9dt0cnb66YcfvfLIgP1NdEsdHISkfGQ+ru8XZVRq//Pl
p6nCE7nHHNXKte3YwjR4+s2UFgmpef8wLdfiawi8emdK/5KGOOFHEJ8n2maCMibtztth27tAOofT
zYdNzQAlUd8xSwd/evk59lc41Wz1OWlmkWnMuFCZmbN5ll6EQSFGvwYp7iYJSshrYClrI+zjdXTe
bS4vp1jBw3Wr0MlUye9AOkuncOiGf0ZqsPhj9T1KGDlnkk5QFTPSIrmhg29QvBjmV5Two00+EE3y
rBjKtr+xBeEeaQfrTOwuiOnnYZPM2eEtc9O5jE2yEo9SG5QLwSBrlIVPrSFGb7VdrA0fDeMA4Uvp
yIOFhBqjPkUYqy4mNVgwVcIsE2Djwf6nZgunUDeOROoget7B5EpV2vloeNuAaZPX67shLhYm+9RC
AmhGDqrpMJLU+2XEFdxDxNWjgSQQ/lotbPhbpZT3vd+fB7ZxicHLgvk5JcFzCOINPTPpRWQ5dTYr
66sfcV5O+iHUi7WCfEPyUM1TYlhKsLTldMlPTeZ4tswrauW+XGWRuZjsBOGL8lmEsE7KgeBwyHf2
avwfY2e2W7eSZulXSZx7VjFIBodGZV14j5K2ZsmWfENYsswhOEdwiqfvj6cTBVQ10Gggp5OSJXlr
M+If1vrWLO+yAa9Wm7MB2QQQrGSy1wyqRawQ6jH2nVF/UB7su6w8mP5Z5opURlLtcjQ3xTG3bPmw
K6cShR0C34oG2nUdaIPq6PFXKBeecD+96Zv7Im4uWKBBjvTOMbTJd/7oDN2TUFE8p+HOuqgCPLgg
HkSsXsG+JuYKUogMoMIBQqgBMlkPPfDCAYw8smJh1M6s2rDgdNUBbtFOwwWT2+jZ9PuWEofaLDeX
hQSYspnvTGEPNSqPpoR8l7H9n8R+NuthntNrhwkQ2lwBXGrg+y1zdC5AeMpqPMVrBNSTFbvv3o/M
0mxaH5LdQH5JkAYHJ14Pa0K+Ol12CKSSBucgu/m8ztheUGSYpDhOoCNdpK5F5CFesrhwbsMQ5Tq7
7xbUW2biU88kiJHFGr+Woryu+/hMXzK67T4aiX5zojetk73LYJI6nX8TVMHbpDwvVl/nMfmfO+tc
Qhq6kLJKsXxcmYEkgH9casmM4PSvmUlQgOJk3izKfxz1w+2YOqllP+OLVRH7IYyKSYEdbvroYdJ0
95BpY3ZwfrhrtxW1GhEWs98loi1Xb1FPQPHPguX+ilM0Gu+D8UfIlqhNr3T4pORn4Pyc6PmVSzUj
Hgf1XOLdxZx/I4U6+o95dpu1ii2hnfiZ9F0nnZeiHK6Yz7QHRRJ1o4vbrTXsOrtP8OsshKS0Tz5A
melYlfcTSIWqePeWl0F8RNWtP33J5rwUP1znWPovMQmezUm5D8PwWcdX29h9becrl07Ody7lvAdh
norvKcTg/lGO6lCTrCL6T8XOrDAI7uJfo7hspqMMXDoKUDf+aGYU4U8JGw2JyjANNslJtjNje0gi
Qtffc1/uZkZ5it3cLD/dzZuJgekY1ON14eCbKygovyfuq3bEjv8CeA8rQp6CBM0StgT52Dd4EOub
UJC9gDqONjCEPklJEgocgq4mvIik8IEIY7Zg27epa8wT0cp6MqHB2Cbe56JAf+5P5Kw/+8nDWsLY
p7g0wL5xILKBQIrlhvXvkd248PWV4Qh1lGQ1XxwrtpETXiPnTgs0frO5zgZSWErYBlnGABfuPqzI
FjLG4Jn9gH8vWFiHha8N96FORvbv+iQae1oS/zAvLtrU5dh1+tnxf6Yc0xGDVzDlRTLv/KRE/aVP
Se8fpzDd+2lxFCbYTyo+Tl2PJvunv9KWwMVJkjtdvKZe/s0mD1UbIdWPoHwuxwHvgRunHKo+vofq
04wY3hQ/Pqu8RVMHglYPZsJ8iKWu7lsVPDAadteKF3wrNbB7kLE3JwSnoCLukZGyyQU3CauebBIa
6wadS52vpzplaJ+9N8idSmQVWfDDQyuMyqon/cz27Xk1CXgUeVgUfCbUFoUl33FdDhnL4xyza9eT
bUaiBjm9tYdoq8GwzuaqZQ2fcDxOLpNpgwrlz0IFOpN6tJ0nJdzqhd0v/rdtzT5MK7fwd8OGqIlZ
s0h70Gu6WzpN7B9GSn44g9liJGOyYutcoGjxbryKR5ny2tnlHv8HVx2t6EkV37sS9RtGDso749xM
Ezih3x0bstbDeFP/8Qylt3i340h4UrZHabYNVLvjNETfAjpwuxBd5xTnLrIH7ixygS4GbndI0miX
jZdhjm9ijcXCG08FwRlrDTo06ATLDfYw1WVSOUlQ48QlYO9Bzr0jBamZOsvVu25Fc+tF+r7gB6cj
Hkp6vUjqhyoIfq11f9sBBbPiPhCwYSIejW9ejy9iu+hl5RztyDWjGZUMy101j6duJFepEndZkj/3
k/i+OY/8ApGjVxY3ccVD4XbYQoio9+62J0CU3nla3d/kd9+mbQbOLD4P7sqDZmB8hWDWirtQQL1r
++vZhg82uE2T/MOq9jllMFU7+gfzOibPLSR+A1IiHX+DbMyNfq7aAAUFwDm+qyPWz20wOJrxTiXw
lcqNFzDcZcRXV6/JCGQrQbdcvdZJeYiwRaly+T62GswJ1cr8VgFt0U5wVa3syFFEIavCXKjWY5vp
ey/vEKlX+oYH6DKJEJ1JwJmGJFmKd4EQY7MZOMO7G7G7kjOkW3sjOnXFIBUFFqL1ZHgoQnpNyQ22
DsPtQCNalGTZhdXbFAyIMzL/t477o8yyH0Emv6difkrZxSXuCwEATxUv0uqA2kqYp30rTl7IuRLT
PBLw+jmjaTABU7IqvJErPrBSndyBn7od7qTY3geUnY14aRPEMGJ9TRziXBaPtqkrqh+RLU9xQGUc
Bn/mrL1yq/4o5uI4zOnT0kbf+bbPKsjufBRRWY9YcEa76VSw6mqK/TCc75MEm95IKc/G63EoNKcO
qt8Mw+HQQV5Eyp37n7kmOWwgNyhyLl0VH+PuEYb/PiYPQvGwlew5da8vEVQsOvVta9Y9ZajHV7Zo
/tjjJX7y7fJgS6xi2PmcARX5hjfNCZNHQMQwvqyAnbCinLjhhFfctpN9QwpHfb7e8s5Hm/jmYneu
GG+ytjyspMiPkmbORs8KAYXrleBc1S0+6mMMUDFsnuusPuEsd7L1zSBSKPPgiMaVRS+58unwYhnj
jxnRl553WVVyKw2TuJEpcXuTWgLDZxim0BVDsKLhgvDH51js/Q9LMycwZ6Wz+2dwq4OY5bmc/JtV
+a9V5h7lKK+6jq0nGa2A/lEeHOsiexHG3KGD+JO1wd7PzZWBGx/Nx4m320SEOoz2yuRXPUqRHG1W
SbqY8qqjleYjN/Fxjp6Q+O2nvrobqG2K9rImDQsiFh5MZWGWX0VYuVaZMQ6tH9qJbII+fV2XxtlT
kNzP4UUkgsj4AvCPoGljeuWGIyUzWdLoov2lvotL/bi0Z2Jk4UguqXNXN0BCfQQpH3G8nH2eX1vj
NAS+UbA1jonGVVz2jUXiYsWln7HFjS5CXnmDD/uHHKM/y5+IYFMvZh4V3LIZFdAvmPDtgvh+mMOn
dbNvGvm1Tdc8ld547Bf6vH/obXRxU/eudVesmOvJLIC4QpKx2+lhEw/0dFWzY2FCNw9xA12vAUkV
xM7RD/VZdPohm4EyYM4WSWWONCPfNMAAkaVACiOojP7RgCYQ63QDTniM7H4K4h/tgBU0ZX/TKr1j
JoHyzR7iu6ZBdh1Tr2aYE/CtqABdlOmeE5RqRY3aAG2h/yan4biQecBtxbqvDHcqHq8ndtAw7MWq
wNYkhJ7j4lAJG/ExfRp7uohynPd9vV4WVkIkvv/qDTlx+iZu6rNM9MVfpqvKh87MzHKS5WXIkWaO
hLnHt/2CR+8icvRJDfurWRKQ010ZB6ovl45ToPoJmeMbb0eeeo2vr+USJPOgY11gRnOXfq8QLJbr
59jVx25NdqDk/MWca9seFdqptQiIuophC/hgJrzdNIRH152OHfj1VvKLr9l1pfrkBohf2mVfQ+Cv
lxPN5JUmddcw4w+J+dZ05PgwLz3BVC5dWY9hoVXvEehEjQEIjGn8s4+huL85ZUsnhTZCoEjO8j2/
4mNRhUz/6n26GSdR/PXagFt4X8hmSPdEzyf49QyU2hXM+FZ1dww2SY6aaUQlUwW5ERdw1RXMSfxN
soYIu/9lBlRZyLcKmlqfdNamwLHRwXa0jMHYzBcYbAXNUU1+tc1xUE/l8Ufkw9VxubBNAvOmxzqI
fBWRJDUDkSmf03BpWHTH+c+1/ND2bdpGRDUYwxCjDzw//pq/GmfctxS5XF249Fr2je0x9rF1hjcu
a6hiiJnPMHB3JersF6/Iz4549EKS+obCQNOmQMx9QcrO6JH7XG9hg0Q0tKPFh5DQgYkA1lfndNNV
o3H0JQUyIDkCsQ5h7S/tWzTE+T7wqdfzH7UNP/zSvFcgYfbCLfaRxfBrvJ7vX2Y/fa+k9GrEfTGQ
8RPFCkVpDP9kdvhpAR95CjGHDrzHsAdyVscMa1pAcz1/hVZJysAIQXbjKkg0dXcnevOgIUFmfYFo
d2yiozEXJ+UK84Il3kU1Kk+HQNXJbluVijdZHsBLsUXcHRviR/xKeOcC3EnSd5xqAtF3rNBhlkFT
si+m7FykyM8hlw9pqBSTEH7TTBG3iLRqCeeI0bba6yjVlxZzoRcFJHdiZXai4KOfI1CtC0GOafUi
IjIrHDV+Au3bT1V4VMI7xB5mZQZMu5gGoSmQDYS/w2mDgxTFhSdpoyCHAG279Ozl8Liof7E2k0kf
J4hhi58mau5V57yoQALayej520s+m0sp+3M1d1TRIUICbddLjH8rr6YrXlhxLGtqnmB5iE30XDYp
hA4vnUDRlc9Jnj9Goj6oGq++DX1adeOyLkEcgOcf0CRCwNlBziBiwuKWDT1K8EARwg/Jiugqw9Ps
CRwbvYlvawUOy4CydwncmD3G1p7MUQVu/9E0JSvTCEBBtnCHuIh6ZRlfDyNr1bx79hb5xw8fSeQA
zuhIon+yB+vCHS/DHxMxtl4I3Z+fvHw2Xg2Pafm11EQmsEluT00AGc3PeZNk/YtfdthQ5HIKKh4u
X883TjT5p6S5KUxZ39Rjeoojxsh1RI+VVe58Xurs0negV4oiRTa+j7k3d0sG57N0geI3FYFgtqqO
Ys0BfRQ+4Pd0OpgBn2LMpHrnr8F4GniK+i3xSA4f2RipQ5bbTYNen5Xc6DXQHxfP2v1q8WiGm8qJ
XC4xFvPRNM5yiLvl99zXn8YjkiMUmhadKb7HmN4tXwdSv68qGxPIVflfKVjKPmRZPabsbH1dX7s9
IrGI+WEf97dC9SzVR2i4hQLQpSIDLQwnRcxCYOd/p4T+nZkWB4uyyBvEr2ZGoj13+7Jh9jZk8lN3
3XwYQEK6kpdphK81QyoRlszFmngKXVce3BuFdjRh/x6W77iTX2w0ehjVa/ongtBcy5p7Fem7RAjQ
2uxzqFG0Kp+kuhLxdlLXb91Uhme/SC9NyyItBJ7Vr4AXhyg8p6xY9lNDQ+cHwbMLYY5d30mQLdpF
gPUZo9lzZ9wvlBu2euktwqE1A7+4FNanHrZ38cxMR08z7lpBLUSkUF38khWM1jl9mTyYuTnrTdEi
spxEdlhyQj0cnvvAhB+lN92UA0kEjZVEKWKc8Po/c5r+WQXzgIW6oOgQz/WKthTlQJMVsJKjO02r
tY9c5PiJ+zNl2rMsSHpKz9sH66am9jAuF35y3fvgzoUTvSdw8yaINDp4VjHNhC/TL86amguLQYV+
knhNxLT+Fn7vgDYhXhBqlheBiuACq1LXshGpqEmS11nzZDTLzzLEZlxacmFFEN223YtiPBWWk0Dy
za8jiBj/OaeWqvhbHIU7v80A8btECzsDIWvCadJLhk3NhygXbyw229asfKr5bUr6gwRmldYODRva
6THzqGxag/d26tBU6J5q4SlR7U0UALrWxHCXqgBlM6GeTdsILdJ8XJqAheZaAp6w/mWJoVt4XX4v
g/fCBweQpiBH003XHRMbASGhBEUtAl6NHgJGFC1Pxu8ufuC5+94SZsp2S0dQbDxWwDFNf1X1P1jT
3tdxCxQ4da48kNrJGNy0vOKcnMycdJU+T7x5YH5CZXV8HBxS93sb7ZeUCj502J81xa3nBJZIlcf+
71eiD8qDN/jXamRupAfC0kaDyEM6Dz2yuoqyi/kpnoWxxt610NtEsRzRgz71zBgqxDNY2EaCXiTe
w7nH+75VQsrI74lG3JlMVyLr8J0ifx8ypl5iME+VwOyjPYqVerAwmcD1ILoSQfse5BlbtCXDVKcK
2qgB6hehQ6s1V36h/X3jcLL3uOrkmpKIzejFaZDezPHPUiNSXNyGVb0MejQgt5MlEMSLE8byDsQ5
JMjZhAvRhda9vY6E0O9DVGA6HJ40eh84S2yWgqR9a9KBLZjPgC5/GCL3i+XAczwMBCwmR6J9Ee8n
c40eFBddGHK6RwLlYBpl54JNTqvJIVM10Q7FMF7zXGJWzDGk6Y2os3hQMOACrmWDunlK4j0KgNfK
NRdhJNgiIkE4q68DxL80a28NjynbMbXLC7I+Ou0OB9clZtgUv+VEasHq9fR84HjZvvW7gXlx78gz
TxybsoW3erqAIZ/Y+1dlxtoBQ5PXOodWRXw8EGj40L31K3FGyfCJrJbJqobjqCDl5q36PnlMaZ0Q
j6Gkf4qyFEkvs6GJx4cZzVNQNdV+wvxKAd7u5hljUVKOGdsI8QxGtI0KdyeHpCKgmLliQzYtikWU
1CWD+t7riLcUCQAJOx3wGK5p7e7N+Fs2KUVgML1JTqlew7EZ2fPIIXhuEPlPfgOofJ3Cw2paWAjx
Y7ZEW8C4hTYwsa2ukGzk2n0rfSqjQMwKITTKvBFFLXW3PXiNecM4p4IS6kOYPfqdDjjIkC+pPLoJ
R7a/Kaux0aphx5sUU/Z0V7qMtD0p8W17EsxWdU0MA2ZDFlqTo28XT/5OLfuHSX45q3bZty5M/yvG
ZEEoz111Vc8Q5I3+7BwEKjbZGPt0KqP7hvjVsgeUSXVywvgHBQPUuIJ3YlATlusUr0KtCcM95Exr
l9wVw2Pl9lsGCGCofMQ3NE/LSwd7IFBsunGREzvklXb3ZI2q8Hym2AgDZLSyyF9l7Gfn0GdmWUxJ
eCp1xVJrwgOR9MFVypV6caDGVXX57jfyYR1c4q7737nmynSUx9cwH0XbSd5pFupI8do1Yr0MzUPW
pvw2XOY04wJbLYohStGyTlmLucrLiMjEJuEWLERsUzAPBIW5tBmxvnAFxNpzHBCbGVsGbErfzF7w
qtMaEE+At7do3GarFXnfsIEvR93hX1zwpK/tz6jcQhhr9gweHgqIu4zT3ezJ97of7F3WkHLOKeHw
TINkoJg+VrGf4hoQL17KvLNXy10+xcTKpH5wmGZ1qwbD2Cou7j214MWi7soK9g7VoIFnjCNBMMyn
O/cnWRTFrg29judywVU1D78xL6KOtViN3NQ/qCg312kVPnbG/GonxaQN9d5JI2uYxpCubAkfoggJ
8dy22KJoQ5IqFqd0pIJzmbZ1HOpBS4avKbNttuEQvmri7RoFfLckxXc55r8j36xHd7hYhUVopFD+
FrJgpsMBNGUkTyTDgHqkmRzMrWO7+8WJcLf6Kt57JYFsKXQRTYdYpjUzohlTk6+ZMKgEDe56HfqG
xB6RMG+J3XvlUsD7GbzVhgZ6qFBHYg5Mi4bVXjaeScPZK9+B5CLoe0ePWOW53HXItHdi8T8Wf2RN
itEgsbSZTukfOj1dg2v/5eUJRuuBFZRqEubDXChYhwKf9tNsUriB7IEg61zggeFLGqDvLvL4W6xj
LIGdrfeec2ii9W3KP5y+fm+c/t2UDAvSBCdLW+i3OM8wtxl+/ZkOXoV8KRvo3tBeiQuMOI9mcxDK
+2MpXXmMuRFKZ9jlpJ2aBYahMn6ClKY+VUV7rrWGdIjLAOtn6+CBcxNxXMmSxvL4TefQN9Lbbh7g
tsLm3D4+t5SJyAwJ7bjMWzCeCZiUK4R5e9DSaQLNV3fOVbkpLfJNm5ynuHXkVl9bpsrdZnAftf5J
5PpnhIbJtfGNmKr9PMoBvRrFCOOV/TgRYRm3VMjrLJ6XjAU5Ke7MDj4DGQvgWvx0dfIR1guxhCuh
lHmBBIiBJFwMom2LreRljsiSidyBSNzr2P+JkvKjs/1z6I7HkvnSrpofHX/a1JEaNGD7o1lAGOTs
tXRmkQ1UWx+4YJD2BXndBmZKYU4j4AbUJXoGN1mXOEnC+ZhksDzWwiE2fGQBG4FaGr0LSW4ziMq+
pPXLJ1poL2ddrEsDbU0gNQmuvLKLcKI09aFxeHmjEl+zioOzcLhF5tlbSJ/NzvEYI7h2fXxScXy0
Hc44RF9vS9185C3zJjuwJEEy+SNuNZaz4OQsJWGfccLKg5lj0aTnvz/PFNmBmOentnZf/Mx7YYPx
iUH9ZpRU1p5PW1g3f3dJ5zxveJnZRU5bvrsHo9It/2RjeK/755JBAYAa3mSrnd56x341PqoYF4ti
ql6Xmd4nGMxr6+PobijLtGUXpB69PiAdsPrZkuwY9+0+sTABGiYEYy3RlCTyZCDK1nz1b+H2nX0H
OpTLbbKyDSEcwzIs2kgrSu074dDfevMpdogZ8H0seGWC5sB1Oa34U8yrPnQefNaoWYsif8vrBHLt
s5zxcQZhFe4TieyuLXBPdsgMubhY/rLs5CgYxjjb97n+GWIva3L8w72PLDMPp8+5c151Uuan9seY
lgvZaxe8AL/C3NJiaiAtPWuDvGUEleUzTMVEfZHi4W2qGa+g92GG/p2e9awQQCJxUgHl324csXYC
0LgJpik7AHgFCxQFBMS7Lcm9F+yEX5PJH4vAvTZqxNxNAdNKaAXeqAOcyIiG1JJkhzrkaskPJiT1
MsKM0KXJuU9oXLo5rg9ScnFH21vKyBd8u/deOut9PfE7S2Lz6k8IyGz06TrSY7sFcZyzSq4/TYaX
VGLX22WGb8ntU4GCqu98RXO5jqK+6WfzVievdRZcq6bZVejU1rDktlsqxoCYwlt2oFXTrgfb04lX
S/dnHKI3kZ2H1H/gJ7pRGQbFJUTYBqGY+XVxbNeF0mNkRDMr8eWTRpoa9ns2aa+LZN2mkODQnCk6
+xHiKDVDTbcUg6OfLfsopUj2J4rtPEvZRy37Hq5pEIVvwxxAU/WDds+NtLDe99hjcnWx1+PM1dO6
8/mRmA9n2YEo+hfpMsRk1/maQfMhCmVlz7Ep+WT1ZmKGI8PSzuynh2RXTwXveLM6+56e3XYiRb4w
//Yczrohoxla7HoOO5CPQ8S7bezo/IOQFeeY38iK2mMp4v5b5lYdf/utAhPHLne+uwl1YJN3tDLC
Pxs5b5QOVB0p8TSsZsodk2Wcy6L9YwfEHHUtaOalfgkVciIEA+d28W8TDnUck7wyfcorF/oVVr/6
YIlvASE6Q+jsYgbnFRifmolo3xfxqYOBuXQ4pyp5XKA5+Ln70AQIxbvUgZe0EFY5GjgpHSzZzmX3
YuR6WAbSYqkFRdEcorxLERb+rPSrlZT9Svk45jygBz6WVdygPGuSHWpTA9XXUDSaoUWwwDPdBe21
WAh5NhnaI0dHV7TW+6zm7VgFzELmEl5RnjExmg3bIkZxeCI25FsWI2Bs1vl77EXRdUezH5XMpxmR
lxala4iVXo9Neasn58lwjp3U0v/ye9ZtIuLrynBsbxbW+br0+X25LRWrWJ+zqG2vkiW66cd2E1jf
N60bXRcsMHeyFTdrzlnV5dlwpj48OwOZ0FnDkNdNHVoFUqCqDDqtXIPoaDXHl18t74mLtjWM+vxb
0sYxA3xsaAh/D7Lk8Sg8aMftCLtj5p3Jysu9h3dQ7pcGw9mQEGHRzr9tR6ln0v5hdDA1KdaabUzW
Y0vcTKPQ4xWj0dfBKB/jdWqfG8RoLPFHVlh39DqQ9V1wyGmOy8OcOPHXg9sQKma7d2ZblFl+zMyG
En212DzdCj8jFz7RhcM3FDf8RrtnxlAx/Wz8LlNxJ1f+VC4FjfIQ7VpECjvsM2dGkjhaj1NOaMbi
9iOyEoZFtlvQcUlSLRUN+pLnZ0+GAPqE+65z30FZMF7bdPhqNu1CeRWVdJpNBeo3KjZQ50yV5H9L
W49qZk2hEnTTIeWp9NWVCvnn2IMlDpNjOKDn5/wiS7RXwQ+BUnN0eMzcQq7sa8c/zHMsGi6wjxy1
DaLopL4YsnXjWRzrrj2b2v9tW0ssYM0JnziHTEVPbk2KS7BsqMbc/ZwNoKR29m9ngdxXNF9p1s27
ZYGP7GM69AA9SlGw+FkRw+Z0xL1oK7Juu1MnY6SxSrP0bIqbCgwIGGUcNV0UvUjZ9icVLHs4JdlZ
UyEjGEn+KJ60g83e/XJoztmkth+ZNplW67HLfFajc1CeWuOTD07AA9Iux9vrvCan1nfqsx8iduvN
Uu06AGwxY2OSfSmV1/gTY1UzCag5cfXJuwpEmJ04+xu7W7MA+LzEBJfR7Yl5RnGvax56zeEyaBT8
PNlEAU34PRYaZkcuKG1pVmBYo3FLa9AdimnKt3ighvGblUCAXGls390xVeanO9IbFVP+3ebTcC6I
5ZLMTnTEkLZIu9saH13eI5PNLLKCdV3n3dyTmKOcl2phehPr3j9z97APFM0hIzp8qEt7WwQC13xm
r+G9HHBTkIvaJJ9l/H3pIVCHLtqNLlMPWTG91GsMxar1WL+g5m0iziXbbPLMqv7VieF2KtjIiJq3
Te+V4FCax7xC0+4lm5U+919NWJ4Wf/0+NuFnLeiXUoUiM1jY2cNiGgmrmUvemOxAagu2TrLMzZEM
oH7646aQ0mufBJYISUeSLJvVbiz2JYu6U5a8c2SanaD1wkrDcGps1C6Jh3e5cH/7kqNei/AtN664
6SP0eJ5GMV94v7irjksAwFMGMARU3qGlQjJXOfl7n1F5qenox7rdt8l+lsgnQ9rYdqDQJhw35iZL
ZuJvcuhbGXBFZ2BfkMfA27e7BUfMMWCNTxLqTVGN69nShe347CvZIMKsOU9ge8g/yBCrCRDL3KAE
Xwz65fW1D9PxVPKsfovH/krJlFlgQveLW/KhicJXUYXmIK1i55gHhzyDGzM6hK9GCNdNZstDAp9j
yVPwj2HAdi8bn1SFChULxtKuUDGj34vPCFYn7XGQmDbWLH1ZcknSUsVFE4z5V+dpybzSuZ6zlBj6
EoMMsYb5kHJbrww/1EL0pkdlDa2eVm4YGTsmT15NW5qailc/R+kzhWt/6pdLmkQzN7oLAj+ICWKr
48PYb1u8oUpPq2VwtjZ4KmJV9+fUPUztersmePraJrgKvXG+AnRyP7nfjW1IQZ8ahPgtFwhmLEYA
UXsEFSQ7nqiBoE5NOBXIg88FgG1f9X9YMJYHP3POcvZgACfMVumHgjO9A85shsVFIR8jDXmhwwSA
vx495XqfB314jYpyurLr8FWi+oBlWjn7daa3y8UrE9gBhaXhRKAWnowky9Ddp2tB4kWYH7rZoF8n
h9h3opTPqR5sa6ZjgbI7AtxkEl5PxGNEWszNwc/FjzrvmgNbRycKE4L89NNCxJqGMEMqBsnYESpU
W5mvgqrnWkTTo0NKx36okjeVph+ZHsqLb8iKyKI8vSqcDgIKQrkqIBANPx0qvpYTPveYfYYiO9qq
ZTQ00aDr6hPtAnhSzwPfECz9OYyT32oOr0oeR84lfT+TVTO6FThPBx09K45oPyY3dcD38GJ5k8dQ
TeRa+GwYI6BHjgv+zQ7OIa/VS7x6wOpXkNRt/jlMyPoaNYEd42mvXJkAEV+uwuEmD+bsYbG4sy3V
LEK8inuKnKBMsW/OcMLUbXMfzG69X3IGlyl+gOthMfgHucE8JllY+VagCajXZhgJp2gC6m264BzF
U72XKLiqAP6D56VAhxqG1MwmwghKa9gNmEpZiOKIUu+hoIgIRm/eh5Fejn7dvg2fhU1OmY+HRePS
nabuUK9PNimKQ4ywfO/xasYKpkJWkBeXNcXedsiXuJB/8dz/IjhMUVUvX2sQkN/k4A+y7JcT4XSX
3KFIdSBCKBZAyrN3zRDtzedQSf8oQ/0SlM3F4u+0I6t17EzsB0kWCz4ENtFDrBVUbmd5Wu1trOkX
294Cv6sQMy3orQUAxjYT/nNCVx/khDrIUl7USINZBPOtcSDi+pske5XIqGkrDRnP1IojkjZGmJG3
27ghjve73ibbGPXA7FQfJW5wxA7g6Lj4N+UxStEcbWZimMI0JfIrHfrhmU4jT3B3Jbq315zy5zJi
pcp8lImYbB6159/21qf8nFFibD1MhQITixytfNt7dp/DUg3E8oD36j2QUcsZmOMtlx3kuwHN4Azb
PeGFafV0Vadi5Zl+qEYk79bBQGPSAG5qikzdADPdZGJuOaTAApdjr0KDgDS/RuMKzjltGaiLGNfA
PIB7R8GdZIT1BEjex5TXrRaqwSk/wAwtBehFSIJKcjygmCOMpmj1sRw4PmarmUzENcdFyv4Tn93R
H9BP9T0TT5NTiMKmRfhJG90tM/mBqMQiMWSntTOvqofQhN1z2tcD/2vW3uvA3iTXujlMUXPnAIzb
D+WhR6K2R1ZdILbgOiqSWl/c/Ej+cHaZoEtzcg0oGkcoaQOjHac4dRmnTxLW87nMzX0wRRxTTYhy
Moxf0qxGxG4YjYw92JZ1WC7Ki+w5dFnu4kR2vv31j3//z//498/lf2Vf7UNbsWhs9H/+B//8iZlw
KDJkh//9H//zpa35199/5r8+5398ym3xObS6/WP+n591+mrvftVf+n9+0vbT/NdX5rv/66fb/zK/
/ts/HLhJzPo4foGv+tJjZf7+Kfh7bJ/5//vBf3z9/VVe1u7rn399bt3F9tWyom3++teHrn7/8y8v
En+/UP/nddq+/r8+uP0F/vnX8/BRlL/+rz/w9Usb/qz/b64buUkipAiF8L34r3/MX9tHRPxvsYjF
9pEoYhcYBH/9g+vO5P/831Sdx3LkSptkX6XtXw/aIAPAYjZMnZRJTW5gFFXQIgAEgMDTz4lqGxub
7WXdKqZAiM+Pu//HF/8Nf+ZCGaNrOq5jx//5r6FV/37k/jc8PS7ZSMQePxbiP//3hf9/H+D/+0D/
q1EgbnkzDv/7P14ci//8V/c/n7R5aXgMI8eO3MhxXMan/C7m5z9fj3mT8ued/wVg2qwdZy1sqbfK
x1jBysnRNXKIYGnJg68yTIsAZ25ddiTQnT0qtY8BUfvTqtYtmpMmfnIxTqAGPYDW96brf1ON/m3n
yGKVw4VqwuK6mkT9LBdvkWYxXYu0YY9y7st5mDZ9/ihKy93FNxH6hXSn5ZR3x2ZMcYOxBG1lDxds
9eIpLnDNRw0Vr/94j3Fl2jr229onmigrP1cmL1SWph2zwmVjpcmfYCxeAntCLE3qYx3S3h45LJQN
em1dROsxWO2DTTl4sjDNhyb9nVWIhNVx1V5scLw6pDRxhNFzE3drzUtEhGD5XDX2Cnvlc86aaaVo
ViyaVK0SNo2saezQUdAxF8vDa194cBTcj6W/D20ucU4oWG6bJNxZiZdtE3z5VZmqnZUtR74/O1oY
Dzmu0V1Qk/xeN3/aTt73qEtH7ZLQsYqeLavJPhPGljvAnXyDx3XZqo6lEPvBjP6V3gwCpS0VM/uU
tij2XuWfvtTWgeTNYz5O1cGmN4sgiLgr3uLl1cqduyGlnUHPvyV/8EpW5VdiVsy5FJ+VBJbjTAEI
XlbnVVr0zPvu33pKUMHqEcWSE6I5XUQ9mmLKB1Qj7W6q1fucrac5YAik/CG/8jtOvo4gdr3DHKFG
kkCw0JMR0X5LbRIAbxjrFxtfIodmMWqrTxpzH3IYF2OSImiRGFEnXwm5RGPzNCpG4OAjvOH5UG4W
WkBoT4oqyjkCfdtNfxPHPlZcstREdBnv1slj0El2BBZdqAEHXGU3WOuXzd+gsxhjZlKe8mR60u58
19VMMsz/l1bFYQ3Wj6IA8ZhxQ4DjOncznZK5uLEt/9Mard/Zy45jWgH+Mr1PWwQYbTaUyvJeOfNz
aitZaDddjaNUDin1HMFtYkW34+TXVEuKFBluVij8oRRfVru+aj8OQBtJIjNzlDG27iIaxUSTXhqi
YEIneg9mUtJSSKIcAnWY/aes72n09mx6/5LpJJvpb+NkeEmIlib6E/2Sl4zJ5LG3OVA406F3oG+9
8Kl3wtPo/h3T+luU+r6pgpd0SQgDHe4960sIfQDeZzpIIYbI5otezgG3+xSXT+h0P30KIdGMuCOq
W7/L90v24pP2wJt3rRtJqmVOVuINaTI+pYuIm0lDfcNgC8qcnOdUiFOZKNJ3UkGoTOW+yz595KPe
uB+h6L5RB3g0IoANzO0/XpTTZwHE0JGYOFyrlOQ2jo2fkV8yCBoH4NZraAHKs4d12ypzYpfzVzt4
p1Grh7xwiM5mKGBzsBD9F+DMD0L0B94yB5cvWCVLUhyIB+IAcOwB6CQpeO54FlRk0oOtboDZLv08
rZuwDKmdKV8Lh45MgV0lA7GHAatBy9zlo5ZiyyUcddFVUHJL+c0ku0FlG8b3vKje4ijh8kj4hVi6
bTv5T1CdCTGipCLmzAiu5kvveDSIuCTzLLF76gOXCH6+hpDhy1vva3JowQuUnb5yJzMGJ4S4jOzq
ARvPmJXPUlAeJdridyUpcCx+VE2Nr+/fxnV5F05kEttB9JDLnpsvJ02RZY9qheKvhuAYlyRUKBZ+
dwyfm7Z5y0lIuFqW+Z6Yj2E7OgNvvwgmeg6iT4/xx1U44ItpomM6OIeih1ENWzLv/fo8uPn1bPOi
6OFlajt6JJmVl1g4J1CjX69vaYifsEeVGhKmrfkWdGlC6ht2mMG2rtO4cHeeM706UfWdi6xnzAM4
b6N3j314WaJvrsqY0WP3fYjle+J6b3oxRUL887ZJ0l7G4Ca0uoMyv0MEZBJaPLYj2Tx6dC4TQS5o
gwEJnuRV5kv1yDCBi5TY2kH66RSlZjnGocEITlQ4Fxcmg9vZ78m6+mE2WNNnMi8YYwmUCta3qQs6
Iq/oe/dKK0Phkm9A+BgEh4VXSopu7r5IvG496TRk7UKwJam49Us4T8Ndrs4plKQIxI34IgkBy9gg
D2IkUA4tEyK9va1pxhwBQfI2f4lK/TX7GvY280nGQ7laLOuqFwx0dEtuz+LFbxmEyn4ZPHqsODAP
6XUXRs8BMPxVWzS/dEnhOafhAKkECXOOWJlHcSwlduOUYetV4hH8oZCdLNN0utozBt0i3qo1fp9G
72+dUaoyUwDQmBS3teb23V5ohsd4K7zXKdD3YzIE+yZAthBkdSaF9ToJNHwRqxAvUPSgCbo06sNh
XRkbjQGBjHmaf8iRslCOtaScp7+MwZ0OBjlz83GrdHPh6SVDUzTbrGRv8xQx5cEAz6LQAx0WCLde
XsKVEo2CTpmBKI7Jt8ijnVoznp0xYqtTwVd+j2j2UDR8LPaYwShCkYSTPCtRUINVyPecFgOUnPDT
deQTuuzLQlLGGpPB0E6EJEb9GYjOzLjADm2PpX6u8k2EY6xO2AX9XAomIgiKfhpd287cMyejpi/N
m02YF/xStiKMcXKzraoOUZew+rBzbvwU/jfG9clAl+XNIodmVwaAuHriUswQgoyeCGeYuJtqrHrl
4v7lZnu0QwxaSKBuGrdXcAk30BmPjRUwg81/GEpjHxjs/VKszj5lrruLreTbttAd+KtjUrrzXdi0
keEYEVQSBtVl4fESJXk2o731StipVHLm0EoTKT5d222C4T52vtolRifSRwQaTgUpljcq5Nkxk2dr
AkRCASWqDDeybnOT17xwsWK8Z9lo2CJzPTpgSXEoyFOeGoUvta2JmFX2Y4FdxLK9d85DZNPIzNk1
U3V2nIkzX7+EoCQw1BSjZBFLLjse3jMaqVO3pfojZh+PzVmTgRhZA2a+6F/FaKxcoMefJmWui76X
ONay1VXy4w/JH7b90xIxNXUgCMu1Ih14Gu7kWmMv0OhFKdVGNs6hOmPPkYQnuUlIJVDfWzCWWH+k
7ZF+1QFOksmcjCxiERt3P9GCQEL5YOvvDA+eVc0cO5I/4zKfuoRc7FxPpyih67gibsPjXhykEMvp
mm45Q14zOhlgBMm0Lqv+aVwNTFr1HxR/h1X2t0zz+7WnBSetf9IsuA8LJivx8hyYL5dVAeXqIPsM
nYcFVnlvLYRHh21/4VR96uBbqbYMfosc/8PYPQx1BkfJCLnoCBI1OyGuZ/Jw7aI6Etx10qW9MAzV
FF+AMTRR7W8b6HM+M/FD6sZrlleHuAte+OYTthL0+MK67iIjKn5qsANiQdGPmSaPTJVtM15uzaA5
YuI8mdFzY4bQGdNoyVSaCxRfPzOoLqNXuYif3gywCfzfTWakXTDbHsyQO2PazXiPbhzm3wwmvGNt
RuIus/GFGflqhuX4zVGTzAC9YZJeMFEfzWjdNUP2wrATDN0LDoaOGcNbzOPBwji6MKD3zag+NkP7
yozvLTPIr81IfzXD/R4y9SqxZ9Zc3yF2P4XAauDMSyMLNEYgyDpcrj6xysNc0K4UohQ4Ge0/5Yqv
T1TdYVjan2IlRkHRwND/aiNF2JoDwGjCmDStPn1HX+csm+Y4TIyNx67y6H5C2GiMxGH/EzuM7KHR
P2IjhFgKScQ14ohOPwojlgCDMeqwWDiGeUVJQTIaOWgfnDx5TjjH74npR/JEgAmMEiONJlMgzvRG
pYmX/pwb3UYYBcfjsMdGQ44X2o5lVB5ma38WZJ8O+WcxOpCFIBQYZcgxGlGGWMQd1NrB+9pGRVLI
SfT5HGPkJYXMZBm9ie5W7opGg1qNGuUiSzlGn0IFNdNWhnpGu6KoiGARKm+MqhW76FsclainM5qX
hYF+2sGJwv8aTYytP8cNEhmtrPB445qWfBGyOQqc01Pd/RmD4VzqySLVV38kuetvKkS3CQWP++pq
M1imshWJ+ug0xI8Ufpvsul0wE4Qrg/44rxwFiFIKNzGMfWxxO3QKDFlh8GGLOdoFTfMEHPTZ9QCV
uso4gMzFkx6c59UmgEkMGtLD4lgXvtszJVmQOhrzBz4w18nOBK+GOUGE4H0tHtMZM8cjyn77xGjn
gmN+OGMbmzdp3UHFxN6pbyAHXTiigHhR2yii4TL+Dkik2mil0qimLvIpKKm7hZcZN4XRVoVRWRej
tw4Ir4lRYEOjxfKVFmcfedY2Oq0wii1RLGwo5vbhIOdmRtfl8B3tHaReaTTf1ai/Ahm4MHpwa5Th
GYm4RypOkIwzox2nrn7SRk0eja6sEZgBaql8MJqzb9TnChlaGT16NMK0UahDpOrSaNbE2t3IDHBF
Jn9jo2q3yNuZ0bmDjlmEHfLFnIFjr0AWaM2acTHVRiPP/qnlyOah0c8VQrprFHWJtA5Ah8Zu1Hab
ThijvsdGh5+NTmKUeWE0+qpErbcDdPt6eMniT2ybkBSTKVAGmXPro0Lul0b3rw0BMIECSMMESEMH
tIYTIOjpQQMOJAAEnPGxaTn73pAFjmEMFkMbRIY7yAAQrCJydwVIQm7YhB5IYTK0QmK4BfL9b6NG
HUNDNJSgDY1hHGyjSGEK+6sN/4AZoDD8+943bIQylIQNLtEabsIxBIUEpUjdfWfIiswwFtrQFmPF
8qzk9RzhQ1JVydA3IkFAhiTNO1x+uNMqqq9YkpJQ/zYrc+oOuAMukYpzw3tEhvyQhgEhE2XaNwzY
a2bDxLa4eteGDoOE6aWyDIBSV5w86xQsovA3Jb9X6BiLv+sRyzqZJA7H3eyB3HE8GEYlMLAK0ErD
/+saiiXOgMfZLTcgd0jDhnWpgF58Q7/MhoPJGRkUhoyxQWQsw8qgU18W4JnZUDSd4Wm4mpaGr9H/
ptSGuYmAbwYgHDclxTZ8r0FzbMPo1IbW6cB2fPCdwXA8qyF6atCeqiGLQQcEb7yKeHoXU1KTTAZk
HQXtXdEt1bGdMBFWHT76ziJfo8q+OJa1DQwdoAIfYpf8FIF76Kr5JfE9ztiVO2xTlT34dvj8bygx
Yh2uJBSJFFxicOUfG9U9LcqDI2l2dRG+RHWR7apVAHlTWky7C/9k7kQwGXwQonPP61hcXMCpcKWm
qj2y1NJLZ8iqwDBWCthqUlBXDLliQ2FVhsdqALNcAC0UJhdQA2ZL0NoOwpUZlis3VFcP3tUazis0
xJcH+mVHN+DrdGK/oYLBhaUxSPP4ox1MjivPPx5wQCFgssFQZbHhyzIgIYYwduukLNs5XzJQtMAw
acLQacuFvZdH3kneFDGMdu/8kMXwHRmqbQFvK8HcfMO74fheWNPmAyFg7qY3VFwPMWYoudXwcg7g
nG8IutCwdI2h6hR4nQKzmwxvVxvyLgHBi0HxSG57jEDzPBA9MqdGgD0O6SHNf/3vXPRotBr7t5u/
gMP1XsBCUS9/8nrEQihjXEEFVxj5lIEH1mCCo2t/z2CDgfmXc0BCV2dH/Lh7zxCGrpvWVyvQoQd8
6AMhdsCIK1CiAk7MDc2IR+zYgi12rcBFHhD2F4I0xqCNEYijbVjHf38OT8N3DwZpGx4S89S+MYQk
JTYzSmp6XAw96RqOsgKojAxZ2RrGsjK0JR4zMgb9E+NOSGR4TM+QmblhNHtDay5gm6DznaE4qa82
TOdq6E4wD3AUyEDDfY6GAG267QQQKgFDW0OIAms525wvPGdDZ4+C/ZGDk7aGKw3bN2k409SHOK3n
S2kI1BAUVYKk0i/xbY+CoCvvfgYy6AY1cJkH07NZ7/C64F0qOsomWwAOplLX9fBjN9QQtlPqwl+U
PzlXCw0mu4LLxoabnQxBayG0JIapXQxd64LZ2oa3jYpdlLg/ExiuNDxub8jcLOEGXynqYDTDtUZn
HOOC9OyKjJYP9T0IRoekDIw7H7fdVejd9ExY0oH6rd5wwRPvrgQU7ur0jp4mm+nkCkbMmH/fmZ8H
AMZJ0u9drZ6hJI5kwh4iGZIKbJhkRwWHdsLHHZpiUKInOHOTX8DnEBiXwDzyXrvFzBDxJQN5rkfY
59hQ0B04tGW46K4lhbyf2w/88B+h/lrH+V0FO4U4sLVrbKiwoAyvmUDPQNetXUBfR855of7BcIrM
y/4x2vY+/8dsG3rbA+OuwLklWHfKuCIxnPdkiG8N+u2CgEvDgruGCp/c42wocU5Vy8YBHI8ByJOZ
mCB3dLuroG8uFZA5zQ9XlaHOFfh5Zzj08B+RDpoegKivhlUPDLXOJf9jBGOPDM/uAbYPhnDXhnVP
7e5+BH6ntgcqPbzBjkRJG9s75tlxMxli3gLS3JT5TWRYegFUr4HrKV6p2LEBG/p/5L1h8AND4/uG
y4cEsgynnxhinxjJzWIYfsvigRsXn6AGO90zhGHWyOCiM+y/xARgYQaojCvAwR4wG59AZBwDmmac
YmFo1Bk3wfjPV4DBwMdoEBrHQY31gEeEJR4zgmdcCUzl8vsKowJRabd4DfxdbjwMPWYGz7gaBuwN
tfE5hBgebON8WBN1pxdcxS0t6vnwJrBILMYr4UrH3vCe8wTgWMJhu2ln8lpnWAs82VHFbeFgBz0J
gwUsmQX6NVhGVKStNgXwygtJ8q29XdZoxSeDhzV3qORoFORVaWEsUfXeCtiDh9C/71SA7qmbdjcV
2Vv1z9znf1VgK1c+CxYhWcXH6JRfqUd/PGTAyxigh3QeDrYkCj1+95kzXFZALjUfkNmXZUBeJiTL
3Sk82JyryxMr5yvjChn5EHIKHjmFqNmUhFV1oU3usDMWYOkUPDhB/tR0/reGlwB/mzriCIgUCCeL
RWltSDPrg2qbefFxFJRLGM9TOZC14tbcFf9FBrm6ORaLKSqZODoPEhTEy1r6V7jJNM5EGEKw1GQf
yFe7J2S6HHjvE6J+TSxeLtND4yK8zuDcG7dotl40Q1vDjIwxBhuUNYmolVXMDzU0P3OFFmOkEvVu
wimsSxOySdJIFtArg/8KKUVbuyrmJhk4HWYzmmFK+ZHnVICDpNG8XEMqIJMQA42nMsAGNYn2N7G+
+vIh38tJAo/4ZXXjFARxhHCraUIxVkMzby1y06yMtdS7HSJGYODov8YHKnFsnbLybZSy4ghEvYaN
Wh6QJ8WSTeEiU3qul8TnulYaXoVa7hzhEXCoJJzbv+DJ5qBNwFCTZxBmXflcWPFDYs0v8yxey9E2
GluN25fQ6LwR9P8iwu+DmsAhrz6zriyaXEw/3C2uGnee13EilMUPVUxwpR8DGoHdZy9egNOp7r2/
SzJSL0JofRK1uHgwTWWpYbpIFmJ8E0DQy/jGJ+SYLW168znqcnTwL7PkRVnm6x30iFADPcTS4nIl
sgQkbWBUUlDA3mFjxP9NWGEsFtKYiP4Z1IWMAjJMNTVKUhJ37HbDrs7OzcJBfHC4QEQFDWE6OdNH
nW7TvsOesDRn1zJlNXG8m/qfuNMf0ULBk9WFFJoVTGML1yazJs63bTCfplaAuIT1HUvzX7crra2d
fOqGAzqmSjYVhSIOldiR0M0m5RDrP3yRtMvdolbPuKf/lCum8LL5iMMaX2CKAbPzma4sGOAnaDXw
kYtW80cn6+yoex2eF3jpPE0Nzus4hBB+hfWKp9LHSjyHNwUJqtQrEqEYlbxRYrSIvOOQFcX5OQ95
Cp2wdrk31Av+yXrX+oRkDtHZ8cYbVYdPWXXdGIOSzbvVzCRwcCqX247DlC6pmes0PtJFf/ShT/4a
DC/iZsx+67oUec/PYHZ/4jgHbMvxIXb/kt0FIk5QR9/Uouv9MNtv7IizceCAdjf2Q931R2td/eNq
FV8Ju9o+UfVfQBUwvdVhoDNEgpFdSnM95mSS5Pu7kOISNXAVbif+lSmIL6FoiRAsgdUtVx8VVq0D
t2Ta2eZ7zAU3XUPz1shNmGmFqxmPu/iHkTMWGYitKjF7Dj/CogNUgbRMgiFPW964yFyiTA9TemvZ
utkptNwdEQe35CbT1AtGl3B7j4fYhnclWTU0qYaJiUELONjKYUh2qrTw0dC3svar2DrEhSRu+SbV
lN91Xf9aZPZRAA5sojyCjdTqowycP37LHsLZi52Y/S1khF3N1DBqtl9uZPIcrNm9CuFe2BsPJNla
V6omBJeZ1eRCT5d2ndNoYMad/m70ABJjypqiaiA6Jyq51HldukujlQdBVr91FH0qCBcqrRqXVMt6
9W4o5IIILgkpKqrpsyWfZ2JKRx/VH4fmMLmkDJbJHfMuIUwd3yTyQ7inXo1Kq12RLI+EEn23Xo4Q
T4thHPo/WeOdsii49WNiiIn8di2H02luFEYqQ4b3gvZlqlKrF+yOPJdyKj5Tw3kmNk4vnAPV3i7S
e1F6W9cn2Gcp893CMXHXmZmXu+h6J5w230Z+d8pxXTxKzKzZ2K3nloRk4djNtR3623rk8QUp3ktc
3K5fXtqkCS/FSeuSWD87uAlW/RgKpz5wXyWMk2uY+x2w4O8LAow3RL/x5mlu0oPFuWUWBeE74/ib
xw1PD8zsWVfiNsjBj/KKVE89LDd+7pOIawmaJaaUpO+E2o9kvUtt/Eh1NWGsJmSzvlrCZD37Q/od
NSSu16H1MZO7mWVWtsUMI8lyLD4FCqAU3iZfLMqIlgKdZqpQ9vWsOS+yoRcr8uc43KRNE92wMl4R
zTQeuDqcQCEIneTDInzKnXZ2fJV2BB+58KxkgMX9kD92lhBw/FdV+1THKtvOHdJiv1DjG+NvVWlK
Kc14O6XLwjQhc7odTCbjlADItSCdxmQBHatUk8KWBN6xWWysraYRUanQum4X91Lm03wVq2pBw4MR
5mXNu3gk5zNbONDPDsa8xr3Nu9l+mLDWsXaWK++xeuGav7IG3HiBIhOzZTVfu+Bg45QFJmbQwVsy
rJEL3l1XW+U1X5XlE6A3Qm/7WAUUUGjqvVaROFV+r65DizbyonAJHWI7i2qmwIJO77ItXhuXIJ5U
cS3yqRmh3y8k/T4mzVcQhcEGT8CVAUQUCU5ELIa35Zh/CjegpNGm85eIoW0Zy8+G5HGeQQ46QVAe
qjo49dmKvzyai3NKr0kXuDA5laBJqd+nIWmwaxaeJtyR6Kpi3kW+jrerIqPIJTrKSxv+bmJRF64z
h3gdOAcwEEvTjTvK6ZCtZCTzev+WKGYrcXLUTnNCHZ36xTHoopYjV3kikDkz4TXMYj4EZwH+cSXZ
AV6v3rumITnZXp/CqCWKqChfYzmzTNrd3ZQ0D6x772BS7JCRaYCaO4Zpxh8QPHUDH4W3yr+h65Kt
0oTH2Z6/xkYfm5VIEB0Dg+A7/hPwd24TrtpbxzJCb2h3R9urXmuFTjkI58eVjNyFtO/9Xr6WnH+3
AK1HS+ENGxZcazlfxyag1VqtvKKB8RshyP2x78PoStbUJVpBFTFEZTubwtcmYsW1EuultRcyhhyL
4M4ttMBws5SERLdRTEvLeB7GxeMEQr5LTamILax7WcV/Il3r0xSvOQBF/55X808irE2QJ9W5s49T
zbUlsQ9VxrB1WOZzIsZL1g7nzuXatDhOcxpncSC8s72yKbnaavLTN1JKzKVq3ZGuyM3fqlz8481l
WnLiAAYHC0wbR1dOOXyEEfairCUHTrOOjFV3y7HrN3h1EmI7E5+UzK5/GwXaTsBeT95KfIe3OtvF
fsBpKmxvizH5ckXEQjFbRxXPatss+Xc3AhZH9d88AHzt5fpEkPO+CpY3VS9I4DxVAVgyuQiZtZ3t
8jdF/7Ly9U8y5OtJsWxjAMcOVPsPrS3869KbH+YF+VONAaPWav3OuKdGLYOWNR0e5FywD5VOv7VG
JGsd9eahpR6lI8nbjfhP5dKk+4pz15Xtr/nN5NU/iRwJuXImbA89JW6MIJLG+ar7cd14qu2u7DdI
LuKqDkkqKR7ueYuMWqmISeJ5NmJmdk56RPTjOpf7VXpow7SCboq5fKyURxQEYDw75l1ts/GQO5Ac
Yns/SR/YNoNaiRzni6MR4vuqGUscF1cjvmq0/TDMPnpWQMldFNmWVIakovSoJJeLhLft2MfvTttt
xxZydyoYaA4wMKumlGw6DjZ3kjKlhUmhWt6s3uIxbe6fZUs3H56SZuMudPCSf+MfAyLVgOrSHhsf
EcGwYGq9ddt2u0QLHmp1N6U+CI94Clv7OPfzezvDPEdu/FuR58o2fVwTslhEkJMuop9U4/w1rroo
IVbXQ/wlvepS9e2LzHE/eD23+rxUt/PkjBiJils4YXbJicHuEmwi0hm4Y+evQQb669BUjJaPxn9X
pOpXF/BzOuZPdHFCcFrhEVpMd+kV4xmJdOKUmHJyRbFd4bm0kb/awUwZcjuei6BsEWprvR+5IBa9
8yccsnJHbMZFdCHlhYYS7yZ6kZfxXM9mlGuRTwVSHGIhou6GC8+NJwCYNdGBtuJ2HMtEQhU1A20H
Vn+Vr/RbhFRkXBkqKdOqu5UZq7K3PPkIlUX6I9ziszOxzV7VUOdMUVOSMoiaVNKc85Jb4kIFkzvl
8jEomqPd0DEVN/W3X6+PYaPs36BVp7BqPgb26EvFWZKTMxHTGIopQSZ8fEgf0BHaY86tg69uyAWU
fKPXMfdOvh29ujVfX23RH2nPkPSpLr6kVV2Whgu76Kh3bIOh3csl8HZM7ND014exemhiO70m+eUb
VG3rVlFwRoZgf9PZn3wJTrkT9ncGL0uI5C1XjFQr16lFTV+kPL01IQW4PNJkGLOaHgjLsSGQ/ZdU
aC4bHZOdYeX5zbvIPrEivwVTh5WsUM9O2UJbs3ifEp7AJRnK+xyFvhgZr/W6Z/Cy0lHGSCQMJzLX
Y/p8c11tmeWpL4foX4nWG8XLwVbytqmzgbAeC5MdAgPZdMo6J8OAa3Imy6ZDpz1t2t6b7qKJSiEh
SLyJbH0NGk4vrlt+DSElNZmf/OaJ91e58tWsZAUpvdqmYdvLXTCV6hsEQEkihUykOgPtfSmbDCVQ
Ezc3eDtQhFlFvNK4uo1mRtjall+hYelzO9JkQq0kuNDxI1eBk2tSHzR9Ed6dFM2dO/mHPggOjCR+
Gtcms4VcqiwighK9gDGqqaBL4OLIRI8FDYHO9AWsZDRdVDwFtXM11PgX6PJFvu95Iyok45XlKvXy
u2Fyr1Yr6W9kO2h0rp4Mu5J1gtjnVUT7uiVUcmjqu6qT0aEXza0XzC++XR3hEPmSpx7nOU50s86Y
o/cvhBuQrVHT3DQGpkFMfujgvpkpl7dbaDvOmxSVNORfg/R23tHtGADH2GS39czQs4POowVL3piM
AiqSw30koNLniaNcbsmbaDSWXmpILLY2jEmMYUst1aZggBuEaFZkz52XON7LRrrniGB6cssQCnKj
CBg+MCUm28GpUsmAG4RJQMa99ShLgBfFeIfaH1Kxs/Ci0vFYWeGtP9sn2K2dPYS3g5ec2F309bBw
CpIgSwmwUF76e1d0EZdrYqbgmOEj2ux3UsdeXaqivK0ZOVo2LNBSRpeSj1mmTEYKxh0SbSNJ6HHv
0uelPGiOABAoir/F0tGViPwvQFDnNPo/RTf24KKkBBY6hThByJnVi1vUD7G7EH5qnxJR70VYPtDO
+Ob5yRP2pGcNRcqGe+qy9dKmtGuP8QtRnTdCp6fWZm9osufK/xtrRa8PhXK5flmc7NWrkpd6CJ4W
6yr0l7dURndVvrxUjbhJRiKlKLFZy4fEie6KuL8jtvV6HZxrhr8nCzt4HnKf6MUxU+WDbbYUl190
HpytV3/1yWPfDTcRkwWyce+tND5mSfluCXfnMMHTAtmXxB8ydbn9nycccl33koTlt1tnI9sGeofl
eSgtPH+55MqaZZxmfPXYesegQM2MJ/bMrKU8csisW47Zz96SHsaeyXOlN1NGcXXFa+W864I/MgA6
cfN/763isvjqaWVbMgsCgqTEo+aR14n5pUo+2VP+ipJNF1ftK1F99wAiiA5hAzjUXvtMsMmegzvl
CZH2el6o3Bm09dgREdbIeSfphKOdISKNQEHILfEtpzjRf8/BtZV671an7nyyIydiogjjglMj7nwZ
NxkdNHE+3Lgsx0QwEU3iNbdRalFcTxqGQ361+izi6iz67K3t1te4WG+mRTH0Izc2dL974dwORAkH
uffE0bpfrztvOaY2/2faXsd9gi/b/xMYUtMylr+CyfTyNkfWo9XqM6/N3wps/53V3A7leJ12tPe+
T7n9IAf8WY4vPpIye8u6keKOO8+fHwFmvmrueySs3oVd+bh+rGvzp2m7e5XtF5J5q37eebwpPIK7
KC32wch9I212bZy+YqLdEZf2mHfxue7ySxjRWOJXB2nImXQfjli2k254bJ38kCcnOarbtQuJSZ32
QayPqTufkoU4yRRyzlTKDJeQQ9S4EMemejiT9ZwxyWzq/pAbWZp+uRiPN0/2tJUVBobOzb40w4Cr
DEOoHShGbw6dXdVDm4xM0tenACd3WTlHSdtp4bgPg7ReLMHYDeWDn79FgX6LuIRZfIzLMr3E+iHW
8q7V3pvDA2keQFi1e+WSIkTTT0XRoEuLXVM2D4v4n5/HwFLJWY31zeLKj+Be+eklbpqHRhePUzG/
DmV+N5WEXcXqidvIZnYBcKLwpneGJ3i8R/LIXqoxuWiCggb/ztIoUIC/ja3oerbf7GLnC3Vrp/YD
hh/qP4xMI26qJX/UGb88/blwXHc5SpZHb+LUW0/Kyx4zmjbtKvowy0g0CcQMsin47RfKOrv8JaeL
0qwkcbRsKcPyw20k3ufugaD/1zmoz+mwV9FmWMaX4e8aA5mQo82jwTm4mu80fbfOdAtbHw0PQfPC
JeZ2zsn1YupUCjqnAlKpcsKBc31jdyinZfGwqAInHw14GqivyF8xvD1kjrqTirphZmZRN5wcn2cK
CTJ7sO6rdR863jZS+tEsc+aPom09owC9eNP0IkFDqjm4xT3yKIf6AeHmUdg5tRTjXTr9H+bOa7lu
JNu2v3J/AAqYhHu83Abbk9x0ol4Qogy8S3h8/RlJ1ekjqaurbse5D90P1SGRFLGBRJq15hwzeq7l
xzEZL4bDzNglL3SQ7/rBJUw4eU59cRbNV7LYLjBg7gbC70pCxdUHa9v4ahFqDWffKbSLuh5f3c+B
OiW7snJ8aPPyYA20mcb8bqwecmKdrPRzPMtDN/uXmJAjK40uRcscza+y+QSp42yqGgBjeg4d6wWP
86WLtQf1ANS/T6bgWRsCx4quKImO6NCeRmt6If35NLHQhR2RbnP0PDlojVn1PiWOg32aMDxGlDF4
58n9Mtc5EK/52hXiVszR1UNhD76SXeBw5fDP4QPVEYMPxj25w+XBDad7y+uvusfv6p2L+louwl0j
P2PJRbucPM/JAphyuVcfahHJHcc3aCKBNS/3tBwf075/QKH7+r7o6O6raY5sYWkMx89IQx8S131t
kvhqy41t9XdzX72Vcjq4ZvggRzPAhLoxqFxT/ZsJLNK15lO89GiTv1rpsC18qK1p/KgugTCfndcB
rw9f1RvFvboYvfEyDOMj+QXpkBKBMh/r5r61hodRijc3Ke/YST3QG7jaS7rrQ307o596Hzb68KQe
cmRP+xI2yUIF1xPa0a+7BzQ9H5eFEFFNf0FS81qBWZzc4q7JxStyjWBKbeBRLQsEdNA5fDKr4q7g
BVXr5CiKQPkTMt7IOh1BuQyPfZdAx/yGNfogrOhZaPbB07EX8WM0Pt+X1zKLHnu9u4yyOBuVIMk+
Ag+RvQkr+yRfvEXeh9swDZ9k8X0Oh1s2ug9i0u6JZ7okI7/d7p9oHl6UuI/GVlvPyLNLaCfDA1D4
jz2vnCack5yJSBueIM9fOe5WNNpI01LbEHVZ74/RRw3aYkmyUJahrOX38wU/fH6/Tsc8aMNjtOhf
4ya6UkBgn/dJfQqnKz8yA98L5+B70YUmPvyq6DEV2Ucz1l8KBoWcHNTe/RNxHBhGFtBw1QqSdNs+
Cde8hQF4aVSDEUDew+TpxFtvEbjvPMlPuOyxLAfVCKFnfNmtnkQUP6nFyzTVKWtjyfKtq9svRhGt
B85PDicqmkfRswWju2cGjSzt2k7ltkVrBtyTu8X+tg2Kajm7vrO1NP3cALm1iYlLyyRI2ZO6nNhT
uz9lrvaIsGJfuNWR9sfJNpatr+XQhgt2lVCeWNmlX+z8tP0Sk5lWJW4wOtEzgOH2RjPEbWiTY1QX
Z8tVTpauuhvLj2NqfO1zjX2SybRYP06ifLPl9FxY7rd2HG6LHMSbf3XCONAdECBieEwBmJqZd6ot
LxCVAU2FylR0tWf9ximtNdlWO7fJP5LnuluaaT974yFBWVn07JcJRmBj79c7j1DwiZJXv+w8xEXo
WIKwE6eh4AeQOrmQNBuyHtYz8soknJkbiCX2e7zM5Z0VqdKXc4JSQkZPd5rTvXSJQVrsW51G3pRv
4zsWieRCAXWXh/0Js89pcsEOU6ju9GOid8Te2QhUv9bwIPRkuOb2C299ctskW8F+uEWb4jnRSUTN
sYsGhNBQffUm0M15HyOW0SlLzg5nv/k5ipLTWBUrKnUXJf8LsQI3XfhoEJNrmwVqKbyL+Vo23+ih
sr0k+JP82x6tp65XhN1Ca0BvAbkIXPe0VfdZ7SiRJep+dELXfqhwzZiDz3QwH4iAIw0rSDz7LYVz
6/TJtU/ne8wGSF5rIlqZ02iEDwTsltmdhwgRfxjNnAVVZ8yVRLQS0ElA4kJINHyJGEVmyozUD0+A
BR7ADMDzbNe13ypBMyxYK72PcqYbfl32sZi1goeBj0s5g6f5PMTlbhEoxG7d1yQC1weisaG0NTn+
N9GWB5vahGMbwUwBrcKQ5Ptf3ZPauEZpRAPaC0yms0H/lrbeSakrOzdI/bNpI81xYoiw2SqnSYlO
g1JCCPk43ppttdHUVfL3DXzUNC8IIGjohJKKNkAQBJvhTruiIAOb/Dd1MRE+kcx8KvHHdxQOCjS6
Ko/cLaiMEQ3Dv7qCLj6YWyt09gSdUsL2DpZW7mJjOQ8Ub8PW22OSmuZVO5tAb8S2m7EEEQTAKGrX
0szX7W2dDhsvmdcyBJFDiyYM1YurrerJO0R2KFfCxKAz7KtCv8UgdoBWsbeaOGjnZm3Y824ESNwB
fBbztke9h8J0kzUmfUVkh+1GLOlWmvhyLJxK5WrUv3qcwW1eoIGPFHas3F8tFYmk6AeEm2He3Xjz
1RNkEzCS56vaL6unAC2M4r9cd/OypqV39dzpWcvawCVP1ffDTQUzyD8ki72lqkBObZ5chxH6vVUG
nPpfy1gd1WLC7MRrSkI9UqahEge3N1+m29Cd7lD2v4YUzDll1QP4K2/rEqjFq78A45Dt9IiWDBN/
cTegLqglvLj6hYxeouhbwKHeKde1M/NNikXoy+hQqrHhbyxivkcgT5OaI4/qjEKGVROEGt8+W86s
8g9qwQO0dIjmEPe8u5cZBXsY+WMoA8kojOXVy2qVq1OcI4OVbzRv9Ta5ANRfpc30JdR9GsvzweCq
K9yKlkuLueCEbsPHIK+D4yoJuzscHnhub5twfKBhcgcVhylQP9tQv2vAoGhwb0pmJ8hpBAjMqyai
wLFscRufR6A96sus6GvY7XuXSAMD+0vhMpuS6D7jwJhHgYOQgwJ/TgrQnZLHCKtk6MTGSXe10M6c
SG7S0xgCkIiocsSXyVkCdNQbWRMNPvs7VqANWEVwLhvlEsI9vMnbfK0V81r99cLNBiYS8Gpe6KUP
TAZKcu7Mb0pTMSNkxBccqIVwSrL7eSju5lacpgoemR8fNep98T0VgcMsbqMBsWCFhL/1LoVwd6lR
3yapdWt6MtBDP0jjh5oOLiEXdkQIDknfFKy09jqGt8vMadCug1lbAmdpXknCuK9Z9hK5z2L7hMCT
Cho8i8jbl1oUSL7U1meTu+q4I2GgTK0gso1BrnFOrQeEoQCaYDHLIJyGjVU4J4fG+FgIqlvjBuTI
3tNRsE7xKeUW+COeabhwJO1h23uuUx4cG7wEibw6zXFiWac+MTNl8ZIs2aEXKEXe1KDyGmAwCKJN
e+9NxXkmHFEgR0ln51ua78mpY+iZUL3qHYTS7fvpUHQPEUeZLLc+NrV+7JI40IzXMIxJ/gLVYlPH
M08zQwWaz4ZwB6b4z4WtnVvihJG3nXOn3DV7PbPubBMHsrB3lkKKkk3FDxa7scO0xrTjEmCMmmnv
AqsvGm+vblP3Pb3k2oYI1Q2NNh+v4fst53e1YlmHNOWoLa77lJ2CuVYXSTgR078fUHG4Yax86vk7
K4uDCUslBeptKE0sUWwC+P80gf81Tluves2tEDiit5+06N4U1m2ri60XD/eJ1p8aPIdUyECcO3QQ
BAFsgjXuSVtQYsQzIJZqh0rmpleWvF6nlFBv1cQ89MMuTnacIbknzfF9rtZ56L4eFFT3ygmmZDZs
+hgNbf1+N+aU2Naq3I5OfLJrRvCQBFBwoNmNO89DoZT0WzHox7xzL1mZHzJzeKppw2UqrMfs9xlH
ZUz6LNfmMQ4h8I1+EBqIbRRSkzjKubQvOa1xtIrkDBOL0S5fOwkzdSyoyCQvaiRnbaI8NrdLnZ/H
Wrt3fPZa0GpSlCutjE/LwKArzQ296x2KsRvo5Uez/WjCix+HNiiNel3Eby7nOsgDObEqqXcs63KL
fjqgkrRWD5pMvk2fFLvZLg/5PSykIMsfoxpGqi1udSJnEEAdXAlKsBoupZsfYA3s5KwHIbTwKPTA
/7FGN/IWafdtmJ9lVd0lSblPk+JQRNNDnXHoAcozJf5einyPXvZUkFCRWvwmRDYLvs4caYXOY5jQ
pJqLt5tLWqZsub3l1M3Vfl4wfrc5qi3RiK9QFq0AhVGV1qAlqZPBgJZpOaDlD58sU0O3X5O8coR5
HG+sBXi3W3ASCNHU//v4kP83Nsj/BjLyn8gPMey/5IfA2vhcV/LbLwgR9TM/ECKGLj7ouFw8z/Ed
mPY6iI4/ECK69QGsl607vu3puuvBKfkDIWJ8EC5YD3gfAD6ER5PtHwgR44PhIMvjS/zXMU3L+HcQ
IsLhX/qZIOIh1EQQipuN4AUHwJr5K0GkyBK7SaRWBghgL/CIVoOklwaZjdISRHqXwBxf+s0WKkSD
AYn3cfJAKVbLsfUgtGMTXCxb0e2xTOOzVVhpPz+1EYlFQ6JBIGE2C4nQjShDO1X+ncQR/gmiS+Kh
WWsTMH9CJolLZh4dnPxUuWi/jBxcMW4KgDfsLmjte7lNk5a4kx4EOJP+lKCOo9HW4gmGJU8FKkPA
6+4L+ZDhZ83q4pM3YR6H08wB3ABdAn3fJyi0lW8uscwz2vJVrZPEEg3rMvqSOrQxMrugX5SjViOb
GY/r1uZE2Ymr9Mx7S7kES7LRcndr4uxWl6oupmkciocsijaCGPQvrWevGpsCGjfSjmghI5VF3Irg
H60OTKRS3Nt2/dFBWlP62G/DqF9jJr/pxvJO/Vsaahe3zT8NtbNr9M+eC16ZjSkhRfdROJzZZ3SU
5zQNiDzF5TK5qFp26T7NyT6yrh34Oa/AR9Rd4arYs7OaTHevOyxusb2bxJWkD+Lfdw00PDMOH1kX
gStJEp40eBn7OWaNmCbOGQBZGgGmjqfr9XddhD0qFLuC+S/lZL7IHmeBCpMoTcAIknW/KTlsDdjn
xvq17d8q/S3jTmlGftKzAdXuVfeLlVPQTbGu6sp1IiEMgYMTLbTQaHmn1d3QUeSZr+qv1KNRPzjT
bIt0Acg736iL0dCrIozY02b76qT2vR8ioOf7By3i3K99zDSm0qY7k54L07wBH8UzXXRslYh8Os2D
WaAE3tS0uEjHFKT4DmvbIHJLRxtwLaurzthTD2Imm1MNCL1iHLjaqnz0EzuwdE4ReJnTLD6q98QU
/Xo03K2LLkwwHEbc/64IEtfeqxHTIziJ2XWlBcszjj/i2psaJiB8BGRErMfKR6p+vSxJ5yAaGc/6
xmG3gaUDdCmEdAlnX+d3AMTH4IBsRx2gVm5Nm3C4Rr2KkLbB5VIUNJxLmVK87ctPYilOLTuGfnIf
jSQ+zg2WKPdII/d9TGRNtK2g/VUcXhov26jxMRdAQGxKCw4ytmJDnWsjZRhYXnSMcp58zI+42Jrn
SjvoGoZ5RKalTSIy5fHFK+HOddOZiYsdCr7XcNqgsaLv5166zA5syVPhU/qhEkF6W/XU1BNN2Fw3
phWMQGlGJo+mJVfaHM7qjakR2qvnAGQS7zR2h2kzMGkMnrvPNWdbGcXJj7XNVMfbORI7y+DdJh2G
l6M31fjhzOmVD0PK3yFJlXp/dtBqG0L7UviM94TAhIpjP+9+U/FqI3hTY4c/VoSQZf3VInceH/cx
TJxtHNFYA3PmFicpCRsWzTYxdJxtC06DxHEhU874XTNKXquesKE+A3WB3+tT2Nd9MBX2KW13zMxf
23CIt0zIJ7Y2p6ioZgpXFUK1kCRIHw1nyc/4kjZ85cYYrjigW2aerAsnLhmlcmvEIV24FqdjRRPH
MLGujaCSZAwrzp9JZx0ios4HWByGor3WNYeJsLvxOntnNuMbp5V9DbXy5v172Z4R8xMlj0jw7mLB
RlX38RWYI/0y07/iWAQn4DUA6kYzA61nniuDjgqz4cqe0asorE/vt+BvptS5GVygmMxNnC7N3dAC
VCGLjVBx191gtuypVpF+TfEYdTkf8v06O5vTgA5ptqfNmyN4NwqHw/lQfufogMBOM8+5MSY7zY7P
EQpyyyuQg8UttFVk2qlts9z0/cFz6nrro6j1uq4MTC3xCaCDHDqUQYpPbduM4XfYL9ia2C4FSalB
e2Yzj7zuLW91a9tHyF1ZiNZpOwAMnpmB0Zt9MZYOiPUSvcwDa1rUFrBH2XwmXtlsLITC3uRv60YZ
rcSu6gAmSvjfWf6lkMa+sGiol+HHOo82VTGd9MRdu2gdDP0YNuleM5cfm7Nf0G4/k8DeV+mfOGA/
VnFIj9RKdVA35m+ruJbYvojEWAWh5m7nhimXGcSlruYymyyleZ9DAnCHNwxc5OGEG43u1k+7nrsf
v+uXS7D/bCdh2cK3TOBnOkkGv+4kODYSEtlnFaAqERR+Dcx6BG5Xe9s4Zh1R6zHrVx5+zuqvah2d
WujSmLU5NptnrHifhW08p4V5r9UQZkBqPY/5fT1S9aQxgsWp7W8av/pmEskC0p0eDNnCJuLsaMtr
S5L9Hc1u18FDWmCGSHoRqF+ivP968Qh3B0c9eAb0mejdmRSjRTsMqrlBKqGaytWNEtR/jFYEKKAf
sgHsingriO/RX7rc28fMtuBWV0Ak9yUOTPr27lB+GpmVnJYBjnRDMNHVprNdcCCUBuiWIUKFH24w
xa6SxNl5ADzVn90M1bT3OTEMJDQhGqerBObqgAYyRqXiVRLQt3EZ1rJ/iyyWPzSjFZw4hzDO0bjS
k7tRy4GS7qt/Qzg2hpL8NBIuUdO98r3su4Y++X2rYGgHaR2iyYG4MF4aRm1OIy+jqqtNO7QBE+oJ
/1LitJcFh+Es/z6irvLhts9il1L/qyaqHc7eMPT53MHp6DGk3vQcgWHDPuIJIMEl/Z5AkgLlC4KT
yoVYlme1kWqIkVKrGU5cRITFhkLeRn0Uye6gzzch87e6Uzb7P1ccBq9du0751hYwrVsMReA3hHir
FvuieTYpzt7fjFj3T3a+juHojmPwwjJwfx2vA9lrKHJniOwhtfcSky95VzUTeo5u7AAA8+1v3pA/
e0FcnTXUFp5hu7b+6y+kXjb00eJVgVO5lz5pj3FGcAYWz1HLPunCuheLwTZUriOWDbX4ldTHZpYz
dsn3f30ttvpwv08Yro64wxXYl4Er/3otPigzcsYdwnGHEsYF2w12onNW35GzsJr7aNskKviVXYJz
0JKHPNYOS3bSre5ZmMUpNW0WNA+x6L2KPKJ64VdfOeOv7HE7Egj4PiqBzdpW4Iz4oOosCMdDnWNS
cqh0GOICoO7gWS+dIXY0lPZNh6vd9KxzRFuA1w4WDtY/Z9uyNpizQC2C85VhjouIajzsrncsGq9M
dGSMWFPzgFJBbZ6jEGAhH0Httv/6lll/dsugCrgc2RBXMmh+vWWlYZrxoEPwV9u6POTVjusdlv8b
AQF5qF8Y1mP+tlCwUy9iGPTRR3AlkNfZRdJ+6eQbL7rrFxsUBu/bOQSfOzUvU69gg8ouzxRbUkSH
tAjaj42ACzhLEgKXCyQNCtdirX5xprkXExea5gkiaof133zIP3spfA42jmUbvmUJgJc/AyVHP9Iz
0bOQ8BDUiWOaReAMxL126rDD9DaW27xG0MnRDK/YJvaLo2m/eRmHlPiNom95lxKUSF43cO5Tzg46
m3jVGVzvj7C+qkemTlC5cgsV+xq7FbibrW6fTdFC9LH36qvxxDJW/90jNDmF/9Oo94E2+j7LlOEa
6tP/hMvEkpaUoz0x6tP8DbcQCQd7D6x/InusqbGzr6jNsp+9cTloMf8xtnrMhhmB9AXngpQpncJ7
iFOSEBMkQPmpYYCqSRtbAwPTpWldbP/6kbxPC7+/qjwQm7XVcXXdUx/q54vOG8uREbZkdQJSR7xJ
G5B1UPosAGgzbc2UgzJUuYuxDgFM1W52UmQg3XcvxNdiR7yMIoEjR4IjHeSEF7B3zqRWT2/Jk9Iq
JtzshZMWKbQ3RnvtM2pyvP3qLI8O8BzK+BmFGsEKKGIU3LDc4CPb5A4H0MXaxS5HaL5Vx22XQd7u
GKSRwd9R9J6rFuyYvfrrO2KqncQ/3RGX2h98VaaZ96//dEdyZwkzC3ZZoO6COg6obbnJU7BRDKrZ
A6o0omY29OMI00nSiQMgoU6k6iPq1euYPqnZysMAJwZn1XNm+5tLVJPBP18iskDL8tiWeb+9R3aN
SBAkUEWjz3k/jrAqkC3zpo6F6gxacxfVGWie8lOa0LFV+zTOnJZ9nKZPDY/wvRxgMw2yYmvzSh2S
JmBrDqzKv77W91H/67UKnRKQ67iGbem2/tvGbeHODeHCW2HFx6WzrlXbbwqeqCs5aLHYAw/fmTrm
BDcwPG1jdTgFwv6spljEZgILqtWUf7M4G/+8WHJRPF0L/ZnumsL8ddSP8Ji1WdqMevZcfHBq4Co4
V9s0lA+iqNio8zajVU2cp6Wu7pwmOmqjc/nrmyP+eaz9eh2/zfqNGU1FY7BQZotcLQW9Lc8OIgjU
mnfleY7Kpp1+UTvI0mEPx2NUA9HTKNjfZ0OLpAFZrC9g69urPunXcvmEnbDA+ls6t8l0Ziwf3PZt
Gke6iofaeVPvEj39m6ZugwZr/9y6F/wMG/UKqg87MKQHNgy93T+/f1ZVU/0foPBvSOjf/vj/jxD9
L2vF/4ElXl5OSNr/AhD9f8uvlZSffy7v8v1/FHc/oHy0qNPqRNrbnm8wev4o7n4QJv5qFhrXh3Ls
mYyb/+ZDmx8c23MpDLu+i0dBQaXbf/ChhWXr6h9SsGmDBey/r+vuxxv743n9z+P85Ugm1I7ypzfb
1B3T5TBmkVeAs9FUkOqflw7TL7VOqF5uo52AR1XnMqR15AjOFFVMXdUgPYoYVygDi061AV9LtYe1
5WpDch8u9DfdvNulrYmtyjkI26suYVOfUsn+RtZOg0Caig2A2CiKjp7W1EcdarEfUXgVSitQG+mN
VYxAQMhQImgJ61BkE3aSTgCxloZKkPCpjk3Dl0KXn6xBvvnLJW3sZ3L/7sM6HwKXaR4b/ehAB9tJ
vGiVLrKdmV7CEXMoKg0oIvak32t6/VUaySdNmEHpCI7APl0QSXFnPI0QE9z0Xic6Y1sB3hx6fHBh
I4+GV2grRZciJ2JVO0gRlzH9FkKAbqgCgR4UBFpASRtYYs5ZIzaFSSVQaiMUMZP0BNOsuoDbPq4p
g1E/gpAZelOAKfot0zxa29pQ7CbkA3n5VQcQgpeWbISKYp4PPv/GcLQjvlCgFU95resXjgYJeLeZ
7r3dLyv964QfZbXgVpFT1K8Qs8yAp8J1NnZHaYgjJaidVCqgmULghnCFDezOA/cEEccolfjbek68
R0kYzrrmdqkCd+DOBLskeoWCsLoznoxEfgcM8VKO9NMb4ib4BqSkbWJ/72n9TykNKelrxJ/3E/Y1
0wbu4Y47vzLzXbqoHqiB5bHAXbsMXnn89+ejfzmN8Lb+AzT/v5q1/gPnI7XY/esJ6UEm/+f0ucx+
mZLUj/yYkzzjg0c7h1efjeKPycj1PzgC77hOhcgRwraYpv6YjPwPnuW4bCttln/PNE22xH9MRvYH
uHy2zRzFadU3mKz+nclITXg/z0Usi+y7HV03OcmqA+dvO6K8kJDZSMvY+JV+bMdY7sAki32LVu8G
DzxCOC8DKoXE1gtnj4JvtMZ0i2wtg4WWaT4Wnozmept9r/zePgpkJFX8qv7cV+ArZWzKQ0tp19Tq
u59u7x/z6s/zqPjtUKQunemY/hhnB0r8v0+jmaMpN5CYCLkY8DhgA8mG/jbqWeitpsHthy4I9AdK
s6UVxxTtM+A4xMq2XDYZAdAB2vBHmUV+wIwMWJfg2p1eI9sldpk+efitjofpLuFwQhfOC94/v9lD
vCRw6qYuVU5Ei+laqoaEJ1QaHRPVdnBMB+dehas9RybUPmD6Q3NkExI7FnhgCm36VBTRg9llr7In
A8NQ99viFS6L8c5oHZesN5gOf32zTFU5+GnN+XGzCKgBVmcwCh3G2s9rDqEZi5+a/USLhTLrkLkP
Vhqm+1F2j6OjT0e/G48aEJCgizBK1n5yGc05RBvMpYwVlT/z/ZbGrrKlffcntnkg7VTRmW8wOu17
5b1GBt2pcem/dBmV+6EwbArMMJz+5qP8duJ//ygchj3+R+Sob/92XMzSuYDZYI2bNF3s4+KiDLC7
66CjElkKjQdlelQbe8CnS5Lu9LB1g7IuhnuZ47/SCvvO4qikES675AmV8wYgmGholix1C+RujRMu
3df5bO4KKs96BdkAXQTWaHqPUwtvBDfdkRk//pvPZfzJI7JMDiUGGRUwXt6PyT+dn8wMikYnw3Hj
1CmdinFNyDK2Nd46tAtro7UgKwrzZDRzdtIiRjkt0UqVXXdS6POmV4+jI+Y8SL3hb067bHF+O6Qz
NbBr8dn6U8s2ca3+tmkx0nRq8WZWm7CcyQQr+kNbksGUIB8JpRO02PueJ4JSKPwbFO3TT0jWkUHk
RUMPNDfeCIbLdgjtz/hroZyXuR9ImQCOMtNzKfxD28j2tsV9P82Vd0uVCRt8Yj/LtvNY74nF0LP4
CjGZ92qMDkV4V0fRcOlr62SLsYWERZK4Gd1atgaus86rdeeGUGyHmQx6VK8Hd3ypi/GNnpIC3aQC
TlVo7lp7lDejMWu7SNVvXS9JLpY39TelLL4V9sDR2xqWXU8wbes0fkCQQ9G41YWeOSCn4m1ICLPK
c984LMZ32bvWPnJn1LXovGJ7ajeLA5YnR3GN9VCM61hIiyZaiVh1QufZgT4rOtwuOPsBx+c1UhrY
S2uYQS5d3OgNkiddRn5vRSgBuwdtX0pRKGw8WxDOqkvT1He90X8GRnTXkm2z0+riW9r7WuCSy4k/
5T4Fh7L2yrI44zSn2+vr9C5n+zhEcUOYXPgx6g1zF2nFQ9ygH5uEpLns2kwIJvQnvrv2raPT1/6t
5Q8/HoCo5QMYk3oztldbk6wK+Xg7elwrim5SfFDO07pmamQoxXA3kASYWb136gkUovr+EOly4nTX
yqsIkJ41TqzYXsopDOLeC0mD87DYEnSOZKCFECA0fUfQUrOFQS1hqROKZ9TjtbLtzQyL8QS1xjuQ
w6vT9IrgPw0fR1ti1OkMY/0+fqLmMkYf+95P7o2hPNujFx4ngNG8Wsx5tDg7akeFInYvoXGYYdRu
Jn8otqF4XJJCdRGGZOsA1B/M6W5MeorpOh5/gKfgxsapCGKrf82T4rNT2mzaS1w37/dFa3Dq8N16
ol96R6SX1FVMoMTYufVIdn2khfdZLQOTEtOpyKzmx+tOjB/3DzyQtUC1a2vJx5AI9NHxLUcNPWBe
zMtNqildrOt+M+tiCWZvts6ZHQVaFepvrWXs7LypTron5YFtfw7IBgr8bE7DUfO/hLIaD1nTdlgO
B2K4lpEwjGnCWxmlXaBHUj6Qq/ldZIGrJfN+7l1/HxZUeUXXy22ycEaZ+mxjO3l5KQwAmxTrW0o7
qKy7ZTrTnmH/mw9yOwxYzWE3nHt0adtZ5tQr6g4GRl9U23HI0iAbunqbCVBFPF3t1HjIvUgpIQOq
ck482OkO4einukAcATgXnhUgPlEI+zhWGfbN5HWWkdhrHOKBG2T9AfAeYVmiP6ZGU5yS0vBWKQ5D
YHcUE9N4Zvjbw8uUauPWYwTgwvbK2wWHaAfy2LPMfaJjUjXT+cv7eOWfe/RFj4JDjRY448w/ahy3
al6q9OFGdp2/CgEpQeBeMUfwVhiYMJEZ1lsccjH5DJWSKVYuPxAtAFx02T4mKRcdjd4XGk/q/yuw
41gOwAxPN3jNmfexwN+BQV4spRXXw/3QFfdG7S1BJetHfbCMYzf5h0qX/akKqRDV8hETSR3QqVVm
Xx21i7riJepVHhmw2qwfDv3Ydocxrp5F7ze3iV/fkmsMQJ6Gy83cTU+6Q1fXce9yRtKendEXroxu
EeG0MA9G3AcTqYOuOTagZoqHmg3P1pA+xmI9HbCctKuCx3yOnX7blVod8B8I9um2nVP7Vngj5vJC
Ys7WjacRBzVxIia0pXSb2XoDn9i09lmJHyePYtbm0VubJAFtR7Wwp+McjEWjHd7ve9447SbxfYYb
5oRUn+ZDbLQmAhC2XdAcqOkQB/H+COrGrrYE0ly6vgFJ7id+QEJpyomONQilqB6Gl8yCTtKn/kuG
W3kXuVj9XT9UB0t12LLRQjn9xzlkm2a0kj4oYSLm6CNC1a3795vsxRaADOKyEV0VTPds82aQMYS9
Cp8evIf3m2PrMXWHvcLSEJhnXNOiQwcdVmCQQKtGbPVvoqkigbSC6rX0MckRtqjPM2VIXqxpUoQU
Fd2MQ720pLkDp92stCSSmxoe0UJvKGzBSyyV7uExJGE7I4KJ8Ik3uqREYJpF+TlMkLUYQLmBGWBd
h03qygq6QJbrAL2W7BpH2a3RieRjZeW4Nexmk7aRtrXnfrmYBQGNaWhszDaf8QEP7GybbBvr7p5K
+3wt9HnAJ7mIm6wwae76/RVZan2wm+FKhseuYwN/a6QDLhUYC0GOmI1qgz0FS9R89eDcnNzFQv4e
T6pts35/ydBAjDeJl2iAf8iWBnQgi0w+5l2nJiBLJ0CDTb0x8sfFi/uTBZIuthPnNUvisw5PzBaN
/FoVXQ/5X0PL40wvBNlurHwZaZICQvc1CAOGSJ55jtamrpLHiISOwA7n8bZFf7ea5OJdBtvRV7nz
yZy19EuZVM3KrzKq2Et7Kdua2QeiXtBL7pc71ST2duIV7EPxhQAHwu46UKlD8SiyxdiZMoRRGvmf
zSWzj0Cs+1WHEvGZ3Jh84t1H4JY9O7bUVILDuY40kmPKJAICAEIMQF0Qg28MfFaIdcsEx1EF60NX
+0Ere3gvJaOsSBQokjHcF3Z4Hw2A/opW1lses7sH0w7dsJDVMWb97bpC24WLTVOsSi5d0wz7SHS8
nzS0h6K+aMtr5PfGMWwhPfKciKgta46KJpUiZGNyK8Rw1+f9IbFQWmTF6f1dBTT4uUtpVzh+Z+2G
LmWC09ZVVi77iTDpVbLMGrWnkukQhKnpzd2+8ibyJnoPa6GBXqPhS2MdriT6qK5LOI665S3OZxV1
wVTOKgykKdHuMA0rZDUJDR2zbW7CPSGn9lkuNvsXuz9LDNl+x1lEaDGrsOd+ommjAVuLL6MWlnR0
w5dOjNZeq5AyaGl7eN9slYV9rWRV7pueOKloauprP8x7EbNOde59KbG52NxNzpRqT55VdO6tnliu
9k3zq1Pt2+k1dGFuWtJ+yIMsdo5u5S73dHxBhmgN7cNlTCAs0pZlbr9H1GMgb8u/V0S8XdRs/l/k
nceSHEnaXV+Fxn20hbuHNOPPRWpZWqE2YYVCIbT2kE/PEzU9ZM/8tCFnwRU3sEYDKFQiM9w/ce+5
YYWxjof3EYXgrddlxSY3+2Lzfb5hSWPbM1XutRvTH05BEkkW8b35WhT33iKCXr44WZQO76iocXDz
t/YRoB+79J6R9EE1sD0yioOCNA936m+7dsanBsBYUQsiEG9unX4ukJYhJ6sHFwiJlt4artdAThwk
yTLKSdwSqEmodwvR2GfQficHMfYB/TMU17HRD1kCHthA5FXhUVJufReqet4tK4NF0tW0/R2WV3uN
7OWlM4fiNtXWadIO4DUmBk6GNiV1y3ZDliuS+Kn9RfmBim/mbJlF/TpPpXhKS/01mP5DY4/WCX5s
trXdEBOXb3Lyih+ZsNSRSRzliTTdLY9QsGWPd/TbhSPp9HxsZAo7Iu6Me/LrYcSHL0FTc4RY3RuA
HfLLTM+449a5qBRzZGYb4WlEk7Vqy6rYg8mxDgv/x7TAjQ3LzRIIBrdYqHA5jBYZdTUBS6Oer75h
Zs/IQkjP20a1GV5H2TAOpE2GtGAAtEQ6tZEFfzgLcNaA7OsT4ApsncLKvLYVfJHCIlHC4rPb4MiZ
C8whcS+Oddawe15eJ+OIbTEQXoEpzrTpZr8fgjAmcaXxcKP3SxeRGbjPFSEifJkOWp9fHK0gbR6T
kvS/eXT3GCmNlQk9F563QpinZb+3POO+aHV9tryfJaPTHljUo9LBlTATFI7IwWKk9fXS+1iYvMh9
Tk62lZGS4agTCBuCoooOVmsW34xDuNB4kOEMxF2k1c1gltauwUKzJ9hUN22+95ZLuU/tZ8szvUPA
d3aS5W6B+e8zsqqPkcgfcu2+mjhbx7Fm5ExoVZXFX9QLhE/l/VOcBeZ9PsdvwKR/E2yRXUWdzKsA
bsT2+0sQvUJMXhnP53BhbfYKHJ6bAd1NnOCTHAom8FaLBRhqwOD/9spRrJsS/2XZKe/IIPfHbJnd
Kdf1xvOjYK/HBrjFgN/xe+rz3UKSM7UGLg2QzCZmOC1zKhJZeFeerX3nnMrQWQy9CVgQwoENc0Zd
gX/0Z1+CWzSBdmBFdh6HKL4PrczaZj3Fcm/50aVLBZlV5ieD5vEHQu5o1RRiXPm5P+1820Y5mYNx
z3xSNcB8MmwyKXqGcgTE2kiiD/Pq/XuOEyfWdra89upn5RJdEd32HecV9BOaYakughvy8j0UaUNa
HjE6ALpm70KA+XLl1JzaJbR3r4Aj6P2oO6Sg7Wi/BDEewqa2zEOqEEc0IMx2NKOIfJnIpDNCVDR5
4x4++r2ZWQ8kXrq3nbNtRvhzRu9pxKQChEU9gXLGiXbTWTwHoxVmF6uHUl7DEdpaaSwg4hYBHzet
7uVUNweWKcW6wqQovKC/myQQh2K22NeBQ/BiWJvOd19fU14ghQP8jKqzpa3korRcAQgjuM/0nCKD
iuWRgCKCjwd/Z0lmFIPt9isi06AF19EPvtiuZLy0I6QeVbamhLLr9G4yFrHjSEnvRNYVXI3ezGZ7
wD2bbVD6CPKpqWbLBLfKEJbtYWRf8yNYfn+mxbHQVUdGZXin80IeU5Mb2vb0Y9M0d17e+afvUkgG
Q7Uz4S8EOKnXyoyHzegQfFXayfN3oeumPySsKJJ2qfqB79cAl/CvF9U2LQP7rB2qx2AmFzFwBuoz
5jmsOjjRqev9ld0lv0cjOH93q+xcXh3Gk7ecIy95KtAhL7VvkZMPwQev3PtkxGxpZHnTEtN+JIho
hhGazlsppw8T/vrozQXmJA1mk9C4yuyqHXSaXa778sj0BwGtxQ6K1y8OeoRrBprqNEsLd6WPd9XE
NFt4/ZmXU0ECatxzH/VfNaaopX6HgJTBHUz9GXtpAvlk9MkzT1DMd4/GFOFeyOXiPiVv5G/nKPw9
7GOeQZxM2zjntoYlk9UJpivd7uKsecXZgwLIaoeHNHfh6Ea0jFVrnKVG/QFSR0d7TZQO4RN+B/kp
XjIBhunGIfGM7gAbKO9kcqcQPxN/HgUrWXTktwiXFmWY0mu4/NAumW4tBwf2Ljs5D601cZtrsmGk
QfEaJuRWmWNYrWdJkFDaKJPkzkhc0DJuUqQz15wxwJ2JfSOydLkvhrIG/1oTECrN4CZKynkz0EEi
jJ+zHfMdDdZPQmAMnCcQgrmJlxh5oOGo41ga3ZlEx23ZSm8fL23T9xvUW2gB28DOrnbmxlundO76
dv4auiy4o7QAACExcPl17nNW9Afh2pqku11gRPhNBYf2JGciEOo83n0/u4VTwH1cfKDL4HgcC7le
H8khvw1GLvPA+2KW+JtMRm/TMm9flVVU79jnMkn3CE1fXpoF5iIkbipT6lApsGNmBkyd0bSz8+iF
rT7L1qPPat8MEXLlJtPdInP8u45p7zqMLCQcQKZD1Fg2ZpbD2MbVYxnbB68SLs4tPPt24Bt3XlmF
9/SXmxp0kMlAwwhHRRAUb/uickwHvrupraBjDQxYQ9gm7FJYYy4XfjHZ3aEw3RMTHCiUUNuP3/+Y
Vusa+3DKvrAvnrPOFTv6IoCx4snq3IQxmQFfRyqim9oA9Us6racU5gmWhupH5twMo1lcU9y9wJOB
FU5ex1VMGmBva6IPlsdpFMm4VV49XpSBKXHpe92gO0ULVz5bpptV51/qvB8OnBeIrAVDlsxIfrdV
BqTeqO7tyi42IIUdgibJA0UPTchmp78SkYW7hOgd4rdUiiMWFIMtIDMF7DZaBhAbwoSIESOqk5dy
wxHPygAy1N5DTG8Tv0aQxZEgz4lgxr3dm2QfU+Hs7FECTI6qc7jk+Y5pFx3aGk1vzXh+3eKU3VTh
3G+jKSpvpPvju0+nabmTTfLLHBgYQ3FChmMugV1d6yE45/9FMbPExtU0PoHb3DJlOYdJT/TPcnek
gfvDLLxoYyZcDEGA/j5MVLOf3T6khAxIuGFO8L2a+LekGv9frkaF+pdijctH+Vehxvfv/rsPz/3D
USwVWHChGXP/53JUmOYfJs86S1BhIQdetiV/Lkel/MM2F30HQg4hhbmsIv5cjgr1ByINy/QVChCb
M8j7d5ajgjXsP6zNDCksl1AFdCH/uC5Lo7AYms7IjvUMuAOI4PjkhB1ML68U9XuoZXbTa5l8ppEc
IMQY3RUbg5VtEsi6/XHWI3ZP4br2tO6mcHyPS3OEhyGL8itJmHoDny1Tta4h40CKm8m8TrhhUccD
ELJ0bj9VUyaeHSp1+olCMU9UgBMWTOKIZK4Jy+yGFoIquGqGk5kmzkb5GYiXpEbgZM0DIwQ8zsQR
+R3MTcfWjx4xN0+Y/YHUxE63rR2JBcVsgpTBFbBXs4NrdAjFIH8bizpmXbiTee3YOOC2zr2HebQd
f12iGnxxGBwNtM51+2JNERNwu6usRxW5dIRl6qLor2K4OBWDrlUitYvxLS3aS+LVCsOen1ZbL6FC
dPLRR7k8eq+wVJg8s6QxnNXA0YOgXsBIgs9JbGFQvyNl4xD16/bcT7V77pSL5yB2wTIVqmgX/VYN
ezLIB8NnDETL1Ruls+XfQ2KNzOfoGsOm+KlSXvJ2cBq9t2gaM+xfLXuselrs9P10S3JL/gDk2wc4
YlY7VsLljdH5RFmGdQG5mdnRQNpyJd5i6LasLhrrRRF9tgp9Q2HBGvvqefaM8StrWqYrFr75vsLm
kILihpWaQ+xNUxPXOlT0tWDFcEsfAiS67sLqIasK5jh2nh9IxiRgSPTWFShcQp6I1vc+k3wq19za
q8qdzwpZ/4W1hCiodSxFXAdmqoemxXik4fevc2fsKXmp/cmvHPiIUX4LogLNfmRN13nFDo1Kju7b
R7UCCOUSVUa9A76EltZQ8i4cW1KJk6a3SdkiWBzoaIrcOBitl7hmKl12Mn5XAARumFn0DMcWEL7R
JtExrWmx/SLBNeSNWrxInae/eHMkvcVEyzElC9jaqgksD0hGJEnHw5XvsvlMCHManTurjIezzVyB
SXoefWYUNuQ3l3FArB4RTJGbMXXgEXiPLSD4eAJyUun8eG23Mryp5AJ0XhhrYUamyYqYIa6xvOmC
3VzboFfi0fhtOkJ8seiaj5GL9Q63HwExfp5ZN06MBWMWjkb/FGOqG5w4OWdOXJ/8CUm0VeUkDloh
ecjs/aelALD5QCgb1u4cD+8QtMI3tFU9Q2DX/4WazHhUeVA/dcxeLnXTm8+jsPuXwTDiUzpk81cU
g1BFr0M2iVJDdzbKlrJNGuqcsCN+MKYKq2nZV0zMOEB/DKmbHFI7E7cE5xQbIi+zG60jQqGzfnD3
TkKsOJMEL3oGF4uXPq76g7Ylu8yeFLt6zb9bRBidv/hJS1EMm1gP7lVO7XCdTMlcQLbJrUtO5dH1
kVFBS58QMgx+9VHaWBzXdurpu2SUcqchtvcbJ+TKhxbR3g1Rmn7wy/Ur3J5g75q+eM4ncJzczeaa
uQ0uy2CMsy1ZW3BzTN4mn8fxVqrC2lZUBG90yNEP8EvJoU0GwkyaPMsufUXYUjIBXxzyRJwnoc1d
Tp72hu+sPzi22956MM9vhIQLZQ8DCvZhrJnpBrVzmWUyfE2kv+aPQYHdVuVqfmrLNL+j5Y72dT+H
19ls3GoTDaOxBoxcYyWuune23Ao0o1Pb7GCAv/iIRs+Ud2zJyNrdEBk63XUSZCrvfTMRTdNG5G3a
7B/2MN2BK7h83HfKK6MZRCDAAdKxGgwGsti45lTv+CuzS2UJ9QrMvj+1ePH2ZR/HXxHJTneQxZLn
tGLssXiQGClE/Ww8IKUQ73OhW6gWxD4F0xYEqnnI2tJJlox1dxNNKMewGdXi3R+jBRgEWffIBH+6
1fnM57wq6uorbw1i+6jWbiymrnofD7VzTgi7uVgWWkksQUlzTzJzc0TBJh4Jix4OKVlAN4bNPLyS
ofUK0QDarIKo9VRODd1YF+TjYWoERAcQFOsSVj7JXeFY/Rz6cL6Q0+bf9wb+04YuYduW4Zt0gvIR
Txod4Gglt4bb5AdJRtT7CGMO0CAerWszF/anLslyrKUmu8VilSrCBmDSkHEYVX2TfFZVNEBSQeTH
yrOEfzzpXWFkKBz7aThEU0Z6ngj0UbiRNrdCmljHYuE9wJBND123xK/WE2E2GeuPRqfmTbVEiYiy
I4i8KhcDKhNI/1ziesA7PETYDfvkVx2ODYG2HphDPDxMLJr60Zst96uUs1eRHgTYnlVyurVM1Xxk
ESRpAcpxY/eiAPQl+2sJeZiQFYm5KhoRZKa4cq9hP5FlmVg2eDMu8B8RgyvSwSb2QFksTWLBPJx6
nK1xhpPVnm6LXMobQEDoCMAgp2AioZCEYycOKoTo7vSKTAqXIM7KtgiegMM+YMu9E9rIvnTpuzgr
4nnm41qrJa2wax0gFj1zIx141ioOp+nJl1V/8mk3rlHr9EeHOJd7EQnz5A2NPBIOGt01spaPDJh5
LfxF60oueYbaZkjAhZ0whlXho1aR2FdmBLOfXmB+RQPTv7Y8xA9qcPnUQjkpm1VNpBTjrgghFPVD
9MLSVpJ4UzYfMc/Ivkn0PDELyoO1YMpEGin6iJJki0Ylmwx+zcmIjPomQjN/TAx2QWkasFOk7b+t
e4fUSt8c1Q2ZnMCmbN0jkk1ZAdZemV8sOQYnOzHnDxJR5mMGfpR7r1TvShH0GTrp8FYnsX2XR3lz
zEO4bWNFxCnmkoz5Uur0QqxlY3SnjukNKV3Z/ItdziY8zytdkdhQI1IgeozbNjGwBM8Rm31BJsxL
iBv5M6rBeJPUorwbG5L1xTWI9TJQ0hxVkXb2puvqsVoN9dAyl/ZYkFt4yKMMODCYgrYAfmcJBLxN
GSz4OKysusv3UyZRtBiJuoSlY38SF0m1x+i/vWM2n59hx5hn7rPkR6zl9AR3kvKk7WuPyeQUwqR0
AyaijCgMIu+vA9R/SOhM3Lis5oJ/utF3zzNA061jiYA4unLybmaY2BdTO82T1wFblFPOstOMurc+
mKbjQJHwmjV1cbRnm4YatB/DSxUYpJ/Xrkb4UBtVCqxi1MPa9cAaKD7qz9RJyQuMynRXCYEiMQud
4a7RBVNGo0KYJj0C151ssbrHeSU3QWUxlhWTl6yihjgAlbbvESDWTcZG/MKWRg+0uqh1w2gMblH8
Ra8thu/XWrnjEzR+9WSj5DtKMw2WfPXYifZ+pj4CD0rWaLWvtTds5wrpV8wbxkZ2btVaS1YRHuok
BC6K4UuXfwBbwioNFMu60aENarGwqstsINEALaP6QwvJlDQtPkmDVKWHaqsoPjNQmvesK4jYwbG8
L6XlXc02r1mozmlwKUPTu1VmJzdNH4w/M7IqXmKGUfQSZduz4LQm49407OSqte23tO824TaJTSVT
zy6+1N6ImflJBvV7y02p8IoeczT0bHMbSvRjsbPkv2nbja6lM/V3pRLBpep7zlO7MzdsZOQ2UB5D
vboYHCIaUUeeQuHIm97lOZmskQ0kOg4wUp5iLTewd8uHriX201D855TZ9xNzOV75QPkVFIvMLkzD
7VCF9V3ghtnZKaL+LklMcQNULENTIfg7Hd8tiItVanrp7dQ9Y3AxLlCd5l9FRw4LGT/htgA1f4YF
iyp9wqpM+Ej6IdmYPaLph2ehBNEjZKNBetYea12my0LcE+LEhcvOaV2UuTx0iSIEvneahk1kZjw7
OgU91QlxHf1pfpsKN/+YW4NrnrEQyvQ5IJjB6BjExUnPhwn568eMjPJAAppxr4Ux/rJdL7nlUut+
eQMY1iZMSpCALclkhg6BUs84UII88LdDYPfvQxlUR7oU/dQLv14JmTV3NFwua1iBhJSHYt6yjAJz
1oTEw0OmK8jHtW16O3f8HJjdkesMx64jdfxJ62T41YklR8E3wktlfBMJSvHhVDzH7K781ynk4W6X
HopleslAxMKlHlj5fGuye4QjrrMQMaIN2E7OY7sjnT167qF433vIkvez15U3IglTHOKGdcqt1rpF
y8PgdwQk6S0Lz1p49WcXWtaLSQLoeweV/JddNWTEOB2VYSk8mlnfaVZhLautT5g45ymHOVVWPayI
+PAwVsdFAwgNlYgzkd88TYZJdMJUW+chcvVdbVcLKTuwrBtsuuJDMdleh54XflZRiDuqb6UDR8Mz
rtSP/Q3EGTvdMcQmLtNZ3FMYLPyNjbuSglrKz7rTLgAvFAGEJkjzhC9SbLVrGAy9nf6J00nRMkTt
Og5rthIECdUgwgvvt8UA89cczhAPTD7lzcp2StQl2C1fXKcqbybtF7dBKd1NKxJoZUum5Q7MnfOV
BoDMvdmEdTAF/HEVD+640oXMboNunOKt6bbBOXAFgR0iLNlt4jKHTMGFVDVcZ1kce3D9xly/DIp6
rq/5Jq80WhAp2FuQRVJFxW5SKiEdYmzuWCmTPJXlnRevwCqSE+WRipm5Or4HWWIQhobudF+ahvt7
srAkhmkxniQtwmmSEWDtkAxOLy8FT5khfwKO129VDEOkTm3nIfC6BNEvhyaUnbY8lZXV3+o4rw++
KcmaHGPrCsLV1fjpkTatrElYzU6nIwTEziipwUbyIuAYKSJ/e5NEoYItJSwCVJ3YOfKTbffd78gK
IZ71JIQ3K2L9DvwlK6OW3qFkd5IlR2DBvETXadN32PuYRuZ2hs0pOd+NyAYZaiXdfOumVZ0ezbH1
rpVBcgDVlZGrVZ0p+TAXfXnmyIIn5KEnXnPsGUfghzkRN0bb+7dsifDUxL56kcZkvQ5I8x5NGG20
ba7zbKb1cGIbKxpKOouCOSXv7r0muf63SdPwM0ZRxk1Cx0ZbbiwXQhUd49ow3wwR5Q9xO00NEd2V
eulVgpsuhVVMRx85RPjOhng0Crflf+gpIps4q+YUOqvqvbUz2unvBIWAu2JLW70iE2u/EqOwfkUp
YpSVJ+30F2KP6baqZr0z/Lp5RGiC2zkpUqYYVt5X58KJwFyTW3S13WIgnhZfd43ubs4+A07Tc6Rl
tKsaPbxGc8mbVzsZcV1dd+25Rr9yH5jqWsENxL1u2Xhl4nxQcu12FcoelLc4moKCZFUUsehL2PTn
VIhp+AO7uz6N9TKu79ziIevpool6o8ORLChhH5LPhr8pin9689QSKhnpiyyk92oIAbpichTjDidH
h1F0A/3gsubu87pmP1MHpJ3AKwWFNLr1/DNlmubsqqnon7s6tlnMp1U3bQPXFi+6czPoiqOqf3UR
m+ZNFw6kCUyIdlyaYludeD5YYpYuJQgJx6Z/yOl03hLTGB9yZ8lkzEpmYUSfVTig7LbdInGkakJK
JQDxRp33VjP2PvtBiW5N+4pFaYVeCvsgsI4VXvoSE3FsmRfFeD7nmcnF7ypOs1dr1mG9j0PU79jD
gvbLccfQ409U6EzHzLsDSR+j1Ito+X4xypruME4PyGZFiqugDnLcRqZIq3ck8RmxHDiOzjN0NMgH
nVmvrLivYSa6c/DsFWH5nowhAumid57DIMnJpDTcsy1SJke1inY6Nn0Snmtnhts1pBdHtda7lzWM
S+euH18babH3wcoOALEYo9uiAVC7pa0KtkUd4M8Ug0qeshHv22aIQss4yVBkxsbyxuJiIfw/gK8d
1+jAWRdBE9zXkJyh7c4hsKe4sbeCQO7nUsxkFMPDfAvmKv3og8g7EC4qLk4u8hRNY989Dap19rJv
opumreo7SvQMWG+lQGpN+XxfsUm6z4xS7ghYRazlyQ4Qdk52zyZvtfFA9BZ5FUkugPAStAhoKsVR
OqTBzkp7d5PbbUlaacrakxV59dQadsnyhMBpylUXs8mGFDiUfnqu1pmW+RNzUG9HiJr3OysM47ft
xuatMS5gcDOAmoJWRf8CRWseaPjjTeyMwbuRWmrvO5M+owhz9t5oTxeMAurIhcl153mz++GNUXWX
kz0GmbkDkFzFdNtmF8UrraoRELlhP4pOqTdyx+svdsLRD8XU5cAedz8FMv6EfoTGyXLnt7opYs45
f8RPaFqhsyx3p6uewQe4peO8D42hkq3b5erUN3b/k/2iv+kJ890EEZmvNB+YPjxfZ+i+GQRAqE6K
36lf2Yd2UD2O/lG+p6jsxTrpvfop9nnSCbICQ15MgfnA/Ix87WAIU4BQ5BquhzTDm5uZcExsvNZV
kaK0LFvWfXn1szQsoMZMIDMvP0VMRUJjOBjRfJAjI8NVIx1/jwGheHSWV6uG0I+JDKk02YQxf26V
uBj2GbpzI6x8Reu4GvvSexOjNr5AphgfZdTrYyC5mTWHU8mnzQn2OWFrdMlxGV/aenLAti4A9gYB
B6uy3nYRVbA4ZONUeVfhBgjDRMn0rfBaMgoYrx1V1YyXTnjRcUrIT9qTPJ6Q4Fmk9hahZURLnsFl
mS2NrdEwGfOCrY7rg/As96QQHmIpmrRHOEo2kDlghnpXoVd4S1ynuQvNzkhXeQQJcypHQtwCT1ym
2jGOJRrDY1h4xb5LZDEi1hn1LzuVS+5IKGNGArZsVo5BCsHChyHMGK/KKQhJauF7qEgnDTRop654
nmaW8IWtNdwFydREVz2ZHYa+S4PKoCoLkYY0BbNCG4xGFUbDPQfrwEK4gSkbWmqXN0JtO5MAshYz
L0wpmbxKbEqIly3tH0SI/VW12n+qYlk8uzPdZTgtmiwj7T/g6YhdQCFxSAheZv8HgwMsHysMS/nB
rh8L823C+bVlR9Nu2T+EZLw4WXzxQwJQVZuSUN4l9SZr+uSYAjxe2wgAHvMq6W4cqrg1RSqfOyvL
r15btQc/w/hTum58NV2TWBtLcreS07YdEwUqSfdpvg/6ODyhaHZus1Lz9BrauDLCYwOUk9S9bt1S
gNkfm6fawkzOR9kLKbdzOzplCIN3QyxIfakD9ViKrhfr2TD7AYVRW3xwz+c95l0vtzdB6Le/MLal
Dp1PF59b3wb4Wxegz6fUtY7JxNpqITPGNZkLgYtYFlFvWboImwfbODtOhHQkbQZ2wDDyggeriwNc
OINVolSk00z2wWSon0ncOrf1XCVveWurcaEgOHe0LiV5MYHrHGw0CvMSQti9YEvoXmpvcp4mqhyM
uUVrPRC3DmCWizANNl486jdXeS2JQXaLANyKyuRZDYl3YpSjfaL43Pg4tUsoESEsRKqOjKA/qe7m
eW0JHbAsL4tpOWCN4AMwEW9BramYt2OPa2ctJ7t/mP3evY98Cxy2a5AKUqoGqY8xxeARRyuT+mBF
1RhvwygLscFEDCs3OpggY6egIsUlZHY8bhAnxHptyjJjRmBW0+cYIe9Dw1ApZvN1SYokX7Gn6m7r
YjywIwz2ZZb64Xnqm8B+83Vk/jar2fMfBzl6RJjlffLcthOi3CQy5pKaW2YDfScD6fiTcGo9HwQf
VaRbiZd/xcOsmhsREty20kzBh88CODaEB0JeBmafyfhljiUpmZ3PNHib8UZ+hyyONblhy+R1BnBB
WYL85HM0jYHEK88zki14Bo6QGo/OIbRF2aDvMKAZMKBxkCOgO4opol0wHAXhAXLROFWnUhO9hEZb
uidiGI07Net4l7WRE3Pse1r8DMDPPJipGx0kl/EjMp4Ktrzu/W3Vt1yx/N7ppNDXvTdVlvwCUMlY
MJmRNc0BVWA4HwK/rGuQ8l5N19RzBSLo1UeuOzgWtikpWJ0u0TjgixglV25Eb62R+F8tFe3XYPWQ
2jttcK7C/WmtlZP09Vc4hH2yNyCdoYuTNW4mJnQrgkHZ0Zl29pHM/cTyj0XBTRf43rnMPNJI6yL7
DfNJ35azrK60v/M+MhuQYg3P0M4KpEtU3Jy+8cIsgL6N2gwIlm7DJrTPrpl0rzP4fLBms6mZ+xjG
KYfaz3oWhos1luihWZcSVenJZF/Q0nwwdaXcZuOR/e7MPP9RItu67UgkBSyq2s8JUequqhwDFWwy
RNeGTe0mcgbnvrOhZDdGSymn23pk72nl8twPpXrIJSJkPTpq31oeWpDKaZyVVXrxmyNTZMmWy1RJ
TO1tHg3eOZAOjzp5aeeMfebGAui6tT2DBKtGjM8T2tQLVpsGy4h2jm0UGvusIGUonog8aFyEyquh
K6cbmWh4NLRvE5YXsOVRhaQYYTdE0ZSn+rF3RcLXlbhjG5KMWwSofl2Pd6Fb1Yc4LQaSF3NSvKRu
1SFNDQDvspPvFP/+XZVHci+MIjzAphwcSEeZ0Ljg1aKyNczlZmvnplilWjnPyNincpOaOie6qHSJ
oiYcD+Nyou+0wWbhwvLY61YRpwwGrEBu8pLaiNoD5W04WFdZCWOD7CvGl4Ke+EeZL3NDd+zsT9/0
+EcLeMdpwJccdlLKaexyZI+rHHlVxTs3WqhPRSGWgIQMRO//K2HJ/qu8+ci/2v/2Dwb6//6PPwVX
8aemZfOhP/7hJ1uKSj3dE3g/PXy1Xab/TrpYfuf/7S/+l6/vr/I0VV//8V8/y67g0Hn4CuOy+KsM
RC6EoH9hqO+/mjj8+k9/4m/CEWlBXDZhJAv8g46z2OD/zvgQCEfwbMBkUkqQ/ow05U/liOP/8TcD
/t+99PYfiKhpJhCZwJ1a5Cd/f7l/GtD/FdhD/ZOX3sQdBREHWPPyNZGl/JOXnnaJZBtfMZz2KCwF
TvBnxuuMwZ0IxWVTqGcHve2hVmEeYQXNN7SaG34xbrcez7cuiVMeKvXcEciObc4FM0tkn3WbYoTf
Dzn6D9l3scsxEnQbLTyCRCO/ARXiZmfyIfsXu0N2HZjWsDetX5yPYhkgdwdgitZxzvV45SY2Nn95
U/43NnwF0uCvznJeNU24C8zE5jW7jrkYh/9iW27bdOwtgfWP8xKTVkyEWiSK5jK3jBc1kOpNgx55
pyIDT24SQRYcKDiyxLNflkOAhIJxQuDtsZklo/NYRhmVOGr+8GBXYO3T+GTjP3iWzPPvaX2POA2b
dT/p4MYmyZxYlqJ9pHpB1ZAypihiOZ6spDBOXYNru0dl8m9a6XnBrlTwGais8L86zj8BA5PKdCuG
pnpjj0CWEjtTF1dl3Y6tA4lDSVBT4FbPcTR57607AiXwvGeky3hY0/ghG7h201nqSxFpfWGjqFHk
NFKvvn/+/QOGyfgwFI73Wvviq4gm8RDHLRsuC3chbs/0//CKvr/jv8ABlldk8RxZ0lEufJvvD/Zf
3sKi8djE2hap1HF2UK4mtVqjhE5KFm+TklgjABWs8yIL4GwuETOcr31fbugTgvP/+qHqvfekMowz
azV2tBajF5soJ6+NTWKSIvsskim6RmPbP3h1jLsvDO+aWbAN81lgRGhir6WO56vdxDeNOzeHbO4e
ULTM+4wk2zOOnQLqXfWGCD66Fq4VXv3i9LfnoGTmeVMhJqmdxHv3XWOpOgHsgi44qSkMrrkNuNqf
CAAn1618ackRLTSENub34jrFdnzx2FVsGbQZr3Qc19lQ7S/lj68iGA//+omhw/xPj4znWmgq/gdf
57HkuLJs2S+CGbSYkgS1yEymrAksS0FrEQF8fS+A1bf73cGb0MisOieLJBDh4b732oYDMZ51578W
CqWSJFTjZMDo3Y/rMoMnrkqB6GIaYLO2sSsOalHKl1i6p9oZDNLhSuVQ5/TV+97wXnsTHnZXwjFL
9Q46e9BwoJBS5WyX9x/jNKhnzQzjO5FH5qGbMm1FOym60699NYm8q1zGKHbMea+ROJREaPkmZJpk
8Iwnx6OlKBpb7LWYYGxyzFGraAhTzAZ3OroH440c4YJ9XsNPAIl4NWiSzkKUiEOLgnnNpEItdN3e
1W6DeD+NYt9jKXsuM0nci+0dYvTFB9Vr4z2CmvpJJP0acmx3SrvMuheiBVFR/mayRiayZ5JQyxTz
IK3sF2Ubw1mojhd0fBA3mKPpnNfXtlZ6t+VhmHCRcxFjdsM21P8otYBMLTRc60GEPxUr9+618Op1
j7d2NgewfqpOsxpUxWXIlZmfBvFudZwYb4JOPecrfHWKWqPZiu1p201DjcTDAc09fwq5QURf6Gmp
33WoSSvPrNc0Wpq/Stveo1xgIlhk/rFF+lXSWG994nQH4Unzytr3uyWW8GAqTX71amL47OgzqFrS
R5KQKJiooG7usHwh28iGS5wPzbkK2q2b39u+qj5000MmGyKU6TGm3dQxD7HPWfZXGuDLwJ48QoIk
hYpCr90ZptH4YVfZT84MOE+58fpsJsbinz1m6fScUQcDWXWnzRh7aI7t6rOUbv4jmRjmhFS8JyIw
zdemEqd6/nlhO5U/2KMgsBTR8S5qYBvFqsYp0h4hPxuiejfNEIWBajUWCv5AQ/ssx0/b+pB2JdZm
a/d7xajbF+STG0OMDAPQ/eY1EsN/t7PWI+qqWsDMgfpjip1yHTONf8G3qHbIJZuhnj6sCDlCxu+2
KztDVFwR6FFUIZ0S+s3HNCmZLDBEeNLrwXybBvQ4TZAnrwxnHd/0JvQqRnWIPQL1as/KNiR0iW8D
84+nJmAZOFwfMxfY1ZSaoa/Pm/nyUp9QpWOQ0uaLoPjPX4Dp0N8sdXydHGh4YZt1u2q+c3ssHQ3C
Mhc49w/TsmMW/9mQMpjcslkTpSfm6NmxS9x70qT1wdaNYcdmcXOtVECIdPimMLVln8jzyk0VM8Xp
TAWhJcBidHEsW2rbbVsKipGp7qlyRgfBnEEHchbt1YUrLpox3nGHwqE0iqJFzabnUG10LDuLBUaq
ya/S7sKLAiT1QnCCc+gix9kvt5r0kNy7ak1zdF5B6DECaB/lk4uIrKY3dOvne27SRLOmKdhuCcfG
6DL/jagiMnYNPKj5o4w9x1lJYBMrXQCXQQbX5RnUy3Jjo0HY6PC5//dV1tKs/+KsqZqNdNfwdMtG
JuxY5n9t1D1SCEeJdLoOy6cdYaQ466LBCVqzMGAKG16zya4vzkoZh7epqccnEkGKYBWyiAWSgQH3
9qcKNl6g/f3rGTlI+drXp2G4IH8onqqsuoexLNOtKjr0NvMuxWgyOHUolE8JPOjYImM2Ts2rZgUD
97AFB95rnjWMshejwvFIbbcvzRgDXadgajWLt6ZrOWeHnJg6q+luk0BzNf9T5oAAqjmcwdJ17lld
KWsACuArGRZvJ8n6i3mj22IjtD8nkfkcV4afUTw81V73uwjIIRyttHrRO+WHW3HvYqdmfCuKVzNA
FwA6IT0PlrlVGDJsdHQyb0gTjE2t6VcUcaYfNmL8pMG9agPP3g1ezucU4G8qBH/fNvronhOuLGVY
bxPPw9KrFtn+sQ52iepy2SklEkyTFsU41ex8Hm2Cuuxe8joHFZrUycaEDtFg13pJ3REOA+YnX836
mx0PRCTOn3cALnOFURGtSpv9HtmrLo9l0oFGWeXgTRI1nX5YQ45UilERWg38hWpTl36JDBMzdBys
cg2/fVsCpiitsLuZDv0NI0neaVXnN1cJfhlOWH1wqFH2snCfq7FyTSQN5XPNeXu/bMc0TD7SsQQ+
X/EdJizcG9Tg+rVB6b4vUBAQVTViMFDjfa2bCUnj8leEJPuptaffBlPxQ97TDhCsHvi+Fc/YPK4i
LTQ+l/sMFn5F3It1HYzoPgbYrZfLppuvnU43gtXjbSMQIulRF6NFbyP9iPSuJnqNuihsNTwaCaCF
zQR7/fS4lwVa7Dp0PcwkA7+4acYfi1eEIZ/gD0qYNUXi3arY8m6JXQ2nQtOuRTEMhAlmNFM50AO7
MSIEoRmHbzNpoHzEZAGk4UXOVUBD63QfN4ONqqwyr9b80NRa5ctlHRsrkigznYJivlGWB7ugvfL4
U3pr5aFIbKBhlCbbZGRyBhwCImeMWyRUhw8lceWqwEL4WeQJvJBBhe2BsXVfI0n3KTMpCPNO3enp
eEMDZKBr6aIvXNjbKJnyXzkVYCPc80C1AS5qfkClRPgeoI64n9clg55pJaOrDkl/TRdvPSvb/oaW
cUVNUb1PtboynAYmAeBRBMlXx6aRslzEkpL3TOfKKqEIIZB+iUBWvxH7RtSroW2iLuoOaoteocUu
urbMP6rWFd91/budHPuCIWnYht1PzDTtjzCKI/rCHbxz+roRZXJD50ihR5/gWf5pRGKjQA7exyO4
09QJjKtXkg+IGm7G2Ico6VNd20bcJUhVTRgCdGncIPOARbdcKBKvfmDn9ZeLlZgu//LNiLA96FjZ
/CYf5T6lq7IraBVtqfTITBfD3hqr16wwxCV3bMIqjZ7Mxz0jHQp7T2scgrpcAzV6HNOL7px9PR9j
mzF+ox39m94bx2ETaf2GNiATTtnPPSiUMiIuLN+TBiJuabxQlkl/bAmQKFyv3Fu1Dr06S+svRsHP
EyPhPidAzSnRAaXecbDi+Kei9L/YzlxYdakfkd7yUxnIzyud9mejsspUxQ+Zt8jyai9fqfiFboVl
KYe86zBRgoaZHaCtovNcEOlbas3gj1X3zJSl+nrcYlbSjk8IJgAvZNl3gciBQS56QPaOqXW8fdPi
BXtsJYKP/QH44R+EckXt78s6mqecM3KHmakIKFbmpVIb3mlfywP6ZPe5jTk3AiAwiOfmCpRpax8h
+Bv+FPmPBbRXnfDMhJKYPVwo/mwBx09Sf43QWpRKUe8kA8T7pDJfk2HQfFY08x3kOpW6s8sqVnAx
Lxz9gGS3/IYU7/weiXuC4pxtEQKRGRUS7NlzydxaoxYvhms9OWbpfXplZ0H4iImYD2z3cwz1iy0S
IgmQf1U0Fg+GrJ0tYPb6NpQG/wp2DSx76mmMHPMSEYd9oyeUU/6ayat01Il7OdPPtdUr74qq7osh
wpBlWwMNQ4glk918eV4ptilim20akPxr6t4uNrmDdKuj5q4Hb4faHg1cY5Gozr7Q6X/6lnPkyIQU
i8KvlGw8X+lM46OktQ2LtOzW+BucNUMr++XxcQonjbed1AVOcgg45vRK0XVvaeR9EBsKktrjOOJE
E9QiraeygpJRE8RLEVrmRnmoQHf6MDtpw/xCzdWtAZ4YXNDZtC+QI4YuuyVQVeWHWp5tN9Sfqdkp
vpzEfqdFXxB535CxEsavXuuiR8P3N4RjZeD6ZJJVmhJxkaEkG2nExclr7PzdIEdr6i31S04MwHC7
2MEp18Kn5ahihMZtLPtPSxRltGEE3fpehDk50UV7w5Dv7cOk+9M0zo9Wq+O1SzDvU4i62v9/zwSZ
Qb5nI2HGagzwPdS2pE8BuYviv6KOilfF5vZkbrBSzUR51Tujv2gRbp3lItFdxtSpMdhH/BfaZ/rm
hK11L9v0aaKbRbxEGxyLLKZdM44Q1oaoPlmkGW0ebTDyoOiqwqi4RUY5l8kt5lvFSrAOE8/lT2H+
i53fPWkhMVU5tql10fecPOcasvxPIanlSb1uI+J3Hrth+F6Cv5XUwqUbpR/Ls2nqt7Ip8X8OFbUL
FJJhje7klEp+z2NHmxfNuhrT+LnKFOMgSOTiqjQLbzsmLbZmhNpEN0bNm2tFvyUkdpzhrBRV4Dyj
t6uiTRMAC6+EYm9Mq/UVz0KyUpmN39bIdVJ3MK/JxM2bIEtZ2zi6Nx4R9rHTveLbLXfY7739OJ8Q
1UD545pKtycd64xBbfw0GWJYtf1RIsInodfOjmo8nvrJUvA/aeAaXJeIx/7IJHgiONdq7yo3qjIB
R1Ctc2ZowMUYuGmn5aGMnxncW6d09hij+DTAh8/HzbYoBIQKDzmHQ7BEOlYE/EqJAIlBksObAfVd
sEyp5TXqUxsMn/JCWJtCUAzdjBi72Xc5D+y7NHjJR02smhqV2aBD8HGTItnYwWDO9q5016QUe7mR
zDKuFC97xagBWE/zotn4jUO/HUFmlK0dwTZmdJfmHeWwGx6i2shfwe2H+2rIfwJLSNe1Sdi6mGrn
M63XmFiYdU/8uGvM5mTTul9DfSjeq/a2nIZSpF6n2ib6FVvL85TBbViKxkFXkSox8tt35oDRP0VI
SzNv06KM21UZBxV2CmePoAPpa45cJR1SEEF1eam9SR4GMZ4kyqrL8lC5VwONedWJbhMOuc3NU09r
JjtbcKvMPeazFCl43dU2lROfcs7q1+d8EyUz1bKooPvG6aZbzmejFVa+XY3jNbHsn40U/AsNbC/l
5OVXMAN0IWiYXcBGTZsskMlq6Ad3q47jr0mYtGGRxvrIn43Vo+rLnZQzF14TvxNifrA8KmTOsnUV
nBtNXCh63+yAOrCuSuu9rt4wOg0ogqrspfesAwmn2wZq6jW0w/Y5QB9mTuG5Vthq0JZbdw7a4akf
UOYpSDPuph7Vl8etXqVa/xKQ/fra9OsKZe0rNmntVcTVk9opR7dslKc4rUogEa1+MgFbAnuOqI3d
hrhTVY3Ppab0m6CxnBviI9h1BpElGD7CNc4EOk5zliId8c68jA1263nPc23rrUsn4GTzK1N68pyG
5TGuqp6Oq0uEaNPUEVeAGl8qW/tcGmIhqcd3a35XJcKlMHbsFXo2YmSX5lPpgXGw+J88GlJe/c5g
Lbmn7Xy28Oz2hVEVlrt2jtmJamW7XF1Ru+/d6jzqbXBVjWi6VyEH+wIO0EHxuukuuoyyGLoNijJe
ZiVgo37qiBOjF1BskyxH13K27a+QEdVWREp0SqjsytXyNFueSntgKBfl5b635UGpPeMjjrLiECEX
A5UyPkYQJrUVovaGnGYykejgMD7FFI6WTckLe8egJQJdmVDzjylmcq9yvjvHyQ9Iew6iHD1t66RE
TD7Kpqa3Cp/jY3jU7dCi4Gw5CcxwC8akeFChka6NzvoQmlRPnsi2nkCkF3els1ZrTihpOcmzptQt
ti8Ex6nkO4wC78UtXUSCSgrYXEvaVY6bdhM12fgSTSkeT67QvYk78QV/VvicMrGTnF5gfVd5vzaj
bpfWUX0t2yT2R6/o3zoHa40ljBhFX7MuWoE0KyrI8a3NnHzH4YfrpdmpizOWSCOy7hRI6xZi2+bx
OQATBeo2gzoKyiGb0/xHKYM3tRXZoRLenYDaKt0Qh1vHrXXJWDh3aMRwtKDku3ZW+geKyfj0KAKM
2pRPae5dvNb+brNh/AFBiJWhpUuhmSaZDVXv3j21usSi0L66IPcI59Plni0yRbSbGxcXstuqsbhg
AWVxvoqUn6EX3QC1Va/0t/NTEMrbaNMU9hH5oqDVbL5MDyvxmnb0nUKz2sSpk7/aA+3zmkBDGmZN
CA0xRScws6tAH/Eb3LrmT3lZe85Gs6dm3Sl4rgmpdh0W/iJCjkBLAMdCSXyCQfo7eZPrVg/SjRkO
um8ZXF8dJY1jCPPvqCBjRfd4SxODpMYop7YKaMeEiNorrFsbNAHiatBecQCcRHChBoLsRmlyZCv9
fDmELn9lfplms3yrIK05mCcQtpsFJ8KYSQMLi0PXKsMhdgICfxql/MYKAllm+lbG/BUN8ndIh8+t
ZgPG/IwivXh3oA4e8pG3PznoFhj5GhddJib+58G4xIWj7bSi+q41YZ2swLJOyzPMB5kfElZM+s7Y
PC8fMJI3eA5DxyhdaO06KEBRLQ+lA8worqejV0dHTWSYG2y4PJwEd8htC/pfrMCNq+DbNCsUsIXK
sFDXyn8HigIRAUDblWwQ4hmu3RHL52DDMwDioHCnVzPOqJyslawY3ZPKeOpJBq1c69KjzZy4TNQQ
k1+9eCpf8rZ9QwabfC3Fyzg58rNuURpaRvSe0uUlBmMs162nKp+cwXzbrjeR7gQY0d1mj5+Psjoo
YhyWdU6sfels3aKJLk4X/XtINesUZGV4i9Phh5JYwR+23FXbBtPTYzIALwXivhA+uln1l8wykn0g
AL4zGGJ2as03mQfBJA+n8kSHi0toeaqL7kXuE8RUKyMKkp+O0+17is2Q1W3YdF4K0Rks60m2Sb8l
C73bV5M9/usok4WQ7kL5XLpjRbdLPuMooLEnM9Af6DdVy5uFCZHnrh06eCdvfhgfZWBaIzIvwrUy
hdmTrifZqbUa4aMYdKHWoD9g80uOATKpx/JhAWhNU6JvOefgAVUM5xK+Fx8IFORTj9CnctvpElnp
+KSK6PfjSBJqxru3XC1uTkWm91gkBP35DstQPQhOKPCzjqWmvSPJnrbLyuHo314ZKp8oHYr98uM0
QPExBoMItsZoeSf8x9dYJv0fU8tPkeaIrwznzqYB13YwMxJTawKCVXa6q2H25qkld3WP/2k65KGm
7VIR1y9Zw+5nqSS7aspL7LpbrY/q/6+BIyNXxZWipetIOM4FPRhXS6sm2Gp5qY3lOUEesPIshZp7
yLDKgm1vN/hUEBtmzUlYXFjzvlpW9v3RVRQoVIG6JNm+JMUPwEJ7g/MKfoVedqEj58oHt9k6NGov
DRTPuVBlRpoQttTghZ+LV5R1aBO0CayCoq6WBg0jn+yS9N2d6XMPmiEqGejQul4GR2i0Ukyk8xTN
iCIi5bNauZDhivVq7j8QqayuGw67on0OmyHyXSscHs+6lGhhg9Ed+F4C42zzLc9y48WNo50uC/ne
NYV67QL7lwxoAtMD1PbL4HJ5sMExMb6y8g3xmMau0Mt0tbQHCO4ZzkSBfXoQJ19CH+xxfhl0Dpfj
EFUfVV6/JfPXmvB9xMLuHkCpqtNwaM275lifq65J7/YAlJ1z1YXKrH/BaYjsWddeS7P8H8+kRESu
NukmaFXjgs05nFZpboRwl0qoovxM8Y5o+DhUIq1/MmRCg7NpbiVamps+XJXG7Z97Q+kPjzamNWIP
xBZ3jfEUl2NSFz6wwRZvFnqHyQiqvRNiylgOH/F8AikU9ZcDlo+wVvalGoXUamoEmfVqgn7K6RUi
B83ugNiqWuGla55z1Ub2189jLFfMgNLcXBsUa4c6JK4MvYHyjMh0hAJkVzsD4fIzg/Xk8ujOVHp6
judDH7o7eHT1zB2fH1RnDEh+w46kNHNvzyueFg2HmYurjVT4lqO7fUMe95y6gXpbejvzq7FPp/Pj
0nXNu233pzSJ6DXMOXS0yf1lMZeSIy/jn+flR/gDvKOVkqyw9LU9YGgBcOSj012SHLc9K5pdsLIn
uKDGID7kKDdVy4C0E0VPS6s1Re63QQbqbcl2tO7eyHACUtUpNoPyWjfB/52kLbXH2ADJk0ajnfVW
xiujx0kfosS20vZIxWv/MdNX2UaspHwTNzczLH+YNLpN8+QCA1W0TWSRrvM++aMpUNdtW0Aix3uw
IUtT+yqr8qtyCwOmaPJJ8mBwLrx+zsT0mu/O1M4DDqK3MDPqQ8Y4eVsKZx3Z+W6KmwqCoZd+UPRt
dD0lyy6HmecQTavuAk9uYdbtl0Yt7sryMgXDTec86Q+iKw6uPVn4EZP2bM0gj8fnH7fNuJnQobUr
d/Kyf7vnY0UsPGXEGBukZ+haiIk7HHGcPWmtzKMFJzILv59hA7h0XAiAyvmxWSUKAD5mAFC6GveW
20p7dwX9Ue55WIgBTYXRnRLQw1Z0LmMFvpojrHcLne3e6rXI14mdvWuTSx8p9q7Z3OEHaHvKewn/
XB0opzs5NL5RWi21URk8V/P0zJbhd9xJd2fN7ULa1NGNhg7KbLk2RpSrIT2XwVLoviZ0L0fdlDeC
uaByzrOL1oVfkpcTlF6L0eJyinxc+sBWi/1y4VK5E4YgumOBiW2Naa59xu5kbK0olBgh1APzz/FT
DVswdm4x+vhls5PiQFjFKh7DaSYzuSQG+kkxY2z3ZZ9dOO+pOyWxrfMEFC21anJUZ6WGBRbz4OD3
WmdoMXkPHSW2MsqdjoF2pY3dH2Cw9m88EH5mytc2ovtmM9MHKwFQjzdyzc2IpRjPxK4nPuOpJg9I
DSvn0PRkoU1N5B0Egp31QG/4bKmy2lQemyRLzhdTVCztdodjY5YJLAqBHAN/UbneOan074AQkJsO
j5I5Wi1OqeIGz0KHbEtaNyrTEA9AfpZtp32EYXmHuVFelgcH3vfjmfzS6iPW2vjYlG37PLpwlO22
SAG6tVwXpAwc7H445I1tHXJt2C9XX14nf4TTTNvlFZyef+0wxv9yCwJEo7g/Lpd+FJTQMxShHeim
WVur7QFJiAZH4FD9Qvb0aY0hQpVO3HFMWAyvS6Z+heIjCTg/vvQxivSHcCIw8AQqoV1tUeR0K7Jm
nW1eB2Ce5++pHxCd0oyAClNowcUUBXT2/zwzE7zOaWqIY129L6f35SHOUTIxcL/lREf4qRtVftQS
624ZdnY3BHdmFwxvVjnZflY35ksydX8LSsHXJVyBcbtvdap8rGletxs9yDxI0pVjPbdjM4GzqSPo
UVHMS9hFkHylRhS4qbgfVsXIxXbV8KAIfvQYOaiu/hbnbbwLbSCvVqO+l0UEvmFuuOBLSW4Yq0Cd
kkS/LpKWw+nc9ZqGnBVQU7dlrY8/WMycxo6+Qr0yV5ll/k10t2fTwwDkYCy+9wmp6wH4ELxg3lrX
rHiDmBond9kcEyOvDfznQ74DZ4Y2BqT3FRKrAVINBnKvtchTaiaR5FOjpc269uKQJEfl0GNeMQ37
1MchaXS9vluqk+V6jdKxxnuC8MRzgnijBbF6qbxnu0QXVqvoYsvWuReu0u/d+aJU5mvUzSZzZ2pC
20pdy452Wht+K4LwXg31mzXfgfS36xts0yMwJN+eRnEJZmFATrTEk07KF6xvPdiPVkPWHwveyixy
iU9Sa/zaJV6cH2knS6a0FWuv/eMVJMm3pQfmIx/kS9FG+jZAxnICdM95cJmxlKL7U8KBPYU4uQ7L
s0mr52ddvJeR8WnmERa+IQYaCFE3KrOWsW2ggY9WG1wz2HG7RpDQji6kKwciPXtkZcjMvsrR/NMN
3Bu6/dvOaNQoinscwMv8m3Q+2mIt7P0CWsl5qhsd5wY8qkynuPXq6qbv0Cgy0xyqkXT5fFRREofO
ngNoQRPd7TeVC/0a8AGtZy1pLjlYyJ0ghRQbZXNp67KlczzBuVjOVFmAKWRRYAE4qteOKIzdMsCl
zwRbZF7gRTTLkuYhpDlVylbBQErAvfW5tDz7jG3NtEkjmyuGpRetpvp4WXCbjfCutjVRpS6yl6Wj
0Nl5s8GHRHYq2L6ti1796EHcOoyazK6KAxkoytLxc5BjRA2JDzLs3VOjmvHVTGkWzsu/hi/4uMAA
lzlOKX4T6ZG/gl0w3njhDXH+qs9TGF6YDOf3ouOQtnQBJcvEtsTgRkXoHYFT6qtlkxHGJE/Ly6qg
GdwPk1gtJ92Ut60mOyBr1m+3C84p59uz5eblqSZDchLd9DZNGoQnCRo3G43wSzd0hEPGBPnLhdzS
4CE7OfgACKOgGu0ys9gAJAgvQK+c3eO2rge02qYaAxJnOC8O5VD68SIQYrRCnN4iClnqo6yZPpPg
7wLutqcsfZljpQ4dNIJV0FcWJxUYNCrGpkuXD946CvOtCbP0DehQtyKBxPGTqMtW6hBae7JZWlym
hvFkxon5ZDawrcOuDc96pWecktsMqTnP1Pnh8cxr1E2URcM2bUPJICfauGaifve9OhELLzGTWWG2
M9Nm2CQ0k9cDnaHc0cJjMB8WMUD50NrAVC3nx3FSzw5KpRUcn+pL2D2GkwDvh+kmod81dLUW6Q1c
qYuoMasmSvg3Sjmkl/I5b0aJ9K6WK2UatTsyDjnjgo4jYP7HNYLYY+3WUwOp0UluS7dUB3KnlXP7
rXbkMUIQsApNY/xRtHIf2FH/QTAsUdFDsI/idEQ8741rT5B2kCYZBbqh30tSu+BOnZdLw1KLv//q
9MGNnmmG/+TgXHGMZzy4MtTmufJyY8d/56f5lD8TbGXeUWZAtuJCHRLqAGCWiHGM9zHIis/eUGGa
k/e6SWMCQWaw3mo0leSFABOIvyh7yErkZeUCBEVx3lw4mRO6XQQ9bkgpd6kGnrdkSLJi0N3S8Zhc
f7nLvdNy2LS7mpIyK4oX7N/ZKpoK+0ghIi+4O2OadyMdT8WuNsDkXmorSU4x/t2nmNkq4tei3eqJ
HNePl3StERcnb70Vr/W2a97AuIh1MZdZEpfVTpuvKDFfW1E8EitcjbkPx8n1ndhD3WUZFgoteaj0
URyVPL10mc525CgaEV5cNsJxPxFWU+oUcnyK4Z6zZqTNzibu+qmIW8JjKj6df21uvullh6M6Jiqb
s5Y/MsdZpaMaE2nYTHiBHccP+chWuULmkxNFgCQy8J/jvJy4ESSW0q0Bx6uYRcJogJsoRMyBcKwe
z5afPf5UUGfCCmg3Sa8Hz33H+CBMNe0At1l5boHHPONj2sjEL3Tw8mX/IayeOW+ZlFcoILT6ploj
IaAN4a9o2g11NrwAR6m+HhNcHVdYN+/FeVU0HEYduVFCsO8S7hnvG2g447BXZcrOY/CvKMj0373l
ZRtj0cqIJGlWiFPsq2V19wiQ1yuLNxgFFI/danJybVPaJp5l821Rvz26vU0VcM+VBt2vrsn2djOH
2NjJ31TGT7HsvRvihAISNWeyMPcikhlitwK4cF/qBrvVR3yuK+y+MfBzxtFA4LONkgHj1jJt66H+
8UtUOK84t41diDPKLxB6vVQ9Rc2oYE4OepogtfipYTzckETEGlUah4o3uqr1odtqtvfRiXEOrrGn
dazzhZqoSlUuHBbqASVIoOFL0NCT6pL5CtoWtcLHbFfPFaOrjdLZiLPL/ZjkKFACk3l2Xt7NCd5S
Ghc1PeX67k2YYtCahmsbLxsslohg6hYgO5E+K5TuP6PU2HS4WBUHPkuLpPdiMcWipR/4IGv2rRfR
1qi1F6X1IEJNm6iAL1g2HCXY/KNt2PBd48tRaDRHGJC83F3LuDtYVY2PW69o8UC5dY0abjO5fS15
T2lbKisE8b/0LHe3Q2Rtqo5EBL1qEjhRzYRoaqK9ruCBRpgehh4RpU098PlfjKTnvbX9Xy2zQEDN
IzLXWuQ34zZSOH1m85UkRxqxISeXbgChZjjxGgsFoPE+PsNKaU8aIq0to3qawNNws/v4iz2TqIRC
nIyoxg2FdsYXsfXtTtW3GdGICh1lF6XZ72CYQC3Fqi8RTbJwnXDHrFKVvCTT4hNpVOcwGlAYE7vr
L2r4pyX+BlAPp1RFEO9afHDGzbdOXgq/r9HA9eYwC7Hpg8Ro5lGY40HRjZ3pVXKbm6gNTUP9g+Ht
fYAgBYnYPkpL/8OUKX+i+29tlgesrhVzYiXb65N3mKQRnaWa3gypToTMTz+ZF8ZXd7RuzbhtBw5u
Uz5MG0fH1Vr0w5mmtDj2pkLxGIp2axpRtYqbb6A917qkxrDG9s8Q0PvpjO6vKBxgT+4Audykk6dq
nvSHVLyQPOOn0B93loC62SVUapPFehAP1g8JpMdJU9tXE8ZJSvshwxD9WKl/Gw2bSgjDAVFj7mPl
rzet8tFLbY+LNfYjos62eH2eIMiNe5XUWRbw9nWcU8PVEhF84G6tTmonmarrsYSgndFDvVbRlygQ
p8lAy17AhG1wRThM5AaKGdV9b2pBwm1HdI2Xw4W2Ffd3mE/OVWo+epJ2J1piXLZppbxGkq80C72N
pg6/YKMHRB/6qlPsPIduWZCRGzKKFK4reRQHh5b6AfXoHQGDQ+4bSVTJpq8wYUsLjSbrFd78islf
D81sXXbdlv9W3dIo63xdoX5t0qeum965QsZ9jLhprZPbsSpCN7j1RFhs4V9jo1a55dNBwxNfEtXF
jgZNVnXuIQd/zsixAdJd+Q7oo7JQA6lWi6ndNDlxAIggAMh3rrWrnAhNRDIyriSt9yBs1h3Rb+Jh
qLgWHbErDGKzWn0LK02Hk+6U/hCkuzFXv2kE/hLg5egxZvQNm9dQZYgra+MHZItnIbsEkE8k1nqt
wumcCL1oi+hlLFSVBBpsm5XiAbSu20MJlld3KndbN9nfnBCZVSfkkaQFgn1yUbLXON2a++GvFoOU
7Zx+Jz1Qqm7He9Iq6g0GEblfkGLB9UkUkUP3mVs+/g3+jLAgy9E2mYYWNnTzdTRpzkYfAPiBwvui
haH7bVh/qL1qbsqo9g0FjC6Jkvo+DrP06EXOJYNauRImU0WLu2fTqHzfcW5UF2f4FUrz//B1Xs2t
Ql22/UVUbTK8CuVkWc5+oewTyJlN+vV3gPv2+ere6n6hJCwnibDXWnOOqZ0YjfOvmrDnEBxrBy0/
o7Y80v3wAWhjHnbq5BpU/i7t0Co6lnPMs/yo1CiN45RaTa/Jbbe06VqEzDKkK6XXIexZhLGbsC8v
jUGeVegy/KgtX98BqWMICMenAdKDPlD1QoNTzNI1+t9zGiL6DjgqAbFDiXZSdN26ASUCU3kytGfu
Bf4aN1W3UX2wx2UkvIlZFXfPvdrZCId8/1NtQReyVNW2nYbsojfkn1GJOG/DIFo7GpeBeHxLYxlv
yihGyEMoMvLBraMwh1Sr/OT3HwXDdVovw1qG5N6MNpDcb/jiygEuSrbuwAFto1ETXkXWApMioHxF
p63qQjtDXSPeXSt+JYV6cxoEGG2Fe8khMXBfJuDpUIANW+kPJTAESGH+Xc7keqyJhCuF74Wsh2tj
xMDF1eIGzPdNSWMP6Fv40sb6n6LyfweUM+vBca5O5bpHzqR1UdbZQxGC6oFCOaPEhg/8yc7aYj2w
atujW4Q56ZBle8j6ZJsaCjfHcjT3AvqxoU1yp5kQ88w4ndMKxoMZBxERWWyMqHmZRPTZmmP3kdIK
lSLY1WYj7olIz+jEsoMksvJUADGFnBsXnoMSGV6Nbt1nPY0+VyZmk1D4R9p7aAdfThgRRkWx5iV5
+4bd3blELKTXpvtswyyzSgSYuSr6x+qlBBOyMSv3YyyaX3ntP2oRxTRWLI9LBrRUsCwYv4lqwa10
i3vc32VTg9jK7f7cWi4cCFmfCtgw6wGG3lqNQ3AWlb9XJ43ziKKkCx3/1miEIEwO82ZYPMqtpuW0
0VkTr3wkQk6f+vvEnpQt+GEvaNrxahOC5tEoLHdBkqMt8bl1y8AEFOz2u6AyJ+h8UD+BrVVHJ+mu
A5NirIcVAbaWRWa37jLaYgqPSSjDL52GGzIrC6MR8MVY5DdpT3bfmJAumoubnduXqb3hF9J3g0bt
I7iirtu6eilM8B5kxjxaWp5foiZClGqHDrJ+QuAF5Mm0OtYtrpVOKFvXl7TC+hSyjlPtO7vDuCSp
RFjheTirOWwMm0sRcov5jnCF9Hxk7YwVIULMCZz3oGPVvsapmaxU+g7butS4WenICAQa5FtnJMYG
owcRvlZhXp2YlbqqOlCrZ8c2U5torYgGHzXtw9WkRP42aZFS+ZNKTa3dMN6yGHIo4iGArNWcmBqC
aYt1xs0LNWcPndJOxj2T8pc61cWWcIp4m/cdKZxpfbaiqdtL3T9NwBiOCZH2kbCTVY/6LDCHcZf3
+kUfiBWCvUoCqu1uVX3uVxOXsGlBeU38eSg6hUJEpgbgSXFMUNYS149+t/u22sJvQNGqs6g1teSX
aygTKIjEWDFacAE75FAqguqbguMQaNJ8CefAngFp1q7P7kR/IaLu0ZFMuHfQlRNxgH7mSBqxR9Wf
MLjRBNhrQQJMrUIs6rv0lAfdrHQAcZtZcFlYtniJnhvHHN+WBw9JEjAoTC92XN4oVpio2t50Zizr
FMYmBrP6r02p5zcxFINN2qvma4a9I0f41BkZtrAMdW0sjmXpRGuKJTq4jbNzRZZ6XdxsB5kynsGc
drA1pqK6DoG8fFKoZo/EqB7KEdm4M+6LwF6ZHIQnmu7aOdWYkCQWLnm3yojspQxiHvK7D4cQaZWv
3p1ZnY0maT1pBDSo48QViIQXu3PTfUTTLOzB7fTdm1M15RnIirmO7DzyauqEdUlLATxFZ6zN6IEb
eLIPKtK6/PQB7ZHhFToLVvBhG9/sP1oNpIRLEBWmpSnwzFardw0NL3K7quCkGH3mwTTKsUtRKZfW
0G7AvZhMjGoaeO5wrGOF1ZKa7iuRP1K9k/4cpM6RedbeatLkAuSGTEHgAduByAk/Txw+y/ABZAOp
GWbMoWohfMmtUxlqsAuEoq/wT2RbRtuf4dB+y/n+ltul2I3Knz6+NVFlX3RYHOCxk/Yc+DaFLuIG
rhl9Pr6WaQ4ecqzzHTIYzvBJsnArc5qLyLFIPrOI+BRzejjmm01dhwebw3MVdRoAfj7yTZnADWHE
Pa7tFE+eqrXUdi0WUdc8ZzKBBBl3eCajREOxUMQXwzRfWkIOH+jmS9hhQWULiA3D4JF5Sv7KUBNe
NG9Uvd1OU1kdkjRjeNiiWvIlpRpowWpjKHCAUVAX26yTT2YScFZn3RvDntTzNe6fjumUx0gpOaeW
h3oqymM8X7L+PV0ekWEIY2F5+B/Pi2UvlTf8f7//8/OU9kZybCNHPNNkV57hqIAR5KYRzs+yKn/n
XCQ1d34Wp5Q3ioA07FRl8JJImgVWQ1D78tWSQ40xcDdsUkIg76lfIafS5NZqGK3B3lhx1Picgo4H
CbDYyrYjf8cJrypSl0urVrtCT6YDoQztkQjgVWQ611x/xiAg3oawIfS5KIxXWGSeFjQkQSTWtVAR
LndhBv8xamGJpvaliwH91jgcwihKH/SMgYnoonpTOIV5zDKK47Jd904dHRw67BsfMDfAmQBvFM3V
d7KJUKtnW6hv/c50WouzVE25eRQP7tiptzgVwZ6Aoc9Str/qtIHOFyOIAJE1izReK5YL58oREgIh
kw+UE00lK/CF+XVS/PBx2Ugwjg+p/weJzoy76+ncmVm060ROPKCv8p/r6hAdaUNcK9l1176MfcYU
Jnm2RuSKVesqb5pifbv+LTAC7YW5mfpMW0WxilcJWukiYtE95VNJsS+JlSrDYkcJLB79cEyO+AbC
VS6Alow0Tg9TTnLp0DM2MoYs3uca7esJhTKnZXZ9a0utPxJHdw3psexgxBoXVabutjFcSj8FYHEV
5Bqy1/Ey0oU4qDoAkJVNtPpl+ULjS3HSe5cEIF72b2NHg3ZZXqYMzLtQX/arZd+/lyyPln2Qfnyq
Xkk843//lOULYlRILNYQfbT0OY//zw9Ynqo1pGxA77ufHzf/Yf/xrS1Ir80AVuo/fvm/P355Ya7A
XdLVqd4uP4Gl07An7uxRAibKV7UTWDBeIh4GRmkdl+ewAVrwLPOXfJ2d0AZpZhBm+vPy5YXLFwYR
hZuydWOP2XURGrRvmQrQywEb6AVADHkunL9q0menRWqJByKk1TadckByJ9cF2jgGNX+fteZy45yF
NvdgS7OrLj8PM8PQkGom9oYY0ApCpDJuCCKAPZjlDE7/76Yr+/yS9a6/N43m4khi23qAv54aliOi
gIp82wGeOHrAYvJpcZrOgTizp6KW6lVrj2WOsB4FWfU9lg2CaSQM3D7CF8WUf0pHTa9FXP9K9Qhw
VlTEj/Xoasg+muqh1yx9K4ZOJWcpd3a1zOOz2SXJoSpscewdCym9JuHxtpF7ChC47Q1srJdYBd4n
+9jwCOG1Du3cmSxbLoED0k93blZaAHxwz0lPo6NwHGvlb5s53UM9b6auw9VVUJYv+ywm/w8Rh/ID
A+54ZSTFG1f2eh0iCeCUYuNTbV6Xp/D77pYzqOuYFvxKQ+FwhcHfXI3/ftSHv4i0JdGRxm+XVuEV
zCGAmqYR4dWq5XuasgIIwXJ5aOMGhN/FDr+3/zy3wGKNfs6AiVopgZKFPdIKcAj2jdP2mk4lwp6S
0IZhwIbUOP4TeVNHagKXJi8b06XoHjW13/7b1zTG3z7stCMJMC4KmfjTMbL8VLkPipm498Ts3bsS
lgdh2j7kacZlVRmNSM7ZTIrN0ALFDVzKmpVfBuUjG9TiYdlU87jOlAbt3fYpwjT/YWhIH80AfZfS
Vtkz69/jsh9t87Sl9zeS/pa2H8aUbiCH+S9p1FknzIbELI7YZMfC/QVd1iHmihVXTMBf3G7lGGUv
nMG7gDToE4GE9S7DmRI6KPYimGwrZ3T9l0RL6drRPVupWYUlzrezreInjFLL59IugnNvG0RT0MNT
dTd+ctDRT6Eo93rMYhEKmLsJfRsQtzHGxItCfsYzrBjgu5ToI8W0sh19pT0tGyVngEtl/OKWxJ7Z
8VQ8ZqHe7q1e6vvcba2biKaKbF1s7RXl/5gHvwDv7xVE4u+yHnMooMSXSnIWHqPawnw6aMEvGyXy
wFD3Fc1PsBuIyjuEIDOeENeFPz/DyaYXQegA4SW2zSykT/ZVZ2vPrV2+L79Ed53fwqicUxwKJC49
ATVlA0cKYRoPEx1WbOZmh7QcpNfYmQ6+P1K3Rtrlj42SFo9R04L5qosHw0jn6FOzuVehbO6qL7YC
L+TDsotWYXkSsv+9PFNkMzE36QRF/Ugjj8n20aKn+Jxg/dyosZ1iKJ467t8p2DAznVN2uoLixzY/
S+0DnEKEcik3H5xC3P0wUJ/IUfiaFCb2eRKYN8vVlTOka0q3yCi+MilJ0qaYr4W01liHUZxquaA7
qCZfLnBYq0qzjxJH/zz1n3aK5rrvkTqAHY4/mOR1kAOIK+s1N7prRMTvE4rkfaS0xb5WbdaKsCxW
vm/Cg2vEKRrt33JMlDODUXgTyoxeV819ZLYnadoQvvBRsYC0823VOXdaMtVTJAqC7x2iXpanZaVV
T76VbsEVsd5P9WsG4+7J8H2L4BVEPvTu3SffF1TCA0s1S1W/jcmsvBop1D52xi9GpzqhH/rvFt/J
WikFCBje2mtdTozXWgweuuu+zJ+yLo1Vm9jVuxy63yk0ec8PuhcsMcFqysz+kOItGgvCChREjDeY
IF5KU33Np/PUV1Nxq+b6ZIiJg5Tz02WfTQb6LbSKl4oz8IhapLgtu6zMJgk7hv61PP33DQMQHWvI
yK+cf8ayHy0+B3TA3U22TMdWy1eCMtzaNSOW5fsZklos7Lpk00HZPC4bkZniOM6bf0+XRyWiSNby
/9OX3dLHXKgN2+XF9fLi5ccs37HsXDZGZn9N4IBPgNwvIo3CcwROxecjIDGii31zo9SNels27pg2
h4ZV+sqyEqXZWNVG6dr0NqmMbelPGcdADOPRsLnx5sjUCA+QRCIM+gMJlkxqEl/9qGvL9kyhaJye
oJiNJHZAgROzGCiWfNHdikXa0KZeZVY2RW6Gxiwg/eDIgH8eOKeXZTNA5v15tDxVm6E7wc2hGd5E
J3Tz/7UBf4ojZXk+pFZ4sku1OoBH+GyLOF+JISueMx2bOAPj5Yntj+wxcGPIyJRnYjaGadiDDdfv
+LD0B0L9ECs42n3ZOLLmDWB1vJksd06NMMatHnPtbf0etTRc/5utj+klHXE4j0XZfk1lijEtkC+y
UqrD0NrYA+f9KkQpsJrJBDSqRqp9SHppvNiFeUJJ5L7GRr633IzhTJ2IBz8ofHSZOkKlWtXegmY8
0wixfrkJv9rJdAWsjm7vBGitPUYN9+4aCNaXl8w/SEa9+147TMxrLtIMP+kEj0lXXxQgPLNvonkf
yZxkNRL8sYPxQan76D2wEQuFph5fIgucki0MddPpAL5qR39bXlrzo9veDT5dBs9rdEHDVdrcbrl9
jNtKcFuCm+hQn7IOyFsfyQIn6yZzMPfEkZ3g7rarm4W86jY4WngijO4+urTtsPXyhUyjHdEigVhe
sbw2kP0e/JR9DIzPKgn1M+572PDQ/HGszQ/B25SbcWAERO8ASosL7iLXBaB8pNkFIQ2SvhM7w8Ii
03R5yPvfnrvd8tjEK7XOHUisNELXRLWV63js6mvjpr9riszvkFEKxbz228zKA8kasEJDHPplGMGq
jXPwGIL+et5/yZD8q1UHcxkQQfratdmJXqNyLuz8vzbT/HTZN0NPe5WWThDHLmRiaf/n636+TTNf
ApxY+x6UJ3W+Qxsu6QKkOS2i3GUTWFFw5vIdnKdRN/eFbjJdYNRXJNN7MEXxbmj16ExuAdrC5Qt9
76hrI+sUDG68LjfLl5wr/Q6/Ds2s2kq2aBTt8Zrjuh8Dp+Di75fhrtwUWqc/WPZLz7X8ljSqciuh
xt+yilBlUxku//ZnxczA4E0S49Tu6jE+4sZoHjURZo/OExqVaWuYgpGZVuuXqUL/qAOo/UZXQ0FS
t5+2aTFfd3rziPCqenT6lgzC+RV2WnKeRQ4JX72xi8Phlo+Gue5x1r50lopIumm/Y8J8KPKK/haE
hX6i6Qgoe/4CpDeFmbOWkumNwIteg+rshC5dL6+iGrwxmrseqeYrdygmRpk6m6EquXZxlT8aNbbZ
SrG2bhmpz6hdsq1fhQIwL17CwSiTI1BIMmrnr+oRrlGt+aS2fyJguXjPu9Hc9SmCQ/Q6+Tumf9xe
JPpeW6vWHtRSaqsCxPhjSB2zpaXH9KAU5Ev1HG6U36ypmwTYPaPBHaVJyIRRlesB7emTROPjhfFQ
v2YWNksMiOYcOzues9G86lqu/HVak+l2XP0O4GOvRNU256R2ENEXUbKJZNzfbBYpW2ocFMJKptAQ
ztpLNBjc7hQGVkyoddYx3Ds58o6Jg02j4XO7TlGR0N5w2mcFBt8qA0z0FU7jJQp1wnLQhiP3iUiv
RSIAD3z6SKm7cF7SKgFu2mDRAN0Tl9mzEhXpyfdlP0sXxaeWqJem6dRntY8s3lPGZst+GQ8njI+5
1/qiBxeU7pzG0m8QMdpn5IEOoP00Pwqrb5/ticBZvB3txqByoEnYDWtuVO5GYaG8k50xvTl07FYR
mPKZ45cCXfMUNxUwoEuTiKyuQcHgTztcJHKXu+bO1wL7E6vxRDdVNDdXY9KYVkAEVD1RLk1GPwVF
j5eLuPgWSnnKen96hbxv7Ka2ZeVqZPKV9cN5ecEQo7CRCJsfzLSJLgy2Qv48kX8nDLbQyGVnGp2E
CAi73qpT2h7SKC726A5Y/Wjywy9oVqtBUpxs/gU9mB7bTB0fE+jb10q463+7cP9wHFgFKWy8YNkf
B2Z/RERDXciuZWM3oNYdFDNeOzCvCflYkVmRF3lG0vfQj2n4KOcN7A3zIVc//+2JCyt4zIW/tpHa
XJf9lh2Fp0bLiMWKdLkNprJ7U1G0kuBgdWcE6N1bTWpmU7XGM4NoG6ozp8i8u8WFfdAdwrWWb4rd
rEcWUOaH5ZsYmr6CJm9ufW2VLzq83cgqnDUanBHnQYHFcpirFUAx0qt1H1h7XGKFmKsa5Ip/TJvF
aI2Rdcttdfgc5a0aLPML2T2HMBFoR4wz4z0zg7/L/j4kQ4VUlJBw4yw6V8iciJjnG6pa8VBD6+9Y
v6KdH6v1XnG76pWD6Gg6tfml2Ba+ukbXj0nIooZS0HwBkUTouBIFlxZE9EvnzklIXVFdTIvLO52F
v2qdqT9fLLsZL1ls6hFjnC0Noo2yJNq181N0XM+WGjUXlnXRFpYIgDQ3HDZu0+6DAvqJJST+8XGv
KOCqqeU/exvaV6mS16MUIYW7mv5KYXzM/nM7zjYDlJ0wi7+zXv8MC8mIi4iAlYaFdL7srlt1/Db8
tlkB2xaw2OJNbAodHXBzmbIwP9HxDSjOTmRU5AfsJPT0asRaSWh75HNexqbV9hrzMM8gPGgtcBH7
HKN78qC6Q9fR3TcqFxOVchrMKTwuzzq9CtZCj/s1QaXxNVDZCG4E5AiN8WYmqB27KXfuM4ZHI8w1
0yK5Tg2VDMVSBS+T5R/caamn0ZRfffDteehyas7JR9nwno0gF0sU+q1vMFFKhqcAhLwtx2+WwiZh
lF6q+VdsnyS/+7G2TvV+45o6ZBwl25pF9elY8bTtaPZ4kWKfay6Rb2oSPAZEfW7DkS75zLb4NC0g
yRqmMdXxc8IZsmNnBdba1mLlBXLFKepT7UuDX4wAx9APph9cSCVLGQZldztCl9gY4U5Po3yXNtqz
nQ93iI2e0YYvVjxcDCU7ITs4R2NDnozipan/PVniL65OfPxiOvmT+MaYcSGkpby4yL9Si7feUZNm
P0+zTYQ8p1oTsFmi4qAIWDQjiWe9LJHmdQg0MsFHTkgfXfQ4Zpzd05ng3wW/ke2rgjFnHzNaEvBR
V42jFx46zPWI+BQ7qU8Eo4KCslCuQETczYi7g8FfDrkhC9YtFUItE2QhoLnR6I5QM7DRelkcnhzT
d1ZCoRUDepKIH8UNPX1I6H2zEoQ9pO9EjdcEScjEzToAh45U6ki83BpLoMX4tYREDqE+VIvIa2RL
LgWYgXUy9n9qtx8vFMu/Mh/OUGt2ux6OTsntz4tCQ2wis3+OoQ2+JFP8nN995gBHX+GWYQvgC0Nb
5OhRnG5He++NKZ52CWyaBjH/DCzCdIfmYdrVGt3OdD0GGG/sWAeJlujPBZpHgjRxgvnhZK40RzDm
06f4UIHgWIVfkiyHI9FUw0oTvroxq1+ExyirgAwmrxhz1C3ZC3mIFoo3zopWsze1gb3Oyks0lMQC
6V1/pmhyPEG6Az95OLgpMAr6p0AZ7mGuI6IKzJgBLbW52k/FUevju+7iPBD+eBjyoCX4nDkSWK41
9xrZhcwThDiLsO/OKF5hZCD+Qw1zHNz2GYw2ccuhNu1ogD8lwLqItpDcsYhK8WzX+stiC4S71f3J
5n8ZpfpaD5N6zcohHBgVWqH73lTxX8NU9iKMX3GdkiNWM2krI2XLtNNCdlc5mzR9sudgv0zkJNtV
4T6ssJ1pBASXdoneosy2ThW/6VXyTV8HqTHE9Qx4ahRcmf9Rrf4KyurUIAMDiK1tDDGEpCL2ZwIN
0hHYqA7uFncMqcApyILIzV6514F5t63cU5T+IEr/AE14FYbKrm2jP2IiBWPq+hfRT4QbMOjfgGYV
W9fW6iNpeCcijzPiDgjoScZo65SN7+VJe2Vysx6U8MlVA8ynlX4hCo0pcys+uLFzBdNu49iTmmQg
xygtlIJZyagxJjYknvyrQdvc6AiH047oF/A5+AJnn1i3kfHdUqp4ada+RBFxY0MyoDxIQ6+hycaF
/jTJsiT7RNU8bQx+kS70OP+TYxp9Wf4F2CVVEFG8U1+z2NZIcZPjp6oZ4w4f4rmUcclFmwRRM88x
CGqAUw0z0mCAneMmQ+1GQF1v0eaPUP41Ock8YLw9X7E4wGPfX4WSq9VROP1b3U+/fTmxpi2BTWPJ
s3r3r6MKnwBgqBmBRkpWY3CS2hzdyaR+cWFFCagZ4UEJhnzXVepJS9N6nbYwByIM/hfbuPakx632
esHfMYbuc1v0ZwtDONrD/Km9pgYgwYIpu0YY0Ny5+FXpNIMSCypcxzWYom9eLhwAQe111LYYpDbk
aD4GTfbl2IiJh9aAN5Wn2EbC7KtEQPUc6e3VdLQ3vxgfG7u8TCkJT0M1Z7XkNm8x2lIU/ZxURrIn
M5Dxfxe+Gj1XFnr7MSkV9t0S1e9Bcc99KBBApW+Wq+27tiHDhGRkFS116ONNIFoG4IviYwb2V6X+
oQMVBDgIPCwbG2QQBkIX3eq8qbL+KFMVekrE+AinsJf0/qlq02GN4eyDwL6j1iaHMBlBbsmzhQ16
6PhRZe+sMa4caBqe0yl7mBgXt8x3jVbeRrqCpILUHt0VYn8SctQDBRMbTNAQ43YanAe7uITJ8GgZ
LXkXXdwxjxMAs7PfkC7jHQdQgLrEy6LxKUaogbhWRBTnpNOwViAJ1tKP9jRx3Yb3So7gsJ1yOG9l
lG6bCgirCpSgcQk10RqBgq3+jQqDfqiL7nJsSsKC5bXPzFdbUmejCOYkJXxMn2UPrf/FcvvkWDvE
kHwwdwhaXliPR2JzyBBCtDwNHZRl9J4yGlJackRq5PGzlAZyo4JaxVCq715r8J1a4XNYdyc/hv7i
JodBUG4B2wmSWzWPhcr+j50pl1qpvtTpHlTGg4kRwoz6fRZpO8UMbnX9NWnNBeTYH7PMHkQXfqWo
eNPODbcNUTer4A8ieBe3BhmDhuG/KrTIEDMf+NNIRmlqyLrFqVa59gKHCHZI86NiLUYAOoqOHLkZ
qbX5HNCIdBhdRiW0gd6h5HADhM66nxI3p6NfT3viNafM5+2DPU/7BwmSOeQYxel0RGKYcMvIzURY
JH0Hoa0a7oKrGtuWEOUKT/8fsBWgWSxBvIUbG6AKAOoq9UeXsLR3lfJvaaRru5sGTzii9lyxI0sD
4QV9pQ3JCagNTHkAz7ouWZPtG5tpUspVnnSK72bqULO5+TnJArTStH3SuFvn9IJPEN9YyHfZ6BmQ
lh4sQdaqm0v3jZyJ17Cpm79JX61MWcjPH2OptMcbo5oQT3HqjUPte3yEe94LZcvflh0mB7GNkkE1
02cHmZFl5drC4ovjlTKzg2ZE/iDzo9mtkvcU5ZGBIk0xHPslmB/lmiKOi5clU/TPSCX9yzL0v4Rj
7TUEUF+ssVaEOjBsFD762lE5KTFRTL2GXogOLAkVQfpHm31LeoWVM8849pTe+c4j4plzRH6WwzjC
VPrLWGri0DRwK7Qkvy0bskQ8Tb3/QImD0pQPBGyNx3KclHU92M2eHPXpNXAANsFP/io6MvgY0TRB
ug5H0/4e/sZBnJFk4zJGBsv3WRr++6g6hEDpFlaymabVBdn9B5CkRSVKwwSudJKR68rdiy7ubBb7
sQ/DbsjPrpK/Ehk/fsamefkB+NbdWJ9NNe92xkCz2LCm4QJestg2deFw2CjZTQEVfCF7zzhkpOag
cBnfHa7RK7I+JjCkfeyuCWWzdlZtg61u6B6rqrR+l3PGldu9OpXNYgYk1L9N3T1OOugYK7ULEgPh
xnXjR8i0aZ7tY6Qjx5GPckx65lojFgkHKaei5CepaMwOFxpE2YL1GWlZt765jWQzfuQsPgnGnL6C
Fnhrx2RyXcopeGwZY2OikcoF0NuXOxezQ1zqb9ieuHkAKMMWGj0Qh0lMGOznbVO6vxZjrZH9HvAu
Kg31HuDR8cxI2Hoe5GRxCYfIX/SN+YwgqdnaeWdyV0RYH9uRwZ9r14+mhvLKFNl6dPIIKhLL3Nuc
DbIGLt5sWdfB1WkK+1K3w7OVa9lLbU7vfZCPt6GacIk08hDpY/OKEwJKpkNjto+mo/Dr8qSbvbJK
8ay0gQXUcoYgpMK9mDm9gdYBv9qmTD5QpR3ITrsn/DPn5UU1etIVvqh1MTNnjMzRjqXotsIur/VM
E2I5IRDGW81uHGMkqBynlWnbtyaMxaNcgqc6HdkhCQT621ChI+oMl2kEoIElI3OA/rAXdTLiFsEz
SPw2t26BYA+Q/WeTY+z9sc2BHiLnjACV5e/oosHc0XaAqtfX/QVs8StJUeKYk/b0GDoYrxfOrN9r
n1hs5U11yxo6LNgJi7Rikg7BbzJ9iiW/1qTKjEbjDqfZxMBQC6/32/B7atSdzWDT9O8LV6wJI/0J
Yx+LeU58GktMAujH6VqzDuIuwvHLX0gxk3NRCedD728x0d+p+ZONQpl+B+I+xsZrLtv+m3H+q9IZ
73jz6ju4BcuDWpAybjXgg+ZJOUA6csS+rcr+kfzkXdx0cpMUGVKr5RhIAgN5pYLkJk+H9sFn+L+Y
0Vz/T66X6fOPn7L7Q/8CHQC1ezWD0mTF1S3Iw0PaWsqFmHEaeJl0ILeWniqc+L5sGAOHB6naf1KY
8KJX+qexsTTAymVLWywqrgWSOVYn7bEb7fKD5DgLrWVaYURVgK4uxtsscZWLEZhfiOUIvHNoPlvt
X21O7aYYKxFRiGQje+VsV7Z5lraf447KKj6VfU9MwPPPGxHMOXlgWM2nLGU1wcwzImZp8sYW3+jC
R0eJ/2Gn7XAzCODY/MCzauTV8AozhiOjDXAx7nlPsaEGxxKeEYON8WlSGY7qVMen2IHvYXf6G7kF
2b6d3I3oh/HJrCFf+BWjD836ykqDOZwOTqqqJ9ptxQRBtIOl5sfl49j2IZ+6fM8ta7gjhyD0qSnH
V50Alqac4ZxWPm4xFGTPQIL0I9Y9Emd953koox4Cr5McLFRQGz8KXBqrAt7RTMVYyLddgSVGSliu
bYSpR1qdsg/HQj3/3B1GDIl+kRurJtHbTdUO8LYbupsrW8uNs1geDpbd00WviESZT1YIlnS5PtVK
6XYa6aJ5MAT7PJDxSVH2AF5IQCIGw8Nrk23z9NeUVA5FZmwNu0ByDExAMuFEW19lI33PNWvt2jjo
dXqIm5uq761XRZr3roDVGnKESYJ/7g6XTdyyV7dzZ3MdOoDlrYScJ/HecwsWapQyJC7qp36Wtjno
zBVy54+yaNT9yKrUk5jMrxVx7j/o4CDLkjse2xhFKgzLMSVKmX9ceHaVhYRGRtaeXCRIW/1UAlHt
ISWJot1m+p6cZLiHnTMmmwKm7o9p14EHpg9V+Kg0owUmwqHlLm0MpkSjWgKiI+0wZmlwzTRh2O+T
inKvCb97+pHkYHZYrNLxwFA9eO3EgOQ7nYO6lTeQawZuVEzWdJWgxkJheS5VFoNh1qGwDhNu+txe
AhovsIAN+uvLyW8x+9rN/v0r6gok/u84KV5iR9058DGP5mAN25K5xh6QIRP8UcpnuIvqRonjchsw
+Uzw/YOXDiIESLVacFykUUOGil5syBjD3+00mVgpvvnaadxMoD9gB1husk5gPOsHh+NovxC9/23A
2Zg7EVtfYYyyPSdHzKNsibbgA6B1EiSUrf53kr7x/yX8aJZpOEjDTZLbLde1iDP5j3gYdagKw2JM
uGlRTp8XBIc7/B/mzmQ3cibNsq9SqD2zSeNg5KJq4fMgd81SSBtCCkmcZ5pxePo+jD/RXZkFZKN7
1chEIOY/5E634X73npurm7LxL/jdVRyXv4vaFWvilP2Vn7GCJNgoWmIfozwqH+bpPC9JCabSYj+z
lN74aRuu6LuPESbz7lZ3U3g0qvyBMtjoEnfuvEPpR02NDGoLe9465gThGjLmsMG+T5LNPgqp673j
cQyf2LzStKfgLcKiYk/M/Hk76peKeqQshbgfFe4hjhv9+K9fF2EtX/h/7c2xJKNyKWzHX/5n/XNv
TsAnMpuEpD0yDOoTnfR7cyKD8ifWbxKHPWME+GLrJKswTgZZlWYmomEhYMaiA7mUttRio1AVAYU6
GHssaPr4jmAQwVsYwvbDz9q96Tz9eSn/fGO76HatoMozbdPkcYJXfENZ9Nv//h1mFY4rbbXRaaC+
hGOJvsl0IG6kZPHoQqd+H6kLXXmifpjG1LoGDjWjRWZejZI+lD6faSFwv/9wr8JMOIc2rOctAMPm
zZLFS2tNxHNtu7wVHW1L4/LzfijLzQzG+dQY3clOF2v2Q5HkOWKQ2VxZRne+tvTOM0fBeItImwxR
5WoBl375JnNGg4yk2iVZr5dZ4SZyk3NdaaoJWPJ2OJXq05AtllqmguumK6KPwNDbCg/Flz/OX5CP
22c3qKHeuFRieqlZXi0CUBsTgsxbJqIjKMLwqxjUqzvGw0uUQMPIZjkQVct3Ye6Ku5qRoCKmcSLU
lFwjMyL6NDZXOtLB4U/bwomqb0L97wpYY+94wQFoLx7whe0WU2KjIg6ouiu5ckxe8U0uxnXciqiO
OR+kxJtvL1gdzRPeLcedypHD2Rxf8aH1pi4+QjawrR8BYQ88OIAwvvgiwuJD+WECDeWxTIocGJeZ
nR0SWX998+fnvCAGQEBY9cqs/eEvCz89e7izLP7L1I4ISk9figETcuR4yUUHYXGmzX5iSaIVRMc5
JyoV9V+j/dS7KL94h7+GkVtV4PovajQ9KvFEjo7fxVyyU2tPUYO6n2GdrFFFmGeUhHMVQG6tJ3QG
PYKHCWb3dZQF7vNw+syClGqGXBX3hhPBEpp97xBYSXVOqvGcKcNgipK7h9Ex9dMs5Euaeepz5OOL
QlF491PSmKdRGfgVWW2Wg327AXjA45y51k0Soq3PcX/NZohQY2VbB3fUCdEv9nBIGu6DXdn92psr
B751Y6D8RFRcKImu2OUKOC0KHSiPDbKFviVPJQ519z3AEz4TUY7P9fKNAVGEV2b5runYfPfPr8PY
j892MPz86zXF++clBcOjT4TS5A4YmDSY/FObGp/XAFQYTaRdCZOHFnejPmB5JDkVqenqxL7xMk9o
8mPu8CCKcm8tR6FadtR8k10oWqYqaccL1xbtetSNC/SQkHRVoVxF9Ty+pxlBsrEzBS1tvlj7yy4d
DjAdHcl1zHKqdo/42e/dkJ0Jh99048ier78Dx2Ev1+g5Hv/+w9QtOHZJcoyk/BDHL2L5JrPMZhur
jFOsZQCeBGr1UAVN8+SarjiP+EvoDRHzU9uEXA7oJPrzo1Br88ko5FZkeXMfwLh50l3VMnxorTPY
G/MpnkJ7E88ICcGIO/HPDWYQLYv8bM+XPz/sXnOn6f8PdV3Of39LeEcgEZmOh0NQ/inA+y/bXzym
BFpyV228difq+UsLi8OP9rCEAhLbFVVqvLo9/ogiIBMVt176qtKjIZr4JceJbE3T2bERxFGc6unc
LVo9r2O/CW/+xMyUasRfgTO9pM7squfOFpWLcd3wgSJ0WEVJEODLCsNLXPf9azRfLUPWL5npidvQ
Jvo6Ce8lolMQBMbFnO3bya7iRyXyt3jsPmfqXc+1J+lDZdj2nEk3uqhm/+fB/XtN5N97AP9qQ/xd
EV6By9f/0w//86kq+P8/Vk3+6VP8X3/iPy/JbyhY1U////a7/qHU8v+XFktqIP9Fi+XvePhO5n/7
H//2qJCgv5fv6GSev9uPf2y25G/5q9nSMv/mBMCyApBlgmDh8jwO313/H//u/i1wpeMGgfCoWRRi
+ZW/N1s68m8+AEDMthZ/SDiCM1xXqT7+j3933L/5wvXowXSFy6Liif+bkkvhWP+9Vsn2TICo/NMs
n7/vn2qVUNqjxkoE7n5N/hSKJ6Foqgfcme/lWGVn47PviReDVLCo0NL2Cns7gktILZk2r4nzBEpt
vpJaZvBVYrigOkasAm+4SPGA8EGJYgnM0LXktll88Znpf/np+DJLNHGHQw/9B4ex+h3Tx7Itta1o
wxG/Oj1Xx7ZW+yGtkPxHCFIdHux9bpKyMfOhXCkfD5po6YNfDrtYttXBddRM2y82cdfPNm7uyD29
Xntq2WADVpNL56HhbkmMLFA20SBtDhy2F9dV6B5mi0GR30yHhgqrc9cUe5UnJE2sbKeNzNiAhVDr
qgGDMjD7X1kIRKXu9KnpUp+m+xzzmoRGAIVhEy+Fsmchsn6dpL3aUXvwSa3g7RCFXPa8sdyAN3gY
Q/FdU13F6qpcqDVPyisEHQa4H2vy7WL0evS49Fs7mrIb2H6J82ZkN5bXQ1vtpLkSPVgsz0seB9SB
ba0HpCzKzmWP0B+Lgju5kX2qprZIHQ6/sIPX+5YxpR+Bwgi6FhMLZN2ZzN3abfNdo7oXKFpvcWRP
K48XvWu41pOI20wDZ4G+Tk5mTANRxUR/zNJ2azpDudb9fBwBT0KlWOHNlEDvPxJsbWd6PR6jRoSb
MQuoWWeBBP5irr0u3QxWXu48g+Bf3NZUVfjDs2p9jkZ1yKq6ZPdnojLekGEbd7y1cLluVu58mwlS
pl515o46Mfbw/O0UfzptMW0zywHGk2MjjenSSMUuKOxtAi6tsHCxc2mxd3Ft5ytYFM8hvRmHvBh4
wxPr2vf9U9slYoubdkfqYNpGvxrXdVfK7o4wsvyd37IpNWX16Hfju1/QQhrEGrCKwJ+GQ2AVTWbE
cBYTk4HKi9B3NgUmLzRad69HZ9w3MmIcUATneiQQm4fT1TbjQ+OEywCJGplsFCkAFB+LwlA64DBf
ayUtZDCXKxrud67tCw6qE4+WXVPXUJPYj72dldJRTMUH/wJuuMRNkOvyDDEF0O8Gm1oICkG/JpOd
rxMZcA91omvn/pLO+Dg7rg1zLXjOiny8dyP5u2AQ26sY1cAR69iGf9P0ggGkXbZUZkA/xBg+40+x
700jfm+Me0E8a8vA7UXoIrxJzOGR0jUOdCBP4rkfmDd5S3qyP7i9JhDQgXzyfpl52a31EODrkvQT
0hszrX3d+4fhOM5DgjRinRfc35rMfIxSUJUXIZ2DVWQ7NnJnS+MvEdM4IvRZT/dFSdwK0/4qdAUY
mfbB4MnB38IEb4TG5rkhgb3G4xTMJKvCLxfig4GJ1LzpmRNO1umD09f3Mu2+x6Ivt1Ez2jc18Y4d
/h7sAZzO6ObhrWwnqPZOeceT1vM1R2fsxtUl91d2RgMTp7CNgpe/Ll1s9R6sv9Da27Yf7doycDaW
/VWDqOXtjKtz13mccA0mvU3OGtJHGLRHxEHguS0uw4FmGB+ZeZThJ8DFTaDB5AaLRoFNAWjsBI5s
vrphykWbmStRIBxGcE7AlKJIjI05ftTQdYXfRGspqBSk6Yi3Dx4fI78VJuNt20I/8Betbk7sGhaK
ei3S+jPmjxzjsMPAehuTm+BjD3rFcxlpmtz9Y6t/ryKPoomewu8J6mQcaBZYnwI8KsviqX1wO+YD
JTSIJhlLppTpwVTipclOHG2hV/lkFRj9httgGrudN07+SglzNXqpu7WKCdzMsjYMvG1WL9KDVPaX
BI/F+tdsCn/eynCITzxhGA/KLYx9l37EHErHWL06KqRIWJLlRIq1mvGUFNGOIi2+4CBo94lvwcYq
yh0z+mEFaZsBGN4RcNmMFoHixsF3DV1mP1p4AoScPwJT6m1O1BrGq94aQHlXrR5fS4BnGJI29GqQ
4k0AcEiZ3GrPuJMckdYgFjFO9OrkDUnCi58kOy6K4daxEKWMXu9dtscwr88uPxHwMGynzsGY0MLh
4ca3tfnpyl2miEaDTSoJWMbT8JQb5x45dz+RIiVzkWIxNrUAI0cLTUwAZGlgIowh+03g0cnutu0W
66lcG0WLqtQxjimk2sZRTVGlxEybNl7w5jW/J2M6TZG+FLCVH8JyeG8N6a5rW+HfaO3+MasWenDg
37hzsAr4NQxg3cmZw3IfTntfSCxMIW6XsaY3Nu36X747HlkWqY2GEATQ3HjQ1vC1fN4Fmwuzeb0O
bapTKYDeGAmKxWg5T4Xf5Ttg4BcJUn7jTIEDbZ/BfES3ID5wqFedJVdhZb9UxLzxPhOUj6whBXAJ
NLezfTqNNzDVL7pY2igbLPIKqwxeq8ki882nuZrMtcj8jUixmHFl1r9sYpGyxfQtX0U7M11JMfO1
dbtuWtu/ThaJw3H5wjozWDuTKo/GDHIhL92PuR12pVPO+3gwUVQK3Ckexjd/AEWTQyGzQMf4vtib
SbSBq6BXiRheQBGI0yTGbOWL9ptYBiI8Vu4wcX/Str935XTQi7W7xve//ELl9jPXNnTifrQL8rxc
5QI2KSz/qt7wWz/TFBWnmo0DlmEkZz86m5T4razF6IfL434EaLkhGhXQEEPVjVGqp8mhYcCcjWYn
J8yDkudVjae+LsKL4ETmWzAJsiHy9ioosCgPZK+hupNiAXFboWYz53qcovFN83JRfbS1JwdzmFfd
8F+mpmAQvHkh85JxAM4nYs5EWU8NhfwYWHs2NqcDxmMyN06FP7Tb2TefOy3Vuh8SUv1CIbBWOfue
Z6+9dIj3RW7dzUyLDDoKLaehYMzSa78WF7/wqduKXeCAZ7vzfdBKASwzWYUsUQRwmZkc1Bwzh1o2
yKIPtgkrU1rQEBQkH5YxQxmP0xjj4MEtzM/cD0dCUuzDeVtxQpAfbsn0ZaizYtn/Ye2b4wnG8o0n
xvFA0wAuq6k52kPBpzlZa2nvhKjBfw3wuItotNZzYazTchwvnlHdNMZh1rTehLUHAXwe+Zs16710
2On9ggsmYiHdBVHNjPaG//Idn0WW2Bo/BkcrB6DBuO+KHvRaB+mJ/OkqJwbA4FPSR9knD23OpVob
nyp0BmqhsVJPBZXebomzwNHdHeGugAXP48VvflIl/QdZI8DDfRCbEj+rg150zxkPqw9jTRicfJRi
8ArZDVJCfEyqiqO4PXzFyXyXS4uCTghn0+i/kjos92YJXbgeHnEUd0dR0R4a5a9OPZeviaEfnXJv
x9Rs8CmljOZk6ok6N48CQKv/bbn0VsriBJ/zrfFB1ejU3tC/fIVjRaDfN9jAPVtvs9JeReDmKK9q
iKLYWAQF9gUPCX4vvVMF8wyiM9TOstoMHn8KKw9wl9I+1HmCT4Wt0gnfPQcqkyXACHH12U4mBNJs
hGDYxCIFeKfs9UCUdK0Bu2TelJ19nOWc29yjiYAHPId3lBFmjQC45zBa7KsSIToK/Y+uoj3Xskxa
3Sy4IpXlOLvaDSrMd1F84yRIi1ExeAdvxmAkwT+4ATiWmZX1oandhw4VDWw4r5Cn6VxghBhd7GFG
QSTSaVA0UxzrBraHMy191xW8Kne4jy1EoVzK81j3bLKFCTJ9ng6UsPyGrc8TWf7yPeM7wEUJdr5m
Kao+LN2AoenK287MkS7C6YYOuE/ZMCJKzeCuxal1mMfmw2cEtrMcF4emmpAPjYyybWogZnPLzGY+
NYlxIBVwmgv6+ZqGKhFOJfdWQKFzBuIIlYF9aWjYCdMr2vejpuDYkbFLgtDi5jW402nmCO6nFroo
o5ZVraLowI6WSOdruS4q6qAbZwPTfLhHvTK5JCluNFaIu9GCllvjokWr/mpKI7961jJsAFzTz/Kc
5oncDAme8mSALhILqFwL3oRaCHPra+oCmayvqChiFVZ8sTTZGrW8icxuIyNYKBPMRP48jG8iCCs1
ZHdthZsgoKkzBqu0Dq0R300+P7c8RpE2sb6Z5gsRpnwTwkBMBjYnxaWZsScFPzMetkDqE6zANaxn
+kzz8L1lnscIGmSxqz/RY7ydgcHWG0rN9Y8aDZK1nAhy/h4d8tgjjDOxh9Ol5xj9HJRdp9eE2n8Q
iG0/Pduael/ZVJxj/H7V61LjhnXBBMK0iyOudYmkuGOaOgqxgPFxkjtNv/CuYLFLmFPlcnxV5oB/
7F7kLHutszHHIICcYtTcmzeJFcmVXVlLRTFBbQw+x9Duz640+VfwqrtKhTslElpdSq+9gR4LmJs/
NsCF0+wz63qxFaUuz4WYw7fGgV7eKw/BgIVCNRSGzaTALeoagQrGxxHHCJr+g2/GrwkoCPi/cle3
EPWqscf6WHI8ZPaEL8n1x8WgnZ48n0GLNvzfowE2qB/yeTWXPAl1/kWlgSZe04ANbPvj1PKgt7lP
E4p1Zud+jkgarjQ7qm7R4kZkbYaZJIAyXhxwPMwdcYeSaCWtWFGQhXBNfwYeit9dG6ekyY+TS20C
KHjR31IjkxnlCilk3LsL6dc2DCy40UzsKk/PqnVuqwbco5+Yv9pCPbUJfAMrlpyplPdj+CwlAV7k
LfHKX4wNcSFX5s5zx9OQR3eUIC+S/cUrg5jxG64YjSOfOEeQT+mhHkybR/qc23l3ZuD0nhUPXfCN
5zduu+HodYoVL+GmAcILzmo1f6WQxI85dZYYiHsAdY4LLU/pozKfA21/YT3/wQqwF4C1MH9mP042
2fvUZnuOSTJ0HI1YDcZ13Q43PkMg6E/zLsC7YxojJEMvwPkTPPFyz9hE8c1aftNttCRpKpJxW4Up
dOnRhu05p7e+HJFCo4eBoFvg9hdB+rXUxtfkWG+24T8pd8bA2FpLoxOOEOaJJyRMhrP978ksPgKB
YZuPUtpbfLLrd7Dud5WVJns/2jSMf6ra2NSxsRNde54UorVnAOpOgh9u0gkwtshbl2FC9RjIP0fV
j3wufwiBxisz0Xpj+DQg0LfA/NEr1mFSfHem9xs6HQac7DVveYf1ZF8x4O/KSCDUt8vZlM3aduce
dC3pk3D63RXpewMF0a+8J4wzITdQcQTPdOScWO/00DL4YwBDOQBQs4gBx3ztar7WDAb+FqrWbTzl
hzxhCWasv/BfY7KYQwxbe61z8kVYdJ8DP6FrKQH2aBdEI+Mg3o6D/vKiGYsmOE3OQe92Z2PTFg3G
dlCnU+Tu2k5hK7NMY5saN43yvBv0sArJkV+1nrXRvLeOfxf1Jf7qtF6nNpl20UvIjbCvunIRsD3h
7jLndw4PndG/unFM705XZnWZStaEKFgaF1aZzp3bRnxRt/E0GiLb0fqx9foJJ0VNrUfVIbTgy6Da
bFUWFm2NsXrqtmYxn9qcW5EdGVtgljif0F8cqobWUZseB5r71sLHM+03T3NedBRJ6HIHCOwu9+Q7
2+43XCl4NQAP14Mb3dYMJ1YVbUlrqBkhpZv5qjjGBAJGyn/XjWHccOwCaQdpSUV2vpO6O44RwEhz
bXihtU7N/EU5S+JdzR8uHlld2NYNetTewKpo1zLYVy5R3TzQxMDC+pS5Bsb6KD1Lt+lP/eAYWI4L
Uo39Oy0BE8aqGR+uzfsvbfCsoyBtEod3ato7c60eWxwMBDWcAj2hgmGXQVXMEps6jJSTUmgN6xlY
nCGciitB9DOy/TNOPNGB+xB3CrQZJr/c53rgtPMxZs/fxNnigNNISsJsH5oxvAstFW4l+IlV41Y/
eJqsffpJv918QvarentjZoraCGsqV6KpgpuIZao0gtti1jdBrt7k5MBeNCRrrgTrUT6lTU8XGou9
BISXpWevJwYWZ+GSubN/0fDXrgawLms2U7mehuGnN+Q7ZO2H2CSNIRiJordu0HWsZH4tKHPLasBY
Dp0AWOFy/kn+QxA2e4cJ3d2iDa3a0WYs7Y97i8aHC0zrfDOYndzg+yIbQS3gJBh/M8M81q5PoiKf
sESOzZaFrl3VgQEIOo+ecoMAJRJ8BOTefIx9H9WSE3roJ+EfwAyXzZaoZyqsQ08gPxleY7umeLvO
d0jgev3GrR/cIgiYP8+V1WVkvDKwqKbtraOcqJicgFJRsYa5gno6mjXYXRTFwzZVKUyBzoq42W2U
cdl2esclwQr/p5jNCupFWXOnk5THhbhvcmngQxaKmLgpxFYvAqFwhm07RMkOSlC+UvW2q8N8V5tu
uAtGSiIrOMVu2D3MdQz2PzmLpi/RaCistahXBGKbbMAn3lm27lg4KYIOUkBtQ8ZRJ6pf/LD5XcTe
6wwIZpwGd9XF3NEnesIZJVwkofGVSBw+7Nq5gLlKWv8X8g8jg+ZBheXKKgHONrTvov1R2o6gRkJv
fkislpvjctjxbzmrJBzonF08WO/4tDgUlIKs/RJgmPFBR1CFsbrb9MDec8O9lLOdPRF1QwzmuDNo
m+1S/oxjUIPx8n9RQIiZTtoLgi9ZzSYl3OB82xb7NO7VjaF8TpzmbqaGrbQuEba7WwzNN+T8ePd0
EZ2Lzr2GiKJ1b1WHPpU/GZxHYOeo8LA7uJMZr3PU7UKX+nOuqXCW21/F7L87wAfqSZNRb/AoGPqt
UcFOBAVYU8BDK+ClPbdDeRpL7xs/tlrVLeZUTSZolyTPsp45nylowWmF1BGfUDxJ9boDfMR5wd/O
3Wm2mm47sx+vHDcGKWaibA9DDX64GlBsWXnIXY9rzkk1zQlQ+AOxNnLcCSO1zxFYkayS7WZQHFX+
RMrVyL/NIYIIV+HRisBw1/Evq5c3S/vEKqhONmyfSvPADv7ZmOzpl+n1GHjTrwYa4KMpaSpS5YC/
HfUoiwJvw3uL/JUyCiVB8YmApkgXSfaMME+bG+2QlQyh1W7sMs32cpAvCXAW7PjsfT5LWjm/E7gm
/zkNt1FTi3VmqRcPIzw77ZiwcfCRtyMs1pAnurVpKPpMEiYC2IKavB72g4hfurTg8cY//gDt7rkr
W+zaZiwBZebRwUye68DGLy5bng0LoNlU+NVuYkG0Frx9G9CK5TLRZfPqz4FSry0h/5PBZXAr5nRX
eIPxOiUjZSc9iSdYMrvSiEnUkbe51NjSoAToDfTD4iBHcEtMhdFfDCR0J1LkJF2PUVfyUZXGYXDy
77kDvczTgVcqNDYEcd6LytogfdFo0Fm7BHByTSZ131hhf8mvFrfPTdZ0+j6EZbzNo9C45FFP1oKX
JM1Cf53ZA2hpZCzMgTN40dx+afWwm9zm0s3hMS6q7wy3KBcznivwXLTutZbJzaWzt2AckqNMr6EE
RWU0g3cq2x6lhzB7HjeQflXuHAkmkRP8kObo3NZDggT0MVbhsMNu/+mmNkuXNsC7Eq3pGltRHpFZ
67Yd8V973cEDA55xw3JQa2prmSFZ0w/ajbEa3OpE6J9gVYoubJrU2socjTmxlLfzhHFAPGkuSveP
kGcuWnJwsMn3rdHLX/A2/M7q0tmoqrKBlyCwND5A5CbjnJKN9ZUibwzzXvYS5tOjDSAIqi4Sozew
BpEjlkxt7mtH38qaDmM+jqsgrLhi0lFxsu+q5NYxcZfWwuII1ovnLD+0WoebqZittVtL3i724DK2
iYrU4Zs2UOINHZbrShcNYa+1Q80n163nILEWd5jzhYl5WtkpJhdlQ/nw03mj6FpkcT/GKiz2TWo/
iWKiGH2cX22Jh7r5yez6IXaba1kUFUujG62tTH4O9Ve6CH8w1nFOg3w0ywepPfT+8kpR+NiIG4E7
iajIt/a6XdlXzH9U+GZVDtxpyegT5AOBogGsg10/qSAfyIOpfs0UG1AR6kkQ6RccN1tSOhfvjQuI
MPGO+d/KQlXgojyVD7hRfjdexWE93JkBWUlvOkoPhF6MZa1snd92AWqXGFu/tUl8EE0rPhLl/OKR
pjqeF5b+D9u99qaltomuPkKfEui28q9WvXUCY8Pn/ar6+ZNA56Y202tVWgpP9fCTzyQSJu9unMu7
zqNDpoaouLJpffWNyLoOkusy0xmsGfEu13VyyNzWuAuXL7L31d6GhARUL3BZjer5RYanUdcL80u7
SNhMvcfanE5R1r/putnMqU5PPRi9CanyoviH7s0iPTJAPE6FjC+O370BZs1PMVeMbpiCnUEuc9Mz
G+Jmn1Q7uGk0+5ENdCocU1i2OMZ3LtIIr5KJXnZuW7/ERxI5SP4hWZmF9GdjT97IrqNDwpDdyUuB
KTqu09Jv2BioX49xRBeu5c+7xm6eUhlv4bg7V3cyAe47yUL9qDkai6zDcOjx4IcKKoxz4bjq4a60
jf28DRIORLFrUongQ3OcqBnO7XsadkhKcRY/NoG6Gzz9NgNK672UpGoH8WZJexNLnXade9D0TNGp
ZXGlIvtLESBJRJ/WY+EODOqjqzPO0KKMeRvbFpM+1ybGbXL1bKlSKDGL31QpVqgokgq35UJh6zht
oR8c6sr01mbMNt95D5VFjK+3emsbRQy9g7Q/pXb/bMbhicMUWDGDMsNu9A26xLHX6sXAGdF40Y5x
RvRfnTE+TCxGfJ4mtoYzh8FqNcIC3uSmvU4HnvCsZv5JZlCuZCqeFe1FdQW/lgNstAkEF8hmpHDD
F9lNJOBV9dnIn2Xo2lBttK78bFtwr+YWU5nMrzGsAhuLroFi1R+FsaP++jExiU+CXmfI0lrR1vL8
kHCE+Tm6ZbW1S2akjO3lgYfiYOcGW54RXkJDRCeDhYRT9sGZCgtE2MjZiCoAUpHhqlPNCyWcj3HS
P81Q9mCyx5/Ja1Pgeta2rxFrR/ITJnfuPPt0BMMhWZMWCWLxRpTjOLNOhSYmjMVNTyModVuW8ZNV
JqnGNpn4kH8JN3hlXkDjhzG/q86PttL21GqqSYgRpiKGvSMgTkpSu/fO2O9tRXZd9KnB0zBukyRq
3rE+YtbIbYtx5vA1FT9Vk317+fhssanPjqbKJfyoOV/MGaNGryEKq1W647jZQrvvHiC78xhYaXpk
BgSTpf5w56I42V3x7Xn6VCk4oUIJqkIMm34Kk6+GZofnUGjk6xQVNmlekWW45drRC6HWl8yVT/Tb
s4RklrcKx/EoW1zXIkppjkd5WmFViY5marCht/6mh2l9W4qe94ztK7TsT+XLE/UT34GzlFT0zsaI
O/8AQRvpBw841RcbZ5H7J163csy3JPudFbeWTZC5KRchxzzMrsmwdcZQjiOQPB0xZJ/cdqMFj+Ds
PbkZFAF7lunWImAxUcSwxHi2TjwyF2nolS8NEjRpuq8mxuVkgih0A9YPiwb3fRUeOTb7B170d23z
ETVSi+lswFjUYQg/0GPYLIk0W2AOlfYphWLTj9OPETSfFYrtql0I53BercswkLtL1HdRifcm5GxZ
Lppr4BBLRxmzwXajv3yqMrxHKLoASyz2wBzQ6hj81yGimgCBNKt1auXJQZoRA7ogJJmRdUDf+M2h
l36B5Bk3hUx+R5Ki0NEqI5TldBWbZX7z5xvOXflNp1vQoAvjqApxqkrVdue0j79FzPxmbuuUi5KD
rzRR78KNjpZI6RsLaFVJrO8ATsfODGE2u4rf6OiF3wEoCvQXU1lzQEdnTtZvB7APVLiKY/iecFi+
aYqSkXn4wWlmNfk6PEeV+2EqeyWb8DGmd5dtbuRkEl1rSlog/GwGN3tJ6cqlmEq9NZ7czRp9SU8v
ShZqnfvDYymc9J6YwIbbzx3UoflhqKtrWFB+4OSNsctt/8HRFXuOgEgM/QxUh4w+fc8FK0GxO/pr
E2/mZshoApr1hvSbiTIsr67W0TkY+EMZEkCVecmdiFCn9RI2D5xq3iY+loe2yc7CyF5xFaWnsSGz
CgKa4bzkMoYDPluljkQnagMAI62dbLh3H7Sb31NgiNjp2V+D8lBMi0jt+iElEHFCYB8v5KJXzPZZ
6Bqg2An5ibbgVdOK65A3AfXAAhHOGQhvssIJIIXGUizKgftKeofNxDEf4cozgeeMdWwokwArsUvd
kgYe5knrQnjFirZCgXwSHT5AclNXVrwa432FXqxDGgXjYvoKTXQkEEBE/zi7qKb4nU7GFVzcxWxj
tdVWnNMSMd/pMqEyWRK2n5m5qgl5x1KUU8On5EOev7cZzHC/CndU1943No3XtW1ui5Yq+kqjxfCM
8ok2B0IoKvpIEyA2jnhoCpv+QfoaEKYBf8+kQyl1aQ+E1fWru4zyM/CggRlZnILH7Dw19Taamjuu
pz/wnpN9QN3vCp0biaqgM7ua41e/68VuKOdzMSofNxkIJoFZSwLqL1nTeP9edEMlg8JkR6Rx/Cxs
Lo2DzN/xwNmHcK6eAc+CJmrvs0Yle+WY+ID98oPQNkFca/qY/T6/ScOJIg+Sygltq42hTolIO4bg
CMZrY7nWwxQ/SD28M1LJdqqn/bsMZgrvmrUpxnkla0amcahizMDFIa3B7CS9+aIm/3tse+cEMFVs
hw21AXxtoNM2BZSDtVM4R7dN40tXzW8OaIyVgmJ90gMu6apMDGzoT86iICflDQ2zuCza6X8ydybL
sSNbdv0VmcaFZ4ADDsDLTJNoEH0w2DcTGHkb9H2Pb9NMP6YF5qtSviypSmWayCwt8pI3yYwGcPdz
zt5rLwARVpCkyhmVVuRBFCx0NdMynzaDQ396icIwwuiDIo0Gr/wgQ8NHmWEDh55WlZ6i5wnju0ZR
e7a9/C2FcdHSFpVRnZ7xw1GjSf2E6tyKCdgB8uZuVJVuKqO9b1TP55tO+85v0W4tY/R/KmSGOVQx
XmorZDmapX6CJmMfHB4Z76Jzsl/DxCVUq6d7N2gFpBCvcsynGLv2HMx0z3su9nEZoCb1O44Stfqn
Dh5sPNv0gwIbFccI9rennuUyh3LF8S8e6KVrevDe0cKRA0MlW4u+8J88Qsa9CZe8GOXyWeIMPTop
gZ2gYNYdU3XMgg5VT0hooBiBx6XtMcnf9QQP/39ePvx/pw3+fxEZ//8oHzZR+P+f5cNP/+O/k401
/foHrfDyI39ohS3rb4xfFPY8Sydsw5XqX7TCQv7Ndkx4Ge4iJLacxWjwL1ph8TdDl0jZLYazIMxc
41+1wiZaYXoDSANQxv1nZMLyL6J5YZmO0pXl6rolxb+1RpV1S8uRk99SNwF8q9gCp9Y5pr7NkdeJ
9HYbEZ302ch+sWYrquP223HX+4guMSh5M9zcx0U3fyew5afucxFdQ2uuwfLFIw5ysBWr2hjFUYfJ
sjL05EvQyfaw0HZHmO4n6CA/azfNahR+yE6LrOeUPfrlo06HpnEn0vZmRMrfftUa8uaF2ita65kR
emavxl3Yyvvvv/QRqpGXUG/Lovo9KAWyWEu1VcWyBekohn+KyhR4pku/y9kqHMuAwAnd0mLf9AJd
/8qH5PKna+DvWvv/kncZPYO8bf7bfxW69RcRNu+va1uorw3bsJSt2y7WtD+ZEpKuEThiJBtdzsHM
HqUPOQDvWS1Q25qkzpIyUkdbrRu+Ioqbq9Hb4jnshy/qonVbEc4sWrAn0EbDW0ni0U5UmXsKF37M
H86TBsHSeRbn7x8E/A4sLrh8J3SO4sVlsHaKRp+wChWZr5wyb/lcV/flRPNzHGnK8GaJw/fPfn+J
bIzIrYZt2x3v55kTW1qMy590PgZfl6c0IXYATNtTUr4Mdjaso7SL94YVRI+AHbND0Ci6V7K5kx6q
Z6o30qEzy08uYcCIRffJCmqEURzU3Ot71coBOXQ+vtD7ibwJurWHNMt+LiCuJQn4HZl6KAMcgnQb
9xrKBpF6bhEAGvWJ7SGYW7vMjt7aODM3hVx+bauit6hyj4IZc0gq78FPYF+ucCQmcDdqGto0SqdN
xXxpLgd2bxOv6WCK6Pj9Jaa8u7obxnszpF6wTBTdfalrF6KHaKOH2fzRq8aTLicgRlQAlyzYJ7NZ
FGTk7r5f7JxkCF7s5JC77QndNIUbOrkVc/6QSajFdR5XPR30JTgw6ML32KorDvQtPZ4kCN81wHR5
GEeoSjANpp7odfMyWB4qiwYJLVM5x+BNQ2q+b2Y5XK1a+jfQT+uys6xL1qn30hz7s2mgkzZmKXai
JV6PaQsKzEhE9QZ1I8eD5aOcLbulwVRsVBGQlzIlz7FeHaAUj39yzY3G+MjGA83Dl/L0/TDTTV3D
Spw2BrASlP/Joa2r4qLCQJ6HzpNVaV0BYxIUhXjPLNnehzZtOd432oUDHcSborKKfdcEn6M2nem0
uQzulHNptVDuonasVlgerQfLcum0O9Xd91da2iMowN8JborwPfzF1QadFbW6RMf3TR6R3dD94Wcm
y+gaaIoWR1FfYb00d2PncFxHYNLrjFj6CLr/evyB4by5K5D416VZkg89nuOhpi9poJ1R8NCh47CV
BwPNFcfqrHMQyp89x+dTYaevM/XFxey6vcDTfq6s/jEzAvWYJOUBOtxPURKUzlwEKhnW5LspqB5c
N/kEm+jcNJcnMdpT/xE4LikuLqd5MIdlVbQPwlDuYV4iOKZfKLPewP2Gj9ZM55Zd3j73vXruHVW/
xI0TebIwo1NNm3yXxQpUN15eUZfP8HceqHGRqJE07i4PwWwiEoKC5QiaNEzKEApMfXKA15YeTHco
ECAUzs0eZ+c2Shu2aRegMrPGvQjxUNsWAA28FcNSS5XrvF16znFtXNGtlMsXUaV7qWBmRy/EuXUG
whtjLPPt9y+M6yRBJqzRtGcBWadhOB303AieSskbnUtQDnOhd+exQImvB+rWpzjH53x08XgY7o2N
Rt3aQsCZLlHs/K/vBeCC9o3gZP79n5g5GNVxsK1T7zN3ROVu7tSQ509In6uDPwuCyChLnpTBS7WS
xPv+y3Sawl3RoFkvgLzyaSfpB+65v//pj++hRlnPs6lfyT32yP1tfjNGuKSJ47xrBWqFOq/M/R8r
smoamn21GJnZAyHN0mI7oGrZqVqAFoli81kmmXGIo5mxZgpWiAlJ+ZAkEkDg3GW7VgZiXWBP2VAQ
M/Sx3dfQxtyrOYG+l2nPEjJasUAvp7Tb90M35Lh7W3kcI9skdEnszEZ7aANkrw7JCZA0tVbljFWr
5x5NiU1GMoK+N07Y97EVXTJfrW0X5ZzRHsGXnhqmeCGUs7B6qYz8wei1nbJIIHH4VmPv5rDxJlQU
aa7v+7og5DPhotJ2lZYcqxTc0HwZ9fS1UOBUUBp7YZzjBa333Yh9A7g53vUtccZHCDNY8T5FDK7X
N7zlVwlIeLnFwkKrt8fci85oG5sMuXGTJLpBSRJCoqk2QjMgnzk7WwpPpCY7liSpkBW+mI4D2wCV
/6GOsnvfbra9Ha0y5r5FzuC11dR9HSUHXyr6IERJyjuWU8+snV1Hf93pANpJ68I55yENLC/1hwv0
qH1peTMdw2ysvDJy2C+ni7G4KGIwaCDrkgLJBa7axtqYPuzBMNy1RUAJCWvPbbZMKLaAsdZdCFqP
KmZ5E5c3Yna0m5kU667LqDyA9Tv2lozVTQNOCINl+94pXt74JueZGKkXCBAHsqpXnBzWCN+3qMR2
oVFuEk2srdBfdyxcS0hImhheDVcRl0RrDGdLw39CZGkbW7tFn730FtKUvzNHcneYncqK3l9wgOTu
YeDdQGC4zAyDfK08NGSekdT+YgfGZk4LRk4jn8N4bhFtDH5+CMBJ1GSHGdVw9judfWNkrJi+LM3+
Pq7WS4Bxx9wjasjcrHLgLyCiTYhHFUS9G+0CmHxk9JHAIDBHmeHJHYtD5/9M6XT1XC5ZHp1V4a/T
EqqEqveWmQHnrSn1V6x5G/KIvAk2TqO5q3SYd4UQnmFUW9zxpPk493rQLCyEVTkF4RI59MG4EVSJ
A+eRDnRlUW4zNRO9va7gyNDnp+l1kG0EzZxrMp9RffHLOQMEjkI3glE3JPg3wILs5sDwgq1rIrJm
DFvVh1CAUOKFfYbCXsepe7Fd6ItLhroqv7KAgzWzuvXy/1TgwjrTAbRSbUa/2ZslYWfRhgvsd5s2
H5HrH4DY0ahGe9zBZGVeEu4Zzf6oSFtcKF0Izje9rI96WUJS0/C9kQBKaGCmabcokC9x0FyW3xI9
1XO86/1uK8sHkpd5l3krnWXVC+47WvKdkteB1nob5F4Tk3GqTbsOtLtCLJVgtvID7bEvf1Y0QcOe
eKMK2GxmbbBV7ZbrOWqmS962MITMk79oiUV85JlvaBRxxt0GbUbACyJktlF/aHZ9Ye+W76sa87GL
jDoWB0L41l2hX0JsGXEHOpYbuivhvUFzMu3pzmLcI5AKLv9uiC+Ctc2HtxQqlyx3D6aFKboej4uj
KicRtic1p+ajXD5jhv56CVPFjrYk6hyN5rx8yH6UHvqMESJsz0V1ZdLQpPl1V2HqWp7cIKzN2I/H
ch5W8DNflrUwU9O1oLBo3kJDbMiv9FyXcaKT3Sd4E7G7vE/M2wSisYLPYWJOxbmUxN+JNGfjx7Ke
wWvTu3trsLc1wcu9yM4Slprg6uJzXWmJfOLQtm7RfcRTcjOSfsPUxxsx8gzCvEmZrYtEvSFDO5pj
fALQ0oxv9RLCNifEU04cnOS9EfAbaSvMwOV8ZLVKRYRc52/0+DhccAId+LHCumkh+DvCZH6w0e6G
fHxvAv+al/kaRfmzXxVbrHV7F7UMHdc7Fol1loldDfNam7lxguY4uqZH28kTTn8nWTCD/JNGJu+/
/TBKYg9z3Auhjyyh90kb0J6KZAdcLykB6JvDrmDX0zX/kJLNVC94Ick71U2XeBywx7s4HTBbFWJb
wkRnn5tfGN4fiJg/mWIgttrcB7l8l719yUS7Fu1GNMPGzZi6c6xBS5Drr9/O+bSKPhaV8TTrKcu8
S37Q9KzM5yZJ7n0fooVKKXV5MwfItc6YEvlruXsbsbobYcxrO94r+w0XD5bOpDtHmCRarl9bL9/y
aT9F5AWV8A6dxn1siAYg7ZoAZjR5936gXluSysGE39l5dakr8uKM4hjalTeB8PIFVpwwC4gXzp91
TdtEDQMyvcZIpJX8tPWJOvfNQnyTdCSZ2Akqd4tIN8t60paMnrzfk5m5D5w9My8EkATlIplznks6
oBD+CR+fMvK5HWeDdoaLVNz3RbQBv88QIVC/OOuf/XRAl91/AOHY9hPSCMmxrhHchcyCCO01dd5l
U2PGZSX3v0SlzpVuf9lLa9T0yx9URmfNIp2Gll2TzfdWhEsFKskpr6yDm5ODk94zn0xWjLjb9eDY
X8PoPzYjQVjlfRBpT1bX3PzaeOgI12nsp8ANn1XIwKVMPKbLFf3X/s1moAPktnwAVGhkOM9iZz4H
U/6LnOyPYn6bZuNFL1uatXX90XbBuQ71z6jod7Y1vAAJQKRMVivToKfWdsmnjr0kKveU2bu6mbeG
1PdTYX4WhOZijTqDVNyZ8H2DqNnNuXaMMaZxUa1BGZ5QY7/pXIT4rCpux2tY1Y9jhNnKpllXafkx
+kmP91SX0stBkJXscDVlNt6mJOd+t9QDLOGrVlwb4T4swSetggcZxj/7BIFQ7f8mkZMpHJtrEd9k
GnF+ZWbHeggLgs6kPMeq45ACWVgHzdDcx7DG8zG7qwL1IFn/iG86oK5a7s5o1p85424slBjKaH+a
DIJXmfGiSvQJGiPytYkWVbxir5QE89KOnkeDz7qQ7yRn0jY/oNZ4jeLyrXJ74p30l7Yo3w2N8ziE
rqpIf86oLyx02KBBUX9w4+fs8H1ONW0l4x1lBAQgZDzxSZAUPdkfnSLxbi5+Dg3TsN6fr2gPEWe6
aGQx684DkWdoe0rrzp39mM9b+9lyflhZP1szFesuAVc+Mf/FEfODKLmUJjSuuKFQG5rxu9Scn5YM
sqkMz63PYmYATAjgXwfb0Tgm04j1vc7volhdrA4URaS0fTTtCm2A0Z6YX5GTHqO5hMRYc7H2MNpb
ZO5dl5xSoR1nsUxbuuKuhCqDw514jtIp1ygVNy1wGEzhqNE619C2BBeg20SkpaMgbqw9WSfc/up1
jtVeZ4mJ4BqVLUAyAk2+Mt32WlQJLXObNnHfJ9PcSGGyuRbHxHA+ldbcClRBkij4iuNW7biHxtgq
6IGMnE5AWJl2EJ5VtkwJR0avLfxN49yP1asd9PdaDtrLvBkZrnL/wwkUIRBYsPRLVvXE5WTfOhih
seAw1XJxwbtE0BgVHHHFVgahn3Sh8tTnLJ2zTh5nqYM1rrKBwVyUQyzkW041sRDE9CZYOz07qB7Z
2fOF94PlZrR/4DBlWhAzg0k4mAwC3Ktm7vIxQpZT6pT2WEQC9BhMP+2KBOR+BwKciYNzj6WfQOPb
XI/344h9KUu6jzF/tHq5A6hwx/x6b+IiXjG9ZwTQQVqbT0VY4JGS962DQ47ifZczu3R647k3mi8X
v7NCuYMPjSRGh5gDN2KXeRBTeQwC7ToTXhBfehhG6APUYt3e4gD43SxuHz/JP3zEkCbVvlUNayul
8cNa0WrJOtace0HIOlfiSebBA+qROyOj0YkuPQyER1qMVzHszwP9AHh/XTDM6SQJj8lZDc6uzJxX
0CFbinAvRDVUiOeiVMc2QZNF8rSRfoFCXutTeYG+nKwt6aPYNg7+wKmUY/EK1KpXDtHBMp/rINs2
Q3iYyy9Atljyoq2CN5cDl8XlShAurBhUbI3NODNvmEew/NA9fesi8KotZZWOza3B/emUAvZfQTQH
nlp4tAQ4ozovWdu3gNbuepoxq34mqUpMj26X9ecWdRn2eRoCWuBNk/PQk9aNBYx6JD7bCN79manf
2OyGczJ2IQ5++Uww4op5LzdbdlUQs1c6KJ/AfKCzxjbLYEwL7gw/8yrXfgy04o7mrhdH7S4k/87p
091oVmxBvy32fYaCbkuFUc1Hbt12XeUopAxrO46DpyAilnqE8dTGcBR4RLhvYw6AEOZ+E/Ts1Qlh
sutOrz8LzX0ZDR03jH+siubXQKa2jgDVBowMN4l9bBHNOYJJOwGrcU1y0VJ96SC+3WIHQvsAxHNT
iPjJQfXZpXKtxEUba0BSmFTL6AeJqwfoaKRNY/ALga4DeVwhnwAjxoZskozZhTuf8bjEWBz56Ut5
30RfSEA34y+n7o9hzFIhTbS55b5l5rMsNO8LoWmADNRJqGn6fJks/7AoUjEtYrre1BrN+b4mclfZ
D4BGj7mNVB5RCnY6Js52FmYr/HGQl9rfteE/TBluEtN9zfuEr0s0RcgApXHT0Nph7Cl3xYg8h77D
euJ8mTTuzh2b/airnarc30Qn2Mtu5KOXLnc+5IAkHveqdE+6z50yCGZ/4Z3VllvCq8rO3gnmKJEh
r+bcn2q0qo0oUF3rm9iQt9jWTn4qQHC1N+kkzwVEbjqSN9dtKZC44fTwPOusjAJIYV68tf2PqIsO
4ejD4gjXOvpPNCY0c9x1HSdffSM2NR7YHukkAlektsExJW2sMeqtjagJnwOK5jLaIoN41UiutxIO
0Ko8h/BQyLIvvvqlnOzdzWjVXoMK2ydw47MhNCi0kRTEAV64lH5IKvFBo6vINwmKMivz331/xJCh
TnHkoobsMEShYF8w+mg3IP78wN7l2bZj0fN4kQgOhkDfEcKECelngxggJGOsqwheLwizskCA9/Zv
PkXe5Izu5Zwe8jr/GuSnM76XxMrUWO1cUl2IoUNrgn4X6R6G6bd+iB8bWONOBUlFpBYmUVr2gbai
oY4cHrhftUQeta9FozZBR5k8KhoWQLQV6SwYpNbFbHuJSfaQ5RwJRPLGGrVSZPobLrKt0QMu6B5V
GKFPNeWlzLu1qpON0qQ3BOZt4Lc6NJe5U1cpA9oqo5IBrYBtsBK3TlEOpE++/ZmLI/9UFYTuwNoH
M46kQfYvOHzBRuJhGdTRHPY5YsAiCw+Tbu3RFO2mmPQqzRqxEjbHWM73to7OMAT6ps3HqPVPbTrA
oPe39As/qt6F+Wnmv30dtQ/H3pPFSDbQ5pd5JEgkpNXIFn1MR8yfAYq1Qh27fjlKj4SW4kubsJ1x
FFlPIBgacU4AjC0+Ed8OViHN08EuD6wPjy0SrciVR4hw6HVID5vCY0MgdKTmleHXWI/g4/b+UUd5
YRXGsIIJ6fUmARC0n/JJekbub8vYLA5Jg53LzT1B2FQU5liZvamOt2oB73C0uSV0AxyjuRqIhuoB
PQhi1El8jZWzJZdDXPPxKVuObY4iJxLPWNKZD7MbnmhjPw3zr4pSGYDa+1AAfvDBM3cORX5zyCq6
u2mM/wrUA2aUaEUcV9XsOnGe6nGn2+opaCPcKOVnPvhnGSLDkPOuJwDn0FBIrFNbW3Xa/FATHAPr
76rjso2TX90wrAMfmVlMPa6JLQjsm0G3x+rdZ9nh3PNNJH4Ir1E3G8jB8RXMpf4rblD79MJlf7bJ
TuCloq+Dvr42eheni/Zp9dR+Vo1oAI113asPdHDumB6QFe7zVLtq4EcwOsWr3qLLrit00/VdM7uH
oeZ/URF4aLqPCe3AiEnRVmFGbrKMVY8oDn3a5XpwQGmy6jAwEy21s92TpR/CIlgrQ3ghHQH0wG5Z
e8zgwd2txzE6UVigXiB0ZCg9W8EfKguScwA0u+nopa26adxaBqn0dJpgydooXrsj1S500mzdDdot
FhxSUX00sgSTUqwdsD7shltNnzdu+TgNJKpbkAxEt3G6B70m0OPcxM0PVM7bpiORMGrXSdicMSal
0zHGONsydivmS2bIrfMjKX7a2H47HdffPQX8Ym7fQa5Yl6Bm3UPmoqrP3zXjSY+f9eSz56U7P32h
bjNqYcVWgCpnNUTaFj4g+q9s5x7sejqyFM86QsHRWeCmN5AwK30BBTiPGM0IxQQqzGpXItGcQsD5
1rzKd2XwGIfGdhjjLUWgHZ0a/yWLp1WeO5ee85aAD5CWMzPaPVFf0VeGws0fuqMLeWSh86t61SJf
RyG8DYHM5sFJIIgz22BrhzRKW3EL8o9We7Wqg/JPsWVd637eOO2vIVvMIbDpjcm56s5BGaTKJL+j
GL6TteBjt4k8ja6/dqR5sNCsZsmHRCM+l9qVbq7Api7a9i0l5oMUsHWtE4wMx38ZVR9dZ0/01MFm
FUkBE4Taa22ZZ2oxTgA4hwZd+3LL+ebOxCKhcHnNJ5pVvoa4UQJIhKpdkjjERDFGixMhSU9snP45
Vh49uUtS7T5M44OLwNHJ6P5lKNaLdSvahzijyIPUuJkQxQ607CaDswv5DymRNwKnYVS6S8vP2tnB
dDb1YKKfTXOpaI8i8HqfTt3QS7WfmhnxeKVD5BhIeSwTJPNgOI3K+ANtbjZqzyC6Xced8O/D5QGX
sQnS896O4epnc4klCwDkuebMwMG0DlIuxcm5y7qxfdDS+oi8Zd8tZKI8oZ1ZMHA5j3USnoQbr9GV
c/QyBvuSMFg59GHRbr453LoRIoHE4k+JpV0VsYJnh0kJYxHSkcgbPVTj4P9qBvNMq/OVBBnSvaLE
uuoW9mK01r8ZW04nbcH81WUwnb6/rE3kmknWlJz6+Nvvh0pJVILy1a6N+j4eZHZztJegr76Y4kly
1cWmQupx9/0QDUR4mQmg9xxH2amD/EKYo/GaGgl+ayr8O1JWuL9dummRcVaWsHaun0CMnAJUlHHj
6w9gq+j7lUm1dftJfyhr+yGfUGVF38bUSkwfzYJsm2euDVmidQRUExCfyqYhUWV7VokzN8OrclUQ
+h+7PDkFMFzenf55nOjPgSDsV5Iat17bLcuUwWB99Ftq+aa50wy9XOOrqr9U8tNa4hUizEU0Fl0b
KhOose8/5bR1d4HIOE05zAJQCTLj1kr4wAI+c6ts/PBWg1u7H7aV7ornsjx1opNPoNzoYdV5fYpm
5eX6GL2RWLP5j2QWiCj+xPf9Flko2zQWtJ7SXbmAkf8ksqhyJ3TSHvCI5nfjujMj9lyp0hcnbgnS
sEJWiWb8HZS+/kVTKC/JH0CLTwwowJhiR049A0aR3rClcShK/Gwbt5h1JiMUTwaFvPcfPF3n3zxd
ZSob3y0SNObV5qLJ+dPTTbB/mYFOVNIfcRIDBtihnK9aq3M+IBtG16b8JofIvybdMtq26/IuMRmN
Exbjn+y5pVqfyoR13pviZL6HURdA4bKqn3WBltV2U1hp9OEHYAs+eYUsjv8aCjHH7a/MeP73X9Ff
Act8AMrShW47uqNQOQnrH19RQMZWVKQh3qIgcs8NcoC7uuFpgkXF/8Y0wUQNvU2cgl6rDW9Ok5B6
fHuAU5bRi3BsCLBKX3+HaJhtqf6AXv4Y/zn4VfxvdDgGkMa/XCDcWdJxJInelm18P/8/veN9oGSv
CTIKEj5ser9jv81N3u0/MPfJTP8jMuibO5bmnkMIt/pU7VLevev3QwD2999/xwTarX98RrxVumlZ
0jClKw25XCN/ekaE27mdWvqjsjGGbWegSe9yuCxS9PM5L/cM9rqnGBcddR7hbZo4BHCFsRtCkqji
oTwQLFeb6ZU8gvEiGe7WHU0MqSr9RVZYoWvsDw///nO2Df2vz1ouFYnJ5ysArLqm/hc1U1HlDcd+
BnJDKLNXGtTrcDbmsxakCJErRtQGWaFBFq6lxKli7YXpzoemJF9DBhuR6uJQjKbXhgGq9QYigmv4
jEOa+qjofqEydeiuZDeJx2yTk7q9duu1jCWc8KzO9wHakrhic2sCxo+JnK+zZfwoIJZtXKN4bXIf
9ENmIHlGEtDDmkMNvUpLnNuznd8Xs4mNdIl8QJO5sTtCnu24IeIBHXtLvsBqXtISuihmkpdaG/w+
6JJl/94Do4SVbXHSd7vVOFU/ozL4SIO53SZ2zbSqKXE7cCRmtsf+qiy6SyY2dUzRsS3AN/ktGZWD
CSYCDSuJJB3h1sSlkXKzgFJOTu3Kg+D8lE203lWsReu6m859W2G2lr+azMIljqTW7GZti81tk7fg
PIceURMWuV++oR4jLTeO9J8fHLP80FxY926F6NzRHy1Nir3jDgg/XC/ux1/CAH1Sa8AXNYMyWxAS
h6Rk0ttVLfS7Kc+Yo1OcZvn0PvQlpa18mYRBQrs78/pswDoueuJk7t/gq9DImv0XiGAFju/XvlPn
UevVYvbxV7VerQ1gc9RhNCZ8IOFHatBNVdCaIMrdXNlLGmrFC8cYhH2fXsHzaGG77LpDkEwnRw0X
Iax7Kz0Sa3Qhoh6fvzG9t4qBmU/90aOiNTNHeCO2lYSNk8ZSPq1zDVV+nf4yStz2lN3lGjcrNVuL
B1mrt37mm5S4PsKeOHwOqLfanvFvm0vAPtj/i6F6Ivk25ljZN9saRgBWyRl08XCCRsBQwZAkK8RM
Uqn5ssSgh+Nj/Sht8QFIPMfyBAifW9SHeL0fhuCD7btdKdU98zSTVcYtiyC9wZbAQXo9N49uDvvU
jhTDDowKqPtPZpWS/hpE26ok76YxbR9OEWVJUijC+wQh05o6BDBW97DeiAZS+xp7+CEpxAuHmd8l
PC2M9xTkOei9xzYaPTfOnvBMxbsSry+Rte89oglMJi4XBU4C52h17SpcZBKoGb1OZ5pgO83zRImF
1Gai0StOeE9+gZR4Nid7wnDv76LqBl0W6Ettpy/2sDFl1n0GZGFEZQvYBrkZwSafTvkm6vFgZhis
zPTgNOFzEkA+MxyMBHT0trVr3+omiGEeMoKMnTi71nSZt4NuNOvauiEsNe5H+GAPkrxtBnPJvL/P
x9ylvuVhiAhHsRgb+E10TWM8t3iqwPSkpVqXQ+Gc3AgjSNWa5T7vQ/exlDHDsMo6c1p3AURpnwx5
QawaIVGnNRbHoYBvNzIeD7HeN4H2hcjxKTTkveZmZ7zP9bWn6h0gQl9DR2tWcVsszEH9NufRO5T1
lsiHbmcb8ofl2sYeidVrjUMM8kXi+eQRs8cBeSB0MgugwIGnXc9uIE8JmkQnb36Bwh22DL5/d4lC
iW7PYl3p1mdp2u+NSfNWBaTCGpypJDTqdZLPF62p5M0C2KRZqdiVBY1MJjFuzCkQESfaeMz1LHCq
vvIfHJuEvUW5sCVoJqNAd6pjFC2IsD4gzwEUoREq0+tdmZz1lhMG9o1VosAYKg1sp9TPpIhg2cOQ
XXTGcK2RbW50RiudjvHHbERzMc0wvJlhfSuXNEljnNATJSG2nJHuo0Ar6CB6XWsayWJBFD75qtfP
bcz6S8ZW7k2+ksRTlxwoX5wlkbNAvolS1UkONKqQuOEqhOnmFZMouf6bc+FIUuEp+CQoqccqP+mz
eUAsqs6SW+dmNoj5kqo6jaLtUcaQY6en2gcMXeeU9vajhjnrTnvEfuMQRsiMv3Lw0Da9HsPQqmcc
dXlMJ5/ivdRRDSUlqTKcrMDmXzWz0XddJgRLfP9ME2kbjM91EbKZSZzFVDXuLY+bdakVySOEwkeV
us1pyIfqMuWl18bIfPR2VufGuA9M0oTxtP8ucydFTAWljOYY/Y2i2ZElOq5q5Ah95WIZHAXkiCFo
T1TSXlT1yd7X4camVXjFo2ZWqPwmiDS7PAI94JKaGZh0eqBRoXtMN6SHBR5W0eYSJ5Tsqg2fdGXS
5gdrV1TxqdTd+WZTfYc2Ci0JAGiuxuShb0krDjGsFa6vEF9k17B2v1oTn/QwsGIL7ig0QdeoLJ2b
H8LN7cX4VCB5BLsuQjyOjU3qY1BdQU5u3DEYD6lmaTSC/KcmS/IHHUFQXLbFxqBvgD/OIj9Vq+XF
jANURnl7HesuPMhceU2tevQ1DZHAFsqPkcZum3fH0c4tdpbAuQJo1OC1VQbGR+njsawWNK3AW1rL
jaLVtfOrYc+7HxLTyQNMBVq9SY+XhiXHYB6zbfJkuIaaHx1oebzPbSDv2H67nV8QkkSuIhfxnLz5
U/nl9wmt+xY5go/ravZnzmBarG8M38y3RgN6M51C/wqotveggcEpHV11+vvDnYv7LC77QyqQWTCm
YZqdNci/bOrBjCaRE/XXsjTavTXbGWnSoc3oYFLn0s2jPbiyt3pRkfvMwtdhg1TfSJm+ANw7lhlp
Dl0R0SKJy+5Ejtp5wi18KhPY9Ca9hKGDbT0nYE/7ND/R6GY8S7DFcMoF1seylgzmnFnuI5/82ih+
b7Km3bXR81wiBbLz9DkW/cIrgDwbGy0QaXIWPLPQX8rGjk89VerRTpjgVUuSFSn3xrEf5/q5La0H
h3wjWqdSbjMNclck1I+4k92ZpvOGApSdmUjwNliqVRN2Q58G/5Oo81qOG8m26BchAh7I1/K+WPTk
C0KkKNgEkAmPr7+r2DdiXiqkmZ4eSgVkHrP32tUVzfqZeX63SKuIQjKow7UpG8bcIuEKG8ilipN6
vAgCacYQwpnVqeZYo1ZlKqPzs23Vj3bJgrAhFNAjKfVB5Ij9Qj96Rd2JO5NskX3i2JjU7PghS9iP
uJJYmIQeqrKNVS464judeeuNXb0fYBGx2AIL69SQL6KJzc/g0o27KcIs3E0MSmZPMm9hXxd7smev
80CwcLqAJFgtyLgjMMho9E3SnQ3EJSzIbCIW3C6OdlB41yFnuNM5aloXGYQNhvqW0o+8ixcLn+WB
Rf+fTlyCvCoPbUieYu/6321hRptKNLsUoeo6LmZkU1gnF66Z67NbHuFaUUi1dbsr8QpgVLjipAIa
khnnMMamb8HEKBNE/l4esJUTwAv6vFvNhh2RV148N/gzj6lBLdMFZrdWEyGdRqVMiGAVidgJKgCf
Ie5ZdRvl31h44eusGTwG1FErBxLJupbUaa7CUkn1Z5xn3wMcB6wbGXnS+/OhxlDKIBAklCKbSIf6
cbKpmCgc3+FT0nGY392ECiyGkmsAvqco4cykOtgZOrvMmrtCdIiqgxl9rAo8l+tl7xRheRgkXRPr
rxz8yRjEK4PoxkUak284Nu3/f/z+tmLPsRGTfiuCJD/9fmBTaAleRBo5NU4Km8RnpB9Ob77ZWbcA
yeNqbgPsbI5c3QGQ29k16MmHTT+SHJNO8S11dYjqtTEPvhxXhgv0pZlwpzcwNniujPwSmFZ+6QtV
XOa0AYxsYXtuTRCZQM7yi3n/+P0VY5v8IidwMFyx2bozmeoUs6H3FWk7T52BcAjIUzG3yDb9sGZ9
6RKhJlwIjcK+OQ5MikEyZuVaig34VI7g7XdjeWxlW+8cIVeYfsqtnKCMlzJLF9ykHn48Jkwpdjx6
suscG2/YnRWlHcZnU1n9gezj86zsmHMO2d7kiG9Qy08yzytkFbco7U7NrGjbsms6Ig8w8itq7WHh
o4fYJqn75svuaCTjC6Skf3HlM7AuH8FrRcuxNv55cKKajrSyNIAbz/IVeJS8WcX4KIriPTfQXZvq
gLqf3F+ut3WBFgx0kYSGD+YTHfbCg/ROoDeXau5M5cbw0i8xV8csy2ELjQPvF1s8ooVd4y5TCD0c
Spm/VUh7VtXAXjBCKbrsPSRDjmZqLdgUQU03OdfIMg7m+NmbYVyI/E3NibuiuLYXY/Sv6Uk8GICO
kqRcPKWV+20nxrBta8BdiP7w96d4PuKzwwxxJbBFiQYXSjDECAUmBiM038uRnza5YL+HPDWpS5o/
qWluF6Ff9htmpKiMLFTa9zen8dKdZjaDzOIOBrcENlCbwjxFBzzmbrLKTNbEUcQYV407qIrRMp6G
jYu3bOG38Pi6P6Q5TPthqBFeg770CvkF1UqtCT/fUh4YR4z5HBYMh3mXPkGbkLSIs2hTxbe21ygV
HORTPWuqOkN2YDPctTCMMuFoluEIvThw1nbG6s+M2LTjYbSBazkzfqC2ZaOTQn2J0AvG8czLGRYf
jlIbv0ER5hjMAKiaH/rQESsTdiG10fQpma3sqqjdxI37lA7TUWU7v7JZcYGJgd+ApKhrepJjm3kP
1ZhEZPJdq/xh6OJqaw7fdHqPQ86AM5DNC7yo6++xlI/BnXzVcI2xuXJThQglzwHkinzNI3sR3JiQ
1Mt1o6xqY/IYbLkJ+JeRE5VkRFd2tbEvCJDNLOjaGq2U1saxMrx7+Vqcw7Q5jl2ssAEo+l7CuKmD
iUyCUumkROUVdaLXtakvcW2jDAmbr1ywAqZe2QhyLrjg/UubMwx3hq6kCO3ekYxyHBP8S8seNLta
vALgz5Br8ha4NnEGCS+K9mp9lH16rnT6WbuDuS7cHnHbBCKO/xDfFrJA9RyFQb4zCaEiGQQOPH/U
wi4hLNjxHxsx+Lr0/BbDTvNeMknfyZrgId9AjDGFwjpCVrp1mayOJCN4Sx8rwZ0mAJKtsXlounFn
wl2AuU2UQB1VqPigtXJ5RR4HBSl6AHJqD7NGQaUfJjHOCDv+8ISs1uXcIXKAH0Y3GC64qsfdiKvX
mjpk2UEWbPLB2rde/T6lCFynUs1Lj5iEhjXSkOwkedvaL59L1wAs2F4DAg1WlT8my0KNPzLNX0qV
APQh9ySObriKY/Ta0cnv7eAImRPy0Dx7Gz9/H+pwYFUBHie1XqJZLMMqfMnHKT32GhJe6NQ/Q4go
kHuG51Ofko42g5HeCwaLo6lBfFVBARq5gpcQdIwLKqt6dcuHbOxfcg39ezZa7P+aQZJU2lriiD5E
LjhEiG96Q7Av5p7mFQKMQ0IFU9JUk5jYEMKqK7BUhVU+y3z+ZvZP4LN03RuGN7Y4yywRfwPudWYj
ABeT7Ksoh3iHLWAVw0on4qu94WhuVlNGsPTk+Qlaqmmp2qAGj9FxRo9I0Mp73EPKa4UygrYtwSQz
lRapoX531oHVL0qzDrfCpyUNSr96UIjifn9hqBIvQWJv5Zygw5txK6d++gKL2NmZ5IOGnMUnPOXf
FeeYl47mfvThbgGZuCcq43x23WGVZfGRywrTQqGeAuAOeVxXp2HyLtWIvgzdi9y6pptvQ+dVav1g
8zAs86z7Z+AHX8qq3NcJNCJ51ycXTstgJOluAPVhCYxtvjUGnlCWOo/qWbmOtYmdiERlxdydTCdU
D068jbk6RNq4F2URYpfnezQ/Byn9P5VE7a3d9A9/TnHQLqoMWpO1bbOcK1BeDJiAIIqe/LxoXzU7
y8BlZYYYR9jy4k94rpQhz0hvNjDbhfGSWWXNT0V8372eJrvSp1q4byaZIeax3V0mFJvgj9oDSNwz
vKd/Al3YsWQ3aViMAGrQg8xL4f95oJOQyOkn2rxoqYZsP0/8pYYjy0oZrSmBdnWJjN/GkMwOVy3z
Rn6SZJERpzB/A3qh5cz+FpbyDymYP2/q5qvsawtmBYw62fflIgm9UxV1V7Ag1RkM2woXM3w5YHlL
J9YHWyCOsmXw6GbBueYx2ZJbvgschgy+1z6OvF1UxyNFmSWCFaMbtmZ+p5e2JIq9b5qTLXlfeN0g
JcxPpkajrsMbwvZw5zLxC+X0haKMJs4X0XZmcMvYItmkXvIA8GhTM28gQKJgFuRlPy2Rp9RtfXs0
WlIMMD6ufZvZittR+EdJ+Iwhkf97ziyvCRjcWYkkYT5a1YED9kR6z0MGvyuuD/L+7Kfcr6+WiFZu
3XaLwQ70yxDHz7itdB1eAmX0nMMzZtfO2Y64CaUX7k1TAdNx5tcuyzP8mBh7ByKVA4V7wzVQNaRY
WICHfjCvzs9ktx5LoOf7+rcxGXf4GV6i+q50n/J8Cci4RNZvC+R5wR/TYfM/O9+AswUh8dOXhWgN
HZZm7OA18Z6/DpvLXi6nuTmHaA3WxP7mtCyAbfv7SWVN/a6qAEfz8xX0QSaKcnjl1UiGmkvuvDbl
lqQAubHLWLHVXWmdo4pV3X4KuufWMW5mfQxK7BBEtdK4FyTzwp9pDH9V9MNeJEF/lpOdrwYPaQAT
pHWVCupgdClFnHUg3bJXBy73zmhaAZVQfflwe5apkX8m/vgA3YRkEY/vZuIlsxV42Nidt4CHkJA2
tV5FtYu6x35NCyvcAtEWWEhGL9ijqDrOXHs7K9P07hZ2pXh+ciDZdcEWrm7OzHVOl3b6roVxi2fs
ElZxK3orXzdsUFzJPKoPPlsHZmXCAGdhexNVyoScJKTp0ehVRntEdevcop7pU4wdum5GvAcIIIMG
+czglw0EFoviZuwsihwLUUfUTw8cYasmUq+uTVfMtfrV1c6wd4hPFKo5tEa8pvrXD9J5wg/PBA12
nzNbAsudb2+K5GLM6BB0Fikgk87Z4Yhl4e1ddOv/lYQ9r1lIXKKsp4tHgLJsK9JKzQZQLIbdvesq
Fx5ack2lJfcsaUB2ZRlpXkkQo0ZkP1HQX4R072GLdDhQFnT0QCFG1g+WP/Rremp8qQzgiIC/jkb4
M2d1ecA6/mHVN+ne9yKn0YNY3zb5Z1EjJGWQnFqpdw0Ff5iyGB69GZXcnHBGBVj/wGZ0d8c4FSe0
kNR6H+9T0VNQwm9kfDs0bbCoGQ1eEFrTNULyVshc8U5Ua9U3/sIQKWLron7pKTmW6QR5Gav0s9ln
ey5dHlcjumZYBFdzlztbW0PLTrX1CAuN6HX0Hw0OQQZvyHzb0qKeiHPGeXzFeQiedihFvHVSBQEH
CiP6fCYLWUuCl2v5KG2CpznhmlT7wXqdSTZpDPZWIACylQ+7FBBc6pEl2wJ4K6MPobkZsaKu0PwO
7T0ouuYqde23oU6+u4A+PuwMCnLQS6vOHV4BfiYH3Y6fLY8/S94QMWlc9d0i4cJZ+tVTliLK9kTa
r5Uqd5Uw/4VO+BH37cmB5L5UghOb+ijb6wjem53ZHa+cQ3UFHQvV9QjKNMqnJRZW8HZ5ek6T0bza
7YbcOgkNk6WPuO8FYo6qMq/gtvQBqjbismXhk5+g5pc0thjDEOGC7r7pO5A29UuAo76CjWoggx9i
cTC7a9KkyYrdXrUF9NR6SfehKRbRaRZPQ+mcsQUjwU9wJivLilZcNp0qs5OFWp+5HT56VBTHOgJ6
PbuIpmysEhvXq/EastcfGG2huGDQYmYjDVhDmjywJbhIAxZHKj7mvYaIDhmx3bns9TIH0Z3qNydF
oIyKJ11nJVFHZThtPC53BjHMSsf+wVbWxho1krty7cpv1JO7tIt5KftqWSf5VjlM1ZyuYv7fmojT
eTCmZOE3BWB93Ns4gkHLQzAAlmRuhEdTNSObHiPycoVY4oplHgvtyZyCD5+H+VjRE7Gp98sTThP0
jARXcJIPS8tPbqKp5QkrgLmqaIeSGpu05wG4n6ZpW8wM4BnsxQQRbpsDI3d3gdBjWM+Mp3ISaoTb
lg8qIFutnxdZyfluKL0mQGYpIwh0WIHrXd4EJdWzGUJCkxhw5YSo1Xw0565cYg2sDpkiMKnzw70d
4tSqJ68+NNw02JVBjc6FYoqm2m2Xm2DROuJYSZHZTE66owuRS6M3JJjH5M2OnXXgDseu6Pej7T2r
un6dvSjgeydvp8mZ79RXmH9wMwUZ5s1M5pCbXypX2Iz3iOKOLSS+bYFVNwpJ+USrFmdRdyr6dkQV
tkwK1PwBpMxVopDBOiV/KPZR8dr2SfARphls3DF/LUwGCZWf44iP3yotvgl/WrQ1zE78gc5iinrq
3Imw8zJnYVloZvlsOoXsz9oMt3jaa3Z+LQ6UKXz1k+faMRgaDN4lkf60MQnfXXYwjseUv8CM6OVo
TCHgdeU/v7HltulAsquM6YguSYR2/PohuOupNW9aXSMJRrHD8DiB7FcSEduEN2ZEFytmbKGZM0Gi
Y/OZnYlcycAjVuOKhRV4M1JX0Fhys8OZW6LUgF3P2mgdTM68NN3R31KukwtTTx8eKoHc94YzoPrn
ysvYBtsFY8M5frdK46MyvewwxOQut6eh755VV2ApiT/qZsuw7I73pDDJmTd6IyRNGT53KkhQclgW
NxeTjXECgRTTtzGL8d9sW9RQWrSNrwjPiJvHZGJNM2FQLA0ZuJZv7E+u/ojdyp6vE0OMA95MUmKC
/FZatvGSSLwUGRPSwXSbfVMM2wC000VglCGOgpzKgcaPopZtX2X7dzbcbmhJqZgT8N5MMXd14T87
GQvb0iI1gjdpNRrsUXsJ9rILMR77BWzIpA7h8cX+P49wpVDds04mu9wSKq8eCiMjaqFrXln3RVBr
i+g6lCBmsfSqjzHedVmwdYrIekcAN22Vt/dyQ+1EM0Qs9KafsdXpoTtb3kwn1AMRkJV7m1HPxZ7+
aCq4Z6AmPFSv6XsdNHvFQqV3PoRQWPRR+/JcGugleT8j2vukgVXiFgzFUshgdchYJYxMWODZtUJ0
7SJbHJFvAsSvr+RS742BRn7EO4l68yRa/pswx7hpZMnrVJC/Zbu0oc9UVKvQLci5Gxk9VhmXbJfH
70lWjdeM4DpKAnsZjCrbwum5hRGhE3BZlxxohkddNbfXyfI6UlFoZyCSMi74aOzsdURUZyU9wXc0
NAs5ue8+mjjVVhb+YoJRCrNg842ZMuiBHqCcQw3Hmzk3DPX8tn+m0l0HNhvT1NC3ODNvVIjRqmW/
vR7y8juYgh5jye8Clb98fqxVTENeHdwwY8c+ZBlflvkv6qziKEp7XHqk3zGD1EurQNO9gLbrHu3U
3BOPoT6MFJqtNXdICm8O8nECXGByBTxBYph3aUuVjIOpeG0jznwWG9lK6eBaQv4BITyANK0w41mZ
x4STasELWntR2166gr2wz6DkMwhPNxWaWfZqt8j1Phq3farIUtzecW2rYPjRnmPBegSWYtvdw4RR
v2AGRdSLeamI0liItsQd6VmEuOIcgkm87+BNEjTJesuREeayCGKEIKaE/SwKTNKkO0CCHbv2FpZD
W3TPeeUOW0pEUD60V6ODJN2/4tvp53LlBdgncaVTexTW0r6OTR4cpHon37FH+TH2/KubI2ddwvQ9
Jf1C/AtzvtekzcpDNUVP9pj8oUd4sT3boyy3DkNosFYTfB/Jmk2LuZl68ZMY/naqyonRG4izwq03
ZlFfS/Zmm9Yl6W3GG1kk5QYe0LbN+7+zAmBREFtFCs74d4wx/yGKslNcUvbIgKrmj6edctGIQYAQ
ia+zzbtZpexa0DluG6QMRJljwC6pYiBMIOCN/sk5/2NzloA0geM4koqSpTGdlz1fzBbuSjdMrwzn
1pYoQFtaYqX4Oy0wt/pmws62KjKmwcSQ9ZzXgpwuxN8GEkPtW6T2JWvLJKWFtQfLk7XVWTQjefIh
ogl36dEyw00b6K1hGYAzGBHAH4jC9qPWDI6Rwcyd+TbEASOpS8ltGY8Hp32vbbXHcDMHw9mhMkXN
ttBeP+wayweYQCDm3H4GufMPiuSHqMw3VQ/vQn4GrfWHJVbtBkxTLJ0tq0g89m7GUMc/zw22KreT
cmUZ1EygP9I3kSI+NqASOt5aODBuZUn7Un64qI3WklU1Oic8rz7G7CK0iWnRJgYehxpxYHKLqoUx
QLepu3CpiNFpI+NkD97R7iM6xoEWEs0CSabV2WeEsI5Aly4rIPfzZ1A408rh5S59AN+p8Y0YUyEW
NcKVSQqCtsoHXPyXqVrezxkPzhGMSQw/1oC0plXchlQ9iYuhMDXrHRc0oXoTBXpspVjBXNY8xs3Q
7T/y04jrgCy8oNp8ap3o4AJkFtcqZnpDUvIpSox8YzYUn/cwR3rgBYAHOKKFRw+GjpIwc/DDg8nz
UFssRSJ/2s4Bva+I8RpYR9RWG6GjLauGR7TPJ1XQvZRYuCEa4ib23L9EJa0wtVGzuqO77fPkR4bZ
jz0Yn61mKZQEFQluiCHMEb/UMM5fZdFz+9mfZiWrlVnMB2R2f4sZeZ0buX9R3+8i1/psKuc5qNGR
NdXxTkzI5p/ZaJ6S+TUZvLfaId7UtyQr83846aDjC3FN5uaH7oHWy2FBl9vbMOB7kqlVvFZO+tM1
Ul6wuli1C1M78E2MR+2zyZpkOauuWYWJH6Bhztg+AFgSPEL2ZK37zIX/wcphql2ke21gLl1tPdC3
YLeDDKZyGhh/kJ+VHaDjttFP0c1ctaMpHTyALGkxGLwI+aGoaEVGJ6m3cU+CqpWph0jiTIpbWqw4
jY94bj3ND5Lp/m9iItwtscCS3zY8Vkn8rjwcR3XjfZllL1gqBChbOqgK7j1nr+j/kr2pN9HYvSew
xukfm2/SOB6GGSNw0HaQjsHjtF17SPiW3IkrK9bVz91Ev6K+Z8kBFAYMcFzdzMG/KPpsv+L5bVA4
LvCSvDvGgEeBvz4EvLhvdcbbkWBURrN0nORwk5rOQw/tuasVB1OZ7UKfNVATUfdLOkycGROOquw6
D9FVV6Lb6Iz5TDaJt0rWfMF2afB2+rtcwgxF58O7jYwY5BZ6hHv+DDcObdBBoYblrOiGTQJYc22L
HNQJHL4rgXcAUy00RB5ZOFsvLD8cDV95zvfcy3Ipzc+oL6aNpcjO7gDwMu6o5T7Lunw9aB1/UBPg
DAIi52PyY1xUI5DJYNKB9w0Gl6mwKUnbYVyjZXgKu+fY58khBx2dJZpChYOMrVH7FcX1T5kiVVLe
e0f6Nx5Ybi0e6/1chucSn+4iMMOdzXukEc7Yln/uXGfniOJPpt6cKeLYNO6XGXaSULHrixGpyJ7F
f1YADShtMFIBJablfmJ19jcapIYKJdxiNsxwqDR9FFErazJwEXCm5oOKkiNTxX5bFnPxFK7KwbN2
RNsdEU1FC8HqktWfWueGSWgO3pkAdsUanN5dKwreuN9QOBIeEPDzxIXxzsxDNeY9d4foMpfSKY/G
N5kEn7gTWmGyaeYfZG+v1hUgLcpItthcbIs8mb6wUH9HVfSZTX5z8iUy2LSegbGtJz3Qg6Qpb5Aw
W9aQ49Wa0r92jrAC5QNztBhrpk0tiQQNbjWmn/vpmA3th2eJr2j0H7JqB/uY9dHoAvkKeStqogcg
5dL0LFXs9Ht/KN7siS9ZNVzz8JlQxd6YSgOV74YH0XRsbKog4yXgKJrLhQpJU6va1lvxJ0k2URA/
BMjPuny6DhmjwpZBr8ePXOOOW7YtfXncpyvtYeUCeHDxGyI5Ze46CyinmLtF/ehgPooZ8HJrVRZ1
keuz9vEgTFp2xcUbUxTcE3Ts6FvEyd702hTwj/GX1vLvEMLBcmNs9vGdCd9FBq6gO/KsrL+jezxF
wxG9EIb4M4r2uUdXAbTBga9M2QVDzF8LEE6Z5ewHEqFXsWbXUFfhIRqK73YMmKi273gD3+0meosp
ol+UFD8FUwjMJsHVasR7GpR4Z2aXGXFO+KIVbaY6PAdgbrfM8bOlP9S7rIr+sp34LFVxRo2+YrMw
L2xUCz7DIFPVJRNtRKxpScoITnDXgUptJfxv/fFAi3VLu0M1Btuh9naakY5J27bK739cCce5dlMX
LLG1VeCXoLBM2IqCJyRTh6hfcrOxH5bmCD7uELsabqfFDF7HnCOFQEu5ylHpHZJ/UUkm0eyqjncD
9WrpPdqRR42cXa0gPcEbipl77CNwX4u0ragVQjqb0Ks2mJIQfxjk5abhdydYi9+bM3ZN8s4vEs0/
4y7kCcs7zA3eEnVDvQkrxZg4RHjfYdLYmZOJ09+M8+0MEdMl5+xOZE6Mc+/Gfxpu4xXzdKZ1vnp3
tEfMb559iqlc1U7/T91d8vGJmA/OpeKnG/fSoPjQFiYn22Hik0mSnixyrmJ/vo0xcMehhVrtdH9G
29bXtC4RuGafOQUFZdtQLSNz8vY5RfUiYl724KZ3o2+1aru/VMg7kes/w8BVnL2mCFn2bomWy3cb
Bh8xC4eZKOHEpBfLZZ2sO5Vui3h6sVCYckW99yLG0MyofoVgjbyyhIS8LASflDx5bdTuBNFmq8Zb
1x65PnOEbqu0nPXoAaJvWmKNzSahuDYO9WT9SzE1+1YL9jTzL9QcM+Di+BSkTIMnZu4Eqmhsb+5H
FXZQ1QxSudF7LRICA3WZvJkeocFVz1zR8ICiybyGaEDM/OwW73w7m6SKpk0KWkCZw0uWzR+Fmh9D
Ur8sbNNyQCCb4Le6D3pd1BKr2Co+WONCtYlIrp1pT1f2PK8GNXAmjy+ZNGCEKo49l3k5enKP7RBH
uOAF4oaLWBCTt9S59nc52XC2ZDjCF1AUqxyVI13XyiRJYjEiYRGkZV9yc/ae7r9zCQNb8ASOh6Z0
9Q0syFOIlq2HBYR8zyn0uW7Kp8GI/L9JAssG9Q6I7GjYxqK7b7P5SAwiLAbnGjP4qILOeh4GXVw7
s33qU2+0dkOcNNdfuxYpRyGp4rgpBfoIYHPjh9fkr10cVv9S769W+H0lj1SPdPJWctIio4MeYiDA
nlpLnDNDhgSaUeAuUKgZ5/99+DCAakKYtkROXXCPoz10veKrF2W8SSg5v0jUpfy7YriqmDFi5JdJ
dDdOq+xP34QHNSbTGzqHs9WgS/MVRPjANDEVVrXFMiVNX5Tor85MfD06lPDKwGlc8y5XK0B0PJoW
Stq4zXN4uRV5IqPDADmPFjZJEwhohgtRcAzEHTu+xabPYvluoGvuzjoqwIcReObdCaIPMRkqN18S
wpnO0Ay9sv+ywTw0tYheaqzuK8aJPqZ1WganGmYJe0GerYT58f0HmA3fep6IEsTl+pIJMb2T9038
+YqzjdQx4uyWXjiMD+lkmeDyHf8YZ5j+yPWZ9//5osjOQKUV9eWJmpJe2X5poj54JFn2J9JBumv9
nmuvB8qWtb35Vfh+9GgkJK3OlJXIyYcIghLfnZEVD8AjHNrM4GfCzwhQXzrnKG9JxG5HeztL7nJ0
5eLqpc9VU2KdHnNTMu0ZjRcLV8RG+jbMF8m0pogiOIzMxl1IyfVInGspBOPs1jJeZw4oIrd0eQqc
6uzYaQjWD/ml2agJlUA8ro26H1gwVTZRW7LiqzJgY4R37KqCe8V1Fz1jK2cvM8tnGj4qek2wSTwT
PpskhqSTeuaNCs5Z0AJdLZClFoM8aIiLq19v4e9HYN6HGIj/NhYuuQt1XLccOTZ/bXTQJvE4+PFB
1Kn1nJqEBvNj5xt/yjZlEzaHaXD1yXQe7SLsnjQIx3I0XUBES9Ao+smJ1gMtwuPvb9owIia3Cf6S
KQELfYpfiVMI4Zm+DsUwvfuAWpvQ8o5h0vMV+3aEK4IL/tAE9s/v18N+z8YMh61kN2XhfTBWyVMx
fQL2s/GWt68OYVjSTFBJCQeCe6Iesc4qRbWZIPQCXEBceu0LAEqxdfxFm5Yej5Sny0NjmMDuOgok
YiJGgc+R9qnKvOPU8NdtsvI0/Oxq6yG70iK02/+eOQfA/toa5FG64uTMnXhw3O7RF9U/ch+4IiOJ
VE+hjX+TufnAeGe6lWmAbtEQ4UtZVYSK4NQcfePy+62mFoxWKtvn3uj0qev6EFk/Q6pG5cNJT5Fa
tOWe0uNPPZXzy9yyb82JU4tRJrxX4ovytX/pyvE4eKgkE+ja7NXQk2uQYa4w5fM0evPq90FJLErI
yWI9k5C9g76KEgvFjU7sNd4TsY3oPB/QixCSFaAOSer+qx1IYwgS74100LVWY7aLW9feVnVDdTM0
1wm318obWzJj62De9aYUaDaykuc+NvVpdIs3MTYT8FTgAbQy/qZnzPyYDQ2qj/Y5tN36Sdkzh18S
wtX6RSibijEcXpFwYRVi5ughhMZhXyzb1ECAlbRnx3LtFXF2ZKsW4FucwQmOxLL+qQrXPulRe0/I
NAEm6DHeKBd5agSc+PeDPWCyazzjzQrs5hg6LWOv+6/IAr4Q5lTiAogTiJnjwMy5ELAyQ5b5fK5U
SKc/6ESdCqqnkCNnNxCkuut7SQk7BatCeNQi0/gcI3GDgwh4JjNMi2abIyR2zVtfsBeHknf+/Wg9
jNW9w8gNJ7C4+iz5z2oghzpGpuIMSf3CIrtGwKS3kBwHbFzWYcrgVQR+OT+NeTrvNVsSBhYB1oik
QTnjlD8DxDFOwkfGWMUxxIa8yJ0AvZ2j/0w5+A7peZg7EueCS6Q5ZYV+VmGNs8BvjI+CqBlymMaH
ftJ/ssnRp8xvq00WxDEiC48BWOLNsCSrFG1qUlfnHEzz0iN9YWfYPZ1VkAcAGrUHndVQ6zlCeqF0
nT1wC5o3fv5X+55QU5QEWtS0wDe6i7vjH4wvZEGwtrYBh9Bzp10hsAEUbeE9hWkKIJCgB1h5xJn6
GTrVe/JfLqnaGWupXaiJTXQyVnmdjGII4mZ/xqkWHbUa6OAsdimDaDEu1Ch4Dcr4RT8reeyQuxzJ
lZfHnBnjJmpaUh6yGN+WvDtDfz/yDq+f07EwkzqHs3B/F4qaXNKZ8tSDOfD7Txluk5wlYwxlR/ds
DvQElmM0j78f6UxnDImb1x4ZbmLaL5m6D1jZxOykor3tqldPU7zFRHTsMx9Ukp/m6lCYVG62O5kb
N+4sXOXwVjEqituEBKEcSB0x/LmGVc4P18NhOjDKesrqcDp5dnkwSzXccjITf5HTUQlwxEqIoshb
wXXeRa/IGRELpw0arTTZx05hfSE1AkeUvjp+sIs94a2HKO92fp+N+9jvHhTpI5dO6D/WHSjhd0AK
6mjvjPNhitMfI7TjfW3WwwHV6/iQCDAm6cyfUwbh+9Sjj7QAAySe+99HOJY3p2jJKDdTd0tL+DEE
CJx89IYfhLEtbcuYvubJZwqE5lAHvfPmkNm5mKt6OEkNHrs3To3hnnoTDKkHHPIS3D/iQb4kaZhs
2X+JQ6CEOPz+ymxNcaituthNUbdr404dTaZa/32UowaalRfJv1AwJA4ZexLpZQnz0yGlZ91o6OcF
wv+jTb8MX9o//X7oafBPTK6u/9mMZTHPu/8dKpTAwcovMLUxo+rdhWEMlwAW1eG/ywRAqkTlvJPR
3NIyRZrc4ThP6HsnIzug67HXeDAcQHuuc2SF6Rx/fxsXpGWz0mM2UtYn7/6BkbZoUbb+H2PnkRy5
km7prTy7c9SDFmavahBaksGgzJzAUkI5lANwiNHbRm+vV9IfwLS+Xd2TtjJLK97MZJKMgPsvzvkO
0ss4h7nI5uMK8oy98dzwIYjyL2bGlMaBZHtJcYKhu9ThAruD3+ziQhv2vV1v9M7biXIaOGWq4eJ6
/nApRjKDVx6Y6RrBICYXc9wqjuutNqL5dZ3mTkHroazcLh8w32nvsVLNoY4Ieajs4VgFXgs4neKz
1uesIovtBY9zw5OdF9ulFC4VP9yqJWDW854Dxk9e2KTviMIFALtc0dK46XvpCwBj1Ml7Q7AispoH
RvXtQxU17cPyoRaGEIWbfE6NHgFRsRZZXjV6yvL69y+f/61AhY/9lm2YTlAnI+wOJMJhmpJHYZML
B4qSsmmiP7hyuFG91mSNK5vVhE3+YG4hydfnygMlHGqFPGWdTaiCw7X8Wg79zwUUUWrdDahwvW/z
yn3zcljMYsYSRJ7LSqHDPisCvmVU2VOeyR1j0+TkdxFVcNkzZ00JlfKbMPnJXwet6rO8m0XRGzFH
S+Sz4yhrqAs1UbMRtIA01bJ5zPyRm8mOH1IQdaBDIv1UIgFiMXivJzRiWmjKW+nPMsqagG/DJt+O
D0JOAooi7WtdlCwh9I73IDurL6WXXaa62qVtmD8YsrBesVhw5pj+E9vE/JTGMMKVY8Cjaf2cXt8b
cOxOwaHS/H7XmAXhkpYYnnWXvbHnpvExjtA+OCm0uR4gkxe1ZDYJ7jBfYOmwUpYwmdu9JG631wrf
RM7NUsdQstp/njyG4l03bPw2jq9ZpCOor9vkgCPc3uBXKHZOLckf6A3tqnk9jGUhf7QNXUpAHfHS
jXWwtQ1fXEyHFUiROJxDOvVGFkcnO+l/lCFR3GP6tFScpSXEnskO3HeT9nnglVtubM+yYIEp9HQF
e0qQ1nxLM8TmziRo69e4j5kK9OvcAbO+MZkDbqea+Mqj3kTRwXCcc4LCm42HKA8D0O9UeMaFdOTw
mfg6Qul7nDrV/CH3Hoq1yXoNpTz3XRccAmH6gFxJ5CCdjsT3GMTeGWe1U6J8MGe2cJ5vTTXAkU9D
F2HJBIeOjXHLqiFAjh9Zw3e3mZXlo0ITO1f8Vjvpx9AWP83Cih5R33O7zi98qrc/Ct15NO1GOxMo
SY3tbjzU/AzKYxYpLUjyDPGo7Zb8CIbRh0G6fMMOEfGr5WjFVP/naDVD60ORBAgenBKfzQO5FFFD
0oTvw7CO8YcZ0QOxNNNlqQc8LCHo62gYFp6Kj+tkS7BOsHKxbI6rRMp+pyXJTa+6g2G54D6bmQZP
L4JI6jcLwOiAbB1zm5HZ+yjKc1692CgvRTMQaNm5e+JRfv9dC6IZ065t272RfxscCiaDlxDAUCfM
GrNaa3a7EoHbSs7YjXCyw7MJuHobAK8FPqSQ58dVxhdF6nxHh7VveDufBpvkKccuNl4G42MFENx3
WhbfKRuF2FYsLPsmXClsVvsEfgw9ZnczRAUnJ+dliKc4unqY5wh/007xGH/tZc/OOE9g1eAhCoay
uyZcwJtu8D+83INx1gwPtsHDNxSi/Wpp9Ub54kSNbbwoJppPadURdkhYYyCfWKxhYYtImE+ncUtw
i/tFG4m1lC0haighjh0zlye0jGDOa26lWuLLaUHBCvz6fsaezAgiC/yLROUWJMGeQGCHDt21VkgS
fzTMxpwEaQsR3rjAk9zkiVioHxoFd5o7POgJFcnKMjADM/J0j+wCz/4ytmCTyqTauObYSTy4Ie3R
9nuyxZvYPNsZVsKuxRGWVzVOa0Y98+1PzxC3rxP8QQev45+/xVTiYyBZ/tbU/B6eX0TGxG+5xaGO
S329fNmGz1o96hwbmzmsCSOBs8vocv3Z3sFtSA7LAz9ZQzQL7I9Jwwnq2Im7+Xzb49Ym0Fg5p8wO
IhoLiD2ZaGg+0/y43CktP5gticQIWtHY4aSrMJncZILEy0zUR5o3DhdWGJxIQJqelPnUCB+9K5NB
WvEBQQFK3ht+JLV258YfOIizadkk0Xil4TYCKnWE0gmEw0YvEzfxzbN8uGyheECjUz4YeNDtg90E
1Wks4uHq4sgE3jiXuHLK3pNIvn4+zlGf9EeiRhDsVaTihab3qiqoNFi5Pu/4ziid9ZDqaq+ZmrMt
IKZsVejZO4OZGbkYklj2CluF45eHpqPQXdpyrA+T6OEqqiduNPmU0I1g7GAl21TN05jbX7Q0iC+F
3fOMyMa5CoxQQH46RrY2z3iUyKPXT+xlDDx8EfEiS+aRb6pnoE+sCRRvJb/MTqRy+uvMC60HWkKk
u4T9nqJkst+dgqFxMB6rQuRXs8S1aXSwAdAdnh3uUQKVGG6NLX+ZmQJDZ8Yoihib89JcaHl4+byX
3JCSnrCb7VCr7j5WejPv2MVbYw/vo0oZWLi9/9TP8Xjzvbz8QtwcBqiRBIlAeG9/lx/maLP/mUBM
NBCGL1HI6RGiGtx+nu4TlrSNKmJWyB4nUewaH3HcqWdXZLfPl87s8WtRtf5dv042dk0k0aW8OBVj
U7vTL938yZdfJMEkRPwV6daFI3ORXUdVBy6CJV2FB2v+b6HdWIc4EbeMc/mRyQco1VZW62UUYXU+
yS0MHbjBQ764QMe/aSPKwc1LrlTuUX9olafv7STpdyBqHmWBg88so+weIYxt6JV9oYo33aW8jPO2
xRWlKKbdxjsyIDpD9X4vgPSdPLBW/kqz/PbojSxsgNeCqiou+Qhawh6i6PxZZKdI16KRt6x0tBcN
eOVJL2vxxqEPmWz2nWu1ya5EwkUJI3aszWR/CRWJpGus8bpc93l2dLOOxWvdXtOaBYMYpXXJK8/Y
BqyOZhDaHXn/d3Js2sfeNELYukb+tQG4BjCs4VXOppeSIKXUCbRrYwdfi5lv5nf0QsuAkSKRtKaw
Ns4AZy9LZ99pYA3nIoetSr9NbDfaGyiADhOznTVvU87LPNMY2ERU3q6jHkiQKvZOqUn8t3yozyEB
Kh0fIqdTCFNI2JBJYz0MLvGJUdEE+2FOUvdJ5T63WvqoJUxO6qgMroVvmHdXr58rE4+TdCjeGf8g
PnX0/qFRxg/oEOMl6ot7kujpPdaCq5xA25a6AgoTNnjU501BU5vw1TFaxNC2vFVCxtGqsyjy5dQy
AdqUdQ9pBcQIlUHanOKKRLn5TUjlSr5A7+gcG9BZIBaz0+DBidWvqNJs/GJRz/4y8cFPBwOWdlaA
hD5xnU9uBwgtnZFwM2ouoarGsx262+V9aToB9hg3O6GwCw8SFti6zAdKltA9E1us7bVAItLxIYp7
NnRtkwb4oo25v7HrgK2fTWBbaVMWFc4UHZfn2R5lCU4vpLQSQhA4L/cTcIJT2vf6BRO3hLpDHVQ6
Mjt2HTYfu4pxAM9TacNDdFcaDUwDMbCKt+OvaWWJNzMCY41T0GQxD7dsuSRCn0CSMVKITnz9EsQp
orBUBCeWFdOus9ivU/K5xG+Y3ZoZ9PDhUD+uC9Pb9mAKttbY2Q9aVP4w67HmKuBHY6BYnAqn3qO6
kXuDfvz8kNm4NRnGcB5FN0t3xrtNCDircAhUihU17pGUsnc5RIt+yrZaD9efEfVwc5of5DEXh3Y0
OqwRWFKl0pxTCXRBa+vxkVgO/A1LRqChE+CFoCi7pir/SjOf331N/5Jlg7Zzck+eJkn74MXh1W2d
I6LT/AVENc7o7pmt6r2wLEJIefE2Vu83d9ILoIjEmrrGUvUPbIPvCiLQvl3+rTzU2w0bdX8P48DC
QD0Mh14AgMr7kMJwSomDHWY10TQPdLp5vrP8P5844VVqurdoyDDciYSYXQUdB8GHCSF5wEkz+cQ4
0IazdGA+zb3LEedZ+QFuf7Ah2kBtmrm9atPh2zImMUdknBSE2lwQTi3fkjAvQ2/iPZ3nUswq+tXy
Bx3hiZsgeGQstK+ekjwzPaOhKEWA+nmByYoHoq+ZcthlPMcRuaXOyD+v1klXv7aWw8zSxuZfViYx
MHX8yBCVlJo8GW94xyysrISkecyZN5UNQF7z7U04gxPT2NS3yqod9Ft0HWZJbAP8JBvxRFFCVBgR
9cR6YF6SEXuvNF7sOSfNcaxwb0ZCbWrtGlPK/BZ++T1sKSwoOP39QI5RYWFpbiFfHELsK8dAd7OV
w5eHb79k48hwdNvbgdzjfeSg1qOTocf1uYJ5cAwsGCa9zVOTcvSgL9OEB/5Ws2i28RXhMA8yMEOW
8xya8ImRcY2+99NHDEh9hTW44CHe617cntiIIdqO6hxeqccCby4wCMLNL1bx5wert6H+CzQfVrbC
OCvOFToZC7EW0IGjppo3rc+n71qay3tdWqgt5oYIqZZ+aoJdSfIya2QnfbJm2YhmF8F6JIhrT8ny
rR57QBT1cFSMD3b5gLjcZzxDDnZQEl/XOW8io5iXAX2gZ1egQpjib90Q8R8bFrX3KwYOngxn9EFa
38ckfFZDTi8wsK/wQ0RyQsFKiXFbBXV+IFhsuInArR66sFDPvWPtXTyyB3LkOWA4V46N55xSQkAv
DNCsW9V3LIJMqn5sVxsnIUvGSF6VrIN90XurUtoziV2Mqxx8yNHitmM9a15s3yzXJPcmj54Gs7gk
Ws6ZBzzSw9PBBRke/egbRy+AqflTNcidTl6CsxtRdzpHQYECLL+aE+gyPeMfLrixiSK2/FuTVApc
kffBpFe8SjYrmpOil4p7ugWCeihdJ8DL2LiXVcjgoWSJy7g7aHhDNV2CG5yXvLiOt1qkOedamOXD
6OY/jcIdD5bK8czPP1L8+zUbcfc3Dls8QhxCvCTA1RPZ6bvYKZpr0OI4YDs0J1yn1Tkomy+GxuTb
r/WBNFOX89SiN66m5FhULvMyxzxaRT7wCIoTylDraBRoebG1Ta/diKAfbv45dGz30XADkJ6ApbW0
Aczs1iBy56+pLFoXzQQdAJ2HdfVwQG+m+XazJNuXofSsDYJl42LlxRkTyXT2g6jaErRwqdFlY+rC
8Eu1+96WzY8+6p2TsIif0EBbAkqRw3XEDDuzDUlt7XL4nLDTWmwtJszjLI8OqY20Ku7xJS0706i1
sn0b0SiazSx8J8Ztno4tMzEvdPqD3j9nrrqPXQzOXzE6Pc8fGs09nUoLve8woNbqOqThsgKWoxpx
dCuuFafv3mrG2bOAJEAaK7iXDQOUdu4gDOc9faqbMoCcr4fHWmPOMrc2PYjeq5oITdVqIh94pE38
2i07fwWE1SFPK8pM7WibMQw+kzUecAF+Q0QcJjzulqU/VFoi18uWoqLYh61QNicQ60/UY/kaFUJ4
JcXWxx3s2NdyAjuNv/DilpaNm4qbbiiZUbBZOisrMs8OSLRtVOXikLVkG5bdBOktKrvHhurizfQ4
2Fona9ZuFxNqgtSX8EMArbofP8MK55zZQfJJf1Y1NurSGdI9tQ/2Ib8Re6y23F2NX6wmi2PUkBMD
gnjo1uSm5sQPaCeV+vlNzTKVQrN/gPSipdSnd9/UBECXEFqiCCFW+EN2GPzsjuQf+aHPHzJmo2Ta
5jfSbw99VomPunP26DkjAqu0V5Tfa833vXOMjP/CucEkPf7e0PJCyBoulA/I+cLuNKUlkm2QSmmk
t+dRi/tNZEt7NbbW3StDf1/k0x4RprjCFyPBTHsMmZAxMEufC8OPv3v+urB1sATZpF1NliRIyn/O
8pQ9oPrsgiHzGaq/fgJgeA9y3DF6+QpGoLwRvNkcPFNlm6GYPV8RNEZwryt8jAMDVBOgK3oMANBh
zRyMmliD7ZTFyEnTqmRlPD9ldTnEB3deZbT5cCryQKfM0MdtXDv0KQ4WvyAuNZzuB0NZ6lzY9Nwt
Ezg58PyE92be6TQkj2NiMi9AwfzNOL9Maar//purWpvtwSZFvM5k/QXHIJbo3jPWk2EzyzIHm1ff
tPZ10dGvU6L5GFSPQ8eCeRyMr8JHDc64ePxwRtLsW9+DQTa/raqq0B9QSzAN5Vsda+9lQRojtTpN
DpIgP6/JlUdLf7bm5ajjpf2Jopi1nfegYCoQ7twzh1Mnpfz4oqvqizvF+Qn1mQfcg8Fo29buNu2q
5roUd0qY7a0DxGf7UfhcZmSbDlQeu2SsbTznXCl2Bn8k8kJ0E5X5jR/RtkYm0NWD8Wxg7T/29LDY
GLRgDSii3jYTRApYXOlFugP47DCbmJSiOvd15OI0JGIthRpJ1W1TxKN0H43mHboSoGWru7eM2cTV
6pGXLT8A7HneMwicbu1Hwy5k/vYBV2JOG/a80jgsnZ6NxOgSCNmyOaW+Mfs3O4T+5+YJnOvBZ+xL
Xa3po7/JkQ2sW61tTmHTvKcOMZ1m0HyNHHaZHDJEKgnLv0Z53+0dTOCOBl9NLpXeGOOUZQyFIZrJ
L3Nx93N7LhIpTtyCc9H9q+cLkzzR+O6WH0rf9xytshz7U2fGT/oU73vd1B8mL1TXNCnPn0OKKd1g
uNH2lT0ON9jVzZc+iN708YeU6RdjgGex9A4c5eEpF910YDiFXGQanb2l/ezBUT4M6UaffIqfgtk/
zTF+A6tN2biI6qkXcN98BAdsV/BPtrOCIB2m6BxPAxPcWRioJU32YhfTe6yRTI1+QhJk0dP29yb9
zXK4dqTLTUiCHdJGw9p6D4CNzO9QXdI1su494+vX0X4eNBHm3xDxIQpVDNPd8hsIny2TWW8V1PWj
nOOhZ3WI4ZE6ubx+EoO/Z5lkThOWvbenOxwfTkcuaNpDjpCO7BsfINStwQR2ZwLIp8UEty8dvCao
wqZzz7R0n009oFyCr7Z4zZxVIxJ45hPiWWjQFPxz+6Ub1O+MnhlqirBmFjo8Ry2MiWA+NDQ7C0gC
QU1geYCbMMpZTAIma3acBjcvylkNlZq1Uq15YhlWbkcvrI4CzA+aQMkKbq6rMx+6fzqSeKBZYXFy
px+RZuHhX6aBdb3B/qu9xLAB16bCv1576p4DOXiME/dUEsOTrdLvsvD7K3awZDVJNGMMfKjS0EWv
o2rMd3BCscN0PqyyipoMW+Nwq5GSKd2IX0yTig7R0DV2gHQh4AJIL/RgVdecL76dA9hEtQncLxgu
TaS+Vw0KDJsN/jlVqXa29GNH6N6OZZa+XU7SeQqoDa24xcSVRAkwFbvbJLMMQHW042Xci30yaz56
sk6mLh2++y62wtF/GYE5Im93HpOQ3ZOua/JQ9YrXlTnCRg1FvMNsh195ft4RZxwQNwpCWrOZCoTu
wOn8vTvBEOx6fdyFfm6gBn0xO8H4ODOBWWEtTBgC+C7MaZru1YKHZ/yDF2tpYiOfXDbXKIPHwsN+
3lvMrSLe3VEesLKYlesxzstzLxmFMbVlCmpEnto5kXwj9mE6aL0CtM8+HwBweE7ibp/a5UkhHbIP
s4SxMXmPq2kKHvUBtE+XEQaUAHx3ItA+kYEiPsBicyi1bI4dBrcwPy12pW690Q9nGLFqp+NxXEly
Bd04HXYNo+h8/R7lmEGcVgxPkStapHKA40Wtn2Cbfjf6SDwmDi+Zxqpofkd3dZmQR8WOV1bFR4mK
4+CV80+t6YO5cUUgMxAeDgzjCIitf8HkEW1ko756nACbIhveimTS9qOJY1e0sDq1wgVdOr+Vl4ss
gqu6U3QQy2WRMQXEcstwqq07MMD+l2nqeUEsVGJvglXwXLToCrUt+wTrU8NS+ul0sczxbFRT8FaF
7x7SsZ0c9W4zbzKXARnTxfdl2DgF5CjmpDQQk0qoF9ugastAiBNXEXuLfVcnKh1eapaB8K1iDtpl
KVRkiJv8gdTKIQ1Ssizwl6cxI2sc++XOXexz4Hv1VY6XJyrHr8HM4AvkbmldtHHOU6ipO5exDx2L
92h73r31IG1AP16nunzw0L8c8U3KC36xzTAvOuoeKGuhW6/0iwj5li6o5U0Z9N1wXl7uxjLFpubd
/az9TIWDZLdIGUq7zBrsJN55ehMeTFfDGUm21DulL/1Z0KTH1iQBTySBs/ecllQ9DeDBINxNaHbB
Wbe+WuCtmbgDLAL7V5wCkD6hbY7U3Q2gMot1x8YbowzJ2DyP0AkrCVKU8SMxkgzg6n0tvHBX5wlI
LbYUWhDQXHtJcI0swlFGBoGsNFRxJo1BrjoQlMVYBJ9tquN75o1xBqbEiOJ7GABncUVrCBIPLH61
qwyQLDM/HnS5R1Ge3apE8tXAgT/yXI4km0XPXH/1XEQk59aZvvVWGT9P4CifxgFWoEVa0PFz7FF0
0gUW3dcEoJTFjoSm6s2aY8WxKK3Y+SYXG2f054Ims8ni0IqeF8sfAIvDFagmn6mxY9UA9+r6uZHG
vGKt0GvRrxrwIB6REMHSIQPwosLxd9kX3RacRH2H1Pzq5JP+PpGKninE6KCuOX9F+M2hsFODq64V
yNxrklmgXQwUMJpjPAhydHv10qHu/JgUBMMBsdZqEb/wSrwEAzKdXjrMkQaLysMwXv2OkQMrNwxf
Aeq+NHGA881bOSYQD1iCER/qTNrmG5gN3z4Qaf/YN9i6mnEIXxgeoGDvMabTbeTL5M8xolOfdMFn
McFeMbhCFERQ9NzzPGyKsPr4zAhYig3PnEthS7Z32NcrEjyDdUpG+6prNOdimEG6SSbLWSum7bvM
Bq4nRq89lZWQpH1xZaIwBGkOUOAodR0OWMm44uTKxHqnk+q4LLIj3zQShiSqpkPfDtWD4wdvidZ/
IGTeogoQT1BC/XO4/Km6rG0uOQqcKaufY79/jSJJnBSPMuwLsRZzZzt0wgVi0AzHAfe6pRT7cgoQ
xCVUTwOquEPRGOifOgcnBP78hGDLYzkRBs8sRz/6WM/XhPjuUXFnj1WTxldBYA3IoK0chvE+GvUF
Eml0djrUW1Xbk3w7V8EFprgKaeiOT9WfpvJbHMWkqBCRpyc5uLjOVydqGEEDe9TQTI/zu7oFvaTs
HUGP7b1JzQeydN1jbTP5crFAs+jhVmuFC2ImekhY0T4yfkIwPd8UMorZs/TWdt5oPBZ48zbIkTG2
ab+Fa2gwwqbmUfGk1q0bnpRAr2Pp9veydggKa1FMW6kefVR5x4iCvAXNCd5qO55OIXAZ4hZAOy3C
SY8ac0NT+VP4CD4bpsEvhaX97lnyQi9wfwbepRRPjTmV72VH2nvcNK8ygC+dTab13lU+uv2hxalH
lA2Bv9xIS9mwnI9awEJ5KuN868S+9pY1FpN8MybTYp5pWmW9XyDUeErgaYczd33e7NQWxV8QYc/n
vs0Ovo3Eb2l1GqPCnJX7BnJ6vj9hhhJMJi6tBLsZOVLbovOyzRjqnPhz62eY+TfJ93AsUAgVPJ5G
lo0b8kjqLwF62dWVgU15R1SOKMkp++1n2VAKLWBh0EPIMdqjlKRnRr0CnBwGu8mHhVJQme2WN5uU
3lMQKXRiAL1feqPOV9iaH1sA1ohquIdMXLK7ad6Ol4n7c/npuJLxskAyc7d78IitQxG46GMZ7UCF
mydB7gxnQ/bobZbzuklrk65uHtSWQcLiwmmtV1TsgMgJKGTkYjw0keYdkeMpBoz4pvDkzT0LKjvy
DMqEGZTfBzuduMSVawqCd4aCnIYmLh6RA49bHenlOatuUoudexazRfda/8EwW5iE3g85px/CiYnX
ucS+27skUSXBHEeCE9bM26eEtcNh2cQiWDvK+inQhlszd3gyqd+MobhQcVVfzIr0Q0wjyLbrnE4N
4K50svAVzyHr/SE8MT/EidV73akZYeYkYwm7H+fOAZ4JCUNO/hHiGdNJFmoDVDi18rBJ4KXEfVyN
Xz2LJDAE1ER4DqsUf+C+nxSYp5TxZTmTexyQ71bos/VU8W7KI23dGdK+9VLh16tqVlFUUdFT9RKY
IegUCTVJuVB0VD07YqpnC6bWD2uOy0PYwjCoz6nCvDw9LW+FqUuqs2uxmjemQTwOjAtWQ5lc6qax
/7zf+ynWTkwkof6EAIJdmv0/VzVKz3w98bLWYHcw9C2lA/d3jhzGQgNUsVKGashTYXtsHoKR6Xif
Dic96pBVJxVwTweE1PIWYfhYHmNw1G2sKjjh7oc7iexeBU5674LhaZ6hEztRXoSsw2Prx/wcCuNZ
6ZZ6j/RVO+bxLUyftChPHrsJR5/IJu+S2O1hqioL8CFyGqjU6hmHSMMCCoeaAKKwWt7ln8cbC2AU
zEhmuEReJpKDyR8fjn1mp+Rcyq1l9PHj8kuCorL1oJdD0bNBQw/xrkWPuxumlrwvryqPPeGkmwD3
EaLJ8bL0GWUdHopSq69sy+i5dPhzTh7ZR1uyN1SNil8NoE5EqfBFkPqxVGyOqQUQzFomF2NRbhI7
FHv8jpYp24+0JsgrHm0EBEpTe6WhPSeiGhadB9G16GfjSR5n+XtclLegi7N3v2h2iYFqvkpS6zWr
MrATpImvGwN9EVbVd1wE+aa22eDkgf+UBCx4lomSHQTsbCMURyizaAygT1tRqB9HbmY+I6HVhcLy
SZEIfhWbZQksvyDW1vam5lAkSGLWiEnz8VWqyIR759zwhOiLdB8R0oMWgq02Gus+ILk4sHpND7Ph
nRAZg2x7fdrSBLTw/TX/Hon22oKbR+KFqRK2H6iC0WaC01kxqfC5G7w1brTtRlc/NF716ga+cXVK
y5rxK5536rPhyehE8iA7+b3VyG50/Li8DyZjviAARC7ZJjOh+T4mAxYab7ovJxvOqJiwbbLDR7sF
st8zKYqTAPR8YlXXP22b55mnsfHfgqCP3snDG7DH+1yrDfzScQ7EMtqGVhNH1THn8KadQEAsA9Zv
wGnT+tAg9jobmXEtLWjpNdnYUajUAV7Bb0Zw+jnBjbCVOHc2ct4ipHRTmYeXyzF9Bp5TZDHYVy+c
mNqMWnXURQ8quUZGw4Q9GBPgvcORh47KcohFt7Fzc7x8PnuLjOjQCjYCQVfFsOUQZBb0g2vG89Ml
g6LBGELX70MaxqeiK95Jc4iPYZ1+57uJn5EStSuVGua5dr3qzWPevB20AV27ohbQu1ZsdTMlj9of
nWe3uYm54quGoDtpfrxzepnc/XyCOeL+dJRO4EXZNE9enMutlic/fRyrd25+toOWLvaQSbhXi5LI
zARCQaH37GmcEQSGysnLGxtvkzb1dEZeCGtjioHDTPkPOyi/RwmRZ4A9UXKPuhpWQ5PLc1dn9iVt
9bPRkyyLqU9+91n15rH4bWW19w56mF4pdX95o/42bxx2gwc4ME+qJ8KFQNFdESIp+ip+UAVK840h
uQlwWgPIAL+xNuadINaa7Ar/GNkEiCGGsi3KVF1YwUtY5+YBNruHNixzzwi34GdI4b+DE0OwbEfx
V73T8lNgQAdSnZFvM9XNeiUb9EyZlFfm6Okm11ng8xyk9yGQL/4MVlEyN7b2YKqLxCSyc+3w7kk3
Z34I1aLLtejSi1+6SmiJ454xw+eb2Peg36IRwRsUqVeL7fnZqvBBTHGBB7itr4kK1aNoEohkhTb9
KT2khkR0Wdnhe2JK2sXFHj8r5FImTUfBl3noTPSgnW4mH2bvM4oSeXYllHl6h1fAmJPKmfZ8o2b3
Rx91F7etHNbmWEOyjG0Zop1n3cMeUiIkffEDvYBiyryrVZGNgKX0HooIR8r8kcrz4lJkuBFoTZ23
EhXpxrXZMoKDSg7ehCYI7PR32/eIKFrmLW5sX5ZcPzNBzAlaVRcZDUuRPOtJ5z/bEUbXmJ6okNmH
5mTDNZ7h/iaeDitm0xxZzPmtrisPeexPW1mEGpAZHoilfUqbIsIEUxIHk5OkPOjmcFVsvgAh5ShD
liFEKL5li5ywdWBq9IE4211uHcpUdmfL3+tjR8zDPH3kfLbYFYNomgt74kt7WQFFaQbKW9UdEqvT
Hx07eJtYocKAIkvJwHuAhxlshdZ1LxlqIxLp6+k9ygIQDPxZ8Df0jkOkofhsEN8EUYFks7F2bPON
L1nCOLbL9csYtV+mWYfYW/DJIkezToPXqBccLN9a5JlboMGY8Z1Oext67xSxcL+rrlojs8deJVvz
iZsehnYp2K7nTQKoS51CXFi8zzuSB2RpbkM+qXK7AdVOfsyWUtsIEm9TyjK7m16QPga5xPOSio/m
J/O24SoQZHzOYSCCYmvJS+fKcAAqY1tqR4OF3AZKIrGX6I13wez+iz2nhAeiuJEyaW6jOIruXAzf
Kccw8jekNxMlcRCZuHbMMs/OPIVLzew3fFebk6c3NoMY78uicmqT4EGI8gurl/6i9R7L8mkL+2A6
UkPasMCVeyTHfDjiQx9WxXRgSMBSomJ7LlWu9ssIGRL/VnU6m0ABcLVtB7X3hDesyzKL18lQlD/6
pEJHE+dvYdd8VCxsV44ys1vqa8kV85u7nllY9veISJGC661k10hsSW3VgLxE85bK5hbrDbrc+SOh
Q/C1BnGyR7PecigKLmkCG7VSfw6H0nhFDkR4Bvs8uHb5jr26d5RGHK0ZXBavnjhlguh6kpLRx1lP
c5oB2kp2kJH8BhXwcdRwZHSTzo8JO0uFLoXvAcNj4DglAinmB5JBVmpAvepqATVEOXeb2c2W4cgM
voXBMCfdtrnf7rHCgWdGH5/GqGPCJ0frxYb1msSh0RFdIkv3YcpNRXpu92yQtoP1AzKuJr33OoAC
IAtijCaaaPy63FUe+EYfYgtAgeycDO3mvCTO/ee/Bfc1//ovPv5RVqNMorj9vz781zX5QVtV/m7/
a/5r//uP/evfP+Rv/fmsm2/tt3/7YFsQKDI+db/keP/VdKJd/j2CA+c/+f/7m//xa/ksL2P1659/
/Si7op0/W5SUxV9/fuv4859/mRYxfv/5f37+P7/58C3n7738z//+H9+S/tv/+3d+IXf751+Gaf5D
1z0HZQ4Je4bvOX/9R/9r+R3D/4dBxiIRhrrpsh0h4bLgEY/5N91/WL4VePP/LNcyfTL7mhKSCr9l
/MNzfHZIto7MTA8876//xdl1LMeuK8lfmZg9I+jNYja0bdhG3bJnw5B0JHrv+fWT1Js3T8JtkBGK
3vUCIEwVCoWszH9/2/lf8pn/muzbIoo/VSsZnhMVEX1whLZjCpoWTg7T5NDfebwTOqglH17T67eJ
+L/O/itr03OO8tb6f/57Fg78j4LnfxqfhRu/ySAOoad5UL1PDkNig0tVApdU6/TQvX0HDeByF/N3
3uqCEAcVs34YvQzfzzR3DPPUdIfldjmW0vAslvjt2ysokooRnrnBSgtONAOsOajeZAZLmZXidRTs
qdmK0Cm1q/kTvnWFom5fLGKMAa4+nyzkdmcS7jeBc+DINNSOCSuTxf1Uevz/BWG1nz0NqF+fE3HJ
AaWBw313BhEyQP3yqfmDBNOf+m157ihrQupIIlmTQKYD4wEsAXHnkSmPyw1z86reWG2W0NVMuUjh
BUC6D/1nPBmcYIR7cEegDl20gKyvdsFHu1nuap6RWz0RKq6DCtF16I6DuwWnnLptj/ILfw8qlelV
elnugfspX/qfxYA/+L7scclwICBDF/7r8J69x5/iZ33HXEIQ6KDg8705cCs90cZC2DiT9wOU9NBR
DET0Y3XPXNgTiAQYJz8tD4W24ISdS1A8yIJ5JIHE601017MrDoQ6R4R5e1qdywmK3Q5oGDVLIa4b
JsrXWyRqPsd70TMj0BE++SvjmBf31qITNp+zSjpFeBM6TBAviDsovlSIYREATpfliZqX9lYHhKVz
UOzsvDBMDmzAZuA+y3Mj8YCMkROmNn7ThazNm+CbM4GwlYDyjABd+DxwiJBTsfDO/cvGCYVY6LiC
YwTlAgdFO8WeWyNfm1eVvvzlFD8IRoafn16zvSzWMj49e2cSY0CROYRKnvh35c57nuSVIdw+8GSN
MOwgEoAOnxCuTu/dPfdWfHrP2u8OI1kjLLoRmi7RBJS6NKBK1cdueErGZOVAum1jskYYMbDLMR6g
0HaivcfTkfful2ed1q7wc9K9VAQRMtIbYF0U34sCrrWK7OWmb5uTrBHGC2ZehskTPzlEPeryR43h
dFbVNDzGA7Y5DelKN7ejDFkjrFYDvwJQltiUgMpz9zgPQPyroAYNKfBqZdPQuiDsFtIzTMogvYAo
A9pe+8xmz1q2L16blcX9Crf+6RhQ5/5zFeaC7QCcb7hEQQfzWL8WZ+YCTAqefw2w8W0MDzzlK2Z2
+zRApeXPrhqmynyAd+EgPqGucJRd6bM4aOboLC86xb5Uwogb79/Nt2h+2kSPsh3cLTdN2U/q/P83
1waegbHnJHx5hUNZYu7ruboSSKUcZQrLPVCMQSUMmIdYGjf6XHxAMh+pUlFH9chyy5STTFYJ+w16
MIwkEJY8gIUUNEtIZANaopUvdZ1pFpJxnA2UJdRLmqYCc24CqHWGZAb0C9NdjuKKHQck6Mq3UHaz
Spi8KNd5IxTzKBMgjPXg2X8Alg3P1xAAXB7tPF+3tjNh+S0+FhoQyOCpAJzUSbUFaVUATeXl1mnf
Txh8m4gVKr7R+lCETj68tgLK2D9r9XUaZBMTvWL0lGhZVgmrrwOk2coEcWwBBRdoMYPLMAB4Qm/f
vWdI7gBH26krS0LZ2gph/4oXFG3GcOkhjwJumyah1caQggGNB5BW/C8nTiFMPwMnDiBf6EU8ALDV
qhao0+Mzi7RGbi4vDcWAcCf9YaJi03YoREIP4GUKgLbrB3e5YdpiKITxZ6DslloRLY93Ea+nILf+
SAv7iwoUvLKGzBhVvrLwlN07X9S/+xmpRmWukIG3ceJBbKu8MvK+UVfGQZsgwg1MUcmUkYJjFmQy
qKv5VMbd8gTRdhBh1AoUKqo0TtODkgJgPRzAM4J60J3W3f+u/X+YdDB1YBfHyqKavZx2Fb/BwwCg
cWs+gzYAwqoDDvctOWzjQzPMD8ZcNWMwLAZV71LGPy4PgnKBlBXCpAUuBJAyQk0RjxQQNDSKYLxw
TNZeFD8IIaeDd/rJ10BXpeUQ4UwgtdF6zeTEzUx37nf9v1JgPzJg3xMjlF0gEWZSpkwiiqhDOcih
Gj90eMB156B9uzxKyv6VCFMpwlCFRG8eQbpzrkFMG2+ufIbIfASH6a84YUoYIRMeK2NAijYFJar/
eFNOTYhQgrFyvu8PJjjylWKlG8pYZMJlSaBiDvr52Gz4R78E1yXqNVcWgdY0sQhT0hVM3zMRQOA1
lIbueuFv3l6Xl2Bu48YBKBNLAPhaAyWMLD80HhJfbYP3YrEBR4TPaC9sBNboQqnU37krmXBXTVyl
xSBBqo2tR+8tUwMWPqDxT1Kfiitd0K5mMuG2Rqg8dGOCDRuhuK0yo84Afgz0Gg2qGpkdNBxBAbo8
c7R9RfgxSYi60J/QE57Fss6p/oIbGDAuPAEModF9LHdCW3rCmRUlG6A+JYH9Bb2Byg2gUkypXcki
0EZAODLAOoC7lGfjRl3MLBiKGl9drS28b6KoJlgZAq0XwpP1QIsyeL+NDukj+EJAaiSN4I8w/czA
VRmKIr+aKImw8iRrSjHJquigesekPTd4bxLXknnzl96wEYkwbQ86W0nkN9GMBoCo3F0SPioD6EU7
K66ffRWKPUDTC/nKwUvbwhJhJqgthyJHP2Eo0Ho7sg8TDhloAd0ND7ibOsvTRTF7iTATiJdldZD0
iptBVZWPK9RBTKAeFdjagjrOVaggLvG7nggz0RoRJxk/Kq6nQZupjI9TXHwkQ4KqBjAmStnKlYti
KBJhKAEY9aYuCUdX5DsdyA0dj4+oeP1cHgStdcJSilEAaFoB+w+qCo5dycE++EelV1c2L+WeIBEm
oioV5HFLfnB9bhdnFhh4RAYcwxBCteTJ/NUQRMJAUDrj+0jxDm5Q3zf1NVTeJ/9juWnK54uEfaD6
YvAjBk1rAMWxRsdDa0fPLqoIwdyVGaLEISJxBA6dok48tJUhLAA9PzBgr3lxWsPE+cemwyDk0OVx
QU2hN/G1Ge+XJ2Vu4IbTEOet9C0H0EodB2kzTIqcmKxgg04SgGrgAH/X+jycb60zeJyL2MEfXYDO
4tiBmpeqOZB2Xm6dst1FwmahvDaA8R6T4kFXEjCIdldF779rmrBTIRsF6KTJ4O9TatRgj3uovm6K
tFu5XNC+nDDUNPNysc07NN+6DCLzmHnRhufffTphpR2w2cwUt4PLxX9QiK+XzcbvH3/VtkBYZw1x
mhxVcoOrVlBoBsnKiJI/oGaWW6cdKQJhoUKVBxM/oX5cBjZAbyOwewiyfJqrJWQldztBOHphiUww
WCR4kKYby/1STpn5Wfr7LgXbkQgAwwCrRRGqLrLan0YBN2IBampQggpx/vS7fggjVpW2mlCBPaIs
VjFkYeeFohlDQjP3Hhgozy53QkuMCYRFh5Ukg9UMvQRCHALPEYpGN8oQWKoQlAFFpRy8SWVc1JrH
Rw90w26moAhdDT0RsihVZkC0ZFjZ5l/74oZ3EQj7V5RUzeWgHd2pAhxmiisJSeRwGN7KUhUPfeYD
6Yx8jDXISNWxShi9QHPRt/CADgntio+g7Qh1vrJB1VkBII+ZgOF2E0DQB0xYqCxueIgd9yUYrvgg
kk7Amk6mFwPgXog5VISattxOUu/vANBn9/CfAyg+oDfsl5n6IvKocIAASpE+hYLso1oDeH0UFYyo
9ZHS5jKOUNODyE96Ucoo/1xeHIrd84RbUdk2a6M6xnzg6S3rjloHLUaIrP2qdUH4uY8FiC6ISVJM
rpJLzsS+gjMLqhrvy43TrvoC8e3MNMas3KNcuITMldiLhjg+pADNtBqoTtkXdizt1nNQz6MnQNi0
w4rLoSWqBMJXMqrEpwNEZl3/OD6iOuBRMMH8C9qEV9SgOCuDmxu7tVEJpzkOfFMwDDoBJ0/Io45X
fB6gew4EEtT97gp528165hlIG9fC59nob/TIE660ADRWKwb0iPdQyJfdq3fwBJ6r3XWG53I7xsms
9MTceyu3A1p3hGv14NG0duxGd8RbHaj3UOvqg4zVBi7Qs4AAvVueSJ4ykTzhS8sWlG1tW7KucvUv
EUoJ7/tP8XG4A6n5ETpzZWCFNnced9mhNyG6CvTsYe0CNA/l1ozOQ/8WbExFU0BBAF0PbnsB8/5W
3tTntViDdjbxhFuVPLlhQboCICJX7PoeyOIJlNpSabViaHgNmOjC9s5jho907K/Lk0kbEOE9NVkt
wYqmTVBmqfh92LxFvSo5Rcl3pjzXHfs9ygqSetBWojWadyL8hw/t4Aowqslt+MgGv+1JiBU3habX
8nBE2t6Y//+2QByIXTgOFfUuGKfMeH8CxZKLClHsDECTt5Jd66EBoUYTOn8Wa+F2obP2YBxLE6DQ
u9K+okZoO1rXylCPu8SCj9kz9vKn0UZOmD94l2UczRGsgwVxV9tBBMA/gqPyd4EqR9i6rISsl1XJ
6KqdbA58+tl49bEKi5VjlvL1HGHblRaJIIvFvPat20MPJ2GOIgSgl6eGsgk5wqDrQe0DUCBPbh5o
ToTTsSqvKWQfw07TWR6ini/L/dAGQVhv3dQ5jhgGV4UZpq/9qf3e0vrtcuM0t8TNvX7beih0S5p2
wihUBzXfEIw6JHtuE+/b0MjO3Aaaw6/qOzzHg/zUHPor79ab5Z4pfpfEAw6Q7+wmCWXcbP0+cWCd
SQWcjc95MKw4CZpj+ooDvw1txM4FSyeGVoPuruUhjyqCw18FO8WnD56GEkDmh2i4Xx7OvGNv+Niv
4OBbZxAvVwYV1E9uNzFG4Kl217320V7WtiEKdIvmrxRI1nJXtJkjvEVY5QoUhavJhR4CSNZVAGZl
D5y6RVQMOy7OxrVbB23nEcbf19h2U9hNrlddeihClqVRtK9gZddRLK+5qbeFxFelgQ5C3IHjjUU1
NeR3lwfJz53cmFASQdj5UhKoGmI22fGc9jHbVm5tQDV94121h2zT7VCkB7RCcPAsZhut9EqLqUhE
IRxSnnldDk8/JKJdix6UHCCXiIKFFGD9VpP3XdBCdhMCRY4WJt5TEbI+YOFFf1ke95f7+Oe4JTJZ
2fNsm9QcgxpeG8zIzmTWjmyq96EB9jiTMwJdMRn7b7CylyhGIpEPRLxfyV3VozvBjjes9aE4nQUG
uq20tolur6NEvhHxLIsiECAQ3RpQduhHGdoFBfcojbCiQ7jSyW3jg1LDTyfWMUUyZR36kHeSi/Ii
c7CizXRQVkLS2wYnkcnWIgkDNap83lVSdsMV4Z9ZLbyGVLbQac8ry347BJBIZxWzhYpClolzuwHy
dRA+GAHJZaBHynF3fOmizCKYRTshbjU9LHd5+/ySSI8F5EQggDUKG43j4fx7CGngrCx10MXVtidn
oF+RUumZlUVtxeXTbkokqrZGtVRTt7Bp1fE3gQFpIj02UHFrCjvfXgtZuNvLJbPz/99c8aAmLV54
4R/HXX8EzaIhWYyBV3scZpz1yfwNbRTKrTmM21tPZomtF2p9xmUdhtQa/gZ0wvveKraZ7VsQIDNR
NfsKFWwd/NVGr69sdorJyqz4c3ylz85S9CruyjaLoorX1u4sqGg+yXCEy1uD2oXwswu5K8CB6imj
W/MvfXTfyX8iFI8yzZ7nJB1aZElx7UBGs9zb10X5ny5PZvmfvUGfQ2MEVRrdyobuggWmLx0CDnB0
ig6CfhPlyToYNXSotuup4W8TXd7KphNvQwMMDTucAnpjJCuxOD/P4q2PIU5XXpOnKe1QGRy4tdW4
/aU+lE4f6dk+MlE3fpCfy3O0yazCaHXewZuYCQpB3Nx+ORfEmQuqDwAZMyxuapV/wJf08l5ve3PL
6fKjne6UfWRDp00fLHWT6WcWO4s33zmjcUDN+Ba/QbPp7/KHzFHsP6dBItG9UccwENrAmqTt65Rv
80g2OunU4j02Kdde9m8bqqTNnumbocZRqUADSxhBRr3vho88O3EhOFg/lkdAa52Iz8dMZUT4chTS
ojbYl+/HBhIq9ZmZ1hADlGBBIhG+OeepnMfh+9MIegxtcvLB3JxUM5lUlVsSlDNUFsiVlK8ep7F5
lxnpV/caSCT9nDhpZt8bZoNJCjyHMylyZl3OvzCBugaRnlu6tfykj9E61YNGEiYvdNPgjmfAJMh7
KwZ/22dKGuFdMlCxgbKYwfMEiwLrUlDAFt2qgltXYFYGvVc3HEMFhCyehJxZhzrYFdumnD8SiRMG
q40cxzkOcu/AXLPtW2Sex3fQKxiZ5ZvLu44Wv5EgYVQwx8M09wEqBwf0CnppBCYOAx3atkZtFzqO
n4eVvm77KkkjnEWTaaM2JYh7tCuYHxUoFB9lAycq+NyfWZw+/jk+rdWpULw0KHV+bjomABtzzKIz
CdkG0Bs4j5ztb0CJYPJGgF4DO7Um/YNDSgIXHgvKTw64TM2HwQI3sFFvA/26PGyKayJxxZw2DL44
R5R9ei2GR5m5jh7oSbx9MK6cf5QNSkKL5bRDOeuEHjgV7MrKKc0/hxS1j+2Zr9/k6lkGw8nyWL5S
ETcMjYQaFyV44UDsga5Ok9tbsiMaxak0UKWp89vahA7rVrkrz8UhWkOAU+I+EnoMubGiqeYeKzO9
jJ8TksaFFZhnWQcBigliCjPC0QZCt7UOKbuUBCSzQgGLltBhjntjeox3ubGV7izeTKyrsrJiPMXb
k1Bj36tHFXXnnIvMviPv7i+TAU1f/QLFeQQRnH2KDbyXGdC8xwBr6xGS0sYappa2XYj4BUT3WQQS
Ydyhys6AbtrMfMHV+xQS31295yBUjiBxxXfys5O8tWGI+ERsNTXKWnQWHqFcs5PM5L5w1R10t/AD
870eOqKOMu9zvPXvQdOzB9fVmm+jXFJInHIIVfuumy1P4/Tmfrgqm+6J+ZA1nTvE0ClfychTrv7S
PzDKFTP4UAPg3GiLyunBRerBGWxwq5g19Mv1xAadjWZgjNvxzFmz9MPbsjXyFNsgccsq6qbkdEDP
nRlbYHaweSt3EruwM3O+isumrAeXcdvsRbN0GyM4QE53L51H5w+AditeneLeSGRzpPHqpFX4hlgH
gQ0OjsZam1lKXC+R2OagDSeZK+a2tSOYGbjM9qLKSCF8OcpQzACq5BKDnm95NilmQaKb+Z5tZR61
OK56x5n3gy6ePD2x1sCIAiWxoMzu5lv0KINauJLng7Yxe9wYIgeEoHeDGUJXRq82oKc0QPGDwBna
lzoYinHT/Hh58M3YRm0iGEj0cuVWSxsmEc3wMvhDvxI2k/ARtqdBdhkepDfeSYmcbtzkTGssz+dX
VvyG6c/V299HLKReJoFUlMNdU7KTU+lwNhJxVvvgW0+4CjiDI9qsze3qffKx0qV029sohLdJBRDK
ehB4x41dMCfT3yg2pCkNYYcQ4wTqv11grWWKaF0RwUyuVTI4UdBVET7ILR7/+33HTit7kRarkyhi
P4ZMCXgl4bq0V7b+UEGG0EMvRp3OnnRItTdu5g+rZ2ZHZqXLL1zBjeUiEcVQBe95LcaAgP8GFd+j
YJcXaJrsMmfcFGa1nez0NTlze1j4I3OQz7kTPgxG96jtQCN79I3Y7G2ItDnlNr+uWg3lnJSJW1Ez
1pEqz/m+xq5yXXQmW8UVEgSfVrVNrfSSmBAss2tLNqQNWAp18DXD+SE4qF5BUGZ7OmhMDsMe70+D
npvs2slCMWYSxtxAUKzn51NNOEHO3WxfQQrzkvN6dlzDMVJcOwlelqFdC344uAufvw+jt7p7FVRo
LMaWJ0NuILssG8zXfrq16IRX4kH1mE9zrnCyNVvYxDuIaru4noG433MY/R60gqZoyDvojiNi1hzw
0zFGZha2vAtwvqh6bCKWNfEEs4HspT5fHTK9R+I3NCB+rr8KSDyAgMMYDe3U48hNHBRUuZ4OJqnA
US1tmzjtpt0HFgZnrZWbfsEwbo2K8HFge6ugjIflAR/MpnNBF+RMiBpjh8V7pGdCzekYnsXnykBl
tiM7qhHay/NJSeZJMuHzUMOW9cUcivuP+Wt/mbb95+AqG/nKvuf3KPmyp8f2uubuaHuE8HYen9ds
MAeReBAD0/IFXI5GVthe/pZCbKtqxzXXQDkzZMLXiUI4QecHHXUm+OBsvMs/dnq343ToU27DDQoo
LNGBqhTUOR45bIPhM3e9U2un7mA1zgZlSVvIkju8jTdNq99AWNlei6RpNxISiQ1BbaEpZHxbOWxS
YYsKIo+7U6prBAq8rjDw3FGh7oLtwFORHEf/oiLFCs2SZstKmzJa23KU00AidhyLZxilAJMleFN5
nUM5nJJ+VIq0sgC06wIJN/YUKUvZSMYgQYmmh8f26D2Wh+gU483FbO+rTe1Ou3ALGcnPesNvih1v
+05rNg8BAr7lrU3ZAxKx2YahB00OaFfdHOWapgQ+SH1o+OcJXNmGpvrQ0SmMFHJDejFEj8tdUpw/
iVMGbW4y82zikiRfk/oI7jfe+xtqobXcPO2QJTHKDRPFStVBbFbi9FTW+YN/Kez4IF5n0jyDWxkF
ZWuQcGXQ9WXhIGAUUwTlcl41euahB3Xi8iBorRMHpDQ0deMrGAMjXdTqT8ieS3CwLLdNu7yJ88J8
i1mBMUymUEXjp+4Kmth5u9UPyak30+30qe38a+ZA/IPf51aMukNECuWpeMhXAtUvBNUNL05Cmn0l
Q2351/K8hxf+yG0FG9qR0TYKdc/K7kEdKd9LB/UEJdEHJDJxDBW4aUElEPnm5pDb0LvbRSspTJpj
F4mDUgijaWJarGL/CWaNAy56wnN0BlX45Axgn/oUdsUF6mF38mV57ml+TSQ8itL5ScgN87Z5Z56n
eygaQ3Gk+hvZxSvU0cQT6NqCSR+3wrXfim/l03K3IiWyEfmfS55ksg9+BhFmfmncIHLFaRNAowvx
oL/nz+kfcMLipm6ANvMJNPY7CIVmxWO4lS59vwE7zyyK1oEVFC8g4WH4FB6TWi926lshmf0TmOz4
fXC3hsahXby/8EnftmfZa2Uz5HBJssPvmm1oQVpTnx9fJjy8BK+vr+xmsiZrPnKKlciPZm7ESVjx
IJfuE0xPk75koOGA+pydrCVmKI2TqOw8mnyo1KJxQFus+D5cWVNas3P48G2apC7H+1uDZhXljStj
UH2+o0pxxUfQEsgk6BpiIYFYQgzUHa1wM099YLBGYkNWV5fND8GoTzNUcO32SrtGC4RLkrq6byJB
AOH5VntO7I7VgQKaPCeWUMECgt4Ng9gTSZcNw+hSccnw8g2WwRcwBvogtt8LVl2CLhxXmhF1Eoqh
mOFJOC/bzhca+obD+rpZfZvoZKxFRhkx0e0OWncwV57dhCGKqiCuFu61S7dvHW7PgzCJOYRnxhTv
qndImPwp7hAfgW9AtiXJZp+bXXqoToPl7UEyuvxpFNyURAK4mTGs1aHAKil6aIWIgicbTJ56b8vm
GfT8RmdFumbKu86Eaz2svi5QTnASyaz0UVl4fYm4pTA4WzbULQ5w6FletCO03e54szt0TmpCtmh5
nF/4g1tLQLivQgbTb9vXyE+/i6JeFCbz5qOe7QoVpNZJ31kPfPLWWh0ALcNBQpqHPk+TekRvUNEw
RyveRAgfmk33xlji9j26zK8IicPvmftmLdD8QrrdGiHhgRKU0U2FgimFvNK97/OPRSt8lAqSqV15
LYPsKPW1A/Wxo9iXlp9Ml7SOLL+CrG88XiJFXCnmpKwsCXuWmabN27BBwDsJVuCjPAVBlKRKutzI
K5uWNtSvtOc3exLTPgBpSsu5ojNa9XHYc/vo6uPiye1ku3Ei3xj3a49tNAvhiUAqFPMGJWvorLPz
3bCpTumu3EUmALTHbt/tGwt8qid1E1nBDpQz/T5aKwmjZTm/gv7vw1SZVkrYAmcKUlZQM8bTW7QZ
LB4G+TurIDHPU8NA/jfHnsHD2yl/LXdQlbhTrORVfZ4euz/x7w6aL4zCt4FMgZ9BYihD9o3vLWho
mHGObCbEdZeHMa/EjZ3/FaV+a37oeIYvGcwTg8QTwH1MdIWQhsZDJ3CtTpUWdZGFHVwVDpEkoY/e
YE6Q0rImE4UqdoL3rdEunNB8UQzfGKw1KBh1jxPXqo4Z5JQL0GF1FlDgA0QrLtj+H+WSbYYd/y68
qo3uiauIQUos8BVKfZtDuU0SaShzOGT/ToIAhNSEJojoV1aIkpD48pPfWtdaEBF5IwYj4M1V0+8b
vXTXSjJpSZ2vJfvWOLAJdZnOSyM6AF27yTYwElM1J0PD6SUDdINgvNNlnd0XD5CrNNmn1WOMEhR/
xT7fuhZ9iKaP87gg2YMA03cim98CY+Ool+WtPd8ibmztr1vHtw7kie8YOZidOnNUkRvrujW0Em1J
5o3wreWij+qwZLDg0NNwmWO4hZz82Vv5bJrrIlHRI0KemOPYeWK8u3gzO8oQ2fbh0K+4FFp4+XV3
//b9ZQVeknLuIX8EffwfwWxCvKhB/cHxrkWiI4GIu8axccKXNdo06qCIE1YJlb4vZ2wjdP60/D53
gPLIILu+H6JdsA9WbpQUSyQBw0MmTHnBoBehh75XqUFSSN1CYHfl9YVmLiQ0uIz5IfZ4TFwCoT+9
v2u26U54GjatGbuV1WyKzWhWBsRzXzPcj1hHuV9LyVG2HAmbjBmt9pUBJ2k7pnoQsHovMFYcXbgy
MzugsbQ0WfE3FLMhoZOQXoni1kNPCvPWdY+RIqzMHm1xCKvxerHr03kIjIa5YyD6JP/hkE1ctnba
piYhkUkJPUo177Gpram2umflxO/iSwMgZryd7oJH79oc61AvXnN7pUdK9o4lsgmDP0D1uUWPg80+
to/t0d8JR6ROTMnK3WjHmMK7DOBLdmHNNWJG2jbgf3qeUerwSstG88WwBEubLoEkXx8+VhMktMUn
Ts5cgp5V3KN9hTlwb9KhRyFRpPvb4M5L9dpWbc0FnGgl+0nrjPAJeaTUKrSncDXXPDusoJ2tJSuR
9O2wBgIoP+dJ9Ct2CGIfWYy79hg84k7GvKys+u1zSyQRi4oWhwwzoWnBVS6e2z3lbm6zb/7nWqke
7dvn/795Z7aLRbbk0AESc/1ncgUTf2KsUU3TGieu+hx00yFTMH+9HT+I5+pQrkb7t+1bJBGJoIGN
IYuNpsNZvEdrdS1+Eoa75Wm/bWsiyUjqyf7AqjHDQh7U0JAHQFiyy7dNaOTnte1I+37CnDWv7FWw
16LM1SsAg38cGcD10rUwjpLsFDXCdDmfhWx7iRFMp+HkvXYQITKSs/zQX3yUTOqcM8Q6yPdAPyS/
Lc8ZbUCEMUcqBxHZAgtSW8Nbsg/Wwp/bdiuSkEMPsgtFAu1rl8+unvCe5Gtsobe9m0jCCxU/mlqW
xQc3W2TF8wfOSTbt2yq9F+VtQiRRgzIouEDKBi1VyG/cC5sG5/Zg1aD+PUDeYOUcoo2BsF5opLZK
DQ4uV5Tjwky9yIy78jDV/VUo6kvlNYYMgceVzmibioQOyrWmycp8wZ5xmCCb2Sk2KrL3IRKFjcG8
sPvmrnHWqDypvREn+FhPZVCBFAVPlsi+AQcONgHvL3tWan3aTSAMeEeFQP3U7/qdvDaflHNdJKGD
SaVxkZThlAi2olU+KHvledjGO77Q5RIPFKC7CvblKek3KkL8NVw3xd2QUMKg4KFwGiLryKgMVNYb
CLrGVtffexDTrBpJHyAc33T3y3Z6O+0jqoRnSDNI0Lcj0q9icWxDu6tfClbQ624wl9v/Snr88yYk
zroO308UpMAhOxXNOVRgOsAnvOOdGMk0777Yty6edwwo2NvNLjjKm37TbhgTalSmiCf8Nfr5r+Td
rS8gj/q0q7Q+VnCm7SDeZEmoYwh3zX12VvaAMO2kO8AfTjWQbrmO52XUc8h2aAaAv6GG61Hd1xZY
/rZrTwIU/0ViC7PU11KwjCA4aCqj63goHK3gXGktz07h29GtMEKtFcmI+0GS6yp2YyytBDSUmhTI
BP9sumHAxJIrAwCRLioTbdS15xfF1oC8qPa9PejFPQ5eXNvl8/Dpvwyv4amOjOqxPi/vIUrcQKIG
i7L1lLruOdfrTSR/R81o2gvU7VEIutwB5V1U/AdUUCk1tZhVVzn7sbOxOIfmvnSiS3iQ3lAmsM3d
YJNvUxuJwsrxjejIreIIaQcDiSMUmW7ixhx9y3fxRXgCTkcvDlBbu+P1v8vDo+0MIrho2bKRmhQ7
I24eGjHX6+F9uWHawhDOY2RkpoIyJvKD1TuA5HoJgTERqnRbLdks90AJI0j839hkSsfWmJw5bQe4
zUqzlEoMkaRHrZOSz5MAJ2VcqBG0Tvlj1PgPgiRA4Ei0ew9ZJ08woWVlTjUwOFDI9pAGXR4TZTlI
KGDCxOwgqnC5Y68+xUFuhUm3EqlSvDkJ+Us9CYwDkoT0TTvAUPJ229QxBCj7WRg7XLMWWi+EO0gL
v5n4Cr1wpvgwbfkHNtZTxzsLTzNBCl5/UL87AjImbiL4hl00W4zzJ0NsuZY5pmwLEq7Xe6gejeZH
bSFM9VyG3vATk/0yEiSRevHYTbmcoXGFUa1RyV9BRWT2Ce9kqgqd2Go/adyKz6YZP0k3CiE1lWEH
JHUKFGCAveucbvgzEEfyvnlYLUidzfHGASiT9p+pUtDMmSM50+6kECLzbbVRtOGDreJjEvi8HvsQ
xYNC9IkbR6dkQjsdtN85bxJAB0awaGB7dA5i8eoKQW1P08W3VlnZjLSdQIQXIUimeEYFWw8T/REg
e8vgJaRdKQSgJA5FEiY3yREvZSIa76Ot5JnpA+Swd5yFa9SApOuyN6AYEwl3YzLIKvIaLjTpCL1b
Kf5bKqIN5q/toIlruB/KJJE1/ZA/Z1MWCt0uC+W4OH1RqkBn+xV3RnmihbjXz+jAq+pSmiJkpAGE
t+pLe0gPH42OumNT3XSHYM1U5t16YxeThfwt5GgZBZTreM/rbEWP9WLLbdJtZHs2UmvaOTGWF4Ty
ZAR/+XM8vArBMjEPkMwDYZaBYEd8zPaqG6Lid05Ta0boTFZgxaDIf1FWMjuUM0Ga//8evJVKH9Y8
cl+N4AOGd1SVy/JoaEtP2j5IpTwQ5rEgas2sWvvLID8SSCsGQrmpSLPD+fbVST1pUlHguRxazld5
99Htsl3nRM7yp9PmhDDtni8YGSIeSNsPTwzznAXX5XapG5a4EIwjiyxUhs/ud8NJ3cUHD/xh0CFJ
sGnZJ+08/m7uSThiFchMyPaIu/xOdtJUslS1dYN+NYihWAQJRMzKjmk0GeMAXN4pXOC198KxM4CN
n3HYOHOX5+vrVfmG5YmEgYM3ldOUGRqQbXmrduIdY/kWmOVfRBNQE4eN9GrPbxXHvyZO9KCcmW2g
6SMu/9p2+QsoqjEiiVusJilWlQFfwGxq3XPEHZTbjW4HgDJK8EczPq2hBmgun8QoAomBh/V5TlvU
QNZGaczYeVSyGr/09yTuME0SLZx4dMCzyb6JRqMe8GjQalclldema7a/WwtGGH0vsvz8ujpXzcxT
NS+YqLuQQUMFhbTSybz4t/ogbL+bRCkYmwm2H4YWpx4HNtV5UO/3mtUCz7i88BQHQwICJ2aCzBSP
TpramlMU+oQHz/Bc3aVPyx1Q3OMXavKbB5PyvGPiER3kyS5BvrUrP4LyYbltmp8h4X+BljblyKHx
stg36SnngNRi3iPxwQN6SPb/l7Mva5IUR7P9K2P1Tg8gQDA23Q8svoZ77Fu+YJERkUISCBBi/fX3
eN6euVne5RnX2qzMyjIjg03bt5zl6Na7xn2o5g0Fz6iTL7+/7YVGoXcu1hrVrLOxNWNkdOxcO32M
DquHXL3a6C1wYnu0CbMewdhGPQFyujNPei0fvsLVXpgW5+hBP88rmMzi5iCYgHq+3E6Hr/DDF8bq
HClYk6mYR3ZqgDYHs3xE9RwH4uH3H+3StU9//8s8aLXrcV7jsQf3hx/86CkofdMXK+VSsnmO1Ztz
zqpmxMWX+yG19vXRzfjt2ln7fgyEcfb7N7i0R55D8yZq2fnsA3JgXqqnFqAqKLq+BylJ863J7L1c
fUUcuICs8s4FR11lbF67OJind5AXSp06aNkXCTyT1951ubIS8QRu6m0JtRL5IMHXwx6afblDX5ph
Z2FBt7B/hgWhjAs3Hp/UKrwPwGMJ4T+RLjuT0AfQHkHx/qoIcQG47v3Erv4yOyIOpxQJkiUqiOxb
DXr3soKJMyhQ92yTp/OrXM+H/gCsSgqsurqzbhcdC1T2ob+2gr95AmjZV24Il1b3OU4vF3TwnFPM
5c5xccPu56S8lrsgpS/V2/DsvlANBkmRsIMDn+bEATsrZbBU/irfuhQdn2P4tOPJsDhNs+oYvagB
g5sM4JShx522Sblvr/KVn3mrHDheoLe/6Naeaph/cdicY/lKeBmOBT+9ND5+e8SpnMCU2yS/XzoX
ZtQ5Xo87TQlpSVxdijFx2h0fDgsQ721414gvXuDCQXYO2LOiwIVzNW4xrPo3D6DqE7HBvvpSJvfS
BzrLH/qlWGqIROMDjWnor/jGAfE3Lu0YLoETCtruRos0gEbkWt5Yp21n/qKSdmHjPMfwKR5WAz0V
0hq68SygY60beHx9cfxfavr8XAS/LLxaigLFC7xWuR3AX+zWw5V44PsqC1N/Ha6cMg7f5yv6RSp+
IeH4ud/9cje1lPakTtA9mDfGZlzitvmqDXLp0mcph+i8TovgdOn6I2AuvM6+aoheKs6fY/QkbCwn
4SH9VlfuG8rjGP1n805WlR03V8NNe+CP2JMzGMjd1Feu3sA/uNz5r+7V/MXcvrB8znF8Vus1vA8x
BYYgiKv5oadeYpX3HHQdStPfL9ELVZJzwN7s0raoA9wjui7AhOuuvsL4X6rA/Zx6vww6K1BmceEN
DoAobOhWw3657VYkadbd7itZhwuL8ydU9JdbWH7QDsLU3lWxqGSo2bEpm0QArOkqdvB9chUud7//
TJdCznP8nquWzhbTAi0jD539NlqraVlZBAaVMJuFBGntTzGcHzcz/VSIn2a9bDw2rX9/90uDdJZ2
wHrAZQ6FznNNyAryTUkIEsRUmLg0zhcgO+dSMPXz73/5mOPoU1SfOxQ0Sp1vyjyACiiamOuaDSqN
/LEBSrkogp07IKvva/5OQ0Y3bZ13m9Iwleqe6mSZUM4tySyPQbFcFaEfZC1p7bh3hjZWTjGkrA9V
NnAH2i3WUKy6RgZx00mVMFpEKdproKr4RbQrp6JNjOQ45EuLrr3A79dirOlGS4K8aJmbFZcOuYWM
f/4sh9zdFliu30SRLwlAY/njNLdtPCoEa8vtYkVitegIkqJ8YknVijJlpoT8uGuHW9vOvY1Vw7XW
jMpfQ69gjquxEcCk9H5izy5bN2LUSV6YajvmE1uF9aAPVQ1Iiet282M5jXIfeLS5j6qBxHzS9UvR
LGaNx5xwXPfdZ48yVJYLr1prnLnA/xfA9wEGTjZWqDqYFkxuZlu0gWRaPWZeg7PGDmoryRddZaPQ
xcrVYObio0ATWkbVylaGbXgzVPAEiCCEyPi4n8py2FvKD2PqQ1t9MtJOlrwPsjpkYRw1eLZyruE9
b5HxAN+4YtXKXlzbhVtuPKPdbeBZdWamZtqIpp8ePMBbkqgVPHEW5IgGbP6dqUb0boSgX0y8S2v4
LOrsvZr2PRxTr7wDWFGpPaLw4abyKzD0hWP0Zznil1lt+nKS/gnY5dImYfpzHqFxL77ie19YmOfQ
VDErzNwTGKc374IFsac2MloP1vvv1/2losk5NHVoiLO00+n6d3DgxrCuJ1Sh1AEryv2i/HvhA/0L
BtUT0LU7Ycf66FiKV6PfI/HFsX9haM9Bp1RQzWYXB6horycvsacH6ITGhaUSnR8DcftvfqTTm/0y
xHBKg3KSg9uwN2gJWdmQTH7Mkkfn38SNnINQnbwfcj0hMm9cuCV0id9ea69JZPNaEicmdK/M8EVg
diGcOUefLpUVhIZNEEduUOXHexhg3P/N7+T++Tux0G46hT3+auJ97Fiv87xduhtXHxufJ7bVrSYW
ptT9ooR96U3O1nU+Vlx3Jd5kHGUW5VfE+Up/5VLwap/FfNwmvJ0k5Kutfb5zf6gHgCR2NJlX5VFv
nNv6Qcn4Xjz+/rP99fog56DTUVtRGMluuSoDiPz1XqrYbVW+/P7iF8IKco47tThtpfGhCmqjzuyk
1p2zUVAGGZ7abQHYjvVVK+mv0yQSnULMX9bIHJCoLrvTfW6DnXgN1ygoH5ytk8rdsC+vqwNKCRYE
/qoPb/9V+Hrpy502zV/uyVRZOkTjnqG5q8bruWZJCQmn33+5v55e5ByXOjidP5doVl95xrHTsaIk
1QIEu99f/dKjn+76y6OHJLJVOWPychY+zBXO9dBOeeV9MRyXHv48nqPSLJSMsK0hZDj6sCpZTfmY
b37/8BcSF3IOSpVwnWi6qIUiTq29DzJpnjUYidQMJzNJHQ0r7nVmDbuvMEaO4+5oQZxdDvWPbTEA
wNragY494E4Sp6ucOFwkpC3JKFe86kB/rRc3BkHWZNwPyqzQobrzxsmGAW0IvvEX4/vXJys5V9uM
oIhV1FZJrioyjgkrToAuw/QBx7m1qQfvKx7sX+dYGNc/j7RXQcXPzluCUnJjfQvCeUzKSbAVU9rc
d6VVrZsq+mp3vzCtzqGwfTgPzsINuQrattpUUKSJbenRGC6c7RepwqVbnM7iX2ZuPqINQmVUH+RC
hnjs3L1PzIdl98+/n1wXxiU820h6xxXCVpY6BH3QbwKI6q0FH63E5bOXNaH9lZHWhQ3rHAOrDQmW
gFL/yhOwY6cebbfIUKoX28CidCjqUMVt5/h3k2TAOZpSfPz+/fzT+fSvFTFyjiMsQsvtLMrIVb00
FphyVbD3eCdhAhLJu3qx4B005WkvW5KgBYGRxNFWRWndt1dL7acs8r9ZtiBpWcyQnzIhVBYEirlD
IGkq6vbRIad+sUFo72h/B9sv0MntGvypoANIXLj3uRpufToYaFhxqFrKYi8H+RJVAm7ZJCVsXk89
y5q8/1GVlMc6mlt8ikGmPh95zCoNHrOpNlYw+zEZmEiWJjoQSMJYLaxLmyX4UeQtTVrlflW6vDQn
TnPxlzk36bB05dLMV/1SBX08STFnrj8193nBreue6K9KMj+bHX8xOOew4aGRwKXDMA1w++LqOq12
+UlcLf6ePnUbaWJ7DeV5O362EgA1P1Cw3Y3xfQ/tLb7mCVv/YMk7zqADGmpfoU4vHeDnmGLJ1FLR
aIRUdGwn35fnCVpeJ2X42zGGkEL6+0np+D/f8K/e/Cx460KPhca4kNSGkUWygCG2jXwx2DFd2ui7
8nWgYoYcLg3kINDOK1ioEyJccbcUsCtU/QSH8mWubhoZhXGLkq+H5Fj4w24w7rSsZ65yoKBpH1RZ
X0AeEDljgS6AiqYh4aKPTEyIBHHUcTtMo1xFQ5P1wTi+W1ULS9E5N6uqYyibU2xtc1FATNdS003f
CndKpYtMN6bW5LrImLGk7/JytjYRLvUKhdWTBWERvQxysdf14rtrChdNFuME0J9+yVrY4rj2O9MR
oP0NVhjOA6DuUkVIo1bWMjZ2pktnuiskLP1g3AFmpYCo+TTLiK550fXPQGp6biZgBb4xeBYraYjq
P7GZWTJrFsbhsIjW1DMsDIYr48GWuvU9fZN3zn6yaixm7kRxGHVyU0+uv6kWVcY+JBSBzBw9haZA
2DVpCzvzo+1Qess0LPgshQfHXHVvC9vSVbw4dX2lXVWuG8ez18AQwgBElyDJo3YEt0fVwhOiiiAo
CFDRimlV3TU16+9mpAB97I95f/SsEv0GyBihmDL6qjjqyEMZgaipjwXEpl7bspz2vXBYZs3tCMfF
qU9HQcN9BDPVV0JycLIXGkBZPPfBl26AtBkxhzyYayWYTK92Dvz/WEctCjGQHPdmfcO1dx11Eyza
w9KLZ+nphHnkavDgSr4oA8GwMgCunQqVWIEbxmSMDmWdjwnhg38VyNGFrr2Q4ftJAAKivZat9/1g
Q3opsCrvlUYWgxoebBjvIk0/PL/5xt0K7DSlozi31JxMuYziSrVvVhfoAfwj+D3xEV2pqKlvvKib
91NQqBTqNkU8uBWwRW2ktj0Sz80Erec2pgOfVh4VYSJE9yGVFe144EdwI0RXgrCCrJ1KRlkLNlI8
9V21tjGSr3kvvRvbsqFC5cgqZjk6rwU5joYCNjPed21fJpYfHZqx/Oh8enTFNN8UXQN7L1l5u6G3
X5Va3MQ7VaR9LqbNbPyPmTAc97S9duwBur6wGostXzh3ui2cZBDD6ZyxvpHAb7btbNNUB9Gtw7Hs
uorKpJ/F91I2N4y3djobYm/rEbwFFZTdyiudZuWdqAwk6I5NC0dsCPpCIqFz3ttW9Flew9O7jOZD
bUcvdltPGPva2w69cwsxsg8lyI6XOEuaYvnhhyOkjHrnW8eDD7vJ1cZqgiegBsh2Mi10a0pjxwsD
y8boAj04SmVW4ouhaUWeugXUkaEreDqw/obl9dGxeINjCNuJaPK3dmxPhtaVXkXCbpJC5C2SquVV
6alJI6vZMGe4JYaGK1T+gEZvPTOsSTQem1zfW8Xw5BFvSsJR3uRBCRG9Xog3SMaCGxzJGxo4TzPN
76XF7wMxN8mYkyIrMZjJPJB5LblXHBq/qjLLH8JtWU+7zi9I3AAftp1dBxKOrt7Bc9tblbnvbWdk
AZtA1la2EDYmVQhFcs2m/p0CYXo9WxJSNY4D3nCFY+BZOYOd5C57K/O23dOZFIdehm8lB+e7L8gO
PtjyWEvqHxTvrEQyKlc+sYtV4/p3NGD8fsgLbOSNzFPJw31R9N+LvHwql/wlgj9T6pjihnpdfpyi
ot174wDvSXyffStO08Nuh3Xb+zbs7DS7XiZGn2EnfmNUdVAFtnSPW/Mj7JxQ93MsBLraegjK5tXN
Z/TNcv5tDO1nXtXLk+Ms8ntf8Wnj6ObKWF0DQ445xArzDOZaqRuSiYBDUSAs7+qI2XG9DHQ35TY4
zMuIcIdDwT4mbl/E8xKujIbZU1WVK05GcxOOodwKS8FQu3efmaXr/TI7/htXjFqxhn1EzAUwmjat
9rInFMETRDhcmLEVc9ou8Emqgzc2lEPSUnRixXzf+2ajOxt68TLJW4CLZZ6QyZlXCiXs2M8j7AJU
LPeOyPu066M5s+2Qrap2uj8hURM1eDtvGfbCG1buSEQyjnWTlRTz1OseoXZi1op2OmkihamoaDYJ
aATQ8cA8tqlLO/Xbhe0C3QXvYTlOwAG72LK1gL9U3iYVr/smrpXB4WSsdTBWGm85/VB+reFYtjSZ
nv1rSstbOwgFTtg5FUWQjkObdh26JapLFJ8T0plrvoSouQcLJNBRUt95GqDZYEk8Ka7Lor5iZrri
WCHUgV8d9cYX3qP6MlntRo7ooXPmgfk7tmAj6eZFW3MOe0qO6vwE94JGx3XpHoE/756GgZ70f5jZ
dHlOnmVoHdxmhuQyCbIeQpHLDGqYAKwPls6roqaZrKZ4nLAqcQDLQhzwyntdEtgAkTHmJTtiZrzW
kw31ubzZYF94kBYk0wQw9DJw9nWr9hbrdkOLDTNUT6dguQzYKo+8KStGW60rOwcRjTsIvWme6YnW
qIXLVYsSWa2HtSYGCyv0ghsxjUuG8GiP70LWpdArbjWZW0Y7ayg38HfMAEHNwp7foKi+qzFxeKey
OfB3PoPI6cKOWo3HmUMDl9mpPXGSsaLfCA19A0h7xpo7Y0ps99CQcYI0ZhHEtbGmeKCdHeedkLBd
yttjM+XQboLRWoLEfluGgLdGzrWLRDa22LIeWg5xnABG28Wm6iAm22h09rtt3oQxjLXWXat/tgNW
4RAd50iaVNB8VYXYgsaSo7dUTNdsZF1G+urGC5abFmYhS1wT2cTz5D+B7e0nbd99n5dWHeUwgkbX
Bw2LhW2xJAJsfIhDL7yye9EmCCIKNAtAteNlqeO+d+a9Lw16wK6FgnY436uu1nExmghdNd9LT7Dq
l2iCDWhDQhz5tRBre8q3Fi+yIZzb9TR6VWo77l5ZcgN3iTmlUpb4PAR4b7Qb4bNWtmkRWdgjseTF
0pE1bYNbx7h3NMrTplLQd/GXXUvrYtWfSLv50L/Qdn61bWQ5fNB9okZ+qGDaVQ9lhq4Of8SZAp09
gRsx3S2x14wSEpLDLWfyfrGUhLnxmNOYON5mCUDMRVu6W9kSS5WaCEp9zYxIDgYRB1v0ZD1ETvfs
lkG0KhTcGzj2A5dBnd7N3cRyJKIWUXWPcOmeHttlWZf5tGKWXb5antWvfVQSkqK1nQR+ExDgGTxA
dQbshqTW7Y100Mlnrv/edRA/JcGaDsO2G9Vz7tEDt9hGzwteYoAqhB+JYlNQdIcw3bKq6VZtnls7
rtQWSaKzlqEzHXPj3BdjcSQqAFK/Fu228fI860BaSUJLY6VQVKuRirraZGXnOjth9fTDd8G37F3S
bfp82Q4qREjGNk5V3SyTGOKqqQBowDEdzPDIy02B3XvOvCJ4qnNyHQZTlUSAWMqweZqDIJka751U
/jsb0YBtilklvYMwUI/KxCzMRRzQ4lYUy4OnytXsigx+TN3WNx3ogSwaEFAj+gm5+rZgDkrFrHXh
dxCnIfaYTW43ZToYWeoTp8rqsSKpmrnIhEPRzXoGeu19WJaDPYxHPfSpktWqjFq06mX/bhdiV875
0cqb/VLWBwcvG3VO1onpLnfg44O04d63Ip4UM86EpcBBqhPb+D/mmrQHFnhpXuRzOjNi4OAL1tLE
t5BDtbZ2HpVb1Ly8LQGtQwkYQnd9ZacMEfSB9CVLjaM//AkU4d5NhfBXtWBuZtkQgSyH1VK7ad9i
blOtmvs67PwbK2rSPPCPRYPokKFAC9oIHGTBi1BjIiJM0K4sw600XRvXoJVA9RtcZ5PRSSKaanns
BiMCvNpLZw2OcBfsQu0/QN1giR0himQczFF43cEpMSFbH6O9sCLBp3smBrG84UCaRJTB6BT9bDsK
EkeK9WJwc4zMHQqG2BTsAeHd+F03im44mpcx7XKyo6jGoCcNumcFYbMjQuhrr24Szbs9qeSttsar
SBGT1ItaL070zl3zY7C6NeVu7Pd0hyT0R6iqT2wr8McV7ctSl2ZdzNaNM9HH3gZ6nI31KjJDCqeM
tOpJohhLQJFI/Q5mLpGVLMbJyAAnXVZ8sCg/AOKaSCVJHPRTXHUUwsbdcmyK5rusSlRCxQxbXrSV
/UHfhtLImBGvT3MXTMQGMCXZeJ91UUG9F0g8HRBnj4x4A1hoFUe9uau7cgNu2/1Ay6NTVAmFnKff
6bS0xLukI5Kq9uBG+pvXt9cCadW8VCVgsBQPAZbIZA1YW3ORRkHOoYCohhvVDVgYIHysnLklsSbl
w7D030O4PF+HRfCdTO4EYB5a1YGLMlId3Xm6diE07nnpVBQ30l6ONPQPTuAcRgOFa6aClUeUyXIH
OVPkO7sGHXti6SZuSu/GlQztHoGYEmdf7X5r/PFgTfJQkeZ2HBS6HHai5u8aU6Iy5LYYPisCYDiA
SIR8M/wdQP9b5bz5+aeVD0vcIBmKbGvrtmCwqs9+CK+VlT/VuvoQZYM6roTJnODXLHBKAIxmqKkU
NXYKG86jnXs3tO2cuk2eY3b4yF9DiWZUaM3ACtEN9u2El12Z6FqkHqEQFhuLJqndaA8KMrzyvMXd
LQpt0W7xyM0ULst1j0LInXc6stvqm0QeqJw2a5WTLba9LizUM0r7FhgGJOrAFpoQtueBEyOWPdLy
QxLzxBv7EM5TOhH+4S7dLa9Qc2m61Exo1uj5o1FAH9cmq3hw40uKevgk1xJZWB7BU3l2zG4k9g66
E8C4V8FGDXY65WVKTbvCvEgmw7KZeynkNVaeLa+9lmymrl17ikJSeY7WgSyQnyBa4zZ2LlJKfz3N
ZgSoGVPcHXfLIGIplngJO5MMWq9r9URHADHY3bgwdRAh1q6NmiSmyTW360MhZcbsfEVA/oQyPkQB
QySjNQRInamO81atVYPYxnpEcLoxji/ThtxBEBU8AEdmsp8/nHxC+BRkg8+/zTp/GxkS3wkSMmRZ
++UHxf+URRK/JK84t5CZsuobyfuPqvdf9dI/BRF5Ag0gIZb7oICkToXud0GOUlTd3kL4aGRN4uXF
NRPzTW3y2Ap6O3EMoqiiKOJeYUtpnwIcvTX5oT3x6BbhvV0VsTAqFc3TAAP2avjh6Zeuf+waF4i5
5zG68QVHtvcyDx/SN/GkYS7rPmgNG4YQDHVADZr5toc8JH8UrIjbOkwapPFzEWE1AgRn+s9iIe+M
h4dRvUGJajcjVw6HD3DCj06jU38uDtQt32qkaHCIo1dyVscJxC1IF4TfFzAdV2wc9x7Ga5yhxOcd
JXOrlCI7b1Ha6fSeB3TjeC6MHr3vjPxYgk05mIdaPnLlvmj4f3EfhS63xQXd1IQAxHZR6uP3bfuO
RLenPN/vr7UjE+zb28BAg68GmQq7lftpBTtK/Aw22cDU9HCuq+OJO9e1XhFnrezhyPtAbadlTtlg
SDZIwH6hSDgULKuXYz3fde5hhOqFhpYABoEVADuaHazDkxZi090PK3+o3du8USmkYlIGeVlR77vR
29YDnrEEsKd7oNxLSGUy6X4Gctmw0YpxfYbJV8S5RiTm35zecogOFjLz2b6H92Y6lOFG6x900BAO
RsgYQrbdH7xknIbrEAle75p9CHh00bx5otUx1Ji3bhhsWTCnIzVrIuF/gQJL1by3nUx81/+hg2AN
IfANj9y1T549cHmL3CDcnNLFGzPkoH4D0o0ok3KGouUob6Nw2OnKx6nozEDpoGovthzdp6qqVy7F
BA4g1YRtDHAlpKklfBp9FMgEWXfhuO90d9/PXayLCRq/k7XJXbN1KX0bUMbDlrKaRnocfEzncokt
JGHNBM9JlFZG79UpodY7AmxAXzh/r708s4n/UEO7qdEfSDGweMckL8EG0PlzAJawWUDdR815sq5y
y3lxDDJH/TRVbzXlBxfGtsUcpIY85g2mUY6PbxeIpnl931K4TlQRAkxsn6W5Yq37NPP5WyNXBD6r
TbuCMl5mvJ3V1i8id/sVQQ7OTI6yso8x1BiLoBnXFQO2L78dDCS/7Sm0cewWTxZwrEiiq1seXJOp
uRv6HmoQnp/MDG2pqjrWoqSJsny0kJwgU4PBlCiC4WrBF92h6VLEZsJROeu0t2dIBPU7U3y6PUjJ
PiueFCZPDjnoOJoMtOIJDI+El5kwT8r83bORddswgcH2EXbJsuRxjxofWroBSk5DhYFBZ6YtAU3J
SxgtOMexOjnH8MwbS5TM25h00CLidaZGL4NnYerC88dd6nTCaBcgFIbBTeACx4WId+lPAsorvwqh
eBUSTAa1CvAcYz3eWlYD/O4VyodC1dmcQxK9r1DJ6OPaR1BO7LWUdKPYG5zT1wjlstq/oVWDd7AT
2/mciDgEEV+3qtnAv/ExUGuwzw8jnzIUllNPXvn2kOT9umPuwcoxZ7RJvOFdBNFNVO4kf5r8NySx
KBOog29pBLiFKsHDqBI+dmnRwgAVPpB+FTQrUUHpjGJLxLbYcSDimN2u3ZwfandXyI8mPwjgnxfF
2aYzNzR0QFPYNrRLFT/O8ALoiuscW0AHVB10i5s+hkhIHNYLEF04zcbuPeLifVLzI46GV+ojjFWw
GZuj9nmo+VWEb0u4nxh3SWobedOE2Eggz2CeQqnRfkSyVKXAS8CUjFR7irIfhpP3qes0qNmz18gj
Ca/1k/RW4lR0EcWHpThKEOhji/bJ6q97pT9yp8IENOUR+JTDBIBHUhikeWzLoxIaBR+Oj+zUaZ8a
28lMaQUxY1ZmrHnHvAkPbFf7qFfoxKg1OizYEQGaxjgWNmFrYu6C5rH1H0LrzWnpFq7fGffmo6A1
+ir9wecFspxI7Fstfmij9zYP3hpTRajw1vmmcsOngf8Y8uGldm2U28qXvEPu5ABhZDHrAfKaj9qF
TEjv3Oej2tmRvpvG0btz7QhI9Juh3Q0ejpE+XFO5nZEqt+UuR7E9P5keoLLYbtxmSmjw4C73C5a1
7WYhONFWrtbMQD6MKTuex2CF6ftohRShfi8GfXciCK0NXCuQyDv2Skad+9KIWfoI7oO6TuWy+P52
cJGFJhHMS6EDyHn4o2r6wFwhth6u246ONzMfAC2ghV8+h7It3rhnoWrClSGx25FolUurWYWLcV+j
Cf4MzLKeKSnIo7Jn28Qh5XmNEjPq4qxTbvb75tqljvkZUAk5nmkitCuvJv3QDgdb3/LwC2jaBZxH
eAYusM0ibT/oyBXz2U6Z5QFog6d/66nPDe36jokSlBWAzVF8gScHEoZFLFFS1bb6v13H/3yf/ot9
AptezqxW3T/+G39+r5tZc1aYsz/+48Dfdd3VP8x/n37tf//Zn3/pHw91hf/O/8mffgMX/ueN0zfz
9qc/ZMpwg0jrU893n11fmp9XxyOe/uX/7w//4/PnVR7m5vPvf7zXvTKnqzE0Rf/454+2H3//wz1R
Bv/z1+v/84fHtwq/9/CmljfF3/7lVz7fOvP3Pzz7b55nh0FIKA1CFLwAghg/Tz9xo78RnPpB5Dkh
0v4owGRSNWjtf//Dsv+Gqhj1bBt1L9uBQd5Jk6Kr+58/dJy/Uc8PoigMXd+mBFie/3m6Pw3Q/xuw
/1Co7NVYGt3f/zjrRocOmowOLuKgUWQHTnDO6IvsIoQuJygq9oLEP6Lt42BkMjRDfbTGvMjazgQb
O8CmYir7zdTRlKr/Q9iV9Tiqa+tfhAQYM7wmZJ4qqdT4YlVP2Iw2xhjz6++X3lc6Z/d5aGkLFVtd
3YSAvdY3rS7E3B9WXZj7+V/37v+v7l9X829dwD9Xk4YpQWOGSjOL/ngNVMdhZehiIEBSQERO/Qkw
20hv0ivpLcySu5cKeuwz5ASn2JKKHpvACPpzGqFaQCHb5sZCfkwUlkuWGvMXqcwfg29xfVkY+ejJ
0scXSv8nxE/GEmD0yMFTpgZzrwIOQNBFKLRI+I44G7ehiGFBZGreWqCdrIP3C1+kWXfg8vpIk0vs
hFpNMG8tk6p2p7QCl10AoCi9LFjYlIyIwEJbMOqCb4vYXJTj14pAg16O7Gc3jJAMawDD2mAbh5Ii
WfakWMZB0vzlk4JK/5eq5Z+PCrFcik+LiL/wT5O09QtI0HmN3PQ06F7B/J/mrIkufoDk1qxGkZUV
AFNqOgP9Ud74FCitkMGWTqtJz6gKbXgZ4+BbG+ovMwf26fehcSmGmqcYJuEXyU64RAYL5qfqXPTY
CCohkrWcKViRMMQUiaJtXT5pRBJPJpFPQN8XDtTGqdGSQm9QsuCM+jlaRvo+sMf2JAJ6n413LKyS
Vyjy6xVR0fQU6vgntP6TMSDGu6I7ztRLt7pr4tw0hGxbz6YHCFMOHdH8nwPvAXsjNeXRErMJjUO8
cmbuVhOySjchBDugg33/yLjat8kMxrau3DKMu7XjrPsxNt43gd95D7Q9sCTdJhjpBDlBj5xroPQx
ofFTUssz14QdMR0m2HviZ2vdkPOkTtfpFNmnrg/geUgtKI/JlQtTp/qiTYWqL1blilYd4IBK7TNK
LAaOD6jFVMH2PgHTFaagRMJ549mkAnbhlo0Z3VUzwc+NA4ZKVZOPJtpQAUvA3IJArpKvem7TPTMM
ZSpNNvEcDMdqRDtqEh9PYfxGJxqCziujnR8hqaYrsuDqfLsbpng6eDGMEEVM+EYNbXQOt4GdUP+l
MVw8foVpuywqL1hlyotEj7HwZSQATEdvI8jXo4xH0NCMpPtB9cWCuRqBIpFoNgEuzbkWaXVVhGY2
CMRVCjT15SqQ5XAPaEh2HcZ5LzwRtc+8Gb/KKiJ7n7c9Sn6o/0jKTySiG8+rq1P9APIZOEmt5nEP
fUS8fC3HAWP3yl4fBv4oZUeYGstwo/DMbyF8HPNW97ijPUnPjcYvDIxUeYDxz6hikjNUhuVKZUqu
ScyaNWwdCxu34zER4KL7aBgOSXfEHNfmmvKMgTzJUYP3TkwfxkJUAIHWakTfsplDSEuSCGlUvtiV
YV8Chp0F2IdWrScwwLLm052XQp0hwY8urQSJNBh0bTzArCATALeLhC2ONZyHtW9eYNJ60X1YvCRj
lPsyHVdaC8R59+LOtWvWqs/iPIDx6DbE6TcWJCfNg+jgzyVYdQyIRfkpCT5TiyF+RTKDOVIqj/2Z
X/vQ/0ug3R8m1hQ7XIIwCQySz0iQZpjZ9W9JmAWYB4SbVVgoYYtDtzHv+0Kmy2iJNTC4TRC/bkiB
C1Z8SmCBoQyelxnaD41hC+uat8uJRLh4KHMO8TBUGBxlyd/UvX8IyHGVWCDjiPphkvpYFelj4/ov
4ZqM247UHbQ8eNOKC8OeDncT/DsOvU8DcLmarfts4COAKh+l87SdyoptmQvsEmNHg90owg8xaQZ4
/m9yc4CyfyzVYQgiKkziyA9okkBk/u+LK4WXNdVsmkUUecXFC0HeCcOy984B0aa+G17B4SOUBCvK
PfS7VdkEZG9iUSw7qHtWcYgpuvjdtDp6fb/1LOab8Cg4pzztXxwGPDLeHGcoC6eyjfaljdwuBWrt
C1ufevDIhxIvhVZZfCibbliMjoiXJBPvjKEnaCvXgFkIgP1PGJ4CC3e584txjVcdU4xGmS0lyvQt
5rnZYzsE9jjFXrK0UJQAYkzJc+KpN4PhUF/+Q43EDaLgaA/sHdri/mZDDlZl8EKQ015/E5CuX1hS
5DArZ4ffB2MKdihY0+Vi8vq8iAt9jemzjBv5hIFNGFc0lFdMIQDgj5X3lY9QnkyZpIuGipeZgiIZ
QQmcugiLGOzD/giuPP6kc7CFwDA9OUeBnrpaAWD+BU1DcpuKqsyl79ya+2ZYOhXTlWsVWt5WfOs7
Fj7Pq5GT7mCHSv1zMA3AsmHg1Q7xBz2AsnlepRxJFX7KR2TISO8+p53aO/S3l943SxUYRAjPWi6a
zIzrqMpm7GFSg15O/S3gHQy0raZTFAOmaVXrDsMo4tP48KmV1absff2lIFYF/wREogu+ZZlKfsat
/WrqQS9As2OIEciVcwA8eznFYBx5hVtOoaDNAf80AIDrM51T+hrrYGsodVfaaiwptf7oQw+SNB40
V/zp+0O81TcoWdC01euJF/TsDRNGrYUTzRMJSR1v2q0siHydgxph7RL4DCvUk0YA2zx80mh06xnM
26q3WXMHj4kxVDOw05louidNP2zbrP9bOPb/FMVhSDM0crGPAt0Pgz+7MYgd4UdlXC7GHnhpDwj1
DgncE/M536XYPdYgNMCqggIHVx8jx7kP+tNAeHmv7FMyZ3/zfPw21/9Hy/lYfuLg0Ujgen6vRH9o
tctB6Qz7F2TCUQJ5zNRvCYCQNTdB8ymDIAfgcQhBDX55AqWij3CIBa3XTVIAjmx65Chrp+4+iZ6J
N2FC7Cj8VV0rfp8zO+RJH5YXhAjDilr1Z4xJfimmclhC9DC8QEOvl53J4rUUc3GEKAmUVlnPd4dX
Bd9CcypGqQ5qjo9NDyGZbkIwTq36ZJG3EUn6PGnafTQT4nIpsjx5q+7F40AnBwdolV1/n4GnDkDk
2nfoY7sVKFSDcKFafmPMQG2jhDtNxluVYcAPvw/146essRh+ZcZmMzUGhGTQgISC1OWe1WM+VBPK
E4LReVOCcXttM2OIppfZTzGIF8FhYCT1ADVNS8MlHerkGDTpdA1rMASiqw5S+WuCWuGi6IBCEiXG
FPosnwAyaBWuSxQ9FwybcHnqqJ+HvC8vTTTeUJjwuVkT0mMgmumG5eTh6eicLfdFgLyXVCC4fPZb
MFAwlt54jbHQM3gblCWUbymW1kvf+M3OtYjvaQ1evjLlh34EymJN1t6C4L3WA5RIj4OEkHoZEdai
T5pgyP8WVCk7V5QsprEpbgCi8ApVbD4VthIvqlmz98QhstvNXprLwPPXf2ne/g2L/POQwu8SRRFN
ExL8uUcaFxmiAgIAE+OLgUR+o4WLgV8yAY8aVCGJiK/d6L4San5WIZ5YRbi/CpPpU1CWHgBufgdG
+5eL+p+9kZA4S3zsXr837z/bGJWUfU8VlIdJjKp1ColcyyCWyBIcPAB3Df3QhoSXyTeQ7IXE2xYC
0PyUjtNfQKP/LSEIPCMpoUkYBfjvz5zJGDBtYUkCCT5QQozc20UzFLIVc91J9N207jhszAEEN1An
kXg59qJddCPMj869SlcllyLSGMozZs+s6P4Bbv6F2/yr8f63eQLfHUl8CrAZfV5EaPS7xPiv+gZF
O/MzDn2LBU+/bkt9x21Zpc6tmM3kN98oiNFs8taVDBbnx71LQwDrYWPyuCmCraKJXCVtZJBt2Olj
it7kJVTg+Kjt/3Ijo+B32v9/L4cEV5vAlQ8EBddKkj8l7r3qEBsF1N26YtcwMV18mV17V64RIhRD
Fp2uJSyFsBlhjqjfU0yoj3cKevRV4whSw+t1pINirXx9nk2AiYUDuQRdehtBoB8pD059IMBft9jq
aMHaXZLCGNXoRuyx4AqQ5CdIit88I8vcweGP9nSmuYEwRYY2+j6QRoDmmM2qa9tyQxezR99kv6Ws
27uiaJY9HbAsl+MlsuxbOFmKnkecqdE35SlAdMYQSMqiV1Oj0JcR0HA0JXKhmYFkV0dqRVNMQwxi
tp2Bimc2u08Rqh4uzXsc+88j9u/I9/YFoJCdgfN88iKokWoGTzcIhaCLQGMkGlLESIF+sXSJfI/i
AB0N3Wc9FLcBGu1BzUfgVfO+zOwL11Ccs3lGHwsCWVjI9IcEcxhH/uaCsEJVkfFjrz2VZ+ZjTDa8
pibnLf4aNfwKz1GbCnDjtoZs5glDMwFKJxVWSFgVlhZOhTwxXfnU9KXOIdd/JOa3AHgtNFBth07K
KJLsK7+oz1bxG+itRxD2gpUVpiVsmgkj4qWI0f3HozkobNrZbkDPfoQIB8Ndbd1d6hqcP4u9cwLC
TFgcOkGvQBsERCeLKgsQkDu4cA0pGTBx2Kd5K/xlV/lfsz9VADoS3DUb21cxHGXV27c0liNa7KRf
lVmxsCUEITqm3sKgm0Ek9ocxAwgooquNycRahGO7HKR+Cdlwz6Z4VUMzvZkQQBZBZ7fkUVnfiIHu
woHQasf+m+9FkJsHVu9QWYLROuJHfZxQ7TyntSm3rejBBRfzygoX7lxk8ZBzuxyLtICmwhtzlBOQ
/4wUTgMoeaSno2WNWL2FS4v3wRYi116U5KyGM0knsPTOJLo12YSo7dJ7Zkmnd4X+7lT9C9DP96zn
P8u6mw9R7SLwKwmFEqxEyty8ZOSOf3hvAz/MexZ92P4LW8x1Ap0Ey0W7knzTFnoL1d8d0xiG1eiS
SzQFIWTg/BiZGntyihhcO5hlN3kws87++Kzj+lD1yFUiqVo0NYR0bsZA0aBojwp9Cnc83As6XRpM
y8hoZO8tZ8t3OWbhdpz5c1gk4bqCurUqBWChX1bGSZ62w+vUlzeoPdUN8Ms6HMJhqaiE9jNhC8eH
aY/GY2ta+mzmDKpkpsMVLeYJkr7oVx+Oaq3KCjSft2hQD+ybBNk00RgWO5hETmEMUsdX2oJ59H5M
EKksPGhGVj2cYcsY0RTLgPugt4uqORr7SXzoX6Hb6zbNaKGMK188auSL7DzvoZ9ArVyIs5885AIw
ZUHcC3aqdrnf93POjfzMugEXh2LbYntfJ3N8Jx3movjt/GpZtSJ91q3QJ38bYmRaiBpPJ/dnu+3r
h9wNAEopD5ayIgfsY1d4CdoA3Gmpxmw59waSixQ31DQzGDoxQRXP+TLCurScIL5vy8+gZv0Sgii9
ke7NlTNeIcCtS+crhMGnUHJ4eNogCn2fR7M1MBGtE1M8+1UtD8qKcheoesM1L6FqCLs8js2Puffi
3KtTGHMjMZ3gkOlgKpWIkagQ0kIC91xGfpdr8PBlB5UyACPozu28tWMKtCd6o0S8+eYGs6xZ2aKq
UDJN68yg7Bp8inYFARvohli/QgZJtZxmCO/E5PqlbkCBBkjRyDr0zD2sla1q9N7F9ozNWmy1L+GM
fVgfgrwLR7FFDW4WPeTZx7iPT00D+NIfU77hpinOLvXXPQyBl1m8MjqYQ5JBf0IMHG7BuyksOGuW
5LVs7Q4SaowdSdlmyEa2KXCvOyForrPH3aozKGUGiNUi7W+sToAl2ZkfJJjnJR6U7lMV8tqnidxy
yHK2E4JIyODeLeRl66Iphhxz7aHZhcoduryuW/fY16E5SzbEeHyVBRzauGhocqmgGlPJN9xXpIcU
soPBAE7EFs5WhD2KF5m2v6Ypmp9gSoI8j/xMux9kGPmZqQwabl5H2wrGjiUJLUZGzPQ9gG8b6LSH
974OczGk2Yo2tbdIIM7eTGy+AZjZwEsDZDIFYgCvRF630GCG+jZa553QA6+aprAvoxGAlh0Ndkn7
oDRnIEPC7+ELQ6zLQo0FW5eueeWUiWUZd/UJqM29FOGuJtgQyyEma2Qtr6cucPusbp80ZgehMKno
UgusRw7asFukbwTCqiWfIeGMum6JOnGhfZ0umd/iAcfNxOOEbamd8iD9iWQZL08o6GTgCHwhlWqf
FaR/GooHuBey9iNyi8QA5xjVOOdj71WwWkxX5uAmSgnMI7Wh0EommMrAighOL7maUxWugPh+YPJm
sIHKw18EVciQpi7TvWx0hjLF/MR6c9d+v0YxnTNG1XfVzG+DJ4evNoW4IBinTY9+5NarBKhZ5V61
kWw19I3GMj9NK+Kj54875DOnZQVpLL6GBGh4i8eAFvoiU4z+K1LspK4CF0vRptS2PZBxhOIe01dW
iYXCdLbTz6EXG5A3SNBMsWNm9dKUFO24jpGwJ2q5D6ZDQyBrVCgPdyjEliFvvSc4c+SmVKlajo4i
tyWAXhiLK8JzvLnMhRnjQ2LVvKjRNW1SgyfENeH0ridMNzZobsoYXxtG0tm7ntcGzWjJcwfW4atk
MdyL83BTvvpe1E0IYbmLpwVUZBpK/QE8vGy+WGu8XRDVsDIWfjEtzdCsnfLE3TIsjnCyQ3LPyaHX
HPJZGzYvASvYqsN728HkTmovPMwsgk8xsc2pG2a1CBnUUDoeb01toQSeypnv/Lr4XrAEmjkbv0OZ
Av11NyGGZSzuXVHEe1Krnf8iszkvyNBdZMXpAda3GhvAzvSJehqUElcIG8V1Tuh+mEh29D3Gry5R
AHzRIdnBnmiGaMUIem8Q3d1713jV2qOB3eg2856AEWMUjn7OgJWXYP3zlFUonkYPEULSuFX28B6L
OkkOTcs+YLGq97AukXXQY0CqC2mBOjEKyRLpRmJjO5qcUOnAFAXaahk49LJRLfWlzGZ9ocZd8Yg2
0Nn65DrEkCiGg7DIGlPdoRWYS+9moOn9HOkNQSd1ifoJ5lusVojb6jlYczApnV+B5AewIEij1oY6
Aq8GwrnkCGkK7wlIoMF7tzITZ6xnbN8PYEG4R9oTA5p9EaCmUNMCggrx4uGP9asMtXg+BRX0T2NN
dk03YmYdqyE4dmO6zGCyXMD7QVaVLqEjH7IvCiQqhB3p6smM3ZLRD9ZtPJj8n1Pfmy5Zx5fllPIV
pGUcGQdvsId51+EBctig2MD6CbsWiy5h2oM9JRFce5y++hb1NaryuCgIYpmWBNqdS+VD7DQkMKzI
FNBbiSwsSLIhf7E1VHGxQSVcD68Sb3PtIdQKlg97LONyOv7+6T+H3/+v5v6H16XQ2/jtd0gHvGNn
i+AiUv2jL0usqHiS15KU7hCG0HE02FJ0G8AajlS92Uv4S0mzZDFJCH1F0IkX34ybytTlNtVeuI8f
B2m8TdtmxafoaQxrFrbbpIfNoMFg1QWE8eIelMRfoUagEGU1/omrtsrrIk23flJ5m5F22TPPYm8J
Kh+FUcn30hUh1g0X7hUvfYhNpuaJD0lxt0FCl5Gz8KJrnM57/Wp8Q2+JbKPcQpF1HRRSJNhExRNq
yCoPC8RPLcJImnVDngmE2PkAZv8EkAwKk6YOtnFSmxMsUMMJFfW9biK3nx9b0WzcyeMJeq6YCAgj
oShlSA/4GKYamlkEIHQWmGUFSn4R+5D/x/CJnilI8kUoQ7WGP0SFz75sCrScODDYdJe+Cnvsh2R4
mrQdd8DxIPRi/fDU8KY4pjFqFzSH7Fll7KUgxuzbTLZ3huJ1DVwkA7Mx9MfSAAu3ng/74DTbtQ6D
lx6O2Bsc1uHZIxNoVlqNH74agwWB+nfbDVDoSy3LtSVpDaEsjS+QbeJdUtkWPjTw4zQQXw1HpkdH
4h9lNBcPiM+saqhuIZyKoot2Jb3oT0836JpFxS/V70Okpj2tCNnBzAy2ZT3qmlxJValbW0mya+mX
BnzHhHfsE6m2gGafTU3ZMSbaO9rhSzQo3V0Em4AeKnb8fUjm5o27QMFYUZyDSkN0j+z6W+mPcmcz
ANU9fOY6luyDzOiFUjoUF1gGQCv2frHXFmyFMCraoJEpr6Jj4jqwtM8jLySrIf6ZUmtWXj3YnFpf
1TAPyF9DpmCyh+lnUTX0h5rVcBdh2d6bG0wNC95YlEl1du8xaOAlJuXbMLDsO7CFZ0BF/SuqvHHd
WNXsyyACjUsZrLq2XgUBKc4jAtl3M3TkW6D3CE5wMSSIAmXKLGO6+U0zQGQqtzOF7CsZtXxKJyKf
SAWLb4CPuqEsrE4xSaH+Ns1hxoK/4MGk1lmNrYFW7UsQG/+aes9jhn8YO21y1A22y8EdHqLBQzBc
XehBidslSMINs+AOZhz5n0Csl2MaflkUgs+jK2+QF4gv7kPAgZGNP/HyuT3h9XBGbP2Yu8jdxxJ1
a1bCcl7D6Aq7BDxskZb6WlVXLQN9KPsSDlkGPgvl41SW0VONEXYr7UA/d4I1l7AbsddJa5ae89Y6
4zCCYsjR0c9Md5TYFdaqFiVgF8gIqVfBv81m1BUd5sDDp7LqiR8/waIcP0XlxLZJBwW+gg1+bB1H
nd1hFHHq4jPygeIz2gVkldis3dSW2IMg7MWrbLqDYcTmE4WvGJhi+DKGYBFtVlx9WBKQowGLjCgx
N9L4DEPGIthratUkxwfPC71bnB5L1gA3bYNzPdfpRYRx8s+Bpwk8nyD4WC/svh3b+pJlXrzsK+1/
IYJ32Wkd/khnA2lCRz9RDQ43D/YluF+b7hJyujIFkHjkE9SvTgGbRYUdHUQG321l9iIL0pfSIyuw
Df0VjeAljqYSWsO2PJciAFZR2uPvs14i8wO1Md+PjXkihQruSpKNHbHDNNomNwiNmlXlMXdJlQYN
Hz9JhB7lhDt1gKdDHYoGYJee/C1tIV547Ej0cdDwsV9Qf634GMx7vw8hPimL9IiRe6uBT+M2ggFy
Nahk/sT8RFx+33xveAXCy7r+AnI2Psz2F7JQripDUBAUghhxY8PNnEDpOuqQvJQMdpq+DkFXO7iM
aA22i2JO6AGLin8Y+rLfJ6jDWzNfRem5g0Os/RN0qTigJYXW5DPxeL8fydi/8+JQQPXz4UxQ7xwF
gh9JaH5xoXZbQa920BXg06Ggn1U6dosuAxcmSMBOGZzvS6TlR5+ah79cG6Ph5BChhpXqzuNUA01/
vHeTJ5bOtN2WjaK6tZEdDlBNYM+su/HCIRlHn+O/+747YAqsfi5gJn2W/c6lDg0HoxfPl/Hl909D
Nrx7NX0ZYoF5QvCBvbAJIZZ8Cr1VEGm+C71BQXxe1HkokvrQh6JfFQgEgAGAwdbXRf3a+nW0C8Mp
2AzV0G4i4AK5bFOGBjWQSxEPaGKy7Cko+AF+15OuZtgVXYMBSW10Gp2qDkkfD4glknNOlMZUP5H0
11afkJw9kukSY2e+GOmyPJBwtkwT0vdCkBBrE8CPHAHrBHY5VBWUYAp66ocwNmjHU9hjjXFTyddV
3NujeBy8FCRUFvpHBHdKdFmV3djY+/SsZGvrpdO+tdbmwYi3F24l+AvmdBlmr6gzva/OA5zH49rB
G2PbI3xLGjFdIcRUKuRblr2OalimgzeubMqLrWwDAg4Kbh04G2dUdWsE2LDP2FtUho6fDYHoygxw
7aAInXfKQCifuL7fcQcftaTjFyuBcVJb1E8iTZGQmIXhskpAfwalOZZTNz/zCCpTRMftLNIfVg10
LV+q+xr6wGBzYsMG7mcHDIPVHxJFaWBHqCnGBDMFokMiunihLZzWYZX5qxg3ZxWnnV72CX1CNtiR
ZCL+nFIYxhFBO1+I50dnpGrCUZnO/clDy4YcUf2D29kDmSzRaEUKbB1r+69oXGWIAfnGq7ujRZyj
7ct20djFLzLSuynS5NOVAySvCvGyuKt5CHzjNfOHPGrJ9JEO/hrg3w83gk/LWnd0RAbXjAbA5dqL
iGb5XXryOqCmfG2ZLSGrgfZbEedtfB+rmWfir2TC3OlunM6gCBWWEXYlTH2hqapO1EzVJRWqAuIl
um+MA8ZDQssrIpGSZcYjRBM04Q5mhQx2V/0c23TO/WY+Fg+Skg+Df2PJ6C1QxwaXtIyGoy+dga9I
mG+1OSPVofuKRI0x61iC1iWvv2n2C/EHd2BNZt9VAH7LNGy+Ji8ZFjOa6ScPnyx+PAOCBfVKsbFd
FSHagV2TpOZTBepRaj/8EBqPDStX0B7eTRWIJ851+PxYHQpZm+vvM4N88rwOfYBeFIZ+hCW9A1+F
18MXcEphaiZ4mxVpvWPmZ8MqS7viDvsliO4kfIvAlS49VVW5F9hnXrM5HyLxHA2FumTesRJS5oCG
q3Vrc0T09EjSUT/L+agBqy6QUcwBkPSfsGd3KwjA2JZIZPk48tMfupd+gj02It8RyVOcwGykQMMH
Fe8rWGnpg3aNKgzXK1PkpPjFuwvqZoeCgOfIVNgF5VedBt/qUiImJ/LFcWhjjHIjVuSlgHKpAMw0
ZHBUwShfPc1DChrV9D85pIAMJVYek2JeOzDDJi1OA+3tScEOdJiw28IjUniyOhatgJEu9NaR137r
G+ngeqqNfwpKLQGCBZffZ5KrYD8N/C0y7ZjLcnp3NGnuY1r8s0AIz8Bux4InBPEmu1vCXHyo0Htk
5RAAvJzCj1rGwC7ipr8UaeI9tbOCA9ELEc3SLKE4g1NWF5Aw9fErT5pkwVBTQt2mfwBJ5+e5KRFN
xmE6qsm8b+KW3kZNxE07erKlJG9BAWH/2CCWd0zLZyzjqBoz9z6meHhCW/4iFt0CN4y/qQaRpdVE
mwOrJv42SfFkZCiQ0hXWuTUxJvcMEVJ/UTEmSGehgTynmi3LBpfRaXrLImPeTFBg2Yf3Offj6rO2
XnCZIzBuCmO+tqxV6QZaAQEOo7j3sDpBsbYySclPHtDJt5blEWoYYGP4KpvMXkqsOwWPh+2AnW9h
PPqScYR+tRLjcwe4LUY7d29BBUVqpnV9GOOofdPReHReyK6hlpfEb7GkYCdBl51+1xVe6cyxad+T
2Sx/n6pxKjfIAxrBf3EoD5rBflSDetZIEtnFGXCWrELjWdX+EwtHsxqhLXHlWUN8ui4tn3PIaLqn
xNUvsGrAXzVgta4KAv8iAatICWveB/egeVwQ7DCLZh96xfRacLau7NzvbNgBsxqj8mqpfJfhi3ZM
3k2a/Wxhz15j9q1atmHmbob6yGGpIX7UiHCRU6pe2w4XpqZ5OLTBMqPF9AKM3ZXjdkijt5mCzC5D
pXYJ7OK75PElzvNcvmUMkVbYQbKNUE35Bk29XcDxi/irSj28cF16Tqbiay4+oLDJkGOvhoMHUh52
U/VV1eBRVZzF0EcAx/99WjQQN8V98ibmjG8Rc0PO4A9fwHmspoKKt5hH8kQQ5PzPY9a1PUXIR/sJ
HQtZx71pl7S1en/LRotVC8sopJSyeBOevUnM1nlqBikOXvcYFBHvRw9XX9tYQeIwPXUxUqsCEV5n
32Eyr0gwag2uz7yeidwmj1NoAPHgSA3dLNS0C68y3onAuxR2YuUKKHJ6ie60RCzQlZMEyeO9eINc
YT7APACGraqTg4jGYmkoG9ddNI25DqrboCc8oM6/evAizF5VLgA0TOfE/CRSAZHVXrGvvAej0NpL
VRT3tIu8U5f9H3Fnttw4kmXbX+kfwDXAMbm/kuAEUtQ8hF5gCkUI8zzj63tBmV2VVV19y9rsmt2H
pIkhpkSBANzPOXuvjTCIasbclJphsPRq8Q7LXLSfMYvxhkjGzbP+ZaFO5XTBSMau9BQjPXutUuNR
Frp7V9Np9POQ12cse6wZfope4yZGodvgC1vxzyaCDNm/4tIz9qXRz3swkhwbkEycl0S24yx2A90v
LPeihTSakWfpB3kHBaF9nevQvPZrcGDoNO3rUlcBOHCbfYlV7NGyPxZ0n2+YNG8LlYRMPHgDNvfF
agzuq2q6ACTHPp5D6DB067ldpui2GgvGlOtp08KQosvMh2wmKtoRof6bljKitwz6VKYKw+dGkbzZ
HNI6K+rnxKkgBBS0bXROhbGfER+7OznOsT/pOJd0YdZP4+Lu+SvGrWgi1++zvHztHG5MRbqwGRDL
UxuLraAMOdn5aDM2YBnHXwPRvOGV2tK9yq40cMIK3ZdpQ+3dxsa55x4ieid5kGUzPZZcrN83t2oZ
YX20DI3TNupfwxCQQhqOxaEs289yMYe79bNu3SG4NQU7t5Z3mQBPOpI1rno3erMB1Vwya9GguSyt
J7Jv4Hl6xDztHObEopuddPJtKPTXoTIfmkFB38/dG/6coz4pqLnDM3toQgys2cutwDpoSYxlwDwi
smyR+HhRULzPbqPty2XXdXa5mRnTerUjPvMYtX2v1YU/zUvhpwsUIVTiDxZ4rpODxsrnCNZ+p+L2
qMrAywadKYA261sibtstMaOuN+SCzxb708bJC81rkhmzlazNjzCbEPMu7l0Clg2RiGJfZjiXqpPd
aQDQI1MM2Xb3HCYlOGatb33NFvF+bub3wRLWgdbAR6oa2lxTjQhw5Qykwb2VlrQdZ1qv7nKvp1zr
1i8jN2IfZ1vha+VQ+Gp9+P4qsrF3ZEbK+F9UCIvHxmce2erbobYbf9ai1g8dUF6ZbrZebJgt3UMe
ljrs/vjq+2kyLNqJwQNcVIztRvrng0Cyuats9asIDXEMF7Hvw3D0a6Qj8JuSwRtTevwBZAzdsZHm
8DPbsOr876+qLkK8oUdftOVnX6wW5RIozGZ0Xah2yvwcezCAkaFPuxlkpv/9MP7tq0Im7kEm8aGi
x3Nqy3t0sl1lgjRcH/S5H3w0Gcwuub17VWPfAmYTh6bI0q0MS5ti18h98GNIWdfD9v00pDL0Fvu+
KWL4c7H4CNjMTlM4eY4xort13dj745ywKsSbmPmzzffz74eZZjIMiWq/MMlBUg6Sp21nbdmCh7qp
rSI+JtpltmkXEX2Ue5rOJ+tkMYfKvh/bMfXg/+kbakU2fSEpZkZRVL5ckJgs1wD4yxl04s8xWy4o
kgxvNud7SngG4zJmfhB/PzITfoh65jiaRIcWidoAJ1Z03vc53Kxv+vud5kyovNrtzY22lNEZuhXH
oy4T+g5O538/FGAf//jKtCrtkLcWv8gs/GYIS//7K6ttNXT6ZZMexVzuE1wHftdXnjkkv4tQYcTN
y61bKxrf2oLpqCkPmjGdGgOORDJBbdT4N1+tD6mgY/D3h+9/q1kStnVo3MQuS8b3qT0n6TFMx/nY
5It+1rBrnE0rIk6QGAerEa8ytHFem+22Xbp4B2mSsm1OILJYlYN7k4fA5KGqg4fG7cYLnY0brVwj
IxAkbWxr/myiNFqFI098gS2WgXo8jE96zuyytcQdlqWaCA6JvtpevCVIK38HtOmEzgcXTz4RcK9h
sFZNMGADR94YLJNXw71ER3V1QggtfVQu21Sod7AEgpFTd4OAgNMyVD/SqXq3q6w8ZilgvLHFnYOI
Fu0Jox/3gmanvh2EsZsMc75Ow+9OrUURsmHOGLp9GqXrdipLZha7pWpiJnnWuagJJ9EBMGKPv87Z
8mA48NEllghzzk4OecXsxmgkBAzmia0oOLnZ6YeqeJsq0C5ldAsuMDuU3DZoUN/TYnL3Qxo/TiZn
rBHka5cGH7VW/I7GfGtx89vprj+jVEZjUNAJKosFQVnzmlsEZuuLOtOYP3L/4S7dxPtMcP0U0ImL
1RUd9dWZ0TRjJGc4BWY/bqg1h8MoMzCC8keX2w+tDcisa1zjAHbsRyHFtSj1nnN/9MEkkgliNi0a
3jY+Ik1Jt6aDsEowr944QUUGVXytHZRCYY/5W41iOqap/Zor2Z2ziLv+ENinBdXzLQCNY2nibjer
nIkpRZqu7GFfLybDHW5WF9Nw+RTbboFNUuWnKWisfQxW4NWy3GOFfvOMkSqkPkUS64RghCbdne4o
aH4N+UvTO+xyteKhl/MdRuhD3sEFGAO5AwiwbKNheRRlgwFlprUazZ+2Flg3KhzvW429S1imj5Fu
nUuhrfPvGvEynACSgradAQpIjPOWaT8KJuFASgMjuAUJF3mtpfYEbh8oTMtDU3OXN+1PRq4/2yHY
9XJtv9QaM8LATxVIHokK4qrrCPuzKiwRbNxQND5n7SggNiagQT7GaLgoLRebFnnXZqkR3WoJ8p3M
wQy/vPYpyjesfKlunsasvTErdOkpWJBNCbV1KfHEm3P3rqUvWFkpvlJXvNRunPs5/ottDIPkYElY
KYtAfzjEbX8prY8hWrrbsXmljzrRv9vppeQaVsk2TZ3yGKXU1nEwvOY6TekS0w4TpdsgwewtKuNE
q7Zfzc2vk8yBEAn7DEWWaSKZhKAi+w0qSnc3sk7GWL1w65HpC4AqrfseWAuJP7l1gIL+HDdZuaEj
94Zq765tS6+YVLxbEOZti7w8GLIO2cZDvJz7sN1YYZnvWjt7yQldiJybZmBiGNhM3/N19myu7ILu
B76JRz1maBQuXIcoR+jJHVFlvIsmf64oRPNYrx41aTKeWI307SqtttO3Xk27oTQvTanPSPnrr0rJ
yAtyWp9F8EHNlSGDahEPWG8yX6XvQhO7KoGeMvye6/zRHTh5TbdrPaa3T2ZgGec6a/zKtX9PLiKi
oU2nW3wXrK4B3gtGE2SBmx77kHd7WnwjQq7XCBOQUAXwi4yvXaEx3clDSpk0E3sTLp3vFAGu8AQ6
DsME7CPEB0XDNXB2Mh2yN64+JvMwA+IgLi4NzSXaguIxtpkF5hAUjoPTyYtbZa8IvFnHCvqlZQ4x
X7n2fa91iB9kegdKy0bSVAg5nsoAFptW14tX25pxhNLVP7qTib9s5Fc3cNACZ669Mkjex+aWCXvM
u+r1TY5QfzuXXqA7xEkhFl8ku88KLQt4oXOcuONxsjQW6/KOzWDwTLRpM4XFcZ7wtnCGbpkaPIdI
8BbK2tAufMtW28DoQ15hP5Ho/EoxCAOqddxT4EKZ5GfEeo13ckb/pCXq1p3zB72Th8EVNoJSZPlQ
+KiS6U9xQdOQCzZR8aXYbR6djql+DjMps+TgSW16T4gLlGi+dFBLcLuAwcxm8FUHLvI91uVYYTSo
q5dYTW9J7iMJ/ggyLry2j267PHK2Tt5r1wIY8mZmDiRYdOawoFlq3AvzfYxQpeTAIzaGrb1yH2Fs
ny4MNVx/hDJQ2nSf63LcJC1yIXbkX2Fb7To+uiN4z6fcTBgjQkhnHtsvpr5RUbkVZ7Pj8jN750pC
tzzEeRhsc+sjHJcfAAq7fZPI+7E0Y6RChjw0cHcxZ3VVUz9GffdlQFBTWHCfTFHeNifNlej5FWoz
CYNqLt6iBtKrUzg7+NA9zopEx1dQ/RhlGT0gql82+WTb26phfVozkjbKwf7StHfMM0BAp+95kL2q
ArWBnZS/ZZPRvAsPdNTueEfnkDqc/p2XJ7ra2g70k3o2r8DG/MqeiltJiR8H0P0t+bVMzLMn9IQQ
nG56uulHrKGYiXBMzrQcvADaIjBgRKWWrzNyov9ehBut31nWgsqgmhByGKyxZco1XyY91FN29k0Q
jySlF8+1zYjB6hOSQg0NQxQia/qmtrOtpjzewIjYmRkfqeNkzhYo690woBN0blyUiM9mW57hTu/K
2A13lqP6veKab9Fq4n1+SwTTWdegrukbHD1E3ejjFZNu8OiK5kwzFzehFdDkR1eV2M3t6IiDmXHp
METovHB5bBuSujCjveRZAaXPRlKVfMUrjxDyxI2l5lNSAgSlVwQwVcMt2/XPBFGkk/5jyNozDaj4
gKTzoIZB3DbxgtI56wEB0RP32s8uUvdun783Pat7HV2NFpoVLxB4idLXhCJ1D92fMKAJIAZzomYB
ERIEaOEGU74yFGp2M823bTWC8TaHND054Ey3Wd6BJIG1SMezY6kaQWuXKIespn0vQHVuUokgpY2n
p6pmBztk2Vecc0ZLNTxo7XKTsxj/wmW90Sg8r3JxPkdmLnSKF3wtYXIvW3mTpZaOEdxGaOExHB02
czBDmE2ju4lfJ4Lwp8zHAuaoyYyN/o1Ccu4Ja3wJUgGYKvmUKKOVYNqATOfGdDN8Ic6PUKqr1bKO
hW5QnoaKpgBi447JUCOneT8DHbHa8HFIjGk/u/BPSfSI4to5oZurcUPtM2N4w5Dohwsj9CBGPEKr
c61qQdgmVGS6Q9BlSz97nqMfucyf5WdJYa3QvQd9ceDE475wK0TzXAUSvCjOoTSMksOEA6FrZHfQ
LATaVnMxkRcDpciu0Vi1ftNn7ynAMi9AwrHJR7GzWqh7YZhcaRh8QFh6tpL2giq23xTHelG+Pga/
IXaX6G02oVEddLt/06FPbRiUfIkkS3YkUdwNgfXL1aqnTMsOpk217iAowfe2bLPQGbcREr8kDE6M
sycA0eM1ptPpari1W/6hq7uVmaudQhTdYQm7rRQAsvW+OgW5diRabd5rBZvmbGqINlXuHg+uscmF
FXnGpDvHQTgPoADpB6GKg5JX978Mu0m2lTtGB7pfbOuT0ASEGZxZ+J6JyrJ2Y+XSJHJ+aFpbHWrX
+lJ4oW2tMtFtgKpycoOWDXOOh5xCDbMcH8lUPCRmDZRXWrcp88U91KuSU0LTvUUiuQo1/RXXNThL
IEh1NlJ9D2RlYmq2HIGIrOG+rSM8N2qaz65W8u4by6Pg41gA30FTcNRt/cXp6l9dEWDDjTvWlvGI
WE3fpqo+97rxWIXTfS+ds10tzNUQTK/kfy2LFdtGQuwzMzlgqXrqG7F3zfllSXJ6KkZ3EPZobie3
z/b6yHKT4YNHFrKv7J6LLunOygxhbxr9QZZG6Vn7pcrSs56wV5jC+VYfx6chXhCkJ6SLkXJQbSd0
bXuEMMCEuQ+IOREo7itaGf1tia53k5EWrknxgrp63iQ2Mz8d/L3BsInTXAOhkoOwWmmVA/tHQdRe
32cMlrKf2RhjjqGID8rRiwPGVO66jclCbBI4IBo3v0yu2W6IHbCRv3qpaz1EFnsjMALPRVA9NMtO
LFIdhyp51KzwrUAVfICjDXtd3LQO/B99Cn8u3QfakmoXutNrM5gl8EPnBU8bxNt2cbzFmcptDk3K
M6E0OHXJqV9FoM0W7jc9uxcvQWDmzyqe/O+vXOCQW5fFajuRBYTPhd5P7DLoP/YGUWx1jW8B4Hhy
7jgHz0X0OhjxfIMokhZ+CN47zXPhRcLl1FzGExWXekzTSDtMnPFbgw3roxuTYLC4Kt9Uy8J62Q/H
MVCln4VUaJWb5Sze1uQHwn4165KRURdUl9qB59YVidiJHDJOv8hdnObFdbbnAM0QKYxEuEeeK9GX
DBaM79lxzBUexOssFXvw9aId1nPHm5bBvGNIUB6bKXE3eKDlDg/tW4zQlQlAm97VY32XlPlIji44
RNEAiKJJHj10AsE8PPZPVGcOt7a24ZZphwAHsG41wCfntt1T8tDS7btu29I/uYkj4zq1AK3wSlrn
1oxeQyNpLhNzRD/UsPVwlMIdA9yX0dHxaihjvKfHNd1bmf7UdHrrBcPq3wuEzlgC4oe9IEPQSaOw
9ORmsR91OK9cnTUFFA0svWOMBf/omtk2bY9C/CaOtrxlCCAw1+RwpBL3Nic142yU7nz+/ioOrBDJ
W/Y2orf3tGWASWKGxVk2fUOBTydtMpbyYrQOl0YULjT8NCYnc3PR50xexfrQTTOiH5WCIMdisFkc
AwLk2h+tQiTekO5HxTKo9z1bq/hXLmL84/z8faJZbyO9jouE9wjbTHbe7JrmeRLMr2iro5kK4hNC
qehej/sV85Hsyi5Oj5RbT4UV/3RAQzNhz4K9Xony0egISEI3mbNP4O/OOTYqKczdiiEsF4BoKow/
Q13V92MNeXMFnxfKGk963eg7jB/ifVyYPC7WwOwL2xDdKnJ0W6s6ZvUsmXE3m6VCNVAaBtw+fbKP
Qhfvdtgd+jgZfmOeu+aua+zsih8KbS5BH2EY93CXNAjoSXOa3BoeilXTpS/bXVGq+Adqb6Z96Wdb
GhF9l1nQmtIIbB0mdy8p5Ly2aW4bBu6fi8IX2bryq0tGzR+zQvOjieQOJPvGh0NqBif9W28a2mmO
OKuknjJiHMWXo2X3psXUpCkCuaUjft/pRDasfpSqamOq6eBu0XKkp6JfGOk45V0q2FY4LI5sIlC4
TVw126g0DxLxODd9vaU0ctVtDk3Q1ofDUhCpynYlWSQyuZSOBCwi46Vte20fwLZARW19KMjX7M6K
xGtLOVw4CDMVQau/9JaljgL9iGd2rbxDenE2FBb+JA4Zh+QWnoNy3qEfODHvI7+1XsShG5Hql4s0
74fsOtcmrAKu540WJMaZwKfgEND9g8GLDEITyFCbhC5KNi7mVs1+nyb9sSRG4IlDDRBjSDVEX8VR
DIn9jDlqPKoiqr3vp9g6qmOfZj+1Rn/vVzGrVBwRgceJ7TaEpIfYGZMHx+nyxwQ/Bd0UaewspDLn
oKcJOei1utct/o8hkDcOAFro4pO6VVa4/f7e94OmIeDCaE1ue6+/F21W3bcLWxVcC9d5wpgKqvcZ
TWvXN9nHWDj3mYpuo7Dot5XmJEfNxB/vYJXeRRU3jiJp8ElEyPRTEy+yFsjraBTsSowRJeJ8o6Pe
98sut3bIgWzmKeN8BcL7hmH7FdYXHHDth0yz6LFqkaplErmZa0INcBwiNhCf7Q1dJg/fDwH6miL/
UPFc35PY4xwQxvBgy/JlmFfiYNP8jNEdb6IqUgTnlNTjYXyb1ZJ7AaPFw+Lo8qyPDbZzxtWJavo7
inm1LdJzSPl6Z7oGK0U5740VLVD38eKHOdjdLO8p+8Mev44LM0mrgvQTNr43FXXjzbJk4t4umBmC
TbiY03qTxsJYU74FMySXKH10JUIQDHX5oRcGVTeJdh4mD+ccszvVSjSOxLhBIyelKujn8h5PCK1A
yagB5VfV214Xo+kskFFTaPkFvQtwpgBSpsy5optCXwdENnXyEQGjvtdbgX4th/rfQ3nFKKOUQs0U
Dy+DFmGBLPKdlccd7tLqYZIyfi4NKiBuHUxQt2FPs74DSlmWnFFzI0tEydNWS9utiQwAdTMMQ538
X8wouPMeXG25XTLrbCbVMU24YkNEcxRoEG2m+IgEDn6Dnt8pt31Z3IyBdqrWDVy7tcZEbftSFLts
eJrqAhd8tmID7Qz4KBtQB8zgkVyZI96nENgkMi5e7XDHWjHEA6zuWvwO2kS/koDBrLD5UDo8EpZW
iufFuquSJT2OZnaf1O0vUs6KbTBp2TafBwbq9FaTLEP+YhX2vh33Am7bfWJiGyswLy3Lp+3OkI10
mpLMp7YI/5s9e4DdzI/3ptF4WJIBEKfNEHqcywYaMtcLP480ZjwFdskJW6FMj0ltNumd71o2GzsB
I4FeIVkoUPcRvCZIkIPCJOxZZXcFrbiNq3r2ijnHYk5RKnVTdGwH69ricAANykG9zFF15UaySaNp
h7Rt9iqn2Q11UO+tkIiskbHmJm8GMB1onFYypL5b0k4DMclEp9Pnx4bFBqLrB/VZs+10NjcaC/V2
tCDLC0XPv0I4yN9aKy+L8gYzRlWeelTqD7Go7/I8B+VZOau+et3fV4GfI8sHzJrfrBVb01LKYbDa
hLFLbFeCnprrUQVTC2rUYQ3Bkd+LXWCd8qJh/C4cuSeMBivfdAmM5NbO7CeaeeY2zNi0KROPYCU/
GBfIU9CZVyEncbJKdathLasySTyFmcIvy/Wfi9n84PjOG9H08cGy3W0ZkiYbWXemkOj11ltCbw6v
7BRRjGCirtR8FOhyD1mI3Uobp8/BTNpTC3gWlBrjJybKXOEK7GcF0oieSaAMwtMatv9dgffYdTW/
Fom56cmw8zTXvE9ndzroKi2PQ1TcRUMJqUfZ1k66dKWHmkoQYgtVGSDn4zJM86GcCtINPNwTQTP0
90s5fyjYlhvNzfmDd0n1jGGpv1eVkQFC7Ws0MaVc88u+JMCq0LGc26GYMqDCVXgwyrk8kuOFWbEV
TxBzYL6n2zx02fBr9SFNqsmDskvTvnqfCp2Jmqh+6S3tW51Fam/BiKA/qtdX1Iu27t6ZzPa3LZqW
7TQoKpuuMrzWFYhGquUsevJFpAQ3bNq/wFZRUTto17toPjrWxxRrhd/3cHKtfpMRNEVzmZ7cnPjO
Kgix9RQlFdW1VwSUn/1C8gTv405H5hSHc3JE4s/woKJWMOVR9IQQhNr0oDV1s7dyyDcNXfE9Atmt
+DnqNCH7cgX6jjWtRjU/UbO9oT/YL12Zn2XJzhdH8Itg5kYOBt2jwgCrZWbJa8Uav0tTkyFsihsO
0c47co2fc1J6MMVu2QmjrBI2e2w9fpB0gLg4rDt20XcWLTlNj+3ThE9j06aIwrRwPlch054kMhAU
t2+d3r9Ftq1OTMhI9HEf+O8iGdz2Tf27jSAHcA/tNkmPIUa3DuDnjpqGGpE8hF+in96HVsdYyCZ0
4lpU5ImwOtYMTsL8JHLmdnZEZBZTp2u0UMtZRA4dSb18sCCt0dOAyKrUmiwWn4Op+0FKwHOFGYTO
SXTI+um3M+Op0pnLzt0z3ZRfBn1EI11+14RX6O7csk1n/MHsE6dIt4kfUHBuRKH/ilKCmNJsu0A4
AIOKSnSBixWR26DdpJP25ky/IIldqwrTR9ezUQyqhnTdlL5rZaPacOi6cOUnDtpaZ6Gr0ScjnV/y
Ebkhvxt6+zxhDYYBi8Uq0pMPLZHTribbIkhoRqhljLwhpFkoIgoI1Z+nRCPkp4svockmLJxTP3GW
eedyF2Dqg8HG1INL2ff7sZQ7O4hOtcA1H/eU/6htOeHFT24fv/psedXNEH9a+2AiaDDEY0ZXAPO1
uDP1xdmFvVx2qY57bpZHy51Oi9VIb7IwZsajenQMNpBOG56dBL1SYpOQ6fT1ZejJpM/KhGIIFnlo
vs0FHePBmGyWPpaKPH5iYnLbE9R46CZ2ThYYqF5z95FGX2sCW7mbXPLictuhZWsHKCrb09ihil9o
UxGAkJ5Q9QUHrsttF43wcHtmVLbFOBSEFhUNjTGrUe2pKBNuRsICJxcwYydjMKyRuUD9y/CDOb+5
/Xhf8YgupMEIgMTe8soIim6Qs4sLbxyjfafTcmUXgBG/84g0+YlKaY9Uh+upcdk+8hmwE7fuq8Z8
rOdyq6v8PVEd2MxKA6HfTG8jb1LTOanj4uTwZzN8X4YHI/TJLZMkiWGOSu2suxlDCvAknoll6Db9
MMzkqjny0S4shZsOoWIU8zQYgvGIRpjO0fp0Iq0SXRfm2vWZHrnuQ4hVEsbRtrLL/llwrj3J/KZi
NAFieD70qTCfYn7VcxTTWC3s5PH7GRaQw2iWEQtORVEj0uLu+yEUBfrNNDgj3yjuLDybd+3jRIb8
xSWwIFvs8qq0tLyum1mCPtdvLIvcfP9bUHfM2fuMfVQ8uWfTTOT5+6swWah8685xz+X64LYLPZui
oTwxM/ZR3y/6/s73a76fuhidnGDGJLrS0PSo0s9RgKeEBLOb73/6/so2JEPx7+dyNBirleSJ9IH9
52v++Pbf/x9dApqrLMPef7+mhiP65/9trL8F7nlyk+3+/vrvVzkFxbUZcC9f//AkxAIQYSdan/Qr
zZW2jk0CJv2ETotdKlVmlNqIKFjnbHCnbLqL0Eg+whg51kkcvZlsLE/k6zUsx7zKckp9qy0yxtXM
d11Ipanl8nmF0ZUzAqZ+4ph+BJbeL/qGeMSYkCBGxQcLZcuUsZVqgfNta3XW0TsUITMtQ4RcVqnF
Pr+L5e9Cp8WUV/V46kGCBPNQbGA6JMC2CU4YVC6RGESaPyRWwD06GnyUJpgJ8Z8rlxEpthfPVnTm
yKjbaZE1XXJCbEZkQ7QFCsbJE4VHv9CRAfrjt9lg+40GhUyl2hpCFw0kdN2XctoqTW98wfKF7/NH
mNEJFhKrJwM+//vBnMYSMg/ToGNsj9BM+YbdqZG+oDpMoEEYsMfvg1ajScAFcrCy4JR3v+0ALW4G
4YMb7VuXvEimXCBmsiPiISQADXA8Qjd/Wgs4L9i12bWkB3wgwO2H5tgk/zoM4Ebtkg0ajgMTzgK+
ohW+bgVgM3r29Ry0zp06kCarmG78stX4M03pizXNTlO136bZE2FfOWMUsnkGwz33M6ppu+YsR6P3
VKWhP5kdRvMVDT7aX9MCrnJysFjmwLxX6GeLmS8cER4GVf8zXfKnBevftk+VT5LmReX9DR/mReTD
L02zvWAKdgw7j4t0/CLq4QZV+hdQFgwOkbif+6+F2PeNQPiwm/Tw51BDNNPN6UG0j1pj1FuIY2h7
rXYXzB82vgFPm9z73nG/mDBuLPgMDGc5nhhYQc6TNzUmekJPSNyONBa8NkkSUuRrjIrl+JwjXomj
S9hc0AQ/G2WA5B5iLb7M8MReDQ56Rv6ERJjZc1zcOT45021dWz/7Ifa494wnI6KxnNsK6ASlFK3z
F8Mqb02OGqFkptqlU/DG6BUkVxmcZk0fN0Gqdz5w3buajQQhb925ZNrV1jFhzgHBSom7M5k38vEa
HtFrYQOjK5c9GkDknoj4JDQKGsX9kj6GijWb8TdUskpgvCddnV1aPu2bfJqIAEyHPf3jOz6a7jg6
bDrTtPAMJJG7OOkCduDCR6yi0eeerFfHpdWrdeaREZ51NPmtdartQU57xUBCDgnrBLuru6xELoQU
28ZGYnDvnFg+zBp87LSefW2tfKknqx0LoSHi480kx9wL+ukMOPytGWH/p73g5DROjm7oJ03R8CpZ
CEoOW8jgJewm/Ff6VN6ygNttWdJdlxneSeOEH+YAXxFBX3cr1SqfcZUip2rjTBlXVWEv+0m2XzGD
3W1VRyh/w+hZ0fNTpLso7kHE5wz09X7WFP30KRCL9qPx1cDQPWd5c+bOBauA+BEqO0CYa6UGSqBD
JeJWMBOzBrTVYtgnewie5mVQ59C6rTjtjRL+iznDRR0FE+1ZX2UqhFKYxdyflXPS6E4d1ZhhATu4
ZKqgyL/oC9NPrnnMjUQWJNhOvKnJPEx70FEWSnQcUAsOmRG4wJF9Ubn9JqD9iUb/B+T332Dr/y+Z
7P8Acf8f4e7r2/nrr//z7f1/Jbfb0MP/Z3L7pgH110b/8RLTdyr+49RmH8Wv9h847usP+IPjrjnW
/xGuzkTcgtauJNFd/wVyX7+1suVsF+idbdqGDRv2T5K7IWG1UxbphmFgwDRXuvqfHHe+haNVYBk0
XQdIsyH+Vxj3f8Tc2ba0pSO/f5AJ8MD8pnn/hd9mOUOnEToZwOc03tus/I087JQ6tNtjE9aN8WmW
4mZtdaL9x5FVP/zl0P0LcDsY++rvQLY/fz1kXAC+/H5H/ROQTQWsvApvkmel4XOQOyeMn34B/yVo
5Amh2L+BBst/9ecqExo7EUimFN8Az7/8uVHndGhsuGPZmfXQGvijgUE0ygfXTL5Fzgih+F03xp7o
6yOTnktbEB83B0e52DfMgc6A9y8RUIRKBE+x7B6ywUSGIIghaXbIWIiljk7d65w6J9nZ16a5tI21
ix1kI7XluZiQkIUh6YyPc0iYT6HAOzaXUB6J792NAo5Ul3lx7Kv0dnKXzwDwAFKTwQ7v24ttJj4k
7GMSuaf15SK1fNfV91XeHZBt7qTIfARB7ZAc2SCdEqLter1+cA2M9eGpNLL7btFu7SQ/4iw4Iv7b
BUMONoqf1HfrKNhPoze0WOwD9fP6QylHzqAGr/osv+bo39H4/tUnrywhTEc6APmM9ft/+SQMiZy1
iCzlieJaWZM3pKbHCD5gI+ZgE/3fn2aK8AOXWksZjlyZ9X/5ZdpQpOg9bcVYj6R3RY4Zff2EUCxo
ckEe/RsooviXZ5njCMm1JYBT/9NZ7SaxbbNuKIiq7mGRw4m/n5FgiWjB1zAkbuY82A8CQd8NvQz6
o4hY4+yoBcsrixv5YI5xsdX8yfThZrbAmyn1hQP931wMK3r6n6895WJEhe1nkguxfv8vByUKotIu
yFD25pImPadL1rhPhR1B6M1//N+Pv7BX0Ox/+2XyP6k7s+y4kSZLb6U3gP9gHl5jJjiIpCRK4guO
MlPCPM/YQC2qV9M76Q/MqvqDnkSgK976QSdPRqYcDoebubnZtXtlWcPfWQaiEe8fpmuN7lkJD6PZ
7tEka0algBOPizLNYGqM6LLZHXyn35MEd+nreGhl1LXqTwiuggXpj5HdHRA72SlZ/qgF/PWC9lh4
uuC3K2vEcXTjFHfj0eu6W58/nUy/Qv6LrqrDAHTcyaHtQK42HwjTU39r86B24n+rjU1X5Rt4Bl07
CY4W/JkaKVzifYKXdss1hrxnAL1QfxiBTOV9R/oBLT8/3Cv1uAOxti8R2ZPAItqRf2jUciMDmSSk
BnfgaiOBFjK8VRvs5eFnqf+gZRSQCMBFaTgWDBZzT4W2Yq8iwpkpxqlTktOYQTdFxxiopT2wr1vb
gEJNTU8VK5RYIIQturWhldaK5iZ2MhIsBgV4f197xPbhN0d6mjHeSr+PmlfPD/a5ndEO4x+9B5NK
c6hHW3hN9zPUrFXpqauHQyynXNX3Ej0MNjrjeUgjtOY9q1lw9HLYOVDviVTj5PdwUPE6PqSWTYoC
WmFuMyLYUfMPfRnu0umk0r9D73Xd+N/90Xk2GTWIpFlycqt2Aa8MU0vLSKxVNNDQTt6S3O+eNsXb
0KIE3P9UWwV5oCRQHxRkLU+UTECEQWnjqdGRZHC5Lfv8Viob62awksdpVIFfQe+4UUYZhm+aF5VU
gvMst8CApWl3JDG+RafiSwLlV1HWt8ABuEYAIYYlt2A9pA5c2hABt0l3UyodUmhp5i8Q8Tv5hI3t
h1s9bG/CLKKs0t52eeA6VXYHM/pDEg8PdsGXinJkyuudk9cbZb6eupzzn5rEgw5Nd/2STVOMx8rR
N77e3Mw+voU7DiJ1lyz7HxXfzSSZGdrqKWK5YeXdt96hoHKeI8VF58lNgbIWLUGcGhqxH+tn/3b8
BP7rbq7fbW36uigP7tuiR36sI2k1PJQ+DAQtvXvefkALrXSiEzcIWo/MzxPq02mYPdrVJ5WGHsoa
n3vIPOFdua0bYzOG8Gm3lIN5MxvhcTrL6Qz3jpbHVaJFtHB8sEZpH8jBiZ5nwPfH0DdclWaPqIBX
hL8VthqkJvpJ8RoqGjnwPX9FZuQfpwfBiqkbiNBYeDACpffuhFY706ql0KH+3d1WALtKNbnzIfzS
VCAPLPZl/2X9w1fOzzNULl3WXL8WTyv4gNiR8sx/bMh/RrUKuWX1E1KXJxRjD2Fg0lsHt4fqofxZ
0iDm783BuYOoZFtr0n6IDZdcXabpD45Z/swVbs8ZlUUIPLeD0u4NCwaakI5aCI4CO/6h4/cKhf5c
7NGTf4d0ltpxD8PuV/pu7wH9nSq5vkHRgNIPSbk42GdlCx48PXn8t9mwO0tzSZvP36NjT/iefhpo
MB46pC6z18YgPRUMt4P0GxHgPTmcO00HzUn5oYavCwDkTVwE27h5tGV9G3FZGQMD5Hu1Sbutg7fx
+u6PYdJdz1b+lO3kNIRUvYZkB/PZDFS7u7z46nxcvjs73hZ/rpKjeGDbhvb+YyM9QekuZPHnhS4i
NvVAodY/5F7z1bEw28mAZGk4NlLyqGigde3k3kf1F/275M3v7yoIs0ISgTEoyqrS72UqvYPmrwSz
ivHBTDVLZU+CYWSXqMIp1wdSRCsnfGlt1d1apbQvYWSiNcbNvINajocm1O/HybnL0KbAYO5Igu2R
BHfVtPkEXdhXrdkwAuw5zScnoXBlQxpJkEZ7wm3Ue/vZLxl0m8GHw4UQ92BZn9mV+47zxvZH2PKm
3VA46EgcoLTcvtkEjj+JzW1bxydbDV0VARVymLuqRQ7D+CPRZU4D2DsMzU0Ker0pwXjZcJQC6Q6h
OL42IJFKd0FEbCb1NErtoYqLm72UdrezDzPoUUUncGimY6AHT+bQbdO4ukFQ5Ajm8jS7EQe6xyLp
j3YR7EfUQduaA8jBMSAvYjb+UaumY0urnB1QHkNXMwjSHZVrFbCHDHlorBMYwYXheaqbe/5eNuob
NKLvLIV4AeY/DW6L3jzVA5AD1f8sqfp9G+gcovw7W3KOHzKdJilL307OdNShoY7ygDq+t5+HzsaZ
xNOA7sA/TJl2gq5xN6FY3Cb3UC4+hayDTbcW7FbPDlzbvtHzohtS/yfDCvbJOO2sPEaFgj+MqtD5
L+Hs9IBSXKOS7BtQaZ0VfKInXXO+5X71k34G+vchdrjROqg+ux95psDGxBTS4SGSoY7Kpbuo6h58
4NSXLWnefv8wJNni4iObXCrfVKrOIj6KaNSVpsRBgPp1pNCnDUCx1eS08pT3nOBc6mZ71RSeYNuK
AnHFe3tVHKpBkolzVpRuL7HwvaGfWuD/ksl5hXawASF2w3NpC4byBEPGb1h2Qzd39jgOFPI5S5wM
EU/a6sjJbcnvg9ww4F4xThJ91HD/b4vxN/3M1OnSU1NAEUdFTFekgxX80CMAQt7LGEKNTq+YPkAn
YSR3A/x+QT8eaaJxRzm5G5XqU8Rk2hSZm7DbKjwU5Pkhxf3lIf04sgdBh+4mFkncftrNgcF8pNP+
9qhUwV6KSSyiaXl58fSPvpFK5pmCNjd8xxDuRZ0+IqEEyeCuKPM7uM9O9pje0bXoghWHHRBaX4jE
7RgGhYI/Ayi6bUeP6hye6ABEVI1CmqPdz29SR+ND7MSvswyLFQR7EPyHqXso0/bGagAjW83WwiX0
TnLKU6jOw+kI/+FeLW7yjtATCuEhGo+1Mh6haqdoRVaPoiCJ470q8yF74hE5Oc0HwOU1MP9xWWAD
qQb6YTJi4mQ7xNO96eWetlQHheDwxgBHAAzZgfUlj/qDJTdbqJEgtaC5RSYsAqoLtunI/3MEvLQN
uFPMcVtnGaeqG7dN8312xDF4c8M37ofROIEl3Y+SvgWC5wLs2oLX3uXgETvoHZsEL5W0tFL+Ckmo
eyRI1Zb42oZAVMNZD/1eAlfQd9KhoA8cZubTvPRzDFdn8LN8Vem9Aqd5bKj2y3BFQ22/DzlC5YRe
IckgFgKdpN1SAZ0pY7OwhZ+Va3hN2pfwmgrbUQ2aG91vbtKh2ydYwOXFFSRB/rZO3LlumZbhKDC8
vbfOxPIiubRywA5R9lg0hChhT3s42puKuaFZZJads+Rp55TpibanJ2ucjtGQUn6NOA7U+8T+DNHU
xqDJ3m9hP/bZi/Pi2zUhrW9se4IBM3udne/83pdn/5F1aHgUxbAUlbLfvHPOPBhwMGgj7YisQejv
6YPYAybZ0Tm3cpLP+QDRUWKDZOa4G3ONF/IFFT1yQ63gKFGycZPEgEwqer38JoKsw9/fAUZHmjoN
WyENPScRzl6Fygr9hxlAKjhcnuHe3MoSjmbUSAlwl43B2xEiIkO7r7BNucQp4cxsLEGiYZ0+wvum
zFZW96Oo+nxKc3hzNqWsYLKtx5Rar72pZOPU+/njZJp3FIhJgXX7lSWYAzdxmck5KrpFatQ0RGUL
w0R5rpF9Z9fTMKV3PYQOSEhC5tzGPiDidl8WGQiW5iB3SOe0JgkDuschk79qHo4MnpuDS5MFf0PK
SOlS0JY7h/t8J1G8qmEXJJoPS+LICadAjKtz7QfmFUuENGT9oSq+PAt1fso/VkNXdcPQVJlQV1j9
XKoQLO8ce9fUEDek6SnwhoecTIPj9A/zZhhBb8oS/+QE0hVOg6i9ma1yjv6lvL3J6te66/ZztD87
b72KVxbqo4NdP5vh/D3P9kdVF4WthMzQS/eRHn8aO/+Y199H0FCIJm7mHqz5snt5XUho/3NdyN/g
ssiSk0wXHFYA67JlEtbuPJruM1os5sSJTlvIfGe14rv5i4A43HgN1eOSRIBxf3kGH722hdgpAZNq
KaBU3782sBcfJUVeuy8Rbp6rRlFKvG2e5oWHU57zh0BET9Y8tfaRfVjo3JEXB6WoW0Is0Btqp0Ps
ZYOeJ0ljkKxRgn0tR+4cf4z0LAeR/zy7jbboSVl3G1Ojmow6G6CUNjiVTQAnwzbe0ywK5XJ/cNL0
B3J0O7Nlh9BPUsFxM2/3FrmjvggRXA+e30Jam9Otv218/5jZyQ9FClypM+7t8UYf5ZsEt2ujvODX
7ZaeaTrBQ3e+JErcJeEbvPExopibpzR2zMLcxpTIkTok+t5olbRPLWMLbmQ/21hE3qxPuflySYUy
0lFheAA8Y87BCjeoOX8Gddup4WCer3KpUt/MoZDG5i/a7IaWAmii+fgw8DTDoSmIfTjUvEb6Ohjx
61yvf8sfqt7zHGvPYSckb9uZsmEOMblh9LFJQ80c8PlU76wvBO4w2nfHhyrQ4alIOc0evPZ19j95
tJMAE44+lyieD+5VNaID3b8ufbmA92YOBnJu5MkkBkQeHQjBZo4dJnob5txKPGKyrbXr6/1884eC
6igj0Jq1d2N94ynkAKmTFro7X//NL3Shg9GLT2ZP+zluTwW1rUjaaey4dbUEeDAJdlxn7WqvhKSp
mi8F50QLorRFPaOozK0idRuY7mlBHI5QO+3nSCR2mD2JSzP+K4GEIZe8vTFNxzroDhH7q0nZDGT2
CMYPFJ/J7P2WTbQl+Fsm7n/KqxukXOfrfkvdQMv005x98KN+33nt3tejkwf9DcQm+7jjTj5KlJX6
feXDTqJux6bbE8zuNHvczWdZRi7TSNqDJFtf7Ep6QjwX1oZDPvrHCj31rkAmIJrr0z1cnjrMmtFp
/kw+CYgSVjMKFhp7A9WNLy1Nt36Ffk17q4bcymrSHbl2HzX9wZsIwZQfZcqun3g5NtoIV00wjrvw
MRnTt7yFwdETzBKezC6R7y3K6BlN8l5aHy57krcEgOjjLRyZoskO+sy64MsUT/O11LHw8R1UarZ+
6kLjlNAT7oN5iJAhDugUiohkZe3U9L5b1ppr9pSR6sHVTALuoP5F0Ov9DJXu12xFATkiR/aPs8Of
U3HzFerynD8KxuFLY66yJSvaWxxz5vRru5QaZ55yqL5Og8ll7ks5srPIP86ZwcZvV04Z7aPoy6bT
E+FrBD4h0X7vb2slL53Ax+1VdXgEYbwdgmxHDuhVJ6deE7Gi+HE/7/JW1l1EtE8wJsJnMjzEkfSi
ke2OSfknWnzKsYLUs+8kwtf5puPnbKEaxRF6Cqz21oz7vSYjUJU+JdZzD8OvBjthAynYIP3yq/Tv
hfwfFdS/fChffl4D/3/UQT/+ymch8fr/ByV0g9B2uZ7+Ev6f//0fzf/ibd7X0PlLf9fQFdn5F53h
ioHAGJ0ZhEb/VUKHx/Jfij4ngs35TmA57JT/rKCr2r802pN1WUUiHdmvWdv0Pyvo9r9mHTWH4iOa
p4bOIP+TCvr7zSrNwas+1+mF6hnPHHPAy9AZ0jxYoBAsjdrpbB0e/3YL5+Jq7y87/x56/v3M4ug1
lbyc/laXWvW0CUvlubTjT2GtJyuWtjT3+fezBwxZw7ZX687Nx4SOxtiEyjAkw3fd9IUoMe8KGRqU
tHPDXC+4sZg25Q4K1dLQO7vLj1h6ASFUppc9NL3JbEnkSG6CNLguOcfLQ89O5t+e+t+LL1zLkDzs
Bi8eOzdRc1k9dVlY10dqUpb2aKV0J9EASnllmwYqqgWXH7nwNmJ86aA6BvVcAb1/I93X8Mu0kfX9
8tALW0kWXKnSKm1GaNu6pWWhqUhipXwiv2DsI3P0r9tNsmAJYxEO3ViXrVsVsvUUKTNcgrzyym5a
WBxFuJsN9hQNGXljWlTw1qP+CO3y78uL8/6E++9PLV4sVDUtkjrVWhesuv+XVLdU0qLKOcJmW5OT
722IuaK6epRaJ5xWihrv7xT/9Ux59ljvTE+eNKs26sZVx6LcVH4Ln6Ly5xg4t44N35EEhRAcwjoM
XVetH1HH+wcCUplM5CMbN7ZsqJk0w0kfB/p6spXNO4/zgb3IgrPyE70JZG6frlWbn72ivCux/Nyh
sppO1krOZOlDzXvjzF8VxeSbk88OA4BIj5ZdDPTvDY330tkebGd+kECxMRZbkD/xz8t7Y2HbyYIT
Q+jDMQvZg0WwAwC5LTNQ9Tv0uKLb68YXPJjddlWUopnuaqUMfqfJS1pouFpeHn3J7AUnpo4NPEYV
sy8N9T6TNDjdNK6pdJpdHv8NL/XRVxes0kxgxh49vXHbEkyHFSC30qFuJynGvhorrh/No1YVP+uE
66ElfZ16+cbOi5MUxYfLM/h4S8iOEEjTmGIboZrhFiznHnqg6mTS+ScZdAMjK1AZBcoxdKdf97B5
Emf7L2zMPHsD5eoylEOF2tc7XdbuQHveeT3qXwg+AW7LVk6gj7ceKbf3T+tH2+trOvPdEEbpfd6D
kTcj+tEvv8vHW4OswvvRE8mx4lZOARinUGsYJH13XNalH23f2CvfZukRgu0gTUffR8zumwrrKS+a
v8p8ShEfNz5ffoWlBRJsR6W1vuh9C07RELQ/YkN6H9A1rsR/XR7/Y5cmv4EIzz637vt+MNFZ6abF
X5kKkVxSoxf2lXv07roHCNbTACDQQQDBlkFfPPyPcwPTqetSaM+zm8uPWFgjS7CPvCjyXgt5B8uZ
Phl9eAtc/7odZAnWYAQwQ3uG0rg5sI+ip5/UhC8n1dzrZi6ckJPV0FhB060Lt/iW5nKocayVdV/Y
mG8oj7MPGzoIMylmVrlGHn9K8/Rl7GL0pvSVY2ppzQXDLapxkHKaTtwhmFn+8rg8ookT769bl/mp
Z5MvVLRZ6cauXM1GPYYCTRupp8tDL2x4sRTRmwCjbDSxXKvIviE2/Y2yBFLWcMNpSXnd9B1hz1dD
HHdSwYlRpP0XGxbXCOmj63bkfNc7X5q+7aOK1HTjOl1wF4DdK1VpO6ZroKOFbWMLG56YCn6EglBN
n1Xsifx/QBr8UJlQdl1e/6UHCFs+sGBSLmRiNLpG6/teoY5dypl266sgHi8/YmFv2vOnP9s9pOsS
+jD8GuzacaR8p+ZrxYGlyc+/n41sqLAuyo1Kj2kNB/kzlcydF65Z7MLOFAtxGVn5WQwSiy3rYzKO
yBsUu6kKvvhSuuIpl+YvnFYDeQcpKqYKwJQFQZSs/2gKeoQ97dvllV96BeG0omUJfrWqwSu00qcw
yu8Q1UBXU32BmePrVY+whFdAtsuu0iym4zXQPgWRAq0hjTfgkGj/sqbflx+ysIPE8hTg6qQBw49f
1rTXAH6LKK8Ol4de+ASWEK7mvZebse1zWGX+Nu6ibWs+h9JKpL00uOB4CpqOanv2m9L0EPrkj/1Z
KHmtSrWwKqbgemxkBzPIxt+m/leZwbNNw/Gfl5dlaWzB74w9ytOtBqlW1BAD2rQl1cUaVn1hVUzB
5di6b4VlEtUuutvHBgaicchuJ0h7Lk99Huaf9wNyue+dglkXCmk7aF4tS3v2fOOut6RTXkCrAsDB
VIqVCt3SW8y/n/mewobru7AIRYY2L+VN3MsJegJ55wC/gi/q4fLLLH2H+fezp0hqEdZJBZG91yq/
O3n81ic/Lo+84BtMwXAdPx6LoeYr1AVscU6Rw8CK8kGYdZ9gJ14xgKXpCw7Ir3M4SBoFA8iCW9lI
Po9dfV3EYwqG208O/Ccp7tkM6JKjPQ2n0xYre2je5h/tIcFw8wi9bbofSzeUHtOQama/i7qvQ/JS
Dq8xSMnLn2BhdQzBgFNkrPwpJCYc/Am9mS4uKWSqL9cNLlgw53pbmy2ObUxyoCono1q7gS9NW7Df
2kH5xKkY2eyLnQHDeWI8XZ6zsjS0YLtFSVNiPnqla2f9FuXUPTfSR3+K4emEJqOQII+xDiEkPNrn
otUOYOP2lK436J2eLs9gwaoNwaplypqUU/sa6J0+7FXEANrXomUxX7zWsL5efsiC6Rnz258ZtVPR
QmBGLOBUFXQ7KBieAsZN2pS2t7v8iKX3EKw7rWUb2AId1FVY7owKgBmxEXROKzt3aXjBrmNI4om7
7NKVy18oVxj9187/dXnmS4sj2DVUGbUM/V3pQpN6V+rxSbOlo06Xjg0m6vIjlnaZYN16C49lRpcG
gkMwhSIw02xKGs6vGlwss5IQ6NGS4SYmO0N647fo0HQlbLOXR19YeBGERjbY8XRnXnhAhab3K1Ig
l72uGCDrgmFLajf0Qc7SyygI6kl+aKRhxa4WllwXDDuOrEa2LAy7yYwjXekPRjyuXNqXlmT+/cya
4lqDz7gw0fhDcS2ffhh1BVTn8fJ6L817/v1scKX3WysoWe+6V3cdmO8M4cXLQy9sdF0wURXiSk0O
WZKw+1qWt4Ve0SMGX6a1VtReWhjBSGGwNJCFMkrXo3vGQfe1L+9HGNovT39pZQQ7Re4liZuRzeJA
EFn58d1QtyvXoqWhBfsMo77MYOZg4mWmPVupCWtq0Q4roy8siyacuko8wiNj67hGXUHSzQZpIn+p
nX5lOy6En3PT9fmOscAWTQhwNK42dBbiSLKk/gGxplZs9MFy/pKnKoOaqiwq/boPoQlWW01eELcZ
nMONqexsvf6jVGG0uvyR5zX5IA6ae8HPXyb2yrHMx57w09eQWEuhmhmLr0nZfdF671UJ61dtiiUo
c65M1WiCMZetIpmVHSLSXBWu39GltrpOC/b2Bv04M+UxmgupOkMrvnwMJNDjaOzoFTrSoblSYVva
WoJJpxXiyKhxYtLqfUOrpAkqET7tw+WPsTS6YM/kxJBM9LkLNH3iDBvTgu5ZpRS1USIVSPl1DxHM
us+rHrqvGjaVUJI3odMBwtY/GzGsvZcfsGDcmmjclS4bsO/yGaB13jphXO+sVDN2l0dfWCMRYV4p
VulpEPK4phJbm1EGvwjbIrrp7cpHWNhFqmDeejsNgxVgbaXTwbiT31i58gCbNxhEADyXX2Jhid5g
9Gc7lXRrrHZoHLnlkMrqDsh7CRhpKnp15RssrJJY9e+metSomnPQxzTZcXpuLDM/Wp32+aoXEEv/
Xl14JWquKIjVwaNUVj+tChWDy2MvzF2dP8zZ4gARRPcqZYNyudw2cLiUCeqk9XUzF7voJK+2zCnC
SUxOjCa1Ah11t3LuLO2c+WufTRzWy4i+5IhTbdCOnu9aUH2ROFBBM163MoL3Ab0BRr3Bsmro8Uk8
0WiGXkiUXzm84H4GSalUX04rtzfqhNKqHge0PtKPXY51+OvyKyztfMH7wNIVGV6CnkuvD9OzpA/B
XT3ZxpWjC67HVj0nDaKydIvY/FMy6ieJZqCVbbkwc0WIKsapMWkfT3D9pvNHEdp3XZWMV44t+Jww
SKS8N9iU/WD+ihtvW6htceXYQvQgd62Z64gQu0hkmikKXVDl71VNqaenqz6pCNEBZhwEWZFzpQct
qcb+FyvQrjtuRRxc2dg9Grk4e3WmQbWLb9C70xQgfbtq5orx3mBDCdF3JcdgqSs8TIbh5ua0khdb
8AVv+Y8zX5AD9vQDxWdR0vTWGFXkN1q4pm23hR748uwX4tA3+MTZIwItNiWoMyuX3pO4fEBnTC5P
MGsXHt20WShDW+vb6g5NdGlYeasFGxDxOCbgPlgGA97KKvdNjiB0rT1ffpuloeffz94GxVZ6qKes
dA0fClP+9cHpr7xAinibrAsTTYJR2TVlGC3M1yj7naweV0sTV99PvC6gDYstLmGwZn8nM7DXI+/l
8posbCJZcJZOmyWTpPTEytpwo9noC1t0HTQISE1ju+L0l6YvuMyExmDwgejD5qr/GKJqnGXxSgJd
mecpXi5oQhNxNAn6mnkXEoW0tQfx/XjT0pbR5DAnh8FXmCo/94ibdIXyuTc87sXaGqRr4Z3emn7O
9lLrFxqkbXiksC9/9xBn7JAi6q+Ln99e9mxwKYqqpqvnkiS9JvjUGPEEHRKeyN5d9dVFUKLtSL2j
VsRWqKO9gHO7LSoH7uT+j7xrris6iODECLrDtCvIfntjFUXQ5MDKEZh2+Xj5Dd5i5Y8+vHCeEUTo
2TSnDkJzQJZE32ddYAOw9HoYW5BcoFtiOGUzCY452A+gsw9O5NWQUEK5Ww+3aMjAe+u8VkmNCMP0
IIWUkrIa9e/sLyWv72Rt+mGP1klN+m0OFXBW1MdxnG5NxTlcfoN5oh+9gHBo6nTyWn1GVigK0aNS
LF7kTul/qFa9SWj476OVs3PpObPln22msFSVSpmjUcdKtoan7eDdPSaZfR9XqHfFEYJVoWSubKyl
hwnHHYS0EHBrnKZkum2g3/YhLKTd1HH2QQNT6/K31olWYuGPTHA2/fn3sxcrJb9ptUouXakMbqsA
4VdH+nH528zT/ejbCFFwOzVK5lsMPcryLkut3aDIj029RrixNHPBnyd21Zmk6dEtjtsXiDKe1G7t
jPvIn8+LIvhzqR+1vvE4KmBqua/C6ksa6V+l1oamei3zvfQIwZ0PdRJ3CM/izj0ZatbAuYl6eYds
32MD7ePlD7CwQiIiplbjWHEqjowGgTuQ3zdJWx6vG1pwHHmICN7QkOo1p3iPMPhDZ5QrF7+FbWML
Jo1mXxNFykwZ3xmwyTvhpx5Wf5ocV0x5aVUEU25sqlnOxNR18gYa/cW2v1bwXpq6YLhS0wSFbWO4
VVk9VrW0dQqadod4JaG5NPP59zNbtYtRUyeNY1pr5a+BLt9NZrxy0CxsR1uw1dyBK23q0sJNPPu1
Qxk6CIwHe4i+5Ln+cnnLLC2OYK/NoPZRPAdJXe0dtbAqYeENTsNkreybpVcQjNYw8jKN4op0FsfR
wcgHiM/qvtnYWSo/2bEcbi6/x9JXECxX8QyagSqOnKBGtbRrH0y9WAnbF5ZIxGumWjk1nV8WdP1r
dzb81r5qfEUsd4Xzb2HmImazm3VNnYlDzDQKf1epkNDHvmUcLq/LR9ccnKbYsKcXg4mQsIpHK9ov
XV7u5x7+LiyPA2RvmxgVi8vPWVqk+fufWQFxqqKFkVG4Zpt9RnbpU1xoxySVV9AMS8PPv58NH7TQ
EID0KMHExH+laX2HeNS2NmRtZfssbFNLMGKrRYLW79mmyKegVTQ8913/QnZub6bN/vIKLX1nwZgt
Kely+rE502nCrmGoSW1l5SPPSZQPznQR/xWZcKZLFTm/SkLM0eiGu8hQXyCKeqroK1Fy5eTTQt74
1+Dm5k0lGHXvNX0TGyM3f3LfWdU+5Yhi1ra6L0tIrC8v10K4ZQkGndWtUXs+bjUyaMM1pVPUha+W
1+4QCP7uSBOqfegZXH7Wwu4SkWJmqBaTjGoIMJz6WJjhM9xaX0ozWDmWF2zwjVPnbPMiLpt1Tkjg
Uiv+To797w0B41Q2974mPSl+d52NiLgxH1YW02i5p0c9pAeKP7SbeEz/7C14GS6v08IWFqFjIWp8
XpfXhetVHgTbxqvRQ/R/3diChfeyh6xiABZwqnIa1CXZjJudo/rDWsJnwcRFRhNnUHUvKPTCrdEV
jMHOVI32bNMXH03VykmxsGdFzFifQmKMcyKB2ofHehpvlNS6baDJ39m9Y290Nb4rA+W6ONJUBZeY
GNbkcTi5cqLd6+3gWqa2vfwtlpZKsG/wNxrc+TZLFSTINgeTqybx3qmKe63XghV/uGR0goF7g16j
6DcUrlXB0W5MW8WvD6O/dgddGF4Ej2V6VOqNDniMTjFkx9K/uOvYlAKnlcBmwRbeWHXPjHqyukay
c9aozYxbKU0fQuibLy//0tSFWJsUvGRkKCe4aqh813zntxp0d6OJhuXl8ZemPn/2s6n75tiCycd9
Q2IebKcMso2qgA3kutHntzobvZInAxb9qHJR4UFgKnqEBvHndUPPL3Q2tDa2EmoFnAl+zsmP+oC9
rQErrEx8adm196MnToaeF6V6FJlm9QpIHwbvubOMr9dNXrDXGtPRVFPiBtWPX1G3OYJ6erluaNFe
VVXNwGdXLoWEDbI7ALXt/XVDC1YawY9VTjpFs5jyxwPihOWG91iDay3sRFn4oGoAxddQ585NppZQ
SkhoNesr17KFrylmrXstM8o2Z2gFxLFWQ8WBzsO42sS1cKZDVPBuKwZFqIMf6pybalC/64XyNNKq
gPa6dax9+cWQov46YxXxco5UOECne/yMKsE90vxqJOvb5W+7sEQiWG6oUpPADQ8cNQoUeeFWTWDj
01aMdeEQEdFySVNOWdL4eDFlfKmz5NEO5VsqpJ8onq3s+6UXEByZIufx0Kj4A4qvf8VacOqbAEJG
83B5fRZ2pz4/9szdVMAjvFEiEe5oKcVu/9m3jZXdKTBo/d1sTgitizu/jEoVzOl8X43jP2x0HvYo
lGroZVeAiGS1hj2xa8GdVw9e1Cm7ZIxoRS+Hg9Hq7fHy+y1VGESIncJNHEVKqkZZlx2rXvpptsoz
tdTbqIyOFSniJJdfSz2/n9FlU65/v/zcpZ0h2A4MF6qedlzmfPUp8L7kvrW106dOXkv4LNimLrhD
S28dJeo4P/2s+wlzbHNwvPjZRBx+0qI/rdJaO0iX9p/gHB1fGeOqYP85ZnvsYFWtIeFBHX3l+ywM
LyLxLJ/+JMdk/0EYalJ89gr7uVfKFetf+AoiEC9AVwNAK2AsWMq2KIE9Rlp89Nry1lSvzNiK0Dvb
DrxSwYOR/5fbndpqSIelQ7FNeh/uYuQTVgx1aaHmVzwzVN9Qi3xWeYYYIoKPCbLLOLwppHalErfg
B0TQXegESYukEvWYsNkOVnoYTX0l1FsaWnADngxBrF9jge0ACxf0yxaECZetbGlRhHCGOClTp4Hd
k1jTycpmrmXEDYyVy+bSxAUbTlXDR3dw/rQOlGNyKvXbJEQG+/Lcl0YXLNhRcIhFhoegJ3hbmeot
mLUVz7u07QWbJc2M1npF3R/2PlN/Ta1uelVhIupe9IRYb5R1rVp5iwU/JBagDXA/vqqWzk0YDFTi
kl9xEv1E3+yTZLTf29J6vmqxRIrMCHm/zLR4jC5VGxKHJsITl0de2EIiWtDTBg8WDz6yU0SPDepD
zoRMs+atbP43pMgHeSsRLBjAw2brnkPSUNX2IWK3CJTcpbp3N+bqvgvGJxWtkNjr70sIwJpg+hwY
Ibo3/oNXcyJG9tPl11zYbSKe0NOTRp1QVnMtuJPhcryDUmJl6IXdJqLxOGFbL695w9Ss94423QaK
6g6K8mLF1e662c8f78z5WU3YJkbFR7ItB/VabfzcABC4cgfMS3Y2uB8EDnqLeu4WyIkmmVk9I+Js
fvOQfbk8+wUbUQUvRfNbqjqDVSC+k6HzOKLUYft3npwdDXABlOP2l59jM+GPtprgr0iNheOoUF9K
LRUxdllpnqALHaGWVNqi3tiaCZldrQfpd0QIvBUHsPT1BTcWehXwwg643ogIlBVEkOTKdBtY91bb
XFc9eGOuPftATZsVvtOSd+87XqbR+PImaoQrn3/BMkTUHmozqBrW1Cqz3tR+B7LcAjjvUf69/FGW
hp8/1tnkFY2+RIvqkBt1dvq11mmAzEE/X2cYojDIIBVDMnVUujt1Cm65YcKWmYb1ytwXNq4IrlO0
oFcrg3vZQO4b9fObGOpx09tUDTrOaXxdWUXE2JGHjtAuI3XcWk35tS60eFfqJoyuhoOi8+WvoAhq
Hv99GRHhdpmh+VEWOrlbTd2EenWRvEwAK3aodqOs44X63koGtlfb1dVdUjjJPg987082GgoNQzcd
oBQt9mXYDFt4AlM0vRP0X7OBm0zqqPsexs/dIGvlTu+6X6kexMeky/ybCsjGJjSn9oU0IJzhyeDJ
GylAypdaP4TByGBBd5qFp8qRktupVaedCR0TPK+yj4JQmG6dMcxvpBookaSgbKkiHn+IKgTMh6Rz
NlNSjRsUVXxISR0JtcC8OY16DrHolDmbipvXtu482rdD/0/fnrI95FvN0aoklJOlSt3ZXYq8ZRuE
yJi02dYfi+9V1qb/l7MrWbJTV4JfRAQCBGILnKkn2932ddsbwsMzg4SQEKO+/uW5K5trmoiz6E0v
hI6kKpWqsjLPNGi6J6+E3mU5QJwVHetlOivIlqIKtiS4z7xD4+fig+ym5R6iWwY6PbqFdmU8HHlc
/lObUqUdJP+wl1DTNLV6kQ3aNV0TdEc3wKcCDzogQW7mBP63/QkWdB/qIl2Rte0iUyNpdFrq8bs7
Mvuce2CGR5EYjEER9Q++Dn4WjAEh0cXV06yIeW5MUL0qGasTBIO9R01dA6E5EGU3Hf8CBergRMvB
vfdzFh5rFnz0lvFXrmvoV/pef+/HIAOZtaOOrYPuKOWMIp0iVBhckO59Cn2E210sbFI7QZ5UtQtJ
6T6C7tZYmqyA2O/OKf17LMLWaDjiBhUQocjnOMNJ+HFKodJM651C+9bgK0dELcqugsj40oYqIVUG
cosknnYQN3/3ctA2/dPL1fU8sdG04SWCg0ttjyifgLNqZ122Rl+9fYI+d0TU1NEl0K6BRhjYqGw5
i5v8D1sTXlXDmBdO3EEGtQIHcVHmxXMEKrdzqVq+U8f4+yUJ8cc/l2emkRMKiEZdGqcuL9Tpwb7r
gKis1pVNwzy4hUwkiqFq+ed3Yg39GbzP6aXO84RRB0JeTqrH23IB/xEWjKWuVWlHeulkePDar2EO
WZ29tuutTV4HEjFjkyF9eLFGJUX4PZx+ve37tw7+6jUU5IPrg38mvPR9rDIe8veBoiKLqLnJsuI1
zFpqo4KGWHk3oUFUOhEKe+6DrNqdp/m/4/wlrluDVc1kZQRcAL9ruWNeXF65d8x3vEswSgF318X3
TQsQKBki70snPP++LqLlC9HD+G0pI5V18Jc7lrhRhV9DW6t5GoMJ985lGdvUlM2dbUnmgQ+xnOt0
qZpEw20Bi7ETXG6lENdIVxG3sos5vgddQOfz8AQFcPnivbggZP/i3PlB4t62h2u8K3hW+7Hq8CHl
IL6h74xfpqjK7yzb3892/J9mq5xUIXI28cWtS/ahodJ7Rm6U7jjfv3sX8GT/afWyHZa4CDH6NHzr
xle3+YaDnqjq59v2szX5lfclBe/EWKj40lffjIGEfLFHrvp3y4R0258Tz+tJxWF+LY2Yw+Tdd/1V
lHaPB/jvq8LWGMTIQV5IOgGFW89PkNdI61rdm8m8QLLiloVha2KuxbeQxS4ovQwedFEQMYlkakHj
8Pbof18ctkYjFjKsAmonesmn6ahydU/RgtIZ+vz28FvLs95Vhp4ql2P4q3hDPd4HV4T0gD6Xm3AC
kM37c2+nsVYMYCB6KRewc/IFoSsLop8KdALxlB/jUedJLspbWgJx862ZujovqokcYuz2PA0ZOtPa
ozsZEIj00Bi4bcVWl6tZat9Ap4VeXO9DH3wSBb8Q/Wxld1scwrzVik0A/1I50Iv0f2pIiuZODLnU
T29P/u9GzNakkkWga2KrhV4WAr5qVg/uAepMe8+rrdFXV6yKHFQfBozObTQdegvpPhdOY8cSNkZf
gxMdJJCNB4nQy1zSqw7U59YGO2u+NfQqKO4DyAaaBk6ibaX+5iwQ700nUzt7ygtb469cM+8nbeaR
0EsFmCvkJip5nGS0FxdvRAaQi/rzyNiShZVbOoj3+Ne2tLAqklQ+SNvhinz+udbQzOTyByK5JOy8
yxDyVHNnJ6jd+m0rC2diBIbGw8eh4hpAPyVsUwh2xTdu+vWrv+VNYh22NYFM92Uqagaceg9O2mSs
C/fXTQaxJq1DD3eEJu4uuEiGwifwBMUuudmGa11DFUVL0NTbCvfSTsUBT4lkbsBwb6OsE9Xxttmv
guUFzQ0T2uFcnCusOmKv2Yt33NzWtq5tmfBZSBT4L5C4+2S1+6KbvRNzPRn/DWTZGoPYyFJA2XW0
l2pQ8J0TmoctBMhiueeHtj6wMufQH1UfWQgFlSNLpxi9fEszfDUVuylKhDbIn4eSN91odVPaS3+t
Y1eyKvAFzdgRoPV6J5rbWP81AFHyevb8OpovEGV+DGVzMLG7M/TGwVyroC+lgqTTbOcL0i5pHwSp
LqsUTUwJ0+p008FcIxBt7vCgy2fMHqzLybTEH8P5NswY9Cn/XH2JfB0rkAO7zBRirqWW3bEMkNLm
E8R5b5v+6g5GN3FcOqD8vwwuWKF6cZBlvmOyW4u/MtkwniDZTth0QV7w4E3BtzouTtaNnvJFvt42
+5XptsBvFG4V4xOke2BiPrXDLcQjiK/WUMPcU6hNGWe4IN+fRaa8MGqzYrA7x2bDcNdIQ2RjB4ig
QqmLzJ+leAcVuMSh799ela2xV0bbgoFzjggkBS0YnV2Ax8kwQWx3752xYa/0ut+/XVR1sKiyBWAF
R2aanjX6Sk+mg2Ls25PfGv36o34bXbR+M/ulO1ymLooyj3F+8Kc9ZuGtwa///33wAfd3VY/DxVB+
dHRzX0xkJ7DaWvSVrYZ1MFesLcYL0BEndJZcyiiEV+53jGlr+JWdjr4uAqpbKLs1RkC6+AcqQ3cN
0f/ctuorW9XTrMUyhNA0jIJT3wdZNO01D264AbqyURaPTOUVTuMctMB3QnIaSbp/ePcRGAO2s/gb
+7rG09G5Jn3nkuHSUNQsplYU0IuDUulNi7OG1DW6BrW7Ow+XSjrPFpq4FQ+/3zb0ylQjsJbM9Kor
OVpoxqjojlmxs6UbJ2bNPrcEaEqsaI8tLaP3YKzKqrl+HvM91YSt4a///82UqJLjgIfKcOnxdphp
cTQDOh/FHh3a1vArSzV1CWFqB7MPOo3ajqPPYEn5NqNG9PbCb42/Mlci6hwtm2q4xLQCpyBL/THr
ZHF4e/SNMx+srFX2oodqdzxcnPAM/ImMyaniAMPWe61NW9Nf2asnRQA5pgkuvvLGDmosasaRr3wU
klB+GsOXt3/Hll2tbHeGfpHbxsNwqS3Yijv/KCCJetPQaxxcPQRxaZu8v8RcQdN+PrrdXtZ+Y9Zr
EFxufbV4bQBRyCiU/0D/J7wPZoSvt018ZbJhqCNcUU5/WaAkkbksAA/F3C47ccHW3K8n6jezisqx
Hmpa4XKtyVV3DxK91YfbJn49S78N7bsBm/wJyzL14cmPzQO4co9vD71xHNc0c23QXOU1HHNxOaQn
IXsT+P1BQYvz7eG3FmVlrJaPOfEnyHSHXyE/6rc3Druy0gjPyFgJ8DyQ0UlpVF/mIf/09oyv76+/
PPz8lX3GUR1VIbIqFx692gYYUtO/q7VFjtpmuQkTKKjs/IitpV+ZqB/Mo1sKrE3RU5Xlc6Uu7uiQ
sxpv9cVrxFgzh1B7EpG5dDX9FOjusS+nr+DK2HvExn9frDViTCihQZO99Bc0g571OI4JZzSLCWrh
Dn9x0U2QLhM/ade/DQPH1uAwz0x+DG5Ec5kb78IH/hT53TFq98SSNjDYbI0QK8uorsai6S+aUchF
dwDgfwxbL3WRdiHxi0JmR8xdRgVPXFfuGOG/NaK/HLr/8LjNPkR6yhpq9kOemSI8zlojFdOdje0P
JfUvQ2WTnOkHmeudb26cPu9qsb/5lLBnHatFDz1eNibKr1IXlCPLLRxgeIOtcWQQq9Ve3mOb8tam
HQ8PIKM6vG2gWxNf2f60LKBxC2sDGKcXnF1H5Jnumj6LuNyTALleCH/bjrUPcCQKlOD7AVti7d9N
gK9/k4aJEs/sUXsHv87HMPE1qgU7N9PGb1rXKmPQhedQUdMX6v8qGp60Gpq64raeFbauTIYmNHlV
Y/Qx6lqotgLb3DN3rxaw4eLX5ch2aB0Q4GJ0TWoAicQZAr3nt7d6a+hVjqzuyqKICwFe6sbrs6At
Zig4yyl7e/QNT7/G6rlLO6HnQ+GMWvYZ/Pk8aeI+1WH9QZf6xJzuYQ7cm3CBbI3ca0Dd7bBRmIt0
rDoOeghTt65v4zBhZLVO3OnnJuxgyxBfcBMaMsiOV8MtQoyw5TVwDxCkpa8j1kHO3JycNrqA5vxY
hp1Man/6Wcfw8ZYAnaTyYcccNvZ9DeabBGkrC4bpCwu7e0fVD8u499jfGvpqgb+5PZ/5DHQUUOdm
C8sE5Mo8iEu+fZ62jPj6yd+GRg4XNyuwaBd/eiU2SHMAtWy5x3e0NfFVJOXODOoILoMRkzjLoaFu
Sp29PfGtoVcedWnaqxyI1ZemLYpXzxUl+HWE+/3t0beu1HXNX1175nwLgGELTN7so7M4Amw5SFR+
yuM7AVla/X0m1TGAuPvbn9z4QWsSx2pqaJW7cw2IF0GZKZdi+qcxtnF2IretYtYaDYDjmecGOJJL
pF/r3rl4hXcvlDobD9CSpnmZNDuDgv0V7EuPdBiSAVUVn807B23r513//9tBK6vGdmNQReexHaAC
1ObD2c+d5vm2xVsdtAUMNwPkx8Iz9cNkruKkrn7dNvLqnLl9FWhdVePZLCI+gp6LZGiyk4e3R9+I
RdftHUDFdFFBi/E8Bz0Sj+AsIHkShA95KBISmrtKvOv3WpA2TH3d49EyQ6AHiXUXEuQ5VNdHoLI/
eLT++PZv+fv4aEj8c4fFNBkPOJ/xXHXLx8bzj2qKnpUTFzsnaGv81YURO1DcUAZrRfMhBtM7f4JI
vEhBg3K+7Qesnto+VOCCaY5xMO0wZq1jnj0B3YpOi50ncYiV+G+IFq3Fepu8HB0xR8O57+lT5b1D
x9N9QHSaTzsl460luv7/NyPrGiXNIv3x7AiVkrrMrsUntOjtuJCt+a9smJR6cQBZH84xoNWuuKDH
KhnEg4p2pv93H4HK7Z/THzrSjEG4jGcX1T5h6kvrTjtwma2hV2ZMBXgWy3aCoTF9TyQ5gJsie/vY
bDyEoGH/57QVqlpeWerx7Dfyvabmk+bmYJqrNRetTtvA+zaTpszUFTamxW2lwGgtuRgHgNeboR3P
pZ2PjKh3mtgdd7pxjtbYrrHhSCYA34iDSh69ohBpGaDdjHavby/Z391etEZ2ATcxIrU3jucwXI7z
qNJh+TpSvFAd524K+wMw2jhY5U673sber5FekXSrVpd8PE/GpgXCqF7nNxWso7XuoulcsMBwbL0s
hkPZ+mBO0vagu3CvRWRrJ1YW7Yw1RLddMZ6DanIOS93cLdyGB4hd/Hx7K7Y+cF2031wGBGlGtIM3
49mWTjY7r6P84ZfejmlsrfzKoF3Wt0gdY/DBqUEkz4FFIIe35/335260RnPlHVl0xDG0q36CBz+x
aHS4Ng7o+Eds9p6JGw5vjerqBg0BC3AJnWvkOZLGkY85atadS791xN25dbbWaJVR0+i9ot0scYRq
Nx2Uzrxy2fHX15vxL/fNGthVU7cYCf7OsV+iPa17aYMxHZ0Hj3nnIpAHO96WC4jWBHRVECNl38PE
fBscWxfSqYIWn1W/V0nd2Ig1BZ1sFgOa3BKntPCeTDglRn8YIh/x0R6EeOsL1///ZgdatrFn2us2
LFFWI+Dn1CRwukmh92rNG6YWrWzZHfy6rSdsR4P03zL7Z9Kb+2Hew09uDb+y5DZAPpOgZnueHY4e
XpuM5kdI9rLXW6OvTLkj8ejwpsaVYJ/kaKGQ3iUz2pLetuat0VfXs/DG1hsdZzg7YZha309COifj
1OwYwoazWJPNubpboLgLL6o0nVPtRC9ofTouxH4oG3WRhP14+2dsfWdly3FRh5wU+Blx3H2PmPMc
T/bRi/UDZGVSOqidOGnjrK5xXpGA4FEr8BnQ/BP2IfLGREePM/vf279ia/irO/nNFAQpbeiCWegc
+G0y0neCvlbjnax3QrGNvV6DvPqiDGk/4ySxJk9M1V3pENLC7FnZhj9d47tcFZadkWw451eNDiYW
kzY88A5vr83W5K///21tSsZDUDvijVCEYYtml/ZjZON3JoirnaO6Nf2VFV8f/9HUYfpoYj3N1jlN
CCFvm7v/59xJ5HlzFIZ4fnj6SxeUWT+Uc4JeytNt46+M2B/8Hp3+/nBWTuQeC6a8R4j0afRLkj1R
h412/2gtSRr3lgG5em0+NMN1F3Kr1btSxUOeUjKK/EXUpGZnxbupPIXM0+jPbB3tHsvILcpjDqqA
OWtCxfs77vCoBHwunvOk52WwF7Jt7eDKCeQjDUcpZ3MOpT4UnC+Y2S41/cbga5wYG13W1bExZxJD
qmiizoWjoz57ewO3Bl8ZftUUFJJUkzlzdzhMDJUCW3Rs5/RtxPz06jN/s5yw8IeyyTvsnCxPVuZw
LaF86ABsT+sif2CWtmCnCZ6E697GNRmtoWPokncbYHX+jUrAIl+1bf9N1/y2nqZoLWRa103JiSvN
ucB+X6palw/FgoPV5uN0eXtHNtzNWsZ0iCdQcIKTG3XKT1VZJHGhTny40RPTlUOgAhHbOAmDqE38
GGbyXBpkayA6+v222a8cwsgdmjfQDz5b1Xyxgf9AJTqA7W1FtYiu3t1j6wdl5HFzrrVASlZ9B5XX
48Sq21z9GklmbaM5Q/vCuQ5ZDyL34gcP6kMwuXsh1Ya5rWFkrVtUs4XA3xnt7zIJAquQ2C/2Yp6t
0VfGPIy6Nb3G4k+hN6NbQdJkIPS2npFozcw2oJoIeULMPaflq9tPF79zdq6RrYmvIvHRq2w5Bnl3
HrwiCxAmQ5lhx5y2hl7d3jGecoT0ODGj86GqB5HGFJWgtw/7xmNrzcbmTkrQCr74TIn3TQwvkpoL
8pPHgo9HVvkoVe+1pWw4hTXl2ogNRXe+GM51HMj7GEpt/4MWB5sSScwtAi5RHK0hZQQpErd3qTkz
CcrTSZof+aj2msk2wuQ1uZpfQTRbKM/gydukNPynnkBPKjJwI5Ttt7d3Y2uNVpcwogRHWo1P5HH0
T+mFPyHe808UQEn7pvHXeLKiV0RJi/HJPN/RdjiBFfbOG25DOEVrTFk487alIH86FwReXw0ONG4K
/l2Cyv+247rmVWvCwOvcyTfnauJNEtD6h4e+i8DTJ16bNJJxiwb38LbdWGuc9v5ku0oFBnoxqPde
w6LRyQjglm9vxoZZr8nVcg1ingiUkGdWVBUC5xLybYO+MZ5bo83Kzm/RhY2VkoMDdS+bNao73zbx
1QUctk4NxgJMPK7EKQ8lOAzDnaTnhgH4q7vXbecqXHprzsH0laM1rR+TsrqxFLPGm9EZwBJ05Juz
QGt6Ix/AIxLNOxPf2syV5dZuyVUYYWzthvRJor0F0bm3dwNsuJ41uKyOB+b63mDOXehwlQjRjqDT
UOYhqpf6Qqoyf0TnWnkbKACax38GvR6ACUyZ3pyNX59Y4T36/l6D8cYGr0FlMVV6qTSeGVY0bRr0
7VPOlvcN+Al2XNzGRqxRZbqLoOHY46nBg/7Uj2NWSO+2K/4/0DEi0EYmMDQY2+9E5WfN3OywOWzN
+vr/354ZObr17eiPWHEnLh9zN6yOvnDCnYlvPGLWELEriht8rq7EC8l5Kgr9CmXUz8WAPOrIyJ3X
hp+N5K8N69lt1vAv3dJvP8c2QdwRreUZ7Eaulwxs4DRpaMj3TujWMVoF0dRZZE2FkmfPq++k8V6j
bjqW9fLxbQ+3ZW8ra256r9M51+a8NIdAOwmQRPdkaVJ8NWHjXurzX0jSXzLda6hSWZvYaNLoc+GA
Qkv8nMvuuVAQgFV92i7xY0HuReBmbvCpYB85kQdwoGa5GLJIfV8a/sCcIKsBJF52pTo2fvga3tRy
MlSI6+cz3leKJ47f105Wc0tBfh10jU1bU5L+I2W52MOBsn+hHH9bhutkfjstdaPRG8hjdZbo0ww+
Qqq5vGOzoP0D3jC5epki4tUfTcGryk9cr1tEnUiU7QVJKA0xrQT+yXR9koNkWV6CUrjYJp+10XNT
5lN8VeAZqjuzzFe8nxFj/RU9zwM7CUZ8dpDCo2ihIE3PHlqjZX/kLtjbD2TSrv6FWhmY5dygr1tI
YuYx2KkK6iDRPqHfIl3cArUP4vdFcc5LU7Dj0kr3R1U67YzU6eCHZx+yHeAo6poBStCozTRJO3d+
kVmFbC607dqgfYFO9/jLzuA1SaqptujlcM2wQOvW6Pan75KixzDlNdcw+JWq7tHaINh9A6L/5WUY
p6J9AU/2MpzRaM3kw7BoMabhKBBslxqE8e8VV3nxPre14Qfeogco5UUswxRU/leGXVc1QSa4DsZ7
RLnKnlBdqxCYX93SV3DKRH4a+zmaJ8a28OeEDt1Yf4LE6vilAlO8e5G0sdBKHBQqWei1HaDBkSv0
fBvQnEfpPFHLkrAPpTyGoMkS97nHKD6Y64AmRAegb2kFB0WYXapAppU3O1VWi7ZWGRLrZZMwhlx4
Wug8jC4itq46Mb8l5akksQmzGAuXJyUiqeVQi7zOMzqEtk1ZySp1HgAUylUCNjzQuHDwW+bHYelz
QACUz2QG9Gw3plov/QOlE/US3VcqSoqOVN9dsMgCslFH9qFuUYnNcq/xyIs3CGjE51PVDkkQS6GA
VXUAQqsGGpHP0dxG7v98R41V6tQytpkwUR0cF9mVLIFjB4cgna3N01a26COjPDLegdIq9FLZMB8n
NJzmPB3Hzi7pbMuiTPqIou+jkzEOj/E5DzPm8nj8uNiojJJqBtYH3S007kDDTsvgoMKht2flLtpL
m8Yr6/dyAIo/Acm1Hk+RnCZwbvNukB+dUIteJABVueJsiSvad2SJyxnscQDktv+LqriLsx640+VQ
1SF0NsiMrkbQopYlSXhbDC+ESR6mTLdzlDVLGNZHsG5YN+m7YqHvaDlBvivl0HCwB6z+NLSJ6OQk
LrLwWXR0QPvB7mTjoO94Dkao18sAac1sEehGuZgl5O7R5VJ9hhLrS6jJweZ+jKeFG+j7SIxN+aln
ovhIpqD8bt1e8ddesUaoQ93PouWHyYyB+FCFuZC/UCEg4QGUFB4bEvTb+eHd3PtgSkrkWNBSphx0
8ApcnL07xej8rwfyoEI3GE98Cil9YE3PBVQdOQDWITbSfjLCacZ3Bcgui1PV8Cb/5RUQX9VYDr8p
fhoIK+jM4mk9p7w0I5BrDUE5UAADON7lPYXuJPr1R3psrD+XXyzvuH6At2V1GlA1sZe243DGKJIV
y6sTh0X1HHKY5WEp0avz2ER1zE/N0Hn8SPuRTzzte18APb1QEyDkpxw8fmBgm/ysaqJFn8QimgaE
5wTt3o0qoynxo06KB+SiCnCCsajwDx7UVcJMWxqHj7XjTN9MSSONYrJ2Uasu6AM6hlSIY/fsxWOy
wLYl3i5BUuZLYv3unS3MQVXmA3e62B5qaEZ+kbMeoxSIzaB9P/st/TmFrkEr9WJLDuIX2dfnwlvA
fZvRoE59AML/4cHodmlIQi+RGpKEUVyB+DbHpddGjEP3smr8EzqvYnGhQwTtCtwK34e5euSYbH0p
B1J+a5QiVVIFnMAmake8Qh+V22QZ3eodrc1PfJJ/J4tf/vCUq+SHlrMQHFI2hLIGWHDc6OBYkIDe
9RUbbIqwlSxZr+qZfxA+d9XTUlR2SHsSki7Jc6HB792ysHhsZuofIeknkyF2H0FujYszmkM7PgTQ
4+tOlVqMLBPeO/10hPpPoR9l2xEs1oS7K7U1hJMS3RLtJzGYOoak5CaPU2lV5UJ0FT05iQxbk6e6
WADe6IahaO5UsHTLvc/7USWujQZIoqJJKj5OfsvlKW6Es6QerWiclg7zwC+JMH++c1ufPC4+n1Eb
BQdDmE6ICykUs4jXHzRIT3ANVG443Ju5AA+qF0wtRimhNqBH30Sg3VsGcWkKDjcY50gmZ9rgGkxD
QMjZY9U4GofCLliKIKxtkIRFG3ZflB109RotZUsTeDVaHxXpcAfFw+S1mbGC8FT6seieRWFd/WCL
EFU3B2KDHtoc0Uj2ULs2vyo95qw+aKdVdeKLqKiywfLBv1Tog4AsLLDy7xy3zElKA89bTo5XsTwt
lXTqkwZHKklawIjdzwELxy8ULluBYVLpOW0nSYJsofAU78eyadtDZWVL7lra5PRkPaEAK5qCKcWb
j5Cs9FhEEtZ7i0jnUjnNGcCtpdYJKLCH5tFdpmFMm2EENHXsoAgLatCpf3VMPLQ4HWEwPxDF4gE0
ydhaFBXBZfhtjAx1ygwwlNH/UIR4eiRQDoj90zxbejYDopUvvfBNnoBpu3HBX9+EFTqSpTzNXR7M
TxBGAXMTk2rwM8lIp9MRVEXT+yWHzkFS9DFWlOagv/rgyFnW73yL2xqHrBHDkpZkmkQ6qm7uTy14
G8u7LgIPThb2UuJ+rdUyZ3Bc1fIqAJV0UpcA1ZXiHDWgyS5GNHBJHYr8DI5j+FpUq4SfAQhR0EvT
Nd2UaBbA0qKqn/JHOoaARqDZC7j3DlYkUtZ5Xv+Nq5nZ9w2IcsIM9ll26BJt+iWFFJpS94iTHe/Q
eR1gA7Bv8Q/aicB6Qvlk+CWI+3x4EIG/NO8trl/nl9sboCNoQ+ur3oMAPllriA0npA+QereOM5K7
wBATA+Jg0DyH2dhfg/RRSCJV7lXY44jZY6iMqA7EQr/pXdSABO2IkEIhgCdEFWnlgI0a1FbOVGcV
oNA0GXM6fgW8sXazmrhVdBTVGC7PaIT3g8wuko8pGWc0YUuQ9VVpFUMl6zhEXSWS0k7GOYiID/R+
Lit0ktA8iGnG21jHyVJ6LUmnYfDmbNIxdhTBVBNeERRtdxwcGnwYmsWfH3VbmOIkgloOJ6V6izMv
l7w/ENzXDQTfK5cmqkDa/cSbWQRZzvuleHV470XJ0vZQjIhs436mgL71xyqiU3sAwX6JhFXEtYTE
3tS391ERBmnQ1PQe6Vbjn2IgF4rLUssm+OQtxZyNvn0391iQ1oOq7JAH/dNUAXiAe9Q2P33I+EB0
SFYKWmHj7LXmvgfZeXDM4SKe/BCS3IklwnPPTgAxsyMSxny4q0aQ0iBOdHua4criL9aQMb73Qm9q
ktjrY5L1S23rw+yNmqS4+0t1cBA4NQe/mpV4AiWyiE6spygf1Spoq1O15GL5KqApCKY82zv0HdQd
lxFst/FcQGOwn7yLniLZQQOuafsjg3x38M7xwglavGZa/qfl6INdqbLhGS8GA187kwiXWx07bZd4
0q8efFq4mIBLgmMzWtALQVyW5YBnqyY8cDSI5ynumD4/9Mq3VQL9AuYdJ1MyOFgbRP/zyoiUUILs
c/dQKniJxADA0aRuVPbugS41qIUaEwdfRNM533ONIDFZ6qh10jkG6ed9ziGank0I4h8Qc7onUFHj
jNuB9wfeR+Drj3IOfADrK+huuNolSUzKaE6Crhzjkxrm2buT+RB9LA0kYh7ZXELKnDCh46cCsZUg
pxIXifOcKzy4oFmox/dhEJVXRCnxP1cDF0An8Ua+o8IJ+h+DjeYiYTwIw6yBl3bPSOEHYEYCTBrR
gCDVQeUjxMYBaoNrgDR0j/sYJlMmAGR6OnVQH8IDrZECrnBE6e5ih9oXKY8REiUMcdBzDVF3D6zK
nH+jiJhfWcmn+IxXSydSIdQUnPLFmx7NMHbv24m3zgne3UDuNLqes1GMU3QqotAts5nVZXFibasm
+KRC0ydeuKN5imkQR0cyDcvyIe46HnyTRWl+zrCRX8vogLp5wikEQ/kyF1OqF5+pzOQgIDmpDuiq
Bz1EIT/5mH78jroLfQpm5cMpVoP/7Lb59K231SxPo4kCvL9KZA4yBtIkkknkuuSRq0EWRxHOeHRQ
a0G85VZORNKFxXa6aNsxmUZVpcgn2VWWPPrDDF2oFldLCZ5lRVVa1BNOOO5NeW23DNGsnbUCTHyJ
Ow2FPAa8CUzWdU0sjpEvTfXUFm3OMzAHheoQkprkZxcaTc3/Gfuy5chxLNlfGat39JAgCZJjU/3A
LTYpQqE1Uy80KVNJECRAgjvw9dcju+/M7TIbm2tWJUttISmCxDnH3Y/7/Ti5t7IFDy3vJAfqmWcP
anpzgM7CuM+00nr8yc1o9EvdNmOYI+iArTsMDJRd0MCo+NdQB/gtIZV3PZMIs1l2YXTG6L+23PZP
wmn6TxeZXPR902zyToTrMP7emalb0RBiLE2DVjhxHlcd94/h6qCyth2i39KOOCu8k5V1YTJFVOX6
DyQmzgeGRgznSusmzsWoHH2Cwejs7AREUE2xCZ/ZmzHsrPfO7NYD4tEQBYDRXblDSrCyKGAeY5l/
72qsquwt3brx3G+Y0TE8BrIvjG3WGTgDCydEIbK5yZBE15CDnCqL4IqJ8zdrtd6y3osh8p4nCCpT
yka3P0c4JWlWen4YPG7KIX2K2jGtSICVan4IZ6Fz/AP2NYvHZFOUUe3GvzCSBWuuwjbQe+JEkMvo
dXHbxw2j6IrZYCv5YWndMGiAnBgyFR5s+uJvHg7UuknG/taoReEgacJb4331SDwdDroj1B4kDiKs
mBMV1yYJfTkuSH1WfbMkXaPN+iVWF95L3ib6xwl+4B/KtR7gDL5xm4yBz38uXERy77PKeWmEH9OU
LE4JQwbXYADuZpwjgOZDCwIYP6rNus1ZwnyEeXn02g9wczy0fQC7S2fyeLQLG0LRs5WV8l8jRMDS
pG9FJTJhHB7WwB8g8RxxrKjNfycTb4LPyGoABGbRM0bgyYKhmhu61TmgFLdLtlYG5n/ZQ/wfmNW/
btbh92tEXXbYVELW2D4Mpc507S7pGNIALhq0f1CdZTvYNf9v4ZX/A4j8V8v8we3dzpFDv98wXmWw
IMUi8zb9k1D69x/bf1Rf3cM/ALnx7/+J9390vRnqik9/effv9/WPoRu7X9N/3r7tv77sX7/p78+d
xH9//ZJ/+Q488D9/cPYxffzLO7ma6slc56/BPH6Nczv9fnT8irev/P/95L99/X6UZ9N//fnHj25W
0+3RqrpTf/zzU4eff/5Bb6Zh//7/Pv4/P3n+kPi+9w/5WYMz/Mdj/dc3fH2M059/eN7fQidgcRxT
MDs+vZmcr1+3z1D3b/ioxyLGUBtocGNbMcZN/M8/SPQ3Sn0viDH6ezR2ndvVMXbz78+50d+cMPZZ
zCIH2nzX8/74v7/av7w6//1q/Ru89x+6Wk3jn38E8W926L9x1cilMR4rwCgcUM9DY/kXsLy1YYwE
kLlJpjXyk6GVaQnT7qOiDUyZI2jeKn4dRrscnNtRhn0JL/UsGxKnMRS3+t0gdJcpgyF38NdH7FrO
mZaaFEy8AbHcTX0PoC4kVeIv6y9SVZkIBpkukJ1sgT5EO8bcX4C5pqPftVFim+aeGbfLrYMavrBy
SvpO2sQjW27dht+tsX4HduBniK5fEunMXyAmMqsXef9atWhQSAff5z4ankPPFtPIvBNWxT+CjjuJ
bymFCVlJ8k1OW86c4IoZMAqCCw7NFTF/Bry0uxmkXKLPmsfpbjBuexSblvlQYoizUQNaeeaJhzDP
TLeIRXDCbnkyrhiSmPMvIORlQfzxK45YKhbm5WQUTYKRsE6jyV2yNmRVwn3j5qVe/bPpPLvb0C8U
Xic/YS/CT83KH1D1kEvtm3oHuD3IqBY/uSPddJa9PQ+r86KcangMKSZjQWUu1zodkSp2ku1UXwCa
eWmEfIXz6DGe9gL5fH1KHcPBJYcrYOC+TyJ3jR4Qy9ClU2nAJ3wwyMpyCnEsd4ftva92A7f0R9/Q
OeVdVJ0nmPyEqnSPK+DTwk6IhjAiup+d4Nso9JJMzoRYCwQtkEg9TraKMiPIWWGyeuEyCvfRLhrw
w1Xg0HQpNTIqSEuzOXyaXA0Qx3FaAO4bw8Z93e3mxtcZETNJZCzDoxf5RYVimZGSzMhkUwMiokua
RxApAOuIaDZA2Z4yW+9BUMx3btkcPEKKvi6jPOzD+dh1rEqHZeIXyTW5lwimS63BjIuqSy/wkN9Z
dJ4XLP//gAxC73wALqk3SZiIxgDUfF4e9CIUGif2Bc8TyKvV/GFh5py1nE93ZYBbo9uwKM3nycVg
3z8smq3PN3yJL1+t4VMaBXLZ2Xjn1jrMxobNzzyW6jRHbI8d1ge4WrfJCE/4k1PDHtjdaJ1CCUMq
sp5jMbx6sSOfx4ndW8nry6y5eg4vrt8FaY3omX0fLg6q8hgfA3UZaEfyYC77vKqi7wK2nxCJx6io
dLwzQ/eTBtTk4Tapg7NtftrYqL5O9QqZBLSuR0TT6bsK/U4xaBY8zqsVaR/X9TfgQHtOX+N4Cq6/
39Q3ZEV7jiyAfIIFunpjLK4jN+JqqpWeNymwHY33pEemCpLlo6y94UHfPvT74yEn+6mZh/t/fEHs
8w+6Oe7x9yedqZtTd2i6fJmYTdQA40xXSP/Sh36foiENT3rm7belvEcGxjutrDgIl66JQG5Z2ofo
Feh0hzWpoHDsvGHKrZ7Y1G/nJowPYc+/sBwR7lUJpfa7rgCF4hCjeQublFo6MmuHyMWZqHamCVRK
rZ4zx3g6narzEi6ysFgpT5Y2vHi9y3OzBgWfCUtmpX7U4fhDxBxTX+iYVNadjxhRM2EFY8hWp3nW
pflgmFX2bfAaLuGUUaZzOnlqz8Hy7GuLTUFXeln5q19llfqea5NmgIG9dLtijjwQNDCsDtzp7PG6
xBSlMKIqege4bdhLNR2NO03o0yebf6oFM2ATcfewxiZzN0ETv5/jg3Gcr0hxmw+L52QSq0BGnDig
wbSdojFb3QvcV5I+qEVe2vgKnOujoZYmrQ9HnpIXquWvjWMR6hMFX0JMKm+5s1+pE+EeLDd4B8/o
2PsH0uD+iPR0pVs/p8ROc4ploDmto6bA5cr2N2II7O+WLpv5Vnr0FSHGEDi3S5htQFCqJgKwPJLv
0jRfTdWB+4mYToNgftAmhjHjhuCa3iX7OexUVsb1lMsoVTP10768ScKlf6Zln8IkHkGu8G4uANfO
eLrAVvQBSsWkYnax9Xpx3LKIYKLxXs+3ZBcVvALV804NWfNmM3q/Nu7ViCmCLsFDUcI9iZMrXxR7
WwM+Qv4LYqJG7F8OcgJInzvOOYrfE6g9VsApJZ2orM6DOwEO20gydDVLVmSIZaiy1ZnEzZbAsOeu
58RHag8Hsjqvzwvhrx5nS2Y5dlPCDjPrtqEwhhIUnlgCuCe7+wholaU3zAZjbJW59Xaq4hKzK19f
RXypll4XsUW/15ra7MpgzVwNrMUHtQUY9nalC5tFMR8wwOofgk/ucQ5w6rFYUtAupspjv3yDa/0d
WpU5rSwgGyDf6bDGYzIZZ9cHpDrGD2WJuE/d38KBhK1SsAxoZWF9hEjLBgk63OMPWDOP8rXM/e5m
trZUISAfwXZdMFJA8/RVhmRKyaYPBKhdIcDXRl7tn1wwli2n5UH1w90QmHk3zjYHjO0dPGxldSAH
yQxYp2XdLog15ii15BO789fwbvVDXCULZtyh2KbuEdPoESScOk3wQT7yMn73p/pkuJFZBY/hbAmM
TQjOqyJc3Ls6bqKUSIr2yHP9lLdLl6/Od4Nh8VB5HsuR7tQkwRj5GWnRCGn3WdpyyJdFo86byD14
vMunINj5WuLHrbDhcWZCcmcEhKYFJjxogyRkjvxk4/g89IFAGZ7bQjYUWp4hpC/MdD8d3j3NQ7gV
8cD2c9yIxFkM0LoIlcufgWVxMJ4bEQ8AwMt8DGyZ2DWRrGryraNx0qoA7LEbtKfoFncJC9zXph/v
Z1Ejs6LcRAHbiSOWEOChWtMvEi7dw9g6D35M9tF6xY79/M0TwZukJ62RMIQc5yyAMByQLxvSeNvE
cQD8uC+ZA0OMtgRYtIYZzl438WX30oVhf+W9B/TI+YxXthyl6iBgaMl+9I9kQHwhq2DEh4sZnogm
WZae7XwOuZuUPpwXFQwGV0g216E8TC28KpSvk2hTbqJ6+zqXTX+P9onPI0+923aErCo8yxUurBo4
h5Rx/d0bZ5zkuwaA8QuKym5gy4rz9wJzpyapoBBfvBS5lGumA4M3a5jDsCvrSg/+srr97OGXAB7a
LAUZluemrND5dIcR/291Z4+zfZ6b8RwC3rzgOMbNNb1NCJ/chxSmw34JBDc8jZjBALN/BAs6AEtF
jUUkCq0ApoQMyxUzkADwcWW9ZNxW3nECWphMyInYzUOdh2VpIEDo+vtV+OkifVwBWtmdFAdpZnuI
2fjl+LecK5iA2QGZVqPO+NKrp3ED4ul0ojp4Vb/ng/WfO+CQD/Ab34WIipexk25jsz6iKVHPXEfp
PKOdDSpBimAU96LzxwcA+6gM4xAkAwBFUEjSeZQANqouc0u2FB1Oa6RPJi72Qvb40QVbXfMQRktU
LFMM/xWf3K+6SWArWD3+ftMpItEPTOA1HTTWq3j6/YYAzEmGAdZeLrCzROMovIy3NzBIx7FtxmXn
+OMV7njy6FQh9jk6HMWojDVirtGy/+NfGn3/pQlDew+gImUqPPCpCnKY7PZJ7dz3jqsyoIAQsICv
qBfwo0onzjjaAkz+eGV1NN2pobusho3XsB7VDqMbA8m+HdHKS5ybqFHuGD3OVRxesPEdgefly8X0
6HJYdCx1lMEZRN0vI8Ra1kWGYyAW7wze1Dt70xjdt+ry+51RgaIoYe2zE56oz1BEVB6gwFmgCSSd
/9jIDIoXjAS4Eh5Z7xXMixK/8vfoNH2krE8QupJKYYIRnxvQtVe0hg8xx1MOyGcEW+iHiR/F1Wu1
yhxoOM/cOUSeVEWcJxAMqCmtPUY9u5eVF5/nEHiwBM6YUrdCdNZrJI06r24dnuEZMqaw9oJ8Y8AV
AEpvyyiOrl0o6+2+mtEBY1Dir6RB2LDSC9C527vegLkANtys4ITcQevSo1F7IAH9wnjs7llvzFk4
ngPqp8mBV2dxzOXJ0DFHmtv4jEAQed/92rr4ZR4BNadBX5JCBPaKAv3cDmB9x/aw6Ngkfil6SKPr
JRFNGD3E8T3mxCWNokrgpqXT+fcbeKKuu6VcpqRBK0AsuroBjZq74eIaa6TEBgGMRHwnuuM+dXDf
oHhujrOc4YbrnFq89psHHcitfwcAOj+rgVyaZYrOYSiGVDkSxjM9rIxGKYNdX5MyJU3nPUXRFF9L
/JA17M7cCjwVzF+vg+ue4xaljnv+nIzcfjpBjMC9Xn65di2vGluFOz+gUzqueJHXscojE3uPKkC7
H9bDa0kCnisd8Ouqu+ngB26frM3oQM2BdljagD/2UnkPS/eM2fvnVt+x1SMFUWAhOToBb5mGHKkn
3SMEeHdL2Zt716+6xz7W3j3mpbvf7ynu3+g4/1A3IDBuTy9oYm2KCVdJnSIEsE+xnVbnqq6PhPH1
Cq4Q9HzNec7Ihnagw8XR+NXRMI0UM9klcdzyXRAhoaZu7nqIs/uKf5tj9HIiwHVmrehOnrPXEUSB
HDtJiaGU52415FB6YRUYQtojwq0B7wX6+xzQ5s6t5SOyrlNOXX5YBT23KCWJdsugiKGRB+Vmiwqy
p6x0oGyH5Ck1sCBFAWEpoPboTvNlTkv8OQgNpmm1cZ20HGRMsFT3TIq2AHpjAM5XeaeHLV1r7Apb
Nwax+x5H8jQJxLtIRY6b7WBgBhYsIQA4wAy2J1UDdmZl8DJ2y7sc3VMdb/V+rZcPMAsqiREQvZN4
DZPNr1aMWJ/hCuMI151/ALQ5hRvK34xCPnNXHLHP5uOPtt8qPY87ATIdqHw+gLFNxoFtj02dtEtA
YHi1vEgJ/RONEN0683xofyE40rlbHOQgK1qZDCurDRyTxtdnvDYeTknx4a8zzXWKmI4+sdvFjyud
elUM3CeqvKyHH33mtlWPNhO6Dl+HkLjR5gTrtgAHMV/Mk4U8JseJDAUbdnnXFUmYN1PABOtwKOhe
sa3d8E1ctrVKvNKqDwe4cBKW6ANdMFZ0saDthQRrFbv3kC6pLIZGL3O2swOZQbZhPzJpNkISRAEd
9AT5Byr8ACYw34DtZQhcRGfltpf4RgtsUw1qsUL/Oep331vB/wPHRQliwX7QXrawpcqQcfzlS/7s
uVvWgEnFZGExx7j9j4Bve9O7InWi6rmU4YEFq8W1HIKh4l1/MtMAPxrgRMhySyFoVUVEEfnd9iaD
+gL2ImGMl2FrUrDcD3M9r/naI8AITca2sxHyzjbMxNWC7xG1aPIxXM6gf34u64hn0Bu/L5P9JePt
cTyuqrTp7LtuigWlR/gTYsyESi4NVrnXUnQ4bGb+YOeSXVT5AkvMb81NEWBmU+eVC+P62BmOYKi/
x/7sHyqUSvgD3jDx/sVCKYMBk72XvkF0pbfB7d6+4TyABaKjcrR4oMIWTEE+eoWBwWkuumsI7jt3
hjKE4EJr9HZzTOYPdKoguYBf/mhpkPKVZ93k08KWywtIzQrNzrpfIudnXLrNrvRCmKR0T1igrHeK
4w2eYZpE1d4dewLjjs3bNXH1DUpEtAMctpgSmr4bOpfBJ7eEICjIGWI2QbAdgsFEKaryvkbrlnBl
sKCEIu4LryAhtKmQCJAD5vf7aal+giCHItQuZdYsTTH11ffOC0gxezvTt+4x9qoT3DjftYGMqDbt
/Qyh3kg/PbSMDhq6RHPnWztXl61zZtSW+dZjIl0C02XChHSfqm0BEoiwXke8+nE0FQEaa9xtcAGI
AEGVFBOrD9Hp7zctmFOIqrCru6h7gLNd2nW0RQsBnIHD7ygBqgwgEB3igcN/ojONOHcz/gCMSbnH
tg/TRfjFVbmlbNK4/ieaG+t/LsP6NrAmGWKxXkoi+jQc1ymLJ74UEgeXYQLRsHH7vUe3hWYSI+eE
YwdE6gf688b2B7Q7iPuw7Me0DTmwMQS7BvXPoeOFLu1S+I597iJdF71u7Z45d6DOrnPgIUVFMUhx
agG2Ve6gjch6qiBjWKdfehpwg3J59uUbpvG9H0JQpBtobCFyem6r3FYOy/qSHdsG8a8tJF4ZLUu0
5RVEqrCs+FR1cJ7p/BU74ceGJEGcPi10vaWQyeAAL0PKs4MjHFnVJcRHW4Pen/vN89Zkm2NvTyu5
82pv2gmUVEAmwQDVZheSFxrGn3CxmrLNC8s9CeSVNfQx7n3ojDQc90Unl3wpD9sKKaWumXs/u+xx
nAckuUI9nKyDeZnEFkEUXD67cfjZ1/WBC4lzkq8vle/oXWUj6PIogFLAoC+O910J/xde7EdoEHIU
MoJrEnSrYo3JAme751KdPYDQccVxF4Lmyjq+qSNT686Dp0qjSJz5kZTZ2EOAXMHm/dih5+thMDR7
kDOD6zhA1ozbWujUloLvGnUXe5tB4ZpFUrojTc2IwMJ+c1lSiZmnN7KncDcAAnYaoGWJRNZXcENX
BJvMVPECqW8QfbtYuhzbBrqlyZ5aeK8mZA1v2sHm6HZgPxWg/q5dvQMqItJ5nUfWonuoxxmQwxR/
1P32gvEOWb7lIDLTQC/T6BVjG3z74U5CwkHna42V6U5BIAcBVhJMmLK9oE5bHchM6e1zbNwtMcMw
gnfPGzrCnrdey8TEr8HnUIM8R1Q5z6sBwlyIAqoAmAzskNfU9YEHO/2pG5zpWqvmC/osc89+Yfs+
CXuMAZVE2nEciH3vMXVaPdz+QNtTSeDkECFSrwzYu1luvQC4h7Dt2WXd1uJmq5gH2sfw5kPt1Arm
ZZNmJ6diEfbyyS9vRHUGTQ5dPEgSKPQJrK0T1+uygZXeG6GZgfQb3TS9LCQAk0Ay6HghiYEECVKG
LoFEekowbvSZO2AOtiimExSoF6IZydS2umlF35nqmiPgRHJkqYEe60RJL4tpi3/BmRCMn9OxFLIe
hebkBaw+hMYtafYLzk2UrGuJns5HX79GwxWqpQ8pwx8amEu+rkkkaZuUgfNsQ8cpcJ1iByXy9jAa
BQLK4/lIbHQYAn9D74Trd/O899GDkrrzvvNt7JK1F93OdWJsq48trEqIyKLN+4kFt8T2LaQGsJrI
w1M1gyVZOPvRTd4I86PhIgJAba7t+KHTAhMg3cGKoYOWun1r1ErTofeuitl34Z6ogWCN8R+mCT+E
Gp17Um3fQcutOKSxA9B3688xxL0aJr1jkXbGMRGB6N93CsLorsYR4sLMJl27KEN0ygNADnSKQQEF
j0jipcZlFANHkhSHLMEoLOL3fjYPUEBNhaoB27XxaxkA9HLs51RCub/G7IoVbm9Rt5vgppMJ3LCw
qxKpaDVJewAViQG6447e1Z9amUOq/DPEtXTns1M9zQQZXW4u5/kRciB+X8feGYJivkPbCDvkbkzq
OgArFH2rhkWi/IHk3+B6udAAg3SPtcrQAL7tvLzpnavUC0YjWjRzKdO5hMRHBk/MabcHZfzvFA4+
KVHRizsLiNt07exCEqYN8mMBdoLth4YGQGyfWRcKYBB6cGmoG55AMJeyeRjOhzoOcKWueg9l4yMU
Ws3Rh4ZfQG12KicFVo99tn6colnD4gNZfFzHb2Jm/sG0EKj0Tf3c24akHYnfN6vfIAr309nZ3noB
rBcgVVJK8rqV9Rs0Lt2dMy0ccvE6kdhgv+k5zpPv4xRkDU9htVYMC2sKZVB3+uHgVA3fu5Y+BZF3
qq2/XOlYDHX57CCEfd8LNK5GWa9QNIuxIHxSI0Y4J/SvWA2o8oGZp3F124dlTULRkmRduIvlgdYk
G1bQzSR6vKil3CFC+SDEsCIB1v3EFgwoBUUTMdBDOxI8A9Rs2OJc9jSQaYQ5kNsJCDVErJkTjy8b
HS9Lv376iNfBwgDmt9smPWgxqRMVgq9fWj/ckZm9Afl/ditZn+MpugfyAgDfQuZvwrJoww6m6C1n
xYj4GSXiF6wqPZaC2Uu/zsfAG0UyQnCW8N5CWVsuNKN1k4WOpoe4RuKmptd+xOKd9n3wk/O4gPrT
PA/Y+G2ItuDeavcQjnMxOpFNNrQyCuxM0W5AMrfxaSntKxZ6GYgAOQII0s9VtV1QXkTWhAtmP/Ia
cqRjSbxKoBSbtOw8BexwjPdjqPbTtIQANVcs2KzITq/DOz22/tUHuZFCwpLHZPR3oKFqrF8sKpsC
jae/dt573pwxWK/Ye9db3knYR1cNOUGV8w2FIyINMn9LnKOM9q+sWY/IvSepr5sOepotoWH/xpVt
c7OEdVZJDYyFRGkZhc8Qc4E1reOnLfALQORrCvXEr9KHBIp6CitZEItl6PAuOAd67M0hWMyjhwH3
TL3xBdtgK7Tct4zjcgJvskgA37BOwvwUYCtiZa/LNr6Xy3gnXdW9QW72aNbvgLJ4AYFTg/TWihaG
tne6JEMq16OeFBx78YTjtiNjipRAs2FEVVZlDmw9MQJ0iev73bWkY6pq4N1Ko1Y4kCl2RtVX+O64
R40C1sUpdN38qZXlqzsjyGLlLHX7Fac3/E6xv0MujAd+UjaMJBwHel6BglmG4BVlUEHID4uy2BdF
XM0jCkr/C2JKCCVn50EAkgU6NLmZ0FImWAWGEJcB9AGdbMd6zhYI+xzp7SVWvj2lqxOzfA893ATc
3INJFvTkW8t+xpBupsE+wKV81p1hqd+ZMvMt1opue9aE6jeIo+p04OTeUT29r/zpMgq/PS1meG6g
Ft8xHycqXmqajlBsi7lDuxeFUV5r+wQZ8YsdMKoTrhwgbSLIYaAAsmbwr7Lcsy5+HHAxARjUv1r/
m+vgjJfNw2qdSyAbQCaeyZsaQLFjkQ8AaziiE6xi/BhqsltmMmR2zYPSfkEFiv42mjKojRBcG9+0
YZFYsJbWH6kNftUNvW8d10FPQOPMNXZfzR170KM54nf2JhMWKGSfUXzbaFt60H+rO0GsRs5OgGdr
IeOJDehrV0eXRWWGdgeNFZi1bkra6Zl3hKellQePLhDCmvmhMhKycv6FxW/MXDrzNO/eAvYI+r7g
Iw78yQ8NxgK0Bi6r77UIv4PX03kjYF3pewQM6aa/9BwlCFiZsl6hPSYAE7aafG21CnKDxHrQVhNk
utEcFUBC1hPi5Ba8zLuYbVFhK/CW86ux0DvYqd5Bffwad0CIwPXKU2dkYcL5W+Otz3XXLtnS4cLb
HKwgeZ9YPkqxbbEWMKJHR8vEUCAw4dGbCajn2IvQxBxHbPfCeMeIvQsI1Yd2/oHOliddGezKtR8z
BhVijpAKaKnDA6hNATUZ7k3AhAlttjtTE3UM/Y+Zm33MfMDCI/4W4QU/40hAo7hu4I3tCUWfQVbb
uFm7OM1ptMgvx6qXmzInfDBeAm5InzE9g5KbGwE9MoPHNu1/GuWgXvbv00BRA3yxZRHtd7CPVBn2
uRoU3oMe6bPjYjOJdqbbc4YbZ1Vbe+DMZxdcB4Xl/BcPO/y5SJXM+oG1aOzEfG36F4L7VEYHRCJA
p9CZD/xV+DhuujLrpNwvSpud55LdBJGHG9BfE1Fg/GHiAX/DfAqBwgvRPkR9rPajdrZdFXlXSJDj
zBCCoz425NgbcqIlcHjoGt3UrRS44R6rECq+G8bazbq1zSaHm2z1kAtRbdsPWakt85gvdngks9dY
N8uc9bB4y1uleZzbluqi9nGAThY7dmHqDQjBmh3oBx1v+B5KB50MdPC6jfheaLarhvACKpkeqHHP
bhyEB0WRaoWFmY4zLMCZAFtoJX0mrrjY7Y5o7AYKyqJCqUEkxD/AkJ/mdbJ1jBzLchvTuI0TK6oL
r0O7M1ASJeNoUISADrSQrCpbPzeLKY/oiivwURZO1rHEY+qHxXjT4zb03UFyOaSt1HGm1Ybt7Lim
u823HF2jCNHJ2ChHPzakvkUcuo8S75gnISuMM21PgM/7Tj4ryK9kM/ZJFSExfb1pHobAA3Xr63xr
gCo1ZAEnWyZaqbP26F0HJCmZTtPin0es3O1tY7MagakJtkV8CKoriHni9oEor8VSBmwfR4AggB3D
BoeLU0NIHra5P1RxDkwAi3lO32Rj0D1aii5vxgpviCK5mW7YBcGGe1QsNXQO7qNdliYD1pljERqZ
L7o26JfKYgrC8kg6+iOaVVc0XuFBfXfFDlPnqwAKETygA/UrzCiXjGykTZHwg606KH43r70CZ2j2
1NIHRFxCmeiAzvXa4WMDkwcJlXPuNf0KlgkS71Hv4KzIUlnOS0IkNivmVfwf0s5rt3GmW9NXRIAs
5lMGZed2aJ8QbbubORWL8er3I3/zowcf9sweYE4MSZZliSKr1nrTOrhg+mQ+zR3tqF0FRWU84SvK
sMX84NlNbM8FV6kF1Oy5pR/p5O8k7vCy6fW99FGlOXV28JWBC2iSwVDYBZRVc9ArC9PrekdSLTts
9bQqa+e7yqSA8PZykGHvItiGgabBoO8dfcwx41YFi9HhEewfZjRDPvKsZ9E1j6hUh5gcvzqeEUFD
VLwkyGjCRYvwPeIQ0uqFJk+8z42OWrueAxDZPBaFf1gr57Yue8afCc2ILPcoTdeFddYMZLOtHVlq
fWOnCTy7v02ypn3Q1vkiFNXotsIPFApkoVkcxNCmEU3C8CH8hnrveYwVlVn5hCDFhIfsERPV6ynD
bviEDQRv4AZS2eb3KwN4ItR3ES7b8nMgLprULkTRdT2KMKsdI+CqJSumwXDLhr2zXKMOIKjQJZZn
XwmfF5fj/cZkPmOWBtIU3Tvrm8nq13sjkH4OGdYqTEMsCUXNBbnkUn7Ma3lj2V77YuE53GeN6eyT
fO0ftqb+BXSP1qR4/P6BnH7nOq6388yuCGsvzU7z0jE8OSvdS2Ip9/J96/tH2ldG/O1B/dcv/nX3
+8mW+Wl6wJ9///z71r+e2tUeBkAOUvSvX/zryWii1EluQ/z3aan9nzf397Hvv5p6mlVQtZV8v/88
5e+7+PtYMpVqT+zMr78P/X2aOZv/+0cvc3lqHJCh/+65fx/TtCSJ9Ik26O9jf1/zX49dlnVmRfy/
vkdiaAvc5G3yPxwfabTjcdbK0/d/+37Nv8fn72ONGB58gVSAyPnLLAo8p/lUT8H3fdxL5jEZiAu4
/rYsTfvyfUssEKe7ucLpRt+vRyjSMNRYE95Lz8Qn7OQyIhk8PXzfXemkcDMmsTb2yGWm1o86r6ov
iLDiMjGTP0n+iFkWPF5v3gSs8sEdjXI3zc/usFT3ozHXe9zt9tnspu00I4mxttKLMchlb5oud9Le
yg/Z2iIsWtu4ybzKvFVJhxV6RUiV9tqzSxpTsFBH39qFaJ6KBOGnLbgKl7o/uus2nEFOvCABW0M0
5bxk9FBRtwKXlnLGBzAWkKdYpazlyfHz9KuADNGb9jKTLnfXWiB5IH+HZa2PnZDvuHr4MGVEEMgc
5saHBiiOb6vNKL1twvxx/TM7LD/iCHNeDrYCDwITOlgTez3L2hXZqcYXUFv0nX3gF4rJRg62szwX
j4ubiyCtocBKwlawo6t9U6svah/zWPTUBEhvQqJA5mjJtLfMaT83Qy9iueRECmgZfgGwxUAUzRF+
Bg0quZNTnWsMu/GwMi/bTszTh9bLc1XEtaWJvdwQI1+LYGnlmEabAKGvDTiklzG6z+QETbCGMhcg
blILRxc/nukcLXP7rSZGoie6/pbTAuIvDKWTM5nGHXd0X/g+mfJhEjC6y/SHbKvgkwpTxKiU0OH8
MK6CjAxRAgnUEXApurzPouUcKSzd3MnRiPWFPdhN7PFAogC8GOIC9nSKEtLPzovl8HJQP0jRtkAk
cxphrKzhfYc30xk5eBL+YF0HPZJ2ip53rLYY3jv2Z/+NiT9QlkOFXqIB1vvITVGcU6ehucpOtpYf
hekeczgDL6mLYAJ1PVGWJSaaoMU6ayBPh0xZB00Y76g+9LPXjhHYEXqnzW2jUXvoiwXKx3GOiv12
V8LU6LPzutaqvSHowt7l9jRHo5L3q4sSZFxduIcRX96qlxqu3moMVnb1Akf4wE7HJhOqKp13RrK9
5ZXYz52Se82qfkzIgmgUD+jBqwAR0O+1u+o3cmRtOGeHKGMkbeDPso2dVM1nf74rtb45mYb40dT0
rNOggCd8a1fVqIVwiztVahyoxQO/mbAs924VjAMaSOa6/nEtzGZolDD3tHoVNoseUOTqIQQIWitF
ydg1nxin22Omp49bx+dpExmVm7DuqCCqhp11aQFS+FiJhot8yGsjIoRsjxZ6DceFHKYeTjbODfOh
LyeNqbcZgsHpj8L8FlLmoaDojTLw9a46CY1LpsFEVlR2OGKr3uV49Aho/0EooSJwQFS7XKdLS5vm
B2YO5FytcTsUJm2E3PoYhU0RGRo4WFHOGFUHroC0ZVTGUKv7btRuObebXZX1B4UJNnDN9lXfYME9
v7utbG0OpEPRY6RjH49jn3CCjRe9tmILLsrt7DRuzOJDLUk0abMELVsg2WldHWDBPt3eNKLMQzej
/mJWFCNSgGH0jN7R1PtoxoQc7nuD8mdCUBUsK2b8UX66NXOf8HGRaoENPlZFvrHegH350PTrqoZL
4765yDICxvyYhw3WPBhb9PlYiD/HUel7Zotjw7sZKx/fKYLbyXPz0KnVgJHx0Vmq9TSC1URAfQ6h
JveECSQhHct2mCzra1LqpwIY8GZKsKLGQ2tWSzT60t6vKmfmekVmd7W0sZ3f6Mijj6hPX7RlfC0X
dno5mrvJ0F5mc/qkWfysJmdB+VQGlecboZgARGck6B5jKnMtBUhuvJ2zjB4T+O4ovyEIt7qjgW6i
0i6no+UYNEaVHpXmpO3ROrS2a1L7OwQhCBCz77OsndcxSBytjdZ2+H19K6PTvFpyezeatLkKGoBN
DWhlCT5X9o95OecnWc0rWDKyuq0zP/tcIzIlT56SGaSP1JF4K/LI7B6xNLcxARVPjXYFTTvwTkXc
QJPY76P9sVS/U33+0HR09EbF8ogsKTe8MDdr8OEGqkuUnPOuQhva61asNXkaJ1O/U32BAdo0XtdK
x1HskRvWpMh8cI8DoRXoqDMFzO0UPyY/e5wcB/EqURJu6yAq0If7yVhe1rIGYNItGNj8Buoleyt7
BDdYo1wxqRu7HSxYpDhxHYa1ZwtWZmfFI7pVT2abIhEyxOuQ0zFoiKyU+enO8n3Q6iuljGmA2J49
XEIHB5v+6BrYFrecEcWO3if8GviS7RymKzZVOLuuRn+AzOGuXKV7zjyzDg1z7OKwKDkWvr2cZe2n
cdoUR8midyBZKO4H81k3AL829rhIICKtwOi5Z1Ni6MMfITsRw31XF6s9LSu6C9+FAED0FbBiX8q0
Nw5EMQACL8EwGSBkk7fvvW4h+pSeUHAsGZEHQOPjvVb2k4exAsalK49ExExcmwCTZLXQXdB5SyRj
3kS8Q+bfVNmQxRjR6C4TLRq0qQJSLIq9cptnY568Aw68i9/2+3yYZYgpVHLWfYE6Iqf1unG3WC7H
l+HYFl07U1mBrLOZKVhdLHXP3W+rqsOyk681V3ikm/Th+jYfSBYKVGb594XT7mDcE7qQpWTCX4fY
c8JaKKHk8Ejw/TL8dnKsO+SNtPRl0py9PHvW8he1Eu6wWRnr8iyv0CzzJjWm8QZVV2o3rQsVgkrs
nTmR5t7xNfi0Dvg5nayLOSC/HojseUsT7au19Y++EsmZ8n1gpJBdIqobGSeK0T1Pn1uZP5iV/X5d
4zfQE6abptoBaVZQ2uq2duwnWJUplKaHWHKA8c4lCEcCwbaUSRv7A3Fgs2adMLWbB0u6L9oMEdBN
Yg20XlxygcyoH29TVPAhjtFoglgjoaAlXYc9xurivqaaU3a5t/FDUnMwIWrs1EtDfkNEBEAuz+RG
VeGaDGm0VAsw5wT+RZk9hnJUx76Zb8vEZq3AD03DSkgODf5CdvxU1PgItvG6tPAmpnY94Nc4sr+v
QV31P+uaIUj9ZH8SpvTmpR2SnHQ9Li5JHhAlrSRhQI2H1kbUPmfGL04J1HTuA8O9lleqF/hfH2Vh
la5fBQwdsJ2//ihQuneWmUeyV32sMv240BjGdsb3LrT6CeA71gobVAC6by91qMjG6W+XMh/PWOXX
EBh6QXc1mhnwk5Z0wQTMDkzC99F2oLN1+qa3MzrrUlgBGYJfCzk/HoMYY3dc2KMcsknQ2Fgvx+op
czA4a1sFFzeK32Ky7hHauPtFVLEpJ3uP7e6nAuLXNmcKSYz1wXXdlNnsNXoXZjhl416b/FuEgFpa
V/d96xMiNL21mylOU02J5SjQZ7+qT8uQmNDz6GRWrSaSxbfuz6on78IzMkLvxj/CXe41ubkX3bTa
g6sUA0ft8W5r7HQvqunMF6MdPX2/2qm8B2pEAi9ixyXHKZePRVPyFRiVvs+WHEKt0qJNgiDhJbJw
LKcqzMiEuebVhQ2ldlhOv7rBLEDunBdROvcmJohCzVa41W0SN0X5E9JiOU2a3A2wioeE3aBW0zGr
bYPIGRYOS6r2VHo+vkBZ3pnof084x9vT9y3RZd7Rg7y+Pmxqzm2qGL/tphoRtZZRqCvWDho4ZNOJ
JKvVp3KzK49eYmwz8FoY39jJ8/nAThIrqwWbaHAcu7NwD1kDvmaI/vT9Q3RafyIJKT1RWFDG1qdk
Coh/+dNgjt41fRetaXKFTeopskmloC6s+pNFbXMy1lXGjdh+a5V0Ymfz38th1gG/1ociRz5c5YDB
3orA5/onHUE+//woGO4UCAe2WqHbPRm2+2zo87qzR48TMHWLuDDzISKkCWYQPzbGkm3Vr5EN+yxN
7jgzGJyqVvqQ68Hxk3Y5bBoWFBqSNcQy35zAiRAlM3ATC3+hnzoXHXnuic91WY0oyYkSqoBW1rzN
rxzjSZazDMZZ5kdFjkrQePDYyrPzKEl0llJSsegtFcyp65dIoGBmFp+VMfG3iQXf1VCyAQuh1PlY
ZoBwfx0dlMbzEhQz/RyhTlCAwkbzkLCO2VQ7kUkKS9ANDuCRXUN/4rC7pt8VDi1whYY9y6vPooas
VYbzqfvqzsknTCcm85HSaXryjQmdp7MOAIIssAipjmJZYCUovZkNgU1UQTIdB2O76Gz8tc+amFbF
pTCH9JCn487O5Kcws0cQqU8EiBqFrnxtMjPErqlTp5JLxib2QlxotM7FW31UprbPx3qgImmsHT7S
qPLHL6enIbK0r5FzLZ4ddJM5UUqb57vXrIw2KhSb/Ohhb2KswoCnCz3j5AUlrHuMBzDHKLXZO0V8
FuaVbq/7N2uf92e/UUiMbDw4VmLeJdYEi8yZEg44OOGJmTuJzngurcd5bQbyC5Yhshj/F1aA6O3K
tpMrnIAjF/S41S/N7JB05A6B1659eGUZdVUgDRqrH1lqfQ7iQk58+f05JxeXxSatW2YBoPt1bHbb
sXrSPPfF6DZKC+pBQjBfkPi35CbNJ0IsAM+UeYAHfkmY3B5oDJVAiJbfoEVKrfaIbwU0AAlhk6Us
KdfkJ1uHJ+/5dJ00Y9miZmQxJYMCpeFez5DnG261s93x94jAODLmYs+4tS7e/C6J0zqlTZwYIUug
Xriq9YaUs9UsYlfon2mVICpN2vK4UeG1lfiRokP5YQDUdosTmq1+49iOy1IOr9EM86lYrzGAHR/T
8dw3RZxBYHZf9K0DQSj+rlgqF8HdBmDdGHnkBF5/rfCW6lHNnI5TzlAMy2CjHDUG12X+Fa3IGVeY
anHn2TIWYrtJ++GIEYCjtHoE4NQ4N52L7arXRcywTNJGr2TBoozgkD4y0OlKd1pde6sVnJZk5IkT
SqPOcKa4lkrx6s6loFE9ptXZ6FMXzsVt95Q8qIWouXZe2XMiGcAt22CN+P/dN0TPDgVN9jLpsr60
2mPVLnZQlcVl8ORv1EZPrpO34Lt/IMgGhAZ0l117L0X1jg4enim33zurRxVh9VDmtfMGQ4dHUYcF
UVNtR4NXIkF1ijty2vBmelcAyKuRosgysnLFmST9sBjAWDhIWA6u4Uqb3aLwTRn2jT83H5OBwkcc
xqxJ9t2y7YmkuMt8vE6Fp9YDESC39FreQQOFi2x8Gw2z20kpZGGqaix0sL2c+JGZsOgYbfsT8/mA
TFS5R225TA048VXqyv7BMV0Ue3ixW8vRj83egAGlsGfBrXeL8+6a0LdpC99uOTTBxKd8DYYZrg4F
lVOaIzFMiB5bp+mCoYQzYdxwgo2QSnRoQoR7sAc9er7GehyFUZ+J85ERcTSsjos2R2TzHWxPLvdZ
VoaoiiDW1+nsockLlFmcMo3Sr61xTplqwdzXOkCIdAl3o5P5uw4A5Nghoxqlf9C27LiZWrefxwrp
dI0QhT5pJTnUqnaLTREq5vx3OifN3pqslR1tk6BOvXszNCjoOw/C35HS3XlbWew1o8IS6CO+cKUR
eY7NtiaeDBgOX3rIfrbV2VOwLwspvoqDeU0qwYyaUZT7WGO1Vt+Vw3qXlbUfkieax/K+mv0/VHR3
o8lSkTSTFRI+Pp8sQd7/aAwfCdT1buu9Z21s9XtfaI+ZOnfUaIRZOuheTcaai8XwDoZY3q6O63yc
ME+ySTM10rlOkMpCKZs32zJvinRC25ybR4azvPfs28/gOkz3VPp258wzNK2qIljSCA2idyR/7cVr
FsxzvZYE87Y8VTpmHF2rYp0SKsbrc++V7VuSbId2eXWkpR9dOCdKDhpt6lP2HB9FPsoUvWUHlc0h
4Zu/tRdsuSyV4cRo5Gje2j+lwuS/TdUj0MXMZUTvhyvUjnJ1NC0S5qzp3vesu7JDlkG+I3F6WWbH
m5dcmI8OWOKFbZU7BwRZBwyaWEvLO9VnKPvq4jCtJGxi3Ue02uIvuIa57lWPCi5F5O4vrOOtMn7a
uWx3rWfFHi+swPaOw+g+Ye2/JZiHi8/Tobz1FWU1GXNTzj7EH6BHVCUxPtlFzBujwKw9kihi1fTX
GTVyOFLJhEQixb1dQl73orjMY0Gp0nWgugtRUA4KSs2BiwexeQSy5F319TnjmMfW1H+OnX0YR1Sg
pjDuhYkHOUnZcCVSJyZ8EJlnD6DcPnLisRRfXZ++I00QmBAtKo0V86qkcl72GJapJB0LkRZ1Gyqe
JI2AGS7jQryBXLYvXwPRznwS0ond7G6ddr3pxetaEILlEGVgerdF3pNT2xChmxfm1/UrG3OXNbai
sSIfAM+4IgjTt49CWBrjd9jccxOlUVkhNEdWi7b3RaKhlv1WxwX5u7tCdTdjLYgGcqUe7ddcoiA3
VnGgYUmj9N1ZULVJTtGQUOlwzWR+W3mcSV2jfOwX1rNhDaSrDptxWsz6tW1Kgi1kAZJRWiU2qOJc
LtVd2ppfYqz5HP36VTkct9KbueR9jybSmH9tyt0b3ertRmSfFjLqskLcjTnzl9Ktdt9u4GR273k7
RHxl4LhAxUN/VYtkqFA3IjdbN/Yn+rmsc5YdpiILUgIvtJf6FVgUJx24vbkThs3cSsSVRktQsSCL
e19I/WMmxgpFJzGQmrbe1X2/7EuOaMhY9ooGmvV68nNv3+R325DUN7Pr7zwfAygmTomgjQk+/d6o
FobBorLc1W3VRBvRgmhLTuJa8H//SOz1P3dXAEwk10eAjo1Ih+3XRi5mmGXGB197cadyY9jnC6X7
uo1dYAp0T9SPdPxAhMzFiSdn/N0YXH7W4v6yteTWTsvkwGRzxCHWhN6CTcWjpUBys+tYEHdpc/XE
7dNJ1VAWTU1XBkLqSJuw+fTbUsP0JjoEQGVxJmoSLYGTIUgptHvlzBfDbb6AmO/cktR7a7bepS5v
Wsubg7luuihZE3IJfg0CgE9PBsLrxxGaHz2Mp7S4ndYsMGbx2Hfa6yQcHzWE1sS6Iy9rCout1xmL
8TKeHKQ4m11o8cRmGW4es9oROhGGjBgw0W4G2yDd2zSjzK5zlnDj92JBhOL46K/gyi+tN+5JGLnJ
FuvTkOvP3N+eFztNdlZBiquHdyufOmyngqtusq67VIKaWDOcA5AXcStsAoKI5LjPPIfUMXQaAnRo
U+uxyQhcm2wM4TlqwVYnPkVLipDd52VzqcAMyHuvPBI/k6MOygdMIP2Dpdt/FHpKIm3F89AMwNOi
/DH6v5qyyokCQahTArrD3DsxWaCMrtG7l4ykzrBUNpGjgzy54uS5eGWIQYxI8esutTPsRLZoO+vT
tZBi9qPWIqb9oSXATbU3U85b3pUtiCDZ4cdI8zzqA5W+kyktGGZz3ckMjTV4VDDbCwiF1u1Egz66
GY8+kWpBTV5IoQk7wBKDgr/zHxZk7rFKJ3gV4PVsRHno1aa/J+qEXg0z97ZhPpqbxySDftZ7KCds
rAtaT5fxILZ7LiYGcDai7ijgcwdHdl5FGesFobfdfSa78kTOMDltsrrNhv5gX6WtmXROjsAY0E7j
QThSO7hN+qoUDtYRfmznTPNrZ41fhf6rMVnh8Zh57LUPWStQ5pYPhJ3jga9Y0OvufRXolqRm/sxr
pZ+GabYPXr6W4VI1oYFmkjKpuSkmUcYNWPHMKGxM+FdV2OOgzeMR08Ul1dKVanVAI2Cp9Mymnp41
s6mp7Aw3kKvjnhaMScZQjKduqx5Koxn2te6cVy+duGZJXQetigwdF2UvxL53VthFnEV5fddDtgVy
6fNTpq80vckPs+jt/TyRdLata7pPG6w3lea6oWznbk/gNhk/oGkCV9extO1HIt6xVnU05EwytDnN
52t7uLyxHz8XifFAzvVTtaWnGWUO9W+Oi9PsLthC7PiSCvdXm435zlq1+8Z8t7W6OpIax/lOF9a3
GaiysJ9lA0DjV15OxjtgG4kzLLUUINcrHGMgGSyewGxuYMpYsCRFWeWg6b4KLkbni5DB59K3WnRh
SVDbs/kwpGGSw2blYiZ3Jv3Q0TTNxXwdzjq/1gvXRetVMRygFppzR7ZOx0Aq1b2ijfpTT0lDGuqT
kczkQS4lieqDFiUdPbRvmunVPeffJFmgu+IBrTK2Igvjr74AqukjGdY+0adxHg/1uldYIRF3Nkmg
U3/Boef7WWiBO/TdbiLunXwgVoa+czQi7UBJV2yUjWkcCw+AIF3Mg50qdu51vhk751bw/UElMmin
bamE7AmtGRG+/NsFps9e81PZ4FVigt3dUKV0ZOo6/43UwsWxEc1vZQRHbJLhAAhTNQKPOmtMXSAa
bKxrxOlVquVRbjL4NN3Zy+d69YjOyZUDh5PM2xJitEM5o6XZl2uRcoE3KsInK8My1/qIJachatcm
0dKOepnuEinfl5ogvJwkm0bDqz2W6/O0irc1yU81yaXsif6bMnuGBxKcf7as6kYlS30m0wdvBSJF
g6y+QGGfCrAH/sQwdyBZXB3ayb/B0JLuWi6XkCyqSLeLEj+PFmtGt6fEqPGS1Q6lJg6Dopku9uDa
AZlvDFQQ1J3UVpWPuov8y4oo+2ByBCzQTOw7qqFfYJKc73i++8V7RQDqEMsBNZiZl7y7KHTM0Zw7
EdHUKJvZubRk6JGZAt3YLJ29mN4J6nosVhE3bXObGLQJ4FC3pX5wGAcSZg3LBk5oSIvihkTzm0Gs
zcEylkPSQEMQ2l1ESmQ3hDWJ85CZBPs3e5dFNQHCqpHxHswmZRaCrYhSxoeWazDo2sQNlUmiF7OU
5djAxcm5SGzqeLI2HWS4QMsl1ts+gShcPGnETYnNfjYu7jX/eBDOxyCl3Jtu2GfJeBqNJxzyGEu2
5DQYdDFljiJL8/NL3VexX2YyEl52zEfvcR0V126e3a+YCFlVG2wUXAzWQtZHZbPxVhu2MNCOay/G
Rph0L3RuZugNRRO7/u0Kb0mqK7+yxt7YTVrL6Uc0VqWZwCLAXbPxW2C6Y1EL8B+TbmVPBKSiB0Ta
geOimJYY5g1hwDguUQu6D1nnrtGVXVwneTEzwnH81rvXa3JaBny6aOtxURqou3Mjf2iG4b30K4K3
HBMvTHLW3VHfJet4lUV3qN79IZ5LGsM2QTSBmvkAWP7cGZu/I3ZnPc5EStR3fpN82UCVwAgI8Yus
eVIdoNXYbX1YNOudx8kWa3r95mxPyWIMkOa/tyJ7r64na6IbHQgJ2EVdwg6n1oP03JYcm2uMghXN
JM8e1wRb+nWyoDMAF7lZQu+AHiTTC1ziZClF/Zr9sgWhE9Lc/NAgDXYjiWsdvQuZQV9F178ozTpU
jb4eJwq4fkr3SEaxCijcyJlVwV17L+UKYJEKw0B6cfVJq1JGSWo8l+58JISrOSftjzWv+rO1NQ+D
MvAcmDohC+pOMHaERkGi/FhBLvvpEfb4JXHnKZDMSgLcLG5KaRGSU5t4P+gdrpfUj7qWpKXK9JUS
arkZMH4uNllFC/PF5IJ6smHFSdbavLOsZJfsTXYVqkLd39mGfDFLslt9vaeoJ9gdwc84fdBCkPzv
P6wI/QmcYlKJxyJbmzDdpV4M0L/tYdhyQmBdK6yVTOLaKOcA8c0ebwj0jl9BhKHKJb9n3U1LJQ/a
gBfLx54kdC09AE7myBeSB9WocBOODeB5NFTfnZPkuvX2RZQ56sPVvIciyS8Diq8DUxsJ+4NqBDY5
z0QvHwsrD/1tvZuNmVDq6rTVDe3MqOt7K9cPdl7deqoI81LTDoKKkD7PqSMHZ+Iq8Rj2cqgOqdYF
7aamQ682PyhHFujSwt/NEpAhzfflGTHpqaA2xkJi7ycKRIZ+8K9EcZMqNwGFMANBEFiXDLSWuEOs
BB3kQk/LxmKSa4YQ0pGYOjd9C+mnNYLwB3tHcxtmveiwlfzuyD1izkaOLc5q//ginxD9cIVNIj1m
Nshn3bPt2gOEjIfTJBQfcJM/El272iIgGF2LGSQDb0xsyXHomfLaY1iGLM0PPklXLbr1wFeRx2n7
z6swHWANsCGAjJLrHqSNvYUZ2e211Dnu6V1DqsiRzhO1O7ZX7PocZsLGatcH0LMMLlboJ+TWdl+/
GUlv4EtxsF7n1nGatqe8A4bvneTDt/Asjf2IuAxF65DpCW4tsoCsCYqfAeCKCA1mRbjmSnsDahnr
FTWBT6YNZpKE3TBFh66PzpmwrKuk9ifEgX4gapgf+daFtHmgrOjd9PlO+t7dWJDPY6zqbnbn9l6s
G2c6OBaxZ2RaR3LriC1JTOoW9unYJMMx0dYuzrY7AinCfoCNwvj56sG4cm9g3VYo2H0mQne2jeEx
uwWEBO/qSc3rOuo3ogug+ijumjkhzSG3Dk1rw9t88TmKUGgYCks/ycLlFyMSZmA6ilbGeVhgIU3T
TPu5nYHXNRzpyujwUbXoyM2+w+O0OTSvsBFSJ5lnW5ZLUfr3GqqRphw/1jX5WQyDgxBV0yKnWh/q
jIgt6Ht8rQMXX5XsZhJ0TkWunp1K/oDiIxC8BJFh60tIhC9fV4ikDkAls4cITN+giu09Sr3yixaK
c6DPkTGhnAxkipZi8fIeXyqbfNWgMV8t0iyohEmRTrjO9KstU6ChOSwlXLbU2r1SKz53kwwkSOv9
NLCpzToSF/yZW7imlRmTU0GHS6Y64PgMRdITWBbqkzjkzO3cE4hwi6EafJChAJ20z/Wm22cmo9z1
qdSv54I6lzXzgfSyOAlif3hjdk0xasn9BvJHNKl1bEzK+pboKWNAIaRYWXWdldjS8SduhNUZo2ud
bJ/6lWz/9y4voBPADzmfgE4yXYfnVPjmLNDrq/W/zOzrB6Agl2YJLDIkZ8kZNWTJvfBJwvD9383g
+2R46J80bedG3y6Da/y+5veGqUxOnu/wZ6m20EkPd5Wf9VFqMQxjZiAeCb4zaX79i14DRRGaN7O2
qvdZiq/WuGexRFQ3RqX3iR32TNryqz20zYHBtZFwkTG2yX5oBCIIjTBgwxdlxGwlxCQkdIbVhj6m
P85MNAjGyXxDdvbHSBpaxBWg12SqgzZAcpRJLH2Fu4yJoytEofye5YGrIlrIF0ARsOAdgBLpkd+E
igigXbmZJnU4miiEoUE31u+MNimOib2hKcTeEOTu3J1b4NCVMz5DBcThSxc4ZoNNBT7AqK6Zpult
Z6rh5JfyT8H3F2RyrYJ+SGSYyzQcHLYDfyaufUaG11TLrq+mn+gW4T6Nu3zR+r15jUR2kyEEBEK5
KWATBHBQiTN55wigsM141tR77pK7oG8oBxrGyJONssaaWD6m2o2dtizA1lJ863+03J0ChvjA9NpB
1lrA0eTU49M7l+itwjr1zBthX7uqxrqIlt3LYjDAbHcN/mj5aGhAsNPAAdRbyB9gylA19dO8Gsfe
3zGHKlS9LU9L2krqw/l/3Rqut/7e/fuUv8/711O+f/H/8Lx//dn3//h+TGsTJIz/3y/z/QL/vNb/
8V/9/RB//93Vsg4F/T8fi//2Hf/rX/19GbuJrGr1jtgdwSC1doK2Jtyewt4zm1NawVYipLKMfkec
0G67/l436uZkNdUVVb/eFzNypfP3oxNjuZEJXp8AFr+S6Hd9wj/P/fejWOjQ1l6fmqXYYtmh/nP/
n5diBIV8+/tghz2ZsBgGSV2p9dlGIvB9S6Ya//L75r/vF+QfbP9Q8d+iUmBe7v8Xc+eRHLmWZum9
5LiRhgtcqEFPXGvSnfSgmMCCZBBaXWjsqNZRG+sPzKx+lW2Wg5609eDRyOCj0+kO8YtzvvPzKZh0
FK0/P/Dz9WjPS4L/8wF+vi7n3/fz2V//+89nRuz+18P/4+F+HunnW/94uL++/usn/3rif/3bz2f/
+DCRae8G/Ycgy+wAHE7p7JLt4hBnjpXvgpJPhV0hKv751wZW5j+//m/f+vlXdslxukj7+jAI5W9t
MgmOCObfkC2/BoQFIPd1yKRiatTAXAzHibdh/tDIBKjh/JlnuWQFR2zM3YTewuuwxBNYh8gQvITd
Y3wu5Unz3d9FT12VtONwHmgTFTS4uPxGs8RtkIUBl1icwsShoV31WUwDrifmrf4aJ5MJ98wnrrK2
mbdE+SrAzA43P/+a2ukJdeIRjREQPcWundXISLw5zH/LxWuKkesDo5O+qBoijFwDt1B6DaC88uvQ
fJgGKzx4Z1HZYlSia1/lSbCWDuiCqMb5l/oXHMUC8f/CDfNmUVWSrCLjART9OySHFZFlxYNK03d+
4aM3dONGa8wEbQpCrjDeAGzR74yGIP/EsLrmiBPG8vpYUxFWST4vNUvIqIiUR994CNFzD5awNmoI
boi5yIqqordYTGpV5H2DvbPuVmW3BvF4z2VisxrrUYSMET7fGt+stM76hNxwmOIU+D178KIe9KUp
xj+ZVYtlkmA+soknwCmpPfdknHRZ3bz5bkOlkVG3Br1zD+eyNl/2ikK4MUlXMIavulHBEbljuKsI
o6pafz9iMcILnH0jMS4Wbdtj8KaKJIHnHI44gBBRk0Lj+4w9fJAi9dSDljqjocY0QIN1gF5FXgWm
10VF3OiqJDFraRXsmRG452+Zp910JUzkdAIttjNgiFJtv0j9xFh4rlZsbAQUqFK0NbuWN2i+2VtY
3S3liydWFfyXYnomCJp8QwwKdvmRzHk4SGTMFRr+iT2nND/GIfTXZj83bkpbh9K5eJ35IbSZRJaL
aqUbKSrdSjorPyuCd7/uOLixgNuaxU03QzNr6vK1ybD9+k50Zgx9dyF5ld4EilDG57EzIDTUGTfp
A12DOAqrfI2kWmL9XjBsGR+NxkESU5IRaKs82Yda9uahM3NKXIZG6GenIExz0NrbOGQJjEKHAUJP
Z93bzJOhnj0lQgykQxWIynLW9YM3q56ymyW176lz+5UG7GNJMUECSmBcx9R/jJxtrRAw0H995IIh
NSjqYaEAPWcw7R71SPKSMsfs9B5xOg7Ghuk8lV82PCIaAOv0y4lS2Io15UY8EESUyBnS2GwQGSob
Z2jVfg+5OqVafvVMghqSuLtL9WImUbzyqMr1tC42MmVdnMm9XiiUTgjwZrTGrAwiTCQmJisJ1O8c
Z+yyEEO6bdiLLNnKs8P3m52bQcKRksVNI454rvNFYkbP6CWY2JsMwv06+SgFfPEMbddM7kgq61Uj
D5YVqSGYBRQYDgpx45g2l23HCtDa6Q2IsEnaB12ViNQN3mltwAici9XQcaLVYAQsfhL6ZY75GHWX
e49cd5tY55ysyZUiYGiDSfJPz+4Hvjl9+JSR08pFR1UDrV3DzkuIjOc8OGyIu0y/0FpMF2zo2RET
2a6e+fhBDGptcKRtrGQImjbB9Tr9fFnz1l5Gk8RJv50WTTFhDiIZB4Xf/OnPB8XYGSDCf/vnnx9q
uCYS39qdUjHrjv/xb/MPaZPaIcn3D1WmimkrZAtasyJbcf5VNs1cTXl/Gkl7LQ34DP6gvQL3Qf9i
EPqmmxj3E2iwoj11U3Z1IT/vasM8B7XcM7HhShmE+goe7+TnHjo4YJXpAAUW4x9kkghX4CXp3KOZ
Y0eaCkaUTAzZMHsJwAvD4LfZ5BCqfoUL5x3NzhX5dbTVZo2kSYQ5eYkgWM0KUYTAaks6CD4V79Ax
7CZiMHk0epkuC5phimpoPKGHtit8KkedN9ZwGL9y/CxM6nQUlrbDcTUMVMZ9cEiC6B1smT/73T9b
G+Z9AKaPZhY9Eyc4CCcTxVWAaEtsdIHSxGCUrDkQIkb2C7QXfAMs3SJR9pYBwrD2hXgkPoHoOE1e
K/S4K/gOaB/BOXPW7Cvb/kNq7E63CzQn1dSz0lCvlZGhu7ObHQ/aLlLTQn7o0auQZVYYK0KSzrwG
723nPPN8NoFp/TFE/OQ5OZlpsl+3ERijcXrNxnRXxTxBIb2VV6YP1mT8biKLW85YwMMJnfXoTWeI
Qeaha5/dCgqbDdXIHjv0Vn25JufrrtcZAghkx2Ev1kIi6pX+0VSThgX+7LXMNixlMA7QoJdGDAWp
95uaXEMVeheHSf+8osQMZN4IfKrXugQv6La8iKTxXn22fkso3sHKaW0DRzgZC/44bPOGGUBrFmAs
XQYkUQesGY0wnYdngtpLvu3DZCLgKUyidhOFvrOhSWlM0iK00L9VAfqcwc5OnfWsHPfD8ylTUyvc
O0xHRongXzd5KkRPoBYOTqJt95w5330B3abtk0/dEJsZCtjo9WdhtwHk/PZXnKmrzPWTm/q/kYbC
rSpRyem+e6IxWtIyI0GMC3+ZdTHzPdXtu6C4NkHSrSvP+IV0qljZfvY6kg+KaqJGczM+i9TGjlyf
YeM/F9QFrX0e/fAdBcNB4QJchI7EydMBI0WA+d5k2XGI0ojDVvhHWw2XprE9Eiuclz5K6Rqt2qVG
mqdSZDtEzW/V53dzjPaOaX3nWfybpaW5TRt1HGve3FjYR5LpWeC92ikDek2HGAORNpvaX8AGu0M3
cffP9fqr0XapbVCNeZTCfQMJvgtROEQVDBcjLxCVb50EnmLnvo/JU8okZWF21X7KoTT3brl3iA9a
MAmUy2pwCAbjmBaMK9ZkiyFvzXMi4sr4z1CB2hIygMYbYkrDdoMGLQ44TGmSAQBRe7Vk40XYtPzq
hcuVsQ87tyPvCpdi6N7H0O03bSufNClOWnhDTwuuBA4I2zGk62W8ZyWCXC50B1p+Jlij4dKwZNXs
7bi0EEE2XSvPMpWY8KwDIE7k/u6otrNjy5Q4t3N7n/TatPIC7l5F8Y11ftHCxt2U7VUfk57ED6oK
uJydbLHP1ziCqh7drdlFq6x3bnQO8OnEuQ7GEOt5vuaPhI4AjWFpu+43EVLn3Odtz6PY2IVFsNLC
Dna5dyoL5u5F7DOrzlj+DDbBSKB4HzX4g6QJAgjTAqzV2lwiWYiKlA7Vqbb6wzh9TpO5JGaqAPsB
LrINi4jcNvggYUTSGHniEbU2q8Z1TAIE2VftTTfI6hi5s3T4GVwkjKESvBrS4Fpry1XmvUjN/2P5
fsDZWf6aipaVcVt+m4k6Z9OMSqb4nEpshNnATLp2buQ3sHoxBWGjAQm59XcASUhn78I2outW8SDO
CBnhhzjlNmT7T3XfLVoH5ldDH2FG0Uk2RbQunPyz7oI1L3myxllyGa2yXRMaCavukAwZEmpm/wQk
1AS0GPh2rQC3ZC3cah2r4uRJb9t6P9uxU2hTTgcygnnpchWQwXmodWQVzW/J7R6GZLNlvUztDygJ
/Gl16Ex2sdAh51hm4IM1A/o8zB80E7lz6Q9Q7bMrd+8S8WD1hxUsvS12tBwRh035Rs0drfq6+u5a
nDaeNYNBqQpaIFBkY7IIJYlFrGrM8nDJkAQVw/MkGJ8bRfnST4hkxvZXHcg3LqfeslNccoLkKJDL
MXX1XU6hwkY1Zk7s+3/x51/KGHTPMIZfLm6bmaCzyXHIaTNIXSu07zZ1ywdlhrtMl49TZ3w6LCoI
KP2MDON96lAmsU7mAqEYBDeBt1cp8kl2ggdRKWebWaW2zZ36VkzabxCOLBlnXgGXV27hILZ5ZbPI
vgYlpLMpYImLmWMdtegjIztZRRKVe+7/Uf2QbMyKFZLeCMHS8HfZ4/fVHKIBpZ8x6Mk9eqT8xNuQ
bv42pzT9P0uq+pdoq38befX/Y54VGWT/Ps5q8Z//kUf/mn/F///PNKu/u5YgzMr9CaWybMP6rzQr
/e+OI+ecK5eJs+6YhjT+d5yVMP4uhWuS1kYpaiG6+yvNyv47SkHh6Tpp0bZwbcv4vwmzMkzrX8PN
HCp5aZk8pO54jsW1gVCt8vP3LcJS+D//Jv5HnPmhKrBUm4QTHCGu++uBgOflT5Ut/fotNm0iB9js
XmJuZpeWyiSm7mYF7+2lYzxXCSj9XBSOudAVSd3QAelQB3m3qyA4Aw1tjwpVgaMR3DvotTxx1k9T
wKp//lBTsJi2nZ5yH1cAkc5bjU8OIxfiSwYQKkm8Yjuh8ztY7PW8erLQnpREh/fdK8Bpsf356uff
sW/gk5u5MFarEmyFFg2uYLDrcsOWMBIQ0jivvdtfeghQcT3FBwhEPrBbn8D4CZUUutjhHoJuXbkx
kvewEDAcabKwmKlzZKlg5RIiD1iuQZ+EvQSRmotGIHKLow7c/dg23h4geUAmTRwdAbi9+cqr2Yyy
mWM3QTcLxhcyZHwGf5csBt2Otzx1ubbQ12LAI3SUWB5tBZn/R9l5nRzyllxMSusWRDNU298jjenB
JOCpxBR36NC6baLMQ6gS9axkDP2gjfLW5MhRmqzlRmmdFPXWhqvzozUOGQCb0DvonvNSqDDcBxGi
UYdN5jO7pk1pE840WqrmJYtD9HkaZTsj8cx/KtKYO1dTHQiMidIYrh4WXgs3d+2iJJG8g0urxvJo
ld5H46FZJ70MhYMZbqMq/mZKsUOcG28yO7RXo3diPpasYH23ePug+Fmif5vGGJUHsOHKBvLaX0eE
J4uEYCALsEFcsUlIWe9zBYzyNWRtypeB+gVnwKxOnpmf0tt76ODtiZrJRgZIGni2JS0uI/Ko6A+d
HS3qjOjE0CdJKxxLEJxh+KYb47OCA0c1Xaf7qEKPXPlffpk+AvCtKf5ZkaWWQiCdnNHzRQzHrpGZ
G8eIRVcXiCdnxC2qIvswhiVbojQ813Z9tmAwZkazHSqf0iJE/NwhNWjRikyBAKzTNMQ/NAhBuvRY
oS/ZGWTW633HIGr+oHnemzFi5QBSrsOKYorWHKVDMQMA6YH8UFbchjvuPe9TQnbdGE7waoR9TMfG
h2JCJY4EbmMpnGfzFhh1VY2NqqN5mar8ly0j0Idl8GUpjHeUxwCjUKGhE+1xSKHGG+0DqwfEMa0M
Qe1yS2vCQ5eY34aeuofIMQOGIztTo2cBA4ApLzb7JVo7hDbouvB4raagxXRg3fOYSjQviRjOqzsp
giyRKr3ak580xoF+tHR2/LEFXEQNkJ8g858JKaBi1fVDHgTxyUAFwJyiNKBEgYw3G15Ywk3AGtiK
SaVlf00+uxDdmhmCQQ8OCn0EWkDLCFk7lvIXMuJXnjVyvQDQmxrkMxGNOjIZcI4zvaoDLrjSG8M/
CeHTA9Md6Z0HZWpCwE627nUacntde8a0CKnPGxEBwqj8mJUxGLkejmiWZThLB8j58ZiHJ2JNYLL2
+D/PFdLqB9liNXC0PiHOrF4jb9w0Vv7MauzQounbVKygDeuNBLNDGzBNaPUSB+6402uFZssJsCqT
wk0OKjkoDi72qZwACnq8k3rJVioq8UJG9N3sz9Ktb+RvvRRI+/ifBqd4b2KEtvP+R499d2lkVNaE
LlebGNLyciIWRi+pm+omy5fuiAItjtEoDy6FqMBto4eU4zJDO+Tr+Q4c4b6oS0KSgY+DywtKBm4I
etibknKOD1RPCShPhP09SOUBdeA3dmycqjK3tu4IJz4zZosrf4SJvqtoW22Jet6ixRCb3CKiIKk5
P2Gc6utoNJaSFJgVXOsTb1GyGwQMF+lfwz7H69ySGOeWr5kL34vWeMb8PXaF3a+w1fhJiLY6qdiM
ofqGuhV82DbI+FYa9gHGKdvEgYEBnIXsqSsU3zijJXKWbtQ9kU7A09EvaVD7qC7oEj2sYHQb0bKw
OyI8Oo+TJMRyYyA8SBTddiZKDIrw401omGkBac+ykM9nw4NKUhK3sdyunBHW+SBmVSCpShuH4Jwu
Sd4DRBjwQjCOEXVGRDyV69RkHwk++9afYfC5izhPIeFhbboHDnOlh4066tDpyKgTchlaxojMbmb7
OoenNe0L03xyMXsvwsZBcoMIMm2ag+UPJxxHv6RiKOMiVQKgz+3Iz/INulDxVAt76yD95jKKJmWY
WIHzWmsbt/1waYZRFES3Yrab23ZwGxMehFZ7iYdvoevlQx/iRxUiumURN6nEaY+JQ6OkAIfYIeuh
3PXXIUvVWC/AGhBAwKG2xyQDXZqQBQ74O/YkhhLz4HW0CUuBGqJixppmpmwcPUN/iDKbS7gWb3oJ
Jc1mnG/PicrJGFW8uI9ljxyLI+TYDgTahrK7mXEwrOFu4lmTrX7C1aUtSllv+74I9nWmbcYeZ0eW
DEztk+ohdqqvwjHECt0oPtpPZu+4rZy6Q71vnRCOccxMFu8aOxhrYO1rpPY5NpNTNZQ3FhYV9LQh
3+UdKqEOzdIa/fuzdEmnRSnbrO04SV+soNumdUxzmn0h/WlRsSEF9uLAW1iyIxXDqMy1bQUrs4o4
Gt2w2MaG3awc5pChHDbgYHxUpea+0QW2BxSLRERkvzqms5s4eyiNIYAHrV8CQCJMUlBcI4tMHuJU
4qib3Gv4ScJ6viH/k1T71M23U8+4qa7jUzCr36bKhw4Nwboj0SubYxu6ajzCZoBZBtrHc1njpzUj
w3C80ZRTjH1mQ2YCWJGfEcuxfeSXz6ooTo7m/IbNAEURcNbRLi9YnH9bZXCOS6OHODHhALZxh3ro
Jxc64yx4PHJjNFRvrO7lEiTzlSDLcdM41b1NmsewySAWoZ7dJLpxL1nYr7tkeNFrbg3GhJqQ62XJ
SdrO3M0/bKYeVQZHXVjInjPudSuVqD9eGUQbRv9odjv3wuIPG9AEjsknz55rHWAJwuAWXhp8lth6
5xU66ZpdxOQy1NM9pi+qH+skLf3RnBMbpxgv24TXfTMyzo4hXQG5yIq1NJkGANW3uJxkrzOuv29r
lns+XBrLyJ+JbuRsjXsQDlBM9PEoBXpNpKtIHNT04U3qjq0HFUxivYVplGxkj5hJasUVi6x7BhWP
esjSfxVZ/5T5erDNfPlRZCLYWoj/kCzjAstwinejRahjYewnBzbY4AZbSV5tDe5hg9nMXEcBM7HJ
2kG8DBbKra5VKK6qil5wp+oLzX8va+7/BcHiC4fYiEoCvkrK9wSbX8/wF28e7LweAUtWmBdlUM+Q
ScU4MXoakHbgTgm2LLXQg1e9Bj+flt5A+1LkXfgckvxTuYBzpE73PBGOvSf1FqyQmk6GkQ/UoUG2
1Mjn25r4P2vVfrDJozaG5OpYwcJXcXAVMS79qE/7swPXVYBr8XULA0MZABiElcrfdiqmNtolKUUD
Kr2YJ11MqbN2dO49ZnfuB/oWOxjvERffa5tFj75WPnLtMR78tiGOvU/X5by6wLf6Jxwtb1+aSY9r
T1595bbLHiYlVkI4pXHzXHmcmy0HwIoqyr6aVZfiEOYe0rTBeXYdRyQwztXFykpcYhDCcwZDCWwD
u8hNLTTj2gfVYWihaJagxqm7f4GgFFdCNRvhN6wJ/C8G8BjVBwXRqv0ITWZoRriv48I8eG1ZHLMg
BEdcVfc0yo9Gkp002ibYDA7eMDe6ySRh8d25Ct8f1g5J6Gdomz60KyCMbsc3Q1fjdjBELhyx7JKj
VfN1VljMGT+ntnf3JuKjJQDbaqqhQoYoxqgqV5zof+pePvalUjQlLHFUiaCVJ0N6qPrItCY9aMSI
sb4+eFgQClqjpQH1EWs/+i49mqaVDW1+CLOR1MkBhzOJVxH2JgbFyR4goncEigogE8FWBI1DZO2W
quAlcqcz9C1nSUYVKVJa81o7ETrsgj9YL29DkbAzh3C4xAPlLH0fGVUW7jsHJeBQQ2Gva0DR0/Q4
NgC5/fwW1TpUubq3VhlXwxbYzpOXT/fG0savwH5sudUmhhaTUgrFO5iLhbrQV57O2tvQqn7RjjoB
XFiqoeOlWMjYCDDlLTFttuqOy4UJupHXM+N8aZc5UT0hCuFO16atomllJuc3Jw82XDCk32WddTtK
APsSdo59iX8+NFPBIhf8RGaOb0SappefD2MoBpR9BiQiIUYWY5OxkVmA63I56ZqxY0GIYjwt42uS
pTu3M2680dGqFA42i8BhFMZe8DDG1Sm3+5cgC7dl2ayLusf0BLrsYbDeVeHHGzrcaZdpNlVf5D+q
Ea2MHyffA7lkyJf6j7YAcxaY206J5zhyTxisjrJl/Iq0fwG5g/zOqrkEbIixYjGxc2JUYiQNv0Lp
KeG8o2OX8piWk310/ZrzuW02ITVClabYpDusCBwGrApfKTCgV+Ezw375HMEIQ+kH3WaU1tZw1qIp
rWtkUMYorEaMDI09f38ybzK4zfXLss8ZDY8T5qNioCQeNnYi4pUqnL2AIyPQbLT5eB5GNPi2wZZL
MX6vrbjYGSkrhDzz6z2aC90tO5oxCtoks09k0Q0rThgSvTBNCgEXHlC+UQgLK0aFMLmVr1U6Pjg2
CyYJzNcy1L2fkYA40VdmKH8x8TFueo5vD+3ggQivpUEGIgdVG63LZgD+VjVrjWt1zvXrRdO5u2/G
sWo3Lpo5Gt9uDSbqk4F8cGwmNt0aZlQreAMz5R11Ky8o4YDi+VdoUHZdHqu83WRAeBp0lCu8TcUy
G/tNiUeOv9U34YrNQb41h3gMTho/3bG1oAXlZv0OwyQh7hFBBpijgFKj1iQ5TiYSzdEbjiKJ1+C3
k00oJkSro7sNvIII55bdv3AkNJ1cQztKPayhZ1gNXoAtKeCWEZtK2+q2DWtHQDC2CgHHvc2Bv5cG
nGec6gQbQTuBXLvvbB00NOzroUBgMdr0IyVnImocXOyWc/UY7mqSbbfdgZmsJDGOw6XTawpYDc0n
RMBjwgTCq5I7dXzImUNwDpt5YH2dc2mFl+19vLjrOhX9WjKKcpMcpSmgFOWYyNC7Wwf3/TowwaXb
pdfyKwvZBvIUBAw8+KWtioNLGZoVTCXC8JS58T2vuMn1AaL0DKGfpXhB2iZ5gJv5lpYE0XkUHmu9
prUJ83rDM/IWwguo5D0SewBbHJ3aeS9D8I/EZ7K6GZ88s8ad9duK+F+rkguuWwKBYwIM+pE9dIoz
f+WSJ6UJ3l8rIfMD525SDAc3BHRsKuM7FuH75HLPLj5qNEv0IKyO448y7vi+4XDJTf07aZUngObP
qRjfLOGfwL3djGzAxt+TSlcm/iJ25W4aP1E6HdlM7ANChxfsTnFqtR1JlVYUrk0/RmcezPFzrP56
v0ItK6td0fDOB6E4dR3oEFQ9ANGs5Dymrb2HmI28XNdwDfLKnjI5veUDnlypBzSN0wTjzuqcazJF
j3Z2bs14AsFDYYfpkW9B/6EwxBQ1a9tHG9dpO1S/ShN8BcrRdh1PzO/mjedotgegWM5iORrxra/N
I4UpXi9/OJhUJ+wR+32V6HeOEM34XYxSZxvf3HOld0vDFpcO+1Ik00Uyxdd8dHVa8bAA/pE/jeQs
LRp83Jl8AkvHIJCkmwKiSIyzr5Uw6oUJLKNnrDbJU6vi61BUp/no9IvsF2fTH2uY411GrgMcuhYS
Cb3lzDHj7jg/ha5rPmMkICUGRx+r0dbQiKzyXWJXpwlWY/mAXOgxcsfbiMor7YKXymIcU7XWpcvT
c5AU33FI+ONoqg+shE8pweHtMD56GjpT00QpK4JF4CDz1Xo2gMhojhF9XOWKC+VHtXKZ8xmYdsLq
jzlbbE1fQa1o9D9+by5TKKGLImeE2lUT2Ps635kj+WI0DZg39PrcVPXBDp0tARa7OP8clfWLW8JW
1gRK9aa69YP9NJv6XhDvU9qq+iHA3ko2V6XA4ST2pVBXhor9DoPUwhIBq0TnkSHFWTDDXII1rfYY
ndGYROIxKAoc1gHvdpFLUouV+eqHsrk4Y8ZWqhTmHTNdjbcUQ3PmFRew9i9S9ylkdExDWIwxpfXo
5lENMzJLXyYedEHqqInpNO/OftKeOwy7vq0wuxIwuTTtsdylzJr1Jhl3KXcVL3hrjZpxBI6S0fsm
43shyImFoP+Z6pX5YGndlnns7ynXo52j/BvmNNEawAjDFFj5bJCdZXfiqGKKGjKN26VudjcCWBBB
q2IbGd1tYJyrJUjAh3k25PU29lztWaX9d+K3aNW01VCKd6Pkshp40TMiWTTD9UtnAoUUcwvjMozA
F3Scw5D9RtxEY7yjGs2guiRnFnC0kMPB0C8s449tYUxrM/fg25juUztRKiuGYzBQK6o5H2yuC79C
NW8Q9isJpiyfmls2G2SSMWbbiH8VXNCaw2HHimHESJOfRwgi3hhcvRrrSp3mFA2qPKfGBAwsZSwQ
tjvRMXiv0+bmFIiLXG0gtIkdN0cavnd67di1ntoR2xkb5/dpeHT61uVixJ2nO2KiZGj3B3HBAUf+
Rci3tiUtNhT8XEOyGKFlTGvZLzZPAfMqQSQYmBj02U4GqQd/52IktWFLf/6lW7eygknHmfagKfxI
/P3VUo4zjk2QaDB6M3EnvifQE21X301DdJl68Y168pD1xhMD2XXAGxIbQl9xE3/PK+Oe6XhYc3Qm
4chyopZ4PEY0VYNxpmlXuw6NSVPAojf66ssVd/piSl37d6zGbc0aNrLsJzw4XAqx8jgQOBYJ+i16
APRctFXlAJUqaLdOFbxonnzN03XlQl2OHfNJTv0Hfho2/R8RdiHY7vrRtoazc4jdVzP5JSssagoD
5IT2ZG2lxXk0uLYmXCFJPcE7qUXjhw6YtbSrbWt9gTo7Cgx1oHwV8a4yPNXKWNclMyQ97S4OqXAB
SlgQgtWt1v3HqQTDy7UekY64993w0as7Ouv+6Bs/K3wixCVqQR/iq/S+3Mh9Hd14F8X93Qd9qYek
chHw7Vbc6ciSOpLGfAyanDvO2HBGmhoJJuO7lqmWo8pch+0AC629xSMuCoN55lIwhjWZXQsoFfhG
Uww08JqDxMOHhhFmRMm0cJrTBEypLjFvpKOBxAwNmh0XL0ipKCaU/6CqYFczrli4KZeGMUouHYqk
ZKq/lO49whDci8F80eoAtBFWthZFhWMZ3COk8ZzGO5BfOF40t9gQD/44ZRLOKTE//tR2ywGcgSsL
qCuhycLFeG/b8anDlbju3IJrpcZBlDwYCUBjqLy4Vu38A1j9Ho0YBdaETJRxAB7uoLn2WN+71sMK
zZYoto+TZNo60XWxfo42mjXco0au9Qq8SARgFkwp8fZVD9qgJhioC/ZoXHMwbcQ9ZLAF4RzVtF39
NmN4lCB3wJ1H92sXtxismKyUwCINjEWbM51AQKKiXCEcB/Vgwlpr2+CoBn0Xa+Yqs2DAgY4OEb8i
j+lV+sRA64bslCDXHNPkfPfvIiJKO/2pcoOvCoH4sqxJD03a11wi+uEFm5No8TvjU97JNhUri2Xq
nszytYP9ZiVCzF+QUrdxnL/bP3bxAt7yMD3Af6PjD8J3UH/hMg0hB/leSkbgsBPIv4SptoUGpLCy
3U9j4rDCTbjnLoL+cfAW6FgIPKxf+nYetIc2GUUtzsOe7p7wcYaDSKSMJUQa5u4lCwMLcMtk5zsP
9nOprdpMWwHfEQ9dZ9yZQza9YJ+g283j5LG7qEdcQg3TAQ8TLveQFHiBDT45G1pMX3F27CO0vohZ
9l5OUJ/uz8lKn9g8mr2NhJ1dGKcmbjJcJqQ15EylHf9otJzxiRF9Gz3oZNFMS5BNc1BjDlglNdYd
jeY6beO9HLkTGthlbqHwX8k1ryDkrCm4GbjEPAEVYMCbuuxdpeZsRc3xCqfEl3pAAzlH07fUw4Vo
4ffC4ag1R0giZQc0sX4UBPmuOhLgoB2MJthZRSPDYgBKQZGgh2vwxZI7waHC/qTPpLvAqg6OW7v2
Lf4+WeX3sHTjE1m/Ldw6i1pV1id03CdoYUAuptlmqrGD0yOfpnZMXfYLzYaHO/B2I9WsvPjil9m0
zqm+GbibZMKxYrghSSFNQ6fLR4H5HbfBzR7BFYSJfGw05muOV6pV67PNcfKiplGd7ZQ+gY+1NXxY
EUQpsHSszC0MzIk2P+XG3Rq0LAwxggd25zwRyYwzy4BRxV5+rsJ4x56yJDyZqRjhJEdu80fRTQZ+
YXgywsWUW3aN2unQ3ODTOkg93Pald8fsUM95x3UY3pXOhDMrU/9MbUA8aAyhBqlh/DrVxE+6KZUg
bJir0Lgg1lKiZ5TVUcwU65QMDmDOkOJl/yVGX12MDIN+1fPIrVENx7rx4TvXxanJmQRbBtWhq/Es
RfpaG1m8qT1nBDHef4WGRwy2hZNzquNtYVSPIzBM9qN8APpFex2jywzAbbYhacIBYT54rlyUY2mY
bqUHuku65SF0i26VUlCj4ZywEDtkLBVRB8LHLWhv0+7gAl5ZRdQGyxpRu+OENIBmLEiXitdd2Wm8
ZWW+qbymXYWaB9cgMZ/KUlS4XKZ642d3SNKIR+EDWwz6QxftTzZGx6rHqpAPLGO447+7JeA3RxTe
UvPZTvqaNq2tfKAanjBjFJBqGMKnzC7wcYzDoy0VbDtjnJZNkD4PGuEcydCcyTp64G0ZL5j81YqO
wuKoaOmdxyo7Tbr70VswYL3M30AxhSjYR+5CQo1FAArqthuKl7asPsaUw3PoAh+xRmMsyzn9SVlK
ss1MuHX1Zg9aAndzQ8VTTkN9QknLtdQYmQnr5KirqvwFf4I+q+x/ZwQVKhLF0/nK65SWw9zVOkeQ
tnOjxeQwPI2dxqLWuoqBvhv/X8r2EhRuLNg1pQZMhMb+qCoGs31vVusiKm5yGjlkIlBO9CDsrJgs
wnrCxOvU6wxpAddnlTTY5FA/5I5DiQ1H0CjGZtvE5skUoj946n+xdybLkSNpkn6VlrojBYbFABz6
4vvuzsW5XSBkkARg2Pfl6ftDTk1JzRxGpu99YUpKRJB0d8Bg9qvqpyZTEZnba4OiKKueYMepAiA4
VottnltXksnqWErnoZQ6Pc1TWGykkTzZ+DHAjo7l2rA4tdjxWO/KAghsgnwaRiCfxX2kGuHQYlDZ
J3RANT6SEmyNAwrtq++TaXD08aua6uqUJ891G4AH1Id1q7lQvqLuKFrzvUsStk5FuqWiGFK5EcTU
EQ1rPQ0uYR/AotCMYO1wsNOoOOa+NpEnnd+oNuajNRw5Iwe+7MnxoDKJkQWOfUOrQBmFat0zAlqY
TsEBbs4jMVylaMPPAV/6iQK9G4NE7lj3pQQJ04sJ8NlMinIZLaxI5BjYVUjxcSSkNHuQX8GMmP37
SxUlxk4IfVm5OWUMDhodfv7wmGLMBNOMq0wVgDFo81kynbg0Ye0e/v5iNB3CWVKvRlG/FQD/YY+h
tgRZuukGXdGTUamjExXMCv7+f9KvpdGqQ5MCnR8GYW0b9iNzCNs+ih6ThirQn3tnoHBDzzDImDw2
Km43gIsDe+eodFeDkWwrf7B3ZqvRQ4qkJdn2l+C+qfdc4QWBn5gNN5zy98QmM0di6j3yz4Z2hpgY
MW8C+T+KmIQSv6/L7QOsLu1K+0A9F6irAPbF3yzd+UtuWFQAz19oi2QHsK/1Dhq1KaaDr5+GfyXx
kr/jevooj7RGV1umpxxvJcOAg4b6AYgDCG8i3JZzIgRd/CXbzGa6ZNH7oVXiKRnp88OeeEBdX2FO
x+QDpRNLQbWyTWajxdCqh7IQJ9l6cu0JEit0ba6GVL8VxH5im0MIhpb0FKJG6dV4o6NjM7msUQ2e
gynQLPTB6oEsdLCIkvq5t/CsTK58cSRQdhFGvPnl7Gail4JmhoNBbnxB0hmq/VLI+DGo2IzrhcPZ
eOA575W31K6+piYYFr0xPKLG7IQ2PgmTp5Dmj8eJ7AERFhy2ZHkfi8rdTgN8gXqUn3rD443nj0tT
fGK+JLm8l422YTH9YaRiovkH1DNYPxDrBtgxBAginN++ML7dHBmnT6abnqubsDlAhybjIxSHMc2v
LdoOi8IIlFP7U0fhPnGaEpSs9w4UmIAP8E3a/PQzRTTfroagZOvxneKAVw/d39W+cLaym/LsbZm7
FdtDJA/tILT4MzHzfTzwfjqR+jXZ9aax98Cu8a4PtByowG9mqv08ovH3uVO8+BFZtAZ9ih4n/MDe
dINMc81adndO2D7Sb7FVLjqijXLCCGpYB8baSPJdG2Ccb2J2vgnYiKgX18Gb3tjt6rXzZ4hxz1SI
+bPRgMIzky3hON1MM8Y+k9zTYhem8YPJLmlh1vJFp8wdyixXSMbdMKnq4PYKcFHaHYcsA2DXv0ET
fuk9/cmOIpQvb9WEv3lW7CruHEZw+6zFU+N55ybzPgOB5mBr7rE84eR5qd3ykOaKV8CWdW14nF5C
5y0lFAsREB6lpcVfIEqLYxzj1ZIuAlDOQ2nMryZRbUeN9toOyP7HvGZIrR1WkjyNYFlExA45oWU2
4OTRTFcgMIf16M5b4gSbFoV9qjXJSIVbdGyT1KFpr/t2JDB2jlyssf6T3lm/agj2Y8Fd5uLbwMcD
+IXGP2IpzDwZAX34LolFg0jU1h9vsgPrLtzgWXX4Eqs8fLSjlKy8px0dy9ybKD+87Y7aNHw4Qpq8
FvgE7PqAzJQMXmAhrMoC4eB/XLQ/QK6a8Xksfv7zH39yxiLV+PgT4OfCB/v3H+2///Mf5v/bRQsn
JPuO/u9/8E8brf6XazmO4eJXNSxXt5z/baM13L88DIWWJ3HJmiZYo3+5aDXjL7YMwoYt6gHidx1d
/OM/6rxtwv/8h2b9ZUnb0T3pSgOZ1pPef8dHy1yW71XkyRjk2fzaXB6gBt/KtPhWjuM6Npbdf/fR
8gvQqtAWL5n7CXPgi/YGCsxN62xX1UNee/E2sIM3zlVPjNL8XWevnaB+NAUCdMJcSfflI22bJptM
yAEmXI4+P4GKYxYFXAqbE0nXIf/y8n7lTMF5inONwWb1lbvpPmUdKTvMnRXLxJgWW+yf5sJOyVvn
+cSmIoTFPLF61qPzMhT5NWgKAGZZf53S6iBGBWHHnDHVdXb0PB/7Z0QdFuXbFlKmla1rk8SNN111
F2ueWbTxEaJqLeHW+t22yBhTRArqFqUTi1Kn6iie9Tpu86YQyabtCHtpHvR/E5Q8vd8vxmBuYuk8
235MlyaTcD+JwCZn0y2Tdb/SqX3qXHlswumh08WT3tdHsKz6cugHBqmU/w0831j/v3ni043X7hqb
2Rc9hayOjJ89sG101gB/DHk8Nii9gHmIasQuqSOjP5HWZIZDMXDPztVra/FqCuvs5EwKnDAoznXc
WZu2z+xrZyGWIyWbwJMWrQY/Jcm8R8nEZpnkOrk8OZoHjgf7UTi/SmHc4xJ5z3336FaBtZZJcoeA
dKIokxdskJ7ybAyxoQfmXITDd/FdFbSsDgYFrNJ9DHnRu1bHyxtnJRpQGrscmVGT27pYJIz4cO4E
e6qSCurHzMMUsmmxeEbrWhQc6rIBzstuNVEYb0ZQJ8V4sbsW5CSbeLLui7D3qSmLOGlDzoSjbusg
yzLgFPWzI5xv4Ri3vtaidWKOv/UIuD/NhjcMP/wNnjKK2tHe/5GJdvB2FKsRVFL1KZIzUyn8CgOF
p5prik7EtS8TZwE3MFvVbfLBlVQfpiBPLmpi5tYyQmPrjj+63VIxwi+fYYG2GFo1aFg+SeCKx73p
HXyDiTYfJcjClf6b0tUahTEFEzj8RkIxeCRQJmC2Ld0WApSBF7TH9sXM2j3Y0fg2GmC8Aqbj7Thn
j+LN5ES3XomBKW7wNHnqSIk7PiStOUeRXUNfufT0Yu4DydhFg15mde67whUArfDsGvTCO+TsoFd5
MYBXYfUvA62UmESztTk4iKbSZE43qC+PsuIqUrcols1W08J+Ua9zT9Pnwhh9V6f+GY7YQzVzpXvg
twDbvT9VqPCbcOhkdlt/+/V0DmP9kYQjnT5+9kvkkVKEYnpGTijppWUPjUf7IwaxjzOrJufI0YeR
Vj+s05QgiU+KzaFVae/NmDwcyNXSQBcjqKS9Mm6Y0YUNpLGEVSXGDlOSF9NkgC/IT18Lh3WArQ87
5+pSt8ypjK76KJT2EP+6AyHjOGl5QtqGCRRljvObeJ5bK9oquznqgfkOV65y7fYOsO4YRvjL4lxy
T4576veiswLUYqnZM8DtiYswHwJqhjwiShr0tKrBTSKzJQjgbSZVfW26pVNA9fOUNccXqyPaPgTH
/hKlBCGLllYKhr9AQoNlab41NTgZH6sRoYt2U0ROsJ67r606PwLfwVclz2ANj6Wr3+QI/U8pZps+
NDnsM6wfsHCWJaPLg7SZa+U1+7vIyFkBiuLe+Xm/pkL9UChGsVbriIUsWzZfE+eung6eZdBRWYal
xxbE4drKPNQJTlTSfiUN9pQpONHCCcQqVZ2+ow6d6XlwxvfQEjF1fxWDWI9mYJzg2ZUY4CEyxcWj
1W7bwkQkaw2Wx/devEE7aKZ+i6dg61XJD6PnH4jjgKv85LW14o9orE+yqm+hyLgfDWx+luJ4N7Cd
NuK5f95lD8SrfbdGBd7ARk2hG5hWFCs8Qzd4q11tP3pMA3gLFtoWz9XVFpN8LmiSaPTyN0y14kmA
DluYhzBt3W1esvLWyn0YdJLsgIbfM+uTkl58T/j1sJzJC5YwBmnHWRI18C5AtUy2aOgnqtFOQZ0/
tx1x3ZDaA6YMv3HNCVUrMYYUNkZAzhI8Dw+Jpl9UxQOFDsO3FAsT8tIAmNj8GKR4YKXZNwa8p4Ri
rJ6PtCTFf2npAlh20Jm0JEEKEv4nKq8s9TdTr15CGp5YwCo6w/3PaMTOWxRkywTGuWUsGbSb1inq
uo8hjFDDx26EaGoR52uNnWfQPlVit9YZMgyy2M5tdrgsFmpybOLq7laO6aMTatexBA07Nj1KcvVi
aA7FOTJCCWt95htJ/Sot59lIaAawbQ8CZ3FIZ0hDT6WZ0u+AmfF50b9Fc1G6s9x9oQnvrntX4c7w
NhxuOzLJR7yaTIppD0BZ2lA0li2nfJU5gt6ujjF3ghN+mRvXzFcfmL1B+BkaGbUWwwIEhrXO/OCJ
ng/YHkYHO3hKZkB6POwFUyPoDabMklsadmvRZ/IhoN0P22WwEqPTrDKRvU6j6Z6gaWk77M0FMoeF
nxoTadnU2SnPkZ+MwMee7SYEZT/7EFKuU8t9VUIrNqzxoqUTVi1s64nCGNZP7UOuZyP7nBESZbEV
XkjVQMbHJ3p/p3f6BjFsXI1x8OyR1llp+r0ZUNDwul9jOZJdzJeu7l7zsYOcZEULnmcvvetO6xyN
D7vYm11Gb5kdfdsjTw9LGyErQUjJMPKRyE9DqCdxGGFlCdydPoW/HZbFBTPydhlz228Nd+7iDN60
BL6UHf/o7DYMVtszjse3kRPSduwNinjYXkyBC09qkFveHcDYFDerpNTxH2Lu8DD2nepWw2tU+g9s
Ws9eUuxz4qmxF702GJhB9wYEw9tng5HbqAGsVIberxJbp2GSQGosJXgpCvUM0bsbn+uMCS11xbWf
37yMC61BShTwB1K33EwE3AcuUxpUTmk0vNhMXm+U+bWC3sTKjZ8EgLLZHkFGQXe2KV4TLDLjuU15
aE5hjTGX0jAORsuhSvRj+AWTPVxP7Gr3LeTWxVClKz9EOYPZjhSkYAt7uBrnks5o0O/+7CoxoxiS
Yz4eK47bXQUWzYrTT3dsb0pgcFFD2fD4RrMU05ASECGMMMUWn4wOQdeyJiBV4UcbVscoEPiSptkj
Hnrvc6JgwLPllXycg8i3PUT/UbSztk05eOxWcPJ4X6LZHJ/3nCwnnIIMvGDulMemjp4S0knLPhsQ
iSIznGdEa9siEex0QDGErf/oMZmHBJ+BACPXKdIEvCcrGZgxe1MetsRR2pVyRLOCoaKdjQRXquvi
1cjNB5s+97qyvGVeoLPoRgN6lXQU9bZrYWB1Qk5phnKtVS69zgkPH3pvl3ETIB0okwcT+YpBFDzZ
Rf2nM6mECUpSOsadQ/dPYKBGCNU+FyZifVw9kVF6UnV+F6YvNrwGnPkO9okcJLFgXyMGuVJsuleF
qhlQlhE1SvQotDJfSoMseKl3tKv5B5tpTNEn72ARdMJcLgpB1R1zk9YN1rOTGmlM0o2g3GpybgWa
tE1XNn/CLjryXeAWqvoSWDE5gqSAbZfNg6gg2c0yf6AH755H7kO2xsmwMJOFQVrtotakvcetbghp
YH06cq8w5DewUNM1g9aKY/srh02LlH3CqIaEemG5T5Zyz73dUzPMWQM/oMRl2GTrwtTFUgNHGAeX
kagCuaQ5J+NZf7JYW4l+eEthLm1rB7u4YaMDaN3GpM+YJhDvoc+TDyaykH2RciJJiaT0w6uffLV2
tDEqch/CGNuzcYDJ1noega7yyE7jXetKYsxR82i4YEpwcc5QZkpkOCZFbKeWDVDdhdW114A4zQJF
YNxaEwH6aHjK3PLTbUWxIlcZ5t1zwFgCcxLRXpndzMqCINvWDhus+ttr0EoxusnNYHQ/rRo+tbw3
j73uHHO4H7eKAZneheBvqOdcpTNBjrrypZ0ER0PSwAotlOMPXV88qNznWG/5HKXXL6ZfYbb+Jpia
Y546+DwcbZdrKTEtV4CPzyKqJlpjU5uwxFt8/xXIBvMn1wiM5Zgw4e9Q1J5zV2bkhXwVXuOWj6Zz
rJU2Yn7khqkNsU7QVdYhVh0dC+Om9JsDuSOMQfkj6RiEUStKFsGUXVDHKdMwaGKp8Xpn8AOyalon
cuoXhMvYpE3qUuVQ+8aCua7L/HKoKd2YCH8NXbofK+0B19RcePZrFBHYHfmIpFmvi9F5Lm3usd5m
gxCX3KVa3AItzjBTAIv4QY62GOdBIIzClryHOCl172cof2ZbL5oJGyAj07AAi3Ociiq6aCxiNEs9
9CO1ekODkYaIItK7zbrX1ss0tuguU+UerLsDe8GCU07wZWzbgQtU0LvcPdmq/LC6+mnop2tohthU
Bar6yAyVS30l7BlG3vl7yADGsVHV3hUWvb4hrA1DRG9ufTQ7UN98uj10fPeGqzelclO/6Y57sCxJ
mGOeN3rjQbaMUbEouevKgXhUj94tjLBgMN5yXJSVGVQyGcyAZbLyPIw9ZvMWzJFzUvZl4XoLGWFr
MvDd7EadZtp+HybDLe67mxOCGnLxrRjVQinjNzXWY5s/SW7sZkz3dHVxIgMJhjmHvns4zEMZbNyR
SzGzm6ttcB+ODMAl57nxI4FYMv/0gr0cxPZ7oaJvLQDNoNK+wIWHdo0Z1TCdhyCBK6p1+6Lszppe
IJyn9i7p8AZ0Op1CkH/Wg2P8iXFWsNE9xEXOTpFunYmwE9vD9NlPYjgPZXfHj0g6xyrPeu1+Rn5o
bGT6ptthuFL3EjFm3anoKpJ2o2zGOagZIBtKM7iVA5CwsuowS6mUg1S2d0v5h30PQkv2nnt1t8nt
UceB7SJYtgJb0eTph8lDu5n8CCctKwPotYWRyq2gvgUO3EZHgFHyEWP2CV4MGQ4io1JQ0t3jITSr
aFv1ZrYmJsSprqiyjYjLt8ZRDyp1mPKmZ3OqLqVR75GSL6qJH2rFxtDCe9KlLY4izFi5uNaVerBU
DAcjSugQqr5t9tn6p9TxrhaBfAwmSexheE4z80Qbpam87zbF0T/Bua6H8svHq6nhfdG76ZeW3Ctl
MOWyI/xsuf2VePmyrOLnNBGnntSFZ9V3cNlvvSyPXRU/JJX+WzX1d2RyoPb1XadjM/j7O4QfdWy8
gWL4NSO5qXKCgFpVvyj479ks82EJYHIdrPQyuETUXS+pM25SSjqVHV4y3d7MvwJ4W5DeajY3foiR
c7KV0cpcPtWa+sC8RjGJYPwwLOuYUVUBGaOW6hbMUV0/50wj0jd7Tgg32Kwc7eJow3MkaUARhvWU
dfZDZyeXwg4/ungMoIpgMffhZTmivougOHZ98qBsfqhJzzZ9jpLtyDauu1s6lcQYx2eNxTesfi0c
BzQcA3KHjtIxSSm6Dxu+76wAL6kCezTK7nl+FZqPOj1v7mpq7aeqOxPTfEgjuoPr4ZD5zFek+1JO
fyyO281Q370G61KacKuafBRGHF8nI99DUqaWxc8/AMRwZ/s76YYPbUKblQg+/Viuu4m3Vavtx/n1
VrUGSSi6pKQTOQKbC9YFNk+F95kgJcjgFNgDSAvf4DPS4x2SNvXy7CkWY6dIGuMjgNOzDDX92jba
a2m/jDNTXNbzbIfHWR+wqJX2J0kSPB0ZkcAOAzkG8StlrIswDC9hCJTbskjq1uIlMGiiHXWjRgSy
YE2ZD6ShJMb04iVJ+KAcEvl1LY+xnn4ZYYgbJrpgyRBLGcDl8fITef5TPXZf+CPYl/Wg9aYRkCZL
cps0uIawGq8aCEmBdrTS9FJ6yUPn1d8prY9LKtGwcGHnmwZWdwdjnuGyMw0LEDEFtsVZU9OLeMDV
W5Lq4Y4wh1+OZ5t46J6trMbkGh2mz1HyZDba6ZpHmJx1/XfIsz9xTnqHjLqEAZ9jzOmjS2bxRkOz
fWrUdClxSHjejCcnrs8SDzy3Z9LnMygueVrkIKWW7RgerBwV3k4+Aa79zB+f42Vfvcm7XcTBwfK8
LRQ9RjxD+dEwg/QjAtpO0LzgjitQ6fRXennkyHRgKoYrlyL5t8547A1/N3XTqSkmsZNJ/OGTrmps
+0y9whtr0zDEiDYFXiKcJyMWuLJ1nQ8PnnyMNVwYV241xSiF37Ntt8CDudZSfmBptpckleDM+t8i
GdiYDTqn/ezJhQxfWuqREKikrikvtkbdQ6HWiC4zglnSACuZDLEBKgr5UnYQLTU5vI62Ktb/I838
f0kzhqP//U5BaAl+8tVn8/lP3ebymSLp0O32+R/bvPr8d3Xm73/zv+QZQ/8LQUT3dEBGwrXsf6kz
wv3Lsg1p6zrii6db5r/EGcv8yybg53ieyT/S/waj/FObscQs9ug4fYQpTMuR8r8lzTgGP+XfpBli
u66JQCQcrhNbdwyknv9DmmFL3idEk8kCx+pJw8KE+Hik62fFLdANjCkceRaaQ5GHfMmsdueGxYOX
2HTVbSJO/fhBi3NJcyKBIP1a2J61VKWeLyOLemA9u2MQ3doMgBcBKaHAJWkct3c3JvUWUX5KB0/0
6jJFaS0M3EGu7k07Osu+4YjJ0O0yaSxpJbMTdgkElkrGDYaHW0doPVvy4k7z8T6VqN0hXtUwVYAz
C5eZIDsxO77JbHjo6vSHo9W0AHGJvVn3TvHEkpVGjNBl/plA0gZGznPDTQ/OgLvSJgyL1Td/z+r3
IYrxaU6ECec4bRYBBQ8wzZWxO1NJP7HdQ5mGdNZlT3QTqCh9D8LxGekdIabvyiNcebAozDXfwwCR
eCxJsJVddKIPgCeXnYTHJEpf8eL6L3rp42PN2uGK/GFvyrQhBOA7xc4vyEoIWk+L+jmM4g+tyu4l
bpgmrt556Mtlq+ktvjTeTPil26l8xnlA9B5EzoJuXsp7lHjAxHofsbezGyd10ZFrviYBcpJn7gmi
lvi8WOhDDJMLnPZq2eZgnwym/PTMFpvW8x9pfh0Wk/liyi9yWjhzLTqnS8zYQ140fDBAcZiHuPBD
HzX+lpi9uiQgqb/J20U06ageJtMIqtzE4GoEqvxHe3I+oyZe6XZ9Bp82N4vGG2qHfaxew7CJYEP7
HFR5BiV/wulVRqm+DErEg4LgTi9oEoqHb7P3j3UzMSdJ7G1NCmRjROwCulp4ezO/qgohKLF+Jk2k
UGz816Fuzlk4bGqwJrg2YzLJ0xtPiENg0VwyJq8p8j7fNN/nBHVIy//aIvbInIFvZ2i8DOkYD/QE
l6TjfToka0bOBVngv6ApAAeRzTd5iavX1HS168BzPf+7Y8ePuyfg5Bo393IAPhGhTrAnC1almeE+
BIEeDs85WqYjIVgO5Sv6yc6FSg0K+ewxhzUT8zKW011axdlTojyYCieMsrAGW5wKMg1X5Gjsx8Y8
Fla1N6bgigmQnKAUfzqikQzO3jXpcE4tSPYUfb8J6uBcNfaROr4314CdnubppyXPpQe6I4Wivwrq
OSyqTYv5l+mS6anAIGbxAS3GgiN8Nu/SR/mhhxywY97NyCrMXVNg1+P6Xzet8aoaWrgIeBdeT/Rt
w3Hwe4AhEVlYoOjWIa+XDz8wiZZOeJ9K90QTh1h6oXMM8/ZIFEJU08O89/e4d4bUAPfKLjH23ytD
+8UVhQbBNmPAF9nV/V05JT1y/spWxHyimGA43PibkHmzngwu7DqW3/H4p2bbi3O7fqJr8+KO3VPM
QRpF7FN0vFXj8GRRccLxvTlYgIGX0StvXoPZuykrnSbOjmmR8wXDdo2T9zPN5LQhYvtZh9QTodmR
c8PiaPTOcxHS3NBzVcce13iYCvCcOa8Oos/gvEqgSF5+TtuTJzhbGnRz6MPG5fzfONnBsbHb4ezC
F7YbKPdzveBixReam7cFNsYEaAH4qI0Fwtl11HakW4beIMyxWDI8EKDM2OqJrXow8dNXjMN2fXEz
5LiCfHjHn0XWumPrR8WwBl9FG/Zz/Vfn4MB78V2fEFKDwQtjjakfiIqv5n8peupDCUA6nc00j1Dg
qLb9FB3RGBQuRIsGtEa7ivguzXfLGndxVm0RZ1f8fCtjvFa8DXqGzVW/UVuEBWxrtDnBJPZ2bWCt
yOWussg7IA9z7DGuVD5YLuVQajz0WU7dnYTsl+0sGHETzdtMjYhRBpeWAWAANGkePjDzuLR9TTLW
p/2yAk3hHRzPXActmDnRZIeJQSt3zLWtKwC/9imZxkWZTegm6dnrfv3ZN0k5bHzD5b7GnfnIbb6C
vrNrOSiMOUqY6ewTMOA5ixmRpdDOuAb0XaVQvxjIuiR8J9DE87vlu8M+LcV2/m+nhZ94ly9asG7q
t67Uj8FAMiUI7vrs/nT7NZ29W+iLTKLrbcDRyFWvfaZOcdmDpiKaUPPHQKzn93n0mGe02DWxbLrW
3MzrL3UqsIzwmg/Ozu+cHUSiq2woH48FGggDEzKwf8IcMpkT5zflYMbMxNGibpCU2lpo39Ow7aV/
LpmeE+WYk29vYBR3YVWdS1YigwekaxcgL/L2npvJm9n3dzNpPub/r6jIRem/aToV5dJ8LdAq+VSg
t5qrqknPzZDerCG+xTrlbHV6g4F29GpkF++Uu/IStOHzRJ6g9rIdxJ67k3mXWb/36JwDRXOrOv2Q
4kQIw+w2DN2d6r/nmEU0waabN82WfNe7EfH3pu6uIdKTNTkFjotfMz9DCWSVIVXS2ojO4lUXOCGH
r0pyiTX61gUB3IwJGNcGXyV8QDJyw6YzFBZ+7QHN03G6x1YKzs0hOMXh0eR7aJ3/ZELIqmPtYv+J
RkzkLcUzJJBxwBwoeVkVmctZ2WI/85BhDFZUi7c1KNIYHlVBtxz0BTPwThI2AwcEy1Vs59vHzoxg
w3FL04WuWwn8C32bFdGDKrzDpLrHCcdE4QUvsw4q8bB6gdr4go76GLRB1a9n0DkNHzkfPSzpH/3d
LeJH7OqXrAD6VY6fltU/Js0lKppPLQ5fcQu9V3VcYEjUb6n+RrtlEzfHUsvODnRpuEr5OSjGA4/q
x9ThNOGqh/mekaJeydz68bns0iA/hrq4leawm6rpOIM6zKcG7mQtxRmv0ldSDr/90K58NZ2KYnpx
qvCV0rFDarUfiSVuQ4qwq52Y25xp2kNYtDFIRPXJo0dVcHGH/bh16nFXFcDzSyw9XY1RQn/L+2Pk
fQIQa6azj7YTowrMo4i0pcqsX5e8KbQdPY7FeMYEdyCdtU0CHIu2RrFLmh9LJzu3Dpe1Q9pgsNoX
J47JtHTDb5z4H2Xy5ZrdpsJ+II5DCLELvYCI6DwooQRzeitobeoNpm1sYPaak+z6cFcl4xJh+8sa
gm2sjOcm1HhN3HM+R+aFVDP90txNVvsYUT6qShcKfUBdbgCKxarYDZgpkUfNib/K4o7TE8xPdpBy
NiERC2ISZrPtcAyM5vFbEHq7oC6uHqQS4lan2n+00k+zr2EHGO1dVNFj1Ma3sZI7xdCaZqy1FXp7
vRbHKaYf06sumnAv4xTf+pwgcfPEY2yWv+5h6V5ci4+beVJtP/EAvCe1dgfudLcGboqsYXX5rUPt
qRdiNSYagAzn5CnnzgLylATstp1hL2ndk4b/xCz9KfTGV8NVtxbnsRVOex/uv6nS29CzdkCoZ1h0
obBMzQnYal0Ufzis6PuoND57PO0LuymgzZS0NI4x3uRnw3cU5lI/wN6dw38LT4y/+TP3obLIQmSt
c0pVfK5bEjC7OA+/w7HMSLY4ksxp4aLyWJvc5zFclzZti7g51DAeG9Pfi9o5V5hE5l+SWfjZ16td
FtiEhfhbeS4Z9lJUObnF42BX1FyHBgEoQXdhSJObmvkVM0K4rUjLedGEmbQ0DiPtQpE2RAc5s7sD
h1xc2bLXgXcc1G20QtzC2sCkTGnlaegSqKbUspLXo5GdXsxFZ5cnNtb9CZw5rp5imFYmktZK51KC
7L/siuwEuuMkSH6A8AfFMNnXIijfWzt4pIsTm5tqfPw/92FEUOAI6i2iwMRbR2rK1uH72P29ltk5
LbhFyENdspyRt5ok5ioSN7kisUg0rMoJkemaX52ajlOWGV2GKS02roWpwGIEC/EfLTplHuzwQG40
zjZhRMB8Et2nL8tNZLJH15kk6g0mEEGZZxPCiCmYr+WGvtaz+k+NTG92FikhlV1gjgSLsGvfq0la
DNmqaevxMSvdHXcuJaaLSS8/vR7MNc0JCMyuu4C1E6a1SbfwuEjKLNzpTr4ZnM5dAj7qlrg7guTL
MCNQlqNO32JbcDMuO6N8Ub75K7rwhzyzwttBuIpuSBa+nuOQTWTaIZdFsXWy0TwjPaFAZidVUSXZ
u6xSagLQkg/QLprmNyIOAKC8nK64i6EeKDqbEHsEyBCajRwnyPl8ISY4PWVtgxx21UD9HYeSaNeX
hFsMAWSOxgEetz7n3LS05Ka2mbWZrKHVUBhXC/Q67Vrp2qGrZjKdfi0nEHYUlHlrFGbSOSZRyTki
hUwE2SmnBazs+lMk6IkC55DXiv2zHDr8EbW1zpWoNnY6xpsR/+EK4ZMJpY+HJ4XUvGTVbpap96UV
XIqmKX/8GoCBWwPgIA4xAypcLnXFwNPiWtSyXoJtoFU7cRTXUDA+5E7irwIzxHxCdHul9w3d1vGe
D8Hf4Fvs1xG3jSDXdyrIz6zJtH0HPaKYTQ28K6ZmH49uuUOp3jPnnTAPPdB7MqxsN5qnoh7nJcFB
Lw7uU8c0wexojeux0RsoVUwmPPicTC+pgCZrxdAZaJ9n3lQIo9rUol1jWzUYi31sTJyqWIBS74p/
I2XBhWTnSrqGLQd7n4vgnCpjUffZZ9vlBwfqNc4hC+FlStJV2RVn9pW/2KOEL3CPgb55rVrnRRbm
T9ep8NMKV4nre/vQ/y/2zmM3cqXdsu/Sc14EPTnoSXqjtErZCVFSSfQm6INP34vVQKPv4AK35z2p
/+DHOVWqTDLiM3uvXbPuHLvmAhzVWkid294dS/tpSGO1zXxSHnRdXfg2CloffyO7vUNA3uFfEHJd
Yzv590+V53V71ihUgDDHnElkmxaZ07MCydp2g4EfqAyegMExLUk0EGWKZakZmTwkaGDNea4ShFH/
ahf1xmddxkMS6uQyp/1zkl2d3DP2PMdqOZrlV5Xl9jNyPyKGGTOyrnKc9FsrvfI1ZB8SGjWbOXM8
9CNWZQwG9j2eTVleHopL6uPYkj6L0Yp5552J1rTzFHoSaApPDbkjK9WJ7/CfUiWh+CiNfJeXpPTk
UeIf1RS1AAYtAp8i8+To6XCn4zqoOg/2miGRPBTyffQR/yShRGSJac8zfsh600irRh7QcGbsWFRI
hj50No4pl3ys9yh6G4zK2WZu9F34mf9h2/qr2Y7jjzRgvfXTq2MmaPFibEQRsac+83t7CA6FTHfC
hGoaYUxUTOqbsvl0uBzKWKNK30pBUk+V/1DrLESafzZ59lpZ8YHXe1M2Ey6/tiGaQr/hndu2tSAZ
IjulfX9SEZNuk8R4t9DWbuU2C+vgOTlet8Z/NJrylzIPN7mLFtS0PbXUhoZxcWnvyprfQCRbuz2E
dAzsHFSxtSvtO3C1A8k0dz9pfvRZNyGskj+7y1ZVzrJwDEPWiXWbLGaub8Y2MKaYpeTs8LOqJ9vn
rZk4UpZd5G2Gyd85nxIVTVbGv5pffnr4sxFgxtNKZv1fP4sR6dbvXBxrq7D3oeXuZZ09Z+OuV8Gn
CljF6bOcN2fuoCmo6Z0RPggQurC8eYqm7ClMoOnZ5fDQGC8sxxaQYKbI0dTVCRDGV24baISmdVyC
l6HPdTZmfGIYtQ6K4CBs8SabbaYlv7Vnni2XNL1BP8Ca/9sRkyOSgmAGhCl6EN45TXZagoIhYVER
NB4PLzMRv45+hww1OZfqDcvvY/5fE35V14b3LCP3Mf5yTMo36p5THaTIcKWOopJ3fJnGDssUpEp2
Q7W0nZB+j2iQ6T1twayz+qoq/i23qN9JskQf8zKI4qnt3AeDmGdfczcDBrC69U+efUE3IHlZbWIL
6/A38Oiak+S7HKwtek8iTKbp1VY4GgmsBF2ffWZluzNwleuRzTA1Ue06rKMvY7L3WOmQCgSwM8dh
VXrGWZ/4KcoCOWsUqHUdIYcXJeBegayewc5EsE0z8ZkUOaFEddE/NOGRrW2w3MFsEq16QhLCUaWI
Nmp24VJuayLTSe6lKray56nz972In6PYfVF9tJI1MBSMvdaAdGxIsi8zC7DuWVtWL9c0rp/rvH4f
5nDZ0P+rK+cj58tfpoV26FxUrTGDTsN7jLVGcIj76CRvhweE3i0Z7ZX9lx5pxz63done37BpTwbP
nG/sHKmtnYGJVJPnT4wIvv2Sv5Kqoq9hsNeZoX5d/o0eKiWLdWcTN9G+xPA9/7M3EZk1R5pe1Ij0
Qh2K2rkJD61kCRE5atkxxra9s/KCTs77s/Ka4fRPnoJ/mw3Q3u5g4kSIHfyUdWl3KjrzFtjOuS1q
5NzeCqU77PoY5Ac/a2Gw0tNcNJjpLfXMnd5iaMsfJu8zOjx0Hij0+EELKzj05gx0K4pra/NTB8w7
2O70Oy3DrmNzWg4n6bnaokRen8TsHKUe7aICiYXLPNjPiRYqeFIzTklzcFcifWvb/DmwMsbd42Wq
5XsoeMoKLX8u0WKlM5QkaOdZv+c/dyEfTqAjy2uF+6gTmpMxI7TBl85O6WviPtiwj/x8+PT2CLmn
U1kdNG/8gpyHrUFDe1zx38T4G5a99R067gZs2TzOXQC82sDDwss6EE5QS7KW+KycmY+R4kmklVIR
Ygl7tM911b6zpP510MSsTbN4HUV2YZ62TaCyGIdBT39hIawGrT9JPvgmynCoobsxHX8lgmTf1vzI
quOc0eydFLW10v0fsyPJYZDFFWXHV/OVl4LNhkbD6INrir/C0TvHZra22ulVN1BVYHevjQ/yqjYl
l0Pra4dQ8w+yKz7j0LiZnrYOmdQhbpw3u+lX03C64ic5HcuWQ2AgKQRrwrLSsUEX8xdqqzvjBkA6
GUQn59wFxXNtWDfuw2c/9PZdB4fIixDOc6aJ8o83QJ/kmR4n1ixJK98DQVyR6NKv35LgiHaiKbC0
A8jZ25yOmOEXwP/JZx82BvAfokpRyLFK7T5cduFvOtbeHFs6muwBCU0Ah6JN479ZN257oBejZxNM
B29CVe/JNLxatXseM7whAX366Lm0KWZ5NekknXh4dRkoyNgHl1R8tgxCRy3jZ43YB7A+pZbDSdZO
z1NTPFudCZPL5RLhFS+CdVlq333L06vG7MmUw7Ib+6Uk6qxN8kPcExSPMe+LKW9u0q+45vDaR99O
R7K123AYm4PzCHLQJ3qzJ1AGmTFbc0+TcmGb3Gs2mVTaQynrXA7lc48kTBInlhF0/SeEtRJlFsbn
6dVLp1eoR4C3oJrxyJZG+KVwDSc+1yXmYoDP0PCkS9aps69C74EMfDtf35ASTlZs74bCuHHGUw94
nJjIbYiSWtlhedWRFRLoBS0mLPD24wDw2hNeU+SfNef8GKo3ymHeSQeXfNe8j9L8W8yr3hwBoylb
wLDuHd/+tdegFPU5HsGxsDeI01ihrYKRJ6CQ9s7W+EHteQuPmDdep8wRFxbzHSZZNFg6SiNyREIB
16dPn4AiPRzyoRfdFLgUT+ApwQctwyn1Fxa8x12TpARoBc2173cxwvMlun6MD9CWoHwjioLzDDQ1
MtZJBnl5MApjTVX28//3y/+t/bLuspP9rxM0znH4U//fu+V///7/3i3rNgY/1qe+J7DY2aaP8W74
adr/+T/Ef2CqQyrqs1h2TMN2PLItirKe/X0G62WDQkTopqMLj//6/1j/dP0/HN/xUSEYrLBZCHv/
L+tl29SJ8PhP62XPsoQOzMrz6RF9Ns3/eb08gSoMIbCuY21YVVoH4zTs1B4p+ps1ReFqqnPaDuOj
YOO9BDVVcXcaERqS/MfOy3vp8eyPNqhJ0OiXfEcgBJAlrVpaExCOKsCUSlgR0NZDNDgKTFUMBbzw
CZSL4k4Q/JDstTqYdrpnTHTHeKo1kyxERxC03D4ZQ7zuOjk7XQZswHgRTB8eVYMZOTg0FaELNCC/
LuzO2+D0FOF+nO6K2hbnFFlTCt5fyG1kM7jRR62+Jo1XraLI7Vdg1JDUlgLMsEZAgCg5nlBX1rt0
gHzOmlq6wci2ygjIZtKWRmi+RKFbHOHzoBqN7WGde28hFqgDpEX9kA4EIcQJb30uACHp2jmYBLGZ
0bDBoCyPjdYSoImOruxKjrWR2OoU1nHs5lzpQhgrziISDhzC4e1+XLQMzDZVDTkPf8Zoa9qP1RH/
LMosvbZ5fcUe0i2KKfgoWaIGskwOYcWoMgE/07nV0tSjdNML55mpUYJjz7EXxMQnq8xVHXUy8zK0
r4/eRwrL/bEe7AguHWwojMj5SNP/Nx3tFvlj0lwJ3Vg3NZ6P1PiAJoldgfuQC5Yp+JB7727fpZsk
BPiN35L8DBQ+o5d3GzcMt1GPRNw3hofpMpYcVdutQSmsUWQ2a74razOwXPiYsugSjfluIi94Ldqi
AIZkyVVXdF+WyB2itHHXBzJeVonLlVH9iAmsD/85nIrMR/+DxymZeZBsebqVWfcdvUrysJyM4jGH
81NWJLPlumWtSjnWZ6QPbJWVuwXP9EZLjF+1b+uVXyi1LnSnZ0I4uqcof0kt8vcSDVwi3kg2VaW7
Gijcdh3LcIDdJFAAIT8ErlluhIfsyEoIURNena14rQk311lyVHW7r3yocnFGqJKYrPGguf0IaBg5
IhrSGUka7hggGlsH/hLZB7ve3QZ1OhyGVEV7lSEGIx4cSDNLNdQWMvsjxNCfiiSNYGoQYB56/V+C
035lr/00zMPOfhpUq85yzUtENtRaus1hNAgHSbwvCQ/vxKcfuurQJiUadmxWr4WBnKIG8x93sfVl
zoUG4t3fIDMfoYOm2Kr0ftPapbswA5oagPvRoZjGn1CIcGdUfreb4gwbyz+VZ1KuRT/rDOlbGAZt
RhDVUALq9JzmwbvKgQng6MfEycg+rEOAgjVz4FTEmyCsPeJeYRlEPYKUKHm4FEEpEyvAjOiO2bS0
p6bEn5aMNes5ZroHSJqHMZPZ2XSmHbtD3CNbZ4zOuXTu4NuNvSHKVyPkd698/uA4i85+2Ufnye+Q
sCeyRP6Ybpupi7bYgtCr8YwyzNx5ptt+B93VToyVXcCwNd2wWo2DWx/ZiTNpsY56jRnGdqlwI96p
CSpbFyU1RTpzMF+ThwbdXCBceTQ+y4H8zjqx2QaFeD+MiDfcTAqiuooiRCjmIayIKDYcCbOrskNK
8eE7iVBtsHmdsPGFrxkUvqwNNliJrm44KXICyVaOyZvvRkiNVCYfqTZLfN1x2IKc4I/qgqeZmoMD
sbx7A+BSeKRnX+/SD1dUyYpgXpW77bWqWPcAK1rgUA+8RTjjUJRheBsTygFKkOgQKP4vYyta/7sx
29uY86S2sxq+7tl9zH+FkrHWWqKJX1qODgjMtyTlDWaUph2uXhEKGupgW9uxizhVJnT6/inJUus0
1QI9iWhJF2egrEWOx5isnZcS83vb+NfCn9wreqZ1y6u6tBXLaj+or5Mc07lQB+Qcv8YpQCirvA5+
W91uFcMOzBCHkNtuT+d3knVBp9elt0hIxpuxyWZxRt1YdXv790vhYVWBeQi1PuIZ8Ez6/TZcQVsz
N6OIIjgakXtwuk2YSns/mAxN+twtLx6rvtCf5EvRoY9IyKgoGSHDBaQt9zy6cWdwPztGNGNiPwpO
10FVGK79Pxxe9RkGbCQ6ZDoDiMPK6odFiA9GS1vuvjiz9xqZ2bXRfWJexBHaBqg9MT/I0dw5Rcxn
FbgrZU0P9qnPNe/+DvUP7Esfwp5vkuxL5pr32uicx9BaxlPNV/0wyTQa3egjdT67pmL6MqDoioxU
bNyBZVkKp2eDz1Vuda3znzLXbejcWwLq8HIs4rQ09wQlevtA5c3RsNJmhzA7O7UDuc91wAQonmDA
Q9plAcm6wetwsJZ+j5BbkU3lS625Th79fpGe4f4ZV82g43JH+y4VGTa0uSbTo65CgRQ/+33prXng
P51B1DdRj+9w+xgjdPs68adVk/q/pejj7cCYi+G/9hdNuLGN4hFoge4HDHTsFOtrd80SU3+0IKQc
Td5lMlm3OHbMq9TvrVGfTMM6Smk2D9tnoz/wU7ONGra1sRl7O3nQ+LJDjHTny+h6ZjiD/8vFdijr
WDxls7zZZxLARh+eTEoX4Gh8dq3sdz0WlE2g4tmSb+DtUiwLZr+mbbQOoRj802TB/hrGbPbvnc3G
0vaWqg4sU7BQWk6xMjxvqxTxKZwJLucEgqxRjxhqGSaqn/zJ9tzsVFfEH8WuYa18PftLSAe2+FQt
NDt5T/0eqzDq03Uw0Dk0NeZkPRIXUMaXbBoAV0K0X7hN4/Pdj4fW9g+JbeFWWxrsOAh1ER9WwjU8
Zh/DQGZOajs/SKdwj3S3RgvCJ0OFzWYkCoKdri03vFG4S+Km3mUWVEGj49MoBU6eeG8R77Az/fS5
H1PvWrWHkiCJHYOGuSdawZ99Zg3/MzCbP6Su8Rqa/YkvH0vBCD8UsRXGedY+OqDGyeR9Ub1LP2ow
rqvGM59XfSl8Zj1SEcsd2NBvmFNyS9wBBxWQBrV96soRFQbaP2ohwr04VSsES9j5/dJcNg40GvUb
GGRL+j5QN+RcWTUedExiXQiLQg89FIHOZ4V4pvGF9g6shrgPKuN1aYu93TDCVUnfH02MpH0eETJc
c0dkabGqBibM9Ji+7T+qoCPSgCgMFbBPdnlGKD3uRCe8ML/sllorTzAHEevn0Sa0lLXQGcLUsGEq
27z2RfMyspnaGn7G5gXZHkp8/ascfD5uEa7Z8Xw0FVPz/G8rap0sCwjcec+WLy6b7gQ9EYdZkvJ8
VNtAm+jZdaGv66rZUWWfK8kfUwQDBa75XGj7UPSn0c6HXd8IAKfZwQR3sI5zRid+OTkzxMjazA2x
xwV9iYL+2iR5eegIKAhhyAYh29N2so5MgPCf5oSOpYxJvFg7jVYdbQIfEc9E1NQiYGginWjL5Hkb
urG3jXXO1qry1WVMNG8HJvzACY45Gd1L13lwL7hACWcgVCyUtOqmwH0XItHe+PE1cqBYVk1IYA/J
7My3bfiJjHtTfxORjPxCDB1IhmpjBLg5y6orz2NQnKrGeY0VI42gLh0KbPRwsftn9HCyibg9Jr4g
a1q2+V370Ir2s7NEsR/1/rXNBXWVIzGMuAYhPoa6JZZP8RMxnkQcs2moXFYdUALGi0AyafM+gEmT
RuqmlzAB+ZuVfssImLTsSWAk6rViO+aIiJjXHSeR3gnOKLaRqpONq4C5+r6uk88wxmg/5u+fre6U
R/OhS0i3kbrvlR4i4oGHbxnOO2eavpKaGywq1AxBT2Cqoe4hrCwe8OqWaNUaE2i/cNzx1ZSIa7PY
3nitjpFP16EpzzEwkvl3rf4QcNItHOj2C6khIRznB2rETu6QF5t5eBI1Hb19ir0iB3pcjiAL9fnJ
q2vmgG5CPiJoZxyETnxwO7SZdgd6Mh74HUpkXH4elUzVxyd3wGgfhKZBXcYEQ0n08lZrvIoRRGnm
lbsBKfay6ShPi/hs2NUL+iC5yQeYHlHCNjfVYM9F8/enpYgRVTKsjMnaqcy9t+n0nk4FZXhlmbug
mLYAI/a2I2+kxMCBiaptjZKjIQfeqfYNaoRlVvcvkQNbDR2rudLc8tdyKkTXDvUaRMXKZz0RV29V
QfYA8VrTpmoNQHDuzFLMoitAjbXW2niUbeZn6HwUCiq42mFH6zeQTYecpPgdjOY6QJPaASGzPdyP
LefkupOC9ML54wtVu4P1SeNXZ2gkG5L50tjmnqjCbd1Xn0xc5SbAyeWQeyY91l18V0u3ZSdRh+op
M50UVjA7GwXotw2tpWicga0ZWQw808iAwk4eVV2deGeJZ+AewoBv71ulxsdQB391RllsMjk3nKZH
xwpe2kpYcJNr8LB14rsdzpfnzmxQOfoFmWlMElatBwouceqlFtqAZszmBPHrXmQbGbGPdrQa2g8+
Gk4rwAcDRa6Fq3KFioIwHmGUMPAFMWwxNDIWtJoVl8+Z2T67NByVb23loMRZkq6iVc0lYqG1haEf
b/KkehFm9ZbUtv4qMwKtdFh+S05nKq3EOGpDraLFym2CXyvnE0O7CGdfp8ghH61qB6pyN90ENqut
knt6ZoCy37p0ciJuS6J2n9fHLtCXlPi3qrP0reV2ewvEBRdJf7Ucp997DSML1k3eMnETmwptuoRh
9NAKG1E6Y3j0RYqwKFGvR9PVVq0Vu89OByVdKJsBnkDA0gfxsVHAgorB4nrGMqzHszqpRj9KH6VP
8lb5aEgHMZ0x3FgsoDXmAwlbzQG9YQuk9BjhiF87VoKZSjXQvNOiX/ZUvlODeiPpmzutx0rmmKml
b+OLDGlbOY7FfogrUiN7BhKDY63xtrX30MwEnm7R4yDe6Ib+lfz7K4BlXWTcWNTY0w4Ixd3WBAPT
nrBkzTGuovfeGqVrRx8q5TkHehDnYPbHmDnEZE49ZPfUWAHd22dEo+9YKNDqZQFBCw31FZalzs/c
ZQ7U6Sjrctu1xYQQhtSSPAgk6oFJbGovf8um6A8CitltHZy0WpBjRbx3GU0axSo4Gh/yHyGmKF3Z
JR4JnRh5SpEatsYZG1570CUo3Ua7kXL7gqT1mhNBBPS1/00GsCC2rV2BbTz+NeP/fkmB8Kw7ZO2L
YKqeCCS3sU0U16Llq8oHZsyYc7cVWRiHBOlVLH/5vXPUcSg8+NP+/UJYEWjAhPzJiC1DOf9HoouI
7BFITxjUCzSCqXkwVTdbmctunYYI4CXa8oWKWuBOgkSlOEYYU6PpE17DzACIkOZEl9F4U7Rw2HOT
92jw/kZ+YjxlfXAIjeEW1XdB97ExpXehRPROEWKrRaS8/tjowl2T9Ndv4Jz3HNduF7zk03wtpQyR
ulEABc5dfKOcsXmgo8zy+bFj9httYN50rzhnguyYLOIgT3Dn7UaTiPBg8N+aSvvDfJ21Dzj7Sdeu
NW8/ynWCg6rkNUrBOo0M9HUyUEfsBmsJTXYVIGlYhgWR8NXQnf/9QmPrIbbZ+mMDRqv547vafqrD
CaW+NftF2J8ZTNUnyz3yB/wiL6+uedlt66nsv6EZMUUzU7FO6hFot5KIjrVwn7jdr9lzgYY8g8iM
YVWYMCPysOv2vE6BeI5Teu0BTRVOfK2mctHHqN7GGqEHUnivYJ93BBgaEPb9F9fQnlGVvRfdI/Ci
O+r8N4LxPju3Zfxf8LzW8P3jesA9vM5p6qKsXFhKXjgbwbfgFFA46mHGOiQeRmN4NzS88eEftpnI
CSqFui5S/WYMux2TuQO7+E98KIDURcZuiua9WxYERiCs8r4sDUFGPZ4LL/4DIGOZ9yLdBsOEYqoD
LqTObaLtTFrdtRGYr4WrfgKrVEtrQMM3wYFPwt8uBEUEEOJq6+qZSfQ5Z8XXSCJEnf6PjUOGzCB2
DcfKRQ9VtMhtB8k5Dlwlq7HixDpR9N2tr/WXErnDQjZY3tCXsF9pD6mn75DgfvVh/Qsx5BzlX8RY
HZ3cxti4T0x7XKImucQWn1xUxB9pYB9HnaodOQKxnSMo1UbtRTm99LFJCHnM78ItiSGoRbYWj7Wz
DoP4yXPxowzNpSakkPqx2wXRtMmc+oPt6DkVNmkLpkfMia6R6is+ubejJcIVGglN7qoshQMpo2/X
r99OMI/5gJl6hgPJ8Kq9eDF8Jv/LEePejYuMJmWWUEANtmystOOGmbO/yNPmAI/2povh2EDU47zr
L/mEkcRDSVZnf/AhWaBF0PrLyj70JChmIYmC5lhQN2ZoecAdrF0j/1Pq8qEm+TWAFO95l+mEmkmu
TdQk6MDWAnk2Icv2UQaA0+IeKYeJqWMGmEPG5miqekYYeQSQWyOvdWBKDiBvq0B7Y1jX70bAk080
slWaXxjQO6ByCWNFZ5m31h8VF09WUYIxpZfWsbiLEFB5ET2g+S1R3lirpEPXCzLT41xaYgVZxc30
BZGXfWjvk2I9YjAarwOqOQZlh9L1mGK0sNJ7xqDKRCzfQI8KG/3a2c5D1S80vPcC+pqDQbY3K0KU
GYksOXFZYo9sHk1OiymFneUyq5mqAslnLi5O53wavbkPK/MzpDmfEK4ZLKqTZLyY6E1tNIKE3d+Y
fV/aEgVL22uvGqVxiZipUgCe/IY+R0fsNTYnOcA65sAcZxvol6nGt6ghvA7WNQjefBnrOXcxmFac
U29l1m7RIXocnl8MV5ZjDoOzFIC1QAgzGgN6wcQvPvcecURpoY66JfexCsAng4SqSjwIs15K2SM/
bVofOFjRdNaCqt1JmKeZWzYj19IuF1VG9Is9iWMjnafGQGer020GjthY/nNQsx+YGthyTSABZtfD
RUYpnPvwyddSgNbl2eMWsF+FZh4LkZ4TZbKtHxZNg5wZWPjs314ZrIE8TSOykgQqdAubiMa5JCaF
fA1eS+sT0fGKmQJIh7BWOz1qdkD3TEC7098BqExVp+AE/OTb7Ngwk2eQxCAW2Uo2kV1yrT8xK9r0
bvubMjBZjgz+kgoVb0O2o6poERl1gM8O0JuRHv1JJOO60piGKv1zxCe3pAhAhQgTTFLYCpWdow4R
t6x+rai8hbWFeLDct4j3I4TPlj2PeFsgZBT+2WB8wIJ48C7scG0pXOIj3OvCOWVE6K4SCQSK5mNF
rXjvVPeHCscgHwiJRsWohpkS3jo9QyQMwuNDb2sMQNo1yB6xVNcwR7KY+AuTaOAl0q5lMke3892z
2D1F0th2a2Zft7BzF7Gvm88lA2rDYrSIUxib2VuakcGqBYdBeBDAC4JycPLYg0tHXV8Mc4RpZjur
rAV3EhDN3NXOxfFZH6DdTJRkb8cxopFlAiug6lMSQjPjqRE2eWUCrWXKsHAY80fia09IA2wcWWRF
a+Wn2zv1WpL3To/Oqc/1GRuHriEOy9KrW2ixuYvae5f2e9fptpyGeCSoUrTMvTbCeqvNiX49/o6Q
4WBtgvJOjqsKXMAJAMdif157h+8zY3/d8rxWMetCFukDPb/HIyuLrddDpiqta13Fv7M7glc00P0T
YaFnDaLQFurZCdmnHpfnDtParoYblw7Fk5H6x6wnekYxb4YLPh/JbeFSXcDVYHx1lJaah+k/TuP3
u/nqkvhqQCiZyyLkeuoFjAFPug/bdZhO61unHHsqAPdpPqvdDMVg7L84SUBFm/1qif1bmdZLiSd9
TTOGyF3AXR/uSVPsU6/HK6Ao5iH3LyLBAZyJ/MST/yBX7Er9ext4mPvJWsfmLSsMRi+K5FVbv+Ll
AcXXTFR2vHim4T90qBJRK769cDelT0IvQfNnT4B2QJng+N3mb7ZwPswph3qupt04iRMF3AatCMkM
SBLdqOs56EOiqPofl7De8Xkc5d5PAW/VibjrBMKrgGIBjMsXV/6LmzXFYkbsDxlFSOa5jCqT8shk
lzm9Mp66HAQGuDpHqsdo3rsGyMqURlCHqeC8Rr75yEkX7FOAo9AuV10hVymlsWukz2GYnQuE0l0g
kD0I54nAZhhYMkZmlJYH1DnlQZuqDD1UjhI78y95Nq2w3QzGpammdNtSgZb+9FZr9Z+pm+EzWv2Z
NNE3VDi2e/YnHgyWQuROg4rU254qQea3BDfrMrcZo/Tep/+lRn0mjDkwtvObgbP0kAXuLrZ19/zv
l2LOu26t5Djg9F5i7jCYfWes26o0244FmIkoiPt1EzKuiBUzra7nPIYprWMCnX8JTHNXsuXfGjVJ
Zb2u1l3LsV272M0eQx84G8fDJTt1OOy6tgtm+VOTA+4kDbahRWHltphile6IMWGe4Z6CzuakBjcq
Q+/c5w8MCd5Jutg+Qp8o4Nwif2GI9hVi0UPC7qEzqaJzTbE/K9pt1dRwB3tBVivJlG2fv+lhMdOs
4TLlvbYJvfhL9Z5xTCrKg1wri2Wug/xUjtrA/NKfylQ8laqCV8WoDnxED8Q+YwyoCuobqpIYVbDy
Nyqbv9rRYpmO5warHJbZiGsRsTeCTmpbezCIjk+QSgUgNEgeLb888lZ2RVztDEPmVJLTbrbLdSOQ
IpdI2BNESQISTSQzdriTddBuqpLlSyODefOpQUL6CaPpJ/FbEgTh2yHpYS7M8iK1cSzZdJ84PNAR
kze3dkyswtIbyK5zguogx0QCttc0UmYZKzX48FRWcTMlzT0oqVtC5glB+NN7EhZ4Q5pKMU/HhwLl
6LD2at3eZnuuz98B79VWNsY8umdOnMTmdqAEhn/CydM2pBu06m9qQFGJckaDSchMaGb1RKzcNk6M
vbEML5rIPYp/dupRS/se2u02s93vPAm+/Zz+sLCi6tEObQa9yzxRq33UVcqcR7doIdjgHgPT+k4j
eU86e69P1Leen8drz7RWblfg7vbuPgW9X8R/3BR8HTkj7hq5sbbLkpzSmYfxZDCkaCsNDzCZL04S
X0V1TqXCekosG+DwLaFJ/a6042OVvmhFZTzIVMwW5EiSPB7CHPY0i3GlMW5HD/hVrxoQfVx/vM0G
VLMn0IguqmxHrE2ChwsLUlT1E2ckhFum3FFurhxdbSV6+EsyUsVgWiBk2+cuiXO931qZi4LXfS8l
mGbMZnLRFBYDmHRYwWp69mc4Vg+EEIWad0RE/4mkARN1+mc0CMrrk77a24O+0Csh7lkYPBCvRRds
zOmSI53YHNHIqxPV0XHgqQE8Fa+Q5nVbCkx8/XQDYXFzo+gDwKx1ttWosXdtfMJJTDw1/IUQkyLs
rv+2EWCDVkuJ22Aaxis27sirAYZjA4AuBUBHUuv55qaLofv+koyGE0/4raN22xRFL6hXCI+JHGIL
QoK8bxDxl8yCg7ehqZcpe4RlXl3ZTGoPXmUdSCtoXSbSZ5enA0uk86ynHqVgoB0Jt1XoeXP/zlyO
+dD8T00/g5JN+xJ6gdrnmgFsipp/1OGkdJV2Y+dBIz6E35AMyE8vcQzg+HbWrhmgiyO7YY3wGEmN
aK192Js16SDaxldTv4+j6Vh46bYm5wr6AWTuzMh4g0r4qAN1aTEE3mbMCdRQEjlmkHjsPSOzZbLE
lI/qGUuCatMjUvASOqiCzTLxGWqaZB8zmdfSwBsONV2DCUi4AxtubL8iwhMiQW8qVCGFgh3emvLm
pj3iJAbaUfRXnwQhFSV3mZgf40gnyISuKijtF8/nTIu4hg2Kzu/Y7qtFa/Yp0KGDNFxWNYYs7kxi
sjXfRnENpFcwGqqesBvSF3jU+L4UM0CwhykD8vooq5TNuIiN/f9i6syaG1W6KPuLiGAmedWEBku2
PNsvRJXLZp6ShAR+fS/5dvTXLwqVy9fXJSAzzzl7r10pTg0MuT6VmLsNFpDs3M1GEQW+di5wBolt
H8Xw4A5Nvu212T2WDfgmwEF3XR/Uz7Hux3Wm53lHyy/fGaXjrEIrTz6y37rO66DFVd5DR00EmriI
OhSIP8Hi7Wuyz779eOS3mPAMuu7TYoFldpzX1Oom3P/hslMuwPEmruyHbqQpnQ7LX0BY/5wpEx8J
oJ/VFFrtW5GMpEgih9iI2I0jzhHphoE8yWVmnWz10EFLw7LrOI06QhetT0T8gVq3Ct701crzSPdC
ZLZRVZcfKLq3g4z1QXrTbSlApxTfzEhOsxy1npYjeV4/rSdD+oHtcvp98a1911dqHcA2Uw17PaYd
oizDFiEz+i59O5vQNTZdbvTcMU+WvZ5CM41as8ZuupQnujr//8v/vtb53h8TIuTu9zvUPC2R3QBo
QNPAoBzbzxEZcEFHat0nNJ9EUuhTWylNxhcvTeLLQ9UCuMhNJuCIojcidZpTYKjmZKHbaDGHcaKs
/dLe0ejOuG+3zsxoAIdlfBiwDE+eV6Hl8b4MiVTE7oL974dX1+E2aSqxb28f5QKHAy8rTHNdJJ67
Nzyv36NjjcismE7J7YXAe+tIJMbiVCGFqovr+PaOw2R4JG2L6Ytp/rFspzr9XqHfd78/O2emPfNN
//u7+HYJCfCjgWe6+bq8Zdlk0EVOw6Kzk0ltRfP8BvgPBoa/nkuLO/3ufdntaObTRrAJ3/l9Jxsw
9AKAx1qqZ4RSyZ02SLVn11tp9SXGnDFcHZucx8xwjewJ66fLKVsM3hDZlv8Sm5AE0ynGJO28mKAA
oMZ0OVW9gyKvzu0eHT6lUNKSkPb7gq30EOdTAJ6ZddMDIXGaTXrusD9OxKllwsNW4pBl6xmBswPR
TGiYtrZxL5e7xiHKjiK0wdC4CSSxGOC3FOdbjr8+WV0rzQAtsvzsB/K2fze0nFl/32USZe1IAhLc
+XydJcZ7XKPXsmpxa0oBHD/6zICYGKYM8gj3c8wAHBYXcrWovNj5k7rSimOiJOAW08uAXUGbH7mS
js8Yb1AM20a5KY3kC8nzxVMjoWMBXFV0l2B3YUnHo7pzSuuWnxiLqECUyRjG8B8DBXRDdwxVen88
pSlq/bogxXT2lr9zYpU0PTAhuTrZ1UOfHGlADHeKSXU09fHbcgtKoSbcJpn4SRrbOfSJsW6UhWXb
53dK25Jplykj18KIG7APf9Q+occW+OIRVNh5SulYDbpHV9Q0NX8BeD4jGskhIZVI66p7n4e/oc69
18Drm3MQAG2nC4oPXAvv5HcAIuAiMt9erGDNgJXUlwTgnDY68k58pPct2TeT7Y7vTZgvW2xQxT4A
xXj7TmT8u8UbExj6HNhMv4m/8yF9C6Hff6gSsaeDeTVdmuneTeEkwHDF24zvGw2IfV+MDIUDeko3
OeydY0/GAwpMGpRL80fmPk0oGGv0nfHVyOkjYzi+y8ukP0rUONswCxjhj/abG7961Wj/zTpO5ZnW
2QEvwKNtwvvGH0ZhawO1KDlJ38Wc3vYix4FXQwEnoUc0933ZqzVe2+HLXd5t6b+mInBf84qxsKze
Hb/sWbU8Dg5usbf6gR6akDl6qxG1uIF5vVViRB4Q1UmCpyEtaHoQtNVpCh1gps6hfshKohJSg+U/
EwPbHrDBDULUsxzM6TEtWE5NRLmvE9unxbl8NpvtvJg/yZCND05uWKem9HHHlMiSwLt94uwIhP5b
qJYeSVEmjGuX9AF/NoMgaYVXRE94XERwkv5sPS3jtPH1TXMx8cnfDLg+AFCdiRP4NkbWot0breyv
DAYQvDkI2YcG02ZrwejOZGif87SGvtpU6i+2S3gxS/OhO4+Ydje2DoiTGk5/ihIYinwg8uGvP2Hk
B9oRb2eJyn9UXL15BsI62Ha7iT2hoyS250hX844+p4YYhy5Jp+aBLaR5yQEInDQh5jhsh4poUutF
xPKaQeU+JIMRuTj+djgl/uj0TSzgX2NyDX9H8myItz87QUHfyvt9paeqbgR8XNUkprhu/Bn3bECg
FvTx96XqsnOZhFVUGYVNL18gH/5/736/NsjxfUwXMFlqemGSEp6NiZYAt/F6suv4PN5efr/++250
wQNCGe13WYaTqXS7JPr9CzhENV6IYzFDq6f4XBfLHG/YlsCSaJGcY1yuNJ25T+EtNVZDv7ZMt7Of
9BfCXcPNQvsPcV95ir3OPaYuc1mbjFsGhYiuHPhonMOm6oKWrIIRoLZcrMdxzFX0++Xy9ndeMzBU
BTJy7tRE3Urd9vv1LAj4b27fUdze1a18W8bhofDafuu2fXb5fVkqAqtWJtGGrNsc6XLqZojVHUjF
sJFvROGNF8+fx4smaeC/dyJR/qa1wmEt0veiS69mYGrOSN647/HbjSYA6YEj8y5NeSQUJOuinXCF
qzKJlqwznmrbK0+ct7eEI9Ae+WF84h46a3iYXUJwnMLaYOq60Ayd1zoAluXYIyCRJX5Q5hwNFfAu
y9HOiUh1ly4zOUwBsW+RZ7XjZho5s+dFnl+q20Qsdh8UTUF3lOGORM2Jo62rnxWByko45tUkuvWp
NR7axvqMmUpDPbMOA7NkVMVP6G7FVhPATU7LtPf1Ml1iiGt0M6FA9xAVRsoyzgXWc6mle/Vme+MY
5OQRIZgcmjQW97XdUdrmD4b0Hyu/b4+1NuKNNBGxTpKJk1X66bYsnGkndZk/e35YnSwS6REN20sU
GJoQbjHlz4CwR7LHEUzJVd1W7SnJ4x/KBXlIFh6fMP3n69Y9lhpgKfl/Zsv2C9WJWeJAQCh8FaQ9
1ToxJionw31rb4Fefg9FMotN/+BK06VOz3d0ldHZdhMth7qYcYGhKSLM5I+nLOtqplhzKsu+Wzye
X2UZf8J6uvCzh+tgOvRFKgxYgLG2BToydIU08S3GXaMyxEbITr4OmY8GLIGEiVR554z4FwBWQmj8
6QTuJZSl4qXoi3qrg2A617VHHF7ANNDV19IouqdcZZ+ZgXctTAro+n1lRYCbhJzH77GjoVR4IPuq
ETaRV2UFLgjyo5nqHse+q68jjFmep04dZZ/fAMcdOok4JG509rr3EHVq0brqtfJIyTHxNRSLGVle
e2pTdCAIJyT5I9305DmHdpj0NpTWsGV6bsOrVcMhczhIWUyBIuCkP0Y3fMwi5cw6O80WtN7OHRlN
OiQCRQ3EbdFP7Z3dVMXFcphhzuFw0Cro70tfkYHJfHFdVZqNH4Il2NHg2nu6PXogtVbdMjCF9MD1
C7ic1WBAucfjQMMIP6voWpepe+zelNruhTHYfCnfTAJchLbTE4qHFs7gVpotZX771OthPmtbmhdt
jf4+tpfP3z/lBWCNNjb/VL69XIbbN4weOYmBVUnmeHwN9YR9d2tg5e2k9nquUcmt1WCFOPvRxswI
jsfh1b2JrHHlke7oQ41Y5di0LrmDc5bjwIdXEhobCDlu4gGOvKjARXX8Qm7m/HPShhn0HGJTqfYN
2cgs5fAY0syWW6VLdMe1PJfwuSC4V+riT4HiwaR2971DH7fxIbPr+T6LOeZSPN0SX2W1apbE4o4e
ksM0+e8W51LouxbelPbE2ZBzd2Z2l8Bpu0slKhjPafhSwBQCjO7fJ43/3JP/igi52kwMLxurrx+a
nmk9h6Mb1rWRl2BpFVUTvVBsJycHc57dtVTnofGRjQDeFmbGQ+G/haSUkz/I5NXy8rvYq2jmEUzE
wbbbDo3n4xtZcorlIuCxAaDX53m8HUu0h9ONreBWsrx48W0r9CrrgprHXLkED9/N/TZexu7tQ05+
eoHI3iGqrsOHWOlnoo3Fzp46uZtKFlyfAG9EEbrbTUrTHzSL8GABn1iywnwT7XOVtd0rRg9fFvd5
bX5ro5zeJtGVe8e4BRIFxm5u9fhGNvayRgrsHimuO5Sxiz608Xyc62B5NOrKeeSmwTbjTXeDibch
1UN1bGsGtX3GsKcF488O4A9r1lim48THnhxjdh6WIXj1uNOx3tUvievO92po/uHlml55BvnhZuSP
pNKgOBdv2A9tQD0iPdNsIhE86N2Tk65Vp9RbSEfkbE5oqsLBTJ81nDrTSTE2I/CJDKyQ70ZOx1sg
vrGmiSRAlKpPZpdFxDaDFZoFhDZJc1NliK5ywqGOllkB5syyeD0QXXSUQ1q+03pfGzkt3lK74tQw
OLiMGj2/Z4nyvSDUBIc1s4IwpfpnExaoP80P8orkQy1j70lPNrp9AmT8pAM+xH43pOlJuLbY4Aai
rM/66uSAj+4zxRTAzfMzJql0Nt1XaUW/16bCNk+UkzhVbonzGOPpKfHRJBXxQHwqyBYw19BAIS4O
b9UkiZanr89c3or6SY7Xrmuf5snLnmePhhNsDVAMtrExMHOTkQ6eD7XAj4ixx9S3qxVmcfXoBKTT
hjBPMraDu37s/X3aFq+VbaBk9BcATTMQsPE2s58FyucuK99G+3nBKvSe2poo52E8DR3k90SGzpsf
sJXz8R84MSB/72f9DhR77ZKs+9InpKpAUPmH1+9W+9bpO2MVa0u5E0eE0jtHF6PzOs/MJ29uSAeZ
Zn8rLL+mLFrFnvuyCIeEUZWDapFxvQ2b4tXvSmMzWWb6fqsY1iNetbvfn5zaR5tYvIMnUdyFISMW
riXa3cBXWxuv8j4IBDDQupeRsHncEgRUlXw1qqS8OvB99mWF8jAc/LOleKotphwHmwUFL5y9a40h
3ebj0LwPBbSEpsBma6AvsMDy0euPP+DQ6wfb+0qsybsHePxuMV0+m4xEVm7fBm+pxTcS9MPSqNsY
5uHcvbdF+2B2rkBrq3bjwiTb6Y1PDSMJSFerN47n7TAnqSjJxvLdY3jaB+qEoGu+UhGBhAw02JFA
fCb9vsaRcV3s4btsQDmyLvRbzwq/CmxwWSn8fVZkRHPph4BBw+PQ3H7Z0YYAK5MzfZFwFRYZYPSh
rKPbofed2ukF2rhzVqix4YyNV4uGoJyD6Z2gO2O3DCU2ZgIj0HviXLKd+z7v3MfAG8+ydtWJiKjv
399ajn8G9u3tnHIr9MJ8ThaTLKB5OhcBi858u+1F07UP06K+/Lad31EjA2XQW8+VYZRltfGeqYlY
jWLcLIjtosoNZ3Y+UCJt7vTvKckq2A21QXcQlHe3eHx4TN/7pXluQgo/N+NoarH/Mrbj188971sU
+JlpLE8HM2AVh7GkLwU3rd0ZIMDGW6hS6J61C7YHWuIYab/od5JCeONyhj2wi1o712tI62HB6If5
LRNpeKL5Naz7hYDBVCcvzmy2a8LzxjuEK1UUxuTE+Qx/Kl8bbzIhZleDOyNEgPveYOrMVKa964Mc
cuDtt8PyY8ACt8Udk7YHzI6POfzbd8zNacQJBT0ylOV35LEvLPYoW6iR90s+Nzen56uRJ9O7bByx
y2X6QEM9RaQ62+9xWj4Rqhtff7eQKmYTSMfmn1VhVmQUhy8KJdWazYHdakTPTD+b2U9Ngqons72p
UftzUEiiWSlUcmyilEUlHhqumrcwhjeFIQ+ziREy73h6psnd0DHrXjxV+eeEihL6yKzeBU/nFkMJ
O7q9ZIfSdsstyXmbIMvmV8BC+WmUHVha5ex8eitPU/3tSsoQK00/e3I/d7//GDIDOozggzAvVJ/y
4DUUSHggfn+dwpzYj+cdMTXeXZfR5Hb6v6xitDXc94bArgPia6CdyBg5sn3MqbmmAXwGsJZcq1w+
eEXYnaZcfCzhE3E36kC6rNi0NC+2GGy9fW5690FdVw++pZ6Ua/d3i3KRHcjilQaNfjFG+ubJaNxP
YFMPXFH/GsJdX+Vh+0ymY/lKT4F03Wb+dFJSh/EkxHfzLiyIkyaFINnadbmAMWB+Q/LSfhRLelhi
8TAPyXQ0K/mVDQnwaWytU298qwLTp1ew002oFBrfmiL1KjjM04AF4ttySx9EnNzEb9VGWiUkBiN+
oicmfxAmMkpC0SnyKn5acN+siimoXkpyG6l1dXrxe3s+SIeHkxDITVcsHCN1irIqMzFmSOOhxOCx
ngibV5kbPstgfBK+E/yI4lMGNg/QooBylOVT5mTNrnBZi+xbmmhOlOSdZZXMzUrGuwyumdRlAhHR
LSlp1O06C9IuKoe2vVK/LmuFR/IqREjCW/kwQDn58Rb6Ml1Q/w0ML1mboYWajvyIg0PWxdZnVHpu
UhHuA8pIbCluVKgluNeEjay7Th67YM6f7UA+2q6DDMQrnzgDI5Qbmq+GBwjMxA0DabbXrCV2s7Hz
+X5AWMH8Z8QIFiRHOvsFSUWUmr0yfILU7XY3ETyIkGIsPnEuPuC1gATKaFDNDeo5afUc7q+sANOH
5ZDoov0peXKl4W+RiA3nVnOh4FSiSzaUzzqQuGfRugFuBDU+Zq7LtQzZPLqYPCamXEih3L5maIGI
jyraEA3emqX9R6d9/Pak+W2LrnrrhKo2mBdAFFf6OKssjtDVVUdFKsIZoAZAPawST8wObuSpPj2W
YU2uCXmEwKKZc/NfL0l/+3cM3X05gYPtLGZyRQ0wGsSyeSDRxoNk0isk50EYeZNlHTuPY2U6c6zr
qsbdybmc2J1IprIdtjIoZH8cD8CKtqdyX7EsmSuLptJW2ri6/vtz3ekiGkn+wiwcxmezGZITfeCI
5Z4/zQFEPZ7YbO0khb0tnDy7FFb80G3ysZKHelySPdHf/3jKw/PvC/dRfNZYa7cChzvlKuBFVJHI
pdLZONcgrM7TmMH2G7Nla2W4JQIVnEtX41md7Tzg6JYf9JS7x55FmG+TnOuNprq4lmveYX9bdXDV
F9ZMfLvKUjdbNb/3f1/MreeCvu2dZbs5zgPB8BVIYxqyXW1SQDkUeKwsqZGCa4NN+N+/hyk/eOGq
zM7j8AJAAWegkcJiselUjCZdJgsmNA7RFCEWOoLyYlU5JY2PEnSU5DgmBbsWGkkUQsnUXH7flZoP
ZkjUj8vQdluht0ecZRSX/3787V3c43KKQ/OMCsXazU2IQzmlgTKazf99qTM+8UqyASvT/kB6BkZ2
wbzdtdVLz1XbDVnaHReUZMSke8EG+iAjrMFHatHXCKhajyO8zI85CNxjqaz7ZrGWnaYqOtZ9Vv/3
gudzxv84w8+cYOu02OysnCMUdSBlZIaOnDaWw2zQQKRMW4bkLl4s7by6AgpRdvuTO2Nr4L7BbysU
JlAnJq7NSE52HkcOmW6RO0Dom8oRLohDhJ8YjYekbJgMpr4++l5NQlJQHaaL0yWYVUAKrDyR/3Pr
NMeHsq9uFvfM6PC5Q9c6/IrlhdhJHDiTqxR6rWrYlB3UOQom/l3SKUOOsN0bo+L56I1+v0Mc+9yD
mKwZqDNkxv7SC6U3HJudla+9l0pN/zyy9NZuhksyrygTEi627gxQyqY8Tm37r/RpLqJGlxhjI+RG
W7vFYY31zd7nNI9Zmrpj2CevcPMSzgMdgTCdSdgcPsciTbuDVed4tVuj2FSLJm9eGSTJcVXsetol
Rkf0Jy2+ig8jtmPcOnYxssBVgA96VDKmVdXH33fNjDsH3ePtyjNkdtOCcFN/2hm1WHaJzq8oL7uj
gEy+G4W49lriUEfxjpfd3/P8rljkqwPKdnVDP7gkcNIwJdbJssTaQPi3ZgCMUfR2+fvMAFU4JctG
QhAmd5qOlsFwkRV9PpLrSVqaJMeEjsOp7EAN28Hy8nuddB/s+jGOIxUUD7WbA0FgKhwFHP4dh7Dq
ws7+EJDLDOo6B0Z+VNO2DUhOMV0LUaSTnBIV6yPYA7inMIGQsFTxnsXjZlQM0GAoqDJb5fXZ85SQ
jB0EWu57xZHKMyx7z7TPhXzLKs79m+OC9nyq4cU9AxukiZAfte1OWx26NvQGBprQw2YuyIybgQep
FI8zXYxtIUJoD7C+wKxQuMUo9Np6OHq3Tvvvu86wGOiOcZQHSm0xa3/Tpa83bjdTU4lVlwRUFvxk
LHzgkbwGHeTvfwegA4zWVFmbyefZKFNO+RYp21PQ0gzM4oMMJgQPLY4M9LdjYmMVd5ZDHQz/Xd8p
Qb+WZ9CtLbs72t703rhgc2WhiCMMq60Sw7OO26eiYHDtttqEN6ToX1dTsQ3qbR2qF8IpKcpM+epP
Pap83ey4S3CDOQzY7RgaJoshaVWBo9agLMpocIwrzdnmDsoP+nybiRnzQLkOMtleEaediglGFoDK
eVuW2QTEtqFECatN6aOF4uHm8ELJ14Wo9s2y2Nh9D6Sg9gF5dMazQ44bbm4Ir4Vzn2d7DjFYdGaO
WSVbL/eJB5+xCM6JkdzbAzBtkcbJ2pHAGzw7qLYlpqI1RUSx0tpRewKjm7XJkZUlLziZZgmmZUju
vbI913g4jtze2zzkYSXlVaLPistzW9G+sxKMing5jwnWJOqY/py4DYIkApTLkdiOm0LCoSal/hrR
cXrTSUqKMwewb/npghxzEizbonIf2bzIHgdfsB4Gs0aSQjaZRw4D3FHvOPtWuNKmOzGWztzTVJ2G
0VJ733JfkANfhkwXW6w0WGD8YYsqBcxqUOpHI0UpvFRks+MW3DtB+GVBpSmKsfvWi36eQ1JsA7cr
jkWJcKLPEEV14DJWnkSVpR00TTHpmfvb/8Kjzseu7icHz4XB3BHR/cB1+pD6z4TigO0ODUCQlI8F
Aig8DGeboi7qPUjMchMDsoyd4AtyaxD5qkGRMdh5RO9OIqzhIqrlIx+WPBrMhaq1Ie/5fy+LYJta
/IyJRoo1JnPqa9m7kTGBz4+ZLbu+/GOD3oYehwpm1cCUWTs0PddqZDnCFFdstB/+7sLzTgXVE+Ii
ni/vypB53nij2yLzYU9UZQh732FFy724WlOeTmsSjzTCnJWnHOPIoTjdK5bUtudP9e2ls8QhT2QX
CXkf+gE2S8E/LsgdMhLzduRGGjiE9nkke/hoA+kEcVZx8Wa87AX49nFEjzqjl8OnHUTMsgheGO2v
adZ6qxKwg4i2TYYlcImbIRhPSM19b25PHMH9tfAJVf39eWiDifHVkDx0fjPdwWmFoaXUqVzKbMXC
GmPE576pQgIkCsXin82Zjeje/Rc2pDGmpf1izfOXGmhg0T3+WDj27phdXofOscgMQKcVTCxrFW68
359kI2ZEjdhlW7Tlz3OeYjBMwauXYYUgHqTXTpPAFnWhf4195JtBrl7CfMLijB2DUm3yd3ao//Q9
PQASzPU2h+O37wt9CARGYW9Ee0zKMTIBCt745GOS0rmdYZAxvghQoWcg52dC6VG04vxYNWH6QpuL
qcztJanNeJcXwbPp9Pk29hbJkexZVFl/TJuvGF3vDmEPjsubEzuz5/n0+9IxSeBicAhVJC3kPrmA
jfrUVUwKZ+19NGp8YeBVR2NSbFhYzUOd4/OrgGyfLFOGR42ehWwf0khIxAsaxNs5MIDATFFv00A4
zAaiNaeYTnU7Ieqc+6PdY0VyCzAauNZg+DnGXV/jN42DZN8jCh1L7MRp8lAWR8OYXgVMHt/sxJ68
4A5ccmvv9ASXz+44aksr8BAFhhu2Xj/izKOPE3VHauHV4F/+hioZbRDz0rVGRsfNad5DoCDWZM5Q
d6XMcmoSs7lzkXEO1McVeRk70NgJjqV7W1cT15ajJf2xn8omqtrsXdoPDcVtCy74zqYHcFqCmYze
0Dgviy6fQ/u5CJBzFbnw0IM48r6tQSwm1zzvrPdlpB7KWzd9FYkoOLKyTI3mLYgJDR7WeA8pB9SL
DeommxbwXdsvVrSgt0p9UpKGAiOnr8SnP8jiZKU+n1aBGZUh77qs8SVnHX6Btvwy+UB38zQ9QWiA
OxSLq1/qf7bBNiINgmmCtLirm/bPTLDMMZnGjy+4H4QUJe0CCsq2MAfU/O+ykdC78LSUnhFZVfGP
0pRt16LFWST4S0zrgZ7MR2X3cp8k36JTDIuNPI1kVaw9FjxueW4D4KLZRotUrAwfoGZoTd19QdYH
oMEP1wdJs2Qm+L/ArHfJSKO5jO3noQqyQ6Zgpuiku19AUUIP2aMP/bdgW7+bLY7iLbrd7Rz+GO7c
ROPsQqY1vPmGa2YZR68WbhUnqHVD/Y8uk0lFUTJQKcQ9EoDmSDPLQDVNi6fNzmzA9BuQsGwJkh5P
RWsj0GE7O8nxs05IIlDziLCYCLoVEBjglQ5m6lIW4T4Obb1ruwftvi5AzS9tjWJs8t1dxZXXXpBv
3JGZuUxQF5dYHfL5D0Oxv26G57tvSnEoU0SUlfgXqyDc4f5AIOOXZC4QKolPR5c4CzAYVRgKtgnl
Kh2cm7vNL4jgMLFNGC3IDScGJDa1lGpjdiwznNbzDNTBH6tzUg24FVIBJ2v2nhzH6yjdubYqbTCE
OWF8QYAC2LS0n/1gVM+6QpvQFrSmrFRB4R3RX/TyoEofAZysHorR/CpVM+yJfEp2SXZLHlbfIY2U
DXN4uffyDWwB8soDxG5OxbYSQ2NMw4FZsvVKgXAe8qW4ULisTYHzPAnlCyCA/ubHh3Tex/ZToDOY
t6O/8XCObGdzOsZk5mA9tZNd78l/nec2Ed2OjTHlxAJPykEEakZJp0pOwyRKjVX9lWS2ufIxYZLC
SsBOIcgcWermjJWgOAPxol3DL5eqxdmKGpmOt4TAPlIxw2YovzM3Lk9G4ny58VJDa+nvsO7Sg3HC
bW8sp2Hv9e43LXlizAb68oyImoUGfZFgFu8ztnbBRwzGjY5qVYakNOPiMPvnSYMHtxsL88w8Rn2H
LgZCk4clBJaFu+Dazdz7Mfmepqm957Plf40TQFm5jBQLGkm+jzxMNI3caoepVrKhqc1cEdgBIcrZ
TK246sz4KmfyGMYcs7gbk0uQkpJtyMxbq956mVU/cqX8Fs2Fiayfw2tqNE9qHH8IjT4icVp1cVqv
/RFCRZdYm5GDrkxJmAlnp7saFZEvqeVyPocKBjdjTVsu3i2l83fORccBxiWHynepY+eomLJxFXeu
s1lK+BwpOKhNcnOTKGZmO1OnV8fAGuzWl9pWp5Hp6Gp0hgD2r7zOouKuzG/o/iRlHp4k9TqMm7Ob
K1TaPOxrAl1BsoFswELiXXs86Hvlez+Ba2z6KkPjqENicGK8kuNHWzvBBolNhFFaRANDF/BDG35P
wBw15hPBcCyaK/0dijE+O6H3knSOsU/q+l01xaWdiZToHGxVI2bBnNtyMwQxPf7AWTEod9aV1TDp
d5cNpSECFkkCeoBfTpJE5TR1gwVWL7uMsk0q/6fw3Lt8zFB9+z+k4+T3mQVXI3WK/bC0F618cy+g
sg7L/MGhBFSevKI3wsztIBaoDQduGqNFItJoyiFSXveuRvlFbV1VBlD+CoXlnPa4cRitbUVLI3Gi
R7paJt/aYIto7JY9EgtmAZJq8AwihaCnsgaX6ySYTOaWS88zjCWiwNyMdfgty/o/bas8bj6OTdUC
FUHW1TOkDsiKCcJWraFgE/wkK0RlaYhvv044o+T5hrvtfc4hAob5I2NkUsCTAOZhheVsIuzM8XNn
3QiYhC2sGnEqZP/qyeQW9Iqz/Oa/LkzZbZih3QvKBhHow0irdiVqJk+jJjzWn69VKD6LdPkMbBOR
6NLYSFVyHj/il9egVZOWMtwdAM90PuCZ7smAxLCjRdys43nY6E7dL93U4IlAEtDx9MLWGw30rxyz
jDCz1jashyMz+NuClKDFx7HUeLG/rw2rOUojYISAc2pT2g142dAro0qlXvS/5hGmrvcUQguOD47J
MWU8NgNtHmXtfad0YPDmY8dwzYFOgb1cseMZGzNN7uul5dHDWkcHBsxJkIbIXxdj5BTYPVXNsvGX
sD0pKSBtxiaYOHtgfxmy72AQSODw/rquvanLyTqKqvy2nHbvAM8H3TsvmwDzNrHE/daRPcpOIX5Q
NcUXVBQs4NmYfbaOwYZ37ME3vIZl8j6Q++qr4KBHb77GxZXFlAftrzl11jl3V0RHentkL3jhbgsC
6Shgk9JMAv4Htc3oon0kiQ2gnG7DD3J2kteWZQbPr1p5g3Yf8T18UbzFK/4uPbW9adHdZP+HPC/u
Qfb+IXbu2ek7ODgjGSSulummWYadOXbYIELDup8b95mR499Whu9hBQMUvyJVXZyG5WkiozEqBuNx
0QrnTUqxPHvJdsbZvDLyicDfuT0Uvx63kDmvSft3A9632PNxIsjxW87TQGoCV99bC4pczNrnoJVJ
lGOjUHiNW6v6sIr8YapqGijmgYZAf85FjBirdNKos73qXSSIWTnmFw4umswkjDcNH9LG+GHWvQ8L
lxhdn8d5HPKHcLhVz8oluLzhGxMLSxcBHNbaEIdFLOBvcB97mg86wBYDjQGJD46qWxEUYn2QwwnH
DSkd88LGJKO5JTuCFti9mkKkW9p5UZwR/g9757XjOvJv51cxfG3+QRaLybB9oZxaUqtbnW6Ijsyx
mJ/eH+fg2AcGDPgBfDPYG7NntloSq35hrW81sd8vXB0IihElr4gwhhs0REYtPZyHIPR3qQesns+Q
+YbSqpU+zJwdPB/EkDA4DSxEN71n7JUH/op1F9E1XVqtaKnWKjW5ZXQ/3RFkvSQHkIEVbcfSKoJ9
VJj1zivbTdtS/kwYq6skOyBKV5N/aURfsh0hua9MOgMfL7oyMx3eqZPlIkOLtkSw8TgE7O7JJt2q
xID1SAKMOX+TE4XTJyq55+uVg76dRhYkCkMtXifnZ5p4cs20b9eZBhKiauLLe6yI4yIuaR8Y7WNA
Sb5oY3c3Ig6f49A/hP9d2TRgnQOEy8TEHzYOu/X5cDQwJw3sl9YgH0npm34GvRxWFRa5UAdo72fE
OsGSM9IZloGmPQCF31sRcyFWVj5OmZz+DiIhuaAbETpXoy4HMpq7g4k4vGi8P9NmkWs9RqO8Wcw/
Vm4H3m3Kv/QGZ7xzqsPfJkLymyFh2dZtEO4bt7i1gcOPnSsbPUKS7/7hSnjADQwdYZVW7kEtrNqw
65Z27JR7tAA/ZYANjs/yjObOQukXxM9uCn69IGVvVRUqPJvoqxWxAK86Wu3NCM360CaedS3Ad+JJ
5PEmRSM/+i1+gKm4maMlvybdRVqO+/6SlmNyRLPmgQvpy7UwDYrEFJNO3fs7P6J4m1K0YDl/pWfm
1SVn92i0ur4rAm+FcE9uWCpDuTFvOoyiogHsbhtsI+v0Eav3aWCuZ/IJdxLzUBEzMUWoTCxQht3A
3UJke7KwCPrUEbpXPwmfgVc2ushvZ/vWLKuOFfMUxGS2nIfI/RwVhp5TE5/6OmrEXXoD5yQBNgTQ
H3rW5usgRA4v09umyF26MUYlgUSvk5ACGtQD3nFc24yCq5fJhiCuK4vHArsCbRuzaZ9QtmZ+gR22
+I2TPaRTdI2tzuGHmRjSAUjdFEPNekFO78GkhpOnax5iaIM5X9rae9dKHhKWssvSjkYKztA4lU21
TDNZ7YJRHcnkOzklPYVjQ3zpugIGM2GxTNNDchbLmDHXyLgBMiCTj8iVOxfj8yLQemQAklFHAMep
CR6GxHhXZQU1ivWn69zRy9LblXgno6/AqPHVOChg0qj+Gl2iy7IPJ7X+mKJS5lrjITIod1KLKG8D
i6EUm0QY3OfmrLiZm905OHjF930rI4D0hfoKy/aQaU8VJSYT62Hc2cr5QJt/DLy04ZMLeOBGzjhU
8+i6AbmGJQEruF0bsnXEuyizi6xx0OOqWzOo6BdZRRuTuvHdDUk0K7w9tP0bsS+Hj1YzyIuM+4Gv
LgeqMtCweRUB4IwSeqQWN8IE2RNO1YZ4Df5G03+oqQ7XfoLZjMCHfB/W3lk1lo1fCOkvE79wbY0Z
hhjujEAcbb50S68sQUYHEA8rueeJJnRY9lsXSgPmVOcx6X8Kj2oFdR0DkKIOjkM+ZpvW1n+4DWOm
a169BgJVb/W0FMsZ4LUi2cM4tYb+Ndm2Yr5aa1vmvbCu0BVx3JgBEa34EfpcO+mOJAS45Q1hAett
y9HdBgYdl+OhH9WTGDaVNxwdM2YaIPNNSMDJqmkh9sRjzz79kpkkOVrM1BjVR8eax4q0JvVE7PGi
Ri64LkJyS4XqNnWHlUZhKYX4hmglauBi5MfIOgmf1A71NhGeAE8n844yeGcWyjaXsrnIvODoNOrb
bbo12uJyPxDjtiEFhbs8c/Tm1Z9DlqGeFc0w994AfY0KrIOTIKvj7JhysKPEg4ubCOVLrzc02QxB
Jblsaa/6fd5Hu6roL3Ur39ysKnZGYVjLavJ3sWHIVe5l+RJnmSPHYRXDxkkDiHdJjS50Ti/JfLVH
BIC1wyJg26pJgbPApfcEUiyafHwIm+HABmxRFc6e0IH5Tdz0ESNs05PjqjFr5th6A2PUx7QEV4FH
VuwxKDLnpo3Qm9J6NABnSGsLHRjgW0LOFmiWZ4E1eBM77QPl11s/fNcdl26ZptM26HsoL81GB4Wy
RIJho8OWxwmFATLGcmfjHbdjnEeBJXDFRzkowao5DyHZQ3lBDog5YxUxX0WIGaZkepbd1meTtUGO
98X3Syy8OPmrmMiCsvWvqWbjk8Ohynvox2xBP1qi6C4QcaOFkav1/88o+H/KKJAEC/zfIwqev8PP
n/8YUTD/8X9LKBDyXxDmEYu40iRnHRv5vycUGOa/pGNKxxMOzEpLt4gG+N8BBdLSTdtlqCKEhaH5
fwUUOP+S0tDJKNCFZ9umzr/6H//te/ivwW9xLdIxKHL1f/z+P+Vtdi2ivFH//T/buiTr4D8GFJi6
7aD0smz+r65lmi6vr/z+vEV5wJ83/gvM0VZWhn0wjOboUUkuppjjXWjPfQ+GS47XwrV+dTke/a5Y
s7QnGtJxt2G9Ek1bn7XC3/J9FJcRQJYPyW31lvjgdUM4GghU/VNVvNqtDk6hP7TOZIOlQWVXJwSt
agwTi5xKvqQfN+sUeZ6N3b72HxyiwBd5iMEzwrTA/7Z70yhJStuBvjEyLmutFc8VMttUbUSNsGrC
pcjK2Ob/XJwi1dhH/DRXiRZjl2LVaLNeHlgZMr3HKd6TkckpvXNCla2Rg2M8kzaH3bIKgmljt16w
sL3CWAQ8+HY0KXQeLemu5JIopPO7OGDxjAWh6UwHewv49jHEeFvFZy8I9TU95lsWjpTwWeWDuMdM
3rKynejfUKLUqyGb+MU0Ky2G3N5HWvqX7/u8cZf9kO+gWv44yIeWplFuXfyyfUmxis8ZAk3545df
lE4MJjK8+lZhvWTj9JV2AN/TRzeNvxW4CToW3mb2VhdRAIAj5vSWEn414S1cD9ZQLloFEYQIUT8r
KVDSD1HpT2FBzMmQi2sOrBCxwG8onD1yqmPiuMeoDqdlaznriHnQc8xcALUR1yEKiYxoIshCvEds
T7ZNgjmoyPH2adpnHstV5ohj65XV0bWjjq1NeItU+scIe+eN2sY0oj/L9yOs+yALVGU81pC4FoXb
ORtnSNd4ZTeB01xyCYAs11I86Vq8lqI7/JPBhCB50bGrAdsQM9cEebyIB23l2tmB5SXJfxix1Dja
GxLiaJ3cfBWN5M0Yw0vTjy9TH7zqqmTqP7SvJgyfhcqQCY7R3YoKG854fwyHZMNjBWpcVz27HYsQ
cnOpVT01kUV4Z6rM+e4HTsFjdxbIn/wkuUe4xldWH5ynJt36CjZOl4IykxmTQ9ch5HZw653ddRfZ
Vy+uCu19p3lQiMJqU8UgKdPpiEu7XzqKN7qINsCdaqA+5UtDIZcUOpNdxRy39lLkk/1HgSBkUQkc
aGFg4/fk1Zr2vTbjvwy10wIOUs4WoPrgY/hKJQUMUqQ30r52gMPeqo4UtDTSXpRFzlgTj8lChRof
pOrJLR/sn6FkSF4hNDEm64bF4eJismOWL065+rCYgC0ZsP+GpGOXnQctpkQNa+U6qeWmCYUxu4d2
gH9QZ22C+GJERATOr5UZ7E4WbRLrCevgrzQ0HvLSecow2PLE1RfplJT62W+QMpQNEdyE8SUe2yvL
4qcAI9XCLYtjEERrhVYGCw5KsWMTtAxbZvwfOrdF02TXtvE+YQgdIRVCqgvOjMYrzIQ5ctLkgstk
JVKexyaj5wCTcaqFYMieKLik8d6DdbElSvS9dzZ4C5MdwIUdcRzwOwd7HyOjMj2Y9kyy4rXHp9oz
+DvYHNBLNJA3pzQMpiXpwz+/yd0Hk40CPCciQvmrm0Lx4/W1hVnP/gYNQGyYBx8Cw4pZQKh22+oN
Ju6Fz59GDg1iuB/Bhg+aQCPUPNqOb7BiLb8ay9kYkj8xVypZwsycRAWyRIoD9f/ddkeGAtlGsM/R
WrFOK/Hr6nzpi2Lawk3bOewP112Uke3IKwj7jiwXNf/FcB4a6xeLzDU22Q6OXfeU6dUFRsm9Fcpe
JOxSyfmaNZiyPetBdRh9jH4Ck3LKkhOsccJaqHgeXedU0BWtjEp9BTPVPcbCPEGYbwiczXrtmWG4
h04bbSYxCoS+kRJKuf81YWPirWWTYgY8R+7IrWB8F6N50uhb0cPj+3CT9E+ZqFDyIifNj9iRlMiy
RDrvEWsfA+luVYR7v6luCFTOc76jzxGOLKR3YOROSH3wqV+aKfj2ZiVT4U6nKhdswoR9dUpiRUNc
T8sI32NtPdjeEVL8DMR7MJzoIy7ajyr3WHyS6Ri58Ev2LavyRevJiujI7FYRk11FJdT34RQ20R/d
wx7Ins9mqD92uaOWKVM/Y965JxdeG151R3tA9noaYgh8EOPY5w/g3+skuveof+mASZJMwSkK9Uid
fo8hcaDdNZ960gXQF+WkV4ZYb0s2SXpQ7vOoEGflYUxHYKA7LdHp0dpiWjKZLrpcDNn43jFA5JAT
way4VvjWeV6PRku8sNS+ToTcF3p0K32Yip6aTrE/Lker32SDeMk7hokCrgEh11wJW+QkcgvRl5Eb
IDH315gdcLYmV1WD7FNqTDeL9IC3z14w/i1B71ovwQCmaQJfpfrkjpirWaX0i6schwgGpfIeF8VJ
tfH7JNXGR/Nb987F6vtkVXXmfbCgaXlt/lUPCDn6HCx0YT9YInoNw4B0ZhDSusFL9kxUQ79573a0
d5G3xMS8HEVZ7bVJ24nYtClLkAl7Pp7/VHyw2EEGMEqdA7fFkddlWFqC9t72jr/pekicBgPRE2AG
d6Hg7bx1qzjgw4xFZ1zMQN+F0U2XGSNtRCLs/pDjMX5nAWiMQIO10DhM0BoOQxCLTds3N2deDNd6
+oXxkkvVqxmASk8eptIiV80Zj9M848qykDieqUOyP8lXQ+tJrTG9bzNnb410nyg4gRSkxp7lp8he
fCmeZ7nYEuPjUwYIp2bn53Vgk0t0O3CjxYh7O7uwL2qWrRzRRaagt+A6otXiB6WUKXBXV+1vICw8
K9pHBlR2bWmMbBoc7UeYGs8cxBFh1f7aHjOGPxiJV502XvsaUE+U9pvOs7/bkuFQXQxP411YEIfK
IJj96Mg+EecddD3agZN7t6tQ2zVadkwACWPbNIFmmbP/r0iX49T/MQT/JesG3aAFLJFE7K2fYi1p
9JureOAJu0Z1TBILpCmFUmnADdnHB5mFN7sEAuXPCD7McXClmdlsQlAcxGx51qYuxxhV98qwLVaC
2Br6W2g1Yqe3966cdPYcBUKWUiXLWL1ZTJ3nShFxl84eeuI/1UGLZnBVtwamAepYnlEHnVVEFdkD
3RINUdptG95ai+yDEbh/p9/qhK8tIPtxlsScyIyENSdwKdYRYZtcyY2d3ZypXkv3SZbNGQNaugmK
8rsENEvJdyqYhxmWv58/uWL47F33teZd50PGGiQAX1YjJwtkACR661rPH+U4gViuDhHeVpmZ58rh
QfCNSynwXAnGUQt3kPhBXXztLBEC8xc70coYrpIxrWo45suMHrbVMYik/kb2Pf52gvEMEw0srq5U
bHGCfY0Tso7QuPq8Vp101sILrlGVPtoj+Tqjiyi+s29Vo320Y23B3LuNovkh5oefKuzvdQH5tKrb
rwlMSOM8+0k8F4EFshX9sUEetCNl/B3DHJcmBMTUt9e6RZzFaLLygVz4zwcA6+DYlOMnsafbCOZX
oie/mkfcC9ScRe7xGKWaVS4FE5Cwlh6oN25bOMSwdKe5VSHjmTWwdrdqtnkG1gR+LjaWdXFiG/in
qdDYBbPH3Bv/NHRNhpO9er6BNtnpWGMZ+c0wmAwGPwOJsHb+5+NwwNkdP3hV8NOF7bFth4uRcpGF
HcvzcOmXki4/ls4S1cFVK6I3zQhOejCdqabzHUJ4sZTxlwkUcl3gtF6D995mHQ+CNoz5xm9ADVB2
JFbonHD9Cb6U03MH+XAUrBhKqztIh4VcikN6QnfO3hqKkADPmZgL2izOdMubdjaholGTPODOOY7g
9JImZvuW7JFPGodO915z8IiNMfM+fPVUSRvkEvtr9srjMuwBIrIafo4mbt/WiFkyYQF3rNeKxKoZ
FYmoR4aHBFOw21TnCENhcu6SicYqIqEjtEnWKLZmit+iFgHmnO5lEuoZau1PH4iDa8vrgMaW3U/P
i5qftLkHZC3rJdMdfezJ8NkHjc2+7oNfw31Bw8VGr6qPguOeyrLa8flOK5KLt7CS/Dj+CQwQm3Xm
ZKBc0kNTereuNn+AIyG3TQ8k18NE2QR4GSFQfI3RhASbZoYW9KuLSn5Gf5ohRvEx5unROvYxmCIR
7MfiUwOZxpfsTVT+SibuAVAjP70CllN14zseIu4R3firiObZujqlbxHvBweqjlbSwhq1fhhLPNNG
eZbZ9Ayn9NecSGWAa7bRa8GOs2/Xk2Pth+4ZPX7E2C+6eV53LXzjaHbAW62uPsE1P5mOTdABM39o
LLAKTQDlwlp2ikAz4TbPMdFPQnpcSTPbAXQZOxIJtUNFa6A0kH1skq7IDBw4KhCRdpU+39btHxSj
88hGaWX39cVG47Bkeq0i/bUv4nKNNx8CB0Z3wuQP7Lh+E71AZAqFoE/w/lZ2e0jKftNmltxLp38C
7cakMWHzvvVQYzKYIFGJG9AvySST4tLVerXyuOgXU8h82htvZqPvFNE2rNTuenuepL4jB+sDK/lv
TJoKWEEbK1dmMlQOmrdEDTQkrXm0Roc1lhZuYswDUo272vNeSuLilgE4Rd9RB9WYr0z8oKyyDMfX
hpkXKXVyM1vzswggLE6U1e4QGktjwBKZ9PNpBneQtJ0HWNI26EtIdSp/fuwN43eA8kAsB6z6vjhS
wRwhkKKxC0bGrbbPtNLgWEiy9GyHqL3THMh4COC3jvvnjkprl8fRqRC1uebeSRZaqt/62km3VRk/
hQNGhSycaEJwxoyGNTMkrPdyqnAeOs9GAR8QSNEmt5Mnt2D2O7R8LVz7Ubr596QythyUIuDKhkse
ZtkmxN2UpQ1zb0c/aXX1rmcssrRhnRTEmsBkW2E1SeD8wD3CEbPwdIlDxRxuA4vrAcI3FlCDqwvP
UmciD4aYfp46820EvqziOQRG5E+WzfXmDf1Xaood0Mp5Wet/NCRObimZZioQ1mtGFqlljAcfs9HC
MHqb1dtwKNEpLIxiRFLrbzyRX+VEJ1dFr+OsPGrBt3iu98ec5UdLjZjr/BmbyA/5BC+9PydjlZuq
nQx0KxiCVAmladANKIZoLfNqhG6bp/O5ukcEalS/ImcRZ7B94BiFuFna09WexAVoFuNYh+gQ5sus
BytcFS1n7NBPPmJhQQ6hKNNV30ebqjmRCxedcpc+oOiaH50Mr1VrmESbT6BhlN+SdTWhWnIq8h5i
MD5FNiBMsVkd7llFZQd2uDV1xsbqLFJxgGsWOROULH02VKHWsOLAVP/WsA4PFYqQVVRwO1dcJ0CH
0MfV2yCdnF3Nph38Evgpa8OQOVnHdveOofw1nfGORNyCZUYF7fYM9rx29Ld2nNOa4hRHvMAiqlXK
5HQJvGdyFePIZ1tDFkIHezbOtVXaG8VKJ+8+1Mu3bIy1BaavueQIP8FArRpRt3OxudXksEk5DHiL
i2EhLPVehDrdD9bLnrUSAL+/0Qm6nV7pbzJ/oeehoSSkiNkj/V7dHtKM5YSR3sOhwZficyUzEAkq
AMCY5NapwDoaT85bFxMRhlH37mXNPOYQb3mqPhLNO49efofAeuur6bWoX/Ikf404PkjgsGnMe44m
U/u1WhmBRxNUc3mMZdVsWcIpI90CCfnDHI5qD78/TGw2goMMjxEKUyPn6zUN7meUGAtJntZKWcMt
Dj1iRWCK2ZEGfdl4ilkReFrOBWUWH+qlLAlZTRp0AF0hshWTRQrxkbEFOTqmamaeFi59mcuvJMjf
RuxfC8uym51vae6ycUzA1EbsILjyd3j6IaT2mAQII7653dRsCmQe2JRbyJb+vnHiR1if7DCn6k+q
4Y4+gnsNI9wqKCmGdR2KW8bOhzBRmfx4+s1hXlIiwYB5dKnivt+yXUXW2J9FU7MAzexp6SX5eezc
FbSkYEGtdRiH6L0ftTMd0wQxaMKUZr16pL8wDBsuten9Mp9611NmV6iDDKYiE1oGqR7YQAPM1zVU
EShJWK6XB5PyCQjlrxu/OdHUbns2nwuz6mljkgt78EPWIH/EX7pPsnpOmBVvIihvlPF3hVKI8/SZ
LfFLVZEsinTKiqqnUrgfE9IA2OY0EH+eSWAgcd27XLfZM4WXoqsu+p8vVXogAJJs2IQVkR78IRC3
aF3VPPfMlqZIvhpPfKhyZjTqG7uXamXb6Raw0biNh/FNclovLDU+jjX1e2UxbPOjv8Jwp3XvSHMP
a+5GSs7Ow5m6igb/W5TDWvORg+PBQPCeP2LO2ketF57Qhi7D0DhnDhSnwdVfWpWeiQO9sl3EH0vc
52qcbgRk4KFW7RutjtwaCgtXjZdpzB71sdsLTztHDpVtVKMPE++jHzN4QGay0kjiaWNOoyDC+wJ6
A66fBxzCdo+N67FlQ6a0syrxY3TIZgdE75c45QeXoMsT6J1jPX15msvUyzjDwGfWUcf8dNwQzCnZ
9UVqp/XT49h+4GnaqbqrCa4tPzKCyKqRNW4GhUz6n2oCohZJ5yWrielM7e5WYuJZOkP0KuJIW4Sq
Ozly1u33ZPlZJzkMqJH94ouvrwXTjUKXe6HbisYcVuClr568tj7g4e6Oy/xrMKPHhnkLrOh1n/jD
NhDBZ5TL5z4OKOnJqFGOsS6r8kLS4Ld00nJZ0zLZXXpnj0Zw/MRFbzKc0u3sRLI5RDyz+MlNRpt9
mV8MXm+D85fjgTSGDoKsr8rfCeTzCkFIA2V/ntjgzXE5Zk1KgbTvrgCCEGjy0FnzqNAK3iWcGuQq
XAwttWvhfnbxyI/VhMfUO2DQ8BZ2DK5TBePd/219lqdZJLcDOioPNdW6gRLD03m20+jopkR9lqpj
+up866WGEFGC9kQ4tOgyxWi3dZm0Yyrq2u6mouIRGT7VBul3gLwSEDY+cXzdtXPjTTogwh5pJVlZ
0qK7fXvp7N9W/+ALoT8VZnwYWlzbY2V8BC6oQLcbPuLOn8Vd7jm1QYg5aEDJkBe7oJOr0LdekHAS
Q9dHEFkQjpkSEL7NwCn0JtyTGIjxkqDwcV9GTSlaBf/BNYpzYut79Dt8XTybKYnHKJb3zAyyHw+I
il0oMk4gALYyeEDhuyKm6HX+ly06w7D0BBSY6dOOX83IvOI9NFaxMx3rfHyi9P6cp+hWwIpVN1C6
F075XNlveuB/wx3rdmIy/sQsHsmSiFlcdtJpHc1M/Ix9whRAKiwp6ERVOm6MaKLzzc2zrZj+VQM2
LUVe20RbNKRZvTJi66EfHFAxvY3QFUqvUU7mQQyFXOJlgFXkbAg4JURToUlLHA0G0uQjt7UeO2qL
JSJ20gjl98jHXDnvlY/Oz8mabFei0YkWhdS9JzQdKyHiT7ghiEmxLxcNwxEzHr58w2XFTmhBkRND
ZtoGXlCCmMOE/K2B6LSoaH7AXJQrzaU8K+VXOWE79a3gldmEtpuG+IxD+2GSgP1SD7H7bf6ULBb7
lI9+ukp071uHO1dU2CP0zP8ubYjKFrSRhaz+UFcUmJvGP9naDmkT4cMUNxDY/CcS0141D4BkkO51
O/dB7xLRCcTgHs/xOIkNbLMorGs0vx912Lb4BD9023wva/MtTGkFk3xKFiKaPLb4BKFnSx295CbO
5IKGrlsznMb75sS0Vc5L63KbI0gkISElyRPzwMZrI28FHIliZCfM8Jy0bDUVW80+zXZ+Xz4POh8S
gYejjV7MRM9A2EuUb5usWqP0QGtaBKvOKv5gUR+jqZwTr6p1KhWWEeIG8cThxzD3QtDLAOGlKgAP
L3w1QC63SVGbGLpU6kzbP+A4GG++kNymkfNtZQQog+bLw5tmzg7FGBGHYI5GX7kXTmUsC7z8y7x6
wBEa7SF9MiFh1B+UA8tAvxJbhLTYq4qDORV/pEoBKB4LdrzaZ1Cb9q4x1E0RItNi9Wjttx7J2NKN
SORQhnvN2J0eMsSnrlW5a7v0HvU0E8xmUWSXzB0XtpPo24l5evDacTHgqEm/Q1p1DP30BC2wvr2B
GUOraRNAccYrc9LfxcyLGqL6Wjd+AffoAQwXDu+GmsbniJu9eNSLGUZ6Sk+3ZKeWhKRekjdwlRrl
djJ+uBR+W8cWqCx5T1qNurUlQHvhqrkrLyICJW20/GV6NSNWTEG7EVmJZKoM2zWIVrZh3l/fKbza
PduVZLL3WEwcKikefinRXdeZ9zT0obZUdWavpK+dG89b9eT5VVr9EMT6KcZ77CKqxbjg3wbdDg4B
XTSoJj7sKjwPPR2Agi9bDdYW7ddaYl7aRyVT7161amNWpL4aG4X9jqoC0HpM9Mv8suMNmmTCPit/
z5dWQQaybqavu5vADE42/jPOTfojT/GFY7K3UDKPz9MMiKsgYCz9xku3Tuq9+Z67EhkLR+znFSC7
miY6glc8yOA7rFPcKcRirkzqFbKzs3yvi5hSNowjdHrxmVUPTunCgH/yKNree6yI2nnErJ9tTV/y
rpS8bKSROAOnm86U8dD36tgXw6NXYhXHXP+A0jx4aIrgAYHxKzPKt5h4NNB0zmcdDuahnP+Re63c
ol4+qNT6bY0pAw5Xr8YaIZ+dutckrBBcIqhFt/oA1p32jpThdV9gMyiGouUv5Fd96rgkEzefFA/Y
ZMCU4ObaSVKPQnDTB2lRiGtMC9AAz0hrmQfAI/srKsraV86hC7l53HS46MlINWqKjzEpwmsLfxuj
FvHCRZFVG50Rd1wkdz9LrtD9TwkgWtu3MBp5JeM15JAr9h+vdVN3G3SXoEkBNlApcrCS/IrMYIof
NLzBO55dHMm98TTG0doTTF26gU2lG79mAfmpqhqzty55H8YMybtkdZFEzgP9VH0MAx33vHbVnHrn
kkO6zeMu33eB89TbPdcbDdfaQbF3kT4naMHJta48kJl5m6Nbzbpm+c9v3RgZtDuGBE1x4WESHu19
qCMYmH/nmG1z+edXaZ6Pe6PKYDz1FjPBrqP9pJUqKAt47tWNZAPw63V8abFv/sMA7CLy0rSWWagJ
PsbHTZ7kvIlZi0bBJXpyWbm096Fs55w3/Gqm2uhG8MR+W+NhSdudnTBUzLj0VsQts4WeRbvdnlAC
Z2OKsl8HmMsWXZ+pdZSXDw3+JSj51rBOA/dWws5YmD5DXujpn+7UAyaL/Ghv2D6mDJdIm9lsIkQU
r1oxPsQaO3HTqxkC0ow2FUavVpfbgpk0U5miI1mm5eQvU37s1kUEJvvPnByHw+CSZFH34TLWHW3b
K3TNUcDl3uCBx2UFgXVG2bhPfJvDFaysZIl4kuG8anU2k3ydhFA/XdlXRwSuIapK7mvW0zAOCSDn
ba3p6Zd2G275OB91POqX3DIJY/S1dtVQuuRZX++TlnqywVSMoBYQNNBKZOFNv6cKBg3JhQJK6Yyw
iFQrP3osed1EF7noZ5lqsy+8WK7JatjhNmyx/+pxQOnVAIgBsGy6ds6LWDuiNs6WXp18mwaQjrHZ
RVEbPnvBe9JN6l5ZbcFae7hUs2Iw8YBDjw8u24vnQhWfmeT8t0K0jdngJK9tgBR2hsNuRIma1I/b
YxbOCZJN/qqF6atW4pznLEBn5JbESE7csZnt7GtyQLeBjgK2SOvgaljtXlNxefrndwCZg2slQEVE
hlaBxrLk4Z9/pK7C1UfgBJPocFimVZcuJ9ImKAklYPB8gLEhybgaW12t06zUtzJ3vHVIt5+x7zZd
E111p5knTsKjKqZzU0bTip+hgF/cI3jJIEJgfoaiwEDm5EEZ5tj9xP32VxmxWjZUHX7db1mrdQ9B
Yb4odOWkUfYHI8W/MKLHzRPrr4+I5RB28dP17kPNLOOlKtovltWYtQs2hhg5ThVjmTBQCvRf/OWT
fbD2JkFYuBb2mzBLSNcskLok1p0hf7/cJAacAhKMyMvqCdwdrQ9y8sBjiXut3J0jQWqV/7SVRJkn
4Fy25N0th7EhQhZI6S5JzWzpafSgbrxDhMJxCDZ12dXUTRiLgjWWR+S4bXgSsrm5USS2gLnn6Y68
5679JX39kXAWdmvpiCCAFHQAAd/Vi1bq70GDDB8DDGT+6sqbx3jBFlQZctEJOlCyf3n39YiADhRH
6HGsNeU3ywKvaXcacbeLoSTx0q/OIslNwqSr/sRAWy110s7TLD2AZ6/f8C8uAnckbYinESt/cknO
la2BQyq4wON6mdrgpTxkpS0dhlJRCOoZy6hKvWGrPHy4YYKQg4eYgW1D/tjMdIkHajf/dczFqkzc
kwrD6uz2z73NPLA1uIHTYViCms42POM8lhWjYQ0abZbPHHScC2ThDVZuL4wj5zRMP/T+u1re8Rdy
xLvE8dWYFB0ExpKNcqQJ/yGYsj0yHrW0KjyN3Ef3UBS7KB93YZbHF2bVT4ARbkPuh0Sim0+NLdLV
VOKEHu4zMsBwZvJpJ/ahlTwqS71GoSB4QjwwiwcUwabEzqJsj4QtwTPX1pvEil+LzkVKT06rMo09
VLRHo1HPoMG05RDjDq4V2ZS9+zY0xif5IU9907+x9L0HczZAom3dBs/A4HoL35wD6AwyxC29/Z9E
ndlS48CyRb9IEZpLevU8gjHGDC8KoLs1j6Wp9PV3yefEPS8ODDTQtlSVlbn32lvRpoSFhh+6Lptr
m8v3rolDlgDmVpb1zhhkALQDrqEKVhGD9IPUeE9t6McIwcWJUQOTqRHUXTeNzc5sCfNQY8CpytDH
FdqZ8dLp/k8asClputOcwh5tCBZadcxl3a9B3qu8Fnvf0hiCljSxc0DZi4o3OCGs4OAaCGYL/7cU
FIYmg5GeEF/pBPWth6sFNTK68osK1IGpsypk+THPsouuH489iTdAU0uaS0b0oTXqQ5hoUhbityun
n6bPmmPZuLN3h4YzIJxlTXLBh9Qt1Nml6W014XzWeU8P3SjFzivyV1013alxKUgrprB4qE1/62r4
nDoCCNdakf5xJsxLBMdyWDDa5Wjj4itNWsJFUBmMXylUh9RFKDDaHwifmY8Fsr3y+6nHo4ixr701
3ahfWlS9yygjrkm6BF9SsLlOWW+HzkPcr0dnmIVb1cvjNIxqrunCRVcr+D8MpceSxEVcy5eOo3VJ
57t5FQayQ61srvY0vY+hI8+k2dasTg66JROiHlbHo4sGdqELGsW1P+5Go7szloCyUPhLLMQ9NoRo
3wfdFZZscyBa9zQ1JChGdQIwx5kvbL3bZ+xDSZLJixYjyO7t3952j8XIyTrvZlSmU+LCsCmuvOJE
yUbY8oSunxwbQ6KQoR+LwUz0xsaJnfuAXIo+Cqk4bjCd3Klh7GjITcQIs0mJS7a8hKZrNDrnx4NG
HXWm5qL4ZuEhsvASpUP8kmtDfI3QGRyrVH2kjiWfCGN7Nzn/iSa6+5bP4GQg97RO7F2RQc+yfZgs
RIDfYh25lNHX4S5tQAWi7fgr8rQgvYgen27D3JdC+3Jm95HlUK5hBSO/dDFkobZHNDxguZT2viRr
HV3TFE7wGPUGfJN7FvknmN1+0XC2WMCR41RRYU5sw2jTQ5g/kKl4yML0qXWGfeRKaKJpsNZ4JbqO
4CRUO8Va6DCG9ZTWU1Exh80rFPz0lpe2orbprPol8Zk0SfLFuNafhobJV08WBazHet02kNi96u6N
4t8sNdoWvnsgMqfddL17VkGaLfuxlNtI6zZhHu8UELSkbXjdvXtFNYe6jyrSK/eObh2HphTPMn2H
1IBLcmCJ0z7BDe6DXj2TFbqoiYPfSIJ9SO2VR0NLrl04IRnIvc8CG/QqBxqcOn21carq1c+0Z9OF
eV47nJuE7yJvoH0TKwH7Gs/tImesqHkcVc0Ydm7MOXILaAbtnND/tLV16HoSzPE9pVvLhDIuu+6W
jxzYgaU0C9QrbDm+hx2QO53xZHJO0aFs6dpzPEe9CqGGYBbsltB7pfOehWPF8bNYWE4GE9d2fpOB
cykZ7J1ZeCfid/empYNa2jAJ4OZw2xY36bi3kOJ6oXSWdkNSgGnl6wI37zM3CMGxRYBSuqyWg2d8
+c6UMRmmNZM0rOpBFEdbjNxQLImcxThniX3MypfBIWMNJnDCE8UnkwXK9ILOvY91DmW4vRuB4q8L
dy461LEaIO2QO72CXYrExiVDkKGPjZs03ysg/aveFH84u+BltOYyooXXUBRIdxvWzag1mLdWsD1i
skrSfMAgx9olHHy49A1F1SG/G21kueZ0Y8S56qqiXucR0lolYZt7WvYRyznRXDhvqVEjwiNMNEEd
uO4lWPopFvVzjCvSrrF8TugWT0n+PWgj4wEUTFmN0TPQ0kvuIDmOsKyz9nJLprZxTEu/2TSRIcEc
jflFo/LwEVrsuRpCzHRucBemcbIGVBBw7mgY695rkRTOgZArLKtTYjwLuGAOTO4VoSacS3ojPspB
xiTcxqAkSJGWqSV2mW+9hKXEHGJCsM60Eq4jIPHSmJZSYPMcTMc7CLaeKLCrTdv2d+TjvHul364n
BslPbCXdmm4hKwX0ndYYwxc9boJTz9Aso1FwxiLYrkIO6rqBn5ME1HZViwraHx0ApUPwqoL67dGI
itP8ZoBdgJMZxN3B98d623OdU0vOyngCow5Y1ZJ9A7twgI5ywIOCeW7+yGnS/35EAsDBGxwvK1Dj
OLRrHR2305DYlwwn160JAMLpVUNCfQFPImm17p7WtLiZq8Znmgb9vWoDzp1CXQQgiDvnhokZV4CV
7SagUT6jsCHEgDM8eZ9PMMJZHqXhnun//xZTPrz5Q34lSYq4pGE62n7zWWZReS8puXchnJ8Vzc3i
jvHA3QgNmW0C7GDnF5a+ku3Yb/pMUZpbegunPsoPiHGADNrmtLHENNzRyycrIlL07UjkuTF/Shos
WC4nCOBiR/KE4zNSjHdhG2tQOT+NtNUTUJ/6nmboE+r4VOVecpaNUd39p9HIFiMbzhIqi9iVwoE7
ETC9Af3eLJkStGGY3+O89jjaK3NpNNysmsru6Gbdi90050bLsrvWYKYKTe/bi3XaoslReeMfOaEW
YH47bKcuL89k2sOndtodzL3opWv6YKfz37OadwXnC6Zvm99928739qjm+GFG2FlWeue+dCdmnANi
+vkX4x6icVnR93z85sxqNdxpxhGWGOPywIaZTWodBYXDeo2I5x77Dqs+GDeXwQg9SLUyfRVf/GHY
5S74pTxu4nOo3P6V3Ne16cdbITPvxaYv+KbSfldw9tqWnW3jc6KBovOHsq0g+Y3ZbTwV5ntHS4qr
wxXSji0HD/Vco9d+wi9RvdUwDEo7eamRw0z6dMPCFZx8MAQg9IePyfU4nZvA0Kxug2SCJkTP/DLo
fbmK++SfFgwe5xo8Uxmd1nuh1dURnSabESGzB7/orGWtkn+lW6F9APG4Kg2afC1r0d6gxR/mLKOc
tjfSEgwvrHy412EdrrNuFJvJJup+MhmnE/K5zzi1QUYxGIoIeif0gteZssJPj6wDF03xhFUscQmG
6OoqeAu4j7BC++2+q+z6VJhI7hKKQKoELj7FZTahmMVvP9LrnZxfLijniTfUvvewHAuv858txv9e
2hp7X2IJISU+HZoCBZitb0rHstc+Cc19nmJXMKEGHJNeBU99UKBIHOhd1Z497pvWXLBLO2+C1PoN
9jvarvOtqkHitG3bPxL8jvOXKexxqL+gbRms+6AZPE456Jm6he+nEkkgrFrHyr6DQox3fZbmZSCk
Oafz/WVV5EfXyOf6F9tISUIQR9vhLygwGrrZkD3lCpaUaevQOCLdfDN6LulENysUOKiiRf+3si1x
dJrRPziiIOoDOfHC7NXfxhjtNY7Rat3p2alqYjpIcxPDbJW21QbSMh49jWAa8v3gIRNPMVgSUK2e
U2bmLbDqfRT50FLmmyIKaWu4boTkaX5qkEW8aKcat0mUcd94U3drTP9dD/EPV2ZE/YSpHVin8Ta7
VLagSao1kQv6wWhkvIxzWW7HVmRrDmPYYGMXHmhpkQLdNscAY8xaZe7OQe33UpR2SFZB22z0LgMt
RThrOTkE+mVJt6lUYb9pdLHXdKhBGVV59txU/a1MQEX0ya3r0OAp8mTfRuheO2lw2ddZl3EMTZJD
J0b2du0borK6cketyaEoDjYNw6Whyf6trwHpAAZyFo+nnQxRqfIK4gOGuqAxhTq0Te0d1QwM6WKw
EMzrp4MciTZ5PI0sYW5mjL/fk8oxyal709LZdOHn2bKNtOaQMI1GW6ucPeWDs1Tz1kCMQAqTHPIH
sfSsvXUeILRkAcdA0j7rFZQR5uxL+Oblnrll+2ZUcTe39OKdVoRQH7t5lp6QTeHPT0UJ3EAvsnDz
eLsLy823lD4MX+evlplGPhaJLf+5GOqqGPYuSLbl4ydbeeKw7eFzfvzksG/JiKZ9AsKNCwmGv362
ydl+PHNGkQF6T14fz+KocC8xqKr//El6pq6dKVePZ3ZeyZtMnsI8AaeNuEn3g+H2+BK+n1WT4419
PIPjtg+qLgDcxK8TRn3NDFERqsYzzzN/m8a1zo9noUDm6RtGeXr8w3akvExI+PrPry8ywK0YoCZK
Iv7pRIG2SrEdsCXyEvR1Hq0HVBbbx1dtxdUlO1UykuTFzarS30AXISTv8eJ64MSikZvn8dUmK7N9
5jCMevxb/BbtQRheTCAuP3moR/vYA9P/z+sV+3p+jpG70hjmJ+cpHf+gD94eP9jWxubSRt3p8YO8
vomv0KdQDKEAaTrDhygT968VrqqqCMe3qUvVzRpnl86z1lvuMwpakzBs2nkpsoYhLv2XDu4W08CW
c2mkXia9AoDZ10fwLGInSateijqkYSlY8wF76zfe+6PReQjIKSx32BTtt3H+nyLWyHeGEQYrg4MG
q1JImPQ0jjT1lLEicAYB+qRyxIMMt2VnxJhf+m6t48FBOA80IC9Qe7nZS2p62i0bu+QqimnFXhO+
wVYJ3xzv05Kh/hrH4z6pS/1SFN5T0nfxlpQ3YsiIMqfTGfWoBqNXVcZ/M3Z5oNXc1zQ2Z/Zua/EL
on71+JyDh2keBexbd7YYmfMW104fYuyHvW5JGBN5O71N1bQN3LLdWnYAe2z+FGUwg7F2JPi3BV/z
+AOTmArBs7XP1PDdbeTIboUG3XjxcQuB1tVuj4fYfgqjVHt9/A+9EGolQUrIht1n0qW0m5hXyooa
ZpUPxY8WMj5ylHPzbcwqMQPzU13EPdzcCHQ9yQM0yD218/PcuVnoRjd46dq1mv9Fi4tp37cO6k45
56mxlNGes08GZ3cE9272JpyxQ6uSXx5ftITMd9ziyBjgVzmEtLyh9oeUleMqAw4bFyWrcVn9AwdL
fSWs8TbFxmsxlGC3ChTRQUjkrSrHZVHClCq5hUViTLQsIFWZuMA7CXqMCMF1IsP+pmO/Ygrcv2C1
ZBw/7wpeqYX7rMaePrZFd5NBHj7XDdRv5i7DpN5sy/IvXNoH+vniTMLTp+4O3ZOZTadBYIXIyCXn
fPs0ZLwtncEAEJrWjpURTaIec5iv45cp6/90fmGex86xdrS/3WWhT9qiDCIOlB2toCR0w3OMD8ew
2o1Zz5qHlCx6P2RA0QRGdiNYglw0OgIru6adH4/qe0y4cxhZjvT0nxNNnlvP1J9Gp5Iv0AI3HGMB
tOnxb0BR9jpC/4UcVc1J7mjV5bjVdVLszNDcaP3dEkiEJlE6uzYtV8oz9CXRCKSIzHM0By/VxvJd
IJbQaG5m8Z1Dkcft0f3TLFqcwVhlN52UtKfQv+PdwDlkJXuz5HgRwTi5dtofpDnitenAQ2cOieTQ
2KmnOLGTHXqEOD6cLYfcBfhJZOSiZ886HJPG/DdZmiPpDnLkdisvXM3v5uvMWgjSgQSt+hU7qn57
PGhrZbUEjgZxsnuM/6C2sQolNHrm/0To8GJ484sIox9QVUJ6RXVjMnGzqq4FAGCdXOb1mZgsfBks
J11uzlvtGx1nF/sGrFufRmIYhu0eq9ve03tvEQ6SYl3rkRIVfknby69vASZydrcBJAuxjjfQ2SEH
IFxSRD+9G7FRnr1a+LssRa5u0Z5x7Lfa662nqPMY/BoSdwuD/lB+9JUGMtnDyhQBAzvkcL0WAhLU
0Y7yGs8D6XytXui7FKMpoORNXKFAotfuL2rMLitP9Z9ehQUmt2Ky6uZvd4pZRKTrd6BUU9f4W78M
h1dybTYaBfQ21Doqb4U2RDNGtUmslA268p8NR8NTPNm3ydfs21w2oYW9cRvrzwyGD7pKPjrDXY+p
NSD2CdybqZOIFHnw/NGViRs3JVE+ofNiZMln6aQn6U7lhWP9E20bhOiEa40ZLWFkvwtGGF9+7Sc7
1xPda2eeaELIG2V+eoXxv3BnGQGBS+gRMPA0RBj6OlmG05xqmNbaRerv5Zx2SLImfdc5C7EHM/70
+IiU4f7JIyixIjAxonGDcppVg0iWOVFRPcIVrTls8fGQcButVd9d8qp5TwSpjOmczxj9/0cwCRfV
nOIox/xsP4IdH99Bnnf+1M25j6kfX1NY7Q0lNFUyny4eMZGYE/pFMmdHhoRI+k5tH4ouO6o5X3Kc
kybHOXOyJnySLrR/TNFdbao5mdK30Xl5zO9jrNLJnF7ZBhBAFXmWVnzw5nxL2lQMVWm1bKOY9Ms4
JwezmxMxH1/w5/TMx0fD/H1ktS+hP6YMy/h8S7wm7A/0qwRukuPHoWxO42TN+e9Hj88hNc63pgrP
JMoOh8dDjiliwyb1FRHxGVlkfXpz6qf9CAA1H49ippU/Puv3c1jo43mPFMwlGMIlT1RrqVrmhFFB
1GjbGW9u3eVffUUKKSOumL4KyaQ9EaWqIqvUKrFO9sSXElentr6D8KmlebIa1Zxy2pJ3ijquW6Fw
DNbOnIbqYsn5GQhI7eak1GDOTBVzemo/56jac6Iqb9bKmzNWKQwdlPnYdMs5gRVC4YCqkPrM5GCE
5aGRLxGRrW5Idmsfe8fCJc0V5ls8p7s6A24uRTuvnpNfKyJgaZRgc20M/0WO5MOSTRldNCJ0T0lL
eqwuPHJknzUNJlxNt6+Yc2bNhMRZRgw9GUn6PzUVawZVOyNrL3pouXcjYj5TEB5w9Wmud4KQHjT2
nBdHMOlc8tOyIS+0Jf9wQLzJgQQd1JyKmxOPazbbck7L7ebc3HpO0G29JtnpklRdnznsbiJo12S7
/K7zj3hO4A09Yd+NxqXr8jEBsPxt5rTebM7tJTcnWYvExjIwp/qmc75vYtLiYAQISmZO/xVDeI3Q
2++jORnYnjOCreBuzZnBHuHBdUOKcDznCWM6qTbkNn6ST867BxSLFdq9IY/6NuY8YtMkmdizyCh2
CSum9ArwiZBfbBFkrOZEYysCqRLOKccm9ic55x57rtF9Mh1/p/sa/NUQ6UAxZw1ncr0eTLv/oMem
DUFCz8dXaxIF+g/wqRxvg959SrFJ3Ryr3ar5O8lcQIhUQWDEkIhDpJico0XcGwHPNd4iLy7PY23a
d1f7VplTfTRpD9qHmR25q3C7CvySHUhgXjeoR2JqR4QztvYqWM0RU5afoUfCk6TjvgULkB0jE+h8
iIrLSwPaxryXduEgfzbZ5OCAIht/j/yi3xIL0J2mIEHm1GrrrIqyszvHXJO+8jMFaKsYHdfQJtDk
DIoYTVxlOPXsq2xCitW0sbztVCiQ7Mzo4jldW7QFsm+kKBnsy60g7mqsgx9W9ww/phki8PPOSSbU
TiIsa2kn0yqfOCPS821eYDslRAgQBtG0qGcoiiMWKAQXLljyLKrMg5NUKEtNnwGEO3qooZjANSYR
5rH4F6eWc+IMRND4/NEYhf+GpgvJ4ayQ80d5tOwJgqfeARQ0CNIEYD2Vy3nqbEfTKe30deI5GPhy
Y842p6eHrig5038DqFIcObctsxCaetSPJFvUUiCfp14UKjk9HlzOJ+vGVnJBPnm1dgZIzt5QQ10L
Pf3NsWoEK7pxNAz3zSsVke1h4J4KJApECfc+uhPUbrIOatTPP6r1MM09yH5NeNLCm4debUn6LZ1k
O4mOSJ+j4+MjvSLQsvKCPyhI7a0riCMtJEN2mN7M3eco+jlfPprz6J0B3HIf48I2mS8c9fmBkV1+
VEbuHzROdBZJ9o/P/O9rday+9RH5mLL4Jgu5yWHS+/9+5JSvLp7NQzmSlVvPD8pAwJcoucN4bdk7
HQTXss8M8LTzz0b9JnYi8dZifkYkKwFkZkdEmvmbQyk7VPR8amH5eyEBnkUmegwRn5uY7nZRcJDg
IMdaqIH4PHpaWx7rFn+qTBicZhUDGnds9gK82BEg2XDUhQvrPkjzVSIzeFjFoiqn4FD5Vkcu6VCc
narmfDRGGU0u9h9VWN+PZ72qiWieP/+/h8fnMjd7Gnw92pJmAdhDP9ZQ+I6Ow2qqSjRoUZMynG0t
i79d4RVynfyGCZzM8G4HD1gdHw8G0td1ZUNFscvp8Eh2mSj2MWyAlWukucoTc9g7hO1IrKwAW6yV
P7XNiuBHzKRJcny8eI93KInDlpgEb2FX2nCBCBiuQ/qrVy2pECkNIzVvGSBadTCyQx2u3m2jZYLY
6eKzJ3fByzT1w9v2THvNuKC5xShgkSkGjAQoUH0nhhmgvzJfO1laR9V2B+K5nL9FYe9iz5VAv1G9
YC05xIV1YdRNAxyRLa1wQ/uYuok8IVkmG7CuioCfsl/WWlfckio5RWLWilllfR0sQO909rpL0oM+
6Rs8yy4ula1lDfG5ssDEcJl/mUUzHHN6bfvaIUdLjW16ZD5k7CqjJqXYQjaqM+g96CR7mJhzoWRM
xYUpZrY2ggA8w2QWsLpQJybwWqgTGQpm7W82gJeGzYdA0rPfKmIFU8brtOKWYWKzzkfxdOgtHGd1
86Kxew7Y5l6gk/+YdgyMiPPXkMDVyCZiTgsa/PAZGu01rDJjhUeJ10THjQjug7ND6ZwTPS93oDJS
lpBqJO9EwxFoUMR3s1S8bmG9G33Q7hqdGD78WlgLGmKuPI0guwBEp1VZxW7iNY+B+1dN0+97CKNl
xoBYlJkN+X+kfwCRZN3DKrvQX3TWhY0dS5FUsjOE/wMtm0vI9YMXIwK3HzD9y8kssxWBbaVrPaeV
16zQGnhXeB0AkOeP5NSrhayCY9USNZfhHscc2K4MXelPpTmeHYGDIgpIP8mDZ86+kiEaE2Ri1N7n
Zgnw94SyHYGf5ZA/2zC2uZgV/r0R+k/sjGfTtX34788+zrkNkcnlknCwY2sC79glAseYS7IaKMn0
5tjMdzPsGRkxHWnp7bn7K442YN5bo9boXg/2E1lfHz35nDG51VbtbKLOJvGDUpblwSRQNI7mcri+
pB7ZglIf0mVN+/XZscVtbEv9mgGfFDMoyS/jbCPgx32TZ1V0w5cL143zsrYYDcCE5li9VkpD4sAW
7YQ1DSko0wyfPkJCp5ZKa/tty8CBq8kX31QbrBF6MtAsGbfTUK0GWe0YZ1pr28r/Zqbx1Rh78nf1
dWD24lBR9qnQXPmVYHZfN9tMoH/xg27EhEQunRtN+jvNWnKnZvmO6Rk3w7oNeXTMaSfsmFxLMkna
pY7bHo1tLuzoMtZ4IpNEW1PxpxY8rsr1x32Vptou7YmM6xtXLCtT+2J3QlZx1WwRXdF3rCRgLrYz
jktWYO31oLjmsfmLi9w8mqFB2LWNFCaa2s9AGlwOcfYsaqO8RfihmF2L3ypxfodBbo35xSsHoJ6B
nrNmGU9455JFKPRqAwtiaRUMNsO8BsVPdMDCadUfpEra0p6da+h2IFbHFiLkbDpXLJO9qNutLMt/
DhPk1tkqvyc7OaNW46BT1wCweppyTRH8GYi2JSJuzlS/Tuhct0x3dnQv8cSPpsacTVS7Ioe77SpO
u0pV5NdrswVdITLxGxCBuZEdtEBtxBSv4MdGII1btaPL9Vd6f9zEv3qDZW9aCWSrIoRtY3tOuCOl
zQKvcuqnsjsD4GqWBUb0+R/OKEGMlMVOD7EB6HH+k89MULJSwFPYTfccoZ8CHQayEdeyEY7FIpa8
VIFEgqIQGy5qRch9kEfxSsUBRDVFSkhcc4zHRI56yMWvbrfqpKbWOLngersixAFpp8USXzuQKBxM
aNPiH/TD3DhQ7PUQ54Ls8/cSWuHQE1ANPMmmydtu2SXiTYsvAgFn/VZWeYe4ep/ZYYOfhKK8ErXH
2bb2zh1tpTr0nkT25KPbecIkJs4wv1Ss0p0XoxfWW5p6NhWIK7l42y4gIqMrQHd7TrHqe4gEr7VI
bWhObkLSqMHEoiEV0XWRJFrWLsEC+PR40Bdtb20jNdnHJhzsJeTcfg0XBpsEMbxbXcsQxovU3Pau
8JfSTo457jEmfIZ4ejyAV98ZoyQCK3/xa845GCZZdn867yvj0mPPBiQOAeZFb3tApzLd46PzXSAO
eXOtQq9Y0+35Man871XILL5elTqTcK6nMQftXw5es8dX+JNgN1wPTYqyOFbvUD+ttRFTdwLiujix
WEaVeufvZm3W+UPANAGpasQJLBuzD7ejez16i0q6dyFjut/+R0UY6Xnilhz8ihxghs0yxVZB/zVB
zwt9zNdHH7gCrqGhSFZRjNRd6OO3hua2aOPqHcnmuDEBuADRVBvHA5vT2OuAlAuEE+b7HOgK83IZ
axxZvSKOz2TOPfOfDhKoJbOXjF2vRMGPP+k1GPVfJzZa6MX8QkU6Cw6xbBHVMQoo3RugEUmbSDT7
2YKRv9Js+AZ+sXRcbZccmH8PC4bJJHEYtIQzKBMERyLnhsY0sdPZf7UogDEWldt4jAL017yfg119
ulnWcEDWfwxNe/W16I/eRhYLHq57K07fRVfuzTmq0p20Uwd+FGw65prk6Hi+vnlwxN3CgzuBHI84
Wea4sfs05d0/Wgsg8HOCiCuHJGGmelMR/eG/ZqyzlhkzMGfzMPnmH3iL6Icc/VpmMGMj3l4CnqkX
KswPrQ7dRHfl5wimggt5RTSKto/1kpta5d3b4AU+RBoA8uTiuXyLrk/J3aaroLyBJVvJaTuF7Q+K
8Z30a7ZnX2sWtAOKTe5mSDjj6D4aeniMJlstehn/KF3/0ehswLuhUrAA1vjpymc0s2qrPFm3JGGR
gIR3qoVQ7iMLZYc69aTRhU7wkoTcNywXjY3RpoEWsMBVgZYRsUuU1N4igjm98JQ2Dwyxk0dqC0th
6TYWKcE6ijPzyBKyIowDqQDWTUUIwUYEvYFekc2xjDitxTRLqtZ+G7TwIoiisOyEHI+qJ6et0EhM
T8rXTgvfyFNmKp9PDOAckEX1pDFoNN8Ct36PVLtolAmKneMaJv1lNvnfFpMXVMvplw2SIDXS5tbB
6Iv08gqB5waQzVgMhv2NN9NZmh6tqYqAYu5D36r/RBqztQievdYXI1Fg+Uvngy8B8huI5oScwdzj
j+XPVmdd0jEcYLOug4QckFYDeR2C5ho4coQZfDEPgKUVRObSzanrpz3j6XxhSrhcltt+aybbBdgg
4hcK5zkLXaoKnxG4XuwNr8bQx32TokHfBHV1ZooS7dMgfxWIKuafVRf7zkzE5jUFT0WZalJP+l9h
h+Eva4iE8IV7E66i/UVC9ZLu/S+aHxwLraIN1RxtByGcW8VErXC60NJg5VrpIQpjenS56JaFP5yk
852a0cHtnATFQ/ielc3H6FKWkvOByn6QF26dNYIkm70t/pEmNiWp6f3Kd/7IEBe9VP6uikr6sLzr
zbnsElo5QfE8RZa+zGjnbklU1A20MJh/gDxKnNfpEB69sYMBJigNsxT0L6qNXR7HOZtezS5rDtiO
x2/WHHtj9x4G8HYj5UTBmfXBMrHwQZU0ilLHOJmQGKw5BxGNbVG8Irpy4QT6dyaAALEpA3dkQn8Z
Bs7n2S7mRsQ2K3RuMnFZyzhlsZZQdHjNRRlc3NJtP1Mq4sIt5DMdvZufBk/SYr6FhmBlxjLElaZw
VRW9vZgm4w5EY7Z2D892hpCl0p69qPlHXegwqDzwndYiqWWBwzlc+WG7dSbvj+G0/PF29dV08lQo
gwwMrXjuREUHRaPHjvgUwV6b17tClJvqLEvtV4tFcYrMc9HRY5AO5wO8ZZdxDmSNGJfRyDxqpYQY
U/0LaxhgfYr5W05vQ/DZIrBGkMK+5Hi6w2ygxzShXZQT4xx3G8qo/F3SCapsreMyF/QNkW/yhoJF
K1exT06BSUxTJJEm6yRBe9nwpvfQJnFByuXUgMM2RiGXnmOv3aDed7o7IoM1EEL5I5CxwdxiMqZE
ickCmv6gNHxL5/s/yPKXSjfypYjcsya5sdterrXOPPOOCJadfFo36IQGM/sGNfBhefsIB6XOSEdK
nTOFR8pBGLJdJgFxqBUCA0njw85s0qaJArUkJmEaP0Q5rW3EoATTwksjC2gZ6zDQdS1q0Me6mzq0
liBQnp1Q+xh9RJh+8sWZJcIEcI2rac+54R93Dy9yjRO5YKXwXLbJrrC/QhdmnvLgTTbHJtJ0OLP/
XLe+6jpLJc64pPAveeR9DP6wnzo0o1lnrRCi3sKi/TcW284nS7vBHwZnQHIOOZAi9TNSH8oAAyDe
YXgt7SVsnzoHhjYlMk1U48vqsq8B2NJiavR5pVpXMQ4nms72puakoFsFlpCycVaNRIIZ6QZYoJH2
OqE5+XTnlf5QKb/XVBHrQ34xfQKzTAAniDycd4jcskZWJR0mdjWREuteOVcEnb/+X0cj64CUZvRN
eN4H6WBoSDcoS8195YsD4IpT6FlfWF/9LaSseu3nAsah2S1E43bLsfbRFdjXwe9eNMAVyzEFB2Vz
XAnG18AlYxJqWbpMyR5P8IV7KAYiVt6haWk5h/LHj8gzqCrqhjjs5arLgle0TyDgcAhjnlpKCYO8
C8AUFqzeTH5IgXA3XCkCBwNxEE8p578CUCI2J2zYqPG08Rbqf4uQQ6j2HeF8Z7QEGaNq/6WiuIZR
J+FNFOsqp1nRkmvH691o7TU2nZMTlm921F9ZlMwo2lj4bKjUUmA9NwpjDDvXqhvvfqIOZt52lIjq
wip7IjcFyyoL6JDoSzMSFytXh4joo4XZ1OjCJPe8tZ8a5yVsCgAK0SoUBaOUl07XMP9msJHB7Iec
NXQ10VNijh94yVNkm3wVj1M15jAPi3fPZwGQRndgMaFadH8R4Tzpk3xu0VEQfLUhoPJfi3p2Dd/o
ZvsI/xFy/Nhd8+sO1ksbcksm1Sp0ibQwJq47t4UxCoMQb+q1YL/H+fDjuNOHHnBDhJaGFbRZlcNI
0WlWi1ZNJ/qUbOTwZQLYwhuCTldqtL9oFACQZo1r8ccWrEwpWuXAO1QBE3VXPzhRjYiqRVQdbwoC
taL+2XLiPUCWnW+L1+yrimiNBs5grItouLSJ9n+UnVdv5My6nf+Kce5ru5jJC/uic1BL3cqjG0LS
jJgzi6F+vR/OOd4H27AN+wM+AZoZtTqy3rDWszCSBeBgaqM4aKP8pcywIoI7Drfa4uYt0/XhNlO9
mkWudo6g/G4Vznz67pwC/Jp71R4RM+YavzwyamqAuMDKCEBEEe7sHBL1lITle9oSuGc01XmQvcQz
xnPDCyPtGqZbUYqdYj1EvtJrpFpnT+nChwnKUEdszFEFuylQ7003ESPlpDl6+7NCeLUiIjc6OMb7
oIYDcS16U2N43mZmeXLRfm7Kqqfj64mu4go3rc12fJ0TQcj9Mg9IMnmIwp4FYoYMv9PjNrCy60IY
BquBMyQVmA+TrD97sbOtEhdnyIjiJCyOuRkOl2TENNH/8tphX+AROWRj0YPc1mSdeWZzmMsIMaIn
v722j7dc6nZ5BoMKwmjFcXqcJx+oHZChVRTW59KHFKqn8refLIUGesB1zwV+PWfF62iiOYmlRSbY
cKwXl1IXwuToAlAi7OSKKc7YBtApj8gqW1CAzIIZMrnP46SggmcESxiQO5AL6O0kaGdmivatSNIC
raJ9T1rLe+hnEwUqeifBboo6BAFAHB3I5aEJiw+uCx7EYae0x0d0l3kI3BCY3Oz7Ga7PnSeq0xjk
XHWsEBF/H2ARGVtUj6I3dq1byg1S8l0/N/umI0BJWWQnTQXXsdpBDpMqlIYqJqvZO4e1BXuq55yJ
ZXa10O+2JLQgd23Z9C/Y1hithNs4G5yGyUWOHu8gPFYrpDEf5tQCEaQgQs20JTEpZCEVCXYjLPmr
6j1kkAyFO6BEt29yBPpUEIp79MzpzbJhN6IUEYBy+mLreQEbmyS9qApL90LpJjyPSb/oe0Yp/dYQ
1KlRF2y8HMpn64tXizp6koN6Qote2/XG5nSBaBHeAVNLNt1g44+RubFOS4g1wG1AyDomK05TFrvc
gnlKes59EoEzyYCBFPM1BUJ9jNBD8vYAQpRVbwXKcqTITkR73rqACdHjGoyqbg17uFYQAQj0IN/Z
E2ELrhP/0g6lFomtK0VYxBpvF58CbPecVb/QTuwDXV8MJyFDmF3LpjKJj4N/MVKb8EHz02w3OIa7
Q+hp4IEuy202+dEB5xx10xLV6nYHW/aIHo1tyy6ZaCr5FgThpu7AF/ro3Vjn/fJ1A/FuMV5KkONi
gjyQwGtNZxC25OU2oE/sj47977K6YUrVAhTT9rXQhrOxMu+Dz3NAaGch8DdZozS3tFGmle9TfB8c
RyEEOs9+kyN+qsLkVfZ5z4NdJ4mCvq9DNJ1nHQE+MeNXX40vIbkua+BRmW9E62guwx1b75JVIE2T
23tyP3Cc4ugiSXLK1Qbe0XGOWWJJfHI8d1vhz2RyqgJDXNJeejuat06kwRWSAoS0EhOsB2oD9QW5
R8Gf0p7jfVlnv3Uq7rykVZwq0l+NDM/AZTU7XcnfY8MjrgjOkLBbmU0hg3MUREaIIcPRyjG3lD4x
JjEQQShN4NnGW56U5rZOW3vl8izaDdIs6KXw4J3w1cE9cqfm9t4kk+CerNAzDcSmZR515xHIRk9r
Wrsk8ygPrWhnOtlTMkYElkFyXIMwev5LBZh7EshEMu9dbe6cCVR7zzKIPO4cymwVlxuiXo01tEIJ
fUTdXJ5BR71An7lvp94CkUR2M7luKVKD7OQ0u8Cmb+z9aSl9/xgRllOrMYhJZPG9RjVKCvue8BeK
Fvy0NuOrbSFEw0FUWAxC8JXNFYu8Nqjf8C1DnRDtNq0xB/oMkFZy0reQ7cQRrsCtDcgDYMbQIYSl
7vTSEQZtCGsgSeW5MNJ7LCHtazgJtc9G4lcUy+NNMZfnWlB4VtGXSMJvmGZnq6um12x+i1DPYGRk
TxHM1OF5AeAkyjRSryBmk4kukH2MT7KWmV7mIr2xLHaeesUKwdKBt7PDvXT64UQY3S4Zi3TnRvnv
HhpW11bq2QugFxMdt3aXenrIrKfElOjAh6utUTKibKKP0SATatxTjSN+UxScSZ7Dy7CkxpVxGu2V
aB59E2KcKdrvHsn3kBI5qMswPPkkq9WxOa8tAoOapFFbEv1oNvAaF1YKVxS0fT8nzJCj5hfnzMUC
Grvpxv5eqGLnx4UA+slZXQEa27q9OWFJIDrRidnp0CWGGyW8D9ty7U0UTP227LkIaA/CaWONB6q9
jyBQsKEwy8Ifch6Qf/WbqgoSqtXCXre2h+QZDZnTlr/JeWGct6YdG/aIcO9kDqIoRc1R5FKfkwAM
GeXJMWHAvZG6sQ8IKMACMiACq4mDUptDsZ7C+DEnUnFQcXNT3QZiBR/MzmlhTjwTjwR1OpTdsaky
PJEjI56q3SdN5e4zPtPKddA1jIcyiY4oENw9I9Zw7dPqG+V7Et2ZTd8dbVX8oCb4Ylvz5PJDAXl9
K6CObGdn9/VvJhMaA2Krmv45JWtiFZPrGzpyOBTLnmTErmEFzc0rI7FtZfoy8GnnZSyexulO+1O9
NHCHksC1DYGFeptY4yURDDVmZCm+7ZI4HXJGMuFrdp6y3zkO1syawl9jFb/A9rV2TgZtx5yh6+mk
OHkxcohayH3EEwKxE98dmGgf5Hku9t1I9FnQIJ/EH4w5T+B8gSKtHloSBwiN3ro4ZW+T7ohozjo+
YrCq8Ib3EFgqSNqq2MigSU4Gn5C9jcMAgs3TkIQoeXuMXNLx6B8zMoIiRCMD4YgtincVV79r0mMb
w3rzgkRxERuYh1OnVwP2lExsdYv4Zhl1boMGCpbNzDyxauwSI0dhOb3nBMsJCn5iBjaDqA62Vf8u
OHOAzXAVX9jB9cME8epY5fmRnf3WCfMHMn3uQybVq7Rg/C4kZ2GVG5dRu08pwsTVpCE/FBUsm6hj
+FkrdlwuhzCtjtxiDl6mAh7dB8jioUezX+rAZwTYPSSm8HZZ3UEPveq6+TDtjsE2JvRV2ZytNBu3
CReXlUiRSpBXJMAOVMj1FqcEtHqmX0ZXXiff/KojaDqGwY5Ow/zwwhL5lFUf04KPFHAeYp1byA8D
OHRhMvr3FIAGWSIBlA6PZUDHH4R/CibuSCpcnAwBE4nc9ry9UYT3gUC67xe62GZN8s5sjEHeksvW
ojVLop9Kgb5dAqFHzyl2jqPf8zH5ysoGxHtDwItMJRtfMrOygqtQE5UbScVdI7bhIuhne9js1f1U
UA2Ndn7FncPSWBJTBTMprpl/kuoWHeqFBTB27WdjFjhtBnVEtBvvMo/BbqMfnKwJ711T8iW2nFNS
q5sxLNGpnXvIqiQ7mIZxBKgL5lYywq6KivJYVp9jSszwPLbcNmQrHrfFYLPIUe0nKWqBNhleZh2c
Z8GBSrzNumk8k86BDGU9ux5zCBssOWDqU8hRfHNqhOER4eQJ8LNKs4BkSYKZTXx1XetsY1DY66ox
r7ko/+RwR+67tt1m9jLOTJoPaVY91TXze/tFlZZxS53EvKmkLy4Qlu8QUpTHTAt3VUaZ9xLNEZF8
jA5rizDaJYbKn6ajMUL08BG8uqpfJeysOcwm9s/p9CJ8htw+HhezthQQmcrdZii6HmTleSfV96fA
2mQqZmfOx36rR3mty+GTMeY6I/d7TRP8AlSnXJeLVCap3/ss62F1cbbbwYc7oTjhAf+RwS6Wc7Yf
JNRPJwsN0rrx5Juzh5lrOLROdp3cNj7jjDezT3sq0S/XNWOMPttxjTthJodPGLDy1NHvTjW71u5O
iJu/nCFBIDAMZ4Q3bIBwa+zHEqY3EekEZiKzKsP8QyiWnWXUfM6J9e6bOF4hQMWrwIuHJ8PxrsrH
HghniZwMqzolHSCORRxwjtueoYm+pS1+BaL36F59bnV6Nhq2wE1hb/LY/GSjJNkrELNiujrd0508
tPihh9iYEPR4YJwZrOlcwtVyWofMcv0UKEw9ofzkivKRfAdeBtXA5vgO7X7nLikssTR3qI3slaG8
5NBx1DkLuc8NAKr825KM9V//NxlU31U9w3mI+3+PpPrnt//9knzT6lQ//d8f+88/X4Ks/vO7Z4ap
VfF//Sf/xxta7s4/b4lf/x93b/PZf/7LN5zmST/f1J92fvzTqbz/n+FZy7/8f/3L//Ln7608z/Wf
//Zv35Uq++XWoqQq/yUTzPr7RP3787Tc/H/82P1nwY+tqzKq/td//u8RYob/D1QPPoF00jBtxzC8
f0aIGf/AhGEhFHOMwPMc6z8jxKx/eBhavSCwfP5z+Pl/RogJ5x/o6iwZ+KYpfZMfdf5/MsRseKD/
kiHmS18GHjIHG7mx5UrLdP41Q4zw+Q4pBYJLk3SAyJDihuSRPn3s3O8pfSntvv3jWlz+q9piL6MB
fySzYg0wMsSF6/YAu4AYUPAwx7DyxbYZrF2Z3aUNO02owBlPzj0UEnE/ptAm5TabM3EPU9WEP1VY
hyDad+rKGXyafateRfHcAAbVztGPmbhIOf3QcRAXmNg/IY3bGXQQeGU7w8CQ94dAcgSbscs9sV86
lRzS0mZ7l4hFTEbeYmMTRJ1JgLVZAB84cvW547x4aazoWLST/4vV47jxLHNfQ7DGjK83ds3n3rMo
uaNiQQe06Dboou0Tn7zjOFE8TJE6KlH+6oYhORQ+XGRa4jvfMxa8esaYerL02mAKapZXsMH5sfPA
SeBrvI9H+5IBu0AQS5ZM0Jh0nghFFPKsdWNWGjJeE+7bOqh2TKHo3KvuDWQAliwFb12bZDLYCi14
28m9NaXTKU4AqhouGVuNSVYQTsGvaZBvliBuuVE+YVYTqnJkqCzG3I2b2OaT9j/iWWVbJy4B8EVk
gonqWDglh/WkGZd6ibEzyFwwupgkDStAyGzQMhTdOaAxWA6g1z5O+x8zeBZT8yTIIjmyeNC7Kkm/
6DWJ5GgcZBdjIyDZB9vKGG+NixgL0W15DpYvns36IsE6c5+o8k7knvVVECeEhQL2u516RJogM0yl
tQlnwLQiWrw8JM+VnX72BpltwhYitVMSpslGU0nfv8yZC1gnYcBqH1UZx5vQpQ+JSunt+0rrvSii
985t9kR4/m5Biory1vQWMQZVSxxQ9DH1ehdx4C0SVIq41mFO0NfkRhRHf6D7CzJ1wvlL1EEKY92z
8jsRq4qdo8Q6Vcnuaiik5XKiHhE8r7HBQY+0l5DIlERORmtshbluk06BeA1EA5MIdCHsn6zkt2nx
K8OhZKizwO8tHT9V43cTie9+PDBVbG6hifZUDveBW85nspRc6LTV25wHG1TQfzCCX3HPvEeFcYcc
r1wZREN4DTQABoqNMz4FzbwQ6bNb1LFMGGs8kWNebkXR3bJ5eJ+H4kcMv9AfPUS5/Ro6ySMhwS+j
o+8c1AqJAza0/5Qy/Zqt6WoMvt7kkrVBjNksg+8zuyGTRdRVcXcLEJWs0pPO3VcaPWOFRrMisINf
a2r3xmWDEQFEg19DIe+wu+wrjvhR2KuDq1xCGpiLpOxYPTBPmnel1+51ztjUd7MHb3BApF3GIXkl
LekFTtTvpndvbgNNWCa//K57IvBNQWUz7yCkYcFlY/2YOyCpOhx9UXtS/M5UElQ09tWfegLmkWN/
PXVMacGyvJI4C5qSo9ZzCPCtUOeFERAOBXuyoQHJvIQ6Q8trq+VrPoE/imlkm8C9dwWhpl006tVg
IJDkI2OsDJNEALLVtoSyR9uaCw/gPQdTuRgBoUMJ0VHawf1GJosG7yVJCQkriMlZS2AyALbybTzs
x0hjwQ+DacmcKY9JV7XH0SYyMS27NwSZ7ADhOEBamq5YargIi+ntb7HixwEZzR5OW8vyKVDJQUAv
CSzRgJO0TOK2+BV/aqlrQMa0oqU9Ho1Z36Z+IC2qzo6dosrIDWiCkdF/YwBSo2NdFCZ9N2QMHyUN
Gqyav269H0w7P1WemtvWwKrZkzLoov4KhhociwHSm6nNekQeC1NfWMNX0UxXN+XJmhWrTeCjv5lb
cBGr4q/2bvTd6VTmqOOnvHuzu+9JJfMLFt9LD6UXmg2FkS5zhoWVtR7M5itzEITUkTp4Q0SikVkN
W9tunvgYODsYTU9ao8+mq72GHS0i2j+/6q+DXbx4kQj3cZQpmA7dYZQZA0V5TJ2h2im/Rsfvmcmh
dBXjXmhQ2NntTYLZHxpzUp87AUe+dSZygWmtAgd3G369JYmseXS8eUDlnnzklY1+oqoZAgQGMTE4
Q1ibrAPMrBuRwbOolDFtE3Z7e7WYTkc9/HShJI8AHSOY0DsQdMZP7lTvpc0OapryYK8JKH5CH/HL
RwnXV5AV7XjJxjLqTyxD7IjM7MUqGO24DmHnYUGLnXD1GshkaLHMYRf501tY1Dy7+NTpNJ3YicSP
Q3iKSc/Km+JlGOp1mI7Nhir4Bivio+wMHBJO/5uUS8ZeoMPuILFYK5xiN8+Dmp919pNWgsTOuYX1
P6hT5TEVSUuBDWnAJW8zavNZQgu/f3JG6mkCusdV67owHpLr6FEre4pTVBjqNrUGPJmIHbgzk2If
WtD+pkkceFnsDbZ4OJbYkJArjRfegRHSV5IEJ4BpLTebNBoenIP3jx65rk9zMm5hkEdbIeyvtMBp
LLWrofyoaF2wrHML981gnAQnNb4XzoBPhQ7Q7ObqC7aERwRvSynhCL12owCQaj7d5130PvmMp6ew
zy/qqxDG+EgyyD6c7e3Ut+vCG631CNV79P+o5l0W+O5IJQKmr5nPdGcn5p3fyeboKWdGa1Ff5568
Dw/5qSaydMz9Q202+YrS8aObmg6bN9+VhIDybjrLSG69wQ3XISJbrqkdfQgtmv8ZobTezHMvt7AR
9wgV4j2yOxypc3HUSIuZuBubSjPBZPpUrIhNeg36KiewBSiNrjEpgy5E1jYERzsg+WzIzEMQz0hE
yl0EgygJSv/UboZZvZPszt4XUfcGFMFelAYWBZcpX8crerUr75qi6MH3bXfbaf/X3aCtuj1GnbHB
8coYSRG85+mTmZSPaZo+UR+ibzNoD2M58IJ5wbvVAOTxRvPk+r17cgfO6oHGr8A3NuFA3sOuOGJr
O0vhsTxRYXMXHfx2YMhjZMHOncJ3TxW0pp72V31uf1izXa+dYHhoEoyvRNsuZGdCYCf0o0rX58Zj
IB4lub+pDRilMa8GyY3uCRkhAQljUByaonriMV/GmpjB2NaEH0CXKAdgbqg9svM0rkS7gB7m/I7z
AZPZhGiGIBa3DUm+9gsSzd2Y1fgcR0AdTr5uxTUWJyLbjZ2QQPPZvraEM6Ed7TpweAg1nvL0I6UT
XGeNhigdsU7D1o1BZ26xEmHYWTXYObl8Gf2WLYzF36LFN5DOncxZPaeJ/8kWieVXiL5EyJhD37eO
JEtxD2Kr2i5r02GW5wmj3yEuBfnY6IIyMrvm1AoZ5jbiwqeZGAF4ca5HtZdv00K122gWH63j4pwV
0YMvmn7h7s0rayRJsi4d+BxEC4yEc/TxrxLfOyEL0C303O4aMsFRdVBlpjI4OG0yrtTUGSi9ODdL
ROeUBLxDyd6NgpnHjMGE9QLQUZwH1obAmUOviuQxX8Q9Y+/mZytDB1sbzoEtGHrRLoXiVyBrCEoH
V0jKAZWnzouM0wpwUL/CmmmiVvbfNKL41Ug8BmsSZPVNwfCNW101UYtqKWT40LH8nGzuYGh2TGQd
lS57yuEIa/dZW3d0GQz8Bp9UxLZ+bE1UkIVrf9rB8M6Z0qx1xKlXzeJPknABIjNJn30WM0Kl99gQ
ai5/CrYkmziP981F1Kx3/ZiNykRgMpwiloKEtuEDzdOvIPOyreLqxlLQuiFwdPdmjQKnBCczWE1/
GR0brcpxzjx6hK4i663DY5YbeJiWV51k5JJdlEcQoSe4bpATwTVgA6j5ju1GvG9n3vNOYBx9Zcqz
qaKX1uhj5l96S6QNm4DcfKqNUh/5PSsfTBh7jWxPPvSMa0AvXpkYSX6Z+uzcNaoMw7pE+PweVWsR
wCaxkTvDYyZINAVF8TkE4QGtCkoFcCjrPO3hvwP9I1MI/Vo3R8e0j8o7ryHmT6IHXRlpq+gjF2c6
4Gjbxf8z+3QdfQtuQo1sBs2E7jD6nlERocOAdBfbLRI9r/yRTNb5pNd49xzGlx7ejmlJ3p1CYpCw
d0x6Mh50GjCZ5B6aCMqw505PvC9fmRClZxdado7ihdYXfjZj5PZYoVwFQD5jaNDpsykyNMitcdEa
L0CRe0A/+ZL635bTHB0SOh5FKwjZsmS3bgb9hj0xPk7BYhcvwBrOJeqKNAxJqW7YBMUcyAwEnmpq
3gcuSt05TIx63bM290pzJ/kjEkV4IX3M25slhA0a/jEOYLwxgajuQ4d5cUOgYkHQ1MuYqkc0eZAU
sA6dhoFWeHCJ8spJQh2wcMA/6Z9m34wuGuKe0c+nIfQehshJsHIjooDglNb+C7Og8YbT+N4psqNd
OZIGQluHbEEH1VN/CieEg/GAkiHuy2lt98Lc5A5PMyFw/R76xPQwt+IZbgzyDz1xZITNpc6JIXZS
4mTiXkUH+ET5A5nhYp1xNV0VgkWGZVSkfgQXixqLd4GdcxlNwAUYHFuWPbtMspE7dHP61PBoT3+/
WChuQkbRpy5J7kcskCBwOJRHIz3CYgYJzB4Db4JLUjMZiRUerxjvAO2uqc9TvyajzzkD7t32XlRf
Sqv/0Z3ob67b7irlxwgH8LJYOCITVdXHCAr/prdhwOYp44gBKgPpLra6/v1CKvVTLv2Xsar+5LDg
15oOd1Ojw4VA4er7v19GyFl7ZLzQ6EoeTGSoFBniON4J3RMSTkD1KvfFcEqXL0TOGytSac3NbJM1
ht1PbWpFshjBu/5JJRr/fAatyqHeYEczMFjckSmdvikXFnVp+fW9X8vkbanF7DRFeUum4ZN5ipjH
tLPqHqUt+k0L1HQlFTVGz2L7Namck3SCgyHr/hPJCXpoTzQE+iDMttlrbFozbZ8EgPqNRGVL6yI1
3CpAmDHQ64/ScbdGySIyC7OfunL2KHyKz6DN2nWcTApvGOd+xcWBHMHZJLvBzM7MBfA2DPl9Izr7
1jscICXug7WZV81JsTnNPWC1HVPdxH3PZZcc5/Y1gYmDjyQEUNN37t736JL+fms7Nsm7Uk/bv9+2
4HR2ACPWAwYt+KF+92IWXbLnYZOMVQ/dSzc7ZHW0c7v5+y0Ca3Wc9OKIg6DYOHAtDZibd01mXUir
3oHKi97tkIqXbg+3WVhgDEnaYBE7e0eNdW9dI0TZ5AqcvUclStnuD7tYdBD2GC1cQsrWTck4/6B4
HhgMEH6QW0b/7IOAR0shkeAH6mnyjz7n4Zq+Zb6hJIOfZP0purrYV8Ltt14n8z1b62tBmvFdRlzc
po4ZHElirGKHyZWKU4Ns9Yn+f0SFj4/jpcOJQyouUyhLVbzpS0is4eQwCKpIVzMVQTmgzsWRVdTr
FDsInUXZHSuHPCCRa0WEsP052foB71d0QllYKtBiuXVXtgiP/JYMCc9Bt9Lh9dyWtkdzMLcR+SnJ
U0Ua94fViwfED2CRNerpwBYXY47tfdYxH5sjllNNa+xTKQcAWJjneqv0PvpC32pijPyedMi54KWV
IbzQ2c59kh2Q3ALTOmLQ4aIQ1CN9cvHVtJQaNnZbY2Kdz27Bd+j1YohrSNHaR5s82157N5yeDBWz
P3Z9Hcdm+MGY/e7CNJmNezkRyNu0yV0GqnE1BIrEm9Q1LsKKWDmWMXY2v/yJyGdlZIWI3G2yU++N
vw3XqZ+xX18TMZPTiGCSlV9HOoyScp/H6Q2wqNiUkR8cYEPueRmZbCIguldz9hqmwiTbDykKM3B2
kKKkseUqGUqMjlEcEkgj6kvmanWCIXyAVENQeywQcoUB9PkwvuT8SZWP9rbzwwwDZJmeQ0d5+9kP
7uIq4swOyhnd29o3PJNBjZMTuQ2IYjJTLixZ1F0aeyTovbAAK9vVoQceezAXrJUR3y0couPkTLvB
QKych/JUkGB8Z49ldciaWq2dmmCk1kPsySHpMqMMHTiNEOsy3pZ3LmXjc5Sn/pPjiAfmZPgRfSo8
VDurEdvJDj+DuY2jMlxgySCHIn9b/kbrUd0GVOPbCEbiVikdH+aKOWnV/sbsPDyyWiblqHAOXjff
S0nETcEQ7rt24rXN6tEtrFd4u/HJCBBCCRF/Suq0rxyEORfg7hO+8XhBBDhvgpxoT7BAPC8ai6nT
Y3WPAOi6Nla+rHScjW/Y34Ek+5SBiNgPov2N9/uMgpUpnmbwZaeQRUfyDc4LjBlsDx/YDFcl4wrG
Dz+T9JgqEWdh9KjGcJsw5EoQ+hmdfYehR3zFqf1a67vEAxkVQ4C+sWBdiA4YH01E3QR2hkg6j+hQ
dgyl5MmOWZGilkdXqJFztsSHeBDq8vu6LQjo87CWWqpmot64R4rE6kRPgr2/GPA+tqfKrb790iiv
YYylvjQYAWmvlVt4JP4Ky9FhmhjJhjJcQ5Bn7Jk153BJ32IKFx/Y2MMZbEZzFWrvzWpZhwpiuW99
Z6o7U3XHNvPGzWzhGYw9M9yhMKxWhgBCUBk45dOekVgR1/626ic03DZaDk0SzVBE+yJzEdYZUOAb
l9xOify/Dn9hdGGqK6nUsYf2Ke8xo42hYqZFsvWi2FqNA9YTrxyAjVeoF+NzPfjWM8+mH78npR73
DBimGrs/B8vBiihDLEOJlddxVJm0TL3XtgfgXviubHIL5pk0zpniS5pDzljJAz/dPRt9yP02AQQE
OthFXosGqAdcZ2TEdCbD3up7e81W5Y1FXrkdWYOSeBE0o0XHzuNfTI7O5N3QvVqQb6ML97GlX4xR
7GgSAkv0nYnfx1c7w76qIvMhWQrYEL9IYsQfmZ+W+2CK15aXFecgnTeFIF+ixvE5aIJ/FNvQjYd5
OO/MeOchJV0bJZUUiVLMySL5O9RcZy2F+o0w9ltckAmkY3yohkc4VZ7TokQJXrTSkfeWhW+2kxAf
k7A9xI787juj2rPJPcvMoO7vSrU2m2Zrt729C6doF1ckjWZGcUwNc49jUW10jjMJIFm+cQeyogg5
LNBVkY0hk54Z6Nyx0OyNvWE595OgXp2G8uLF6meauh/s/dB5zJBRW+wOuyQOV2krLiGgZl5M+Syg
0Wo2AUz7y70lwgcWKi2BJQ3OliH6bYqa/TOmVww8UFtoYTZG4e1qib9Jx93dwFgbfGx8rrqkPP39
0iwprHZA/o4/5DfJKY70UpTHgMvtXBBeQTpBR1AK9OjJQx5uVIfUTEtYMYugK5lYz6Nl69mT7bnz
2IdqMn1KdcEZ3+xNAErrGHHi6jK1dXIwEnpFo2EYa0L7IXfMHPAht3Q9+Z15mjS9sZfT584OdpKu
yN+YKDUHWs8kSR/iOBtvPrufSkIW6IwWrgwJZa1ENoIfxlgloyU2fYnCqpi45lPLmn0tPrL8Tfo2
+kaVvBQZlVsTNO9kIBYrP0ARmrpZwgtXTtsy01c5tN02UqC6S4bOBosD1FS5R+ZeiBzbd4nKnFSI
MQ/KRxoXyMzCFsZV466rkZZ8miFyFLZ2IbtjwLGdZYqhXRJbs/Yb1izRUbYFRXQ7G8TkqDqEZkt6
N1xy/BQWzZK3nCMdEZaSKk/lHuayPHpl+eba/rbxA6IA4xIJqefDvheIQ7KivjjmYyvKmk+m/mpI
o/H9clxPHHZQVLyfmeP2iLzyoyrR5jUc3qSoGCuyp65oZbd+4YjdNIFcUEV/I4ISWfucyutomhyG
1qKh+tZp8RVnxnzWefxroObbAlLCGGteuqEzd5imCdl1LfRzGciPJiAwCCJ0gtGNSY5TtC8JMocN
e2O8yeFnaNWfHXaMdSCzamvPKYQv2Vs7YRHb1WX2W8tZfxEemeT11JyGsvpZ/gftIrCffeMOiXgC
vHKtw5tvhuZF+ATKoNMif7b1231ZRHjuRZAiziA7qtAvhZc6m4AoKkIDGgxHpoFsZkCeKMfnvqco
7Z/AZhPyCxo9wRq6zFrvfc3F2Iwpiah26frto8vIJOwGUvNyYMJEw64gGqba4qCsw5hlh0vkCI5J
OdrxFnIZsXVtxXUsWaoFdfY7ezhWSKPW8eRdAgY08RjBD/ACucXF+fL3fom8OaZLDxjjAw07i+Vx
S/pe4i+YzCnEs5XURDgih0qbbK0NrEwGT+OKMuKZ8u3a6/apgW2XY3mF+CpPfjS4eGNhpWfQgR21
5YHq3bhIwZwUQ3XP4LmDxESKrHmATPRqmT6peXOMytRioF2TPIc6ezUvh4QiqtBJkWoC2UqqZzfO
H4pJXJwBk4fyp7fYCdJ1crFLZsYoSK8OAn5GYAQ9lCbkHI19L++YYKcts3pvn0lC7ksTXoUb7Kcg
+V3l+l0AdMRBoCB4BR8qR5eGNJ86tik+8hQBlU2xDNvhOQt9h8MSdTeBJ0Q1ufG1sMFZuLy5J+H8
MSP1NMIZWxmt+Sgr59UVNo+pp1oOvWOfJwYMnOaaF0AQGad1KIk48KXqMaG096FwvN3UDY8KtvEq
6Od8NyLNXpOL+WEJ8nktA06uabb3ooOxFMz+czeq7swLXht+vbd7itpem1taOzCPaXH0BmZBNrsL
JGRq44/evJsg0WGV56SxxKsj+2V9FLoHgipfZZu8mNdqRmEpmwUE3jV7Az2SZyOyqeaRhShdb/w/
WDqvptaVNIr+IlVJ6lZ6teWcMBleVMAB5Rxa0q+fpVvzMNScO3cOYFvdX9h77STbcAMUZMW4lu9o
5t9UsH/QuBRIgICZkG+BjYEIQ86PbVGDHTyh7xPGrh9mmxOMUaszoKGOQ7s4daaLwS9WW7RtVxUD
hjIwyekas2GUN5vs5jbxRymIRpvL7mTwH6iT59AKiy1sLxK2bDw6dfqA/Hkz4lUj3RubnpFSLhEY
SXSLAWgP4WNOl9fFc+FjeM72onU+Q7MaWMGXh1HJnXTdf5Gl3uPewIyoOQye7W9q3GKnC9wtrg6N
VSY18k3UTzVzVmYwJwnv0R+HaNFWxskpG1jnyxpbtzdHu7C2X+qJYOZeIa2aEjfZxLsySqBMUPbT
JLZek21rjFprmnCNY/PVNdL+RB+MGuq5NozgzGCUgn0at12KNLlVfLDw/URbsriPZhv/SfQTkK70
6NjMqXP+CL35tng4fCk55ZTBnj01S8ppB/rKAJPyxC/xyTL8OZ/ErdPgvuUwbWXWsD0eqCLp8tbo
UmN28MHPXC7C7BGgxJQmLZS5xNwKKNKopZmxSqCZLnMOK5H/4qwg/7sRD8zs8Rvpz8DWI/iHRES3
kXuYPH062IP3qjUFkd41jR1ElitoeHuDRe0IduWhifsbynJWQphnSfpieByETrAfJBuX5jt28N0M
bYkd0ztk1avolMZkAp9ZNLQZmxCiTmxJR5GkdE6EVp817Y3u5Z56PIRZhpE23yZjGD9aFYpHDG0w
Xcd3b2jfkyn4wT0bkLmuvyZ2j684xHPk/U6ay6Naj1e0gSdqyRBMxUyQJjEHKM8jnXwoh3uFzSwr
dhs+ycYFmektmNwwYSG1Aqfp3IjP4dbE1mpMwcVsIrEJR7I9Q0GYPBrXQw08CfskseYxm4QM66E/
T/wdMC030uwxFJSBuhSLz7ZAcFkLBBCDhlMvc+1sE8bYbth9+27OpzMp0VAogbQ0Z4Lg9s2jVoph
VVeEp8smNehhs5pg3/ipmM3GN3845djvYdVmSW3X11AizJ9n8W2QlTtl8Zce1B8KEQ/ukAnYmDA+
85og1J5VmOxdcbLMeNk5JAqhvLCQFYSISHVkvyli21WG6fcgkukwuhSLGWaYJa3TJQfOAK3RLTOl
2prWSbAEgcnEXgt4rLgNBSkTi1o2RM5Qx0vw3TAfkAGwaCFWAK0AITkTSZF8rPqjBpOWNE7LOecJ
rQ5khkemMbwHBNCtHGPhYFFgbZGTJ+QHPfIEbnLnmCXj/Crt/NEwTGPlZfktWd4MO2BwVGWphziZ
MULPHuxotP3NW2ovvcgNCEIdw7FZAZ1bvmTdOB/1YGsz4UX5gCCGLdI6KJlVjglzr3wZMiFw1ICM
507pGwXLMGuskg1/mbWx8thAgp4GL208xOuKpLtW0V3C9ZvWrvReUH5lDz3uUZPtIbuT8B/dC8ca
iy98pPHNyLRhdS1zN3nrQsIOzQCIdfUy9fZ0izrrjmmg9K0Zg3qbV9TSplu8dj3FWSgzb/3fH83e
HHedrvLNf390jZm02nD8V2SdsekdmzYtHK+2q76XJQDXfyoOk5Tay2gSlmoDwQLmr94lRZwwHecQ
Qcwa9f4N9xl/EanwBw0jhQsMVSedcRcY/H6aSwUQKNu5mFoxvPZ9euIJnu5FYgyv7bwlqpOSxjAU
jiTV0cGn8UMx4dnq0Fjw8A0O2E1SopmBNTHi9+ZVsQapK/WMNemniqPnCBb1FhDsdyfy48yMpy6f
2xf2AtsR0ipLuPnXMIwHF8dZawPJKhOenHQZG3oIYJm6BkO2GcUSQ1mwXa4t7KCEBoyRlAdNRz/f
YBELcnYhaYvHJQwRUxdrvOVfQX0Udeasi9Fgm8n7O9P3aCGZ5AU3n83MNhxHc0ugMiqy7p08onNT
dlznljGta2If1708pDmrVtazVG0r0BkY/xoOc3qjYm+SfhSA6N0qril215QpCUFI9cwJSczonMR7
wNokaxMgIfq223SV7tPd5zttwApYpvUH88lPLc2PHh7q1ayziFelQzMGkKDTyudEw9dEDgHbYigQ
U/MYVvKAOHkPweeMUydfl134EQOtNUj5xasFojiX1TUVi1WUjMcmfBpt2PmoUhzUt/U7XPJ4xzG6
IWiQ+KUmeWoTgx6wXbYzIdcz81NCfCOANmWsQbYKnyshf9N5Iok9yNKNHRP2YiYHimT4P6Gd+xQ6
0InNzjcxmpqh+212xrdukt8zZtjVKoGqm4glt3nmtOk3HY6j2oMahfSwxbbukxHJxjWrtklhX5JR
1euekKnWbX+rCafBWDu/IWEp636JzDRdXmavR39cVbUPPw4hIKnXYfFaA6tgzA7AQeAm0xvkzXBB
qBFcejlPaw9g7z54YehT2gaQElAINBnzhcbNU4E4lnG+xASytp8LkV1aQ93UrAnWaP07A7kvigW0
CZgAsafGC0wHmTVXfj/xVOHhX8Fu3ofo3pqBjsGaXFD/YS1PDFhjnOeNTz19FdZIIkJOyeYutpDY
VltdmvCFDLEuUszsMo8FoQoVBPQW66EDFoCXHpWgmbJqaAgLN0Os5AOzdMzZqDgtBByzG88rCJaf
c1V8juaCkE4J6YSQbdrFtRsJ+Yg0Ab3IqoO7nRe+wo6zJ47qYVLOsu+N3sKxfC5FqI5mkeLbb9qd
aRZEJGqcoabwBMJA/bfpiN7Sy/7dwdyKqS046IN9NQd+BMLPUlY6REhSaSS4zakm4NyQ0K1lbP4D
b3oGlAcwfj4U5E/7bJQLHw1JfWxILSbtutxFjPkqJeGCt2JbVuZwZdwQrSbBR78L+OTGVAqI7tcT
dcYrJnKG/prtxyL30UOwqL1POMbQtQ6fDe3gqtLbL5A+koEJGk0bSNHa1DMCXhPQOTLcqER8Ryia
kAqHfPRF6+M5eLbcfyTWaH4PAnsXWM6T1clz5tTJLkPltbYX17p4MYX1qHRvAwUlWLFtA7KRAU6h
32Hzqh4zcBkB2Sd6eG7iXJA5VUA4r5xjNKEOo7+Vq93cVCG3ZaFvsB5gYIaJyK4sA8kSPmqKHymD
aMQq1r6qJRuqBRnpiu7J8JaBMWPdhH3uKtFcOkBKT6XbJ2XwjkV29s6Z7K29QX3SiDajgYJFKRyN
upf5Xqm/43bsV2ZvIVhIw2+6Mh5UqzgWMr7kak/uB5hR8TqUajfgiXkJUzrRCrucgaIjfCRCNlHK
8uECSGwo+zorC8w+DK3CNCJ9eaCQci0kJmDuz15Hrlqa4yhL+p9hQmeM5oVZd2G8pZmuOL2IqaqK
V4v5RZ6yI690hdDUmR+c6RHM7rPTq/QCRhrBR1XtR6a7+EXCHVo2DnmpFKkNNSqH8o/fgmo/Kasj
LrPrLPSzCoi54WHg3u+M937SR3D9yFiJb9wV7bgZlWWzwU1fsi6sYdpjAino2qz8NjQaaRNjfCjB
16xVQAWPEZNJD7QYgg/fmVyAVB+Sm0gA17gixDqH9yMhxcggv3NttQzBa0Q5Yds/IcNCSIh22Kx3
TjfK3eBO77aNIqSIkcQar8xkfjj+4WlP8S6pJoCIwQtgiFgOa8drD1FYPgZ/TchvAxXhT3f708xn
1+/AF2i5lxP+4TyTW3+ZPRJzJHN0FHb+8rsYJqpeyiURIoyk2WbVZzB7Q0FJ0bUFIEnqDqIqkyNl
1dR2eMbizJjkw3Vipg3kzQ1jzy63RSsL+ivFtcmkDPsF+xHGaeXdEy85+vmVRxIXQ5Azn+GM8G+m
hrZ6JKFrGcxGx25gYu6O2U03220FWGvDw/0mnG1b6v1uVDGLeW1zNiu2E1kIx7AjjIaVjXgIgDGx
+w8XRxtK7VCE2mMVOGDr0vYp0ep3URAdCorVDTPFPAllZM0VpzMKGgxpkc0SPfcDFLpWu8MkSrdG
KbhPJkyw7eCcRGNJv9cbrErzaO6jiHplzI9Sg9lnRJDFkB5ZXv6OOivZlJO36jvvCvEFdyVvjbE4
7RpZcYItX9AChmu2wkTeWUxbJjc4AsrpDy7wYzuUFriMAIulGSCBGmR1/O8LL8CI4A3MA4JDSpfE
Cn2hAPaK5KYExt5aW3DUwAuOAUyGo20seWiyrNg7RiOFfF9sOz5YW9sMYMl35VEHVT0TUsd/TawU
NRCZCysbJY7f6pp5xIhE6Yk5BAo3SkMq+Sc2OY8q7msS1rL/f5mWP+YzP1blulQtiTbunDC7pghr
wOqobC2mmmkYurTigLjBZyi9sXR0E4YmjKNnjAysXfqxxJ3+jd5kboJoWWQX9Oeqn84x08wO7kBT
9NukKk/2/BhOv4gNCG2M1VPoRUdBtlmVMzEd4/ZhtvVbwphlluUh1qBRxebJQjXSpFa/Zl6XGz9a
YV3cqL6gy76S6XPubGavDkC6KjBfscXiAMSdxN2HX5QEvqGwz476wBB8CUciq7vmuw8A5tisvksu
DA34sxOXe0hY5Ub7kLJ7R7bE51lwkJKdTacZbuOMlZmJxWKdjd59MEvOdNreMjjkXtbtcjpaANvv
thDvfKTR3PAT2+m+ACc7sk3lgyeZOsUvdZ3O6LfCV+RZO7k42zAg8m1DiyMpKQ+UI/VWdThIBVqx
wKZjmy9CHyhh6ZOhzrI1kkvWcf2BVGTrMRw2oIcmyMFH3ngGfpeCEPVNoqwfl0YaHOVa6lcHcxDf
SX9o6+7UEUcCD1TiTHHlXgwemioOHAFREOEme3v1lGX6g+gycFMlsIqAOgo3xaco1V5UrDaoug5o
WWhnEK2N4rkYUcj3lKuM0t4kdyZemENXwEL6Qs/0Cv2QQSB2xbUp3R990HeN3DGRPo02wzi9im5a
xAWXNzwAhglyOwIUkszPXT4+tBUvPFNz5Klg+H2jsXe2R8vusBIGwI26PSIAKGNxCThneY75C2Nt
uV+LK7rQ9zTBsJMwEDHpmiRh0xnvnHM2rV20gBCb3NnXE+oSaNl884hZt1TZr+eG+LjTBlpu+M1H
8zYGxT5ogjsCNvaXgoaUoRdDs+eusn8bz3jVQ+dYxHChFXuT2aveMcksa7iXMqeQJUZCiuBZMahc
/uXcmm65wCcZh8e8IiInWialLbBUoBHCJGTaarnIyU7ncBblS1YMT2bv/OrWSDqe65M/i8y8oUDF
y4fPsU0f5sk7J1bJpiQv0Dd6PjyoJ6Ibjlm1xKtV52mAa8BhbXLsP2ggWebe/ZkzbjiHkUA0sJdo
2wrlXH5okXRXJTKulNA60J9PXoscKwHmvEAqdSm/ROP+YB3GEUhSFUIRbj92Ark5nh09eKYP8vsx
JiRxsbIU7Vq2455h7jkvZh4DIF6J0R2aJIzWdsXYoSZ9axHe98j3qk7+emX2abruveCf5XH23TOr
EV7TrnNY7eP00COZheTMVXSOp+ZfrGk2679YxxNfHAnrRct+qkBvrEL6K81W8AlbRINmO5MGqr3a
b0NW/BsxD9SZd5+06mwzFCgbdaZ5RiO65iC8tiVRwJUutmnBWeC2xrxRgcH5bnfwxZpzGwzfjgnA
nOOkNjMECxhjdJhSqATWMuZx70X/5PEJzPPqqU5ctlZm/MKsbwdk6JXZEUHmm4gSt8lRzI+I9qdm
egp7ULPORHa4od2TITlmgsOw430EeufR4rG2hbr1mLfipW6sb7Lg2NCZIwsINO2B3rAEjhc3kasb
PlbcYNvqATnqwScQccnYzuBppBTySjAhApm6xZ4l6bIDNniFXDSl3vdjKsEKxVAUU0o7tsfQ2F0L
9hUQ44lEwINwRJeJ+nCqXoyWXjnN3tPI4VrmjnAGfosItYA1LuhbLDB1NU8ItburQZxcBsqnru2L
kia5rTXclVAyvgoz/VwbzakLHIqihHSWtjjgbMS+55KLooOFpBd7K/PxamUEXDV5ebRc3tTK+G0b
4w80Zs+Ti2xSE3em6k/MMg4m3qwWVqOjhtc4S2/FOJ/hvL1q03BmybvqORZ3PUXbCpFuTPgKgcVz
8JwQQLky9TXzXkQJYYBphBQ50PIsfz+n6cs2u4eaXFOrkMkWnMmejxyjxdx3GDOPabI3nWKf/6W8
aa1UDCltzdpISw1cahxGaMoQq8n2YagRlQ7Nla0/zTllLaKUDvqs67ThhoObb8IlatXub9BUb84g
ju7IoxrrBkzMuv8K0uJdenXq9/VjGrE+a5yvyebbaJM4soLj0p0Mdte0DCYR0L65fGNY4netGbhn
64Pq+QcIuTB5BPMvmQYIzYxVZ6vuYMhz06JGEKp78sDgFshciS6PCbyeNwVv2arZhf2MV63lg1QF
96H6CpOC9WmAzGoxBGgivYVOyYYmgpUbBxBbXVSnNccKNwSvQB5+FgYWOEbg6FfdlE34LC86JxIw
4Rey2g5SfcV9g22E/82Fa8BMbDlynPjPSTlzxoSPSImpOR1ZfrNvjqVCK+ZcCpt/rSNnLMTozQyG
j71FflrzaJO8s56zEUG1sa8NaxsQ/VMXSI3ha74mGfpsWXrHpMx2NRJcs0ekbtn2qQ/RnvWO+aHC
4A462KRYD161dOyvWp5cag/JY1H21zSf7O2sArb3zaUlWVxqvFKaVcebrr6noX4OBUNB7EZPnWv/
pETAGJMFF8796HLaFZz+H4H+XdoMDaTLXL3yMsS8XJJJOKFDRb+PD4njTB9QbQPFC/viCOzpnX0l
XAgdak07fQehrh0skPGsIm4miUkrLUh1apzxV0XaNXYTGvsBhLJy/5wJyEZuEL2gMtLCg/w+GTj1
Kavf4VuyC9S9j6nPGG+EqEtNcCRef3FBYNGMte9Zt+BSfpPqMzPpc8E3fOG/VkzoUsQlkgRnIqPW
qYlVMMXP2Q2axr67MnG5dPPOcekaJKJXdjco3ylq0T8bkPhTJsFB5Nzicbo7ev4EOx+ULMhkN8go
AdrqoYQJss4k87s0Nt+rFOZSaJwcw/jIPG6VRAzJAVzKzqJywULwYXQegT2J3DL6BhFSBKR0j8Re
iQ5tgdLJvkiKvRKCTA5yKrLUr22z/ZwAcnCkvQCW/tVV++52xQteN32VC/3N5iPrTz0Bwo1xGidb
f5QDWURWCWtivNswZimm0z8wWaRijNLbNyMAlAwrT4k2XRrWU7FWXo29hkivlYrgoo42RnkL0iMg
C425vEahP0LX1XsHNUhikXUVZf8I8KUpbky/wdtHeNEtKiGlgfPGZKSI4cDzr+r2ZveoE0F/BsAX
oQPkGtenRAgFp5NXLdlmI6lQPdCpTeTB5+J3Vh13eD9w1ctUQ9w7kVtaa3eEU743NvCMBHpxKzjP
0AZGXP7ovVFwzDJuHlilvTAbuntIH5XlaWSvox61kRW72UtrPSZW/4WIwrglQ2cBZ+i2gUEaN3QI
sJ2eA8JSf7RLZ0eQp/HWpccy0XTYFOKzx7q8T+OCPBkQ6fQeKPvYJE3FaF+yLvgXzYDUVeE3Ncof
Juz6pqrGh96eXxyATw7erLMCablSBYJkDTdak/4FcamdG0ds2ra37p7tPqST7a6TpnNxWf8GVlrw
wcUlCDyrcsurDmi9o+/b2q28ZIvxkEv/EqP4UfEUHxtAt9Hic2jR37I4zGYywUv7AAkIuD/3UvpX
j90fGUhH0ffeEVxbsm0jfGmNUfuFakkNHa4lR31t43tru/FpYS8Qej5zVmH2eYtnvT9x2/DgLwbn
pi2H7WynbzXHcWrtNCBiO920U7/QyZuMOubWnm1xslu3ebSCxTXpHsbFiVmnw3mIjcE3C9hSiDZR
7pkotwrtSQgNZxYFANj2mjG631jdt3DinzIiOWb5qeqUcjtibR8FLWuVaAa4jIKuCXKa1fUYGTfQ
wjeSt3h6DRc8Um7vdJlfDf3G66vBjotJYkdxIxrMNl4Fo9qwLxFxy6vWRK9vZCee65uMOSCsXuZ7
s0y4J2pqRvZk+UlwVpg6NWE7eB8oy34CPDyo/OE0GdmTCs8eHiAUYcbotzA6GPoHzKfSaBu19sGL
tGI3BeqXiPNTrqWtXzSQXa05QdxlvnioyFdcItQ77kghEexpQB/DrAAiVWeDn7Z3CG7nyRgG1AqB
vu+JSZmnODvUJn1TMmUV4elldQoYoulbN6jpmwrxinLRvlueQLqFvJfH9MVzFXokvYJcUtQV9vb4
K8+mXyvl7aWAOJZ6NS1RtRSvc+mno13iWtMaX694/oGM/uV24z3Chl8Uwl8DWFQ/a9ljIjChOx6o
HwYkXDYYGc7Q0F7rDCwwBXHrAD3dSJyAj+Ih6cnehl40r7BEwHGKZ6Lt6Q+MoXV25EeRShPZ3T5P
ovFMpANpjQu6s8GGQMVfDEgd3PjmIv5gRLCIrCNa4q078LOOHvM7OSSG35X3UgGoH4KH/5LR/vsy
J86z1Rj63viNLU61FhkAUp0IXVLeoBEf5E6gR9qk7ggfu27TjWA9BPvQ/ctYf88W2BN7zrG2uERF
uk7DR/nqssE8ln31nFtBDvAEqmrq3pOU7V864oAaMhdRMMwFqsOg8ZkdXGt0/vuEJcxBWwp3WMyf
0LimFxrfw6ywvTNgI7Wv9u6QXkIC+HjWWHY9i3p6I3TKPGfRk2GNgoOrQxolCoahKNx69pLIPpgJ
GHePUKQtSMaYjGUmsmzaTuGCIp30fthVgxgJmzaAavfoRY149AeJpNBOdBPpG+EVg518q5qVrU47
hDGbECYLqcguC6JlPMaTW5mxthDJgy0Kx9lrL9MCaC/ShkBkvthVBnInRd+qWsO9qqH2OMoiqLVt
d/rvHwF1mwWDhRiNEzYBf+jIvZsxwTBMHK+NIAMJyasMqo8uJWIpCfsdFxac5KxzNumyS58M3GSD
N1NRWEi6Ko/ztsrL/r8RR9c60JD6MxTwGnGSs5k0pnYTPIHQTFngT9MlhmNwCOyxvciELAHZlaw6
4GThyDp52fDlIIaivfFauIftrTUYG7o2TI/GAL4nsnjbpOKNuDogHB3SXi0sX4ehy5mMp8/o0ga/
7YsvXJLWKn6wGUj4innv3poVY27HXTt9Ox4wx85XAEdv4wRMrfWmq8wZa1QkbLOGYoqtoZpRQVH5
okToFebRq+XZKeOnLXKUD+W2OgtmgjcHBU4KRVVtxNnOLfS3oNAZVDXJzixta02fWbW8NE2JAnEe
8FTwGTsGATsNXXWksQvIrmNt2vt6iG6V6upTUzNnG2W6KXRweqJnqVRVr50RmPi+ESIiO/VrBEtQ
iLQHbwnyrQZscyVzsrSQy/WREMPdO+kH9uKPytaqe+QwtxkbAgFdrgg33NnVxNqI+lbFhbuLyVtC
3yt+bFE8NszTvKqoDhEhEWVA2zfbcMPqxFnPiZiQyjXZiImBfzSTN0I6BKNKNMf5GGKmLnE9eVWZ
4P+r3uxG5XQUCbO5/EM2znccAlfpJzDz5jxdRDxvZJmmfKAE1qqg3g4Fy4HSjq9hq5c7jyDIbcow
W+dceOfGmLhYQWLprTYtucJw1Net0YlNU/N/a2r9yayNi10R71Jr3WtRI2JA/3BDZUOzLdd1YUOY
ispuX2WNvOCcpv3T6voVXS/xdCNG7NSaiUkjyx0JTw2+j96eKpynXXQ9wQiufhBu4fjC4nnRc9Mv
azpFXoIXWiaWnZG+m8JA7LMuv8l5Zir+0OK8h2VpuTcNBBY3xBLLJCVO9vjkNurbk6p/iEZ29Lqz
B7s1szSLf1rKD65ybPVJ5DD7UunJWZaKCYRvI6ANrjT1lBpIOGhfcEl540UF3Qs3HIagxJTbeARc
m0a/XHqk8gRPRs8zW2Dc3sLXZ0FqlmTCjXgmvBxkuolk12v0H6RMzZ1GCCvW5J3atYn0+CjZb5LC
W2zruazhUvavXh7UTwuyGNtqPPumeTJoVF/IguPOdMFvocXWh7x+0MDZb+xeoQ0l4TzUNMINYlRQ
0LD3bQKzX8h2XVbpCD8N2UEaq5cYRIJrC7S2xhBfW/nbhIztS9fct8Jea24JeYsJc52hulfsCfGR
RsFW+YsGdDs1zbGewe0BSqcm7f7ToVvDR95gE5gD4iA11nEA6BcG3IhPCYeVhvh4yzIwBE7Xm5d+
cN29kQ4ILTITNkLbfVoxAzHPindGzwijTSIfEApSmo5DETLXKW2s9aAvEdWZol3FzjRbxr2KhpL2
y/hs3V1mdt49JXy9H8zlbWD4AFfl2sYjOSozsx4w2LCK7fm5DBKoElx6WE8OWmFi24ywJmaPxtSR
KrZ8aTuEc645FDsneTbMcg1WUPc1h8B57naHbeGukFGO6ytEJqzQeQ09uLDeZiQgGz/JRwNMEfNq
I8EhPYw7c3Zo2HsmRimx8spyyPXK2dETYXxsatcmVcFsNlnrPJoj0y10zqd4Ah1QBGThANRbufVY
HgJdvTp2d24T6gXNqZZStDFWpZletLLzCLtEkgG4w1jnHYaeom/NQ9hVRzODyQyIWEMIuRKy5iM/
TcFW16EUzN4Mj9+p4EJYNAM1UVPoG2+Gq1+Vxt1R2sTUw7FI98LtYNyoZgcNHEGSBt6RW1tt2BNb
a1eDMxhDdt11E8E+s1p8ijpGFngaiOmTD0/hGi/QAazMnKRXoBsExbEG3i2R0KMjy2NOMM0qHoxT
DdPvrPDua8Oc0N6hIRkqwqCsuf9QQ2Y8ASC4813VU4CX3Ue9wVCMO9tfbIsiYE6GZXuhCmApxl1G
Ajh7TgrIdNgYImFZPSjUy7I+4bX8iFXUYiZL/4oGrIWE6kTCQzdsWPZvbQH2XdMJfMuRHXd1f241
eWjV9Id3x1vLCXKmY9jHTnJCx7W1kxrTXiNpGR0xB0L1bAPpniT2ErvYe918kinrT4WeaOfAY/AD
MzoovMREi+uvsmnEfgrH/t63FTB/6IIHR1GhEq3NnK/UKHMj7Z8dNnC502bE1DO4R61czIAL8zxM
/2hguBss2zqrFhRFF8ZPU5BbH0tkj0V6sSdSBg1B9QvAlVA6uxC3TM0/Dm4epIbIdWcFi6h3tX8O
uyUfhiYOrSBn99rFx7pHti8pak7M/4fj3FlfkQA+PPbo1LWReI6YhIHVxCoKULjIC2vbjYHpt138
zLyAc8kNj1RyUEoVr55n8qL1MUwgyyv/9en8GU7Rdgg9aEbIXvSpAiVcd3eeUAT4cMTqj1azjd2E
PttPemOhIbbNUVu+yHBmxv/fnxsy0DM8TMVTO7vuZiEI6paVY0zlS+h07EAtHXWxOdVXhkjRTenN
3hjm4ehSXhy7Lj9TC3DYBfwtWnYYp/NccuiWBdROIiWZTXQAujWzsrceAmjGtalgWoN8Qt9MpBD7
OeENBpGin8gWEOLj00lRcbLvB8RZbXoUTbCWl9QveRckiLDXiPd2zn5cH1N5pA48NQWVkTln/2YX
+8g81m9Dg+KPkUnIu6vRrbq/JWr2oTAQx86oZIUcSTAnjSDUjiMq+nWiWc1FhYsZxxsLcKPIg9yi
+Cq1ILlLvb4wCz5j7lg+qYTuCpiYp4hIjHloJ5APOgVFbLSMODz5mmrmNoOAZCQI1i1jzeaIOUPV
8AMM2WvlRbo/AwYy3Tw/1REELxPoKzMDtUPH6zOAZDcxub8giY4pywoyh8UpdBngu3G6aXtGlSDt
5XpuEhbImUNIZY+5TAddWwW/mF+BhBbs4ajlXrqicXgSK5091ISdwwx2Uu/CS2OB/WiBRpQJC7s0
HI4NSpMVtSjr8ggaOU2/dxmAgrKs0zgyuouzhDyrVJ+PnQkCNyWZYYYYsJ30jhW4SVyGZsDlGlEk
AmREpDfAXANzDLyf8gP7QI8Y6t4JJJ8TPkBUXj3rNoFmhhtzmCL9oBtcorNCsdJURCi02pFMIpq4
/hijQmGHGf+bpn8ZMUB+64GdKoDrNllubdHQEOtILmihil2xlMCaRFbQtT3BXXaIyuGtVz2Y0EcM
KfpD0BjuQ53oP1neRBh75UYAIznB2z6iNI+fQbnZODJh1qjSjp7HiD6gndorLjRzpY/ndCi8fdiE
5XPqAC5urQG5eWSx0udce6pFHD3FErH1ZGIFSUJ7FVZOdLPLYRO3o7uDPxhj799wgHzWev5AHsat
RJ1KAiwKw8w86UpMTyPFW4Sn84mQhuEZCaRvK6LNarPYeLJskJUYfjUn2ASJLjt7AiKf5AxGdcvN
LeM961HuLg+I8ez20Y5d7VFH9V2qxji2ZvMbclRC7IfVOSL0nEfIU8zZja1wGcR2CDgwicW70R11
XP2lh/UrrPYdSrXVkMf5xrOq/KUbklczjICL6Y67nerWeQU4t+5S+cVsoMHyijZi0Df0lw6UDCYC
XVW9WX9E3KUslCjJu7rBcBrVEGgBANbe/C3JoPoJSLNhnYcv0WVeuDUElhD4BpTLHh9ipsRbsFDT
1siRdvbcd77u7tNoClAM2OuOmJVzmSRvKOHYqKM4pb2gCBEV9NnU0k/JFP3IKfyq+yS7uAzsCIGt
8F0zZG84D1qijKJQPmKz0U6RjfR+1MP0eSJsF9kmrqWUm6vNhPNiugrnM4GsZj+9t3bIg1dVjT9L
tXU6Uz3andgXuk2uoCHom5pCPAdVyM5MAl1ZlP8Ev4OsLZlaoKKEBJPuOHCTa8PIgy0FMW+RxYFj
c+EP0LmTkBdJWm8iJADbGK39OMUPRP0+272XvoVmPu3Hpfwm2wzHWlrsOWhZ8sv2KbLyxxEuCYxm
7OnS9tZC9NRuHlR1YkNyldiHzCblZ9Zd7QocEj4AyAZZ/gm6A/oYWigpoS/Fo2Kbk9H0yv8su8LB
FJFOL7Lox1sQgxmIzPx/7J3HcuTAmp1f5cbscQOJhF1oU96RRU82NwiabtiER8K80TzHvNh8YEu6
mlAoFNprw2A3u8liVQH5m3O+cyWanqyzlkUJgBtvo4JxlyJpRb033FSGceLuS8bpDBMI9ftIUpO/
kRM2BocOBNx+/z1U43xIx9jDFOxZG2S3I8JdckqhixAamGn5BqvylOrgHiaxd6NNFnQqzd7M4DNs
OuMwStY7QV/pbSXplRvbgTBRSXEW0y9U8hYzqyUlnOgQTPnHkKS+x0zxLoStIFyk7LaNqs6rGONl
JYWJmBL6yzy94kjrQenRtyOmQLiTnfMDvBR9q+Hl05BwupjVjamxR3kelBurGsSnTM17ivn5uR3D
BdERb60atHMSBNNb7LYPZc9CX/QkLXQlAA5jILWOTXC5azxzePZDB/Qj6UK9Vcxbn1U2ex79LTlE
UW6N1zaSOJ2DvHlIpz1wDYzZLA4fJil5uWCunUKh3W3YNBaXXCfvVGgzhfC7+SZKAU0Z1TOBocNv
v0b+J1UuXoamBatkjdUV2910gBTAOLp1MDRDlr+mEQYxxgDlRwpRSqHz/B0O43vJYPQlL01Q8cyO
RzEW17Kz9X7SkXu2yxluvRV5h74s9UX6l5zi6DQoK9ik8zC941w5iSxpnjskxSu/GpxzKz1373gl
9ol+qHdO7cp9H1s2/XA7PqEVADPPav0MCD+m7KeYMGx0JkbqsUseLPdYuY+DS2gZsrdkXzUdlbbR
A3wavJs2A46GbI/chLzXT0Q6gp3kPPrlZe2ves5fPFNGz7Vd/Wqpth+XkMh8ud6sGcuK1UT9B/FK
XLb2RzOWbCc4NU6kBBPNFBhvWBzipx/i7f9HA0//NzQwQF0Yyv8HNPDDf/x71X/mSd3//sf3f/y7
Kr+aD0Dcy5/6f/zv3GC+119usBT/lHBVBA4C0/YkWqj/yQ22/mmZLskdniOxfhCR+G//KEqCe/7b
vzn/lL5rBoEvHGAwrmPxJaZky5cMIf9pO47rBX4g7UDyxf8XbjCPwrP+KziYH23ZwrbIh7EsB4CA
+V/BwfGQjl1s+fFKdQ3QwAqF8uiFlDtqkRo0YEWscU6OqOABm9USHQoZIW1eTtTYxIcxbN7EvvUV
GIwVhNuYp9SjMKjtiWgPoy5OAnMUFpMWFmJYjgBCI2QM3eSwgIHYHgTGNW/7PVwxanTbAwdvZg2r
zwDAJzt3BPkkISFNGKivkvDZyX0HAmgzbwgQIVUYKPDp5wNovPoUTBFTxF6zIgXxIfF5ZKk0d+h6
PyLVuAhd5t/WBPqeO399Gpb/4rIwW9U9Q/UJFtahZD+BR6KC+Oj86SH51ngqYof7txOdZGUgHMTo
+/dDUjRr2YfeQRc5eT0TPM62m7dekgzMW9ns9hkXr8BsRqLNMONJx2PQxppcjXTcILkFPE/TDplc
saalQb21lycnoFuuMLP9/CEFLHn6+Yws+2s7Z2JXGqI8oaWLN52HxAanij4aeA7xAB1mRE5orseT
N6pfpmITmnWDvbY512Xm3lmR+yLKZXQdfbC/YRmKQGItOLq9gLDAOGVSIrOqWknHCKFnRK9DG85I
emEFxc3DZLFBnJXYEvt6TDh678xuX4+FcQzH7qyrKdobTn/1O6IUhYQ1wqzJu0hvvCuIchWLsgMX
54aJnnVXZ+gj+FWIRjVdueqaID8lXb6dScRelQ6QMFSeb5Py7ufIW6Rx5Lx5t4Ham2FMB8saoOHw
2iMIDfZpjtWe52eDxuGXh1ZyH4hsq4aa0AJt3yW99TtkLryOSPDaZI+HxtP2S+UOkDh6iB0eCUog
G6st7rVvmVksfMrBQR0evRG4c0clidKPvFu6ekYdYY3G1SZAYj1ttGtP6xwh45nIqlu5YP20iGGx
kc60NuoIV1P26MYV9tugs7Y9nQdqxHpb2xRpGSzSjtn7U4aHZK2i6bsKMgauw8xIklTy19y796eF
XxeLj8qplmDEQ9QrhLoFFoIcPggSiWMQVVvTrN4a7Xxh9fJXRC7/clqgFnjkjth6D5pbADSJnrV/
qkgAwW+hJFW+U78i3cWw5YLfnlqEHUZzbFxEp5kGIwnyhvSXkDbXaVTOrvic4OEBkUZYS/3CVQDV
KnOZfOA/qweHrB50uFtiBmbg2cNMXCZOu03sYV+B/ZYuDyJqrEu3NApeQ0pRFDsvg9vKA1t4xGRE
XUwZHnBUt1ioKQfclna9lX6zKmo2TYXrPBJLcTvxcvhlZBxMXdS7jERRO3feMXOSnPsMMxkxV4+8
iTyiQ+HPLfl8qIcrx/yMQ+O7A/j2ZjM3X8favoQVWSHekuYbUGiyFwjfK3C7K4W84iZaEJrgx+dN
MjQ2RpaY1LgpzLZR+hIk8TOWleJcTD2gUNe++j1RGAm5262Ybgq9iP5sXvfAHzPGtSLcZy5I2tgO
7mJMP2IeDkKihCiEnDZ51byaEzuc1vS9PdjcbUVOPPmn3Eib2V/bZY8RznvEwdzvcP9w33O+POLA
N0ncIhYqiZ9LAc4M2j/0iDf8KU0pQfCVTSFWDxkDYyV/bgtP+Kb1ccuz9zwSK5Bu0N8yYq537Qzt
dqwo+rkh00Z3ziOjny3PDOrhvCAfDTxz41fjatL+vtMCZ4JrjhwNBA7X4oAl5pIKj2Q1Nl/niQmu
U57IZs4vsqmsrTTbP+booCLRFqwKYa/NsYJjK0AbN618bvN+qxHIHxCXHyVD223ojOdsgZLAPjMr
ArrxgrUENJzz1rwGc6RXZpq6O8QfAjjZIVjCpRF3+rhvN3giSkQdEYBHB5wADmAQ0KwJY1yeTLnf
s05+RfMeZbmLDsh6tUva/EkWj4FcoGkFEgbDY3tlcfiULZg+S3c3YEPXOS9vWen4TbjJTWDa+zlT
3h5u84trtliSk+44hCbXXQZMwkCxGKmnIp/FlgZmB1kHwlHUOnSQXXtI6BbAXNmvnCn1ARXjLg0K
wj3hRhsyJwFZ6GmNU6pi7komhJXwXOApz5EleiIkcKycP3Pxuy+/Zu2/y6g2175GmDZ33bFHzsxs
HvxE9WCmJAAt4iJ8iRDNwscmwTxkVvLLG3ton5Y5rV3TTk550T4YTBfIFV5PZeasxx6pi+2L9zCv
idgZuFno32GI4X7Ajod+LtAoKYhvDm3yT3B32LvlBFTS2GeYWhHFWESgdPqY+thRZ4VGtGPAU7lX
frK/tdPC36VGtKv9AfPfAN4tBw40kCggkOfFZTIdnMH7GqX+Qhn6YmVC7tq+2SwPZRizF7+w66No
b1ySrrexqgDyeOlRB43DamDaMJDEzZVDTRkRpM2+/uVp71uzzzpULdk6WXMHN8Bd9w69lFvBHqSN
nmoLFTuuBDwGBT0jB6iV5/4NnC6JTTe1xZeq5bSljmIg7iq05DF0ibTCpChbPDksXsrAXFXMC9bV
1KaYFnGOFSMLJ3hcX/h/P9OOtVo9J932rCNE6FQoNe13vRURmnEgsnip2UilwCHWUALeNJ0+pZDJ
38zHdJTNrhqxbtfqUxvsbRizrIVisNT3F91D2AENUW9blxh64CfDKiDAQQCcXvtymU21cBnj+gCJ
ZsmHjq9Sj91dFPoraFLdKiPbcWcZzNRM20g3QTPjWUi59tNS3FoVs+i4KJ6mLoMWJOF7MTvu1oXx
lDLfWqmwNHfCrRxUSdiSJHxYNB94VAUvp0+n16M5YIOq/6QZzi3CJHaT5dxPLcl3oYGYyWdBgA/b
3pvohHiv+3hplnfZco8XPB3bEFe+ZV8hy6ANKcF0mNEDlWZ5hOz5pREzwQScH8OJ0N9yhPNRcgwn
kEgJZWcu2cKLURiHVm7LBLlSkGoEOXk1gv9DaSIR5GLzualAklgS04F1l458yiYqt9q61soazg5d
GN00epmkMtpNElnRxtUEhjVJ8Dv3GG93SX+AnnaTGsUT73fM4Lm1t8L5jWCBYZfitu4QiEq2kC7W
laljOz6bsMNa7CErPRExMHtIuFXb3bkJ3jYslWz2UlneEMHxmgGZwhkT7aoa2kELVbTKHwIrwgah
wVSZrP+HuhTntLTfheMcuBWpgwrOIdQcJqSbNGVbAGgnxbSjt1J6RwLpjm0MOBwCGMx9aKn554Lc
YI2yqkO62HAI3hiX8f7K5y2mTfyj2LM3eYMwzXax/4J0f0P7psicQIfHbBeAftpCfSED0qOXOWc4
YZsB1Gez7KQYMvQHMXKRGAMAkcFjy13CMIu/AA6E3Ci0vRF1rE5Wij/nyciJfSoCizhroi8FCnEH
LoU9IApvumItvX7Xukm76g3SOmrqqGJ6G9VAYIUx/G6mo2a5Bk0E5nli1fBdWAyF7M1OrmtmW4/V
wyokakFBodxUaHNmRniFbVh7leJ+bM5y0J/zOO+AG4K0o+xc+yByQQwgz0eLayMfX5F+luIlw0Bb
QOve5rr54p088ugJeoyzHu3/eGfqGRo+/LWdgI0zavcDPt42knG36wC+bMxpNy1jmV73b67Jvj1z
bMh9qr9MVbuPXTgrZl0A8RLVU4zukME8w/smQiLqZWO687sw2XnOuzv0uF3us/oZCBMQd3BX69Tq
d9bg32voHqsB8t4OsBNhaJl5TtLxQmqlc2hqbNLwrJF/Zu1DOytASt14A+nka/alupZl/9l3jLra
wBTPoXmjMXAzuc3c20B05KvOFuEzQZZtQ6+R+yoMkRtjml97WFxObVbBvUzZ98L2vMlBM+5cQLq8
qaA3uVHJ1ZFeYszWRLRCze7iN7Tj4qpdMhjibrA2cm7VEfmUQRENRbJWcJVsLdV+anp2Y26Lk7/I
vjRLrzCtng2Rjp9dkL7FvIg7HZD9VVYBtq3UeI2Fdu6jTh0bn9gsKQ5dEdAxEPm3HqsweYhU1+25
xunA/DW0RxPSlVds6DHahyCLf6kMC3DfUNVoe1uzWPEKCBp4scljzRJ1JYwsPmsjeGoXb4xqepIR
kuba6xyVtv/bCIb6VgZ7yFnzlfUVaxSBk6cJLkHjLYJYpFJeLbo9f6QuZUnMfoO7TmH+tu3K2jA8
M3DtNMRnNsXBtincgPxM91N+OygnfRyKz37WvETljFWs1CcbSi8GxZRNS6Cyk0p+1x77krALPJS3
rouP0iUpADVaRuNZOrg5+MufD3L5bBoCXaNsSOyLCQbtf3zt7/9qidy4lDFMGD3XzDoHhKmB1OTU
//zlz5f/9X86EQVn13yyVIpr4+dfVL5TExTGBGxt57X1v/7nvz+4IW3lDEsOddLyL3++2Sgs/n/i
OcGqhuf699f41yP++ezvo2CCX51CL/j7T8yfn/vz5f/+8H2IQoHXI4xdfpGfr/zrgf99mNaEjHlM
5+Pfx/Pz5b//20010I9BVH8f1b+ei5/v4zIg3NSts5jLkc51BsBDlsGQKF9l7b0BqUR2xdfXVcfx
LSw/YRM63cRiOIwIRlaWEfq3QYZZCP0tRJ+0WQOrMJ8IpSNS1dYTwfJuekgiqH0qiK9jAVuHxOsP
6B9EXT7PTKavcYAprKMLKtu8ule9+d7GXQ1FgnnzYKL1+/kQ2tE6xSl49UoruJc69G+ELY4/XzN6
JDIUEqQQDj6tf2CDqXU79Zi6Q/owVA8Oqis5NB9BYImjdsrgEf3Su87yz8GPK8x2oNvDIqbG8fFT
//xxKopDqjn1GtPo9lVkNE+a3OZDOJ0UneMaFYV6iXD571uXBa4RCrXpQ5qoyEjFuWjIiJxrOT8M
cDG5O9334JnXQT1bEDpGec+W/9hKxqU1lr91ltBPB0F5pYw4213r38mE1a+2EagnGd4Y7CYT83By
qmVXgGZ0CR+3S/uDHNd62ewZYKOVeMFbOq+z2WdhjcSUYfCray4Ro+4J63sAQZ9YJYZ6KQZnieGJ
tCtp84x4U0qGtDWwXfTd8m7EYXFDPm/PtCW8q6s2eemzZN2b8fxnKMz7tghp+Gwwuh6Wf3AR1h/8
2DAdyeLWUhjH2XXfaKxAlZTiIxnF4pspyGhKByTonv/HBMvMdnWsv7qmuQYVmaqBHheUoBEQ9jJZ
SwESbxxQKF9oeJYU1V+qbLcDQKk1DkXrak5pc1SQa/eA1cW9G3G8uRXZMoXnkdodmrc6SfVvllB7
aVrvPp3doRKCqVIFhcrGp6fwF94Xrc0aD2HAqrNBP6Bp1q88K1i0DOtd1GgXS+RfxzyJ9QvLpD0G
fiKSouSrmgOYmTHzlrTATzEWl6wsy6syYnW0OmIWRWWVjzLLQ6Z0OBpwGH8OyniqOtId4zSlW+yp
Vosmvod9fSzZ65A9X7Dj8qQ8Vz5TR9Wz7R3r0QIGbL9lftPvCghDJ/I8vzOk51vVxtB2cwoJIpiX
CpBtI9wdExeP19fupjKsfklY8W/95QMBvc0l4bVounzeoAXhWcZwdhGtO25bMVJUOFVxJj8YhluL
qmSa8reUy24PyGo+W6U3nX8+C1KPUQJ7pL7mXp/Z/N7o7H8rh2mG6UlimM0uvkVOexLUi4KA94vp
PNa2md4IY+3OcQAWK6Y7Dhc3l6ahazuz3TjcN+ouHu+7gByvEbTXIrp/GWfeVbEB327qqdRJqGwu
nYyBF8w23hTdILkTtx0wU457Vo4znkWE2u2uxZGZqKm8GSonehRu2xxZFZKikExfWNErbK51/CAb
W65rcKf7rFTDpRnqu2bEuJkS1owzoX3LmFdt4RcxmbLT8jDNWt7h3sGsN1Htp3aQED6r/S3veXk3
2F6ATxFIiixjhrRDcTs7E/02C7/iVs/+FqlEhCV8yTDC1L5yuhDTfl0aO8NyXq3ZHklDQK+/UpHY
l5OqTqMhNCAa8aoNvAHGRF4CyTzBY76oYLIZIjAKjfCRVnRBpTnbzMSDYoz0dkgfgl2DjpaEkdd+
4QMbMWTmph5d2LU0h3mUvvdRnewM2GxwgYzHIc2ivcbFsc0akPWZRD9vBSWJEQxgz4Xnq/1ozQ8k
qRsnY/nw81k84EEUtQQsU3nGqTC/tb1QGHO/3NcM2G56BZOHw6Faa6XR5AFs32MZXkP5dnj/ZbSh
Utxh61q7kkF8MAXASMNf3jDkW0HA1E2YyS/HHhlk+jnWHtQCIWPIokux2C3pysJ0cdXA7GB3ba9M
bgeHtrN4axTjiLo6q9cyVc8Qsf/45SdCH3GTg09zxjneIvj5prsbbofQKTZhr9NNOhrBpbcFH/I8
PgAluo8rdz6lywclXZehUwi2jUmu1bjeToKQP/cwI89TMEQnXj/g2rN1RrSZ7IsYdaNbsdflE7MR
9lIo7wFzthcpP9EtDDe8G1kle+rWo7DaCiO219XsODfpW986/gmxiN5ZovjVt8jAavfL76qjEaXQ
36EfJQmSdQ/KE5oX8kW01aMNxYM+pMm1kTxV2bNwAAR4ios5JtrBCLkltzelp+EK1PqZtDb6FEc9
mTBg4BEzuDGd+n0G8pzT30ye9UVyk7MdNIlYFZNH5lPOIZ1qNOGaBbY+xiB8eye4TxafHnTzRKH2
DaOepUWafCs/e1YIEFZh0J8rWjAt3vOQIRDOzqlal053hU9A4Gof76BPk+kCzNQCKLLyWZC0GJ8R
1h7mvnzEzFME9h8HB5WbvviYNJkCA8AFGzsyR57NjUS4eSB5Hgd55QerNMADhAEHCv/b8tOJBoAm
i28oZftv5AAmsoYOObntpuAOVqncGBljH7T/3EgmOgKbN4mN3Ep4/olg4DuChoHjlhzPbjhsG9jR
66CF1pWAGGg5P7Sp1j0nk9m5SG51eLQc9rECGTcqYFYpmBm2ooqO3TxeHd0+ugSt0iY8RugW574f
Gf8HuMdYwlsWmAOZ1kdoS91GI8J1oGig49JLQx6yymHOn5NXRM7u1mSyfBt6/blcTt0IQiVjAfuF
2SKogBpBhLgwDe4v5Lut2kTalKX276Hw4F3kKAig0mDSZmGxqkdAusIJnhi+tdtSPaoQ3lAmrD9J
O5zGxuDmXByJJMfVOaYvjh2p9ZMr3OCqEaNsEV3iGpgeJqe4kWlDH92r1QQyGA+Vf8Fkghpd3uT5
fWDI7ZgNRKBbiHQ8hf2dvMvXwEzcrR3OMN8idY8QfDiQ8MPAriILj+AjLO1nymqMBhMMXq43I5Lj
RZf1dOlr36JyencVJJ4emHwwjM1DnjUHFtAsHDInBXtfXDunO858q4aUo5VAcojlLey3iY/iGxAO
DKJs3S5qdSmp4LKRUYb5VXNEW9x+LiWhdTzaVd9Dn2oHCvMeDhoLSSZMpbPAmqAgcSg7ch6fCr3v
eTinOhrxNjov6QyoWcdMGvIANwle3HF8tVMVHwTTdQY19mfd2Y8TjZwRbyPluseB9mzjCC3WWTVg
x/UYanJdEWO28BPaHi4lu6iteqjkoPYhZ0nlYllnkojBkqXvih59LqqLKD2Mxt0SEKXNX6CXHk1k
UFuvGuhTvbw4hny/dUbE3AYfIrW3PDWpH7ymyKracek1jcTezqgyIcwqsbaE0CflQytNJZrWuYoP
I/8OX5QizG9UcIoQR+JnHaOjyOovI0v6O946FpkM9m/WesEqIHX0YDHSephN+cdIOKUSk8GVoXeh
rqxzZQXkdDUJYwdqynMnmxT9SJAd3Lo6428BZZpZ0U57eriJapp+TBUdGJBmuOW+O994ru2uSa0J
dwRNJXtnQD6FqBGvKu8jIXJeZZ8zvVIgF9oWRlkCNZMjwx/AzGRB6604Lc+tEg9QBxGX8kT+ysPh
205sxOSJd2qi5pc7MFFteguJr910m26OL8g7sbg7PThnXhNClhF7RWTQsL2q8U+AwfNczJM90JdX
rTF61UdiffEvK/lio487FYsFXMXoVoIZg+8MODkMuI4lu+R2YnnqI7HZIEBlFuLlGvmw1bC9Qkmf
yECs+7xLrhFAgLV01IhrnfyOahlxctdmFbnKcWdt4MlIROF3gEn0qsKUvvdn2e+hcqQ7ZeCLp3wJ
2aBjnmstrHZcVCmH2Kph8r4J5/S7i8uHHOf4NaunRXvp/DHd9KNzCfIpW3FwNc9kXVVPtj/diFh9
tE7wZhnqAnGBEWAJKlWFGSSq/iZyNVGdefHgIUBbY0jGgJUkj7wpWJo5WXVjpYvZ0UJLd52bmtQn
ChOWVf7W911iZcn5AZmANaxIHIgEY3ATigLkvPwVMISITfnGQNsi5JzVbgNTY9fVHd+ZzdSpoyoh
5cY/WmrIL1Bpg3Vt6mpDFY/AqzeAq/Zk+iSkwfBQu/pkGhHRVE6/z4vqsdTdQ8pscR794qS6/EM1
+AlR0m1NCyeu2d8Ng9/s+qBj0mvSJZD0sM0dK16rVriHeJ6hx+g4WOdVi2ssodAGl3lfZrJYa8Lw
uhBahWUX3zNQZs5lAnPgzGxcv1KbsTXuajNbAJQGjjbAFV39OXgxUQyC1aRojWOMOIe1E3T/gdfM
7+yv2JlWTtzi/CizU2poHgyFNRyXFosPJf9xBPW4JSwv2fRpgCdG9Y+yIBvJLxJkzXNi7Px8U02c
GsoqtwrM4cEjFm3VTw7IG3hYfpB84IHbQ+TbS8TpkBwM7jgRz7df/hLx0GwyVBQrcwoJu5ty3EiK
eGf84rBBMQCrZk3emssIlaVY4kOgWhl288x0ccSxghs+KNW0ZXmb3Q4NHDgEwtktdzVjY7fY9SK0
DBYXIX+5kOX3Zk5s6s8//Pnw8wUrb9u11w2AoPI5PA/gYlewHrF4pQGVYxo8IoXpD0VRLFGK7GxY
vpvB9OFkaba1mA13cZshvCPnGF7FpzTQxRstDmMFJGkGNmhg2w1G2GANE18SEF6D6awXdH8eDAcX
we3GSRA0qOHTgjezHpXprIKSQX5vE9pq5jBvDKjfbtyTsjMWtLUxDKYCJFodhlu7QEsno4gfOtRf
dCBYRckDXYXkU3DmE1VfmM5LkvblNS0iAq/jEFqEXputIm6+ReoGmgVJqsLBObsaU1oz3TKu1AQo
y0tWmeatX2NPEclzin72kDe0D8ZkXGUCNy1NevvQg658qISpKeg4JisqotaW8TVlLK0USu2hUW8K
h+1D59s31ZwEG7OVMBqo2IcqWSO4ECc7lI+24tINUkvB6noqyoi8nJ4SGo9t3WMrXCjpLMEx24fB
BdjmZ1Fa6W6obG5xTXkn3O8MvPTOrthVs7M+O6FTblEzUdDJidKuj89ppb4UqzDa07vWatHy+djR
Q7JoJtTTbFg2Oime265+G02KdqI9YaUBO2Sjf8pqOrl09O+iUb3bLWJ2V+yAXDMbR0oBziwVS/QQ
uNLyLWZJFVfjPqzIB6gN/5eVvkFDvlqp9UdJJqyhmrcQK/AeZfaj8Zi0hF6lMb47qQnDGMr2Eb18
tSaiaNf58j1LsSFyXFJuwS+e6+mdFQQTGec3fo2HVniXqpLfio0Lm4HR3dRwFQY7vlWuyHb+iMMd
He9K18lzXKIEcTVJr0F57w7TC/iHQzLMvxGDw1TyFibVdwxPyE7NixfWeIIws3o2EC3CyzkHKQuY
n3TCfHE9ZMcVAnJcdMMhM8KHPJe/U665DRzCL1dEzqax1yxRwiWQjditxrpTrQv/iMa1wnGepcEH
foPPtuMmW5N/t2ILvCuR0yOAGLMtwrByV0Cb6FwcPPsR/3XjW2w+RxFuuQDX0QS8WjrfdIrjJoLm
dczn4WgNEVmJUGSr5Vvy8l0Z9LwlaIRXlsWeyHHtfJ/TX62FrDed/6emW2DDwjzA5beZij5nTBLN
G9eivDJ7ydXXZsEhmwKmcsq+EEWiHiaq2MrJwSirod+3CvuNLfDEhO5rNSERiioGhgaGHtbM4por
RvUAz57RXPo7xe3KOiXm4K1VXxkvyZT+KoPJ+z2R1ob/hXNKZdMV0zkAasb5VzGY/jGRBVOJ3kwQ
0ShjhQLOWDlRbF3wbus1MxmSfsv5u+q8+1DPxatvePPW4lDcxk1JZGeetZdApGDHJ69/sj1Uc4Dp
ukF0T5MdkdQqXe8IRL+/EzE+f1QL1bfeeJOtvkkdh1CoEENE3GEKkcqtkXfGWduke1iJ86EqHzIS
AKkbdqlnh/St7xYYBbKq8jUVebvl6u0uHRntiPFhIww2CptRj2c3pAiN2PC68SS/vYFq1XTy9DHK
iZ7LlkkLEpzO9u99jxX1MBw1WrjvVoff9uw6T3FrMCppIvcobb+/I+JGoWQX1Tddp22Orywk7luf
Eq/MWvEyhTPjUFPRxwhwo9JpI4j+sb1z7D5ZOyVulHaE2hD7Mt5k5Z6Mmk9Uu+yVuIPejh1JaaSz
WVtHK/gKgp6/j/v+yvbF3Y4+QXEA0YcTRBtF/1YbTXU7wIU66Dludwbrg3d/CXXus/QNWLF3KCTj
TZJhzn2T1jBf0cKlkTpEHru+ZoR/swCVsY7z2JKqP0V12mLvSw7CzO6NbjqEIQT0sTY+5jY9JvMt
Fd25C5z0ZHX9prRxzKAJMra2bm4KnAQ7xkGgd5v2MDbqtkEXOYSJv3SXWL17ev0i4gxzoh3O5VVH
Ttray+s7i3nbje3N6hIR4Lq1soT3a2I9EX/6a+q85Cwq/xxErX0yMvSS2hZ7X7VPnUj3qbLbCzgJ
SI2DRJFY7kdMnPj6qoMp5Sl3I8RicMgmx8Czp4MbvwWsbAbWVykEEUuF9dTPPSL0eWAfCWryMqbt
Up8CN2YerC7BjDulJZWiJCJ5UUbtC6Rw17oFRdF6R206d9qFZR1Zp3msPjCxa1G/96Q0qhE5QY9o
Jm9JXmHctFITk55AxztHxPzWgf2oJQoIAmT1tl1mOT2TVKJDGwBq1JewhdthLUf5xhA1QFfWDV56
RolaATGJxJLUtaCpvPuYABx4Znzw4Tvs2prteQ+Bwm7s+n4GLTLbeKkSPaApZZc2Q4VAZjidQuBM
xGIzB42CbZ6M9a0rn6D/mIfGSW9LzTLZ6MFqYvxmBj5/5JaIz800hltPueQ2j85rG5H/ENjoeIKE
sL8E2WAKPyCyGnEvwAUQA/IC644qI0OxMLQ2saD9JmzcCrMM+iK7IgBadfH31P0KwrrZCtaT6we3
Q4UOifqlBwNzU+Z3csyNI94RDMp6FVuOcdT4gs2ZmB7CgwRXReJsm8SDug6Z7KaEcsG23TujO9wI
Ws4N5OFxmxXEQwVWg2F9QKtROr63QzvQbIhzSUpEC3ERYC9zmb8h1yii1jgsa5ceSHlOQbqPR9Ge
/H1lqhzTELAe/owMHa+qXYl5Mxi3nvS+p7CeHieXJZjJlnejMeEkNT5ydITBUzD1F+ppVvLCmRns
yHZAjpYcq5jUB4Q1DnfLcesMw6Mqdbn1OfUzo582IpQNKCf34Av1jATsFfd+so3TBrEcS7T+JRow
/kQuaUXaw2rdEYvS2/V0SC1REnRlcGtDo1LSBvQTy29CH00gHxNHwFi0O2ZL1zi3n3piGnSLeK+J
TFZ70P9s2Z+k217hxHQnVe3rblGPBJfaJ2D6SSMKwZvl8Awg+cjap7CQb2nlh5e+aYltmqHcOxrs
8gDvYtkVlIoWg+E7fQZqObbH3d7qKePCDta8GElUd+XMZ5sgLr8NPPJgmI2zmnqe6Ew7R1WMh8SF
KeNKgJaKcA4arkqebAuBhgU3TYCkxK+5j7ipEEZkYm5x74YMCnWDu3uOUYAyO8UwP/wnUWfSHCmS
BtFfhFmwwzX3RaklVcrK0gXTCgRbAMH66+cxc5hLW1tbd7WUCbH45/7cOrU6+0nI9AC5oeVg4DBX
Fn6HfRBMtctw7/L/v1hjC13DQUIhjx+BTo7mXUym5MmjQ0gVpUdgZIafZ9R4EweqIzJ71c/Dqy6S
cp2Nyt8wTBoL/7dabIB5iRWjVnRnNaJaOnYEdUOtf5qiBSCnCBBCcYLzPfyL0ISgQ3Fk8zOPVb+I
zngW1daK3WPMrIvrK5+9ZNBnkwza0lUdHMAgbPAzM5yv0qtMs28jMJtt3xcT7gX5IuA272NBopuG
hyffJXocSR6xLvUOlvz0zPyo2jK7lmkCbCpINg1wUurCLgUbOjN23oMIs2pT08MO8t8gX1pbWy9t
5KGvWywKKKuNPkcTlIaRAMyqLUNagzkRFuHUrpjcFx6Su6i0fRbRDYACgIbZ4islLOTW10UMaBHu
p1m4gDWqfO0m1b3mtLMeBX6TGSdv4nX/nAhIT1gXm2DqSxA8PGZzCQFDlB1S0l3Os3sqmLOBvKcv
gCH/ZRyiY4qeQbqTaUqnJyQrjIDAr7OD62CwIsNN7Ve9eK6wVZFV36UwYI5O6gcPhp994hr7FkkS
rmLEUIz5zTPHmHrrdr6x6oKb1eIpKHC9pwnuOaMsL5zc6aXqADgGlyQsOBRm0Y3UA/CPqb75oiyf
0uQnY9SZiIJTdeuHF/S0T+Wm9ivVrQ+OkowozBjYOtC4EM7qyk4MtUv0T10AfuiBv+JJzknh2RXO
NHyzTVX8hTvjwoz7585WjimsrFhksquroDRxb22xyYAXR42xjLHZzhYHTbfkmltwIY2TNOT6Uqwd
wPHEEdJFh4KQK+03LxnuAOTlrsaeQ1531YyucVIpKg1Yvch9LXz9xijpO08IQC5kGkwjaov8jvDZ
VkxW2hfVAzJpwMLlgfmcx/qcJLCtBuDKDLWCU0x8H8p5DFgP+wpqaI3l1qBJAdpHmvU1UwguWsOS
bLPUW91EuH18ixpaO3R4O8an0YOeX8PPW41hANMmIZPXc8M1aZhkVwH/IaF7xVjDx5w0r6NG4ANh
cKAhZOfLxj2GmcNMg0/EqSlL7Akpk8UigNE4zd6VGNcpym7G5MquYG9Ubr6HuAH9OgBnTg8AoI2X
IUwgltPMwnn4mtVjA3IZyr0NZOlLTeoMiLM8jFxcsbeTfiUIHrveo9uwH2D0ZOhFM5arUk0NZPTB
ToWT0at/R4tgWTPSkpsVPLRU6XCc22PseuWae/NTe5sHNdlAiKxrp7yMMeWSwpbgC5Jg3RN13rcm
SP83B4skDokfDsLb2aVtl/vDgNK/ZtDicQ3lGJXPp9QAtxEX7aFIMT05TI1xaqpoZwWYqhhm36LG
vZEB6682Md1u0aDGX55TsZMWM1GMOA4TaJebVSVWvadvweyO20QsC0Bc4/8Z2sfYLD7NEQ10HFkt
C7s+VyX21sLiJ7Ls9KVunF+TATzMAtANZc6mYFkEaDlPpUmNqb4GezkErBpkCVceCQ5MatTJuBPO
27x3wZDCZFk13q5QPbc4OHSNpo4vVcFups0T5cx+NhwkhbJ2OOf33z1LyoqYkd5MM+mDwSgfYy/1
WQX9V7dsqS+MDZu51rxr0pH9PaiAf9Y4NvzS7pBb7UOghmfDU2xtaXmTUGgxr2RbqeCEw7A/piZZ
jVaGFw4uWLhLHCvxlYLpBosveNyJ8T0xx4K2yjb42zrWc5Vb5do0QMjRMtYHEaOaqnhGu5LbaBnK
WHLbWJR31LjdALxjaPVhJK+SCRs8WwDZUMj7GLMpE8BPnS3SW8qfGCfebaobvU1qArtRCZgxdXFA
TzYGA197T6DQHoXE4Bh4fQQQnfQuzIu9FR8k6MtNoJqLB2m8iKGwYRxmC0U3XtlB/A68Ak92AyE9
srdeH5orswtCuJ4q32f5Y1uzxpYW93NuhEfXEP+qLPwiMjuCKzF3Tdsc+uXFjEKB1F8Xf6HITJvU
Fduyo51Q9/casMxulMOh+0NrJkRMS57qabr/97dLXSjtdZrhoPfzuyrby8w+C3MNiQqkdYCmWc78
jrbQOzIl3s5A/dv2lb2js/Wr9MjpCxpj0Z4ewuHohPsFiNdQomi3rIZhqk++25EQCMLqEDAhXDcy
vdSc1S566MllzpdmMDAp2fSslpARpYMpEcXpGjfZldWSL1o3SNHaPSy5A6PGc2bR40vIoajWdQ7N
wyjmr8gh18tg+J0LBoB8f3xRrZ3t6gU8/BybOTqVUT7oubqNdndMe94YjPIHbkPQkAV87byxrhgA
PgTus5kpXzs5l0HjSVJuD1DrubTChdpHjk16KRceywC5R1EogsBKkNh4cpYzv0XhSPjELJ2iBqQd
K5f0Wff3MQyL88j/qmktOpt5U3IDvEUwWIfRcM6hiZpYO/PzxCht60DHL1W5tYMThSWhQ8J3tuw7
/7jA/RJ5uxT2GlfMr2RTouzvwLk527Bg0ENK1FnbXooCXHCG9nCCGemttyWFtOC4VxYxoZUyXyCG
FKvB/koJEGDQdVZM8R/opjwOfTZtqKLDAPFq+FW0ztOICjeDicMszC2VLK+TcbSnDih+PL46Vjvs
4pHVmLOCI+fXtoLFgxMHH7ptHOLC/nYcWB4dY/9VmTzICj3UomeGEktnQ5PAUxHqG9m/Z93gDjOr
DpKaUTNpT8bz8v0HEDvXI3Yxp1RPcHMe4eLf63J6lHXb7YDEUHSf5mtBXSSZQuodrA32sz9BFv24
SoHXC61d06v9bNegCTXGDxrsnNC/mPSIIWGaZ7dALhoZTFKM0GBgz6pzw6X60OTiaZjMA4IBIYsw
+OIqSvGg9TjSTMwZ7TbL6dabLKNTiM3dIF3nJWdH0S0SVZZNU4E8k/4ydx06KbjkEs2RVZ7MLaQV
x3qQoj+CYaCtRsDNNEAoaQ/YrP5KkmDXjpjnKVwwtVhwgrgTySc9Ds+MRfQBDxgmI7DbDpNikxa+
CFdz18N/m3ihjk4xP2ZVdhVhhl+dbhj8nZHYqYMXJt/xApKnLoZohHi1HZC7Xo2UGLfDximjn8hi
tzEF/HzPC4/UHHENnWCqas1YRPl4zwInvqdev09du+aegqkQrs2hRWRjBt5yPcFkN2KTKkFiT4m6
9Kn1GObGdAh+8s7y//cBuIX9lET+CsyO3AOsIYXSj0c/5v1JpH0wS8qFWLtoSw0YpchnDPyY98ME
Li3tkHXFvw9tc+uaTrEUcj4PPUGdoIsYWrakRemK9e9F3N9FPVRAbBQfbQ2pPE4eaTCEldyTbmMb
3NuOcg49BKE9Jv824WOZQzIg00yflwkLHoSe2itVPEzFeDJLjiRMnVP+TyEuN4+VYSi51AM74lPU
jOgz56VVctyaefZaSAArhAz25eKM8F1C4f0wYCzAsD7p8iuLOvgLrKuZJjk0+DlFvxjIbV084n5o
yaNn//ps+BigKh8V2qrIw48qH17YbOFVLLKRyROCmvA3o4hknXr2P2E7r9KB5p2i3EfmfdA+a0Iz
PoUCVNAM8GflFuHJIatB+IwbhaVx7U+ST09ONBz3ZhOtsrm9ItZEu0zN9wLMHAxZts2AfZbJJ1gc
Lb4Mkmog77tfDiRfXOrQwUbQz0PxFI97VOtt5ku2VAK8W50b2aEjgg8weNKHeTAZNajRZlEJAJbi
NKolRsqaOx83xofY+C2NLsTLidvS8AvnLC2Obsq3j3NRyu2sgoz8z8i8g4KXobP2dH2YD0kdnBxe
E/SKdaUr9+I14m3GMUJiw4BdM4eHWo6HqXRxwfrhlxsqemrs6XeS/ldYNu95OhBVtvpLJSQrPMrb
2kjhV3CgtkLCL4i3q3qphuvHD02JwqZNDbUaXZJSbotj2h4BqKT82x3PcHQuKnZ5PSPV+HJ4HWei
sphGGTHhilHy6i+8wUmdppiDdlz/q0zWR7cmWRmM5ZF+pmeQQXQBOPuYUw4Dxu61g05o5cB2WrO7
s/Ny+fbWeVg8RWFwpYf+s21LY5NiSnCMAxjFB0yiHz6bf1vwSxhG/ib96a7rrF3L8YuKWWuaqdbl
VSfr81NwJkQhfAq4l6+JxexV0p1Htz4xNnzBmXjoKcdyIj4J+DYXD9nWcXqGtxdr2sewPHmnSo5O
+6yAauh38p9qxF/CnFfNFZpb8c4J4++OhzBOl90ZcWZpPOP3pSn2j++yeSaRuwMsOM2wvf3untXR
xbCqg8c7ukIgO7cuPaapMF6SMfwKcPhjZsYo48UEM+f0W8rpeaaHDTbiSojx1bRsmOAJIz2dLZUo
oHarm9PlP7MvtvReAUNoaE+SDKr8fBctQCe3HB8mQceAnVyhWMDUJSaLVLKKG6/aSFoMbE2aeaIE
Z8WFsibCtIkrMl0UhEnua04kF1x6s4vwuQY2rP5CbC0DrBFmkOPsw8LSoXfseqrKffGAkeIQ+AVf
GQrjsggH2WerJmww/hOzxg2qKeNG4vQJjxV59nzlhbx1FOn9+JG6QnDDTl3O6wBjTeUiPoT6nSnN
g6PzNWOw144rbGahMlMwChxE35toWCD9/qORuPF2EsFHkEF/NlnVGWQmm8glv+2F7ZfatW18nYuz
54sLDpe1m1N3pe5dpMH/zowNeFs1Z2LSxaBwVXuyNa8HgtSmsg0DzG3HwCAWW0DqjD4p8hgLTjMN
Zs3IVSfnfQrE+3CLyOCxODgbnrWT68bf8VAdMyaNXhxc3C4ELVsRnHHad+wyhFs48plUZHBzBn88
NxiJlKLPVDzAzHmWjJbq2L3hwH2FFHBIfQFQny4pLE+70vbeZqd4ymufawYREtfhz7En+eTPuI0s
mpNmbd0nzaE/EfO2aN6LidejR2tf+73+1uOTiv2fHhzATkQc4rkkw5SZ/04s0evlgNdY2dvoOefM
KO9wldBqs62iNpCih5aTPpvd0FH6klanPI++/AZV1NBnw70DKT9ql+IQQiJRuQ5SHCR5sThljC9R
MCFsBaPMPM7hqqsnnbCpTyW7FrBkKwsvc2+ASxPhiafLTPSZIuszw1tC2xFhmtHa0Ml9M0Xxh/TM
etkWfPq45rx410XkIQm6mygPvtgP6zTmNWGfYdH6KfPgXpEQRPCw9yM9zhpldUAtS/rhwZTGhxW6
5Taq08/QRZkJ3J6zP4xL1GxQln+LWTZLZ2GxZkk/jFl4s+dyX1v2VnURSYcofCl0+hZb5d869Siu
rxLUsfI3cdsz0zLcpszmiWvjlGFBOrSq/ecW0PAcTkO1oiZtVFgVw6HloszI9lyL6Xmp2CBncast
Ft1h2fQhLd0SlgVIOKhe0cPQQUN2uu4V48IpyUYECpFfdHsbU/q/lkKMevSfuBlf7CYu11UIHKUz
bxiEI1oDyltd7QjX41ueABK1iqRTeIn76JBVAdj8tKaR2qBrChGQPfSvntIt8fd7rQx6oyOYVWJ4
brPqadCEsvLH0nY5dsfRlzD757qM3psMsoDHN2TU4S1wq4PT6buVJK92SH/osls08s8w4bxwpuKt
tLwfOXwHVvw4Blw13ezbyaNwXeQ8MqFBuBzKNfeCGzdv9hOw2H6OjJKtBafALBS/nSMy2BHAE8KE
3GFg37qBcMxoesRldXShuJ3acxK1VDU8T5H/oobKxrCym//L6R2Lt8AbXKZyYt3UrklSgIXOo8DS
sMMX7HVXt0WUjfVwxlyANaaybzMpM5LLGbRfoGB8TZQpcR8X/F1Fy3DJsrZKR+9GaPrHFWwOBufo
LuxfyqraDTp/tGT+mzSoaH/aYP7NaP5b1cP4qn9x0ZmnJBle7fatzKY/JpTlVQBcPwo/vIkNXRQp
YndAal0dfMHApOsLFx8udjUE5PWyqnmrPkUHWF4ip0wep9Gnm2qm15d12FqnGaN4iAhHBpcs6nu9
qCG6yPJjhcginGclCBBS1NU0CrXfDv5aNkBy2NSByZdP1yUtRTZLLVCQV2nFJpG/8m+WtPuWKB9+
/rUbKX7O1uceVR91yFibz3zp12DUuDdl9+0Q+8FT23ZbngJIvEzOEaoBq+3kjjlcgV5tXAxnpAwW
a5SV8v3nIwqOnV3bpDzlNSGNgWbvtsDfElJKZ+h8Z9MtkdUZ1g4unIXBVsNTmMzRZ2GOWPMsPt2Q
eefsv/J4UUU/MqKQziN8v9c85q2bFZrYlP/xdILtw9Y4hB+mtN3HAUBtsy/eVQGL24vAHwW3GgDC
2nlrE16RKh9Pc6mjHV5G5m7kvIuEow4w7gW6b/yJsR8lIyD7jtevq4sdL+sazQOowkwv4+SzejK6
y8Ub4PB53/jpteEaPGDvWWyLzNDxAlpK7HyLH1HK9L2gFGqQNODlpn91rfk1L/y3NHwrK/yQTmvd
Owgbe9mbp7Qrni2/eteBqHZmOl8iy2Ms4i3j6JZtEKogJt5HhP2XOk0/NdXgBj87BH62eA5AJae2
dVLgd4S++DY2ZcrfBNto0merj5eTKq0r0WvJCP0iXb5poy+eJrSACO1Xj+6XEjQCjRKvK2otXRbx
KrDJAeJasrqVysJX8Jt8Bh72WE9XT+TumF9ofNMGxnvLPrYsZHHMBYPYAW2800PSjj+uYTx0pQHW
GShYa/+0xN69OjtjBpa4FDnA1qTIDWwd9CBuEti2e8cK35jJVJuSNgO2j1Zf+CUvshMhhtr4Qn+3
frEHFmMhe0zJDfsrjH1MXdOzrZleS3Lw6Jt8hYXQj05gXENOS7b0K0wE3U4IotAWDOqmnRGbOQhs
uBu+VbPprLLB9Helg4GnoE3a8at6A1eJMHqCjyOcirP0sUYhsqPUdOlOmMlH67XV0fKy16h0fidr
sHa9SNjoU26N/Cd4eDLjYVD5t5e8o7Qsosj4g68h1dM9NkeCHoIa4OZ1wEM9qS5ftXVzsfo/zD6Y
uwdZBvZX5HAZ8MFJ3C9Rjm48XoRdEj7la5wdgXegNvf4SQUXk+je5/lwchdE20xwutBHH27Apuu4
pgST/ePNSMKep+nwkuuZ7zVPBawxOAOoo9lmZFolhuwR0FdEpq319wQuD3QQC5yAza+TglT3KZAx
4l+0wmWYOaB6KqrTNb0wuendZ7cacevsnMxZClJ/8XqU6JY4arKMwmpH2AOuH8XVL3DXtSbQEeI+
zbM338PjIQYTEp5O1yapHgpzzAcztW/K9xUWcr3mqEJHaVO9z9cSrzPmLt69KYdCQHPq3a4Mfr+M
fqqBgzkAUI//Nbpfxh6FqtbmWJfSYRm5/5CzONkNrALShA9OipspKQ8ka9/I99Ldagc7D2jU6Ks/
dcaXjnpvrzLSjiugaDgAF91zxHa60i1CnfOHlmL0d48J9QiPYJ+o8Cn1wm5vLosHQzZs7NaXqct3
j/pBa9I7Av03V+cKEGdFcVyuhxVIHLU2mLzF1bIPBY9WzskH6h8yULllGmDCvnbXokYqkl39PNXD
c4dKVCRm+Jg79tWpLfSyPsU9EBVHO3uJ3U8RQHA2JviiDpKuxOHpjNK5RA8+YOKXwU5/KHjd1gG3
7HRJ9mTK2EC7hPloEd3xOXsWlvWc6fYzzYhlUS60Jx6EL9UPGLTYzK1KkCjo8Ct+KxvdGZGvBTJa
YDA6AzMhJEAYwrMogMuZ56xH7x21Cf0zqct9Sk7yjXrYN+WLYOP62U8AUxjbpIdSuMbrz6WQ+0ei
WFPDxTARzxJzk/wMYhegRRyzpAd3N/fuVcwlrGzDDzEv0Lm+p9refoborc9q2mnhorxJi6WyI2qW
yZpNsWHaqoo9aB6oCHjfiNBbJjVmJZcZ6knpsXHg+brGRZtMf4kc3xyTcSzCcZYXN2YyaAna8ktm
1h3yObz02vAp0MOzeSj96gwYm0RYH+3tKnwBsok0MwvqHemDWVNo/WIk4FUdH3tq0DMEtyNMF1S/
dv5tyN36oMer0jMDDz4sCEUPuDm5hxBAXJtJEPGJ0pLZmf9aAowpav9bX/J7R6xKftoaTwpNKQbj
oBUEF5EwnZEGM5emvg7Z1C9nPn8ztwnf8wQfILUfCg46K34OUgYDAwEHWKKbMaO3EK0dN7whV/MC
mH58knHabGJE31T9maOA6nY+qO2UhW9W7QSP0idByh69sqOop0djeK2QcUjwZkyZ0IYywYfkuxiw
xNJfb/byFfrzR96pMzyHS9dxqogivVAu0ZpHLDSaDUj0EizsQQ2Se9t1QDv0bHu5RI/50fDxVSIe
BfYiL+TEUSINDA0J1AowyA90WhiOcVYzh8pwWvN0SdQK6yF1u9feA2+AVHy2c/eUGXQPFxwG/CnL
CHeK+EicEWg82UF2BHkdekJD+TRwEaBGB5enP+wlPteh7l4bN6HXqX+ryXg8Z+bwt0RoTJlqrq0S
39uM2hovLbmZn6EIV63e++3VjMKSig0C8TP36hW8B0zUJOIpxXRWg8f+AeKbLGvc2pusSX+7JDkk
3jRu7ToCuDC2BKEa6Fce0QQPuorZFE8tdDYKqjL75M4EAMJ+YJHW7rafmMfKjAB3NJEJx9pN6IYN
qK4fKNEJDmDxYMUbTIkyMjRz/8+kalkkhJ8yLWJ0kGUH6rx17PrPI2jTlhkO6RgNaKgE6UK5ghvI
oxzxEbcqrHfEkK9z7BTIyonB1JcJ/FAJ9GyPNlatLgWn2gqey1oqWM1OlP6kXuvszCj7lxX9BXl3
KJGh/QzB08JACYDZXNvE6XAwuvWZSMnOjpgKj99mrKh96MZ7aeB85a3Z4P4IztJFj0mlF25VoHZN
rbPtqDw8HsnWoC93w/GTQrP6pevpKWnKwjr4s5owgto4rzjmJBikts3fOVDufiioNKS0konxd2/0
w9HtAHjCWMEhZxEfrn35ty/jX1wpf1wqQLiTMqPQ1ViT7CEhip2qq8J1VEC/7phCOo0bXrWgAoNy
5slPq0NZHYtF9Kyy+LsN90sOwTUr+sYgZ1CzTb+YNT9WLb+14YnXTtsfU6nv5Tw6a1fHLinY/f9O
8F4lKOeouKvQlNwJFwy0/dE2+D2yCXFAU+NrYujn+BUR5P4gGT4ccfTNVL5O31oTbEf6iNoFoMTS
voLuIDc1Q0qy+nfw+HdcI5MVmcd2YCntlySZCw1mcDZBuphfuQMUcGvnJnvrmVUcxkGY62pyrtLi
dO1QZuVXXHVFnZ5mpfuD7XEOL8kCGoV96fwq58cs9cFjidwRNnt02yTfyAkWEqwwjuPR3vMpvZyI
9LEeGZyyHFrSkV12KYl9akqQK1HjUZ65GBn9pXGIro0dtW5F7HabweSFHhnBbSFbbpI87jhyLGfo
jkInsmG/TZffpsUw3BSRv1EKDCxurn/+/KIUFodBwv7vVQupR5+7yf+AGH4P2FtW5m8YcyoFT/A5
TXx6IM/3ngU1oY5ZmukG9jdpFPzEo/yT4ETchHrYBQlqfDKgBJL5rYT/EzeghyvuEuzGvFkmxlys
fmA0qBGZEpPcQRusKrQ/AIgOkQ2j74edGWDGCYLuwQpaJGDCqfww1ciJh2Zr8BFJfRqTF+FzJlQF
Hre59/W2wea+7n3/t3bjL89vbl6BfyldRlPG8GKQJlt7QX5ohobJZV8eu8xGARIRTbUjakOpQP7P
vDEv1IWWWzVQY93BGObIupP19CZnMqkGCeUBCnc5NXzep6BH4sxIBxCeDFAbZ3j0Yf8RcPZRKt5Z
rgU6Gw0O0O9EZeN0G/sh3+XdvK1nRsshyjIDTgiF5jlJETszDxdo28DUYYRCVYLiPyNW/Gi1Ddmm
OjjnQzefhXrPAgNoV23zNhWB8ZBnIXPUgSBI3366kV1zRiT/3ru0MvrNSJfXVMNzM3A8hc0/Hwep
EWJIx8E+r9OY2JNqN45XFW90E0KyX3oreWhHdRLEU0HP8xpYkqh/o21AlDCzw+DfOMCx8WhdtJmP
QfjmfjWlPeh61sUeQ9jalO29tC0WCiQmeuPirWxsfurBRYZjTVg0m8wb3oDQNCdajH5UkEY7e/Du
KmqNSwLTGHMIbR3NPaGQNLMhpFm9dVCMGRX2FE7Vs73pEer27AsTqAgDGx6VZV1b7ROXfEm8FKW0
5XyYRLe3BGhEoep3TE6Pke1ADNBM+LXDuimWQOwgmJ7hdx06ke88M3hnRG1vJPW7K9gcb7TB3G1M
HHtnsh6G+ADf+5OeUQqPy/KvHORngyNFCBDRGkYb4K8P6dG42NEdJTV/bDQ4u3iw5GGO3J+IqzfF
u5suMZx96AimlsTgTZfEHdFHMDu+Hh+JGGeHyRQYF2JTr3z7iaM83SKE5nMNhqLNaaPMMt515Y5P
qF0DBqP8k7oSIipvYftoRuLD4PV9IOW372VQsIgEi+1FnGgn/YSJyShCZiC3WXpMymqgT/IhlQ4y
OQW73OffhWdQeUg8l3k+CE1YDc+yMV+BmS3zxvLYt4Azuc1R3g3SubBWMf1zPSAvWKzmbp6Sd9GC
Yepi+vesgNdrmRlxL2pWc0ZigeLDG1bhEyOnkKoRong2N4TS+CaK/9U6fzvZkt3O5quqWrIsTqX5
rud1adaAkpzunAp65IIcbA48GkAqPa6VKuj2rvCeyCgvQJgKyFdBOUPDlH3RwpuzMddXm+ncXrgv
ENqfPR4T4SEcEQRR6yCvjgmd6acqimmDrbh6F3xTLb2+U598UyyfbOpumVKlpbkKMQGydnBTVFb0
CQSPqu+w41KFX4/ROA9+Z92YeKP+pc9Y0Mn806amIRKtg5g9kHYgrFL2VMGlcQ6Tz7mkJ0iDfyf+
tH0+T8fIze2A09B3A8zJOH25fvGz1kLtW84XgCiSH9AS8YbKinNeG0iRmvtJwGRjTJeBWz+7D0jD
VPd0lHYMqb5DEoDlaSW/CCKnEErkthccqjzuVIVDWLzpBAxxyiv8LCL9k1YPMuY+SrqCYcqEt51A
02H0xYcl69c6lW9JjMls9FCr2PecDdfrSryMflA+iZR2u/LspAJjSTDcJsrcuTs/C9uUpCZYmhB/
Nn2Ilw6W7KGyqm6jYlzDoe8c3Z5QM08gRuax4KTXPJohIYXS59exRtwxHGLoRqnJAXkIp7YIkPMh
e+lMUgDAIzAOvrELQxTKJhz6w5BT2RXgc9t2XvebVEToc7bdteMHPebxjqcPj/AmW2h2s12++3Ee
42BPxT61xJ5wEZdsSWA+c/pDWsd0aJk7s6+Z0cj02tdqPBdchCrmBdziThHqpP0ZDLXz2Krm6MSh
t0O8i8ku4MwPMrlNTF45Jfsvxxg/OZ2b70ZFoeRonjw5uew0E3R7s7qykaUr2yNrKFVZb+3JuOey
fqq50G/yPr2mEmYvdsuNuXxfAnNWxBSko6Lg0Lf9n95uoZ3adGTEtXmOsVye6EsgOFAmR/Rpn9tI
02HzAXzsrBs0hdVM2oR7MnfKMv5OB2M+uFWzqSfGA/HMnkTD3jaJwnDvGQkl4u6TltTAl7Yj90Uf
Y8cATcdggJI9P+KhwEI4sk3KX1ttdDm1JzeZFDbjctzFEQNlPpMyaf6MTpFd+xlBBvMirUqY50oz
R6oP8tcutMe9C++mzw4+wxNczlmyHweTvojS4aJLc0Vv2sHBAbt4aJp0XrlZekfoTfaELDpIt5D+
rI7+F8WLt6rmxN/kA98f7TcEMoiUUP7HnQisQO2NpHbKCVxK+riQDFYTx1RmJMOmXfB52KbdbT7Q
DBhm82cdA7o099y2061NyQrD3eS7skg7iPwjd8yXVgr4naJZCr6/0w7LorIDb73E0k19ndFxd0WT
lg+Gi3WoAvTXjcUlIg++VAC+4speYeyo/7CSbUXlE2JJrVMD+XHTJAovlCh5tgJOuaK+cB72cc74
ydF58ppELNY8ojw4ydYhSbCUvXmpxBNMhElRU7gUm4+5XJZAaT3asCv2mUvfWK8ffEPveswv+zaW
byVpp5U18AvyT8kR+2CcQN22mdzkmvKwDpfXlNO/mFeG3ILqxEv8liwF2lbJx6A4zpp6xMSdmTli
LOb8/gPjnj4Q7U4x0koIE/7Y7EQ2vXYYsxl/6GCdaNfcCsft16NGznKsCr/AcAv73DnjoLP8Qu/L
eXGnFs0dowtJywYvrRjwTS3enJTbKwDIR+r/YJsyNV77RmaeVJfRLoIf34b6vsjYrAt32akPbtD2
Srq5T1UnApus5jU50luJIBaVgyTVRQubetQIGEfsak3ZZBcziF+WcydfgwieLOMi27k+2DgK8obP
TBAAPMFqv/uEitASsV/GWGwJCXOcLjOnWPdxfEicCnIMEfg5+sboZD9I870LZH/sPSSORP0ME5b9
VrTlk5NZ3+OMmkQ/rjkx8e/SGMxmjU/Env70anhUvZ8g86fDnjDPi0OCbN8lGBlaMYLzOjka2nnT
Od9RWx9VRxfmTCUZgUCCGDPm7EgwD6o4QPoSs3QyzRxb1TOELKZ+OKPWTdAdRT95W0qunKMIS9o0
KLppeX6rFCywjVScT+2LRQ0GClf4oRf8HbMNU3fVam6o6UoW3hba10M5VBaPvmRGPcx7q/Pr/ZKN
4ZZctwTO9ZMCu7oZjZe+Iytfg1BkHDXmIHFiTfLqJybNJZuAWc1bYDnwBIbxZriW3HQVzcmoAuyl
M71wgfuWZJqVjhw/FnuD+V06Bcc5ubd12R3MKgvQ2McX6O/hPg3qf6JubmmytFHmmlTOQMGkFIfC
JCU3c9JjjigfWuDpq9rme8ytsd7mnQ+cuUuemsio/0PUmTTFraRR9BdlhKRUpqRtzRNFQQHGbBSA
jeZ51q/vI79FL7rC+LWNqZJS33DvuYcgKjX/cQa+6kC0qFEdF5k1kUJS7sak/nF6HrVl7cCOhk7E
Zmdr12AWoG1AwzcaIAVs1fBfLITO+Q/TCv9YdxEh9FOVb5g/YiyKMsLEOYtSZumOnvuLyuZkN5ke
o5yy44nbW6zT4mTTeskLeayP0jGqIzChRYfDkzYrW+PQgVpaZRYtf3qGvaMegIuv+jy2j6xo/QYi
Aja2YF1kwXVKBJBQs9ygcQJx196h6yOjMYYXOfdX1HocgUV1dh2IF2jl7E2XvUIyJg9bIPRhelGu
nIw8QAg9zdZ3PXflWL71MPlPtoOuj4iOYDO2330fimPcpT///gdW6+Sw6kfa3D0kNvajgWCQ3M3k
jkcz+lHtw4SpvHztp/lnODAVgHmjTWwlbqCrV7WM54oYKovTwsFpQhrnysAzmVFjNzIFEtQ8ZFDG
md+BZcan9U6FAf2Lcp5Mzm8nts62ZH6PhPWGypm5TVo/eY2iNywJW0NNQNLRfKtK2P/kElN/a8Sm
Rv0Bi749FpH64X5z1kYbD+uqzx8g1X9VIseGZj3PSQbzIeKpHSJbwMktN3pSpD6MJHZRKrjMHymL
MX2gwXYRIZeEZwuNKwzHNfWAmV0syZGHeoe86nzbCuNvMVoBYovi21/m04WjI0YAyrtaQDcpVRik
FKjV1lqn7CUzkJaS7rYjoxF1F0JjQhcnJtDS3bOKRCoORIEpHQ0GOVVvCUf8Nk7Hm5WFI0WYF2IO
ntTaSxMsjQPY0JJwNsz4r0kDy2NZhgeO/4G5ZRcUuLJGdESVA8LAGDPsJKOLU9wHhcfCa9F1kIs8
k6Iw2v1TlIWPCSUNq+JD4kS/IsTuCB6Q93peMu2yY99SPGbl1QoZ/foDPzPCbDDnPjYFTzPp3raa
mYE1AAeLCW3cm13zEJveV8uEjNsXu3Gp0cB1cX/zeh4hec9fboRdcWgc1tedubdcSK+MTQDuo772
SFg+Jl4x0mHHT4MLPVzP3BCDUtnp30tmB2eHRfpe1hWGmb7bhYHedUUGHZogmxUyRYILOC6V8r6b
lkhvdLU1c0D/MZ7IT/cAMjKTZzE7GC/QH1ZRTQ/MaeqGut9xj+bIvABKD2PzQ3TJjynTB4Ra/ql0
5dVKjD0G8GZjKOKNYhOHPWC7jC6WaFKbMcYGrw7eN6HbjazNfZOnxzZuu3PWCTRFLUPKCp9uDbyS
UAsX1FZ+bhqzQJZmfOe4wg8Zj5+lT0E3o0iJCqKMzI/FaujEmykMsh0uO7JKuvTJyWBMdGnBTL4c
/1RkH22NnF2Gpi5aq2Agu9BMbxmLGzyPQFkKGrRMpgwgAa07GoWFOyIFgYbE8St+o3fdaEcQoxUb
j4V0kl0E4enmZOF+oOhbtA4ssEvclODnLiiaiUIb1JOirqdtKAjD5Hcspl674Hc7zvRRdfCrlgUr
HtXuE1cNj1kltqTnwj5bmNXaLbajo9HSBC+mKxmWFWW6c5uBADmmbutCjBUrVVAMGcwl3yXT0Yd/
W1sVfoyEZ45jVQfPKbhCmT4hCt5XvfglTinX0IuyxAm+zVqO7YX4s/SSV2Cw3IaQ7jLWE/CeuL+w
NXgKYQvhAiLRw3K83609HSZ6a4PD2BJGuamFvyO6Ot5Y/mRjTxiJg2M53jvNtAoiktxU2rnr2LIK
Nte9j1wbX32vQVh3+Ig42BdEFtnaGGajtTc7v1i9odCQkE6TBT7NIdjQ54AZhbXGgbZcd5i4BJwq
zI2s9xyIkZlJRIHPxmuFxirHM5J9t0zmRNrfwaJmUNsLlMOVPlpdaRBRT9Of9ujWrTm+VtZGaVRa
TIjxLhOEW0KcM3RtnBpdkY0bl8eB9jqMLeempp6+swAMVCryoxFKIm8KYvvNjCrxZTT2xQFQyV+x
EExabDFlM5kAVZ1jZxOO6Lv4PJNHTAzRodVEiCyAQMlm/ixn34StXtGhVN3ZKco/YGoERlscqElg
fTP9UpuodkwyI/3s3BoapVNJwJhY6jIDbDPfDucb1LWH2Sw/ValZX3ij+Kw78VEOQBYmhwVT5Rpv
AcGSSOPW7M+Gb0PhIxDjcI2ootCiZ9vUifrnwP2Ocp2SqVmHh8Bq8YYjBoIWURRP8yfCmi33FQ6R
ZXE2GLaFmsxCfYLbmH6Z2S+BooSde48iid277ubqxW2NgWU9erewUoobzlNs73iOmDMVs+GitA08
yhriGorL2ED+61uSz+dhZ9l+c0xMM7yY1XM5GhUuj+IgM8RupQ11jKl+88A4q2Psa5AU6an06JgO
RiG9Ji+IvPsi4Mx3ISmrztkH0QJkdCGG2aK0meDOHPdG+JD1FGICvJGl9cw4rDm4cd2dMsMsH4zY
9k7ZZG2DpEsfsXXl24i1Z6yyRc/Dvssvorfckd2V6E+mStwt9DwergNgPMyhnzrGZPuCR8a+kDQd
TDnhemc9pvW2fBmT7k9TEkiY90OzB4RPXdTkP1AA2HyxWPKDwXxwmPPCkmCTWntU0Q2Ra3UJfZ+d
CU0Hc7vux/YfA8OM/2InhA7/ZOMYj2X5nOrCeTR6BHEzp0qJzjkoScBsGu8gZ+yuy1LfSiZ4EHCx
PA3IIUqV84KehHxgMgWYpPczYg3jWqbYcGqlPyY7XExtef+6jCSocpa1fU57lJORVgoPzzHYjyhj
vkqB+TiUQfKBtveONCU4xi1UDNc1FxyDthnpdSwxakb/NoqEOE3LM5hDhtZga8fHqrY+65B7Ambm
sDbUIq/E+b3ye+NtBAl57Joswn9sxGToYeIaPSaeAA0GmmRmVkmOQwmDw2vR6Xzvm4hAskIbJ9Oa
E5h6rJGYFVEtB8XGl9B4HN++4dRI9zZzzkURme3r4q8baZCUw0xu1IwrMDWOaTp29yw3Vq7fhpuy
KNuXRI965dtqIv5Vch3LZN7EgMofPAtxccmMeScKB8xkKcsjKExvkxv1iGY/cqA5+u5rYEcQQdxu
kdmxS3VlG7xDNdpVtfkQ2ridtABYUoXpkTg4Jo8DQpN2iJrXNm1ZRMEfZU7Dl9Icsi2L0WgflH3z
SoQEpnJMsj0o9F0M0PwVu9W4LVw+2n9fGsRK0ammev/vS5xzeE/813BOoiOnroLHurNm/jWdjzpL
oFwsc2c9WhRbmqHrU2TG12am6a50m5znubZ2gWNNx9mkWU7dskN+HsCmMYbsExv/fq675AeBHcY1
tfXwlX+EIyY9p2rnnTsslRtVB3mMsrpzqxFHGGYoiUcMYcROoRaNnebTaNxDZMmTAr3z5k4mA7MR
e4DLm7IRKPefARhfs2MI1ec+dD7iF8HmN8ijX3E7ldeO2oDuxIh+yWbXZ0kPERkQxUJ08oem3i2t
9akd6KRUhooJmWZ4IbfYIq4PcWSeyv5ULi/YtNyVPyOVnmY8V8LokCDmdb93O+K0+yxjI5Dq+frv
pYgrBCeZBffEYyuBBv9vwqCQiIB709jd7d9LF8SkgcZJyhI4BUEpPLGeyqA8ov3ZIq7y13ZkhdRT
8NG8uX2aveqn9C2SJUhusFJDnRlzGaQHnwMioHd8tnSJ8DUg4Omjk+W7kPk+yTPRMYaAyIxfJhej
CK5Zl9mnWleHSqbT6d8LE6u7P/DDWDiLUMyTDBm50bTlNIRsWFBJIX556CSepFToN45Udk5pKlD0
cEq2XhYcvJwyxOwbC4Rj+RAAjtvnuNX3YC1f8tIcHzG2UvsobDyo8Vnc0VZj3bOrfVcHi6ChaE9x
zHtVzvIgCwXtNEuOvRtc2esMTxhZXxuTjcRIbmnTRY9MEx8rjtlTT2sRETM8q/o+w1R/LMf0Ic5i
clE95jutJ7zTqC2W1EHzbBnh9AqsEzMptQ24tOKKJwR5k2/PR2+maqRELMgn2hoJxZdEjUDRvrLU
gElf1s2Z0Wf52Eh9N0V/0iRZEGSJFpZKDlTJaMyXlOuJEswLjvhWfkW04et4UCUhtp37PNewZZtv
DNwadfDyUg37dEKn2Gl9ZUEYv9jNeKD3TdgvIvOzbT88jQ6Pfo5g6HV2dG6j4A0d3nDnJiuQGj2L
ziwPmA3NRy/17liGOx6mCxmUAhb2a04dk78YGuaQCNOfNsWGGWBMWfGYNzai9b64DBh15QXpJC2A
qGq42wZpHrGVWifJZEzJoLs2AYWvHCy1E56VXZKmQtehOrY7c78nRNnGTBzZa+IOBSg974Dj4oPU
OP8wWu1z1zfqYBnmpciS4TnxK/kQhNM1IDtvbaLN2djZMGA7nyeyJGLmfySi8sMiEBHT0c6VeZdF
vdfg6XKYwacs91+MvDXOoBqO1YSTpENcvoeOcjFgsW0gVvwRnvc4WXyQk4JNlVc+aqtJbkFFZWfR
A64kSLvcIxHIDEB/dtA+OLnJcwMPtzAnCMrCeLJMtqxjQ5Qc3+QrTv30bIZ1yJHp91sP7tk2qCT4
ZlGrhzFFV9GWBj88OJTYDK8u636F+uQctSyimDL9lS69Imb1al0M7XuXW5+9NYmDBXaMAQsEzQS/
MUFaYSlfZnDFRycsl7l6MhxMUMCrxseFBN19z/QBjwCGNF0NDgoapKvDHLFST/kxi1L/sifsrh0o
34an4anU1muLZpvxD/MAnbP9KEpa8iLWoKULQINkgdGzjek5zMd6PeKIfAZJdZjqTC7mROSvQjBH
jEcD6hcbcLdF1FDPj61Pb4xhwdx6JJ4AhKDUYErlrytLbvyQ89XLwhcMJBmliAh+D5uBWCGy7uWx
xmi6d3TCYW2nLTEpgmBbQ+6GwPvIIedta6BlMU64F2KRHpz0VAyBeIj0ANdmrNOD19Gtw99ib98e
2HWf/ZbhOSGxW8mJsila6+j8+9SJAlmEcjjme9BaTfOioqo+JQV2u2YRqocRrOaoYCjmtvmiW88k
VDamGD5lIy4ynG75YngOzd9ot++JCJ1j7bkMIceBlWJB/Z2HTPW5W5IqEDftHjOLAOrOQlBL75Fu
o1CNRAUy84zyRyFHttZTegnAdm7hctQiT9ikJ3oFZn0T2bNNEJuVLG/SQ50Vd+6mjJWsO+O30afI
QY6Rkni9snvhYP2mM+q6uTx3QGqkb+5HQdBzjbl24wXdY10iF6Qk+TD8HodSEegtKM53S3nuLskQ
JpPZ5RnVpQmBdKkqAHpkHqcI1nCOfKzux/5QDeXTZFv6JOHj21XksDL03lvDhCMjK0qyZeKT5+ld
Rvlz78ynuccGOnV4DBpzA66xPkLmCc/ZAQdNs5WAVBH0ercFaXRrLNdhE+QARZU+llJJ4JEfcplM
3Tu0j0A4OBT1N6Yl3FnTl9En1sEe2lU/SI+IAoA2Ron60gp6NNg8trCWv5HDAMehCMh5UhV9FFCz
MmDBqmtxqEeLdMZM7SdzRuFTStzMrvuZTPDsXBORlP8kaXRRN5pbcuDOM26ouMfosJgc92Hvffzn
U5m8AxnAW4I9hk0VscYV1S0vwvlgRM3RNIhAijOQ2LYHIs0UFM3G78x+792/LMcoPEx85BndLmbg
3Axx3pvDc/81+W36wLmNFrsJ3psmHa9O4P3EClU8tQZCTQF8WjZT8WVVPrwGtv+Iv64qZzlZze4v
P/BuPLfZngsxb2TH7V0bzhchV/jGknE7lOWJtTlHhCKllP2pSwj0KhggneOWWaEYkDw4HzrSqemt
MJ3R8W7axD9gK18cUaA180D1tNR9tY1BnEhpGrsAUzgAvfDG8HnntC7T3o5QUygi96UW80cO4GSg
Cras6DSUVLyj35xIdMDemBj+zc2sO9xcSmKRPBUZdD037+wLC0FBCVT/iaNebHUtP3xlPYmYqBqO
WGQayas3+bvZPA1ey3lVF+NJZMnnWLO+skL7b0VC1WYYT8miH7bIStu7kHJ2NThoo4teNdQXjrT8
U4GBWZeIwLZU4mv0Yr9lMuFGi313PwtMFGGTvVPVmD9dcomoif4Trtuq+bEU1JGY02pfsvrcBil0
I0BN5mbGirQOWMGmnnljmtNsssImVMyOPrRDYk/pVs9xGC/GOqKpStjQK6NW475FizV0UXmOKwAX
NkKHMC4gxHgV+4K6B20MkR/pVFnskuZYVPR6oVkd2hkTmBi5heYheU2qxRDfflDt7ps5R9FfQ9Wl
78Pfp3bSru7KKnoEqgF+iKA7xIpxRWdVX+2EKp8d0ybuDLySIMJBiAwPqWGOr7aHZ6z8VbsxQT0I
dU7yBDnyk9OVIm+a/1RpDgqGfp5RfH/zJZczCr5+5kpy43VLLBh8xfoU6YknR5u8VCbMvpSohpCE
k77+KdOKcWOASUyLFBqNGt5RF8kHDxG8qL5BTOccFKhgIyZAA77FC2FaT3PZH5nUwthpGcbWpvhr
hdvG+Mns+VBREI+4Tde2dD+XWE9IW6wqwrpi5yRG7pYF22SON22wasM6GWIcLH9xRy3FOzMrIMXZ
0W8V5HjVOFsv389FlBK2atMwmjUj7bZY+0SJq8gqidTFr8uY+og5gdGjQ6Zq2lo4M3tKolhE87Zc
gjLLiMhe+jvmOLxXSlisFDx9DTIUvWM90DpObw2+OKYz4x7qBM3yrI8ZJJihaGMoqBa3lMlNG5Mi
Nui3Wolt0ozcUHy1gibwV7YR/pN+unh9Sco8KoVMXWEHtM+exlKQSCAGedvtvaa5m9FvpwJIUrf6
KdP5H7NSr4FK3qLi2pPAnhD8ZaRtucmdeh/NxdFxEDAzT+t9gr2A6BxHYTOzBweiINh65oVp629s
aZCTQOA+MbNkt42wbGPHaKCNVL8lJ7+Ah0Fx8OTW8ees/W+2WTez0w8jE2NuVJ50sxxvTRh+GT6e
U+wxjX4LYuyydfwqVPQMv+0talJI3L/nPvsxkvY9yJsncnAQp4KUCRk2E6qcPMGnAzymhnvZhkcM
tycLoZKLjYNJqnmpTewjwrhZUjNK8TbZUIAblTT3bOJJGLhSHlAkEKVDwNChDrDgDN/2HN5Vg4hE
9Hm7lhKjjh39GROQOabBMZwOxEGY8JFw5TKeIbt4FSRno0WTEpk467Qg1tFkCWoRCLhyCqO5BQOq
oSBiWenK9GLFCFij2gzWzJFPrA2RRDjJcZG38vQrV5XFtyxaJogDbTTbgo9JFh9lK/XWz5+ABd7d
IP0jQO7G7vyO8oTFarEXE3GgKb7qDTA92frF3hy8NT/1GSevzayEGO85nz2SU9KnULZfJhogHQAL
HIhBiPRHYWYYzIIFlBVEHwaHIUBFRNvq6g0BSr5p1eCN8ODX27WBoIRHRbYpSQrdkVHBw4D9uNtU
D3qRpMF2o5iV+ZY6dV2bGfPbWJzn1L8onzzaavK2c3GqO6THWKXQPuV89nRt7qKabFLjrXGmSz/q
h1xw3kv/z4DshzTvx1FiCUOCjanZ4YnFXuNGFu5ND/ORAhq8YobWGRUkdKR3iW2iqsQdguKnmJI3
4i8B7IYcGrOLB3nAqIAHMPrpJ2NnLCbCBBaCr6tTqpJXV5pXMu3a7RROgC2Y+SOuOWYeNz03/lOe
udkm18nO92goaJb43GtKZhSWPMlx36SN/9nmSHj9WoIV1DPzkyQA5sE5XhsIKzLCA6RBWU4sVc8O
Sn5FOZm1Sc9gS5RAuhjpX5VCWIB83wV1FDxnnffCs9ZavYYhq39HovEPLsJpNlbPVreOjXeuWbZu
JRIY+N69dkCyRxiiKVZOJZSLnRIpsZGY4Hri+FSFiLKIOJd4NJGWhPk4qJCYxRLbrWSW2A9ovYbI
eEs6WEBabYqJiHJAC0x7b7mM1EalLEszFb4No/nVJTPL57rJ1lhNb9pc3mmk9g5iDHaJE0UPoNwl
OHiEBR0U/E0xAuIHDyvGOtyqWcIhdOuafw2zFoNMdgp36nUyVXiMI8Vjs7bRyBIg3fekqdoCLymg
slsANmZKIBcC8k6hoTbWllRrzqDRJ2UU0S1VvBsRI4/kHFnh8st/L81Qg6lZXv7/e//9yldylXdB
yFpxyXbX9AAn3b4IicBahEDiFC7uky7B87nLyzCIYZsV+V9SjsKz68fJUobhSJ4hSZEmxWLCjKN4
N442LaZl0K+k4NkqVBqr1kUQobNmWhelnM4Fu1g1TGoLsu2jakjNlQle06gjByMclpGupvknbKLZ
ZdKwtik1/3qyHfnA8c24X8jXHlXvb1hTetPbUb7Pu/6au3BpB9eBerL8Cl2qvZ+CeFvgG7i2CWBb
QvCy77Fk3a/TV5dk7N+ypTLCI/6IcwyMdJ4cQ1l4H+xh1bnGeFDG86dZj/QNYRbtfOnytid5fsMK
ReS8bo3dvy8T1/5sp6KGXQdDDK3FS9X4l2oOxneENjWuLtu0VizqBGFt7okrmPEOkwX6n9w4gFFh
CCYxc1AkvPeW6f+a++iXL1MGnRkbD4c/LEOXK9aamas6zUk4ZMXkQXdOYVs8jMg3gTSYW79u7CXf
C5VNpurrQiNbpSIGkxvw1si2uZmk6exCifw6j8ZzrxI05jwK8yC2HgpBsJucTxbisw1OPkjmU8ev
IogSk2UcYsdl717lh8mNDsSK/NgLrhg/G4aCkKRVBL1rhVeZNAtv2iMv3JLu8yzzVu1FO+58u2Et
Ec/EuajYfyGoL4HjSzDXlG6XWjuaXY2UlHoymOp+w65oTUzhN8K04SCtX4z25qcKO+W9qpPTwMMF
vErl7HRbB7sAxB/c+J12E2dlUKRvMtOp0WjeHMpgRmO8Qx1mnlXE2PbEYzg46ljjTQjIQioomoip
wrm/ZKQFXY0dvEEbV0JveVDmeBC1a26GGRBYHnyWs0ZLNlvfPeTLTR5SEijlloDGeGGkyUsON2Co
WE4lAa3Jv99zUgsVPslpTD+Szt5VReVum9Rmrupdq6yPV1U+k5ptMX/yAmD/Iwy1DQjatyG0gn3R
hSZxIQhfmHdvqqbcTQQNobzxIWvg7qBj+XbD0sKI4jofSOL3U23lv3uOG0va6hoVpK/52RWUwEo5
4WI79k9u5XmnwmNiivyFcY4PLOI7YYW0QYX3ljntHznRFsf0arvSwksUsNA1qF/uptsVp5FwkjQc
vsQ03aygvbR9kG9DWMOXfLRBM9UDCIbAZWcpAmqzQcCGSK0jpI8LYRiQrmqXMLm+K87/vmy7I6Y2
iv1CP09SLTozrnhzwQJOw1tHo7Mv2tG/prgX/nvRbfCJBkZssQWuoskpnzUkS9jBlr1RjEQAtsEx
2dXZmN0CJsiU0PO2kGW/a7L0OY9JrljRv7CoNbxpG7Tc7wZJICu2ORN82Co7d6SauDKn2uvzk9k0
IqEe4et/L+loZNtk4eib3CGRYhovY9x0eLGKU7+8/PvV/1/+/R5YQczMvY+w0yjIQBuHGGqUQNlR
wUE8QatzT3jJQWTHZNhnMoQ32YROdQqtGK2Ts+hJbXSrApXzMSbwYfIk3tZy+UD/vei090/w2o+T
tsU+xhJ17LjUg4YR38pjaXBJrMpA/syWgvKH2XNXsZhITqBLFS4xbB/xOHJsILbAg6zqU2sOGA2C
oj7hKMR0g7rYI6DuPMMzJtO6VzniDesKxRuO0mT16wzn4zrEFICimD1b0+YGnGSBOqFCqT6xUjpD
Z6z+e4FNbaFepxvuQ/sHe367TZSzSG1nBuNjMp9MeD57osAvyh4T5ITi9zTi+5sV8pxBrCvSSbGd
fQw8BBiSojplTcY+AZG+Nlp+q87P02z+pB7xrCjTUjDvZFHGVDZyARKnE/8SdLzwnBmYIKt7mMIQ
aLN+Miox7Kr2pwQi9tgo871HvyviDiBQuJutX2bsgLiaeV9rhEJr6Vb3aM5Q1pCjmMj2mCbmTqJg
YlSwbgvrFHcI5yUFgpKnpkKAlo+YGeodwZHM+L2/00DJMwfF6yAhV9TMQVlKgp31Ybfn56rio8kK
jxHAYeg7RFO1z96T6t4jWShhIRzF4L+pwe9jad8QzuwnVF/OmDM+t8gBt8ejMahHL8i+LD/8kA2J
O5OPOqI4ODHvW+uRxSa0BIQ67i3JbJEK+BWEDvo5BiIpWwsf30owhYyCz5kHsbQM/L9EbF1ctz0l
mJs7p4OOt6AX5+CVLRxm42He2oaB0LQ/KTndxn8wjPIxIU52FXbxaxSPP2YBfq3Gd6pLJfCY+Yfa
cL+NRCFO9b9zE7uN0QywaQLvEPTIU+0bKuh9gCzI0dgJ7fKRjMK5TnejVf44Tr2DQ+wfwpa3MC6v
EoFD2FMIdqXD4oIIjnEynip/N+iwP8AL+BgMiElW9Mp1Qgg9GSSJo17grPBUqqxb7pCKynNs7/n5
F45W9gsw1JU0X0sUpqADSkRpVHAwFYKVjVIrdOJTWobPblZzwo3+zvhjG7x1anmbl/cqilsCrtm3
aP7NgVP9Goar8NSzR0+64uF/qLMohV2wJ1mIC9rkYwBsSNtgfTTA3iLdxjvheH/LMXmOav8pkM6B
w4DnWMUlOQx05YFVfIAkeK8m+WElH9S5Z5Q+jNYVtvAYk9hmCEukxcBXVSoZkqTGDQMK7gtygcKs
/zQjLo6ql7gk4h/2F2+aNnUauNrBjr+oRgRYFekFZIS+GXBF1WkWuQEteftEXXNF+3+qUnGPhRns
dCyYmJbVGZ3EXuYmV5viU+UDwiUJL4/7CH9I2T7GKIeGVFwUl/7KNNVDUsYme3mKzMm0Z9pSfNdM
nuggyNujZyhaglKyR134d+EZPMKMjsGlb+x9WSJ4zgiho3ZxAmYaUWgAEOINykgP7louQCUBFvhY
Opln8mlgBF6mT/51MEBbeibOHZN5qwyRJlfER2OZA2jmr0TH92d3sdBqsdwagLzu00uSR+36FZ0D
TFbv0gtofSPAGw74D2l176Kp9uRzM7xpvZUJ7qaf3GdUA5tCKwzdIvxySrFvBDmLlrkDdXGYGmwx
lVVYmFf5xxI4urPqcistTIkZ+QCOHd68pDq4GALwj8AEdslYxFdMBrrz7N0qYJJrMnYY1sxPOpt/
gkocIcuhOkRepywXXBpo/KR/brUdkgBjXAy4VLKxCG72L/XsfkbgHSbrW2R4r4zqi1OtQ8zv/6pi
tE3jgBO/XDp9dBonVbCA9lncETq4EgrpMZm7HAA9K+h4/nYKQEzy6KJ/XQW++ZsULNe65GDHeYSB
EF1Iewlr+cxx/+qsfO/99yng/8u6PNwQcbpkbpAq2Zj8rNYrkDygggL9ZcwD2JMoxI3aIv1mOsw9
romwZgIj4o3bYX0O+ltDYU4NzU0qbEbEulxUhWO4laiZe4s/PToMjnznDkaWduiRFONvK0A8OMoq
PmSJ5ocY7XMBjUwOxnDy7fHDLbhaRqp9Au3cnZ46MEA2sum2f8wWIA8HFmrPn5n5OQqKkDRInoA2
JzHzxnansvIyFvonw6DHGyJWk2J8bef5h4vXaF9w+HmT+53UpgdGhrVj++wSkoe5DKRcgjWOiSX+
ZCfkm5JQMrAuwfHsZ+s5agibrUK9bRL9vVx5RDrsQ2ZtoIb6jw4bM7ouk0cPB7ZOzNuQVI+Ry8Y0
R1BtTZiS2We09hJdiYV6le8ZfnyJLrjl6SKDcCe0z3xITSEQRZKmAKTzS2e8oTba2UlBIa7n/qNX
d4CX70JScsYcfGsYelTcy98o7f6G9pppfB0c3A63Ttya7do1NS2WT5cz7uKDFC5MsEVeTEvwmAJv
8Kph4Z/ojS+I35QjoOzO9fZt17aU2hyPoZKfGWQXHtCGmyaL375iGzDfBbZWgJ45pww8MQnzJbYT
gA8axXL6mD+o0WPHYjEUq7xLRHMYE0A/SSo6a65Osqv2jV8QcGOfWI5tuhYHns4U3k/AzdvGvJWs
a9b1bGGDNoszE40F7TQ0G2YtZf9UuR+CS71q0eK7LxNeI6FgxhK5uEDlipPPPnjVT3gjdI8bLHl2
quBZYpqI4g56N7Pd1Htz5gqdl4uSRrWPltfyjAcMSKX01AMRyb0e0op+izxyTP3hXmtj2wbTLwT9
cuuHeF+Q55YdAX0VFDnmqqSJFYz+8oxI1EB+xW74R5k2czGS72MQ22LR3FFBXjxSUfGys0QS+yCx
70B0tc8J5zngV2IHwt987xjRCkwWafhVxmADZMJmT1n7is1VpgscKcUxF/alzjMgUoCLV102Xmqd
HbyAK2oi83VhQUywR/adcf13rMyQdZV0TnH013MZ2OSD+VaHPbmR1qebNru0guuTBN7bOBtPULHi
5AN5OzM34R3iMf4TowdIR6RGahAkA/p/U8J1hz+lT6FXad0w0cH+Plt/gwn6U44dviaUwUmPEGNy
COM0ZYDJxHBCYFCzyBstTKMTt45nAglIivxUJdatuU/IpQZF01+NfwD3U95W+evceCBrFAAvy4PO
cVzq4TJgh9sO8tB45Ws0qC9LVNWxkgE2kBnW5pC5T7lmDKbgZVux+TuvwQkMdo8zql9g/Eofy0D/
DcN0wnyO0tmxlcGgzRjZiVf7wcDT5Zo8niGBxTBTmO8guNzo2IW9TtDqaTLNv7NtenvP7J/0OOpd
aYdszSyfrLuJz0lL0GBle5o76CcoBb5EkpyJ33BOWeQSwQh8hHxoxOYS9rjdIGvwXPOhl+IY2LE4
kn12i3y6KG0E5ZY/v7IWA6/3mCooIk3YNAxBKQU8E25xp/ujQ0ea9PG+zcdoX7pzvKPAX5CdjwgT
vNMQ+vmu78cvTL9QwlUFus5Tr51Th+tWhf9j7MyWG1fSJP0qZed6UA0EEFjauuqCBMFFoqh9u4Ep
JSX2fQvg6eeDTnX1VJnN2LRVy1IpJY9IEYGI390/F9A4J99gI9xrzB9TB1Ee9Gu8qzmRQEUvsJSp
uCZHAoIuEJEqdlEc+ogU49MS6m8t9Ct/aMnSF6m2TWbkaDyR5JU412AYBSMpk8m57vOSGYHUGTdk
ibjC+Fz6bOaTbdcW15TtJRSbcl5vwPNoNfGV0R6rLRtG35XWS6OHNTM9DYMstys3e6AgNAM9ELFP
jPOzUwNMUBH7mAoAUFSOX9OIK8KwwfSmoK7YkqHajMCjFZcpN7LYxWySxxhh4WoaS78tcCqDaL+3
xuyh0PGhdosbJDXg06bon836J+mffvDiY32tMQmURXube1SEL1ClaH7dlnNFBeshcY0subZdhg6q
3Pe5vE7j1tnXC6aF9dzsNuNvcrkZhzN678zuAertGh/wvhnzxb4oSwYfo1WfDAfF5ufD8s8//Xz6
b9/S5BGM0JbbclK55DN4xtVxQPdPO+7oQ40gnYkFgCMeuj6/bzUg4Q4bBmz5oHat3RjzIkqB/jDo
Sh1j/FSpy2GzhfiV7ZOyZWPK9KXPhLEnMq3dAtNOjysGanbekM48Rlj9lcysoIsZiid1dRtq+i5G
bKTKiYVKePbZzVWJmN+PvhpoBnGG/WTG1F8nJabDYbqrXFMQg7WAINIo6HBf561ClIXeEDBOQ0I6
qyZGX7HtSOQzYYmnSIlz2lhnS4wP7OthkBt0F+GyK0uDPUMEMaMHQKFhPPelXl0GrXnoeEe10Mmt
1uNETSrQ7sKzYDS6DTWcw4T79W1cIh+RjmpM86CTQyZdmn0lzu3ArTWoegeosykfQPR+ErR9zGtg
AIuYvmt9jECueZ9hBTqmP4pEQB5X99GYGkcv6hDR1w/tEDIDqsK3RQXE/ziYAuPaYm2/uCI6Ei08
QUq+0RLAIHVPTQJGkKZiER4JKhDfS+GdxGfDKEF0eukJT/XNGPe/82my9toqYXuXaMZ+qVjIdtWC
UcXTpqvInU8DrB4MSvcYqJAW3Z6FHlg1eR/ikQLYELJk0tPSGCWP+iDv2WdgRlHpa075J8yf23lF
4HZoShRjZDTbD9e4Ii6T3g234UKgOazUm5ehDHiL2uNRvwozHe2pAtxgNgfhimPVwUxbGKq3sjka
a2nIiv219PJraO1rlcwoad0l69NnNSwH0cjbKrxxSe4BI6geAB0825Excv38zoYUiczEQN4VOvJ1
i8bxDk0DT8Qy1n6UsoUZV80OHq7BZjZM61/AqQMiDYw9CmjNQrbQpKpmE3uJ73oobqUSD+j3JNEi
BnRU8JZnIR2cbqS15Ho/nVh8N3qYaieG35Vfe7/cmJhL6Q1AaMKRv+nBsIUVUZs20e/D1Pqo57Ck
4FWZR2AXIDITYm1hurczb0Um41AKda89adJgrPPzR5nkwGPbASpY6Dn73JDHYR2l9lpTnn6Gqj9/
+vk77zBFrgerhZxGJRx1JWt5Fm6d7G3wsVyv67ApttSN1OyvCaGUGmZmUMM/B1FKa0Bbzi0D5v/+
+4i2kn04TXtaCfPpSnZzczJS6zS0Wbl3DLhF0H67xn4lzQVvRvjCNZ7YWGPdxdSEVRuEYCuB24Bt
8dO0vJf1/GrmxqOgOIL1FkmOmtWMEMTm57FFpnH+K6lvgWjHHTOJ252SQLerqpC0Fyf1m0vZOo0I
teQ31FNOF7m4wBvQoxwqgW5PNl00HsrK2s/MHlQFVawI4JNmWjvMO2gfg9phsOceatHCurRMiEse
b2uwOHbY6edKO1LxHB9UnNk+mtI1PUiTni63ptc/Ga3dHdcu+o09pXQqaQ2weq6wgwK1pzJrhVWT
3iQbyukrojce199qaSOYz9HECbV9nDgoTyMH9RT3AnMRQGxxdL1grUs0Fy4uCNBGmXUgG8XqpCp1
YG5yDsPIReSnFXzFoWNhMXbUdNensu97OkG8JNn3Lnotm9fTzwcesP7zT9b6fR5Bty20eyB666c/
H/7n+34+1Ttl88uv9jXOqBM7+2jTaCEB3oUik8Z5iAuLtPU/x7QN7cKnbv3w83c/n/78CfcnqNBZ
HX8+M7kB/Plt5s+cdwCrlRQCi1S6ZnPWDw1BslO1fvj5tCS0TbUfMKPKnhx4bgrYWE+2qepi8mAt
dK9xYWAxG9OfD2Ktt0dvfSTdNasgGryHKapRuqauME7o1vqfH5zIeErgQa9jinWfsDFKGzIF9eXw
S8jZEz7SoTfNL9rUfeaLVgWhy+F2mZNgVpzxBR1bLczCJaJ4aloeFgM+E8ILMx7i7jZgcwvqDIWJ
QAwZfD7GytxTC4Tn0E9sMZwa9kwGiy71Y8tLnVZ35Jd1swli5Tq7eCmQnn4Ds+YvY/fVo6gvsp1z
0yW3vDbPesRRuVW7JG/OS0b9kDbzDxxZXCeZvgS29W3NZO3kuHxmleH6xhLd5sxArcFL9oOiY9Kt
xb6f8hVNd/p5Hk5fH8eqP6Bbf/a1ujVDKH2WkKc0nANNI1wZya/U5C1umgttYSSvfZM0PfPHmZu3
MW77+FX11Dgw5fjA8MhUz2Gb1ZAZYpuE3JtjCnMkb226P4OaQpS70OV6a268WfPAHdC9MJh3Jig4
7g5m34M5yNyPtui4FwHemKr2bhbMSQkuLLx7W4oomo+y7e4Y5Hd+yi9zEy/jHqrAKWyx1Rtu/Go+
k3Y8MjyYMjDJeuK0u8j5PYACugEu7O60RYjNEssHBcc1QFt+pj8lO2ktyZrEyz+5e+P7vgMV+eEq
/aUZQDAOQr1XceESDxtuWlV3xL1FfBcX6Z78zidsfQCubUNsvaUGzzW/YhtCBhVFw75x77TlVTgt
NLJlGbdmlV+18oEtHZBpyYHX0gtnb7kOQ9/MPJY6Z3GKpeMDVrSggCe2By6T72i82aJH0GqSWRwg
l6S9rqPfBIh8wxa8MczpvVzrGIv2qfJINRC+pRQzNQ+Fu7ylrXbVR+Tiy4qN5tRhdErsgaAAG8Qf
ITsKITfGyJp4J9duloy2zGTF21s4y4S3yuf9FWYT6r6X+OjNyzXq9IBECZTTSwXxKBqVPWy0Hakp
GDdsk6xk5KxUU3/lsAfNMe6PHjUQKNlU/1ivfcy8qRf4k1qHrJyhhWbQn+veJWWoIEzM3UujaRza
CvIONaPFmc5KXFHrbhuu0EQUcQNrgEGvgf0+q6zC96xqX3bDl9m085GbM4oDNDNPovGa0NjUmOKy
mrwyyOAH11NALg7ZycvvLcdjn6KJXz3DcaOOb2x5WNYy9ioq3uJR1/eePT+qRssplaPEPC8OI3XX
e2Dq5qYGj8KebJ53HgO7SG8CNHsuMoh5fuGUwFWrkF5sWPEEOUk3xXWzmyLger1zYD1mFJOkycEc
uZgJ8NaHJnXR/kvKtiyXMbGbcUKRd5rFBSiM5lyOqfTHmNyBy+Fsg6M0AVxCB4SVBEJJoi4RD2R3
TybzDJQHZqUG29igN5MgT+3oakmpax0qboJAlMjC5IRH8+G78Q55tip4PF8CEPpJr5boYhYZBGfn
tm44takEU3bUi8/EbD9HOviABKAiJVmgC0oioUv3xDihPt3p1sQ7FkLyFuvy0aVhAgpXvNProy0W
BokUylFR2+Qep56emUOsxXSXTuFwCJPK5BacHKsVFEy1iCC7g1ZIpQISUWEauKbkuijbghnbBb47
eVj5e+I4cFoikCaQ1C6xRYXT7Kqz5ZKlUq7yduMNHXlMYWS3c7rhJXWNd1F3vClmhhEtU99ykr9d
nDiJ572MCMLbKWMONXnmvZN/uYpSKk5EIwdZUnaqvZOJhzGJ4ZDpgNcZypUrOnHeiJfoLszPeDDa
DSMrOvpCclfxVd8BclYD7m5WYUrIOh1GtG6C5ZsceJkvHf4PGn/sgL3zHWPbYDLEQ+mV5LTN6Lky
IgRtY87Q5LaxZRCcpFVrY5g1K5KQ805hq5XdS2pT4eFor4mn5Tttmr9kTvX3vKyn7r2dzGkg1u1F
CSDBgEurTV5ECkS9GXiicTQAODO3muPchnX+YaZgW2mAfoA7uh+M6tdoOi9Na1MbVDHt0glNDo+W
5WCp6qxnr6h/TyYcIeV1vrI6oHJMeTfUicK5yU/Y8NlrifZ+1LMLsL97ie8Be6WnI/QWDnpV9VFS
bWIpyXQWnA0KhUavzbSVBY02gM8wTXZOGqRj4xcy+x3P8skYSzIuI/4SrV7owDAkaIJp3+KoxWXh
UsY0XJu68wCIM7+yUnE39vXF7iz7MBl9tXNEdVs24ys2F3qIUFDIgyMM14aPQMoNHPzOnh39xSsN
LShd0vntBDO0oEXbxcQgBTI9oZksYK+7d1AcXdN8kgP1plxusxajocTOSR/gXnVpz9nnnYaGE+Pz
cCcNxCG8ErhPJbWG9cKiVfdcd0qt2TcYkqNBY5/UjN7P36dk1vFTQrlMp6neDCuXcREAOrVyuo3n
FSM8jCfAnNT4SJSZSjm8SU684eqYg2vnmec5YslfbANtM2qQ8Av8RelJ0TwcMhQmO+uM13k+vpdm
UARFXfa7WnJ8tqEkdtYyHIveYOhc+gJIzvo49M3XPYArGJJbjLaZO9V78LjJdplgXxXImvukYr7C
6VZndgR6MbK0T65y7ZAZN0MVPgvdSHyTfAYXNb5InQaoXI045nZWT4tYkXvVrsEFBHBtn9mgfefi
vZy5q2tu8jCZ4tDS9sptwjlMhYJ5qoiHRQ4wR8vBa03ZE6zdWr/VkvDgdoQK+ixXOzEMM6dHlDAE
gtc0hjxpZSnGOkzgVxV1FljbmFbW3dfIVv6qpdFLTziuujl4qLDUHyNr4jyFxoHeUPX+MuZXvVhx
EU56o5Iu8osatUtq1ZNHg+exnDoIrpV8Xrg1MlfXKL2BPwh3+xJ2UHCZ6+MsWSqSyFZBUlmUvpXp
98Bi1YOVQUSKl/65xA0USMTsnkcMNbbBad34Jr53SFOUchK124dp89WafeBKY94YLjwbOLeogOqu
qQjGd7RbM6vxTmaHjmFmWYrsy67YmYWJcgBggcgAfRXAXIaw+W6n8i2U2eecjRFjvepxDL3oesrf
dBfsR4XzioGZF285U4z7IVydgVAZhyrb64h9AQNF8t/Kzf1ep85WY6C1sWaXbiTpHmuj2A4awh6x
mJiIRFvdyph5U+N9Ka9dMABwk6TWx6dlm1053OcFcRIwluPPVfy46Il3lXX99QTPLwBzKg4FPutl
srigIqxzYe5cO0w9i0m+2piyAizoW06v4xHAeIFDDn4XMRpEmkadBiduLzSWT+wRmlmZ1zCSGAo6
Ag3LhWPruBEHMnJHhAW+CK8uu3bt5i5DJsYGA7bekBjFdcrxUmzhbvWbvfYlj8o7d+KGVuIjIAzL
q7tw3exaU4BiGLgDC8HRyPnldFW9d4aWIE8XPoR83AwvecHNHK9wRIuOoU4Q7iIKZ66VV7zB0oj2
c6eumSA8uNZ86Qtq4sHPKi4X92bWa8lwWb/ve8sLOvZFJ6Y+rGM5wIQW0L5bMbVPRXk1WfZ9aEWS
EgJ6s6vZ5JV2oqu544f2akmCEFgGkDpIRJBpF5q0yGJoLHmWDe5+XUAL9JZJB3npCYzv2cz5Naro
pX+EmxEdTJrM0blKbBJ5zdIJFqhRJTHlJOIl5Y4NCms+5Lb7BR8ivdJM5py2wKuR4z5BMpJbgW0Q
y5W+biHZfXc2bPpxgcomOzOoHeupZvRl1rO2FQ6aiBjkL4/yQ7qw26PW6dtS5ShuDP4205brAsqM
J845HoaADUBbDem5buuEPA6MDAvxNrClQv0mm55SGfxIqdm2tL6EZxavVkVhjZ3xY9SZe9TIZY7F
m61ZwCFwgw16C8Bdu+0K9y0teu9BGII4edrejk47ngq3rS6Ti6zDwJwKrvyXQ3XnZllroAr0AUZe
kE01Lyv2ycwaUaVFcxgwIFKNreUPtqa20wxeE0gOfyrBPjp58jbN0XALTpuOgANGEYg3MeGwmJBM
MQrn1Kt1QNDrgDQ06Mn63MF2SVbY6L1L4GpFD+a8wtlLrnFX8OjC3gt55WBshgFn6of6eso8Yg3d
hAKAOXWTWDRDUvlaBvNoW1i7pjsYmjr1CDFxVsedDxUcwyYXUI4U2bdIrioNhAB/jSvZdUYQ3aoK
SFMD/dB4COmwZrevQQ33UuQpi2CpY08z5xG26NL18GTRrmJp43U3cMrUO3jotFRnm4IQN5bTe76H
XYFlv9C3QzUjSb+qVUhBIbfO9YAdgqHa1PnKIrDgNMOl3FYEWf2u/+YYX4OyTrfF0kl6rQuC1UDj
JW+TfV4QZHRAXfexp4FXx5rQT31QhR1tCdWw9XhhIRpRSxnG59pOT9TnEnZOLLohJjKVY3ZqGw+g
J4xTfjyMFl1O44A9jh6rSj4e0JjxQmT5QbVImZIzcDnTemaQANjEmaYdHFCZnlvcRKNxYMOl77UC
1FCjF6eRFJi70FNvJVtOH8tRmvGVpkFR4wwAhzkMDyAIr2nFvoN7/Ku2m5R+JGh3fVNfoSTNwpbH
DmmyqMM7XOpJYOg4TQaP31rYYYxWeXsoGQ0HYaKxHHr5U9fpw9ZIbAaP2cQts1rJOSYJJ+KAJD0P
+ugyLZTw44yITgBQhOz/WlzA3p0iSOMnw/jL8ErouLZlEtDJlmzvtfVz1fRe0Dqj3AiEKQ8npSMu
hZUwLk1aDz589Om102uHjDvCnWX3Ej4PM+GByNYfRx20w6DUCsJU896A2aGlDPHEunTTzfk8p/eU
QyGkMnxgIID3zusvzPTJGfQGHrWlvFMMUa4G4zFa4orGkYmBvPEEOqX1k5XmrRkGI0yK1OHAuc+R
RZ60X9SFjXu2rUf4dRM04lKfj51mHZK6eY5D9WUTUMhjDeA34fbZYrw5KcBFWfYxTgadcjrdxabe
0MoWQlvOiVUk+BgoJCPMnjbO0ekk1twccUXD+xdZd0uBll2hS3mwRxB0WAYAdbwr8zt0QWck0WOa
1K9ezytRZvpFLGt3J79F9jD1g3QLlE2c/BulRd8UfV2mnTGL+UgBkBfgVX5qSyM7MB6OoW64QYXx
YQf5YxcWuOJ0IL9BBbOfMMERpsMSEI19b4zsDgnZdxJHbl3FFWYUkjBF5d62I/VXVGxc1zOaqHJm
GJksBHxZ+XWikRPErbWj6QXnKuchiIEsCc6K5MFTJEz09Pz33NLgaDrruX3E0DhGQVVg9p88StCa
kp03T4LbRbljhmFuqRx71iZmeFpagMRCQFKjPZwspC16p6CEy/XOlBQJSbX0ltAqrYMqvC+a9Kia
gn0vNuKW6yXrJxD+RuGtqOQQQ6q1Z69bx8i6S+RDFmz32Hl/leAPd5V27VQWcbJoNij0wFBZeDdm
Spe2NcvEb5E7WBFMKlKltolFEe1w+VPqFLFIzNkUzAzIJqmnJMXQvIu2nQ5LzJ6P88cycKHaEMqx
F1/h3jsPMs58r0SDNjFKt4LGTspVz6o6N4k2+FHJfcO2QQF03Sr2zzeDln/BqAMUgF3d0u5qMb7T
hK4FI/dT6pKaHydOl9AJMFKd1kVF48f19WoyjFhDJxcCm53ZL5kd/fJ6jFNh43zgS4QTbiHBZbHh
bTrOr5zaUfc4jyXZQqkyi8PCflqb+mu8aqvbmqh5ur5ZHc5PtUfBgYF+PAJEqVZddZZdFJSjd6bN
tj9oKiOxu7zhvYP+A9KPuUBEAHKIgi5UxVUUZ2dskZScmc2wG2vvlY2KfVBhQoeleA1RnFO2hEFj
UcakFPdOCp5mnMtKhwI9SN6Bc0mNm8ZoLmGvo0puuRYnINLfn8S4ibVqGMY8FiDOqiHucO5/lvpc
yjwKCJeBPgjhB3IigTxYwBZap/lZKW4tr8Xrwjh9D0LGJ96CEIX0summPtq0eXQvC5VeUk6FsZzh
8KvltVjnY9ZIf0KJR32lu3Cd0wR/6Gv7ppmnM5wBY6thZEhcB+3cXPEFIT5zOGbo39qOUCtHQInI
ZJKzpOYIvlcO2UCnNr0l7U7GKiPmWMz7mLDqXOyWgdKYbi1yqsQcU1ZeUxbDaBPokQup7axw3G+K
YYBSBeDc76DM1vbKUGkeiwXYiujz361sX0i2H1ObaUmbxtoWtvQuV0rHCDm/TCbrl2uZR8hBv2Kg
nV6C+Y14ay4naJ8UMqaM5W541z0Ng/3VEY3yGUTuJgkgPTcKxjquMLb1xJ2Pg36k481OJfxAM1Kc
qHM3wdoA54nz7hP+P/iVcpV4HM+3tCI/FuY78OHbis1OENXhx6tnS2AyZdxcKxJp1QoAr9PklGNB
wkFxJxr3KcnUazxidiR1JzdtPeFhkMwVUynvDXNi9KSt0jmzgKbiWJsxENlqhYPhaZLRfpJYHEXa
yD0dMY9ceGxtKVqoQwwmaVJcTPPKXusSpDaIvYoWltDMN3NqgxUyHCxcF6fD0O2rJb9jaEr8B2vD
j0MdPx+bDwmiIjc0duNCRFdqVnIbTVQRiG661gs5HJlIhaoZgzlmo+mI7Qjhesdo8RxnHDcmBEMn
YVDUMsg9xEWPVVQz39j5Lld5/d7l63ZzKcedld1FFZOoVN3R0ObydpN4NfQPgshfhJBfioRpC+d1
HEtz8jIAFzxEznigbiHahu5inxg4bnqzPejKyG/odQsMV3H8surbKOIYPhGG9aHB2rtCFLWfjLPj
G9K54v+7QygGdVgakpZeTEfWWN7PKzDfijUNFCceEwxH+4igyyY2WeK7aPyVl+wPeyq8ioiYo2nZ
cnUNnFwL5x78VgRk3U9arQ5Gqb4E9K0mZgRHK94MzIO9/dLhpqVCLj2O1AKRuPBbiwR47k4e1ytT
QA/HtEl8eUQz2k6/C41T9wBe2OT64MTl+d1U8LbUkM66UwdFhPcxhQCuXj/nqJbckEZ7tzIwWHJW
Y2OewCj8JTFfP7oZCAtpPXVlVxxMXf7OdNLxkoy/Mggi0oN3pI7cjCJGPnH4TOsoGhKJczxmx3Ro
xTbVwEsZrjEfmT/SpaSOtsU5N4RcsnNmCO8d4GXN9exDrnuI1QwqUx0/kd3hfdNyPHoVOhGhpTAg
FPAUO/qbVzifSnfPbWPeGsv0YecZSH1icRwKjW9DsKmDYYDCaxH5aW6UA7S07iGoaTWJj5ordEzB
FDbkAoEgnzpuVYENZmKjcycos5z5WpaEeyBFr7Fu3UcdTDhdRcGINCQH8BxGCPyIgbG7MzoiluGF
OlkkEAtDfKe35yhx3k0Q3TBY5IUOqC9ybdeUWt/paMFBPaPuuZO4GniXIKcs1WbOmZHOnE2thoi/
1aJaEbWmUfgIGS7ZVB67HMxWjoUIXAl2cGU3MT9iM+lpbXigdwmYcfjRujQRObP6xkbU7PCsbfWx
OwqRVbSRDfUmVpIfkLDufojq9BLFxq+54CKV1fIRG6iVYd4fjRl512CUTr59Hgm48KefDwX7mhNW
IFz0JasYHnU9VxBhMEI6aq/pOcFpxCh/dLxgZlZzLpILMwV379aMyYwadZzasHmbN43ah9p8GWtW
TRpKnEPS6r8Mbkt7vYII0XXtBZN3Squ2MANnapEKI4aB9lC4a2GYdYhqG8PvyAoSV/D2uReQy5rj
C97oW0mdMt4H2HiN6wblQr5LKlXtcaV+ZLZu7iscroLMZDzwqs69s0fw/jA8bEKpO9FEYANjks38
ZQwF0JrS/EpVfuEIeqXhD904baquqLFojpNZvGjtYpx0i9sL7qMnzJPelpkw7M64TW4yoi9NDzJE
qnm+194qy4x8TZ/FQSW8elcW3Ee/L6gtTvr6nPD7CppmKXaNV0DMIWwVF+VNmu9jE8ilV3M0NISl
7aQnj3qf3HvaQO3GGooCAcFpY6l+xyk/bVmpbWmP2a4tL2TJ71Xqhn4tXmQ1QwiM6pvIw2YhTRim
YyW+irw1trFLY7nJVacNnvSbnrWjFbmxyYx5T7mhaxJOBXBDroWJbdNE78KxvlAQYesUbKVrLd03
Ma+btxICDBPnnRDGrZB0cBbCpmWj/4TWu+xm8lPThIlA6M09HSOKIzyWzVlpv0B4JIg7KazQRqTX
tcQuBM9mh9BJCVqua1tebzYflOghXxlI2HYSX4Nrw9YN6H1JCWOPA8CP0WYOTU4SZIEeHbI+uWkH
56GrwxU7BJbERftJ2iooe+PNVQ30XIBWhFbcDSJbsfeqmMKCiDfdMDeMCIv00DWxuJAATkZpX9ai
A8h09sE02QllxXF2w2u9LCXvOi4/XU/Bn7jWRWJnZp+HneLI/An0pbPAqcdgusVLd98N6HfrrwwW
/0LjNkclrALgH1N1Q5hyqRhOs4nsGIFZHtVwyIp96hPFQKb+6WoNX4rWOGRz85oieiyYZnC55jvZ
wgWZLPR97A8bJvsMlTVOG6p0jw7saLvCGCWnaTf2+nJhXL/mK4b6CWPye5uYxwQ8/r1lmeemLV/x
SsXbkGEw5lmKOBvOxDuJ0U2o12Hp3QNZN6CDKQblSrHdjCh7Fto9VVb67cxmxZOyDgjQ/TJFBjkQ
4MYJwqK1xVtEziE2LrBTfo83utklO5RLLh3iC2AodRxvAF6AHcFR40UjqoGZnwutkRRQt/ZeFgIr
G8o8t6wH17RIvRu+7RE5DY0cw+aSpXvZtk4AIBAHU1kh20+Ncxar798cLahvY1jyHkq+J1AEHAAs
yuLKZKb6iXZQkuj4102NuR2Ccd96h4piBk5u2rG3Yzo6L/bqQudlEb36sUuDyfFAe8gyP3WRxQ2s
UFdtZayuvWxrxDAf9K4/wNtVPhw6WjZSELvCBIPqNvb9CECtw558oOgNbxEVKIToOZHRrEC/Gyts
lbQsCOYQKNuMOfCZW7xRX6ZNlAEZpd3bJuVlk/0ukq4IFmAkvmiMGyZW3i4Jpp6gEwXm4LzsGogy
DmLINddDj5QaUennE2Z4w5jOf2weqNJd2Zms125TUN+ilMnwaA8WD1wW97eDVoZsiPv5EPHb3bdI
TJVa9n1chnsKaw/xEOJEspfGx/pwIMbxwDx15gAGopwEAkmAidMD4sZm6pFnuWbvaN0sKBhgYDHZ
6aV1M7HtqEJm6MA8jB5UGUSWSWKg4T5oMZwnqfRODBUmfVG9xxg02TkFE+o684jftp1A8pvsB10f
vpXkiFwp3FbaPbNO2G51/AyHhT1r6bzO8Ar9ZZU5naxhq8xeJDBrEvkLsuhep4mCoukrTl/l0Zvs
67WCgJ2NDR/N3emzJ04hYe2NWVc37IEoVCEBttWH4kM0ZNtbhyrOSUwno5xexBk8xrgHH43Il2Hd
thzg8Z4656TTdkAmNNIMdJrWOYV2mHFMUMDbBXcm2394S8tS3uvSCvfzVi/sxB8Um2cwJ85pWkir
0SwdpPJLgd8ArkE+Rg8xuKAzb4tuOjkdY28pbYf5pI61mLQFqQTNjNLHMhePM3F46uOzo5aFXEJC
/8xmE6PzQfXzOaUqYVumq73QY1BVACgzbWYkNTGJoYaDluvqm7YW2k2QDiK2LowblgkWhD7t8oHL
MjLEJufEqpWc0hcj13xHmzATsJgYGRlUMxit9LzkXO3Yz7nR1MuzQU9oOWXAu83p1GYsFY6wnlnf
om3c6TunDIFllg8N2ios6xZTdGsBw2Qdn738dYJ/6WfR2TPsT08HD2hVsy/leOHA39CKw9tzGR2/
8KpnIenPczUdRUAwbI97GHottYKW6PzIw1HHwnffth5mebhwFYOCLKFSirgFhzNXXoaRZ1f3DK2a
vkWBLW+mkPwNRxrgPACjhpSWZbva6Qx2cPDpFFbswHtQRQuFpse10UYphmEXA2WbcHMfV6+tzU7f
1L5koyUg0ocvNoz+3JMNnxnW+/D+D+K0Ps88F5Bw8mcTZujGW/HvRYxfOWtfcFJytq6ST4Fjyeiq
T3INAWyBiDaX+HroQukvoFlaY7nuxlYeEZyXiT4zCoXFTPE7CYVjRXjWxC0SxA2vCCPPB+CVxi6Z
4I+4UXdRmvlpgiSG7ZJ/GjnAhcQuX1erqmdZXI2dZOyPrVJYE36BdqDoLCRN4YGbDCLJgCCh6xje
OYtOnOm234+4fjQj/1WmqC9T6GgsqMhyk8cJCf4UZy3HI6df4X/74y//8ff/+o9P9Z/RdwUme46q
svv7f/H5Z1XPbRLF/b99+vdz8on1pfrd//yzf37bv/6jvz9WBf/7f37L//WB1h/nn4/Lf/4fP57/
0X/8yye7smdFuxu+2/n+G5J8//Mz8ETW7/z//eJfvn8e5XGuv//2x2c1lP36aFFSlX/840vHr7/9
4fy8Tn++TOuj/+NLNx8F/+rwMX90/ce//4Nv/vJvf1j2X21T14XjOLi6bd2z/vjL9P3zFfOv7EYc
x5OGTspDt/iPgM/vY/6R8VdTN1zT8YRhWLiN3T/+0lXD+iXT/avLwVHotvDQYF1D/PHfT/tffn//
8/v8S0ndeUWPUPe3PwQPVP/5a/55WqY0hCcdW5i6BetPFzpf//y4ByLDdxv/y1U2trzYIoXfsD9i
B+UaZfWMI+ir7uMsmOIOMauw4zsJni6XyVW0uPteL7Sd41rjadGslsqd/k5Sworn39tNnP6GQU9J
SK18cr3aU3QrYUMV0/nnA8ofzVuthWGrE5f/43X/x9P7l6cjXPvfn5DF/zm2aeu2tFzLlf/6hGJK
CmyjHmi4reRrVhWvDGbBZfVUHrWvuMeZMYCE2NOoQ8i3ojAncw8xOKhTJRDeJ+1SUjIYsLEnlVZ0
V6gPamcY9g4x5mGOxi8dgFMPUo6Mx2BtbcNkDLd0D4h+E5EszfA9zzhn2A+u0GjevXn+zqZY+Tx9
jguRZl6hj932rLkAoVHeSmbwZZ2+x8K+Esb/Zu9MlmRVsiX7Q0kKGGDA1PvePTz6mCDR0hp9//Vv
kSlV76XUpGpew5S859wb4Q62bavq0uahLV21y+eAi4V8jaBqcttIB2hyIfHGJjr3HMFAxH/RgmmG
w9JletxcAXj8GF30WjEHLABKtivCbs8g2PeJfpDT8BD19c2q8mc2Qh9R+KfV6gKzpMndCjA4+j2+
AfrA4NZDPiKIE7/Y3HOUo++mKrjalX4daIvmJbcMjI+57KFNz0xO3yJsHkTUv+Fb3hd9QwLaWjdx
9FA/x9wEEjrifOomQKIdUZPuNPX9RY1NIqHcTTqOukCZw4Jqu48W3kSb015sgEUTlbjreXttx/AO
ZmWvAQv2ybCwCtj2rXUcq/EcAqPnebsUO20sTjgyKWiAoEc6k95ee8vwzjLoXGd0Cmf+scFqARzk
jO/nyRSrJNwLk5S1RlYhMLCmJ+8KwjCcyr1K2z0ekANK35MUj2nuXoq4fABSueI6tPOKcJWrdKdT
gyemz9aEd1Fj/RXRmUPqLuPmtZzSq+0fWyvaK8AcCWpCWVbbMTwHBSbYEZVnpijSUHaZfxjhaPs8
ABvkHBwv3dL8txs17VS4+YNbuydMJucB2d83inlOLfeurt4rzwRwVi0Mxs/MQKoznQ01O3pUsQQw
v7Uofbft6d1X3SOdTosqt9Z9Nu6bGSnSaReE1iNp5TP1b5tYS1aB2e0wW7nhdB6g/eJzND8D23hz
GnbADUs2H27/gokeZiIGIO1YhuY5mbSDLaJXRu6bWyfENgf3FHKapwHf/8QHWO/dcPl/JeZwKrEE
5qHzKaIBh29D9G3y41UU+e+lxvKHSiA1L0DSnabQuSmzC8xxV1AAgISyQardo2zi63H3AzlkaJe6
Gp813/mMM/C1fQbarIeH1dUV6o3+1PThyaXQJ+FGNiNxsLrqhMoQG5d15D3QVoq4Uzwa4sVpY0rI
+PZXxFXVSmAf9GjnHIDz5Hb4jlX320/jC3ibddiKlTSHS6TqF667TNaN+TdMFkESwzlvvHD49/ep
sc/zP+IKfOdDpcARJFxO9LMeGHfhECTOMBz75rOX70plfwCm27ksNmQ4fdZW/Bl69mOLE1w8WV23
A6b7CPMf+KF3mdrsPA3hPvKMRRFUdCMAt8tUSVISRoQZT1ddefAagmPvFMi71ro283uQs9sxFSml
saC1m/REn2CVQOvBzE2ItBt+O976flB9RW37VsiDZ22ttv5x9eEb5lq3hAs7LTptuFW5SYzHt/9s
WVxCvZn7EQibKCPBwqeMbWm/Yjl7Q2Z+bRC5ByLHpProLdRvNSvzfs5Meam96qPyzaXfB7zn15gS
1mmrHfmcXZCrj6GIn9JMvkKdfQytbO3bAmeBnLldl5F3TsTtrGuo47PKB2MQt1ykD4UXPYl/3WaD
ZJdy31/Ezro1qJMawvHUKu8hpEVw/hX6hfoQ00cHVGgW2kn1mnS62lwF3JngFH16TfNomvZJTB2x
0ulgBkzyQ3KRsXpotGzdm3TbuS9l4z6FvvsWaOO98KMt7s2tM42PNaRdbQD+ygdhJ8kjfvYz74DX
WrsXILqWGj+cHV9D6Dg7wm1dpEEFNxj6AnoBiG1iJLD2Tl9vxnK8+p65VXhZ9Np5moOgOhUfLPDQ
eWX8GlJLnw7hCUrGjq4fN480IPXDESrPGf/dURXdEf/wLofvWbbqCCmZT6mABckLrOnbrdvvRz05
Z5H3Zw0wD61oupCAtWkI1QPv7DXZlVTKqjbFJbP9kjnWuNJfBuFjg/fhTnP4m2ZPr507fskQambT
YBLTi3YVZpehGkcunh6/5Fx7SEv3ECd7mQZn1xO3AdnVsYKX1ge5h9SQUS/M14JCCv/gDDgVjSf2
9yfjMo4+/RjtO72UD4atjr7/QqfoIxvlm2lEzwDIu/GR/7RzJQH2mVCD8uk58nU0UpgcvvlCugoV
CCwCL66idy6V4b8R9cTt9ZmfXEqjfNok4jjeNK5zUl03H4js+Z6rpFqLNDnr7RPMgR3MfdIE3n5w
+h18nIF1QLCFZ/Egg+aNxpgXd96l1Y7FG2oct01De7bKKUPkhjSU+ap34xF7pvHQUzcDwxk7SgQJ
Vwz9qxwxNEEqWPQaf5r70EvQmIdIA1FRXcwsefeJbusy/Or09m5FCFOKu1nGZzv6FKIQe+4S2M5l
eI9r9WE7xWspOTKy9M/rwiebNW5ofvShvsKv+zHkWoSviyR1EuB1XOoJ9b8yPqt8uHaWc++AadId
epwM/UDJ5HzeB8Z4CJLx2y+Ax6Vtf3Sw4pv8iqCVpxF/nZtnXyrEHVtAxFo0erNye3okSopNXT9c
C226hRkOW9yDqylqHybRPneZ8+s58PvklL2UmdpRzAg/5mQZ4gag5e6p+pF8y52NKt7W8vUXo9Rz
9+//+GRFAQAe8gkXPTtCPTgk5JJddi6Kv8XmgDYiUO/jFkfFtnUzSv2MJ9nS5jPF6jxkyGyyvUtL
e9fS6bkSNWePvXsy9fpj7rO1NHvL+iZG19Qr87FqoluL6M718CNm99MEwTWjo31EOaYK5KNN6cUb
nLxcaoL5I88ZU2xnYqnZBzddk/kVTn8i04PvteO5sUv/ITNsjdeF/KUoE1uyo10CV9L4HbDIl0l3
CL3+EYkpRlc/MOVVe9X0DyPrvttQZ/45JYAUmRacoMzahrxfE79ZNpkBq9tZ+01d7RwtuFmg+TcY
819MhJ7Jcf2lkEnDE8joqvsR2z6N3dGclB56a1c62Q10RHs0c2Mf61HM34GyrYfDc2KwWJhqPKko
mrSHIeOEdvGY9OMz1x2mPYpPVpYfM0Imn/jm9C0krV3qatMGPDqYHe9VG4NqS1vidw/9ku4qTiEY
cm92Xc2EFbZ3ouqX00RbOhMdEQtIg2s+DvOIqzZczqIi3DZ9VXZUw5Z5dIFlC/lUvOAb5eunkzAz
QhvBJrxbbKfWGmWLlEivw3mv4Mu0Zllg3/VeXbkhz1iTb0w8p6KLcYVo2hnnarImc/rHcPI01ZJU
pAC1SYnQImbxaCl4nzgE38LqLLG6L6bSatcTRfXIh1ha4SH6yK3EUdSLOy992sacv41Q6Xocy2Tf
1gpZLmpIMElNUqCVPdZDS6pDGNiqYedmg/8XpfpFhcmfhkVpjfLIIGabKGjZF+MrbTBdSmQQTxNi
dbdrBIHEEoFnsYl0lhkWU9GCnoiXgopB0kQCmovm79KJRllsORm3MHJr8SOOwgDkSY0BIMPpzaby
0w5ZNVbDsNL7A4MGZZBahNuBqiBqLEhDlxI5IuveO4+LS2UhlY0LhGdrAcOxo0vVu+f9VJJFhKpd
Ym2LKsLvoV6vk5B1Hhu5+Gri6qnDZDiEI18pCB/O1R1M5+q7I8d/4n5BRI1Wop0Txy5MKGgZEfw7
I1t3qYL+Gc5ia12ezVlpsrmleil2/lZmwTKuRHFhJa6wRisYzH6CbabFxaaXRU100PwjGof85qt9
4+pwOuli7yCz72GYI77mkbHWBlwaKKLPPSWIDMjVrZCYEjRb/0FlPTcxjdjgRqOliyWI8OAhVB+G
wDxTODGcJh25o0CVneN+PCuuLx7KbeoXziUdHeyjJsII9RRgnQ0aD53hX1BGfdvGuYMNgFrtfJJP
wvYPYZrV2FTKS2dziXTt5FLxmlnE9bzJ4e0OzoJNTuuHd8xL5Oai9MFtAuN1tFC8i0tWSP1azcTs
YWJLatpMU/Vn6tjdMQ3sZWwa37i270Pjos028tjwr8azMWwiyKpIqx02FWaFZSFs/VQJHzqSyd+s
uAbbiByveu49yHKqtrT7QBnp/PjJYxz3m/sIMQdABBCVppOKGvLO57jjNOgNhKWJbSa9QVvH7ncd
5as9WIu0YVbth/ye2MOrUJq1LK3mCKGV8HPkNavBIDRo3cLSaDZC8kFh6iM1jhpgcrcZQnQkoBWU
ne6wOXFxdsi6exDaPFIy7E4VBD2+G3n+GZYF7VHzpbYafosUYzQGmmrRVy7vcTclnJiuh+aPxOh2
NJOtG9g2wEEdWqKXPdp85qZf3Ow6+9Bk92XZ7yZmq5MMcKAW9Pc1katI7dYIciYHdtafip4sjkB6
GWHFbXQH+2hGDp42QhdlX/fUPXL3IuuJNc4m7MFJL1TdoseDUwop6l7SiuSsqC4pCYQk4KA0rjl2
hKs7tegIDs6F1rtMbgg8ScjvJMg/hqQ8eGO+nfAQj5b/mpCW3BUYqVD1NANFj0b2z5HLRI+8Vg1v
sqThKdJP5YBpBLTnKqZ2hfI2aFpeA8wdni4dIt7KzuQ1TuAtdA2jPYmxZmXzD1FN08Ll2bXt8CLH
NztHJy8aU2wqVtGCiDXReveDxf+NJCHz6TaKShCGKSFH3obHSBYa5AzCekk0W8319Jgbf7iMhqVl
4M/0pjuL2WOGkYXaFCPfjL711GB7A+tVE4UuqMgw2KIurMF6DPzWfKqS+pWuv23MDUclER4nUpth
gS8zr/L3Ph7vZu78QAEACDb3Xfrw2iSP0kn6gTXzeeN1yqFQUTPhTfiKYXf/Wm3xqgVik8vp1wx7
6OKEOzvs16ojGqb90WfH1GTZiA2a+wfNxZxJjQNzYwPPQRMf+PSpQw3KjV/iahJW+VM77a3G01gn
qXXB+r/T5xFZK0gQUkeFZxrjdG8WLRfm9NANOvt8J7+RAqDRZV5b9/3Nr+yb1Vr1xkWXXYcRB141
DeNalayzShm/mK61D2T0OwiakQLEnYhhAlMlP3vW/8VwGtesJqnTBDYZkldeKUbsMa6Q0Xnw8SE0
G8oc/3oDpIuXPFTU0C8QV3n9gF105sNV91HEcHSlAWNZk7OM6hxFeQRXA6fFi1PGfURvdXQJ0xqO
WH7ufZifBbpsCvpAD3EPC23dhsmtjeO7VmISjlV1DTuLDo62Jz1XEB1qRnxxnmU+B8QLgTmfDAu2
OTgD0DcjDHJ34dEV2HPFKypx1mChL/S3OqEsr+5+e0rdFoVel8uoElhqApAjthE5YNN5cgKDF1TZ
OEuUH17rvtND9Qb64tmH0oCjLQsmxQAmjZ6i5AfulWo0QkKD16xjZbFBdOsnQ4xXp9hqLA9Rv19H
GdtoqBFaGhs67H7NaayuCctzbvxYTqDW8uquRrKZ4lzpQb3qams/VwNMHh5yrv53LZleyAmRk4dA
O0wZDsa4ew3E8GNpGWC0DU8sCQFeb/hGNWQrMlekA51dXvUrOWNyxIBtqtHDC2iRMxS/I5vgYdnw
NBaBA+2q85Y2tSq5pV0DXKSLUTevhdM/uOm0B3Na0gN3IbxKz64UuPjQ9nlFPnEh3eZ6+pP4QKnD
jB168hznADCGEFCqRTYtI2mLDNh9Gx9p4JDiTzEz154yl06thnWdcavuGyIGIObbhH3JZMyTS8fX
xLIIMU65puBGcHSbWNK10Jye0r7dlDURZE3zu/00GO3abds/uNgPHqI0VtAfhRUeJ5n9RRnWgZjA
nnP1NzHUM5Io/wpvlQ+ec64A4Y398Ipvz5trpG8GJvtNBXuQd23w7BTmHdvrOvLts+FklHYrsF25
h+aSPLckUVwVnbg27RwXO2pWZ6sS9T/txgU9yF9ewXc+GzO62m3GhlA79nb5wl1hFycC/AE+Yde+
D7XKN7aB2OdwjfHb6DHHfgYv4NEyf7HK0K0sGC/af10bac/xJY8mCM1kzZEpDnmR3xudfWAVEJhQ
ZocHV+R8khADFWzPZmIYU064pwYFtPRAoCOBMXPKOGjXpmEOG00UcxGm/86JiD5k45gowRxUImas
FpeptkosCgVOmKYnAsyYGIMMXoFWYN5gOli4tEERCfNOA5GrRcEMtRz0uIIZz1W/MdSBMS1/sU3C
IV0v1lZBoWd4b0CjYb7HCkPBTjgCAIPac/ATsXfhX26IfTxz6WAlJsD/sL05QcH3trV0bkEa5gtT
wMYw8M5PNT9gZGKcczTasWlD5rLpwWLByDhJW+fED/HVxzVrWdffBkHKp0YqGwhLtOBuWh3yLOE2
yODkNWW4MqVxGDQs6D0Ey2Xkq0/q6ux1QT/ZKhIOkKb2N8AtuWw68zVuX/TGP0BnvU1VcTYSjfWD
BrOM5hU60KlT5UYx1+H2BwBYb1VKS4oNVXaGyBNQk5chyB+CjsOq8thFLUutVURN09+RdOUyGKxt
3TYweac32YBV6QBdQGktbk5afwe8BVbe0L7VmU5JR9r9TARqFnrLyO06PDc4qleeKb64oPE9DIM3
zevvquN/BDrujKjqftAQawIwxDB67SAcXttcqtd6XN60dlbazRAFPxfNpm8Tps/ZIOvTRN2VM4sy
G66V4GWZCfYNIz2e5YyxpVyAeD+p6b6eblbjEOktLGhaE/3dUupHegqglCT4R+yKHz8+OCHB17Hk
P2TSELAd1TyVjtTpabJMQG7LplbqQjnAbxoZ6YtDD+dCGInYipwrpUegSRa/cNqvKUXCm+hHJhQU
5OZIdKG3X7X0JUs6qnmmX64/yLbHTpp7Qm1PfjZ9ZGXKpkb8FBHSvzX1PwnRmZqv1yrPPxwa4hc0
HX0lIivWzkApt+4Z+SocZraj+9Em4a9T+z9DU5IPGA25UO6waoqf0iDBiXWZ6x6Ol4XZqVPVp3eb
EEggmRhS4xhO2haNhA3RsDUqsGWdXmLbmF1gEy3vCyOFwOSZMZqHrBahha/WqONT36XppjfGU1CB
SHPGqy0PrekfUpU+YjfScdGRq6Je/s8ovQc/sw6kdaKN1+J/xnAK9L8udg3yeZT5JKmN/GwWDRAP
CxMoMwlJguYAYCaX4KVEepuCaKN0DTC+QD4KtW8lOeUFX1+Zmph6LH6DWy82yiWaIL23jTobNuiu
rFcbo+NzUi7O545FE27/dOLFgtemAfGkkduDwaUzwJnjEWxKs5DWH5lqqEvdnIsiTrt2XgSWTOZO
frPUC6xDTWxcRrHCaKJXXeMbZLZ4xUE5EtLqzxVc41Xme/eR5vRlbjnki+ujbIxP23qXTvPm5vrr
0FfvMjH/SF58JPhVk9I9lnbX79jaeJjn6HLuzq0HCbjYx8GbDIaDMtdMGAUa1Njqr2TNFnkluNNU
72AUIj2jdxHckB03W6dxcGMd8TguGsEGsTWcva5BlpyXnarbq4imoQpiS2IADlxWjvulIqiToiLi
n6fxmo4KTsa0tPb4w6VueCte7DsHOIRS/YvO0whvZbhoSsRneOoo+o3uwKNpt20YfWad80cpFpCp
wQE4yQekA6/SpQF8E1zpKArAabV/UVAJl2ytICjFSzwAQFSihHO/BoA4L0Td4Ydgh8sj6aTrOul+
yAls7ZRDSqdQPTSw5/tTt0kiJhir2EhVUKGcZ0DdNbkdOu/Xkb6+MV3YDol36FwNLcw4GLaAfRGU
z22cfAYWgwNT48GZz3uwrb5J2ZLQdAIJWn0sLLaAEFWwxptvBjy1g3hQdYmdEgjDynL0z7bj3Sfv
8oHKCzxPmArtkmGshgO8Dev+KRTauJXTODMdKWmtjYLbSkDAJtMkz1lPvps63XpppS5RBS/nzFH0
jlS2MXf6bTJYVfiA9UsIbWEliVgIo7+Z2QB3vKWDQPa/TQPK0hrIuiRe9wg05b2R6iFQwYZlAbho
giVBI/dCh3LFd1HAHQKXIY3Yxoer3cOmlzP80IeF513jIIqJko45b09eWNuwQdHppx1VPDuaXuKl
iEjdS/uhphL75EfcdF3cZZQG7fXEsRCQJzYUoIW4+nblwc3I73utkR7psf2jqwrAqwsdmB4Bvp8G
dSKrrrTeWtsmzj8S8++S7LsuQFdWDQ+3FukIIdUD8CIkSNaPqpQdgG5jGQH8I8QbkF5s1RZMzi7R
03zrdjRlF01uLO2kWKWj9VaPaBVTUcxgGf5WEb8QakNqdPdtoM7wSbpDNzVX356WnXqc2CIsHR/8
MvdtOZSMiy4v2UhL1lh5hisi+Bvo03Cmt7BZsjkUeqGvcv1JhM7LwDvWj8OXeqqqjduwfySAfKp9
6xhg0V1wgu/tqriC/AyWVRh565yWOD++8nsgT+ya6wqWwqqzUrWhCVujOudlCJ1sURexhtsmoYua
lGnFfH8O63JhV1N2mhgvWSwZFjOIsLaTq6DsaPIox+TBYMe14efvDlY3FrQMxlvcQdgMkjBY1bZw
N9zuI9IP7AP9upUrJqx73PXDe9mLpWb549kVXJty7wLnY1zbI+ircVRbQHA98XmaahBwxoVT6xOy
TQggFQfIpijqDCVb0v9BgNn516dUxOZDz+tdXnm/TFu3sQOWgcYnLQbplp+fbE+S9Yd5U1jxJd25
lv8HSI9mEVWYW/61SYQomSYmW+bR2Fm29sLB80Pg/VloWOYA5G/D1CuxN2tyJVw9WE2peum97oKD
BCa8QQmj110bt4S66VFdMwwxEYOZAkJPdNFBZPYYOto2d1dWfcFsg30z1Y/se+eGWVPfmpM1HirF
dTNz/DUExgzj548vcVYNWvMoxHPOJjzMk3sV66uRaO+ehua121vRFsgDO8LoIa6bN4p349fSHo+W
L/t10tFd0YUaSxzZ3iKroIp0IBBCkzddwvV4ynL3jnssPwb5rSaJsIuYksjB08vBtLZhOCqOQ2aD
oaCBLKWf6iCDdmsV2pvPDRjkfGFuoi7M2KvmK7MR/anTtcdaF6ACpglMVb+vpP+sRZ3LvOc7FyRb
E4JIa/X2qnZC1l1wldDXj+18CPZmQCetkCxQffQTUolr6eU5qts0g3MZGEznr2Ovfw6VOHqe6E7C
zWAQVC/satPHhDKcEEMzSRZ43alWfPAJJ6SJGazsv0LXkSaDNjqZro/PPMnmDC0ff2hyb5GK/gEe
zLAH6FgUz4nfgbXTbW8f+JO/MMrIOA7GkYEBF7/uVsegpyRGTTYrlS68lTmXbXMAA+C29iGxyi9b
Vajkg3Q2XaUoEY3E0xA7GPwxoqojhQLnIMa5OIhzQdPrQnUAQsKTWY6bENGuZIEyivpRUgiNHuBe
TQTJglnSp34oI2xSl2Ln6SMkafMJu+XdJXxB+HBngZ3qq11BrQkhvgdDS6+uG8HrxjnbarhVaWrr
VmWublnUYQeohz8FZ8d0qNTOnXOSGp+yQoerUjaDkIA4bQYcEYVYStXPFVs9sJzkyUG3RtDuVPCR
GUC+IvVKSPad7wLKxhOBbiYmJskCgXPwflzf/4s741a+a2J8zgKWceSmOL9bcqV6TWYomfYGPM9a
S59hvf90gbkG/oAK4vnPfRZDu+NRZauF80M9AMX/qiyM9kKnxjAesh8d8WceRIYJRXPgaOb3c7Vo
ZD66VBCNCRzUNLbvedAnJwOf1Oof5Bw1EBxGtPYnDnOzfbeGYumVxkmE/reiamExKPViWO1j7cpP
SF6XuchF63q27Pb7P+K5/89LkGcGmb4mEXwoAOFE6ZoHQh4WcUlwJzKfSKjxDErgg2zN1yJ0iZn6
PzhT0iHAcstc2vsUDA1j5y4KRZ1IwPV/MtnNBo7/pcUinheQ0MM6/DLz9rYPD4S8nXUivW1k7arW
bpdlioLrqIe8Lt9jP3j7x9hWgyPqTq1N0oQQwG265NicGAmJPeaH+AZDRY1uu25tCUnFdHeyqLv1
5FR3x4yocjJPKEOHQIMPCdQMb8BIqm3oQaXnVVnsBbo9mIQjfi2f27JslmWeELBzXWcTILvALulv
ypUbeH3d6v+7Lv+vXJeW9z/sf/+H7XKJ+RKAx3/YLuc/8W/fpSH/aczuSQ9bo+ki6ov/5bt0/2l5
zMe6IQQsZikt43/7Lg3zn7qDpACAXMJ+MeR/+y6Nf0pmWcvzXKHj5BTC+3/xXUrDw935H85LwxCO
4XEmS2yhLimf/zQq6iF6bDmKTRe4Z63AM1DaDOZWlHBWkiL3M8xIxLYm1a77qH2i/XtDpdY6zcU6
QQlZ+qH1ZQTul8FxJkWz8pvJX3YBQpxVqHIZJukej8vCElWyTidE+NK0fmkAfmoxi+BSZn1CKe1S
EszDdIx/RLcsnEVd+kgJxXRATOaqbUbbPizfdCsh4yER2+rgUQk3XabAISYe3wt2AGi2RksRMDaL
Jngnzk8ww/FPWPV3YcGtpy/uhm1DH7AUNAXtt9XyJ6+Lk92QOytdR5j0J9bsAcysKRo/iqR8p9aU
6vpEB7tClzp+pAa/KZWyQ4tQZEW7ZFJvpZ/tojjvV3GBfNyViLF6hGRpDmCHsmwHmqpAigLB4SEM
OI3kQu1hod9XbYKhEn7Skq5HWjXxdkfOG7WEI43IlthEnrMeOsUSiuxvRgNl6hqAqe2EFRpZF+C5
vhg/0cKDsqeWgtWZpmbthA02qaZuaTQBdL6etYVoWbrSXWHYJu6ynjqzvHmcHHWz6o7ITh4zu8rk
6FDmpxvGDSP8b58VAFNTf1M9m2X+lNG/m+cHmkdYPLoBpTx4iCLnO+rHp94FMl01L5o1RluvIHLf
O8GWUZKDuT9WCNFv7Nr2YxvDuJ9aWCmpba+sAGB0XG7DULw6RBLXxpzdZrrSNwXhFEd0T8RHoxNn
zSY2um9rNIuVkRAxUXSmdJUX3Dzo7lTWPCjM/w/wxlbckQnUW91PMFHmo83Hv6Z9YrgzwGBFIO+D
kiAk6LmShbWM3pvoX5+I9tVazmukUMa1ysyxEeiUWNNjSg4+G+s/jWtHDyRq7m0wBwS9wRy5QCRo
J9PKHamDGobsNSRfxqqAHz8mq1iETDh9hjsNrNaSRO8FxCahR98lkByypykHrqOUFOQD2y6TY20t
RLz3BTXebMuBygzNSZDWXcXV0zB3AE+dcyYX+RNzVXVDxR2Tv36Zsu9A1XMLgq4q+yyKbE805Uh0
JKvctVUX+7kYwMurZ8odCXcQlG5k9cVi5oglbE9Byo7tw92itGaRH+AnQ8N0mP3CdObkwKFKxscm
IQhiRzH9E7Vug1ncSBAlCzOZCQEInklJjyvzlm2DuvC1a0nhEYFWcmtcalcEcVk0cl4uyPDuotFo
yLvHD6MExG1V0K5AYm3iJiGT73QpkBz2fZXSvnIrfkYi25PsZDi2fRJ2wAJNktyAKm9iCu71WOxT
B368R1/CaOtzSpsuYse5gGl9HBw/wmSd4CLK+CNk/Jd8XrMH5eTEwON61t6dhhCOEMhFQh0sCKbz
/d7bDvkKINVT5jJUQEi+2066i5UpN4zaTKeCECDKyoonSOxFkrDkNoHVcH/KkqccWxYDJkzSMjxg
7DuGVGNuWOeSDKFz1xG/hTnBE45ZkvYlCgTECl6g/IxWFJOywVwxox/xCCwrHxxlr8wvt3936/xm
9A5ugFa/1ywzNmaffNOGeBPcG1ZKN90DSWdSkg2JPVQism6vrcF7qmj6I6aGo2YFzpkWi2WRd1fm
wfbPoPlb8hQfvIL/xyaYq1KTqV6d4VqySh/1dltgawHfwYfJqjkBVOMEhOqwyDjhyCkQVOLRYGuB
Oqo1n43VH1JD5CeYo9SXASpInozSsd+amt+bGQCIM1rcJUwrRwjYHhBE60FPtIryWjCmGDTykgl/
cuVxiP0eaqETHaRX33UzHDd5boDRM8D9mEWZ71WX7CI82bznYNoOQD/2TmYBJU+s9pwr7qtBOnYP
2WyKh7HOhUayjInsva0Te1ROr89IhKvh8xRFBUseY2zMj3RKXxJ8MVAXBS11pn7RMJ7F3yH0kHez
Kp/tkBKrHhTZyo0xacmaJ3tuR6uK8stKU0qek1Ze0zCg9lQPklsaey/lFneQokYI44DRu8/KkS86
1yTJWbaWenU0p8JdpVgDNrHVKKzF7OzLzg93mTuBhw9M46ob2Y+mtS9jLd2V7lJhZo5AKKmDwq2J
x3cK1005f3PqEqyKXr7Rh7RsuQ5yGLPfVPXdcIlAkj4fLA8ZOJ8x5P2ASEVpoFcgkzlWXW3JJKSt
90R/9UJjc5AMuASsuRJXq+QrVnZov2nLG7R165cOKbEJnF9nwjgp/Y2ZAv7XMDsFtQUsdj7kYuIL
A0kjR/Q7G9gocFwwHnHEGaaCO7j0jR0bP2ki5z/wZxXG3famkHpI+TeG6s7NikFeDc9ZN0OAo7/G
Ja0/RLS55dV06nnk/NpfNirDne+Y7Lzg66uoe3RT3ollbeIIzXagW69WlmyMQfumt3miJU09E1T8
abyP0Ayfo8kLV2iaJzeUf0ngrmSw06ufZHDfKy160xCE/b2vyjstojsJ/FT32ZAoqP17xCuPikgs
jrZas2XkKTrlLcRhz9HuQstAO0YsfrUOA3pBfYOmJhbXyDLUoLFiTwdSjfwyvCm7NhUzfoYfl+Ho
nprRPQ3S79DqWIgCrfLJnkOyOA8quKBSOS6p0CQlbBrFUFvu5PIOfth/NZRlgCUAzqnkl0PsNdX6
R5K3vLXl8KbjH4piypCdjprazDvXdbLK6+lAqvKt99P1mNTf0u04WXETVn0ncbvjLC/5pRMYI27X
49Bg6YAtzUeocYM/2t3Jy7u8THlb+EtCsIcu/i+Ozqs5UiSNor+ICGwCr2UoK6nkzQshtUYk3mZi
fv0e9mE6dmJnetRVkPmZe89FEQ5AnBtiHZ60iixuifMuJpamcx70XBHkziPoyOHSEj9JBM833ES8
qt2aakQ2tAGwdefFzT8WnqjE42lZgWVn6DBo6GuAsB11pD3Qpw4xkhAWwTB7+LuiZ5jaYETBdr1U
BK8FeutZ+Q8uoJI8VGd+dsksRDT3JYbmNahVvSO/hXLVeqpy8c+sG+PQPhIYZhzmAvFdSJagx7Uc
BU1/Ruf8qp0+O2DD3AZh/wZTUG5TSeBeKs/5Ev8XMF6B4tV/lIZEOmPhtw30nQgaTMYBMSSD34Js
g9c6Lx6hWjDHqDO875q7bOc6ccKpsUETHm9B/RBK16JoZFVzIIeJCeEMcTkAWt9zKngrzdIYp/tK
9RGQ2p2kTafAqt9BE310LXd7QvKT14GF0bJ8ZW/rCwIwLDpqe+5OpqhJTSJcDTU3sg+VvCMr3Ixl
yy+WAGfEn8muOxSMy21ysDs6GKumD17NvV0WAN1iMuJG2J3W4GkAkaxawFFFZVI+5NVqDMqCL9aP
lv5InPjahNSwI59l5GfVa26EP6bZbEnynlFZI2z2KCo2CacyX4b1M7TGPxdWXCFWLGcp8O02QC7a
ZN4ke68av81xYC2iSi7i4AXJxLuRiW+VsRwkg+cHmuctN9mhgBysInHtZ9FuEwPvgGn4u65cSaLV
9MRkLT5UgPc2qWHcOiRIV3DtpB+I5VO5zZqAOW4Hf76BOc+3CQilwIGirgnR7RvzmaD6XWc5oHH9
9kGwMtmMCQ81cU5VE4/bxgWh59LPXyyyflh6UDK6DQAYH5JfWwY3zUynCasTsl9iqDr8wmvwLC70
f8gVkZGNDj5o8zzlYPSWYD3Um5/GysrDMDFzVdaHavjy9JRyh1tXQClLgNDY8YBVgbKtE2rvrj1a
fm5cizUASuMNN6YGPJmNy96sKOJZpDFYPlC7veKTe6yHJYXCX31lFrLfmcBIUHS0DVN5Kiw57Ud7
Xln7NRIJCqnRJCtAENOx1BQaQaEig+53B1+s2BWdiTalpg5OB6DfSEzYWIT+f3lmuhdnZRk5qQ9M
N+AZymUdscT9p/14eDAWMjW6KRqLAKfBkJ4cocDEIZnK/EKdu769FYnzMFdkRYWrGMBogKJNpdgP
hJlvs2Rk9zz6D+tfqeeMrAzZFpvo3xAggjfyJZDKlLO5hJblAH7kU0P1WQ8Ps6bmtOOZmIwVFGvx
Q8I0Zu9WFv+hO77KXHHDKrYgpFH2B3slzSbWR0xhuTLg030FM4LWh39lJt6cbIwLmUzkOgCdaBIi
ZrrmfnrRXaIPY5+StdQjY6omTrpF66hIvYJpmkdTKvUOajCJwTlz/N4YGMjXX7bBAcLWk7v1AUeL
8S41NNFQPTKkfMaE9rbYfEE+Ot8IN4YgtUWhuWxzNSBHFdcWAGmf2T5RKCu2q2kA+g8fcdF/Iad2
2XBeyQ5HG2bSaFVMATAJkP5SB+q47puGfji1qMCe4FdUT4yL84NHf7OVSNYmK7TOmcBLRRATwMGE
4L+WxgBcd3VbE2SE/EqNssYakndR1XY3Z6gfmP5VdOoEcIZ+/VEt0TKkKQVyc1RcNkQI2OFuAjNc
NVUM5pY0gHbXZSWf+NCcy9ZHymX28s1pCPOqPKB9vuk8mhgGav7UcUnXP9c+9bhVqYj64ZnQLx6y
qoKVtEKC6hgC9AJX5DkGPILBrri6c3yti7F89YGpM1cw+K6z8lUVx06jIC1sIaLaIQ0PRbE6EeCS
s580r30ge/KE7C3KQB6/kVbM6u1TaI0vg5MQqOOhtqmrcEc8SLGt4a7Bq1v21GBfHghY1nWovPjE
963NtVWW8sZxjRG6Ig+5m6PRSMQ+cFf22CBPqGJ3o35K0/apXeRw1xXj09zPb9YKe3Ayfjvgo49T
UL61sPr3FURo1t8weIHdwAOYmWuDr3nXRrOG8eEqbUaEDMri2ljS9dadUSAWJyS7D7OXJZdmRbSk
Ql7rLvHuwtmmPa1vodO+NgOXE2IEDh30oFVOkLNe4k9y37es5d8KWUCeUMVeSOtWY906mkDgqgAu
bOwVX41dP8gB9agdHOLauB8YgR37BSOhSaCCh7fnEE96fnDRgm2JO+a0eWaUEuMkyxZg1yTkFAQg
ptQCB4NDzw1LkztuF/t80EoQ99nkvNw8N0LwJGAqoEIH7YPihe7QeehJksjc+cPuiru46+/awIMv
6TkXK45NlgvDcSI2J5hYDubQZ118iaVsx13KB8Q25hb2rr/3C4w4gGYIr9dgZdeXpu3+TRB47rM8
+Q2d/3ox78aiwa2DJgJ6GrdYYp91gr0BmhewPL+Kpo8RENS+Xrc9w0q9aPy/PEvUTnsqXKfgbCnA
+ualdVOwRzasXge8QSN14W6tXg2Lb9Zt32q+jybrHhOx/rBAyi9dGXVrodzbWHTm8So1/NTCn1FZ
5e3OnD5Ht30g6EZwGaUb25keTDKFxciSwQBYwAxLR37QUdCgMJxH76Ob+29/VXEvqkaEKhLaqbBi
B402O5/UoR6pCqDgXKyqRJhvuj+6UWd2plHeZr8INJ4GjdykkuY5H/Ko73oqRNCh3B/Vt42505SX
3kOUOeljbnMOx7QiFlSRiDeV/5+QvAPhqSY6HX+ChOWFX93IM69ydCe27j66OLguGaVosjSvvYGS
Db85866JcsG8DT5NZ6GktYsdfHtonmrfP5NZlj7MTi32TkNgTugmUcKwEOECVyIYvH0WoAr2BKJH
Gdhne8RvBVvlZIuC1WjYkFyAaGBOjnWS+6+k9wic54L5i1Fc9SpXyVk+PerKsR4X93VZUNlw2WAm
ab8Kl+Jm6Lo9m976nsTN/5rWvqWF4SFI6ry9Uv8AzmX7xOa4i2EpXXrQcVY17oylNh8TxO7nuAXt
ZJI0jzB4oDZpfZtMXZI8YLqCHwkvcZfq1wINyBE0K4cKGvFo6oxlv4zouaeM4yex6u+mrBE4mOQp
co+zTsTFU9QplMweVI72p23WqEfuTu/s22Z8L/I2vrdahIg+OnnfkDjs1amzS+s09d13q5COG5aX
HElh4ga1aci8pQJStxBc6xY3tHh7sII1Ycu8vi1w/c2qe+3apNoV8ItbORMFSRxI1qLlLipmm+WY
/ghv+ZjIHopgsVyIPyVlw0//0InfYTmNTNh7IMrSjxCM5D42jOZol6sYxfcPC+FZDGMoJAEHDCSl
/ddot95b5JFxRfAuqhxACRjWTTa1+xlgITEvJV1Jia1UO/BOErirHEFP0k9oyxPcyHNg/5RWXzEq
RRjImLCOG3hXk3OcKnCT1OtZOdNRZ+0I8/VSFoA4S3OKkZ21X7W4FWRVZ7bBzibuH+olZBGKEA04
DuDy2IYRI6XeyAT0FtwYfPCC8WvPdrCqS84/bHLMJfkRUX4+0x3eJUCRgFrxUUKEIfB3TO9FDPGf
LVuywLoKs/bUj81DUEWoF8hERYfhOc1vZ1ZHi+lR1i7bEnGFrKaPeqxP6GHp+hVfbYsit/VpavYG
TYSRgL3GrSg6+0SKCs4nUB8okKz3cAbk2xa/oJ+wq6KBTSwWsx7JvaXpAcof/OOIKTIyY+vZo46y
k2DkjWYr5qNJJIbW2sY4ECMjFjM/Sv84Lz3wekT2j4OsqF8U8q5KPZQGDSHmFgTPbbFcgYWj+yOO
IJyvpgS41rt8UrJ9nBtmeYGs71AVnZ3ZYdCVY96xPDbnUy1f+zqOP1cTXaBc2rWyBT6GmyN0GUQQ
2v6VGbDGMgdEatcv+3rCHsRw4GgGLCun6Uoy0/PY5+C9zew1qGABVcSKPw7jgHNgTdUI9DFN2oe8
zEfIa8OLWUHNGxP+bpzF2+xZlAeWwA2CvFT48rkfIDeq8s9phx5t2BVR6wdfkurdeJvQdhzqNAHE
iYNFeLeCfylra3EggYMmTUGcrylOKE1PaCb0LixeUmIbon5dcNsTwKa+BZxBu5Yg9WaVs21N72KJ
7gG799bhpF1aF9lwnuxywziREsfVW5g8tyS57Gj8d1D1r4Pn6gMZGpAHL6KrfhlN0SO4fjTnJSD0
GrEkwaMDN6FDHs7KCggJdC1KQA8tP7jpU2+smWcynIa956zrWUz3pLcg+FsDQJ1wInRkQDLfOOj9
+lKXSKyBpSe6jPhk711mczvVaIgP7aeacb0ZYfNTOWCujcH/ajxGEqgq1N5d5j3wtxkJPx6Aik3p
mHGOKWa8jW10/0J72WujfYLanBzA/7H9Qey/QT1y6Tzjl96IiB9EaJbmDvWoRyOpb5lN5W/o3Hn2
ZbJNBeSd1dc/sBp8US763wQa8lgSGDMvTPpsfa7LY6Yp5L3A1Ai0EvEsyuLRHYo7IYviRM4MHOC4
IJIFNhsSM6hj00zuiPBKUpsClm+m8e6P1kSB314yL/mFSsrn311U0VwARGa7vlsTvN1SHzwn7t5K
XdwbTW9eCoenUE+MDGCPra7Yflc5cwCLST+qtKpORLEjvUcUUS0UEUFC/ErX4gyv+3ceHWbonUc+
eIqPsKxJskqc3N8nzSoQZ8SI67bxkt240OR0LI4o12lahxwPf5zM20mar8MU9ao8z02QEUBjpYyC
SZucw/He8l/RUG7yVftf9ebGmQoLRHfJBZUzzO3DJN+70zq9WOwoqVqUdiz1QtPX506bL6OdFxgr
WN3HYfkcKyeJJD8bpYITCUlEUVs3/nWWzs40eManRN4Pc3fvwk25el78RjuJqQoL59YzR656DIV5
WtmUw4+MpxEcSrCxqgqmi10wcgQbcnIBXW9C3vZNP69X2sCsVLdrj2T+dhbaVd1okrnMAEscYWxz
ZlypU39LINYHzw7/g+R4EXybbbwmvdQISV1E2MTcIL+a0u6uGHq195U9o8Ni8wroSmS8uGPYnZTX
olzMeMEHDPetk1qHaqI4BLVPjJsikCQIYPuRpV32HGb5Mr3GM6fDZGhsO1mvjzj8eprtYtnmb4Wd
DRhqQ7zjvvsuAvYjaYaUzkcVdfizR9PeF0ZsbEVIXIs62rnPOJzknWYRN6dDrs60CMxvy+Rlcb9S
xQwBZg/oObjS/hLLLRRpWIo+fzkL6thw/vRrNly9K88Bp9lUu+Z7yxFgWphriVzSjM+PHTE9Homo
uczlEZdXtTdmYfFHJ0PeZ5m7AMGJHLSXSMFXgWZF0256qbMLlganCfmWovyc+mK3LFCxBtRvW2yJ
DKT451j3fpIRb1CYtUXUGri1G6aU5lDoR99m2lg1TF3zVQ9deKjfjax+n7AL7dDv77UVEGMc3iYi
349iTi+xv9xLQKzIOfwyKihHiIEjQ7oyaGjset3LBT6RxgJ5vvSNK1AuNKGKDMMpGjxfPfs+m6Mq
fXfiqSDKjE/ES6A5YOYdeopz6NTVBajcQdcxU4g0u8P8gI1IDliczBTJlstUI7Cn92rw6hN+JLnr
a/cR/OAGShOaSL9gxssmSSYE/4RGHJUET5LLNbC37P7qVH/JLOfTAM2xq1orvUv8FgO7HUmf5NS+
RNRFtjKOY2S6qZnfhgFIntE4jOtiH8UjV2SRkTDoGc9zGY47vW7dO57kI93QoXCx2QqwyLHBqNtb
U6VofTG/wkwkpotiIDDqM2rS4OrdM6N4LPwFqZE2rkKQW+gLQPI1lsrexHCuZLK236ckRG1mgHCm
2yNDJzY+tOveE+8KvMVe0v2MAg2lFpNJ8i7IlRppnSaVM80ULyTNP8uFPsqgeOczxucs4ZxU9SvD
XPxjMfOjFpRCoE+pibx1shHtLHn5xi3j899S0JYVw01M0L/A40YkYs2FRUO+4c8ACKgV9SlOzmXu
hXyvbhQAZNlbzLPwQq6eK7s9tmKhih1L4roVSKWg0wcxfGajBWI11vD5AG0QLt2kYt5juGZGMVxy
SNAoxAgpDHu4h+Tc33S/ELzTKBYBljy1o3UEDkNvVpbdIbbmNwzzM15ngovqemh2xFKlO9bn5xbI
NnLFcNmNSh+F9dGD5Dtqe624QUN5QGc6KOzHOVQfOowAw9cnnWKrGKg7JULEQyfDN90V/4myMiLL
ReaNfPVsMs0czcHk5IYt1HFVMzv8yNRzWS/esZlbtrDorPhe1ozc5iSbkv0u6/7CvOEDI3Qih5Yh
DK+m6GV8WDSIyF2EMgeTyRzfrIz32mbRwNrrc2ys8si4FAKngWREjjfDG/nqZEdb8RW7/vPsSvSj
6SnVD7VFlVKlKFbVzpq7s+rtM5P0nRGcC5+d3MoVnfXIM0GpWDY3AfbZ7Whow0igswx2fj3OUGQR
Y4D9bkY2n4x9dtIxPqAtrmMFZHdV8FM76LpF88TeGRJ2Or7ai/shBU9LQiWtEnHXzh53ivpXjstP
Tb3GJMt9US3yRPSWf1NZRIq4r3XK2iv/3sXaEQcpvdF4DlcHC6Oed6abZJ8QjVQLDm27uI/9BqPJ
vFzYvfC+U2kU+kObIHl18bh+MT1nD7P/b6qaR3QjJ0WU7bq2TEsUzoAEzkqGN4bx23D2NAnJXFpw
vbt2vjnloODCzmfeiDfLeupQMYg3lBl483zwTY6UkTndeVI/4Yh+TQf/WqXjkxOc0H3g06z7J4q9
vZQKGFXYPHFt/aXjQD7xYD/Hw0+dhFtp/pfML0wi7K0plxoOknuftxfgyPcBh9gahisPbLXyLciV
mkZAvjCfgUtM7ASy1B3nNuOJIn7OEv7H/824kjxyeiv1QyOkr0MRYooablVjn/opQw3q5HTcHlzN
+LmehwPgzfREMjHa/ZgKJH+eW84xw4vJ2hmpeeDpXI2ubfeK2JJ1D/kVOClzaZ+cHTYojqQDDcSJ
ZOY9nARmnST1kDa9MXzv3zh7Tx1o9v3gCY4bWs6oq4869TjwieKyBY9ZJsrbGjC/5JhuSWT4kOXy
lnoIaAl8RT197nuG7GSoeTvLYY82r+Gsee5FbYpq0CZU3ezME/Us36YqvviNv2ok8WgvqKyHe8cf
bubMjLt3i/uZZFzTTn8seZkd9aAdPe+wYdFwIyZOxj9may+8fCzeQMjpcDwpHX+AvrqBSbJMOXMi
M22M/3pJtGuvu0s7Bw9SpE+4rL+CrpypBnkjZE5o1iIpvYL8L3XNU1c8SZe6M1Hl14B0pNDyE/E9
cABnq5XADCShAJPcFsGa4KKjnsaiWDI3LnASrR5c3kCLObm3YtycVc+KXazO2HwljYf22KMUc0dz
k7uQWLHRrp+I639MdvHdl8smnEty0wQspkTbd0ojRRhCB9EM76RJGpxRlI8FJzxbOZObwP4FfQIo
lcW0cA5xC1aUCQFO8yJmvUo/Ro21t5nk4WsJuz0GvJ5Jp0HIoppf8XO9WDUjcHxqLFcdEq067taF
aCAA9Rs7C2944PV+mNV1qMv3THSHxWMiUS7GjXJ8hzbQ44SBQ6WG/7tLP2W/vGoGdexdO46q5q9z
hhNn3SWVHo2ESXxjHN9yD7cr2RxsPROuQ3Jfh9r4197VPu7KgVCvtPHZ/vEubex2GBFoVA/1TMxQ
r/pr4DZftjeQZbsEv3EyHMyV1A0mgRKiI8Fjnd0taJDr+i/swofEzU9Wqx6UMUFGXay3GSI0s5FZ
bxwyCFdQ2W5wVhhDHt+HK5JTVD2Wufkke267xaI0DbobXwmrD1JgYA4yhPBm5s5C43voEQ+3FMlt
95Xx+xyHmU3KUIVvXLqCAcpzonCCVrUz7dV9JVL7Si/PVgTKK95hRmbLdBdziyRx/IFrnYt4NL/D
cb7P0jbdxTnZMAaEatTZxpFqEDD1BE2A4LhL1wd4HQooDJYFZlpmURnE4sAswdwWcfXQYCg69ndl
qy3WeEg4iuAYrLP1CUc9brJdP+Krabv0x54SVtr4rEoQh0CKpq1VMnSfLNwBTvruK8RRhIKgRvpe
lvk6mQAC0iQNtr6Tn5OCJhhu0UaA1d7U0GlnkwJ6mH/C1Y8TgvhNiGzbBmJOotgXL2Vn4udVpG4v
4dcsoeRSOfebF21nftRVp9ZdThUTGygez9WSypPRNneoderIsSUj34CgKrrAkDzTMhFF1Ffeg79m
KyXIRnDIDd9OT5kjSUzarL8X2rWOwPttPwd3NdDgAzNdNhOMEJXhRpTNAlVGuiYrwMNp5zuPQfG2
HBb7FKNjY7ATB5wURo6JaUQT1kv48YR+/Wtk/Zuzx8kCfhBT8zrV3tZN7e+WRCzanPwlNesnnYs9
iWDdi0eeXqlyoOf4Jcsl/A54ry2MW5Huvb+iIJlDtJBCzFeRxGfcZ5h3ESJc0RNQoRnJa5jVz25l
rBIi3n/XzWa2l87PmCQ37rhXh1aGyxbXi4HwAhqNhfnXVxEQgh0n+yo6SthU4JsYqCpWHMK2523k
qLSNnmBbAk1IcKSrQgWaQ2LaDIY8aAg3EOHJd1unS4Yc99KLwXBhSuBqgSHRRRZ+3LjkC1YlLo2m
xIfoo/+PEVw5prFpCRfdJvixFtP8YYP4ky7g0InMSshFkm+En1sYPuYq8lgoYPNvrbve6o9mMvxY
c78clgAmpjcsR8tcsjefGTfrcgJz4vtptaaj7X3NzDV/BnanceLVmDv+GbNrP5uZiFULv9+5NrnN
aZGaIkYg45lPRSUlF739W61OcYDh9rkhb5XANvmbES3giik8BCr5rylHgghK9Wem4t5ZUj/CIYBC
sGLNm9iIShHSoB3KoMVBhLHGnQzMANYgYNHCdHEchuZBOEZxLBkcMVkmLi0NbokNqOH/v9Q+Maqq
nxHFiJeB+VDNBCUq3JkbkOiCU6bcW8eCeUswAbTvVgDQSU6+kb0vVoD0MLfgWNABZ7pZ8cz2hwh6
68hKKMHudbcEs3OHR9qMcL2TStFZDyVi/ZaVlCG2sFObscDq2RBQn4XBPzYrr9j8GRcSQSON4K4q
m/Bu7pbwzuzKxz4l3wZ+CIsttEQymIyzAR1VgUTcFxoUM2EYLI4Lsvh6lFJu0f91wXKz40vCwMrv
mteWmfWWXBhRda8aErvf96v7ZP7C1F9uujXjrnVIvJrGH3twCAtaAKTFhU0yHMwR377PE/8DKt4t
JlyK8fzZcZJt2Q93aQWPA1koWiVCqaC7p/m/RYoPPoVra4ofxIRnh76b5vAHAAh1Hc5tseCqDEfj
bw5ESzKsA1UHiSGpGOG+twq9tXHpyybZ2YKoIZdfpOH9hdi8MCfhtnOJKp+75jPPclqIQPw0RIaE
IwlFQx2/Bio+OqEBU4QFRwA/g3c+J5XLHE753Lwn1DyVTZukCwRP/YGEuAvcj2on68wjQ3EvfOMt
VsK5eyR6/LFHqZ4oIo9kICP0cpQUjfvbFqsUAqF2pEX/0sXLo5XhMmYZxj1rUJUU+qUFuLsY2N+N
OMESbjOB80hWKLJn5SMVEoyZVXYyGI5uMv54aTjeeUFNpkHlP8owPCetf28FB9fad+FEggjFvIV1
d0iKBOYiytdYanQNwX0Hw05VmrgrMHsIyundnXiXJ4TF2y855RlMGkC9CrN/jqSvOi34jamZZ3zG
bAjh2C2vUqxD1p71aWOFT43fP2WIw5STksDNFb4EPQ9I/JgM9oe5tqnNoq0t8BpoBGxgi3i+xGH3
Do/8DlPia0wMEmJ5aLV2Fj/iEXuVwDD2VSw3YsDCyMr+PBo/8dgfEEvW2wAF2LEPwTsV3Veqp8hl
vzqjoE5SDr+MIpOEeF4fGgijJQV2ip890X/EQFd9CgjYCR9FbO+7xgD3Xl7jnI48w6MAdVdR0izb
AkPmHLO3cX0ae4VAb596w86eEdY5iJF9izfdL6yPdrpoSizVZR/pKs+ul32iHu1whHJqsuNvWQuW
zanMxoc0qFG62I9eYrwylxLnqSQIZky2Dpyo7eIG9t5r8HDVqJW5IIw+/ReMLDpxJ3GJUMgXrlGB
pArjbVmFf24Gg7EJfxH+Z3fm6vYqgq02WKU0FWe8mH9lYXMkyv5IRNzZOauUyG6j5zApmpLNGSEv
phpfRQ5nj+HilwmjxHPODr5v+Np/CYoaJAOXGvc7833n2DcCN7Puzr0MGkjENWqnxPhM+xel7NsQ
BqseHSwGzz2TI+auJtzVlP6NsqP0yp+BuwpGv0O2hBB7gzkhwKvu5ua2xWo3v+i5uAMSLg9ogO8H
gFFbDhZw39d4oYaz+yTdu5LWhPjhA1bXC+EEBfsoktplJQn/NiFihMIJ4aViMkS0LDZkwuxTxPbn
StA6I709qpK9UFyd3CB876zsL4+/ZtOed5VwV96f+efJP7vw2CWRRmJmaO9iv/8yJbqZuCGEg+/q
YQmqXZoV/a3+zVhAXXV33yZEHcXe/BECnqDwc39Mm+F4LWrsG+6Tp5snMGLvVZm5l7HEgsm2hZeC
rRXUnTmMwMT6SDCI7GQWRjdeuuHOsZn6xUAOeFUhUba0v7pmDMAlM+5nAo93QUrAczAPf5R8CNNy
tURE3MPOyP1buqLRCgI4e8UgZKwBmiQ8ZomFl9eP380SyYCzWncTNUVQVgLSqQsEzHCDxTqWMQd+
dBWf7YA0CQrYnMc9A5xVLidVV34UKHI0ZScJu6qGq7QAASYlAQJOJ1+cBoES0TkhdtNkOqiZqa1d
m3Sssb8fFKwW3sovMGQH4cUMSmlbkxLhf2pnFVSA/L3L+E/pdPwLtBVvFPQEuvB64w5MhYN82eQr
8S9v0T5OYfK2lGaAgaG9jWXP0GxAgSYBrmDeGIj9AfRKBuu5YuyvaS+2aR/icsyzk0lK1NOIDjBk
x+8GxMBXhiSpccbYmRAQy3hMZqp+EJPNLrLAt1waCqVZeyySR+wP5WHxh189ZqTpKuuLDPWfEboK
M48BCctKjmLo4hjDD2r6h6FJrhAnvnPlTfsJCdDWROU3paY4ZyVZU3b2kejutxTOR+DXxOdaLrrH
DrG5d5uBoNAPqW1F/JZtVzinlnedN+SFIb0gquqDGFHciZK+eszfPBf6htt0r5Wn4AdhhemZ8J2d
rnouux7gTbvscyU/+Xy9jQlSgiaJfzATKEmT4jAFq02oI3qsQcUf0zYruWOURTi2DxRyXs5msDzR
o9tasZulSLsq0P27wLTukSKXfO7daezC5mxApij9uAQZMn9lOZkNthmckWgCayNpqUGHRwJPcMns
fjp4r4ikFfKhTwLWcENObTReQyPvr7nfoItrQLSPNj2cRWDMDhHDXvbuvzDUB0cU4yaOeSxAz/AT
yvCdPMz9kMMRHmJx54/DcADBg8XKe3XVkBw9aZFoYfo7tLXJ1RYGdbRBj5t6wMayNqSHRHmYErK3
mTzjy2q8BqbOTBvitJd4yp4AR6TXOpH/IRz5rmsHDrRgxofZ2E7uhrh4mfJqiBh7C25nMhvDijOb
BwSacWRzEXWJ8g+a0E6Q6zsw7j9jhcLRb+Z3XGgYQLy43gP32lqWxNaTkrO7pLiyigKyeIC6y9Qe
XbVL+CiyyWbfDvq2xMUTwR3M6gsMYm0YGtse1OR2bMmcwW4C6BBlm6iW5FpXmh+W+UPHb1ogItuR
GrGh4ZqvqCq3uK0X8oZicnY7Ujx95PYj4hP0V6O/JezgSTWMsD5FrcurW7LDb/HRb1zP/nZtMt5T
htrBYO0qe6bT9FkrMftjNUWydQ3WcYtEiSlYBi6sGDAJ+4lP9+RjGPAGXMx5z0E57Iw8Gy/OjDHd
V/ke0d1/WZ+c7c7PT6L6lLjX7kG/3Ksqu4ep6h3Ckn6TIsA6WX8JDHEU7SsebbQeCevpmLeRcIfr
PPJ6LnZHcf2NlkR8Pq37zy7PbkPlMwBEgVE3EBcLlCv18ETU1p0SAEPrNdlhDIdTxU5/uAuT7NBp
483pnbd0gRNkJMHekHrfBEu1F2JMiAJO+wN9QYsqvbvhSoNJoSH+lca0lygBiydU22JbRkFllKh9
LXp4BjMdVqoUFaLIXnTaczeSiVdNr8TDwS8qvff54vnlr4+df8OmHHaSKTSsMLKzJRmGQoGet8Hi
IepLkffEUMk8EFdx7D4JcdfVhAdUmB85uukPFA+LN5FdY9VYy0N+txK0HpIwl0EbJutcw2kGuwaz
0WxnBoWts60ZSjYcjogjGHDzxqLFf+hifz5VYfGU+WrPZfplKmujtWaXl7Jy61R8t9QYhmf943ji
TWTqy2NKz9Jc3XSwhzp1Vi7z1cnHeGlNzYOvrH2SABdujJhA4Ur++G57RBwJ/cUUiJt18OFgSG6W
6tly2wnPRfAMIR6XJmESfYux3arkVxOCOSgL92mUxdnQ9W81Bs9dWMdIts6GQVqwKnh1ZyRoGSEF
whgu4zhOu9BgpFEzYCNwlchBwEVdn/3oxFtVg+baQTVRChoQwwVfw9ifZlDw9BVVdtYjqbNtGV8M
MVknwVZ/I133luHu5GLyX3IfgdBK1KtHvvGK2b8J5HSsam9XZRhJGMwg+KomF2XZt6AsxRSQg44D
+yJzLhq/M/5rLU8cbF/wVPk6ch3kxzDA7u0mZpqIymmbsKbbS6s+LUnwrDPQTH4x/Apc6Bsvg7hb
IrvG6uIdyrl86R15SFrA+nWj95rpYjVYyw5zUrZtfQxCHHdl5Dbi0xiXlC34nzU2f77tLtH4rALP
P5DlW25KIt8sjRZYW1Js/Tp7GJYDdzfbq+whHcflsIZajeSx5e3M0EuOcg9VLsoHpC6Fb1+Rw5N8
iuBxbLtvUQbfRFWjj46zV5t3gzDf/7F3HruRK2uXfZc75wVNkAwO7iS9U8qkXGlClEzRexNkPH0v
1sGPxu1BAz3viaBzqqSSMsngZ/ZeO2Q+S+HdA8FcOx7JcKpby9pGVcHhEwY8FGkas8RWWxtBbxtC
tyyufgqMICCdYgVCXiE7gEcF7Cacr0wD8W6iOd6WQbZDkH3E55ixQWKnH8z43Cs2x7oI+4Ph1k+e
71fbZW21AYh680cMk4YWn4I7fTfXxZU8Oo5LbX7MaM1BnG3ZeVVn+t6Pkm3/OAMxcq2lhZzEKRms
35JJ1F2FShIoxsSq0NgAEJ9M9C/BAD2znM1pEzf5HcK4ZNUP5ORms0k3vyiXUzmsDRvElc+OBw7v
u1X3L9JqmYSz/l5F+g3D07UeZz73YtTZHQ8AXRNR1mYhkX+pvC8sQIlE6NQEj6HbIFo8kssN0JX5
nuiSDV0OAyfm6phCVv3CPA4tnGYOgDACtf2NS+mFhJrttYs4XgQlkegOAQVGpL/CTDqbriTuCojZ
VnTqU6BsY+vLyCGGMJ/WxtK5F/MmVqbaT6HznBgmVQyQNdXE1ywB/TA28J3cyH6yHtOGcwTp+GcZ
wjPoR1IAEJejxkB0E1/gVmlU6xEF+9Dv13HMPTTr6beo5LuyQrlVxiPtLjk4lYKjg09rM9iERRCy
wquKs9snrUWxudmmI8Ea1jKM77LyyjzwfVajSRPb39USN5emKF7Du1+CtE4zikiMWA0tSmresuQC
/oQNEPAvRGw+EwdEcSQ9Rj9eBsJTQsUUlCQ7mg3Ws48w68HGdpg7yNjgbLmSCd4gBqDP8tNjHMzB
qlEAZMhi3BEk0a6LKZy3DhAdbKrxMSSKchUkQUajRKrjQHxCvfaq9BBGvrFuElJba1sPV7T2d25j
1kdAhiz549bZVYP9o0llPkUjm5TQtCD3NP6BbfoW/565b4qIRSTWblwp707tEuqMxmdtmWGwSYuA
giSaCOuZc7Q/DqUB1s4eTwa2PXIp+zrZ94ONujh9G80Uypo/8boxoQ2Td09l1VrznGFq9tRjsi4m
htckM42Ig7DiO2z66NOlPFpu/2v0eSylYXcqAv933/mv9OLALb3yT4NJAs+1WBdCtGgtxF049H+8
sknPg4IA45nHCnMJk1ch9lbbbjqCI0ZYaXdNjWllzkbgGNrddoZhHYoRE4k1DPelFzoMhOmPeZoY
G2yzCzbP2hD0gFzDarYtrwA62WtqNth7FXdOZmsXtJI8ji7z3x4J/4ZhIL6fmfdSmwgWewWSNStQ
XCAUgDlNZGEDew+cBtON6CRmcUnZ1bUhOXYlQ7dtDNOZ0RIfXDUdQ8uNj37q/oxxjUIZcVUOx/+g
Yh2faW55nhSmv7K081plAH1Hj6eKjjruYO1dutRVGwzyt1CUfzxGyYgpi+fa+SUU1dfUmM4uEqz2
i6YbT41FZTgvia2BX6wJF/iO5mbXWounou+CnaVRUGkfBK5ohL9HY8bvqlkMwdeH3BTIFCNbCIHR
Ix4vmydCNdTrIGJ+OjvPjlXuk8VQdCgBevfBG715N6bBl4ErfGtYCCPmOHVRw+afdYujzfArBk2h
tYv7qjnPCpmckMLcd6g4ALQO26hJjQ2+8/EWx/XpTzGWPMP5W36F1AiJ1mcj6q1snm1/IEhO0EDS
239kav6D7J0BXI7PyqDHvXpzz+8gay68JM8hM7u/oiH/1jHm+7K0Ppoq3cgMSCwJsz9NMq6yHq0O
wYt3lrLuSX8uEXluqj4jM7uyd3OUuFv3xICLeBiTKiwU8W/pNJ+ZIaOtalGla1iHyrmfInwpCLzc
LZrxaAUWHTeX432UuX/gIj9XU1OeXDEfLCMBIx7Z4zZTmiy8wum2g0Tw0ruvASyMrVcRVk0WIxmT
abZHVFAjEg5JqzdOUxx6W18P7zJlB5MZSJhr1B9vZBwhMXQNfPuau63zL0GPItoCv3b2kuLbi7on
psHoUTLeN8X0IzJrJFaXDDgRCj37XBvZM6rX95FARcB1ET7+igFhRbdCgK1Nw2LWm84gJBLLMK82
jTcEC88hMjd2WNC4vnOdbP5NldTv5sijfcrr3fJC9Rw2NN8v7kSiSwTYgy+CAW9a/lq7MBrr2MKa
4KrndrChfXQU2zimQcLi4bC6pN1A5aLAw6w54LeupK3WWDw80JT1sJ/64KsKmm/fQpPXOEXIoTNu
CHx5KkMvoMUPn0u/LC5Kn3UfeCsnGp4acJ0oC5iXWu4RJF1/SlGU+NAPz76d3EpRrGeeXINVjPTI
8gx3YM366OTBO2ayIgA/+95dGBytgaY1mqGnRdW5kdSLYYmM3sjKDyJovrsUxWvRg0GXA1qqOSKl
d4IcW4WFhGhAFlVUnjS+J6hNH1GN0DLnKZi16QtxDGe/QYgzDyh9tWQdi6aCwovI4NYyIXHQlGx0
W9yZtD4TajCrrc9lhqorlsjjA9QtbcHMWHakXDdqrwi3rVI8w46X6PXUFveN33zb0DY3E9YmTrJs
P/suwOCk6tZNDE4zJQn1lMy6POWxQ3mu52HNRCs/a7bvPdpFIjL1LlJ3o8wVu8/6IKzJXZKMb3Y+
HsKhXFZeTCZU9MfzsPR2Nm9oMXivpTnSt08tSo7QYO+W27Ds9IBLGS7boFJjF3KFC2N+8DDhZAYj
+8l7pXDFVua++kEtaGeZP47s+mPUKmxUpb9urEYQzYr/3pudQwSviWG3vStKne4jE8gUDKqKDALm
roHl4iVUR1l7r2mcP5LnFnLllLZ5yf0TJwjm3voEHWq8RX2L3zLDjDFMzb1vZZxXxYXXbNc2qAQI
G2EOOG7pjxHbG3G8spZNXTSPH+VIjFJI0HC0CI7s7MVBJY3KbK9GhT840WzMc4djqjDvh97zUUkH
L9y5yU30HtGog8Z/hhkpmuMaQbT1XLCdW4dB/Ak1knXGS5RhNDFlsFERLtAx9+/GwP0MYiYg2cb3
p4dC5J+oo1a51fwhXAFlhzfdIE6eFHl54HViynAoDxUe+PWUcdgWDpbqMMGSlCSoo1GDqR74gnSd
Q4GFEaW6OtgJCEKwvKwOFvpBigXAtr218ObXPkz+uKV4hUNzcdJKsvvWNZxDKKJAP2MRjeQkZJs5
xkY8978ZZ6j7rtbWoaSgN/kFiNqBXZUzNSENUEKKcTa9H5hAImE+pkyjMvPPNPmHVhM2Y4RgcNtU
vQPcrg9m3z4yL5AIIJM7bzbzQ+IEm0b2dGXmfOnD6liFZrQmrEmuO6kNelJrj1+RFoDnxsoq8uDK
4zLYGEU4ratC3PspJ2HFwH89VefajD+ibtxl3tQeDbCSaWwlu7ZwYP1aBGu3KDq7jm4no2xNJmLh
ULGAzOBBMBQey++Jk5NzjgS7ai2YWh8iErc3dhfb58r9LAX6F8gPOx9Vwqkj8ykO3faURFtwKfZ+
nrL7ZYRauB1ov7kVZ2RbalZ1ykyi886sYXye2CuhUDdEdRTdsBgjGzIBvMVMiWqTBLY0ZXiIsFII
m7Guqh/qQL7m1khBH4NhUzeGeN0KDcIpM159w3lpwPeu7D8wiJHwULCXeXMsFut25RHb7Z8mxPBG
Zz/wVv+es555PDCVBlQZk6ockX8TgPoQA2lB6ecchbz4yBmoOej1gg6DoqXkzqgnZNSNn57R/fCH
A0tIKx5/BwzteoNbIOEbBNo2Nl4XxAjTiegZJgU6ZCq2jWDojqYyPTZQBddpD2O+h9UbZ2KGt/zR
9PVtwtP/BBrIYRwPKQIYJhcss+ewmbudAuS9d03z3W3zh7ylFSyp3nemMRLAEhbJRhAwvSIN3Nji
6kq2FmYTXSDSZoG/JtoMppM9hSjlkKO003Mas3HX7n65+fop2fgZPBUsQggJDjqI9nMvdtk4nyLq
fe7jWfYK2ysbKgsQ0IKlzmY6zU4xNsEhDX6/6Dj4jeGcD9GLLqgqAnPGaR5z5hGsyUrBXNZW5hjv
tjdFSiHTDCA9TjwhOocYas5c8X5NRWmK7qOOkneHkUuZWTuw9svpUOr4aRC8M3kh3oKAihBmzTe2
T9ARKS6c1HVaWCQe6Z8YRe8MBNJRx4CVopt36kAyHytcaw7PbjHsCkoTk6qH2j9+KpwZmTyXv6XU
jTIWcH6BOXJYtxaxRABuSpbAgLHi+asjf84HDL7W9mKL19lzNMQ1ytf2XVr+BuPr1YZ/M+XZS0Iv
HI/gR3C5al5WxLSATPBY7/tYPPsT/8yIk34S/W4IMdTUwEkjIPBz4eFGGcjXUaz/XUdxYSbf/li9
pML7007GT7pMyycK4HNlwk6emrS7VLpooTz2qJQqqMGWiag2m++CgT6WEw3ND9AG2PT3yAS6rXJf
MVAc2wgJ22DyNkjn24eS33Yejnym1ZHPEMUiO0nE7mv0q/TnXdLU7zqo9lzby47DMTZy7OqH1OpJ
58kDBFpBsqtaq3t0ar23ajvd+i7HbmuEl8jo7rUV00NqNrADzf4K+S0jTL117WaLWImJsYqqg0nn
59Kzr1zvLMRv269/TbVEz2owvMnGfRPEb0WKtMkxsy3r79dxLBA1UydOAaJunyCr5iONrG0ZO68p
78KUCBo8xpFrWj/u8OY1ZXHIEAIHf0F9pyLacjW4eCCs+Bnb7tYaRhKto7HZ+w5auWlGdGTW1iZr
HrvBPA2GGe5GyfzBMeL+PkDyGYcWJx6yIcVM8Oi5LAaGnBvI8JFhmPGdLrGfjj6h43NE82h1g9xb
DoPFxFPpKctbbjwG9T3Ha+7AmF9lHUN3X1hrcFLJg2wTJAJUICPTEJLeaEQLlM0b2Uj5UJEZyCAL
v4ZP1+7XDT2j21bAqeDyCqKzsLb9IF/c8RY36F659uds+i17p9oTJQub0Wn2Ykwx4i9bDp/9z141
mTjZhXqaLAObFSjXVTVgrQ3H+ZKnJLJpPEJ0iB6sowT9uI+d/9OekycxN4ynB1B3PYNFDlYCJlgr
pux4g+x+qasRtf5MMQIQj8eolWIxIyudSrRsMdkhy0eq2L8kkfhwjQS6QX4qVHaI5wRfXO+zbHEw
4/KQBWX3y2Qdzn6eZYXIj7MKEQ8s9PKB/oUyAS1/w6KKAXB4q22q8sKIgmPN+9IJk5kTzO85LMdT
5qGuCIVGB7R8kiuScdkIACqYXqZWplgZ6Vdx/z6ay0KIN/Hga+ZRdR4PpzqZtnZARJVTUyZ5SdSc
Ooo+30v27Ux5fM1N/5XQ1OoMZqxcn/qBgjbLDLE1U+cehrwmgz3B3Sw+G9/48sKG71e5r3C9kKmn
qMowSxWWJ6/WzHZqiO4JZslQ/TbPgEg40zx+zUCWDN7TMN1X8/zYIEzYZB6RSiLt8UVWoD49fW5t
ZMltBRBuyeJaG67/pxa0f7LGX6/LN2+0j20SM+KQRLolI2mEISs1VeCGFK5zpZGFxYMWDEkpQmUU
5++grukhA6Ngdz+VyFuQ3vCMRw6VHouZPVlZ/bF9StUZIC5Hk7wj1perH5s8fAV71dbTwyC+wLWz
YFNiz8aV3VHYn/KKkmw0GQQ0FVATduWMMd0xvTcIFE2FvohwumU9W5WpSC+9EPm2sh5qjWm8IUWG
N9J8NaSZ7CZSFpJJvQTRuJ2M+DpN3kU7brljFYQWLb2Ri4bAEg/L1muQNySVYNo+8DBjpp6t6SHS
BKEaAdZIZ2Cxrl5MCyUJ3hJzXUtSe6EY8PKkOMuCUWwmhRIO+gCPoqINOJshqsCTXpd4y8DAWiRK
E6UTzQjyEw2cnmEMyg6WbDpUe9Oc1MqKWBLCQ09XjkvW3liKg4tbZa9t/zoq2gK/spIjdlZ1ah3x
KA1kX0Po3AVIaG9uK9wNI9VpUyctSj011ruuX1b7fs3W2AuZ8ZLCsDFEct97nXtukEkmNiIdEUKB
c/Kie9ROtU11lGKl6meqTgiYjFiYsfnlZ9dpAW+plpeU4+IxrhQ4isl46Ai7GiUmPMsA1zZwUqIg
sM+hLKzLrGPk+SFijVgz1gbtwsQNCrv0FElIYgxZCCQdca5zi/QWue6v0K+QNbRVh7Ap8g6xH3js
mDS+iK45WqCLio0/xH9UBFO7BBGxKgWwqrm2LnWSOi/zmANQwyDPUMs56n4eL3NSuuswgQeS6+7q
VJN8bIikidU8vFrmtLK9Rrw5jgd82ivujDT4baQ4PqjlYFO20lxZXogITqX9uqxG/L1W8Scx1cGo
MMYO88DuD1PNSouJBrubCHwkFI5Vkk/KamzaL+5svSrA+tO69AD1wyhwbynEgSNjZiaV/SFwxgnu
P6Ntj7CXuzQipCeI4q3rG/WvOOQd0w6JZD1XgxjHh5YYET6JfxmQQhDHInM22vBSNgS6ZV3XfFaU
3RS3Vh+a9wIqxOPkedA5VKfGFeU4ywZBXFWDOwP6iMFbYlXUSj6Bu/w0HM14c2gNGckRcRKXD6Wy
OdCLsoSQ75ztOfMOaR/KtZWJh1qC+DZF2F2TVGzt0iZPKk2YsTtld6pjpMIKK83JyavfPXKrxxIt
BA7P5h4B7JeVUyRTH9KHS7u5T3j+rJFQjRvAa9ikHL1lhhodMeIFmx4BwdEd/c/B8KOHGKDgxmxK
c9ehSLwAA9omUWwxIOLDouyd2/RMkFa2po8PrtnfXysPWNB3eHCBDff2nTc6chsUygdzilVwYh5w
y7pRs29aRMWgxsR882z1hSgbnWmTvIbtYFzrpAIjqQHRuKG8qgAjnGcX1dU2eYqSoyo9OEYkD1Cz
JQdMFziLqv5QilZcnQUMJJL6zXT6gujCQRAQUqKB7es3q3VvfUXZ5Bjdk45iaHs2801JWss+R/v0
ZnfO4zT3F6NJ28OUGwVZOQl8kvJqx5PDgpR3qlYYDnQq/b0nseS44Q+Th59+zoyXSZAUWaOU3U4e
nvs8bPQT2r0n6rX5RQBOAt8UW9HJkYF7LrTJ6WAik+hZEZ9c2LhMhRjgiE6294WvWeC6SfIZtUSK
ldHGQYPxlkYzCro51a9uwu0Txl16S4gN3TIxCe7LwXR3o2ivEs732ZclVanfth9m0B/GgDSg2W33
vutzWZb5tScf+BmZLMkKhqEOgq4D5HpwTzqb/xgwgDHm5vHvfwwOOjx4xPdVUDzHBG3cOPDHW+dg
ToO3dVRgY2SVzcgq/+eDlVKXpPkpy0YF8gu0d4Qi54ArbWKTBKjIHqM7l5/6GJvcd39vPlckO6cU
4owq2LkaAezgf+6Vzm+OJWcApkYPjs+c+v6dMlmlFcn8YEfVdKljvRcYOaNNz8IB132ODnpbY68D
cLf4CEq3vhgA6vIJlg8PyyKAwfZ/fMoM+ZxWncfPWzNakKt+YvsSmPKXNuhJU2fiYZhSJ/tePjwN
bU1+6W0cDZiWHsFjaYFIdCjvI7lw1pck4UTYGyNVD2kHlq9YPO2+/gqoS22klRYNxcp3vQZ9Jvvh
AoW8oZn4CXkMNQsDUcbPCOivObNuSL8bp5SPBhJrmCM8xEwGXxQfRJSbCXUbmQxqBcpoGcR0W34z
8mrKpj/UehlAZdBRIxEiAPU/FUpIrkyoK06EjaoHERibAOJKUA/sCzhr84Mu4Ue4AtU6Opp4x56Z
3gAnbp56zyxNOUCyZNF1/Y7dJ5tO/JyMxssgMbO/YuPYjTR5ptG/+RFFP1DboL6aAcQWWYaC7uiP
CpPorSwZbFbOlkujOIRdjBy6X+aLbZi8iGnR26LbtX27O/NQBVsXFQfmqdwnYEXkoNjcDvP+71fI
CDfnYrIrT3//Oxcgfys3O0BaWxoIQQqZY6mQ9ALtnnA+oJryAd3EjNR1ViFC6bHmuBnoxa6vOEYl
A07h8dxwrWnzv//g72f/fPirb8/DDw8yxFEX0NVEVQ1H+Jkm8we3mylRY785/f3Mmg2Ojnrk2sRl
exoaxjgGKglSTpZPOYyYHn5g+U+uLQlcXc+GR7mJ3BOlvadyro/jOPzZSFfQEsbSIYOwGsuTzfJk
nzb2Xk3+cNAQ72qX3Qnxmh+Tgb0/o7Ka6bQQnBwGZ7jlHlXixIiQFyNbh1l9rqJiQPXe7FtDGWRn
YJJgtUtWLCswbPvNgIUH/mW4Qw+1dxaAQnaMovGWCQA9y9cxnd4XC3QxrfUvy1bgb9kwTYQlJpFJ
/xTnr5C+2DAgcPZzQejHOANJm+1xXRRoDhwbLWlVH/wuYEZbpUzFiu9yiG6jJX8EyoYsREylKzZY
pKskkLuyOxZI1rFLvY/WGx7zrmUyyIVc0ugy/gLIgo2TZDK9dKq/CR8hI2uDDf4W8kBEztufhUna
cq/7P8Wk7whhbNhkwz6xsk2vHTy99bziWkMzEvYPmWTfYPQa0ZR+nW2qvFiLnT1QslbZkz0LChJP
oA96L5EbK3NihduQi8vIaO8X7sdfz44H6bFMOJflPovJoHR1fG8xTdyrjNy3ariiVB0mItMyu3d3
ZqJ3rf3G+FetgEjfycpCd2e+xk7/g/H+XuXdDnsEAsHY+gAry9HEdtf1xwcomzfLW4ycUXVKc/8L
RubRj3EHWM4G2RiuXfauxBIAEwQ6WLkX572FazF28xY5y7BC6Stgao+/GmN6Yr357sYtzt60ZHqN
7YIKPborfQDQliT8ZKLU1DEBvW6C/EimR3t4cC3oWBIZ+apA+YJRg07wJGX+xN78kfaZaVXmfggP
H060M+Nh5y9sHNckwzbXb7zqd34BUQs+Y0Lu0xO5nibKmqHu3n1R7+lFqBsMoNMluF0DVGtCmOBc
se+O8ocMnraFcLqYaSHCtD6/64wBt0rx9ykoBtIxxjVGpwsGOOxf6QSI0ftBdvBgjPT2SXFc3OZr
1F2utZQT1XsQIQIidh1hwUrM6Fscf9ux2ilzPow9WzCYzhxwJtolhZpXuepBNOMzeFXoBWH9OXkO
eV8eg8oyPXcz4OgkaB1SRIz7MLyYeRRuMHWQzQ30iCUrMknTYLM30skgmuJ5YDYB6aw1k5v0pVHM
3JMWaHPFPgyW93fAiVUp6LAdpWNVIeO0I/OCW3GSbNOhePhy3IcmnhtDByee2CxJ7I7l/vfI9vae
rv5z1tW4R/pfgfrCUc+pQ4dpMzaom2vposL1yhGHnaEAEvbtExZ1aPrzNNBQOfh+UhLbqqSm5SKE
a3Bd5841guuA34BNMdP6pqlOoAQVyb7esI6GgW4ChY2UA+YE2XIO34DzwYBpKpbIbX4M5ePoW69p
goE6Zgqwkkx/yZGMUG6L6dCOJAaqCt1+rB/kmB/mucUHHBJ7MkM0yFKgMuwT7gm3f4FehbvrW2uU
XnHNAxDW12tUfTW5fHPHaTqgdek2pGqJXbc8sIwov0BFVGZwZ3rZS53z84Wg9VYxkan8BKw4ffkT
WgEchX7XkA+7RhLIHM2FqY9fJ1HBPoggqftBwrx5KahAYTE1KBc/6z3f6TOX8jcphPcs8x89NXy3
R9AqVNLZfU+C2YpVCtq7joWU+5sijeM8bI5uNr8LDlSph42eE34c0HRmNv/q513cmHoLgTDAe8JV
7jlsJywD4ERj/qpbvqPXtc6+cc+1HXN5Tu5X3cm7ccEwuXhhSq+FrBt9zCPZzEWvTpODIqUtPppG
buZ5QUDM3mFU1ms4FvfLEWhoPKSV/TSxnfRTE0vvX9l6/V449QkX9YOnEK12lD5KG7+N7By43rMZ
yDerq5HaSYY+VGHW/EE6OH7TergNBbLiDEcCE2kNg9knpNHp5Z2T0AR5/U/We3c9Vnu4RRptQJv2
D1bF8ptw70vkjXfegIuhcL96fGxda11LdKhmUY08TYJdnXp7v8kAvjvRE/6XvR6SlyWtwBwcEDzH
AsaMSi685g9uUR+4Ky5N172rhTWTmpeJ1G02BF8DVd+iSStdtpVUofaaXJgVKLiNmVS0qz40kXnu
bo40fhxFwT7Yr6H+ZUblMexLUPnmNusVBNgeokFOyorPnmZFU/RgPCt3tLl3uWKQvuDzQA5ejfW+
q/0v2w2edcIFmEkweR3+gI74tbg5sX//9hwdrXUEB8AY+8eAhPqdWriKpba+U8F+R7IN4ThxrJMg
gPU4I01I4nhjEoJ9bFPZUgT5uD6lE6Fx84prlxqk4zKX2toqZ0jj2M1pQvr0z4do+c94Hp/YY9ww
8C/D/rLfTAZVozlg6GskWp++hIz7t0CalkIKGRBn9d9PXTxnE3vtXYYyw4/JzIvSHvAibBj2SUFS
n8TyIQkxm48OzqfIQVrYNGfFkoj7GluCsPixSnOgfUCwevr7IbeRo/S8V6z1KA2zJKRo6QDIzTI8
4ZRE9STQTAHiXPNJc/r7wbTRiWVdQCSu594XtXFVOEq4ldJtm1XvbTeSN4mVommcPejqU2B7X7We
7ENvtvABW1ds2pEROMxlYgvJJuxtwDK98dgve64ojJ8HS9Btk05ax827JEJsS3EHBNl1vjRGWarM
d6fob4FDVUDahPHEZiYjDJfRWjgP8TYeAwcYXLro4fAU2Ti23o2c47SLEPfC0bf9HUyCN6zwzBY5
jfwpv+8YXTGDjE9pr6llPPVUg+CimAUHW1+I6PMRkbMLlM6LPSTVoymxRpc821O8+IGhmXGLV62Z
DqYT0dW+nxy9PPiFAN0gXvcSlhkuHQ6wCJHODrUMYlx4G1R3WgTthicPXwP53LSLoxc4BOwyrhb0
zBy150nJO7cLnsPFhdUBv5hVSvUgh3MaGj9dRJZq8W2hLAbPf4zFiD1/HWPZKwM4zZWbkDIo7jw1
f1mO9cpA99ulOvIHhTSlEXsMy3vDOLTJgCm4HW66dGjdnPQw2fHMhAnoMFTcteBax3cG7I0hZzy1
wc6Y+veZ5oq3mpOQh9BWEA+1bqfkiBUs2LY2rhB+lwFfTkH++SGOy5cgZl9YdBPrv3YPV5n91MRF
GRqM5jhZN2PIbzM75qWuvCtUf0QiA2bY0s7/dFb55ld0XDxS4HwHXcQFxuFC5ss0UYp7g8ruwDU9
e/OT6/OOmFQDgwRObHUNC7pXoZsOA4aAYmg6fCsKer80Jlp+9eXliI0mkaKf9rtLLV25GcfqaKRx
csLiQMJ1TilojAd3cBnkKMLbFqA89GL22Ztham+qv6RBUry0JL02lvMKsRVbO1vB5E65Jbtc/gGR
RZ/DTDsIzGoAyIgs1SJqc8QQw6MdwRhJ8W6kP3zGTkjaEQ9Z6HKqWrIPxLbGHGrtNKhi+nZc1Unu
oFYYb1UuKDHZ3uio9a4ZqVaholp3gfrPuJXQ9khGSmxoUZ+ZW6Nl/XbGE76IKtDOWIy+GgMfRpMA
pq7M6FKn4up231YyPGnHRNKe97+Hlv7BaLjTRzPYWo77FAnnxU3555jiZT5JjqIXFzKlbz1ukn1f
Yhrs+2920M8eUqqNbfMjRa3Bfsj5nEXEaMK7hpriB+F1JDMWMIKFm4DA3PxuGB2tcIV/TAV9WZg/
Au0l5LPcZC5/sR4Asig3f9WgEbHsE7TcciW6VGrxjMBXWJG6jrOAZo0VJ58apnNVtS8tGiNs9ydt
GOXGrwuadWUenU7swjCYn2cjt3bSCO+qWd1whj+lBSjBpv3uDYvYvZGCQI/8zAPMRfBG2C2Gd+AZ
iBkC+2cgZnClDPaYls07xnar21tlRuhepE6Gqp7DJH6blJ9uU3d8YGzQHlwwa53b4P40HGAGE0Ev
jGeuIr5v+4w6zW54XNblB8rqj1myhXFcfoS6AQM4LMX6Msoi6sfaSJsCJNVzh4WE+WbHC62HmkyK
IgEZl/H6OJaDc5Iyt2WZhyLC2FcFOR22OymU8cY1ke3G07hbUFyJs5ilsRsTYgmMmIe03xzAUDCB
rXsgEq478jLLkshX1sFiYKqBDMGsfsNCex81rXprKfyzTn7HwUtAQVJQsarQISmR9pCmMaYAcRpM
UalDdyrI7CUJ9gjKE/nxyLJbmjYIQ/C8m9QkJ4kB271B0uTYBczraFUzBOFuPz2CJiZzwCZP1UhY
uanG/6lmWBZItH76djhTsTfr/5+69oNrqefqrn/+868votPIa3j6IX7zvzLUXPP/mrpWFVX70xGz
9vd7Hb//86/lC/4JXRPi3y6jQ1g2wvHd/wlcE86/bVsGHgeCE/jCMwlpK6u2j//zL8Oy/u14rmUH
lFDSdq2Ar2Ih+8+f2f8Wtul5pmlJSBsykP8vkWu2+O/ENSLWPMRWQrgmB7oTOJ7478S1sTB15RlE
E7pxmHDAGqTRpG/4pU+dwlymA0bcJdf0gKk3s3Hj1Do7I/T+FYChnJWAZt1j4qZn/3RhMuUm+rIx
p/KUDeQsQlgj0lo31vw1BFzfRs0QEwiag6qJia7J1lirM0v3jugUWpco5kM+vyaOIM2C7OV1ULIt
1dyTpvz0RExvP7gEYUU4UPyMH8yuss8MwzvmMP52PZlvBI/DyOffIdc9XRElcCPn5a7npI9nj03g
8n8n2z8uXzkmuyyI7a0n+Hf//nFvnKsgPgOfQ6VT8C0nm/uuR74GqX7awZFKF6e1sdYSV1rmbO26
OBFoD4fPnlBGSgzMJRFCRDFMYbdouWFrT/PVDj3qIf+6/AWdN1Cc+Z/S6kGxLb/L5HXEwursrptg
Av39hWyH9OFu/qUl33eSLkAfl1Upzfn38k3+fvciH39shsQlxiT2UkhfKednxNX84Kmol+ShhynK
Pz2/of5HF7TKLBO5ofGMhADX9YC7jqMVB3P8Gej6O/DSWxPTCnnzuO66XgIFHPrt/6LszLIjR7bs
OpVa9S2oYDC0WlXvw/uWdJJODwZ/sMggib4HDM2MNI6aWG0wU1ov80n5pI+MTEaS9A4wu3bvOft0
InyPlcY4NsEo7Pb3LD9wMYN32+bNtI3aXdUVJ7AY43xtAO3OtRIWF1snqcwKM7DOk2Pr7udX2Vne
Mu7MemnNT6roh5cSrOiiqb1rFysFoAEVL8CtFTgpPq7vqTBO1SSeGHcId2T4x8+lZQ8mFDwZCKlw
aW+6VrKUNyttkBL1GdcyKIr374dAsnKPrPoaz5eJ2XYnVw/BEqI95iE1WhCIt9bK5VLuwXnT7bY/
Xc/ZZnZLbyBFaMabQ90UI/0pPHnIYv+qBcFEqhgiEKIDFvl8nTTU8vOVcVeV1g8m66gUeWMz17oL
tegdrsr3dXM385+NgE2rDPih336SrmvQw3FuGAh8v2FQGs8BJBw6poTmYgQjoqtJrgo+WYn8sFWm
ttZoay2yRL3brU8juoMO7LoHnO/cymq+HGNahXH7krKvrXOCi8thZDfSR9h/7eb7F3+/3WYtv8iU
D6vpBGsWb1TGTfL9vBKfa522ExL2++9nqxXcypNNYKEnNt/f4nN+JSexWUMeu9IVaRd/t4xeChpd
Rf4vePMvDHvb5j/+1Wb1+e1v5zV0Xp0s9j8D5qwDespxyKssf7094vfgm8V/c+yy8jmlMmS3WGT8
jJRxS+dz0tzr9+P/9aOx5P7jo9mSldUWgrbCn9ZCAVRXwglBLjhy5/bcN8ExTbBqt2W/0VGfasq5
zhfNXz8sq/lfPuz8///uRQ7J2DQcAXmRrrPnPX+PfLobLXf7P3k3xRyf+Q9vpyOlYVv8o//5BfZZ
TvRrm1tQ9lmJlH8FCs+N7V/HwolgGZYtqZjc/R63QQ/YMgsU44/kmiPK+evXLAgN/YenYnOOtVyD
t9vS/5T02ZdNHQgTM1+E6l3Z7R6BxsFTLNvz88HP3OCwzk9CBF94Q1TSAKI2f8zPDpvQrkbBAkyE
1uVwy3QA8v/k2bFZ/+Wz+9OVMCSxFgz6rF9O0NKjxyNecZbBcv1XMRxDNjhY5hSF5bg1Mdn9s8eX
/6cn4JgAxYQgXBU59B+vCW9ySgn0DvRzY++bmu6NSnChDM3ITjnfpvG8uvBhfkRzU1uRAu+5HzRa
WbKwcS3ovtGqz+UXU7+rhZYdBMhPRIAsUTGME+MqWhcudykX2liCVgBbnUJiYHtgIxm0nyA7oQ6i
utYbxuHslPm8Tcy7fGzT5OwImQ+nOy3r5CLIWaabnmeXVUTM2CA4QSvlDvidiPEbMuw1YQd80EF/
+d5ShEcnT59vsXmrEbFL3dv/LEq+F3aj5GljGm7wewedSVQaCB0Plsm8ivbzezD/R5e8tSZIl/ml
grimTLBIeCKWzyW6umSIP28ddfnJvPcRqOAWCwpH3XmzSgZ1naz0ngHdtRo+DV9SwJNoseg8fz1m
xSbp271uks+SkZ/B7aEHcAANASadlfV765mcZNqME18m32+ZdcRe/SvkuA6zhjd4fpj5Iv6uqLSA
miUoGO9UdKLmmsOZL1yc5tCJLPdqe5vOZBv2wCO3LC2/lTcWQMnc+NHXFswvXu/3XvK9tkcen1Le
zD9Nz5nSkfyx+afYQ+yKUT6f0l/fC4aYF9k/rRrcpCzEAH49jsl/Wp9cVAjTYJFz8l0JdsR9LxoZ
PEwu5VeZcBqKJZabgKdU6u7eduN3BwFA6BcvKJjZ63kromn69BsNBREXzPwmwDG4mHn0NEp72qmI
4hKpNFf1fO+TKa2/NHhTFCICFIMKQrSH+AsB2DhG7zgJWRvwOC1aPbsz+VFtftvnH50LTyyjR10r
dwU5PlYk7oKECqSYezsoc+wsdhjLRu8qS9/bCWyikYFSVtxQbcW1ZVnDq6fTm6mY0PAt6fxuz7+Z
xjPwD4S0uJ32A9vPd8VYV+yVkT9f+g0XYaDchyxPXzLFpVz31EFFCpqsaI4sgdHy++IeB5u2XvjS
DxsZCqodPl13XvY0JLFaYeGnwy1T19fva90qP3vTnhZkU2173X38rkkQFchFZT+idv4Ox+Lled51
1K0rSYy/1SC15OpM4fTUm8KwwD3x8B6blzODmUg3WlVOdzKDeZfDoLH9vhkNxqDzatEXlG12+9Dz
TBYyo+YY+Wi1/ldJKtzi+5ZnOMAN07uvTTUuv78oY5aWTA3XvA4P33+Dai/m2tyiwT2qEhIclrD3
edVBkcSMgooy8YIPvO2LSNfe5PQCOPopz7nh+B5t7POtpeFKHpt9jmdAM0EpFx6DXxA9PAuKsUVW
8pi1AmpAZOJ9jm7KTBGrf1cxHujBpTW8tBYr4vdtWhgISh2qr1Jo9B8Cc+lX8bs5LxTJvLYl5vwH
mioAceAA5xtpiJS5QD3c1sjsNPpF3vcZZT5FNAXFoVurdaCLT1tqfDJs12VjX7/v7AjlfF1Mn23Y
nzKDTgPnxve2o6j20vhW1/KpdsJ3NJpUz8XBrYqMkpgvsv4GjeqtFxyIvt8HUjryMTl/F7RqJpr5
8E00G5VbLZyNz3VBE5wP4/ue/7dfw/8IPovLbzd387d/5+tfRTnWyK7aP335t3P0C/1e8dX++/xj
//vb/vhDf7vO/MzsL7/l//qL/vB7efjfn97qrX37wxfr70P1Q/c5H8zRZLffz4EXMn/n/+v//P1o
/s+O+axt//b3v/73H7sjVv0//vXxP/9n2b3Tf+s+/+UXR/367auOfr1F+ecfTv78jt9O/obz301b
mhzUbQhNguP+/zr9C3M+xeueZ1iuSR/AYs39/fTP4V/Xke149KR0kz+piX8//Bu0DHRL6LoOgxiY
oeP8/5z96SX8sR50JHHrBk9BhwQhdGHLuTnwd5Un2nCFcxIrsE1aD0iStlDRJfEwdVL1QkhISEZK
AN9nUX9DWjI9kFpBDodQN0Mk7tlxMiBZEcPnxpfTttGMm8O5vU96fx/1yCvbYPiRDsFHnSTuHu8D
DYHxxR61fuWhFF5WMg1u6CPl3tZMjogzmtqrhrtscNDQTiAD5PTBOIUqSJbFLcTMue4Mb9h+f4md
FfAQTdr995ec6XC+JbjFCxvmteich6pA8DCN9bNR3wYa1ncBeVw/XgediXJrMTXVs3Gv4PMSQRJ/
8Po8dhp7P4D9uyQRT62uiUP3OgZrmB0BSrFAeIP/3Nq0XafGsdaAe1EGsnSQewFVLokP0uFA2ChE
mx3IZ6IHmZrgNGl1Z4t6hF6yv7E4kh0k0nDINfyh2RO5mS74ijKJotVQ9vdwy4MD4nedqXnlraO8
h3UgkGP4aXbPBi4wXmSPWTxMt9xBwRmvE2siaazeBkLVGxfYDygGFJYqjPvVZJqPvo77PEV1eKoJ
YmPNdrqD7RMd17v1gTnFuEDKMU+f9P0YKaCgMfu65cJVdGS8Ng0SzKWJvkaLBkkUFZCeFF0QLlXm
i0B/MJ+iJVm2KV520E97y3PEPimZEpJITqAAfk78Pg4cqawgwy5jANjL1GTnFeusSpGPFuYr5nj6
3/AK93rb4nZL3izKJl9F5jsJWWsnSus7Hfo0fgtFgMpXbTn1ShnJU12XKNAtNM2jIxusgcBu9KF9
zGomRCR7rbUCXBkXK/QgzVppIakAiWuna1wi0NUwc0DKm7N6ae8Whd+f5SzRKbWSeiPsZx6ytoo4
mzPnB5/nwFYT84fRadBvwgEHcB3KddkEd36MwUBHOu8zaj2TRUlMHDkj/A5HPFmmzDh7M0CSNgNW
L8diJ8CqLHJ+2bIPUVc4D3VTHxNuAUqM6tKS1+H2XCZFj9XQuGF1Zmca/V9Yel5wIXArGfQxTAah
QxA9xn3GtQXgy7NuYxU+Thz+ycoGa9ASx8pGGyeOvvLUxCihhxIXe6ZGlN8tjInZUQ32bCfbTfY7
HuNtF8TQiXGzkgHeQ+8v7YBjkLqf0uTCeOBQZC4sZD24NwuABY6p6G7Z2s3OvBFrrbcvwOesXeC1
Cz+QVxxMuOOsS5xSnzCg+vBiOApcYdGMtoGrxMuYKmNjMzU4jBIEqiZM5lnS/1VxElkMYVUi1+0Z
R9b2Q0eu0KbRsldDMX81ymtTZK+O35fHpkHOiyzZgjrvIqiaGMlV+M1XhS3u+aVV58A6dsODSejE
0k/TLyxwxyyD+JRYLozrxKR76YMmyCzMI3zKJ4zS145cBJHAJXBvJmSmZYmQbQm+DHxEWECIX+a8
hedwi7YzXrf9yJBirEaanfazS360BDcOJQk9a6JFYESYui4KJsIrF7XnsTRJHELcGM8OhaTuT8gf
KkjpU87Ax3tPuGfxrEC+s/oX6bofGAyBrzCYEyVA08Z5BVae7hrMv6vU6568cSJsvUfhrfqJImEe
T3Y1xSM5xHnprFWVXGLW+1PE8yaFnVjaWJz0oj2O/JPLiWDcOvrJ4jiI9UQ+E6JDOONMQ16MAH9D
MZA7ARaK51wcJQE4wKyhVxmBhQsSBUtGtGGYFvo+hQm7cnyiGdAWkBQqcY2HdItz3DSa8cWaYQHV
pDQK4nRt1NMmH3tvZZuVc9AJv2sb5BZEtvPX1LHi0ky4xBIUOEPm7EydQEjyvX/oQb0DOsYwt8f7
BqZ/JUMszdjlA4JGIJJSES99yM9QzYxTIdxyW0H867vm6I7u1W+QrQmjvjME8yxDU9zLpf+qQJPD
JhtTZqYmhI9GPXp4cTaOV99NXfsDmTaQ3jimcsw6yn6bJqtdo7NLDq3setK90P01k3MLlflYZPhS
urR/ak33M+251A1Ug12cRhe9FemqAlrAgm0v3T54DqIJC7FLtLhdvDJfY74D2RiLr/eatwRu+J6N
aHJ68ab0w0kjdK3agUwpb4UqwOSOCbsOSj+IsszIka3EIc1XwjyWlVdeZN6m5/AcWB51uTv8MBWO
Xx+UTuTj3S+qq55QpFvxrexYSEFg5wnD5bRbC59ApXwMZ6ggRovK6G5VZBCVo6KF01ACpKY89ti/
Fgqy3GZw1BoN3z6pI8aV00zcr/QDpEWGeeMtNNunZDAvmulfdT3hLwUE+4j9hW23uQf1QPIdWLvQ
raa9V8fpkqLbIElRO2FeSJmFVnu/MMTWVdNzjpUb33EAOaDjDhmcM/m6/tJBsLmXfd4dPQF/r2YP
7jLckL0ZrhFJcDOG9kMMsxCHDyzZlGxGB8AMPs9Vlx5zwFCIslnvylbf+T6gfw0R+qx3qfZTntx3
XnIlCjdZob25+Pjdj5PwKOTBAW9ce1InxRQEAAOO/IxxrjBZdEdMzg1hV3judH/vTR+DR+CuN+Oz
bL0xtqqr11aIBPQw2D4La4SQCtMCJ8N0nlp/DbKiu62Nx8awGy5XFOKdSfBtxApNfm+1Y9xyHzaa
txhGWa0rH5pG62jGIi3SE6A+6rQiL3aQ43eTYTLqFvZu7FCS63p7i+r2Z4++YpvX0wM6ZhcYnaKV
o6D0jS6eSw2PVKbhHEtahSbruZ/EuGbpDBeGhqqeiUsMl2i4eYYZHMbnhGTKSwhQpRw/E4D+ay8i
Yoix6LwWAXLxpoeKrWBFKPD9kFfNIwQhkG2dU21bEGB5HaNIg2hEYEV3IrO3I+tAQyPSdpAr0msH
I/jZr7w3iZpoQ6v9gePR7FHHUejU+YkvsJ2XS8POrD2zVCCyVb/v59N2PPtE2X0vwTgt7Zg9P5dw
WHUo0wHOVwQJ/b2MU6KOGz6CzKn3MnU+ArMA7sKoodGHQxtGJ9Mbgy1SkAdCu/utZ4f49pPxDkjG
NSN+CS0IRLlS4abl6uosG26W+eFSaNwHU8so3fxkjGSgMm3UXsVvXTIieKlxgNqb1B1RsVYhAGKU
ncB7c7z9YPjLvnRYalGQWUH3QoSyOoSyR6VvF/c5UvGdX95JqoZ7jRodg2b0QD4X4yTSWBVdmfSi
RG2su1onI5Lg10w6N4bby4KUehQVNTFfDUNA+u5vwVvYxv3OUZG/TKyQ+HrERbnVCpTtkbNMbTz2
wmq6u1CUAulICOx2pgj1fr0hK05SdlCgoc4OQG0pUsfMzjzqpAObE2W5QiPJisVBGLHA2hnIgcNd
IzZ6qT9pDawmxVsKrwYWGxFa7S7+6Cbq/DCzQdtlAmd/TWBJECpjm5JvnEY5QcnrMEiTtd30Ofoq
+8xEob3Tg2SFbK5majaw17cb0eO0zFwc/XUQP9dg0VhKFbmKJzfEnV5nKt5Gmrwrq8C89NpdFZ0j
/DEA9Xp9FzX0f0q7X/p4WJdlROdk9FN9aT5AOIxY66gn4GgVWO3QvyuuG3ILaVPQvCx1edCxUZDF
V64Dz6uurdYu0nB8wq3lL1FuZufAVYu6pLFMluFJNkW4GaxHWmusEKFDiBtykSrDI4RooI51kr5M
8TClbzmzv63ThB9MUGDYlrxA8piiGFOMJd7LSE3cBFCskhR+pWcOK1ZgPFEuvJkyurMIYl6WNpkc
vJMpskn00nmLyXFC5p0QCoXr3uFOQPHPzA7D4tgg8Mdxd5KVCLdmEtHgm2UZqqt2nZCg/RBwebmJ
qLlHFIPvPtzaIiZqwFfJrt6QezJspZs+wY6yV0qbo4KH+q6b6Mr0ZpY8ZmF9HUi21bxhx/oNrzsc
GdPlY3MwyhXm2S+Bw4hZIgkClZ7wds5aj1TNxmGOJ9uGDgkHgXtLY6Yb+J63pcWy1kafHRAEEh0x
UAMY0na9F31MKKbGHuVJ1aQu1hTTZLYsExItDPTJxxFl8R6z4UEz8/FAuvuRCWO+7fh0Nl2jrq0Y
ip3n58tIx0OvJ/5Do5fQ3mmw8cE9lvZUryytvjdG7SUq82pt2BhOrMyY6SnFI1Ed/dIivHxXDgJD
BiHUBO68Sm0gnkn9CgQ4gwGqFOnrHAwj3hQZePamLmH99mBpJEERDE6K1D3kUcEys+yqEpx7HD3q
7LdrJnQhMvill5g0lisaRuhWPkMMcIBaiTCA9r4eZf4al7wvRtPqKxhb/lKi+WZ8LKlq6JnuWrv7
cnLbA2qfTtj6e7VDlUDXsHe0ja3b9w0CzJUgqxBOrvvMqkAfdUBHQGLaDMaZGOKAyhswamETLO/s
rINbP9kaIsya2GLH3Bd4dXOjQJ3MRgtehwwDTsHQTWDCQYE6hdZlSH0Tk1t/k5FeLbPjFNFW7rGn
3Uvyh8dd5iacJ20uCgCb0ECj+FnE1VPv6G+OmQ271hyDB6+hLsf7vYpEVJxsPi/GXZs8seSys/BI
V3NsWKLzoUBdXDcVhZVKgNTRYw169eJ7RnYKmUdBnfCsU0vsFassB1aX1XKZEFeZa/6x04xgNTnh
Zx0RJji6MKX1lsqEnQqKVIBPAVFFETeU1kMFkxteKK3t/hBJ5PADrCMDdzxMWUo5JxiwsyjE2W6R
bsYKuKPtJpdgMi/CNCnS9EWsswPXHm9pZlZcKYb/HuecNQaJv4P8aS6cDmUwqsJwNajwo9bkQwTF
aTXRk97kfnAOuMgPTkp4mJuUS73nuVrIJVshL3iRjKoxt/5UPVbHuqiPcd30myYzb5DoaPsCy1qY
XAIMRjv0k2B/0JhU+HTsE7YLbsvAZJ8R1cmcUPEiZt8WMApWTTI9tojr17X5wyUkiDDaD6M/BXrm
L2OCa7ejqA7xaN/GhMOBDRxnkdOKo34RLDL4QpuEUE4ZJa9TlhqbnuM2ZuxnreD91GzE6xDenMzk
BFjsU0sjHbUWT27WXYapCtZ0M8CF2vy1bF7R0gH5B4ld27RqWKO5meeaNk6mnV9xqmgaEk6GRD+M
DroFVBcIHJutHwThSff1NxdDrXjGv3EPmfU9KRvaSsZ0DwCNFhBtDfYfnfMRhjG42O3OlvdZIOYU
Hp2sykJiMHPAy+UOF5XO+GVZY8YizNJGLJpZW1WvsiDAmifdzz70Y0xYmIAqPP6EArYHrZigYb1x
+2Jsz73+pAqFtjB7h5CEURUM1GQP7yrYydE4EbNTbrGnvLiThpsIWFpkE1oJaeS1pxHCtdB6izgw
9gjZ5Aq1rLPyaFZ50uyW6GfvJpKicWHHLAFqW2ZwqPCnb4m8YBLTNcVWTwtmBmRCTjU1dEDKS+rh
7wHXX6/AqyGDkDsX8AE7TbjurJci8oDTYQQsmAqdjd5+KdxoBnY0n9i460Ns98+TQGBkRx8FGy2s
VFi1qZsFAFMgkdGgQYrevHR5UyzjDDZJpIpD1zKgMJSgr0J1zL3WkUj600UqQgHZSoK8NYRMGZgz
Y1IQOIfyoLE6VZHHMGAt7SJ7puPEjk+I6WhPkLHAkNmNQzur/qk0cdaG+WOEBs2GmHHKz0SwZoKA
gUM1WMgATCeJd0wzV2OLJMIxdsHnTeVrKOV0TDXvKJo62kmEn2HJnlTq1AiuYYcbsKPYfYWf8Wlh
XOCNHpzhZTQ0pP/dtIbvlW5IML21NT82OCGY8MzcpXgrdcg8g/8W65zERR15wP7h/+rMS5blidge
ROTtfLaoh13uF/x6/TknNs4dlXNuW4KXWhMpo/VgObsmVe3atWlv4dvwV37PvIwtYt/07DluugvC
rl8Gw0OcpZBBBuYd2FhvTNZ+OcL/yrFAwUcLOS/y55KlgJiF5mFOPUwxiKzNGC0jmNqwJ6guC2mU
ESiB1Daz11Ni9JtCA9+QMU8qHtsI2ktu5GJN3ENmss44AicAjvd1OXMJQqjzW9qjn16LDhbJv8tJ
dzFMw4YTl7EKJJHTUvvEoO5wkC3nTFkSHPtm3I4W56JiIopPQ6fGs8FkYSzGSX8hX+3NyMDkl80T
XE9q+JJH4o3BUcJs2iTIJvMdurM5F0yX3tx++GpQMS30hsfGvQ0uE/crNPlmXcwq+DywOmB7wYS3
FoK3Joez1undJglZEceAg39TsQDUm96ioHUrmO2j4AztOA5wkww8WpdCMAU1JIAZrwgJu4tkkaFD
Ue2Oxgl9vsA6x0n+XGNnW+Ucb4BC0oBWCSCkENqLJrghhf0o8KFiOPdI/5uy54z2pEF8HNa5aQUP
g877fDnXy7oXGmo3X+yrOfUzI3yvo8AraEpBfysCy1z4E28fsmTUVhpSgfFD+nDimtjt9+JXUsVq
SV8a114+PqUjU/C2BmjXyjelW/UqhUHPILb+kl6nr8ls5iISW0Fe6cIpUbxGQr20fLNv6095M9CH
GsTdCMvbrwf9LIK2Zs7ZHNxk17MqpBFS7KzYD+AFgQWf4FbhBa4t75EWzMrLRLP2ugLdlNmtqEWa
YqjghARgNGZeYhja1y4Pvkon/tEYAmEukdVkGGIb7DTV70E5WQH9jIw4LK4ga1v9CAKjXtPQRYDA
4qz53YhqvTN2PsepRWE8oGhJ4PQE7ooUXeFozqqqWuhHbrkJYyqoyEJp4BOgcUSSuMpIS19wFn7R
g5IADm/4MNj+eNFlalVHo4tZvhLWMY1Tn50QvajyEEopDMVMnXUfBhu85o30o8+obDj89in8I4Lj
xrY8q8kutmZfwM9mZSTfEGlZYGYbnOmPuh3Xm2iANGViuaQrAaW5QAxumvOGrGhDS64I55JxDF3y
/L/YD1BTh+wKZaytg3j8SYjGEA90y4uRN8QdKPuD5uTEzgBNHcpmrJP9oYYf8RAgvwx0C6IbZRVb
w1KFiTzUBZ2ksCgg3HFitEMyRY3urvQUqDWUI9jkTOwQrJNNkn4pNchVXSptazYcRV1pLqA40lvV
c87uDdoX21T5soSjvZbm44Axd6sDJJwPzdqjMpDxpXWzjryJK95KcNBOPxBU6BfhPsu+4PxadU8R
d4xTO/2WZ4RRHXMJskQtWXEHPgaOoEZIuKGHyA2IVWqSvTFx9QczXQIeiWsXwamzaXhY3VMpjBM4
MqwjTEiccbzEXXgyB4bAWLSIVq9p6EVZtxMtQ19jQqRn+hw4fnoZpBFLynSjmn5F07CPmc9Mu6RP
1lbJ2dBPxcpWQ7jSQO+oTiODWYvOQ1gf+zR9I9r5qZmHdXkDGyfWHZpXBbVNnZbJOp/N+7J/wnLc
47iCnygTmO5u5N3ZLdVA4JcckUJMJ+KKXovkRRq3SZqEKIARGuDY+IG/iJHTnKMTJQC0bIdkmY4K
z8B9NU6RPLXxuBkhy1k+odj44Gg71tWjR3bewvS4NMPGWBcpJ1+QuzC/tPuqgnXoMPyIMD08Jz4+
wdEVP8fgrIcuaNARhW0U087iV5yCBokQd821GR5Nm5avZ3q3Sh83QxecCzmSuUlzjkw691JG2QND
BGKRUguIOff3Yqq0Bx8mv1lV5mXqSOZghrQrIZQs9Nheo5TntbGcbCD433tPblfcaAdJwfXsm9ot
dLD/k4Fw1wT1VnRltHPmaDxLz/e207ABpfvaYxYy5NuyrtdpXHF6BPG9rGPs2UNscFvUZHx07dGn
rK6JaRQcjBdF472BVRzphrkv/eS/yDHmGVX2tnbTd1IXL5DyoGVpSt8IEIZQBmoMdsspp5+k1+rJ
dJLPgqHvCn/QcxjI5Jk+Rr4NCFZa9PbrUM7WtQk0nsutjrgPerSIiW4zgSVJbkGepNwhlKJ/aJl0
mmS6alN/W5as4AMErjAxdACIzfuUGcZFrxza+HHKYaZlJ8bcQtDAooSdsDDzcq1k9GnXtvbgneQQ
m+eoSA4ScNI0A+EhXFLuFb+M5GH0sz1DZmZglSHWiSkf01B4d6RC/Rqq/oJh8DJVDt4QaIg+k4kF
1uV8XXYeJpz+BOyK7BiGw6TShvwBPKzsiQ9k/ujR8tzqg3UjvYkpGKtAm7+qwfhlzJCAMFWLKkgV
8wnt/hixzrNkawb1Khbh1Lw2zbGfkBFOHsVGDE2Z0r/Hg+6Ms8QJfbYXNtcxQ45s++4miOtFIIpn
Dgw7Gc3SHXmakh4sQNWQn2N+YpnVM7pmhnSZ/1W02CIoiAtj2Tcm6HWvZCAYRl9e2r1An6xWoDVM
uo2xcxwfO7d6HVOo/BBrl8KPqm0JxdlM5MlSHbAijeN1o4wVJyNjGbbZsygYq0TGoZa02lvGLz2g
Ll4VywGuA7Lnwc/gjw8WvYicOzqmkvHpJhH2C0bZlMSkZkOCNWihMiUEUgu+OEW9cr5i7sFe3fgM
5otp57ETb+208HdkZ+B4FKD8sWMbLgNgyxSAjbQnm/QXSRbSfvSdm17bnzQ4QSL0qb7qxN4yNdrf
4BYnIJUH6HI/Rz8S21qn+z2hCW8NKgKyDfbAZ8+FkcEomk5jEH5FGe10zr7JapB2Qtrtta7q8zjH
Y/Rt+JhqWCFH4ymAvIBv4qVUT705feIZ9DZR/xoExYcZdtqpoGx3JCeICQo5XjlpbLLI+fL97InD
XLFv8uSNVxuRCJxLHF1os8juPRrkO5Wc8Rdm0FUkFtt7Z+QObGrCH0zMnBijrOcS+91K6kzWqXLU
Quj9sR26zVQQd+Xjd2KS/pjr7R2FLoEpldFszJbZqEjHCy5qiv3Z9kOaynJSzFO0Qj1sujDCau14
GzOjEQkY9BzbmDNipqOrIAhuaTRxAmM2Ow3iFFaYBt1Af6oGwSTCI/Usa6B525/Ujvcq136RYHgS
EHwIKzq1M3+tb/sXhpL3OU1ykhUujNSwXzG/r6rqngA/BqFz2JBXak8TOxCMBVj4V4PQQTqJYBEA
2BU6iM0GW3imKrZYuWPhvdd0PsZ6jLwzzbzAHfE6li6cQnXk3+DNc3rZQ/bctjhDHSU4plgDOVIU
0VRyC+BH9/R/3vUwo7lu3LVUTGuzaF4yFGxw9sR5cPRzSSz1JmsI6EVajgHvoOyw3FqN8eKUYKGj
6lYq7xkNwlMinEd0U2gOOFJEcfSqdSpZi3JmUk0/SdSYaCQRnqcMua6c6LEdpmmb6M9IzYGNqGM6
YVPMUkFQHG7ntso2ouMjBGO7w2vF+uFdLQilC8MFnVNoCfhRh0FxAn3SNMZDPUMU5TP9uxp2j3tT
NvpGK30PAw6FLg2rOf4nNE+U6YQgDeCLzPzKVCBZJwGXhimfgsK4a2CWQwbTtlp+Dbnj0CBMT6DK
bMZi/nsSL9N5xcoKEktjQmoNtma/TTfE0T7Xmc/ZYB5JW4LyqU8PlkwewXbTnuUQIOIkYZcD8ac4
hpNVto42vlnAPko+IoCSATwqOxq7tanxQga7/6BY3oI61Jfa03cJb8UA3xrn7BWZwcQQSCnXfRo2
22Iof6igFPu8pcKSPbvihHeBoyLEdSqRLPUPY2WTdQdTPyGUF2PyZtDti2mvwrIBvIZeCRzBvB2u
M6Z+UUZvBgJNHRg0SNYRFf8W6cYdwp8jGW4EMS4NEl+ZVtILpUfZKtDxrIDxsoYkrrn2ecqi97Hg
wGc0XGDtJQwRGkGcuprNs5eOTw07HbTIRSWmpzilCIBv//UU1FYNaSf66qf4bopz2tjqwTeojPTO
mQVDn2hAbgSYlQtKmzXNHV5lHTP9Mvivrj/lQUJZN0fzTNZNpxRFU9gfbbTQy0BLHh1Le6hoNNQO
t1tVofhNDcbPOt2eyiqeITbCN3U3DMTkfvCdB7pTl6DDYu1Cv27z4M6DV7nLrLgkZOlHicyK8BWa
aa2JdTT29C/UkR9unTJgy4+RaQK5sTZuzPxnjsbRkjXxfw2BFizBhpV8ENyydIzgLuo/MsP+NO3i
WY21je79KmK8ozZFm0HYaOGqlyRl7lR5N8q+J5CWMV5F/3Xu29AG/XAU60R4KZwBWj0wOTGNlzDg
0y/xvMaqfLFG+ubBS5bPlxb36CqJyMyDiwtExd81lXdGnLaTNoyg1uDHik2p5zcmFDQWOnEjQ/tp
AtZCfl51jljJOCZRXjP1pwpANX6OEnYIp6oPsuueVNdUUDXPA+nQwAPGi1/0t77Pyu33xySy+MZo
eW4FXNLkNG0spj7EvrIajxW+5R52ppnVxLCUzU8ny3euWCICoDEksUFPYJIbxBNflYXLHfiIvejD
6oevJ884ax/IMyv5zcbaqTOoPd4NZOOuNr2ZnUlPmE3hh4zKldtXB8dSJ9wArLsVTgd2TBik2lub
jpwi6HL1Jb0gwuJAC/Q5S3IsrRdaw5+j8NdlxEFUpxJK3V+R5CbSmNZponi1Z7/6/AmxfYCLu6o8
vqXDSjkVFY5NNhXD7+N8F8HdsUGoHzQr2InEO3d++oyEH6MuRqfSLu/lf3F0HsvN21wYviLOkGDf
SlSXJVtusjecz429gg28+jzM4i9JJoktkcA5b+VdDbJqOM0UguDI0r6zglM8IZnGJ8zR8tbSLg5+
19FH+KHPw8lr5bF2ox9L1WwtNFb7IScRRt0qBx4gugvjEMeFVt6VY53KsACcUvdpyKganYx3sGpF
7ibIXpYQNRm5v7XHDzH+tETDrIF/5xXFrhEpJtMSiUhg4H1yGHlwSsO7pFfL0hcSuuEs4YLV9Ora
Rv5r04dbzWh26BBJn1DV3sX0n7S8EI2xTZz00Qn1s9nVNZ0NJ9OhMxglHgePRm+V0uRWkHy94OF+
DUPaOAS6KNIf8cozXn9XcU/YOXyEWLp6XlRLF/IdzOUo2oGRquALjeJXmkpop0yNjUks3ao0NW3l
dyj1lth9rZJHoS1dhmGx1vsGTpNjjbyvUzO0ICR7ChYRDYgHc6AxPrpVFG3Lb59GbYQ1KkZQwlmL
NzJA6fRvRrO95EHQHTQSPV+M97krAW1F+9CVUBGO8VyJbF2Z7XnmPi3t7CZj/WxADSc5o90Qy1uY
aL8EfHJJukB3fctbRmLgKrUFTIUfFO61rRUiJS/7oton1haZHy1xlHjvNVc/D1wtcecdTMtfOCE+
Jo2DjiSgDTFQy7lFcLMEykj1VcLwgjL0Ebj7gfkiLzu6j9mpF2MhEjwaDauS8UeLmNL1vN874ArK
0J6w6uyscjr7BWBgqBXbIbSYu41HmWvMlK6+sfv8FwHu2wD/gOZnxGyGxgpERrdniplYw9SycKpH
s85/EBligcvottBNVFVl9JOI+NbZqLTMpD81Gqt1KIjBJpaCLru7qv1vh3BQ5q0t0v9rRYRyU3M5
6CE7DnpDmx51mwUVlWlDtPPkEG082req1d8ReHxIUZEodYhNimO1JfPCgChsHqJKfdjSeHOl/WD1
4Lw9DvnM6veEpj6NNkEunTxVIYmMBY57nfbQIhw3XRP++u6s81ErCrLWyfRN051cD8x7oZYzEaBb
GkCXXaf6h3z2bGr7WIs3raReDF77S8TajWiO66i76Et0dBv93YBADjoC+5HlPY/UY63G3toNRvVC
QMGjRxe9hbYOJSNRNpH10bRqMSC2x2FKXhOZ38Zs4k9MSx1UujYr9QypT3ALhD1pu9qJBuDYYoQZ
vfnZL8qLT/gXQAkys9r30yCNvpJFU2wznCG54pMYhlWaK7DxCi1Aw42u9dNDTH9CQFD7p7KX78P4
4/mBPEJ/3GhhuiE7bm9G2n62M1onW4LBFLmvJIfbD+gO0SOSk+z5R7uSxjmyCGAz8+E0FvPD0Ecg
sb5EB6un1iERSRAyMxJ/R5wSXa8+aOAfe748C8jldZ0+mtQuGbT5XOeab1ONho94RXX7Lo3MNc/k
wvzk8yZ1UwdCQiFV2yXVWFxhAokl64+aXny3sv8LR966sNO/CabWeKfBfBfYM+9VCeY532sJfJTO
8tYbi2dBLftyGtN92mnJQUs0tTZNUmstwiqVi1nC05l323a6Dh2PsG/cl2uhRGWDzVM888J8SJtM
as0W70tWjXRRKgLUeMAAI9zFEgHTzNdo1J/0dCQdnU6rdS6jxTqdfcfUH63GSbwjgoi26dAOW5lO
H2lvhIRtP6AlNB9ge1a161zLDB9QWvnD1enl3nCr+BaVI821o7aN9HteuHyOfhvSZ6Tv6orVD1aL
2Y50wBBac9Ym/2F0Wf1RkG/6BRX08xeMO/3WZhYdMydexJXP5GZyFjmk+DkwgsBN/q7p5opKNsva
RAoQA/P1P3rPwMl30IrJIbW9h2sFq32s7XjXEDqIbpg2wtmuLjoKpywW9lZVO4N8sou8tAZG6HF5
ACvO/sIkwY+R2tumcbc1AWcoGnJiCjfwL3fKDTCfLc3uhDlr2jU2B8KW+0hww02UCOLGQGYz17sr
9VYfIbw5gsKvPIK90szxMYdM2mT+a2pwdCEYvcvI5FpAnD7UtKVAG8ggkhAIdauhNfCpLTRY+6Li
Hxm1Noi48zMLBArNiO6BVKs1HQ8UK475J0zkbazcatcynhHfEfG5ckHK9Jx5Bhmxnk9sZNyfa8ck
2p+HUDkDUF9G7Hfq4g4mNG5Oeh+4uKNV6hm0yUO9xrrRl86e9HgCsZPsh//dVTFxfRr4khOiWZaU
xGSwJ0FYxQ+jc9FMppJIILwywylcSY+QjRgOz0Xss1YkDhWkTKIytnYJ3pfaN+j4SurrlMM0IRe8
obg5+FX2mbUwcpCQx1TreTrkfM/7eV/VGWdK5m/cHG6wBE4mdMsbg9a1v4XMrd1Sy1UscadaaLRB
0vnbxmvUYzW4aPhaeG0boL5C64F69CfJ5LFhRIvEko/ota9lZVGAQw0vnUGc1N1VTR0Bg5NhrbuZ
srleezKmbhfjodu33cXldN0IxUt2E/2HhzKbo9Wj9Q1WK8z9r5gSSaJK439dlE9w8BWQNBVH6Flt
jlr5IRxz3ExtcRoRlhcco2Tl7NGL8nipkTYULyFq0DOoBXjHiEmLgs2WPqONzHXeaYUeLlL6hwnu
z2Cn2evKiNZZXdhnrfQ4J1DPxbaCPbHpFPOI6wwMYf8C5JQrr6sOfgGv01adtu3s7qzSHqpTur/z
zNzT0NLHkfDoxMTD6bBda7KCydhro1Wfll9dnvTkRA//bExMAarhFxQz/pqmRBoZoVzMZvhBAEC2
fk8+oMuf9PmXdkg7m4i8PbZvpP6D/8Da+KUovuB7WExoThaXZ1g6kn9O/MIellOWviSHeWuQILIj
LJnRzXzP7AUwRIkYJke7K8dtacaMwa1CFTqSKpPnyMxFeVKKrbfyQT4sPebsyLVwbamrGyP5aMNZ
XxOHbO9Mxf4clRZq8OZSwKde64alihhTVIacSsq3rmIxIgIIrFBd/42mhpnZTeGlFsYmM542pogv
ZgzAHkly58pcoNEg2ca2kYXEsUlv+rAzOJaibG73gyhlUDT1sVNK24SPsx+iHEpBHMgTzHL4LbAc
SpQSlCKW/Vo4WrXP7KnaNuYzBS5Ydx2PTMNafxxn1EHUz+prFKn9wTFogGrreQvliXJRD+aibBYH
wAXCls83MZEqFsnL5HElpfLDQYUEnkCyA4G7T047e4DG1AkwTb5iz+9X1jDGR206hwThykEFVGAh
8WWesNqaaafdOQWMVuFk+Psie9XX3q2iBXdrD/mb4yNPpZ/6WnjxrVH8SxS/Y26Y8ogs2eIQ4Xl6
lagoWkBbJxUfKqfOJtSQvs8s8EY2KszFukMJVfKnJp9pFe0tcbPcNeTd18PdNTykXob34efMeXMF
y5D5H1XrfrZpfVWV9pvnwITAL9ehIc8rBJyzSGKrot45NRbdK9w/m1QPKUEDOauNmKMr/CWs4Kel
E2mVlOi2ReeA0Zj9Kdp0fhcxNiDX0libEoye+SBI/Z9tFiJU/zSAsEF1+SvGACewcC+2A4OqyoyT
3RAuKwiy3Cax+TwkgHe1hYV6pgWEbo2eW0h7Fyg0eg1q2p2XjesVDYq2djoIsqZ3Llbl33V/Og0q
8pYoSER7BurvDFDM1OqKc62SZ11Z95YdzeWSUorJSi227RhbEM7j7TB4Nam/JdQIN1Kl6e6hs0aE
dR2ImUz5mUf0+9TPE02IVuJkUNYxF1BGeanbwVwpeyuFjsXRyR5Fx/Q3eDZ5RSzYkYQoZA5/dOU8
bueBblEkcBvCkw+JRXNbwy+BEQGJ1txtLRdjS0R7i2hrouXQV/QyrgnlIFQJwpawOHNK7LProESq
y1+bxifEHH63sZsW8WjmuJvSRVM0uKnY6CPNl2NNn31FG9vwwpUDXh7T0Wm26V7hXahLdnE70b9w
h5mU/hDpaM45KdKS6mS+0hUj2u9YUXQl72RMZ3s9lz8x5Uts9QgPwgXXlBmsuSYjtKOolxwDPVOK
tMAjKLXuuES1prml/H2ruNmEFYp2qLvPcLw7i9x4gEeL3PLV83AumdW7pUHXezk6AkednND+tQi4
IwYrUhvh390OPKPqs3VM944PWgkqt1R1Ryyy+sYdBOaEqrfWkbxCFZws74SNBKVQ7ge5KupgyFmc
oTRApn89fUlnTUFbLCqht059FjbC5YHHz2pwrdSp90Gg36NlDJD8NBBxIxhrWdGqRhcTuiUqWFez
bI46HVUR0st1H4EpFGOBtX18yBxpb9jjp1X0GyXJTybaz9o5UML7J5f5zdTyTy9FmKz1Xw0nsBIj
YvYBELZUj1auO8wuVLtlyCNnNizC0tu3nAY8J+Rc6K008BMkHiLX552nxT82EWYlSQBujKpMq7Vf
Qr7sTSKaoBE44ODQw7L46snGXWV0awGwPbEHI4omvBSxL8ilMJGbNMmM6Ch7SllkV4VRvk4T8w0R
6ltaWw6Gz55h1/mXV8AG9S21vV4CMJFU891Orb3yketbWfjbAHauipl6dtMZdySTXePMs24Tri0q
xwdQj8nKP32Ec6SA4C+QPLCMdi0pQmyRNXAdmZsB8ybUJNnaoOv3CiJno4Xlp+PdzSkmmtM1EWUl
6B6wJHOS5HxIBcahKJQ7ywAtQLCEXVFbEaSfcEKvYhnekjbfuAaZa6yanpf+hHZbbj0XcV/j2IC8
76RCYeO0+q3qobWWHb+oHYwnitBWgik+O1xVq0akN0piabIsf8KGFtjFgyKn6RnVK59+JT95kbKd
l4igUdZ1ktFf26VfRLSeqyK6z0odnGp6cxP3TrqMFVgqlAhygHhtPTlGzbnLzPbZdN39rDFJIpXf
+B3beW65D0XkA8Q2/QXV/KbIxG1IxjyIJoF+TOYbtMpkrxq8lrxVgWHZb166vKNhiRxbQ5Cs4mlj
5uAfDiQhjTHaOhuIXZJdR2M6wqzRLF32F/le9sluoGKgbzAMShp3G1yXWQntNuG7aCXVOKzNSz+l
v0tpBuiwqWKbclywPYgFRx6oRQqaaXkSHA4HavcCM5rvaYyGSTJS1UVRbls1YB8JLYqZiyBvxyve
JpRLDrHARXIcBPcfl9aHZVLs00v94FoaTcqWcwOG/XL8eC/4PuL/XwUrJNUXQqzNfxDC3PpMBPF0
yenU4bzlNe9lAqKohfk+zziljBrXR1Z+V4yqZyZkvgHLXVcKXxFAJeGLFwrLQJj1rt/xqD8bEtwp
pGF8NcOOAm57vjKpLnpNyBDfJj28WCJsoD/aHIJWQchH2DirGnxNks5t9bQYMVfSglcCM7XpdV6+
UqdCTcp1gmae/FDqfqw5Xxdu7ZzMRvprrBuHpk7rp7w0/pmVNYBs24jMrZ3IWL0r7HOXAvGW70XJ
zhbcLwUtEugiVtVU5YG2IHWoFF/SwdaOZu0+SNaFeCzGXRerJ1fzjjQROUjVCKnP2wQ7IQ9Lppnh
OS963IGD+tLxyRQYkQKvhua2ffAUa+zIOmSZsrCzbpsIqLj2V1rXHMlswEtFujgOBxdlrrQo3QC+
NKvxaNWwKpl+RuzBX885dWp/cRwU8KYQKPzWDjeeKunQdCNQAIu1WAuTTSY6tmVo/0CPAE+bzqRG
zvidnIogLfATwGu5H2TIk2LDkWq+I1GhWb9lUmtbLVmycYWT4AkSzxoaAC8rwD9iohs9bwebQJUH
R74iLnLjEgb6kFk2ywg3DV4m1oCqbGBL8+QrtgyKN8zveIqPw8AbkE/ZU0xKOK1KfTBqGk0dXbq1
tPjXKRDbRC5Xk0ncJB60H1Gjw4719jmJoovR+umz7qk/MzGLdYs+OUgHLNMTxc1a548UtHEeNBr7
hW5BYkqxkjUd5y12tdmyL3RbUrdnjxc7Bdtkzdf2cNkniS1gbbaVWNP0KvtqOpQ2FzWI71OZhQUd
wQSzNokHTDqbG4rgJzIhlzbTXku2XVU5SDVuzTCaWz/rQ2TAUNlla26TDhNrbVxcWVlXOzqlbqJv
Ecq8p/PSVm85yGlqta/F3B67Gfr1MNZ+/8Np1pXPpkRVNPrZaw/mGWWkJFNYVjEvG2kpIGEoybPz
+alkzjgAtHs7OKrtrEARTTUeBlsdBJLQIkOYEUaEmzj5wgxx4awxT75YhYd2gXQRi9CVTSnmQ09G
Vwmuvm6kes3lkuMmuuiKEadffZaJ96+mcWmX0KY2GOIzsoFnTYMTlXB2toCY19ckuzZ1HCBJvPGO
EciaIh6fcJuBHt1VvnykfJkPmkdgapGguZa+fvN7/z0XLtq9MIZ4Et4CLWbrWW//qmzSLjmROlVi
phSY689+lcPvaQTYF9kX0e7No0+6fh/b1PF4O0XSxzqnPZXk1k1nNtPTJOe3yFy8eglOCj4SvYW9
V5FRbDTKMMg1S2A7nSel8FUjimxT7bOIl1PITZyNFSdfrtkhoE5wlAidXOqmC3qBk9JFU7WruBLp
RnsYQpwStDXaKMoTgaNp/HIJ798RhviNeHXrQV+RlOufW/1fWKruhLKdIrVWC7dml3HExA448oC5
kPYWDiSyfieO1XVJTwCSFDY+g3rQAi3ITrNQWWVWueP36Mg2arDBNsg3m04EtWnIHZHVFHgZdF+x
2FhbfTBOqZnMOwXHkGjOzWwZ7kL0O+FQP/WjOHa5+ILS9NFbZWJJwA6msfBXdSpIz+0yKBAThXtt
0HhbhSflOg99YmzbaDjH47BU5KS7vjc/eDvfdCKTyDeeF/CFWdVh55Qz72MW+3nQTt6h8Wpan3v1
2FiFtR7I9afP+1BKoq59sxBvCAcvXuZBpcdW+mD8odfb1I077fqmQec60FJO6sso0vd66sAIaJ5Z
TW7+6o9GR8AkMkFRXiffQhFNzxiYN1W/lMBj8nZBayB9x4GyzMSbEfD3oqL0F7y6cKEGKBKJN3xX
jLT2hCZHPzQAKqc6U8GYe28tSB5tv9zbKexXhy6htWAZPMIAKN9SAbZMLNouccfjwEhvoeLyS387
F6Ozr8buJjFk8C1WODNErG90Y1cZBQqnincLdROyq6QNr/GcfroDOlHHCG+A67gVdQ4dmTPg4Wc2
As0lKlzZJ63Q3yIqH+XAhztBaMzavRb6R2ci0Wnb7f9/m+2QFJhNN+LTm05u1FCBGGfoMTrRPFog
z/u2/egHoR0rcAara/bCdrO1LUgGz6R8yHF4y578taJXrzJrl+fY8NaeYJgZyuIPxJKHA+Tcx7CO
AoohK9efOWTIFD52WR4+mvOvXiUnt+2042iULp+LXgQ1P0dbsDjrpH202UR0pjhGc/mVI/NY1z0/
qyEnHclIoLdeSKW11lNEDlSDUIHrprS5hYq9oN4KWiaBLh28VRcq5xa16rV+YRu1XyFPeRuslUiJ
mi680T/3CLDP//+/ZJhYUHP98P8f6V5hDtSROv7ZXv6LG54bnDmNLmy0h6hqPnAId11ivTEFkTVg
01bZjz3WuVx8cBk/4Zevb2TUZc1QXhIEj8sm2z+lcfvOy05Wr5kUR4F17j6g02u97K5NbnZSSwnb
7DbW2iRmCC+MfUN+RGfv/CxwUu5b33NvohyfehazD9dBkUjV/LRHDCb2vXA5THPtAYX8Y2rI5iX2
K+OI7j9EeQV/HEf9hHtcfjW1+hkG66WehPGUIG56TIzqX+uwqieJmtauB63ud9rajUHM7XrK9jKl
0QjefS0RWJ+R9KdOpi5pbJOD5pU7E9b3SkUi70tK52EI8NnHbNqdyAjOlCk9FcaGnm+NpnMSYQWG
v8pasrrzOiDWIWVIUcaZSuQzlqE7HlJ/BaupXx2a4EF8b5mK6vMQjagt1U+NRhy/GS9t5h17tJtn
D6suV3MzkhjQedspm0FIY6LPPRwZ4JnmNLGOMHFG3RAdUpFKFtJZu3Vkq3g2HAEiv7NXzEZg+U0b
QFFtwRqik9E3r8Jv2F86695rExct2yXZXH5yLTUjPNaKFjHlt/15YLBisYHeiNqEFnR0la6JNnhy
mDywoqH4d/1nSH6qM6g/DxxQNSXz+QHQ89i53OE5ilCWZew+vU8ZluZ7gZf7d2aYfNdm0OV63ngI
Ncr00ohmFUqaUWmRBjBXbGyxGVGiqXs8LPbNlI7cxA3R26HjLFqxdFuC5UHgw5F2EWuAZWzd0txM
spf8cjph4yS6H0JdI2Fl4urkrgnAFQcdy7/ROMFotGRxqeg4drQDpnj1SqG2uCTOSdk8TEjfet8P
7FC7dC19RmoEUJrbwifIhFzTyKfGIhxwvZKH2EZAeqRRhzsKZ5KCSJS8dbtNERfoNPutlUwwIW36
6BWCqBWLCdrE/izAoFaDBjGaAkiV6F9ZGYTceelnhVQLgiB7ZBEjBDfnACfEaDGn5ZgqZ53ORm4v
R+XdviK9JGoetEqAS6f1Izw7jbwUnGTM/gGnfour1SCm1zMPkJa0Is2ks6U68VcE2iPG9N+GjaP8
eecv1YtE8sTrbEIOnVTukzdlAEy2EfTOnB11w3mUuiMC0kxTsjfuAwbyzuPiNOSN4FUqF0vtX0W/
oNAnYtjn6m+qjnqFuZbpW+zieppQBfFHbQl2OWAcphKJmgXsR+WS5A5RQOTmVk/hwiMr0ZdAs6cl
Pdmo9pO0vjX89csHdfM6DtRipGQnRcHqdg78ueRGi0sICFHf+q6gqjcyD4NebrPQ75gr5M71e3R6
gmkaacZoV3/L80ZpAHFsGAXIPyt3VkW5USLGbC2GZmsgKyWF/UWOOR1rbbnJnPEU+tpD2dvz/l/s
8btTHLal4RW5IGb1TRHhhIy8t2qhNrHsVTSWa1hwR1yxPfIKMl9Kj91z6PxA0hoMsALnT1nwPWth
H6vPhgiLQA2OCqzKfERlT+rAmPsro6peJ9pPUCGiuoj8PeYsCi4a630wvecBJwEeoAezZ70WjfpD
PkO5hPtrmTYxVEPVrvXR/a4GZBVZrq8QnH+Tvsm2MzZ4ZCvvjQQ33/vRLW/ccQs9mGZ8KS1D25N2
/1Zxqm8r6yv1sFE7vV4HcdX99JPD2xZnOk9lIByDbVM2vHUxXm4O7sAd+i8i9pxdX0eXvKvE3hDp
P9dNqSLS/WcU4FV0dbD67WtgwoBs+48pv4Sl+NYyteuRhK9H03wqdPp6ls8jxd2Md7/MNnQ5b6ck
PfRuugTFN+YRfcWRCP98bxn4SKbGfOAbwz84L3YxOe6JUyU+unC3WmFeqAgTuzan/8flw7XYohXI
JdLT+cejBgilGut+9ECkJPiZrf7SjqZM9N/fSt4jg6dheffR+gIEOPUb5bH/gFie0SSewoZg4zY1
HpV440j454NsrXvFHNWkP9kcv5caFikresBKSV0zQhcPs9ryF6c2vNOlfBh8R2y11B5xHc0H3S34
FkK4Y0nWK9+S0vDtlQOJ27Pa1RABQcrBi5euo2sJlZYAdE9CutBHzI1WJ/a1W2AXBH2yR4+qBu5i
f5g+LcMieMRWeBrdYhOVyTGukR4UxAg1v5kur1qD3R9ICw92lVPkwZVQN93jiOBDRrgnKTIimxal
P5DAU98Pt1gB4dSxS+10hQPZJXyVl5bX3kWSZlvfSS2HlZv7VFYmJzu/cJkA40bDsCEZbL3Y+Huz
RST245nDa2OSlW27QAaZf0xd7dh2vVgNhv1vihiMM7dZ2XV4WD6zDPvdxmke5mUgZVx+nM0Rc4rb
bszBPjmkKMQRen+EiSII9QJFdinX2UgIw2TXaEG7G462awW0CbtR/DTCrnhB8jO+lJ+Reub1NDI3
uUP+SvIsP1NOhLT0v5qmvnausYkZCqc04gQvLaSp0T/LE9NOSfxduvbbkRLKuvhVRsPrEJ5C67GO
mkezM6eFLIDV4qVgpktJEGmLr2hG5ToMZ33xvkr0sL7RnWl2CAmhjN596cl1zc8r8F+ums5+a2eH
EMrc+1eMCVNO9hliOjaH4rNtyUBLGB6nnkF7ehpQEZY9ivrK1FJMnfGhC6mWmBP9Qpg6LvjxC9VF
cdMppw408UGpVnmtQ5R8xjz/tCzly+GLo7hwT7rlFCt4COacWuJQmJtVi0A8LBMfq6GbHqLqQ82A
Dg55YaavUQk+HFKVPXV8sHylx9aorV0v+3uqLRTOfFN+oQdjX+K4T+bHXqWXXKm3nM4vjhLjEtYO
7cF+fCY69ZCX+VNkovIFXYSGYQ+fwu/QTzycGy3PenObXMs8WErMZK781Vi70MtO0d6S6smsBChy
Ot7j3lK7ZM527khgOiXEW9kMj9IXn0JkX6lL7ggZ4CcvRjwxR39W5kGmkZZN/nZGHd+3parroLRL
gfm7Tvy9R/7ZWlTyT8XzJ2u4nzmfTtJgq5p58cnkUd4bnugXj3h6v3VfDQbpKBZ3hktGxSI8cDgS
gNZXRyNNr2nWv4w1tBCNH/3OT+/OFP22c36DQDw2Pc3v5IXWO+J7CIvTmgfQABa2KcYsl8O7hXn5
IU3/V6AtsR0KnTLTfgd6OcPbzYElfPrFkw9pNUSl4wBKRgxwTX7pi8Xvywy6Str+0ix2Ea8ad8Xs
Xo1EA5YDyddvo5X99BKUN8nPevPAPw37TjdWS3YBHaFyem2c8i8feGU4m8ElwkNktu/8x+ZVplCu
pFKmQo+7iuuY0hwz3HcGoI1tES0oNMdbO7bT7efOICAkKrEFGV9d0egBD8uyg4YDAw0aCVjFvhKU
nsG8r/wW2jx7mcvic+p5aFFKvbSl8ewm2rYC6DERAtOwPNzsyByCFL5En7x/8f8VNMV0VlZMasTC
PNuuvymVhiPGKv/mFgsQneTA34jVVyQpIs0zFZB66P32VYddGXJ9EQGuXSt7p2xpDMf3XKtuk1++
4ty6FLn87BMUmYiimHiKVzcfwqOW2fcCkAXyRNAyFpGTJjARJAAIydRtZyN/LYpuOziSzI3wAfQf
TUAKlWYRpuZN9xmx6r4pkr9oOdh5dusYal00zUckIXIzMc+bFpgXt/5uggoDM8Y30mqfWoMFsFRY
wBO9vvNpMSnzzVF0HvQlPujanPZJEn5Q+aTG2XsRPv04C/SFNoHJs6GiiJDjNtyhjFKMgTrhLx7G
6kkbggodu9Z0HxrpapueIDKburOBwtaqbN19BLpteupoCKffOtgpVQamXxK4dEQQ8zs7gZCVZHRK
XzRrYboq1BysA+XUyG0S7uN2Ko6tOhSxhR2zmAIzRfThNnByMftNjmIMs5AJYIfuxRDYW0cLFtqk
pxjyPTk76XmUJNwZGYC3KfA7M1tAXRiPLSp2fp76z6U8i+Hb7FbuLK6Ng8Jc17j9PeQw8B1cA0bz
G29rPKPUouWUBgKZpHOywfrL85SjTCqxm7X9bCDMqbcTqlMqld9mclY077m1+3Tru/73hOGm6Jnp
FMlfpaa9EXBwgup6bMKtXsEN+ci7V244HIUxOsfQLgukR506kjDNPdavRc2nM7VevMs675O0UHsF
Pb6Pw+7LJwKTdT5/llpUrhrXOxOwfPfLfrqMeH1sZ6i31UyEjUJirwQ6Tn0gF5ONIC1YEgxnyTDh
gsixGgfe4liTdE3r3MB+iVJGP5d5x0Pq2Q98azCr8XidG1x1wwBRZJX5tw/CSPAR4yQ6vFQkz3mB
9zfCpua19otvVZdYgCXwTCG0wHpfxvM+mfA44v1+HvGXEM2ibiQkkFEsWhDoNDmnvRB70+tekoR8
5RJKgzPaWmRTHFlusU2dcFpD/jLt+1O0yarq5KRjdfJBlxHTkTVh/N7Axl/KsfpRZbtsZs6DQ+W7
nhBxaM+m3MiQe54uey4gMFGrN//penbjLCYUiXImBBYZoTVZbLxDxR/HtFgZZoSZV7lvVjTts+XY
0mIQcr4k34YEkDitbEV1nTkPMMAO0WqdIKSkTCjWsD51S98b/SUdX+Wsi7VFylrqqxtx90d7SVUf
Wyxxtrj2Bcltzsgmkxvo2sP8lllZveuXKLlf2x2fwfqsg54OW2Oe+iNhDFT4ZsMKaPHBc+Jfc56P
RQMUgKFvO1VsJ12iv8/y5HLort2xvc4TojyjTC4Q6n98AwxgY0o5e3nJtZRQWudDAwbj5dmAN6ht
biKzF0l/QcrMmOTHG7KdX9xei4IRCd/a8EnyQVZPrs8xNXCw0WVII1h9tjgL0Knq7E7DY5slNxM/
MFvOi+7aBzkBMxHOtRKUls6I1PdELv1G0fQyGzXJG842dtSRgQwrusvuX7l7rC/RusWiu4sc9eci
uljS9T/C2kDFpHN3joqXp/ED3tN7lHJwTfO/1EEun0aoJrVh2cbiU+/1ReD27EN9K77ASngtBiZp
d/watfiNMohs5CwaU/jx4mVszZ++9m9AD0dT47erOsIVIQ9+kO2ZggAVNcwBiVkNlDCZ7U17cgcY
VeG98Xn9zFQ4TJz2MBpnonRfq55dmO1aSQR9BA4RiMomKF3xSBz+0aV6ldTbFz0e3tJW8dta0YHI
Sb594tziYU83gcHVl11gISp5SVt9W1oxD8Hif9PhPPXSe1elt+G7fornRkeLNbxQl4eZ2rDxwDi4
c2vLuUAlPUvDIzJxwvGt++9IFw1w/IIU2mxD2+sWR9Ep7rIHm6AXz/b/Y+9MkltXsi07lbTfToQB
DjjgaPyOWFciJaruwK50JdR1jQnlQHJiucAXP4oX3yIt+9m4NJGSriiKcPdzzt5rT9vRxsTmxKDW
BfPVBrZBO2XRLu6+Tafq10Y57IkOxDTEEgsg4Snn6MVOGTjH+VTbjLA1hjFDADR38Gy5yVTUrijt
sbBHnz5zMeAMU7bFDXDvGf4Rsf0bZK1LFDF/dQvL45VH9kyfAM3GXdMOZwchuNTdL1KTTngaWRaC
5IeYa0rlr6G8QHx9xF2EirPhuFP08WskeLdG/U9ezamwUt+2Y/MzGekxt2lcS6ZHBo6WORzwuZO6
xxiFNBlCGx2mjvw/hjmiaLYyerVGAeUEeWtL5Th5OHsSPf4e+3pThj6V7/grYJjJzAI1n2tvleKv
pvJ8HwBPDj3nmFY3a8z0HpD2CUthfPCL7AD1giNHKp+wKoxmxQwoQatmNRjpGBrZWvlbigeBOvlo
O+pjrKzHMWY1g/OFXYBpnutDsa62Wl585Ryqobod8N9+tglllhW+ToE48BZdmH2/DGjGhi1o+BzR
RT3gXTRRVuoDNmSLpUH/DvR3nSjjOyiNV4MTOQULSXdtQCczo11EPT16/Kiq3MsRh7qePfgS8dJQ
bgOan4skL3YZWHvQesPF7+1XK/w1UoNhGtxl7B5lGh9LRrABz9Vk8ruWRXPfs7aNJVqh9NHn9A6A
I+TSxKmnEJvAODmy8qHtJnz3Ttbjoy14PgDw2hqneyM0FmyvWhDf3qFg62P0jbc/QNtypalGrCa9
o3KisNJEweKaAkjovNcxAd7QG4zGK9HqCxU8u24itmnyKMyEZjV5j2qhAbym7EcE3aSA8HAFA26t
GdCiOKZKIPUDfYv2oPshDB96+y2lKNCFFtNrZnJQgD7Ay/LYeu4cc21vBrYuNFPpYuqLb1s2P95N
MoZSQhNmhtEcfgqoXzRwgbZFO/Qeg0akK7ZLOip0JLOzEwPJOifvfLiy3CFczKyvUaPr2OOnr3jV
+8AtlrblAS2Cw+GEZbgxouRpqHFqujPQg24ZI77+w9KmYAVw6hsvHU1LMe05F3jFeBSgqunxQVVz
MU2WIj5HHRAKcOBOgezCA5zRjjpncSeurrYGndMb9CeUFwCOzBartJbwhy56EFqwSOyAcF5tRvRO
1qsmkQJ6vmOuOs1ieCfG8ZDp1FqubkGTzXPEQ+yAmh99mm0YH0RTPRq5opPWAAsdU6nvW6uuZkw+
4ssYYmwK9m8JBYjSWjxM+rjtnNgASsUz57VszOKNkHGA3ZYGDLwkd7ydcKvmwbNjOfi45smMGkFV
gJCwNaz04iNyXI9ttV+YEcALToYwRAtMVZhIzTlpnVE5BY+C9enif3SnY6NbhPl6J6PyX9vOOrk9
EuB6CI9em6Hape6qOvO56ZGP0G89p70ETQO3XPPfuzGlA5A9pwF6LynhLyJLbpZMmJ51fU4+lZDW
HAGAHv9wF7ToqdSOhlS4QMoKi9zWsF6R216rb2WprWAD6t3A2gDWizf2cCXp7FB1jE8Yrk2ypznK
XlBPx9LjjFPo0PP6/hkx8gUxzcsE2JJMCO3VDThac0rEBCir48hfJUO/TbLv1vPDleG0Lw5NqbrR
dtXkGvf6mO0S2kR2gGzDgB94HBwGB2NtXuMIYaUus+fWKB8KEC5dFYHC5hol/vnJHjCa9z4KH968
TP1iouxCqiD91C7hcJ/ZZVOgrX3GHzPj/SQMrvCCvcedtO9QDsciLADHT2+pFj3ivyxR4QF7FP0O
4/q6hN9RWMGyM6sP3Qk/zCE5caS4c9yDXcES6sCZpdVCczAPJ6Z1qTLkExbew8KAWio991NVZxqB
9GYlEp0wKutNRIB6i47buEfe8gjbZRcaVEBMPOtcvuNBQjqAFQAC+HOFYgEfefiT0+9ib5mPeqhx
S+NrVGxkEW8YNQ/9u9jEIvsZevphKtIdDaxHC6xJIgJ3lfTaE6ie35k2LocGukBfcXmW9Wcx1QOJ
wOwoXv5UVyMKEEN7UvPotUSkq8CDdW59P+kYJmLBMt+ImrNU1D0Lk5TesqGHbFnIl8dLr4vviKbW
vvFemzovNzAOWCTCdAvn1l4NdrCN/QBZYeG94OX/rsD5iSlgMLEawVBsNaE9JfkeWTJAlphcY5Oe
urBccWpniLQsPsvUYR/RmodRE7tpZB4aBDs/Nk4z4FZLz05bvok8DaDKsmczW7HhsQPbMJkAkN41
BEhfjSE8R8asX8BB0rX2qdODR8+LTphQDKY8wSOl5giHRWNnIkleLxoMTC6Yo851V2kod7A5iDpD
k1GRx74dnHXa2e8Fob8bTwW7JC/PaK4gqTjaAZwooGxsEJCM1XL+0Raa1KJm16s7/57T4JkMi0PT
uL/qhrQ3yxruAgSdgZ3C3MgRTBtLzqz3GkYzp8gPWqchuAyGK97yi0iCc2LucwM3X6ZH3z2/nRNW
iOwaHIqFc8XTfNKqT6ua3ZFa74OTi89m6DyX3omJCyzQacLg4v1KEJ8PmWnyXhn3roacrezobIYF
pJ3W+bbbqVggPgSWcHRn5akQ6iyYyBrKb9ZjMd3LwabBg465CbRm09K4o3ub2+s01F6qDiBYF9OC
YEs2I+eNQRYJC27x2Yflx6jTa8sSsNG1Gf2An3tuFBi5wMfhJSLQ45iL/RCDJTp0jsgBWlZyhNuK
KAya6E1A66oI16qmR8cJDwql1A/lUOxoFpVrfvROl6hjZV+y0nRnf1TVluZlQ68mles+GXYaMuM7
vZnZ/v693ctumbrBs2lS4ds6vNCMQi6tTczRMcS1jhm7jM3FEMl7R4c5FGWcKUN46zdvegiPtLfj
59orviM8w+iv+1dOqdCBnPBV2vrLaAwvyDTeYj9bkk0AvsKsSGFMkfmKSD/UZbLPBm/ZEK1DpPuM
hPA7yqsGrWhshvBIWsQCMsISHX1GtLBwDlXnUDDVHIBmBQWjiqIv7+JierC5BpeuAwBiUtq3GhGt
wSG1x/BHFRw1aH8shO2XB7aFQx5ZGJ+1XwnzNuI57aWKmo0bTlirTPQnBj5k1+a42rGzh7CcnvC4
r0qpOPvR3Y2r4OATDQrMJp3GbNFn4uLnsbkU0AH0IvrwrGyXluxf2J57OfALGbG/Gnx9NZC/IWjc
3WWhOCuvxZWRaS2TRP8LRPoDYEyEKp8JKQ6aoo1HmvRwN4afSVn8xj7ECzL2v924P0xNvtFmg0gr
g999mm4BhaiFA+g9+VGxJncqVXJDZklLVUz8Bd72O4/3i4nkh12SgAgPHi69I/lW0J5eyR7Aez/s
Y6Pt1nAonE3NqDP2GeTXfbt1MucR81Y8Vxyoigd7FRYJw/OJvAdYBOOawqhglNeh6F6poE5XLHB9
SJukLix3IYt+26W9tU9DIFNuFm4TS13KMEae2VJN1IQaVrfqAL2LG2kVAygbEXUhQeP15yaWX9M8
YR2atxIYLMRX+m1mTgck05nBQc5kIQZIy6Rgm0sg9woqDyyFUwPRjw0Ze08MlxuuHlixV9Ru7nH2
KNW9oTZHQb8aHxexDoU0zg7SMS+Mq3tUSmmmqw2oyxPnEdC9w4E4+e9K9hegMS+idZ86iMOBwEke
hLQLXC1dYiAPibMaMGI4qFFmYA/g3zXGl+lOEOCCkwpZw82i+eVFRHkhAmuJkkwDLK3QjHZ6oguC
HMJVH+K9BPw7LLqSCSZtCM+uZ+CjN+2b+VA3tNMvlxbNUpTOHh30k+ZgwVQN0vQu2uLPcTlV7xUo
88No69EWUfc+nNA8dsoD+Cydi4dl7hpUrDJmXHxXwujWUwuOuMf8pFRzEDbGS4MJ5PwC+iqnEfLe
kipdtFjc3X42kav2qM9eZ6XoF2irVtgZUSo2jJiwePC9+M5yn50Kf3FtYO+PnZiWGVc5b6sWAjLC
i4sbF5eZX3QXqdKlsLfpqrXWD9ioo5X3BfZZG1zWi54b2dqx6UM5UJgUtb83twUYdRRbtNa7GBlm
kX+jmfhKrBAst/pEFussyQvk3ByCmTKV2hXJyCQniy6oD7bChC9iwwpCdZqsieGBMgBnMa631EH6
oUvEgQMuNctUnrwpOnVl/1aN07FyjLMxFODA6oKkCie7SJsORz5HGhcx0pLkTC2OyUUxsApxPsFC
KY002QzMpVvLI9CCwJdZm+JtKZ8RlN+ZDuEyrRWPZ9CG2qYZJ7r2vVghlrW3aePeR0JtfMZJrkzP
ghUmV+zQ+oDqFJHvdqR6Tes8WQ0y2shYvXjMlkgEeXdY7pnEoXXyYII3FapzZZbPhsgvRU9wEmTw
U2L0wTEnKYNv9g+DXp7NKdqVvEBhowHNDQleMuAtu5IXv7LBsAAYeo1SFHa8f8q5WV4unTkJws4p
190xfnHj5CFSFF0MlM1FSSwUDMTHUTfr06hlj1b0yLlxadhJwH5FCovEqKPh1F432JuWoGvTXDtX
AuGckXXQeA2O7RYb01hHH1PT4e/Ph22eywRDYkD7isR6fmsy0Lv2aXDJqudYxvicWWcK0zIWxLbr
HACRZhJlZBMF5U8UsQMkpbWp9WinSSQxRfIMtmhmnvnXvo3S557eMAftozcm7h5ZVnv1daGtugLc
BlsVAX0mskEtja5QJVpwiWyiqc9YjOkZGKPp0E3g1xnrrxmR41kzNP+lzWbjdA3mIgxos5MGhdSA
eEoKcISe3iQ4UzQx4QMSKgLTX751Ldv0DYEbepMYjAld/vNUFRcr98p1WWnZdpR18EGlBhfjwmUC
v4HGQYl8dNm51JGuoxt7rlb6hQ2qeVHEGw8G0KMth/QRg9wuD7XV7C/YNhlUwPmiqd1GXzuGbC5h
dKSoAf/JlCYxyzciZZARlfSR49Lh6Fit7EweR7NoFkHBb1309iZC8e8ka83A+VYG/Utp2VfCvx8a
MwDLFGmv0X3UwkMTcwETxOmHF3PR92DLsTNgSI0oYnyBUkjBUlKqXacDIRhGbeMbJ8QCxbhsN80j
rJX7tKD8qTkdbueTfOaGh8FfqIL2BzpFwYk8h40vs3ap6W/GgAaAaqHe9O2AnWz2HdFVPFopYBRk
/pyK2H013QKnBghpoEOLnASHrgqXIseKRZ3+aIToQyHr0hn1/QOOreSAig2ZsqQdZDXuef7X5cx7
KTvgRFs1pyiohkVNsT5kA/Qa3zzDdL2EGIz3Gf2nu3negyg2JLxJPtHDGtbedGwdrznXjv6FfBRb
Jh2MvcFZlj4idupIt+gRgzmJ+wgufciEV7EkIzcpNllZoa8tOX/rnFZNh9lWo7qNNWFYcQzQoCEk
7F4Hqj/A5WJ6kOz0qT6H2exDNljDiBUmRWYKWaL1h6gcntNJpVQxYO+yz0DE0cZDDLCJu5QXoQaj
EzresWR27s+y1tmH0xbmm6ZHm+wnUCyXFiP+AvmvhWsFx8FDoqtkk8r0kzWDFDisrm6GG9HSvwdd
g2VCpTdUIS8pXtwKw+mMaNrR1LkrUnWhQIdZBNQfHR/H39YtORNJ4kbMLL6rJIW4SkKIVIjiS3ob
npefS4M+EdcwTI/xisQo5M0bH/yEpKeR5bFQBM6GEMZExuTYpsfYMWcuI9qOHBEvqUP6cGSDPNTS
4bFMMehNUFs1otLYJL1yIU7wsrJ1pNObr4L8gr7vE0ko563I/qXL5LVXT2ObSnpXGDCsrP+lcdGP
d1PhoL5PbYVcCtOAGYcM2AGd+8anZsFkUrLWESmj6cpCZ9xPOuT10vmk9H32uzZd07FGzUd3Jgjf
OhrUkfqIMroGiZ+eRyNYjz4afr2R/O0RLC9b5uIYiBBwuBOotOEtrB8Mm1O5hZzALzcURPg1Y+uj
bwGdyQGUvv86SUgdHBSxvtrMHqE073Rl/wJcIXZAStsAQlsJ90hYtFkA2R5GPXwb2vzVjwpzVyFi
SpEZplo/3FtcWOxEwbZWJatp/6ZVnN8CZW760osWAfEKNDIww7Dqm+BoztgQfDoIv4by3om9z2GS
H01brwaGnneGz1fZ7jzCiNpTWAzbNPBc0Bb1m2P1chVN3ncQ7PFF834IAQo7bv0iyCxuTc5Q6Pae
naLeJyWXT1Am29G3OTRlurYpHnQZaJs0tr9a41H3eT5cQcyXEgDKU/phwgaLzHHGj3yFa8uI4Xnj
naiJRVznLuFZcc0z04ZotkH1pxo9LJgN7tFrSCGz2AsDjT1SbvCsWLmWNGHwQHvFF44o1NCscwNq
3Ds9l+YyArziYigSQYNsH0pWS8h6WcizEMxQA3n2y5axuNtfGapC3Ing/8Lb27OUkz2ieiDnDdKk
Vvk/oY0MgpbHnd83vI0S3Kp+yZGtjsu7ckZFqSBnHqW6yxDXX52HScZq3yybgqCPaJW6J+y+s198
uCh+XZHrb1YqSAzR+qsduGs4eJ/oE7t94CN3McbPiMqBNU6fdtHsNrcV8ylOnG7tnXTpnEyPVLTM
E2u+hxUx+aLYQwAPpcgMBka1zlLBZiqyEFIkP/TOplZJcN96KTrGqGiMtddpn3koZoBKxuTUAZzY
sjTHkqu2XYJ1niQeVzffFwCPORIAzxhpFI6rSmOMEeePgdh5GDW18K0O7PdafUGziig/nMD+6e3h
SDWMV9sMnmv343Z4TWbqFApUfdC+WGzWwhbnqsm2tQEHUo/ixyTsruWE1jPqBfyWNNvx6y46ancC
k46uTz5tPZ+TpdS+0y7YyXR4ziYN5AxduKyxf7gyg41ZGI+O9oMFGYZxZPxOYbqjbHrUMOvj0ZGo
PYW9tkVPPwZ8FxZWjsSau9YqFJ5E5joZqi07gboTpkvisb9BXODWql9o+qaMdZ8JEZo089XPYewg
EMYXW4jHnEYurPonzdiYelLNh0gcmEFa7iezO5FZQFvS4i0YTpAa5HBu/UdO6taK2mpCNe4vxizn
kJJgpQ+RVDaTv4Ih5+PXfhB0TIB5Zs1mqG21xH3/MhnZbwcuyTlVU7gsujnSo82R2Vh0hWInCdZi
KtRS6tVBjjTjJ634SBz7BZLSc9WjxIdOAQN7E0fuS0SCzwXxSXqH3co+m0kSP5RF+alPmHHxsBX3
DvPArmdFtYLIWGKFfPbjPH53oy9v/LIsU7+n3j5GnTAw8FFpjI35ERQVi6eXNYtsIgXcgS/Dmgz9
1KUjxmRqJre52HDqKyrM7iFLZ6RGbLUnO7Pcba8bdGIaLMSBloBZJ9aGTni+Q0uNRSfHLj+ZpJAD
5Hq0DCdkWA6RSRuVfWD3PkTDvor1cj3FWnUfFdZDFaPxcxSysjbIVwLCwwLurJy3A8p3/Fs/ZoCr
N+ZYf6ytfl9qWvNLN1syrP1KcIGO1irTB1KBDcdfEczNBJPEx2UeSGaJTCQ2Gq6+VVylp4TsYK4h
KKGYHBEhkrI3dktPjO1PnnfnWLjgNX3n5BQVgHLwpQbOt/HVVXVLMlDY71s7sVaJbqq9UUhSjTxs
QX38VQkNlmbU6jTO+e46vzj9OyeIzxJR5tbo5n0rX8isg5SL0gnNDSNQmiJdOfSsbFN9l/D+A1Qs
v3Umm9KzqEkQt/umQE4a7LEAoA0ffFZukqm55GbyohHHzMJTgQ0prpc9k7Fa8LKFqWkDCEi2NtO+
R6KeHsK847vg4vTuxmw08lSDFNcKpsym417LUmpH8AV7RmpLYip6F5FhCnZZ0c7vHfyGtujQGZwr
lEx3g9Rxdbs4HQrLXNFv2wE5gHJ9EZ4gLjID7iQN/xyyX96Ng7bNrOi5TLXPBP8HY3u862ED1L3C
g76G9bUdbGA6mcZ8ejSaXV4LvDotpOfKsDbSzLAfjvwxQy9aG753xkcV7fixFp541y1IeCHUYPRg
47bJWhB6ucIdR2VZQ6ogW+k6mLjuGYG1Dl7uYJZtZMCJ4aHlpvlYm7h8AfLlUABkWnyGE7Inf7Ko
f4rnniQRy6PTVamVJDLS1w7UFTuU3r/iFOqImz4yZ4t7LiInSPtlWBqLcYx/j51zQs7qLE3v2sJW
WPpOdUwBZ92JdlSrtAh3DtkJpDoAVXWcZJeVEM3Zl8W6HQDj6yGKCj27F57moOXFLRkoKIEoD4uI
TQr4cLBJ0uQ1lhphZIsgLqiuiDdZiAGfywi9Bb0CsvNiSSjcjz37pgz5Pg4j2M6Jk18iAMFYzivY
8886TBWan/CdOIQ4ZwElOmhJ+ot5TFzf4Pil/fII8dVGSEm91f22G9pTmoqWiSXqB5guD4rY3Rbw
6IWVAFJcDJ6BcmlJjMGXoevrWGRIr0T3lA/wMYJaX6N7gTucDGS/6tOrA3ApNxlIG5OEbtWa8FMi
/a7vLQx0Bmvu0B9uYdV/jc3+/6neX3kL0I2McD/Ms39M5DZsdXul/og/n1PD/ynW+5T/7//1K/0M
ifX+l+/6I8jb0v+iTEfiPrFN0DP4PP4ryNvU/yIMB8mWpZQUks/+LchbM/S/gJ13DdK/Xd12lbD+
luStCfsvylY2tnDLtk1Mhu7/S5S3MQd1/5Hivvv9n/+hDGE6juFYtnSFhYTK+VOQt2+Ffl0zELyr
XMbsWlcd58L2jCPjO037YGMEI6OKLgConDOQ6nJ4F7FdPUAtRqbSlsXaLSPJKlEte71n39Ki+394
Sf/63vsfGbhlvC9N/Z//IXgh/vwUleU6yFAMxzYMyUv4j1njpXBbKxd4Mu2xbRAUSZezgNcvdZMO
KQS2qHkF1w+1jEPsQgtCe86l+sqHuj4OsU0T1asMULWoGxMKpINv21jAEcytJnuEQtDh+5r66eP/
8qxJaP+XZ03Quq5Ll+PrvzzrwAtiX/Wc7ZxhJlklcxq3ofIPdB5Yhaz8EwZPySRyX0vd2tSC4CRm
5PJBN9JhQcKR8UBh6a5VT0snZh7o6cFV87GmU3ElB2OUV6ygdymeOz1D2ow8Ua4dkf8IG05AFwTW
1jLx0tsjRrJ//6v9+TczpRIGijSLIHp+sT//PXReziGcy1VobvqO+hzmj2Xcp32N6dGpgr1se+Ts
Mz9Hl5t//7ONfw6eVwY/HEY0+WhCChqB+vzkvn49hpnPW8f4n0XjJFEINfTOqc2DtBTCTSmeLYb3
+0C1JlQCwOlhjV8dXjvaS6YOuvYYRVDr5s313z8bIf70R+bZOHSJ6RNzBQGx+fOzQXFFp0GOcMuK
YV330y/SuKMT64C5RvMJeVF2zTFFcnvn+iE7VkYfvaxq+5iE1lNkj4qRmPsZ9uJuEubv0Buth1CQ
LqeNHRa0kZBxORO69ZqD5r9/7sZ/89y55qXJ0mNZqJ3+9NxFECeFJ6lPAXSnCEiR/Eb4jm1kj35f
H/MZDIDYdVgGAkB3MGQZehDf2jUG7+B//1zkvzwXhD82T8NRpqEc15k//w9/1amNPQzzjnPXTQ2I
eOqEYx+7KSgfWkd6EfN6WPFRc7FCNA4xzBYuqUiPsZfqoWczpgGiOmlNjt+HGy4sBgAJ7IZIGTTj
9m1HFvrtTlPRwmcgSNBOGLdq4QHkYMD9THUu3mrQzAaJr4xP1Hz86FuwhEa114gwPE91ipI4FMne
Nzz8yrFrstc38qrK+EqwOcOkpvPu2yqSYPI5Y3Q+hGeZF0tXC/pnVUXdrnSDbOVaDWk7ykeZHsbe
tLLdKPpjv/5jF/pvlkzbctmn/mn5UeT96YxTORqYCu0/O8g/vqJEfTSDlBI2XxZ9S9y+uwZHbJjQ
yo2b+eQi7W0Vm9kJTsfeHYPPTgzNwayzubk2f+gbkg+xlM5DH7s53D7682f8sR8AaELFuH26tpKT
rjkD+WIGceS+9teb0mgjZB3z/dQbUFI1HLBuX5PfPtP+7StvX3P7jJxyMJZGu/Dy2sS4/F//4e3x
P33Z7S5dPH/ZOI21wMqHXKNaDHZaH7Fw8WfEX7eJ7RRZr2yuMolsAlfbd7exC8a2xfhQxO41EyfD
35kwTI908JG+CeiFXmQ+Df04MmWrmYD6VPA28c9jr4n9FILrHhtDeykKWo2jN22cUZgPDHLlVgsZ
hARdY1w5gRrX8skgnQJg9YjTuQwwq/pBhVoUXFvTl+kXZdkCFAYYL1Su6Bte6pFyMK2V8+yZ0Svm
ZECYwXihDpCM9/131fmkwkVE76pcqp2J/nXLUcJceDp6JEO2sDhw3m6DgaI37UfwTT7wuTKukqcY
bC+D2Q5hN3VomWTbAKX3i7/ShJ7P8Nb6OmFcJJva3PtwnnwimI7kwDMK85j4tPQ2Pdmlz4L03BO2
glGfIQOF3j2lXYe8kA7fcxmX/FelKy4krVJSIkfFm1UsesJj1xTiLUgOhxhe58vF0poWsU7HRAOa
lYcjB17is4AeLxJkK8dSs8qdRbAuPcDppByu0KYLFApMIMuidgCAoF9e6nEt0O6p+lHV/nMB1nlj
JEO3ALAJtYPY4hDGwdW39PrQdbAaCzsTG6/kF/L0uZM6WPV9o4zuvm8Rr4TZJFE+G/dTabfP0nPU
1s3Saa2ZyngXNfE98xfA65FLuh5AMxh1PUQdZh/3M0PY+gLHIt5XLTr1UbVw5T0X461GiNbtblBX
JCLLUO1ud8VApzxXfXF/u+uRxxuH4XStA1MuOl80eEHY9Qt3vA/BSl7Z5FmOYenQjEDVzlQhORCZ
8Y+fZc/DFj9/8e0GmedBh5sTOrFzdElseBynxNyaHRP50tS9R2nmULy06eqgyD3dHvLcUu1wTaLP
nL/i9l2Ev/1mmTAPt4e0vo4Pbgrp73aXPwhj01Zrlgw2mLDlIEOi2tAuyXxDIKa7xu9PMmRYahfE
VP6DLVWyh2Dz+/YVt8dJTE7vR1Sst3u3x2//h43sq2poZf/9ccQFr71JREZSWcbC41T3EAlEE8nM
UXYFA6wSCuEfjzH2JTF6EOX69iXsatGDlbX9arKicRnoTuUvhDd12HRmVe3tfgqIFtiFi4iW1OC1
rvpsOVr05jSFJZa2DVjUroofb4/lLdNq27DG7e3u7RNho5ZoQaqzqDiXwNcTK4DJ5JGG87w8zs1r
1YXVdcLKwa54vT1C2iKRC64Ts1/wWIzPdgenDRTV/PW3x8b0J4ch93i7Mzj+t22aO6+o4pPud9GF
hjGcmMSYflll/pV6if0YRAI8f12gompM+2A3ZrOIx+g9AyP0otlhRPlfNScF/P7Q1g00TzeVV00D
jJmZCLNNSAhCt76nAE1P5TXyyYbvvC619hfudzIEWsN5aBRiDj3snF8BHR42j859qGRYspmkWBYb
kMmCnp4n7eBD6xLY7VOT7ip8oU95Njz88Z3Y82B1mdE5o9l7gvrjYzDHZBlXPgmNAWNwM7TEtK3T
UeAzIHMh6dROyMo9V6Zwz4xg3XPuD+mqLSBKWDnrsN1G2j5NpFh3pdK28KGnJ1xwNpMMyB13ZlI4
l6Cg7eeXvoWSdQqvLLg7uyhB0YYR7yM/RioTCt5QuhLPdjoODw2Rnn+/JwMELTWdBL+hAeJaE81k
G686zcfyvRr178Zvp4uRTvq9lusjMWrZ6KyRO5hHlli2HOGLrap1AL+FeXTnm1BZxrZJ0vdq/pk+
3RATM9211Vqx0ItDOqT1QzzflFNmnh2F0zl0qgd3eo17mV6yAS1elY0nM52bnHrLWD2FNiUGE+da
GysCYj39/nYzzB+N7EuAZ9Bcf3iqDx5uN1Omgoem0bZJZBSnYb53e7wxvZ9QH9+NfmgYIbP8Tth3
sNFKbmslOdjUSBuZ+dMk77JLEMf9+XZvagCt5m2nHW9324ZJOKJcsW9HQgRGU65023bvXNQfmNF1
+6nwu83ot8F77SGYzEuL0N9eNznShVfD1NThdmP+7SNb4pujnfp8e1wPCzbKv33SDYZ9OMCF6Ym/
OGjwDg9VnE35nahqtvu4rhe8XLsWUNqemUx3TynV3d8+8vwiOtLjJ0aAh/7++O2TphFEGyw715QI
MUrUXE7Nte+d+gqPG71TTKJo7r9ACfvB6wFR2tdN7OzI+g5BkqwkZ8Nrxix8OcmIWSj9rWsbkcCg
yuKX1sEFXgZ2OCwoZ0BoZ0N90CU82sYoflmutmYO+i7oRlHyoBivLDu4uqqk6uiYhhOZB1UlV8io
I4yqR8aM4THup3vXTiifZ/ST0/Ta6XZT5yZRIX4aP7u0sC4xQnHKAPzpkQKz0jk3l+SkjiUC9iMa
JnXUM/RHA3mQWsEsuml58yr/JAPI+wD/+NBJ44njd7LwCpCFkL8ZO86/n8EAt9bHdG3K2FtjSzTf
47ZdeYwbXjjexPi+QX7eHjc4ykD9z6dLbFbizJcgo0sRVEz+CAJ4NMKLWwQvddS1exd4irqzbTvZ
F5lxNEaGa6lgTJMWIN7NRjgnX3OrVSVo5EGe5ESf8twyKQ91JQkEzozX1m/SReI6xSWfETVj/GwC
zUAgLTakHvY/qjQw33AwSJ3mpcpSsoRJ3NzfLtSy4+RjcGExVYXEAmlgJCSDsocM5bp5cHOyr+Ci
+Ke+I469VcZdXtK3DQpFH3l+XWSBrU95BUpFNz3f3hl0f39rJHosUynVXVxhq1mUM18sH0tyAiz/
keA973K7ydKn0EVg7BbTE/kN9LIHAg/me1ojpqcEA5HepGstD6ZDZXvOxR4m55K7+U+Rgvb1aV1s
g4SZhV/I8RDNHw1hz0cNLmB/Ph85fgFyOXV2FQEcd+N8N7PzFvFovUqMkQgNs+vVPmXt2NcBwru+
La1NFlXe5XbjOnhObCvhkhBRtLDF4GxSs3Qe2tiMlw7qjLXVNf+HrDNbblvZtuwXIQJ988q+l0R1
ll4Qlm2h75HIRH59DejcqlNR9cK9Scm2RAKZK9eac8zusY8+0Utbl+z/POQK1kE1YyzCsgOcyOZQ
7eue0Ig0IK91zskn/bmxMhTX+7Txvi2vqDaWk5KJG3S+uQuBsZ2NtHloSDLeJzgaDvns7jCNZita
7sUFILAAboWUVwTsDTLFTciUrUHN4z8Z4WyuGoqDPf1itKUt13xAXQ5AxZhuIpujXdsPD3WzUGrq
ov7EzPcWGWP/Ly0Ru4On3hWt4x3tKIWS3OfhFZu+90QL7XcOV/qTMLxsM+pKnwtUNOCvHXmaTXmJ
mDh/ClrKWxEZ+H+wqhCmXm1/Xncyct5bIyH1cxrSjxRE93hPtDT+NUP5mE+B9Znl+B0y3Y4vtcR3
EBIQdJtRWx1UGohTqsPygo0Uw6Bt/566IaTc1P3eHWJCqQu8+5pD5sEP5XSt7anZKa/vnhwvrzbw
yuxXc7zIDnp7SMz6i7I45CIcJX0MQMyhUao+tSQCX3DuMvBpIGJxNorQ1UTlO0kxOWNc+Ya6J37B
sn0uBqbT9NSfJhNaHvtEtkFOBip5sO9enFa/qwmZgTel0FVcHwHvDCHN8d8KjVo0Qfz4Z0RcY5kG
gmrNkKAMmvlvYLnfWWmq94zETeCDfMK5M9I5s8un3gTWNBuzAeG7K59+Hogf5ogMCG0PwRHAvShF
S0ffYaQBBWI9ACLfRbXb3+I5G250FyRya30Pl2c/L/33oQobhzAKe1OQn4DeJ1Vsojz08VSeVaeP
monxMetHsetHd/pQDritgoCA3gg7bjd7uCBnbh9NT2JbxHGpPC2OgsHa7Wcbyv1B3jjS42sBMBr5
7bD/WYWywcy3jZ0N+4FaguqBp93yNKlQoCIvV8hhwl2qehq8qGjtvgm+fYX4X0jzk3hO5N8Z64oR
T/z4UJGLelbPLjK4//zfz2tu4Mnnn/9TGRlRwjeGA1kPemvlVnULm5Z4MasrTl2i+otrEEzWIqJ6
jMRQA/w2sreigTECVCP78gQsQ+kQroAFFJnpz8cnbkZVPjtOMr53eXkIodYi8jAeGfdzu4a0ATsI
EIi24BTOahGR5//YQl5QcZTvqiO+PKZDcYGSIC9+iFutsnX27jrBC32o5oQqV+3y3ryXnuWQ7pRA
EkSidojZzF+E5X4xnkz/tIH34dqjfDG1Ux9Ax+C71E376uIZ+PkGt6WXAyK2fZ7aITl6CMz3lj8W
584nKBykfUxr1xnZ9PzhNYNP0HT2/JkoM2beOv3P62Uv/vN60bb/9/f/n9fT6P/7exLWqz1SKJje
SHVOMoQEb3pT/NqR/XpkxmsRABLGr60zeId5iCnSlq8OlW3sm9EGS7481QwA9mNud9ufr6rYkruo
CmksL18d49hHwYmqu/QZoMpS6hcq2eigKZPXjplr2gmAnchifvvPM6wsL9gWf578fHvDJLSpbXET
yx8eFDwWJvrt8ec7+gx5eZEn0dpgvjUhYrlD9vXuWXItOX4+USF5d1AJ1R7PtYF24n9/Q9UEt4Rf
8frz7WPm1ac5Y2n4eVotf0Vru+SadTpag47l5Ns743PQOPrEZJjz+/L058FpTGjmuX+zplw8k388
7Sb6upufLyLeSffYSnHrOQR3c5q4ZTR0H1U0Bo99gxy2V31xtKin//Na5FMhelzhhMWEguZJIcbD
zzdK1IlW3l9bPZJCyhY+bVzhOXtW2d8/X/h5yFz5OBlhdhn8xLm6yC1d2El3C5fv3QsYJptKMm2F
/HQOlofCyPKzVVcSPiNLoCutg+yz5FPHWbIbk3Shm2rzg9YpWEjjg5Nijc7Z6XZmVhkfSWntjCmO
XxM2yFi2M0gKLk4rxO2TmgUx7mAEFLAjMOW8vtgE/vs62dI4hs1C/z/fP5rehwLWueIgOb6GUeLu
FJqo7WhWPCUsZO+5RClBlxevs6XDg9akwPx8NefXOXUuHcqfP2tPxIigev1l8YMiAy66rwayGDq3
3x4Cgy2LmXMKpIqfHB+V+8834Fb9BH5nP3upnsjG7vAO9EjBtDvTf0y93+E4ubdycIa3Ef+g55TZ
Pens8sGNhxMW3XcfEzF/2EzP6Yw02yE0m5EuxRwxouuxjQKyaWT9gl7g7iv0y/YQHgsSLJ9lDMHC
VEW6VaPUz3XW9KzgXGsOO/8yyrEvJIZ3xxFzz7FrwGsMVt4CJ0LPTqja98/xTXrus2fVLdVE+RSi
APmTVjh/ETm+iDcfh+NTKhH1O3n6oAw1PNVzhTVBqb18S6up+OibPjnZRWJt6GWXH1axIPBkPj0g
8MAGt9CjaStE2ynOKOANRVJANJh7xGb2Y28C9or7sP81x8W749JSpQ26UrZrfvuJ+RtN36kMi+Fl
6kW64cDRnSJnTH6xDO589EEvpRiTR2+ovn5eNmNMXGnVkoeokBbloktOnpVyHTuQqVUkvK+0tZ95
w7rXNGKftWb1m6ZY+RyiaEdgkdV/jFo/sdsTHe2OyV5mqn/OiUYknKIdjl5c9M9tlB/QozW7RFkC
J4X0oH3lKMIZfsJxjxE+0G/IaaCg9p6+wORiUkext6vImCdcdC6NPWsrAQAyG89kHBJIhNlqP7WM
DFUFuAp773TwXCM7R6NzwR4AzyJy3lG00bSLpfeYjGm15bibQWkK36rUQIF++vk0HUcNpMLkSBqW
Juoy6FiLDrGpHTH+MxiVXUvXJ6Nb60uak01IqTBcSiNAfNW17s3OZ0mOUUOXcZrTAwXQBSl9aq1o
b5R45oPYuRWpZ5/Rklfb3juEqTCvpMN7W0TASxB5MT86WUv2m5JXs0+OOBYpl0HMKD8SJz2UGCWK
rQ33Xxtyx1srPlNEHptmLNXN9PubwHey4hjq3pD2WFvyTgM41vkBt2X9wf2SkrWUYd3psZ1rz1nV
wB3i2vd2OkaC1WQBekdrcA8mQUgP0hHuLZuYh4xIm6r22cq0fZn6itVBGKTSzX68R2tCQWkPZ85w
zjEJ1NrNvKbYVODoL3J03mQmoj1rS/5iz/soCJynLMnPSky8MVpn81qMqEWWLEtZ14yslqlPr/Lg
yAq5KdO2uf48xN5w6WXlbXLZtncvqv1dpDjLeEP/1I/KPC3/LDISER8r0KibMfflqyfa16oDU1F1
3rXw8+HBm2zePBOP0s/T5YsdSpgrnok+pveXFc7wICxs7pS2XxR/rNJtHSJXDhJorBOllsSAuOPp
Ug1PCTouGTknjdEJkzd/djAvQ1CLc1t1cm2KId8Nc+49aJo6i8syOUiltn1AHgpuOYDLhvcI4uFt
DmCWVClMhSZkFTLqeT40YUYqWSyC3cAOxBSNfc8ZyN00p1fPKeqzy9iyk6lGH9ZEhB2boCc8/SYm
EZ9L/IQbP+TIWRApiIq8tU9tImnBmR1xTFV36+jyeGiR7pB7SQKQ8aUxAufFgN8xTNxB6Liy8T7/
i1k17wm5lxcitL1zIyc8XDqevvJwhPFWB0dz9g9Z2hdoqyB3LX1sz8RTAC2YYKKp2kowjhep02sy
K85M3si7HcVgaBbMgJHeWVqDx64VL0HSeKfRHMW28jCJuSEpNXXdncOuSq92ZE+rdr5Xoo9PA/Oi
vg4lDNNoj2q4fGOn4Gc2EOscrOQW2sl8C6c7dNJuzU9L7GmStuo4I0REwimvjd+qqzGioKxYlbe6
oA1tmCHcXLSa53h+AoHPJTq1U3NrRf8C8g/n8BKTkHgdzPwubzZdX/xLZRBclz4fXSKb+XqLlNDx
spdW9wE9hW/f8ua9Z0QAv2tWDybK9r5ASU2xWVkXTg+E52jS37LBghHW0jZdxnqjVnuDwTMpiYhI
XWVi6TTmmzfP61IkLuDfgFDM2D53RhmeB8zXgxLDQyRLDe6Mj3PU5vugqUxkVL0kzEUOduFAySk9
f7FA/W7TethPJfL9wrAD3idF7yVrybRKCpOTsdMHZ2jev+itz2cTRPzGrV1wRogMthnMZ+5W/PDg
6XA/cfdzhmNBwEwFZrs6WYWIHqrca3dBgyPPsKyK8XpBFIymc9NU5byxgfY8pj3BMpRlTTbI96RA
uc6b8LCk8GwtsCSHLAzUVWs0QT6FnZcUx9xogxs++3+F1y8xuR7zQqO1z4km136ex9cMEMDejtr+
BPRjvsEbxM7scNsuoRV7r43is7IcdoA89latKPU5qNzPuPMoOguTs/icvCM1am82YvtRtA4G+ZAJ
pGGBFx7EazkGyQ7mE7za2H4mln2l5ZQxX9TVNq2A+7vZxjFBjJspI+q5dPVWl01ADColHkLUlEQY
Rx4aaXUbCsqY5E0Sr/OhBkXcl6dJonyITYH62SN6SyFKcaq+41AyODuZQ/uqsro4pWywmynuXoap
3IAfDw6GnuFJ9LCbffr35M7LY9BnjxMhy2p2xIYUew89IpHPRUmvD+DFuuoh4BXauUPe/WcYJqS2
CjdAaAUvbknDIpvrD8oK4iYlfUXyCoGZFvXWqGC+psU1DSNcElgugHbpeQvVzCBzOUBWB4bzlKTw
Q0ncy4gf4Zfw/SK5iLZ9ITGgO3S6//zZcvvez7eJk5/YPRoCBix773bgIKp0Bg8XlN11MFRNn+/T
/4KLQkQCY+EyCY94Ok1QykF316Z9e5oq2b9MCIXgStEajgy32btOlH6aajCgfXD9ScxB7OluRfpd
vgknPn7cRPm9q+p4GyX+n0Hb3S0ByKECa28yqdk0ouXsUYzuGYH7uKKDZp7n3nzroMKuioDtuBWA
HqvMtvc6j6JnJLk0hQc9kgUS01rH7A5driv2pKBZezvl4xswMh0g6X8S+IFBLnJo3QTxq+kmydGK
g9+h0Yl7MYQfxjLB8IYypRtBKwp+Dx99thsZEu/tuISaqR2kj2Zg7DkUDau+p/pDmE+se12tWxkg
U7an8NUYtkgotDExap5jxLfDDLQ8e6CxzEVMPXKwrNq45RpN6tJhn3JmvKMs8scJE+bMYDJuNVmY
Ov1TlNZvRGrfbIjOizlgLsnQ+KAnSAgItfxbFvEjMDbZuwWRmo6MgpXREayZpyELHKnIzJz6RxJM
E7xdaPmx/xxH7YAhLipn1yjqa3MEuBRT8An+9LZD4I4CdCG9uQCls95rn3zfe2WyBOe4OCDexHYj
z8r28M0h8v2VpBCndGA/EFCSwNxBF9zYw7DJIdD1BCzRNU1PnRDHYWz915rMtdZOkG2RsLbx2c+w
QZqmv/K8atjajMVvWS9hXCMx3oR9Mb5oo0Ro18L9TOoWHM0SVS+m+8+1JgzZ7pIK75aycBpaU2jj
Uyjs+wjIy9VRtvWb4TUu4+ERZ+gWJw1NmuKLU8pwhDZS3NIik5sZDtAHiVeXcCweCSQgKL1z42Nc
jPlbVkd7BUbYAYP8yF6Z3RXamB1TmW3dhKyObOng3qPoV6UHgjCFM97mLC/2DPeBtCWmtesqybLL
kpMWw10AoX2Oh12HJ+42DzXeLOOqsr4BhWUbzx3pvFt7qtTWS1t8dWhzKC+4roKFM8+skAuChLS2
yHDC+sVt1HUL54ceQM+8EP3EXcCOexrM5O4HxGAZTptjL7ObbQIH5Dc9iapLvE/Z3KhQNJwQb3hN
3Ti5dj1HCk+J/hrE9teo9qSbW7u0NoEdQY7S0nuJUQ8eBi98F9LfmuNC8BN+tS1guMIdJPKzm0tx
jFE3k41pXMzJHBhLAsywp2PsgW/BW74lZyg5LuliT5NEzDS5VvNX1lg6M6dgoYS1kLAQPnCCsM6k
XMJZh3BTAG/omhGbx7AbXcTqnvRp0zmKLBifjRUJwHUOibOgQU7CvYsqICxVz4VCumGh+Iu74WK7
sbPt05RptmEBSMDtvPF6N2GDDcuXOfNXpsaNy/ZBC4+oBtiZd4sj15EuessHLpovx7aai196qDpN
dWFxeQ3tfDFgRZ9C1f1GNWcp6JwphVE2ZmyxAp6cYTI8hYadbVPAcrUr/jExNtZeSGaqZvtfrIxn
NHARtNt0gEiE+zlyih2T0QeMhLvFwL6uHXVnd823E269VT7mtEV6tU3LBeRT5vFW+tNbveS/1BPz
bI+gJW3gZW1FMPzufPleRV0HYdbbDPDH7XR4kWb/r+zKaOdGSXhKKzi+MaNXlHjo3MYh/5iWRJNo
brbo5p0ntIeY6iG5DBD0TgLFBzbl6SnHdHyGT6Y3BtSKFbjT3JvIqC8ZYvqsHxEe2+dy4YwCDDHW
bWcb1PT/akT4w5jnjw6FfdXBBjT9hYLFO0Z1u45qRAu9aoH7kVNphdCDkOdT1xru2uTnwrlaPo5y
mE+DCdmCzuMuXbhVxmweDWt+oWNTXEvCl1DkFm/+zMDRsYpglS0qXqVSHMU15y5UGNaxNyIoU4Oe
Xtsx2fZdY1zj5J4ardjgtKQRi/mjmXK9T4S9HwN1r7Xt7q06BXiKu2M7auqUwWmMbTrzUun8QoFp
bLCaT2sA684h9gg8CaoyvZkePqh/pl238HpHnPxZ+e0VyWvetvJiSTgeQmXNLgTFsUaW7H+xv6VO
U3HMDkgsozjeGq2/n7QCgCH4zsLlAwsc8PqJ4WPYSK1ylyfyVxQ5e3bO4ODUJnMyo3rKddJ8lqgF
1hNheJxiOAdYU4lVYzk8111wG9IYGDt30aYZwHqLJmYIH+/zFrJf1dYSs22wmSCtbR3P+uVCrYiS
aWV4o8Bf8DYYQfIAHpmdMDTwd1rpXiiAF2hfr4bM3Us6YvCUZZMdcuBwTQNgMq65J930oH15a5Dz
csDo9syTsOE1cjtW8bAmrALgmobk3De0BmTk0rPu2vHqScCXHElBJrZyJ5MgP2MX4IfK7taQvA+W
9d5EPqLXRh9KOb4ZC0G2GK33yZwIuqeT99wOkOwLgCMDA0oWSldeA5uuL2dzfxP44i8qWzi2Q5qj
eAT/IvzsOGQhkJ0uJgggCuGpj4eWMvEX+byY5jkFwFRmN1vC4ZfpTFS8g10d9sywCPJ1ks+x3Miw
Ijgsggo6qAgLLe+1TiMSgXPGotPURXRy/AW2Tn/Hktsk9BIiImpUmcarQ4RSBAkR7zYQLOHXcF29
+Mvto2ar4mJr1foNQYdYh9p/UagndwSsfMT0smm2tp9W37O0cRBQU0di3oy70wr6jTMk2a0kxpFL
n3LS5wAfqxxVguQQV1LUmUqtq+yzUX5JVvVUrwOcPtAhgf4guzK3s0FQ2GQaf60O4A0qbXyuNiPu
yU6ONVFOAM9EcXLxoee4J9lOul00WHTMtEIxxzhqolmOm9R7nn0QaOmoTpYfxCtKjzNHSjBEyt2l
c9Dexza9h1H3Jh0z2Ij4G7HzSzmqi4PSmMhXpvrasg8XePCLPVa+VGwnWTg9ZHNqnyh8V7pyKsz3
CfsLrbxGUPAXo/Ew1MW5F830LLugWmLkBLQOVLJRCoe6TC4yUIC1TO/Bg/IB6S59CczuQDoEQ3LQ
WSQJ+LP9NPW/u9j9mCyCjGDAnDjBJtN6tBexZO14LI6oL1ma5nNrxn/DpPrTKXjL0Rc4huGIyejZ
zprsWps2VEmP+ISSBLjeQPo+MJXcqDD5lTIVBtjfsOFiqw4hq0KfJ/sDeicI6sRMjmQdr7Np7DHw
tPaxiGl8WDV9fuilhzIzhueWY+/FOc1ORXmCYeEYTvChdNB8ddgPybUjiSh1i7v0oexF3sT0q433
Hjaoyu1faCu++qJHQx9lO7zBxX4SBAhqAHMSQYXpEz2SUBNBcUV+78PLL6AybyI7mt7n/OINo3xT
sYM9C9H2xlXqN3WEBkDkx2thmScDUzgzYHbM6Rtvcwo933nK5WiSj02zwIeOXmr7RHAGcBW8bBBW
Y7KQj5zC6GtM4twx2t7WCjBosTdyPn+3CdSKkYBsjKeQ3epGtHtw0i2qNWEyLysnoqbStCI+oifs
JhQNCrHRJpVqCEmBCMC3eD7U4qh6LEmhwXIH3sC59eM3xJYlo5wQvtzcx+JjGIxuU4CvvXAVYmqd
0neOrkB4pcKdS3CjoQETD93AmyNfm6bXJ9FpMiHgScMfWDWJ4Z0irydMh+MfAA9wCgGJ0TbYL84Q
vGcCPatFr2BdDXA8e9mCoohPQQFqzjefaWP+ml0OUaoNXmpM0RFiA8bS4sRyz/iK259aUtHriLrk
OJWoGazEfauFcDa90dFRFsPdmLObs5w+PRmj1JweBm9M+XyTau3HC0n+UGvnHRplTSeNZqnYtiAe
uF1SFyldsSoRv2G7IkVGT0W+Geb6Pe6v8YLzs4MoPdVVBWEitOoj2cbwr7RRcEHraw8b8pJSukzS
epgsGUD04GyYTckOE0c8zN1mdhBQjPOR1gsbYUh9R2eHSAUrpPIljLkmVzesg6eqdOVDg8BdNfAS
VDPqg0kOfOoZvydo6zX35gGXCIc8GgIeDrZNoLNHS7sY+yr/QiLyAcEJ8WcPiZANZ/ljzopw5uAW
kO/FCs9ycMsRp2LrdugGwitO3QetJ3B/U/xCoM6xbUAsGdZAmgDosK30+Lxse+V4cAloD5Knqs5V
1Z+nlBaksOdvja8ZzSwAYav/gpq7TQP08QTM1Bu2SSdJX6EGNKvcKskdzLpvU86s7lmGXwIOBxba
zdA7hLONDx1p5eAuy33qWzim82oP56uhr8FAUTUPrK4Ir0taAHHWPjT1c6AkNYRpEXEaHTGxxmvw
7QYu8fFXnOnzHCIyCmuJhCTjGojM/Dx2EctH6K3czm9W8YJWdCor5FbsIfUs/OFsfsQF06wbZv9r
1GoElRk7l9jkOMtcMoCdQxAQzuPMyn03PaKvPfRteT7GHLPbZMsAoKb/XmxVlI4HFMzYlYtpN1SK
gAsed1M1gBue/HItzOWUEhXUNRqjAXLlVaXoFcJhAw0LZCvt+Wez6NqPJPvl8XCw82DLf69jl3kn
vOAbBrcjiR7xynKjR3JCx5M2IGJ6DZlQZGmBQwh/YaiMttzQzHtCMIIQQd6SMj1USEFS0g02inCa
o0DQl9nWV1Y/VPDhj1IE5yi/Ip8C6JvCNYF2d6gQdm7Sgq6jLudXo7vYbCcXta8Z9qVzCS8tQSrg
YnUBn28+JImkXDCRKGVRdaUJkYJ0IefABedOvPt3L72nCPjLRhS/XXfm/tDqmAwkQjjDswmIvQeZ
TweDo1/rqq1BibjS4ttK7afUgVHUteZ3n9fJfuq80/IrMUjbJom/YXv42yTlhRbnteoiQruiE213
ZF+6Au7Wf6XsjlRU4YXyrgN2G28kWBZU8NVGSu8b0BEXydhjz0pOUdMjiAWxNM24y6QVnCsZwlNB
BrEZ4uwFJfWp67d5kREv3YovrCXffLp7JcaR0QGLsWSV7QqMzLIkvslerr4KbfbKtS5enC2hw4Sn
ouv9aL0+3xtheds3lSSkLA6+XNERAE4CGcLL/BDhf8Eg/cY9/6soGwQTsXyox39euQRmRONe4nFZ
wdv5ZLjI9NEGdRThS0I7450yeNquMmZq1pjq6+e1nwdhGTtsGj1hJemH0+EAZyc7tSEiLP2UI746
tg4UWEMMHutORRi1iFxCG2RPZlIvttjkGfnJFA0GFHshMHeECvOLAZje4orJU8dYx+U8rTtjP0eu
wMVH6gOVdXzq0zyEU97iMYwA/QmG6yv618s8SB77sQet2Xr/LFXRkiPQqGW3JRJsYCXpI9CSgKw4
t7PDQAcd6JSPFX9dEOG9tUTjnGCFOKfctWHlFhNVUt5te4bUtPBbxOyelFcROIS6O/jtHMNKNtrE
yeFiVniylwfkjwUT1nrx0TTQrQWVhMqq8ZFh+RrRz1eelcMtaeiP2KmR4Q7iDEr48dPUnh229Dto
gBZOFxwy2xm654i8gkdqvZ+B2N6tcDoYwqRnnLvvaW8+95C+OE7k0RWkMXG/tAkWEtXPQ9IhRTQT
/6MfGABr0U3PIbpNdH4YVKzZx3OAGgM2X2Y8VEF6saUomQLMoGkL0DJjXtLUlPG7DrP2xMwC/JpJ
eh1W6ZeGQT2fpfsV9m1yFCXHHrs3H34eQnfZyr1IbOj3YP1P0eH7ajrVofvLVHmFN0o+YqFbYofd
fEeOIS6DoDpPV+V34a130mhVqgjjR2lyyqqS5wK19gnZd/sYNjFCwOJuTDMzRJeBjrQFvJynWDHx
rLBk0TGkU1BEvsWJnN4vHKy1p8FDT7P3u4bF8TAFNxy63D+mnndd1DwEiNw4dBbvva3FbfRKEyN5
ing97PeWtPWzn49Amv0k3AkXgowOh/1Y/k2ZHx4qt3mesyy7FfGkr6a5mYix2E+2eJARXVr+VrTP
U4K21JzAvE0n3pw1v5c+RjSsCFiIexp9JekLcXGLe+CksHaT5JTUtMPc4ZJV9RtB4O6BSJNglYRB
sndpmj0kfzDRyXM5E2cZFVTxwuCOcULwH2H5mqnvVpHFjfzlpmswEQrEFUnFk6zbl7poXltUcleI
rz22sXtTWpe8ANyUeNnBntz21Ds5NJJyMD4Kf35HptWCdejdUx1n7omSsTrGc0lRXlmngrEOUQ6K
hdtrBc3Bdx21aNUKI9xMWfsNPmIESYJneK7mFERfrR+ND+LaQH2Utr57NPc2g1H0EAqqpb6mszaA
SXssDaY7zF3R9CyqrgIJI3jKwTvJnpBt02A+MTfM47JAzie7PtYoZZnT3eSYuLdUVaAOwwGyIpcH
mZDcrajnnuaGrr6PzflP3AlAVQAyPIcSWiY2ywt8oTXnSGsnZuGs2wHCTr5MCjMfBGGit05ZNTtU
3P66tqBieCVXKsgMnxSR2aVKB3FbZQzE2T7Lp2ka/iS58UeXsEtl0hbHqtF3RN3vJp4oMtKImfhK
6A1/Bq16lUgXmWhsUsLyPodoIDR+toPnkAj6Le3F7EbnJD2S5okIzkh2zujqa9x7zpawQnxMMfnc
LJfcmKJ7dQEFG3lMTzJL/mHTbO9i5o0CMn/MQ9M8BL6LX3fog4vTOn+YHGxIRC3uUdOCTBnAjmUK
VSkC9xMbRkoTsZFvgzT/yNGqvl1yK0QR/W0hJK3YzRGySov2WwO3WNU+eWZZ55+l6SHBaKaQkT5L
qwJ7/NdFXiloNRRoW8boV8kM7L3OQR4pQNuUhjeqJbpQCqKuLuHue4yV+RdC5vZDNV59mo/bvJrc
tyBNPo168MCy1WvtxN6pG2wTBEb3PBYTmZgUy2cvs9a5QTGfYqfemFZVn8zAqU+qmf7n4b9POROB
7JsAMorM/MLnkxA9g03Co5+yqkplvSTlQs2cjLuF1fIlFtVXI3Ak/DyzqhyAtFQMw/P4pUEa9UK/
Te9sR+LyWZ7GAp8BNT2k6OVpXYIDx8lzTXvCui12kmA0/L2PwsRkX3v47wPXrMWJlgLVYPL087py
9P98R5OM3U1Ap4ZD0nUKN1r7FbXLtpvmvCK5mGsPhDhTnA9jyVuYNWB16BXNxa6c+lIv/9f2WGid
0iMIXjdyY000MFplOizuMKXOThaGJN0oFKvL01EkMea2lC8zIIzOyKXYd1R9+Plqv3w1W6wn04Tj
xvXyAMK5yLN1DlAAyK3zpBd+qpGIP2oU0Smco09KyPSMD3CNUgMxu/Lcg3GECMRBdudE/bOLgmVi
JEl2rPkdgw+FevGn5P5eVdG4nTrZXxiVLSdEJvvlRkNKhVCD36xRkvN7fLI4HFsDMgxEJO1uUvlD
NMtnw52yqxqclS7mtzDsETknDVLEsLkYqZjWgZGjL3SKL8cwbm7dwMffuThV16gy4q1y5xPru1yP
eZBuzaUBEaeEbQL9oNLIXi3DXA4urNpAINbIac6LX8IyCbOx6bHRymzqJwQIoEULZxVF4OUrFWBA
SV5lkjKMSo3HUV+HnL+YUOGckS57qibBKLSQjkPuJua1JoQ4OjM1xXXrdC+9zDRYX4ZwZd39JS0U
utLCd84JAXQ8yMiFcXeUfRzZQj2m3OuWMR52hOyvpy21bSfrwYxH5uY+UYId2WxWO14sQpvyYuIW
BM1vRu6G7ivnn364SunAIGVZ6TG09H43fURTthWScR6O5xmujcGF5TZXGtvFE6NqaNNqF1rdcVbe
cQqaDzvBj+l0yFQYUBVrwhFYDaMNo7YGeC9h67ZNCiCyTXOb1g49UKxBrWWhAWr7e4U3QIoW9R2/
PlJhZz3G5cWHtcI1/+bJEela696XdVwXlJaxcc0A/x1aK6HbxRAAKUb0YHfmvVfstWZM8AhsXnVE
gbRFTw7/BWPtFiME+zFweleNNbHYISEEyNhCNvTRciCk9r5HHgUOahqXso3PucygJ2kO8dzOesXv
njKR9V5lD3veFyXsxRDxdcrAwBjdP5qsXORm84a+s0cvFZGuBZCSnydfBSIsLlL0h6YMhpVfxc+K
sWJM0NCKEJN6VczlaS5rAMa1FdHUphkh0oPtLxdTUb7ZMaWCz+FrNiFL1GpnmOIxZ9btTDDpvflW
N83tf3F0HstxI1sQ/SJEAKiC27Z3ZDe92SBEB1vwKJivn4NZPIY08YYjsWFu5c08yanfduBFJWDY
tjOzWZJdCVX/mzivJlbyI5PwKowS7SGFJVc2Sz6OMi3LlO9jdUHf9rZdI6HSVSFWez6ThltvC53R
Y3G7yugU2CSlt48tDVusRxRNYnvYholYe8voQhaJDVNPApH9slnC05HhtgfYxKVrH3GzcEJmdWIU
+RYXEqSn+mCJjvB/I2kktVB55EVj6t0k2BDV7ALDnhmBBjveo8AftQUudmyjFjIhrwogDGQcxvbs
uCKknLCmtEJY/19+21wj5fnLrIIRg8I+c+O2Tb5ym2ybM05mpDDrDC4UZ73Z4KBYVNZ7YooHeohA
W5MoWY3ZdLQqLG99ntkb5A978B6yBmZ+0tAO0ub1X+EF6IvtxU2mJyGRgkRmvKRD/snOKTn22Kr/
n51lFqntlBSoa/FvWaFcjql+y3TC/DaHfJjpdRTlQDUcKLslSLHCWv6giAfvstbFQr58abGPbERF
nUdA1cDZj4KXdqClzk4aThw2AYMi3XUOf9c09XjgZA+FZxDQ9H5sAokj0KlVVep5z9TA/mYG8zew
EVGmTSBd4A8xshZWElgjReO5ZVnNzg2IpPlRzFnVjqCdunrfTPb75GMHkSZCK9Npt3Vn2n2cbPju
rUSfCNL+lWzGZV73ZzDFbzUVbCxcN74Ixj3OtHTDbU4PU0P/pWF/GUa9c2GTdrC74I12PPVDP0fD
zn8K2wH83M0XywrBWaYJe67mBuefTkKvY33ipYdBxe5avnAS6Te+Oeu1mh46AjtmieyDYthtWV2Y
WWPTrFofIn7iRBHbbWTkv6aeun1a4kTQ0Tsa83MTgJvhRwFjchg5QmufotVljU8Wbqn4ro4ef6St
KQJ7gwu+W3FAYgkX0xkb1ZZ58EfOPINfHpTZvCnTSdfMUgyLqG5VesTzikUktyjp9J5x5m80CTM6
ktjqjRZP9LGRa8Bid8aI669MNCR0rBFcR2slfIaTCLOLidd4zLttzNW/MeOZdQaJsw5VB2LcKjHM
+miP/EzsGhshW0JUmnLKzYOjQm8Fc2odGbT8BDqnFsZ+JW/J9sH5rhK8SebMdllPjxKDKPCEZt33
YbnmhMYya3zE+3Puc4x4rRfuxs775i7j7WhS5lm1GOOHp3xkmp+5BXg684ywbPuzxBTAzp2CqIY/
fNOx5A2x4QH+4nbksxRULbH6d7Zuwo8YbmaXM9+rvpu3wwxFO7W7rUwaJts+QpjitcccWK9s33gL
uwE7R8FADG3sccYpvfDLh73VUsogUzgJdlz9JfyRTyz2kSDUU08BslTeIWJJvCut6WQGfcXNOy90
2AECWVwcpWbYwlFhAr6sD0mOWTTkTUq6dBPVs3NMnbnd10bxAJuPDtKRhkc+4cL6bXoMVPCXnZDF
L1Av45QEzoUkNP6a0VHnGfgDu4nq6McNGUNXICkcLZcRjtflfChiPpZ5U8fxnTvy90yqdOJ2rneG
Z38O+PmIjeYtT7Nob43YAOl/omdGHEAibHhY8rm6YbfB64fbY9UP5qVSw3DwB3/G1De0u/ybt/hj
FGWcv/C9bKiJ2blR8CTMNr9v8+E98dv85DW0empx6fzhJFz0dNuBgZrpx2yaaHXx2pc+W5Geddhv
1w4vF/CjraCelffpVo32xczb5K7Vznqo24dYFQy4feHvZockibEcAtx42OjBVBRQz58UTyyzOA8b
beEv93NcKUWNObtI9kRokzX/xTe0zpYzeAj+jXEQMyeNMPGmxC62oi8S2ZBTbSufJo9bqHSszzDs
drYLZTvJ7kfsnRvqStZkAfdh0Sb7/GpZdYFjnPO15eufKEvIDRjh2vSnjTk1i2HvpuAM7314GFuO
XTczxA0Y0UISiXofGvowzGN4QoxE/rOJcOWCqAONje2T8PYTmOW1xF+17eJtWhrHwpXsHiW8PGrY
JRJ6s2uSPD/0VvFUJeKf6BzGGWmnhwwmBDJwg2tuZze+Pkiybviqt3MHxbVdJmnP3TttmB4rmk7M
efirTWI1Yqg4q1WkTcVrKslXEQDZsSMejlnnBevWqXndigGVOGh3eGO/B9QQ5iEPfXbKbvjNBDc1
mnfEjwbIKoGt1KmPqYzXc9X+K0T+ZAJQ3/GXXZf2+MAA/mNrg+pj/u893Z17zmboNck/VbZ3KXnH
lfR0SeWXQ4xdqcfJFwrvL1UdUTWh7JOy3g7+OwvHj7L9N/a1vyHg+VxV3rkrKY0TvCbpY5FYnV2q
UZru5g009ObZF9vtnWH7eO1j+eHR976h/rfbR5kuVjLKH4uMrJsqhHXwXZx+k+a2c2BNS05tOO+e
kiQtj/gCtjU4FBoPqSpaIqGL0x5rWEHBez2/qjH9M8cjo/w7R2xcAL25qdpsRhnmI6/gUrIoyTaZ
G2hiQMZdYw8szeCsYUzgNeYsVcgpKibxo6OY6VLLXe6a1H5hPy9XsRP9EyMO8Hhs2ei0jMPknI82
zHeOgScqhTklRJhogk9lVRgnguDZc5F/rYCFeVo/Wtp+p7xdgyoFCujy16f4ZudOcfVEzq5Z2+ho
O5fYqjlJVLp89vc28YZt6W+rwbyTOn2NcyNeV9129kO0Jbkk/iwOU11CfzaN3ZAfH/JGtQfpMN2h
iGJg0LPAwIQhNHubBoK54Ct4s6SmsdG1xwUAanWgvJMubfem4sxEoocaIPiDGLeidt1TW4ZwvuFN
8PlPLv59pqoi4Y2XzhlTMjUJqmz2ca4sZFFNYqyybtrkP20tXl+ifadcSkykNXt28xEdrjo7lQi4
iUltTVyzQrLpDRLegmjuJY8A2j2Gmz2yFpk86ngbsoMbOZtXEJG/9oBRoBROsJ0oyRlTA+dNlF3n
wM2YJKlkMVowORYA8KwfKfR2vA1rM7HOZp4Xms8pnY2fRASLfY3aZIkwvXZ4Au890I/0kYtLkT1A
K00OpSFuU2KcizzfecL5YaBlLEZ+3prxeO6MjKWqMJemrYgcyGz9GbTD78KyyOipsDb1MHARGdS2
LRapxJKfFAm9NSMloUNGj4AQ7gF6KUWnQ/Btm/X93BmYN/o6hSULuN8zo3znT/MVrxb4CaNXd04w
YibKqREWNu77QWfzBgzD2mzmv8yPKC+jKNxz3+HXI2cFPiqGpwKKdOiyywhy+3bvH5wZd2U1k4A0
vLMYUOCD0M23N/4he7uI5GMK4MUyE2gL/dysxMzEGArx6QSDvAaQhnwke/ZnDNWWmT5JF5g+4sIj
K9cz73+g9mbN8gOHMrCQJnvO2/auNGwmqsAwqDrhWVGnBSWoDdDy/pJisfyKKnxtc9euYbFHJ5qG
gR3Tgmb1bbV34VLrDCIEBWMWYJOILPzGcON6E7rB2mPSX9tjjkvDcZ9x8Kj1mFNuWVTnUDTGQRZo
JDkpLofqUSxhLV4JdF4cLsrfDTnfpUrcL1aIV18PHOxS+jir2mcIi/3t0FZy7Q68n4LMLnD5LKYi
Nt4mzyAv852X0HjkD9BsZqhZrHyqTdf9RhawB6MOqGMu6gc96bdYm3dBFE4H0Z0tghA7JemONV12
PVYAgJndOo+XqvhMlO7uBtVTSBDQwQfcgfGUguAjn1JX0ZxlGAHdjHmdbL1FYvKI/Rdxx4EYK18U
UWiUGcFja6R/VEzttcExWpLuW1e9sZv9YMJYCdTZ8kkfZSUyp1LiJMH8rGrhueuKrfBKwgAra5Kn
NCtqCmHdnNGo0YjTMcet9s1xWFQE3gX0293gWNjqDAb8kYZUtE5b2Oa6CIBQxclscOggINYnd9M0
DZtFFUgVcASvyr/arlb7xMpep7pRh5hLN2k8ummL/Mnm3M9iubqjGRwZFVbhFhG/wf6WRUgY+jkj
7L2WuJDWqck2vTQgXWewAhSaC/C+6SbNYsGjMWa4Rp+uhd2efDpJ11bPeaJpbJyDU3QC7Z6gIWNC
jgWTLj/fbEK041WJx52Fk53JY4ok5SwRz0Ya524Jff7/uzkwRjpZnQs27vLRm4pmW4mZvi08yjXK
+C53zngqv1P/qWMKvPVBFz+yCUmPvM44EE8U6EVZ1B1h4sUPdmViKZDla5OzszetUTwOrbHJPEtd
ZYsFyR3VuOeIFz5YIyFqQzAFdcOXVdHfNra93BXufC/qbngIHIdUT7zQdgFiU2vz0BAofOoUDhfT
DenkBRK+SsckhVPC08YPElY8lGCEttk9J1bXP6N4k9qHcmTN5pkBTN/7IsE0lc7Q26PGB2xCKF9P
niTsga0ua72Ny2Jt0467eWrJ69cMNU3Udvf/fzGhN+xYwWn2PneFp/2bGiAXDTVnLVyFIAKiLD/G
atNF4jlz5gfSn8YOTZceAHTYl+GbigR1N9e65Q/YbOMAnhaCO764FEciYeoaXM99nIJuamLzNxis
6VbMR6sIL5TYY5NKKEAxxiB6nSXnkQbkzuX/35aaSJdWWO84ntKZ4aYAFTusOSaIjFVN4oirjDJh
MyiKexm89CX0ZwoTIRNqb8WmM7g3B3kHTmMi50rLpjOZT043x0csz8y5nNRkMESvBuM+B1Kep7S0
xau+Na55Xhqvgxt9oYKqa9HX6DFJLo+lCSkuRuNNbTKpCVgFck0YEDiJ2o9hENLPKTQGPWCqVLbf
2+zm9xnFeTy2tLgf/XuvTPy7/3/TmZmAypYC5orMZJf6Ut31UKb7YvRPfL5yYis2BYV/pRHPu8Jp
fGT2o2AjDXO8sPoUjYyDiCvFMqS1D16vru4wIUJaafvQ2jkWEEZ+9l3dLnUDCpT4vEYgXEl95xMF
Qvd05dYjLeY3jA/OON+5zLlXlVOBJBOSFv//CtsfuRcnLwhb5bk6UXj0IAiq7HHyLhdXE1+T5Us1
oXliXwCKQ2vJivrT9On/LwUSuZrrj4E01inwa9jdy5eBlbwRBnfNwI+8AOCym5p6uhHe3VVlnx7w
9PPyJ+hc8wYeG6/YsAhy50exXADxDODD63jS8ZJvb7kVE9v0w12fM+MHvbduRVc8B6PUjyqlZn1E
oiWoP7Rtc7Okks8g8w9m6RkHAuboc22gnjrNuYYXP/uQ5miBGqcg7NcuFTRU75AlEYBChbQcVYIW
6LC8E7U1XVRDXrnSuDiHBmVaCvvUh4nejNyMFMf3uzRYWgUAHLBciNCaQ1hGqfWZJSOb9tE5R2QJ
uD23FSnAQyG7N4N5G2OmoKYNpB7ImdqYYOOUx47/pXjxw0azEpk0ofKEW6HOv4pQ6KOe8g0hky3c
GVpxHBx/MY245Q87OPx2zrV29XAwm2yfjtp6oZbVbsEIqiD5oA/FWs89e7lGRXDceG5HfQsoSX11
YVbdqWp+9UbQphmBM4S5gFBUE9KK6NPBhrqaK3kTMca1XuM/Vhrlc0p86+BER0IPydnUp4GX6iEv
Sry/rj65ock8gZfW86oHStlfcIRZK7JD9FTEAaK4Hjcaei7foUpPU2I36y7qwA0rvVne/CsSqXbq
vEkyte/e8CAC40AWiAI2Xd7CxP51uE3ZgNanBK/qTlbuT6MYGibNQKOoWfUDqzuFzgQrCkHVYzA+
2R4SM7H4dltkv0ZVEaMokX76JIZc1LPjNVr4fDjm+eX/X5hwm12YF68etXbobaPakOlZyQkf3P9f
0uXfb1jDIPlOZ51VVMNsQSB057gVP61Fcx1l2wRZ/QBfLaeeZbPotQQQ3CUQHSXNhUWibTbdPm7a
clW5/rQu3Tba5pH9PYQ0SkQmaZQ65HkAIfeEKAZ6zsY+aYeMA4NG3QIT0a01RlYtSAI3Xkul8jw9
13kf7oJS4YY7Ax8aoP5O00NRqV8/HeZdNlrvKWxmAuf9Jundn1KMnw1tXwTTvvwhHOHEX7EpMgiT
tlwqsRCVOgrvMw49YXj2wG964fBXODEaVePs6one02pi36LucZH/UX26nBpiTcrV5thqzMhzCxu3
xK2y1yw4k0m43MluylxMuCcps3E/LoXyuqKBKfRG/B7CPqJMvhKAT0m6YDLx1J5ZcVN2+od2R+K9
rs8+z6L1C0leli2NV9Hi2Yq+ONFyKfe4vjiUn8KB422MNttVxaZTMz3Qrrfr2ojAgUfPn7nQ7UqO
SN1iV2udnD3BkNX71LI4KypT35UNXSjW0ForJnJJe7I3YYIE/hA761YJvc7V+NyQqOAVbH+bOFAu
AdUEq9hog23ZFZ9RDSRh7BwoCglcfAw/uL4tsqjkZXF81SkMs2VJL8t1Pkbpk+Xa31ByT2CQDlZB
/WYNxbsxg0sZ0J+gSS5tzOABm9wjZ4VGcATFF8nmNOES9bk7kGMEfx19z5rhFtmTtaJu5FkhwfSt
n6BST+bajdQfV8qtqsqbPfP6MGm96yUq7Ri85s2wSA0Uq6kd8a90q1qWEsFA4cYkfx3id4uH45tk
4pMbUdma+pM8xnnD8aemNKLy4mvoePEa8ADJwpae61qMM4RFDH/YdgJ0uOGRAzIfSohBi7tsXesQ
xa35Tfsg36aLT+r/LyH0/jUME5r06gDz4d5XuX0yckrXnLB8IuTkniTBj21ot7dC+fyYANC6nFz3
oxIHv0ZCwAN7r3TL1Y7ovkqHpj3MH94YUMxlDWTQ2Exb1XflUCZC2IQlgGleOLRhBKLNOvLH8J5c
3bjqpv4MGdLbkQnFq9d7+OieZEi5dz0636nn/HkRJ0kKN7Izum56bVzqLJU9xizLWj7U8a2w8kuL
RLCj2KK/Q2x4LbFA7UF2x9u5ieaXTEqHTDqSJzPvh+nV1iFOWVnz2NUOUZpQsyHOuxftY3dMIq9n
0OnvtC1xj0XSX2GzreP+0M4R/aVugx5qtCkyGt8n4KKiclKehWRVgBKPB2NZKEXlBk+uPDopI1Ju
P1H6DThNNHg4S3nAju8vJZ1cVC0R0/KQxhqqaMkOKwP+vV3gb5nh6gt9xti4mrWMLVC7ISibEQcv
FrvoYQ7Y/pFqPnll+y1Aeq2KotfLOZz3vCj2/ZLoMorOWTVVS3WpjRXettizO4kdbYKCo24X6+mI
venQCfmUhAhddGtxJvBeAxtXvR1C1UyXWqwkeDQBUmbUpB3z3tLPUETHHWjXw1DaX6VrfXkgxYYK
Qhehhk3fcCKQNcIuvYLvKR1568kkKkWRxzYerauhXbrUvOgBHvE/Mc2ESJ2aKLTLYdkcXxWB8POo
9AlRHW8dG4Tc798jTRfAYLndu+NVhyDz20M2eP4uL6nYAuaDr7RXByOrt52PkVEzyJ+q2tx0unvD
yNQ9l+T9H8Lc2SAyG0cDaxjyF+9xt1TJgfcfRbUmXRcWZYVlETs7nzw0uHfPPPvOMO0Zyp4S9vMY
g7HrD14ugX3GjOGJ9xj01bzugRTjoMYrYL30ffQvxZz/MDqUC1eZsXcTIpJUQHnHcn7DdJlsnIJd
i0mdO8ms/N6zTfMJa+umjyaat5Lu5Dm1wWoN/5xX2n/EHtZgwyhHUZXe5CypR5l+DZk7bDitvyIJ
ZseOrctaG/kjGQyG6Ng/DC00Awo/HY6ChqBPtjLXUa7+xQT4oJBhObHKiPgQBx6rjn/CKukhD+AG
0WPCcrfBGzS5+QugQ3YvQ4/JLOrvkYMiHMhQWwMX2reubog74hCl449SMUeWxux2ZguWQAAo8+hO
WxOhpzgSOyLMNOOpSZYq7OA+mN1fdw4+p7rlpN8LGl/sgfX8bK8Golbp64zHp5uGG7VFtLI4gOor
0nq+Y77ZUE/2AgaGYG+HBkt4uLUy5oaWJXjZ/tgq/SRBaF8cvmOXcr6SvniszY66sYKDZNk6lFAi
FpLBxL+vFD5vHOAOI5IVXnkTHts2+xgNYDJYxPFIOP5H3EyveVLdOaV1q+w8PKiSJ2w1u1tO6Xcm
0e9VbHffEjf0dq5vYiz7rZCKg2HqhIdinFheUJdW0V7jQ7Rh7Z882SbLqTzz7RUhNmHIaM32S+3s
hc/ZFu7JJ/rLIykN+Hzu3dgKtobnEe5ljp1Grgb4ZrtWJ3j+EzzKkGSXsJKNomx9ZCTmoMm2X7Ig
LU+uamXGYbIH2UsSpqc226dA1MWJqx1EMlGHe+nTUESL9Czo/TQHSvEkl7o58X187TusPKkehNwi
lqiFG8lolxo9PAv/krtJt6PLusRp7XzlOLXmzqdfWHab0iiuc4n9YsbtSaRqa0ukgtENqaQrBMBm
noks4mR9jWP3ahNr25LBfnZHMSLpNsXGyrd8mmSNaqfa9sLLth6CnafZbqd9mp0VwkI1WzewMPRE
V7zT8bHVxHTtd/Ll9l2Hy2EdVN9BAN4rXUhUpB7r0Hqy8b7qHz1XPw60ZMqziP1V3r8SpSWszWZF
VQeuB+cpiYS4GOV8P9EVZ+UsxgBuA9W8770fUatiHzbuj5PIh3h80M4iyWYV0Ire5jOrH90k/pdn
bo3d/clMCnIohf4GlzF9ZhWbVYX3kwIew83cozPzEMJn4HRGcKy1DfyKetEtRQT0FGZzQN4vR+H+
vyFrENs4MdZJRCdKDJdqndVhs/ZoE7CFcWnw6aU2Z6Q0tlF7VgM5yThh6VrGktMmMkNQLzvKjCnP
gjW6CsmPy4mCrDHbYNPahU0Hc4Y2sq3mKUxgEV2hKNyRkTHouFbbM1kY1o3gUbFdbfKq/PFhx9zs
hEQrUMEFMUPmmbwBK834jhBq9hhBsWVjqLy5O8yd9yGjIL8XGNvJFU/XMNNiS+XivzSI5jWMw4/x
n9/CiTUX+k8M/MeHSEn2jQhw3uXvUNNrvIk/Vpcd/HChaU+Wu4uSah8MJ/qc7V2c9/d2SyMCc1iA
945wD/t7GjNOjp+d2pBTxOzw5CjTg+s279Y8AJ00qruqy0jyQ59ovfKJsQ7mDRRU11vs/aP3qycA
RVMYge34qkdsCW1p37TS9XZqhqsYLRN7KSFOc0b69mZjXXdjt7EHn07qjI1+YaVAevSkDn3EiX6C
Vb8SoU/6sjJ4W0X8rqPYywF961EquTKdTGzHqGZgW0SfWLxD2T02bn6GCHPpW/yj7pRjrKyjNdD/
WwJF6MOHepZ56qXE+Q+UxOfRmlpYsBjP+xjTcPnbyBRqifUk0oGnDHK1QWI7N2e1y4OSF4MrQfJL
7z4lYQlzxSi31syT0oJSpgEXqdFaOyz+YqWtUxyyXjFxgsypMFbwgBhaevVT0cbNo0pqdo+EBLp4
DHnlygCXMcHFse2uSBDBOk/Kg7bb+pJ21T3bjb8e6CTeA5wQMLpfWW1nAMj6ndezgeKhDVR8+RWR
32qPPv1kqrFfTdXwO0KN2vgDSVyj5iVu+7A+x9dWGjY/V/+iKOlDHBnEJlPwgUKu3yjy4l1Z3uqI
9Bwkvbu+z1k5pMW/dBg+6oZbp7KxOQch0wIJ+GrLyL3L6/ihm7X70nDzydHeV/C/oi751+GXZS0M
9Aq5j2fWtkZT3Lc6aw+TH7JYrNgCV/JMsKHinhlwQANYPdLn7G+j5CMxrZREkEUgh/m3GKZNC3z+
BkcGS35WbgpDgMgKXsxLkIeK1mqoaEbSl9feDpYhwT1hBhoOcczyt1IZlhyMWiotNsWIOOY4yMK1
G9wT9ikPfUejkk8KjOwSIXOljpplV94O/GWcBxzI+T5EYQghdzle+FgRh+JOLvfmbB+g01N1xsfJ
cg4rX0hwkP2L4644wD8kCUt6RVW6woxCDM5cZTb12ebItK3mUkI1KDiemcUfYW5+AJNJUrbg7DY4
JpfszUiypzltfskQ7BJtf4toOC1QibYlMJ8N6d3YjS0g2TG9ZU3ImbHKrhkle/uioxsI4/tzNAUn
yADYoynAPo5iyPZcR9NKtMmucun0jQMCnyBYnt2seYSOmLL+2UzYhvclh8VA2m8enUlI8SOezs5g
eBNhtZonUhpulNR74ZKE7wL3MkFDEjzkL9KrATtk8/eQxFffhVkR+3RZGhX+FdNaEjpfvF6+hK7u
p2baphXJUu2zlwIaf3Ln9N4tPQFHudqneXWG2ys+WvmHhI9zqHKp6zNQCRlGBCqyJBAUZlevMpO3
oDHUOWM/pEmmrrxoKk6NAz217psThV8RaC3Y/NiZ+10tk9eJD8pX3b9OlPVuSg2PbVdwI6dMBazl
njNJHoH0j95rs3qcFP9qiu2bRgaHXU8wX7DGC57thL//uoJlfxRNNE+7PjgLcRlKhRIcAgpxWFCt
Q696grfsXOKsPtk2JNiEbaQTY8NPKhPlBPkh7+pDEBWcC3k15SE3D1cQzrJcpowmMltVIXQOpcO3
OudDHoG8JuYpmWeyt172PE7UrMKFAgIz8UOZJS+XgvRcbqhyE4TWJ0vch4S79dkNIcuVyrj1cXNf
DYZ3LWYKf3TFw3o2fVKtbeyt0Oa9W2gxqoTOLp/rcOUZFF+0hf0DJ4DL1/GK15wWnrWpxG+XlQ46
TEasbtGXw57RiueBqDl39VoBjnbK8lJMJn4h4gWUg3Cx5tO4r8b86Pvs63pEJxKkLJwIxX9OE/Hc
eoRVmzfVfQeHaAPq+1Q0ptwnxKfyIeq2kAW2PZ7RjbUkxQ3RnP38wcY3v7Y0E0QrZ4osItJ8Y5Qo
NoaG9eQmQBrBD1KtzW1HTmEw2rc8wEWXtIGJn6V4H1hpZpSFMojDVfedYGVCs8qG8KMuOQPSx0yx
bWtvfdrX98Q9Rkx23FCub1VvWLC/dIpnYPBdggEdLSBlIp5N5WKzCI2z27oSllqdb0RE0iZcktW9
wMvc9GZ61Jo4Z9mW5hEbzq9ogaXRmcN9hrds7/qD3Ptt8uIw3QIgku0h7P38Yo3h0lDil/i30988
9sZTbY+/WcrVGHoquXPjziRAM2/DHsSLZYfNTjWl3DngmVmAgAMPZJU+gmXkrrJonrDAgUpzjSuk
P5oIDLBuNIcdZS2O9KZltsCTKuep+KyF/BtCV5yV64xgsrIXNh39YTCq5iA5gLJK0KcxxVuIRbII
TDaQzpCs4AM4Wfrpz96/TPxSwU0G56VI0vEDaQXVjo8b9jf1MoUJMz7KCUzkZ2DGPI3gG1M5Yd1T
r7yCaMtNpliYKno+9p1hV0e7N186XX6nHOMgzBZvqjdclDWefU0TAhXiEcMMdbFzUV4jj/FtnHvj
0rFB4x3MvOa6fvKS1j84ezT6Qmluk1G5WzsH2s4/KcFT48/I0qMpaUB1CuvBrKv8rk3IAzbNlDz6
eLnrFgddlByDgCeVByOPmht4NMC33oxusW06PBjwOD1FmYUI+pfVCLSjm9aHWVZvISzTVde3CnUI
DocZxPU1LKFvUM/bX0PoIdvFP81umC1oV6SH1sZukDsYaGHHjpsay8PZ95dibWIalhvfw5bujwNd
p/gjwZFwFWu0qF34ZYv5NU6gsjsOseA8CEK0x6ah5rlK9lQU7zwosx1qIAovtCU7Smbg9xFjwjXw
MDlz7iXon5H7RA2JCJfliJByJJeXdSveShU9Ku34sLweH3Q6fcdjLU+wHowTe9zvsvAr1nwq3gWi
uXMh7pwDOFKEBqx7zNviIY6rR2iLxqbQdAggEBqso3R96AP7s2bGOk8g97h1Pgeqe/ZC+/0DJh7r
NM/FD+nBA6lin/2DfrSCoecq+BKu/+2lct4RM44weQpa0TNqD8Jlqmrds9GwJhdOjAg8CesGTmpC
0LplEeFL05Lmpoc30zqEJZerG6dPPD03RWadnXzcjKNLGLzxdoQLsJ0WZoh8feY7osJAg0dvY79/
svp+OsEVY/Gvk35rl5PewothBPTjfjd704cP3PRsOGpbmaTPUd8uXpfG9xm27Kovp7MpgWkOqX2a
egKvIU7kdTeMPgq1YH3aRO+NiVFcQ/O990KvPcAbmnEQV+9pzi6v7Ua4DilOYToNyBDZzmb2Lwxt
eq0T9yVNEkVShhl/YZp3hi9PTfEd57WiK4MvlpfZp2AmyArcKE04NlBuQZMqdu1NKzmEGxYZt7jE
RdJo79q1E6doBduSJ6l6invRHyP3OqfMU5lTBfe6nKie86wPBSJ/B3LT34OhiLb+8mi2bQruLQ47
uMbNVuF4LeXZ+4Bt656qAJt8OQfHoJv2vQ5vQwgXAVg2FrIc/2vLIg3KGfYg1+GpEkUvWJDD3UCa
wWtt/6xMiTMtRURgHCouxnzKSrkYnDiFj9FzGzoUqgHVv9Ajse5BhlxdlyNjAi6v8krzfW5RKSc7
2ySxvMsagsGK6fO+rdQbygRFHFmF+7f64yx76iA94XwRFqglky2IpPLBq3elF8qLE8cOFsplM+s1
59FsfKIsvruqBPNx2pYvgYqWSZM1hx84RzFcnVRK2Ce7WNb13qT0U8YIbZ5tga4SPgwmNNtspFZF
cpCZ23Tr06iC/KSeZS9IlRY5H0medkeDn0C98FmjBfqayZRKqulKZ1i0A1y6RY4FMQBtd60ceYSG
C7xj4sfDZmiVZVodAtBV4AfDs5XX6RrxrgCIkEKLM9yjG1o7JbA1Iqt+Wa54SgzZ7JuenDb5TjI0
6CxTaP3H3pk0R45cW/qvyLRuZDsGx2DW6kXMEQwGZ2YyNzCSSWKeZ/z6/hz51K+y6qnKtNeGUjHJ
IAIBOK7fe853jvboUAJm5b1WsNP1RE6oRDQEZ4MEj6rl2V3ge9zQD6o7Gu5aOO/b0qJsyrADNZAG
QjTy1AjVtjf9D4wiB62r592INKzkEDYDu6dVTyWEZq4onW9YGs+IupT8gYZiHhSHwHc4inRQPmai
zs5aicwfDKKNMCd/jiIR7YekUN0f9g4urr11UHjPogJsJJQuYDyOYGiOerCDrhyd9NBeF5XvHAi6
20nIuOAg2Rja7CKNJDznqfg2TbJZozz/HEbvEhOmcbIj/xHeD28rcG9iUbzEnqGSfLAoJCjat6P7
LSUUCjHtWg/BNxXJsO8ATMctskUd+ilK12BrxwKGgltCnsckCGYYYkZhMs6JJe+mNhw2siiCz2H4
tTEDg91/0h2kPV3PHXc5yY8QQ7p6H4zpQxNnOhvDwNmMeIES+CB3PLfUIGjcTVgYcOrYW6SK3Yl4
5E9DJ96ok2c8a/4uiDndAHN3Tht+D6bouWSEGHptdZN07LIKvzaOuh46u8EabMyhHfmqNLHRz0NE
FG0dMWyhlxaSosRYfeV3IDSmkhtauu1rgESCHhHZcQTkXdfQ4h3QVB7e3TulFNw42nFK3Ghva0IQ
S1Lg8mdesiqcxwRxyCqv248xRwSFYHhjzBScw5A8ZApKnKgvTQUXAmYE1W+pV3sFoQS2Uh0bSaa5
Xuln9P1gcEtqQqQR5zpwnIvGto3LCIV7eMJFB9lFv9EDIzkyZCjx3dgUDzQ+b6AKEDWUptra6Bk8
tLjzabw1RLrrVXkwIp9REatN8l4Klkw2GNsk4/PsRsYVmNLuEv0+YnBC555n/2hP/bnVKJbzrGWF
5wRhPUKrCEMO9Vo49EeRwaRN8gjjbxLhx/Cj7pTWojvVduzsqQWO/JRPQt84kLo0+3vhxVfwWKbN
TOXLyKrFzd73KKBpGodm+aEVgO2gU08nEPmQy9UX+vMJyeB8huVovQaaOPli+OYOnBQ5MewJeIq1
cXkyiwJRexQ9jnKiqetTFwPJwcmjGDlD4NLchDPkgsd3yw+jgxbILoKn64zXIZejuAsEzZbJCJ7d
dtxWjaWfpJ1kewunDM+9JN2NAjmhg9KNPGjzGPSGe0AquGEno1ARtAtFgMmqa1Qk6TTniF6x2+st
GXHm6HvoxaeuP/38v11gIt/KY5qD3HS7EuwKtsS7zKOTX5vQuOIQraxIvPFUTx2l8AijiSFcewI6
WG8g+c80E333JCuhb/9XMOG3x6ANK7RJLm43a+jfh+TYa9n4DVEq/e3GfizQ+V4Y9rSrDgH9t7by
6Q8TJnVY/rOvZjZUxUUzW9wLWm4etNy41P00HwI3tUEoRBow839+iaVWg6Sx8y2cs9/+w/IjBh3G
zYRZYx7AxjOhvrL1rr+ZFFgfzh6fONa2w/KPHlv4n+G3/wk0nx6n8uMff/+XgeaSfO///X//z7/I
M1+/vhV/e/6of/wSZ65+5+O1af/xd2qdLzYVhsQtKTz+j8c/DR8//0l+QQ/NTtQClioNxyRxNscd
GBLL7Hwx4GLRVxGeIQHb//80c9364mIh5XaQlJEmibX/Tpi5oYtfUm+Z/Kk8ZjJvLVyTlq276t9/
kyOcE8hbxjr2UtcbgeMzCdGQkA3IAdbNlkL+0NmQC1Kj++bK4LNMEwR1XXWEpgVbUJ8IQNfu2Jt6
a7fHp5HbiF6nyjm2LYNhADdr5tHfHbOWK6PF41GYsFSosDrGfZaHSRZ5E+5i9uQ4CpH0NdF6cpo1
3UJEI0VH9dOQBqnRt2tk0qzacxGJ1wosN/HGQ79u8vjHAF8TC4gbQerQK9mvfZv2s+3oV23tPUof
jTV6pQPSahLbyyLcucVtpDkvkV9ceSZeO3LGp60rJjYG5AU6ln0arLzfxawfU+X/0CSPb5vmh+Gy
cQt4Hh1riYvKE3VMXdnRVciI4jBz9xHyAXJjjqLx1kUevRVD8wRG3qBHyVA+QdWqjarQwTRo5+DJ
xE1m2Y+lcI+j5j6GioMztuW14ZKFl5UQ4ye+lCyVsf4qUIHnZQsLqnUfcQm89hM/6fW3sYerqDFo
GXmToHuOy4vy983hdJo4StcjEgBcR6g0BvAeM8RLokMwgcn+Ke3MLZPyLWReDqnmdSKVPxChYiFH
jr2w6xyHWm9WusUnkHnulig45CDtd/UXlj+sfoRjjldh/0R8JpQ1dTSc+OXPwtc85qXzPNbBtpnS
tykO30yF4KRDjkGDv9pVHPhydFUlL8tfvRQ/qsA86OrnoN/Mu6jlWIKJk9yBVTJIicX4yu9aY/BG
k/eoDka9uh5yHI461SgiYuZf7nUutSdHdx5llLyVDHzqxkeBk6SrTpwrnK0Qu94Gy7pYigGmBz75
V5h0uDhTJNaZksQIP3gKUevkbfSWjri4Z6q4FYI18k/57AsU5rBjo7c2VVZA/LMJIQd4eq3nzPP2
6kyY7rLZYbprkgacKwgq6nIwiXzctY79xnGZSJHLV+cvGHMfB9T1m9+sSf9DurUu/3Cb04xj1dAl
1m91m+u/3ubsc4O+i8zPoHxHiKOtRp8TSOxxzA3KtvTdQ6zauFwcqDS4Ybrkbcwm9iX93WTBfVlu
wZxHTKfs2iBD4GTwAvYcgDxoDy1n300dGhYU8aLlFabCAWjALQRsbCPL7CWxuJaXbyDzpJEYvnha
t1c3/XIokc8/q3tIRxyd2sPdcjmmGeeIVMunosUG7XKpBCEfL3uLdZGNbIQybhI+wmUVsTCZGiI5
YLV//Pn2POcSltxtweh8pYClEawuzobiYflcUqgCg+EcPR8tKXJVoXGTVGH0hhttO9vJW+KX3/u3
LNj1kpSQWWee7z4Wg7y4TFbLWl5NFicBxRL8R67D5TJWr1yqI40DG0KmeRBe8LZ8Q92Ryy+AZ2Zk
RrQyYm8OaHlfvW9dglB7tG6ARf28NZKIOxjLBOxRRJZ8Sokuj9VEVnqdbFqN11C3jDqk5XKvem2r
/kRbB7QjzCOD13ii4cBdpF4lnaM39SJaUb32lPbDLD+0ZKc+gI4C3qB2ytViNsDCd/SK210dmzvo
D5H0b7T4O2A35FzqU1QXacQlv/x8EvIZqFeBZ8PiVFR7K7LOoQPjI4tu6T1vPWmT31r+1TUt7d8/
uVyuadfzbMsxLNu0fndJB5VpwJEpP43UqI9M4w4BERCreuDcq6Ob320FC1a+MZHLV9vkaaOWWvI3
H6OcFUXHxWd3qA+niGcQgQaPthO+5SyvMw+wZckWXEG9MdGyVifjGNra68gFg0cA2SWTnI4Ttlyj
KeKllVVbV81U3AcdDHZ1nVamR7y3PFoVDAfbdG64Pzo8VD5p6SEGCJ+fKXHzIfaHjgKjs/KuHNRY
fBLYBOqO7/gsQct59tVjQ11cf7Uy/PEserpjOZ7J+mDiEvl1YWgJ9ClKK/j0ez6+OKS1no3p3lX/
FTkGj9wYM29kYP8ygzct5tvLF6vObjUJOr9V53uCP/ez3vxZRv1PS5b6w0U6sUQef/zj7xQmyHFt
QzeEo9uEczjG7w4MoVqjd85H3XoXul2XWd1rWLYex95drvqAIObVHLHOTPnA6G3kQbUcm7rM24S7
NEh+ONTcJbf0n581i8rs14Nj8MQiaxietGxqOO/Xg4OP6E161b6LdCCUBsOrLR59khfQkYzRvura
l9YuvmW0BIpJ1NupIGI2RJgrRBCtKwy6fGGq64zA/Kd93TEe05nlZDL91LwOLkR2J4L2HiYafjoj
/9qaAPbVwjUPOmMaLfpM6R4dsIC5G25UNBQGhRKUtWidpsbadks2SGK8z/XaphearjMdUCOMEhe8
uaCMSeen5i9OCoiN358V16MgdT3XdE3H4uP79axogTSHrCw/CHy8BIzkRcyTTFTUH7Ybv9GUpBDR
5+sotHcp7rSVb1DhqecIEyOUPcieHB63y2NjuV39Kn4zVP3TRSyBehkenKq+Y5mkfYqjjiDgdpW6
kpA8fl3mycFEnOXY3CgtKfFLOZdX2RurGSF4EzKDkMjbQV5lqo5aPjq90z71uuIT616rKL2kSC4k
9yhCXpYSduvr3uILw+O2438tsMo0keNDjLqZ3mG6FrF78TXtVa04TRl9N0OHRoPTYAK1jwQgqUGe
UhI32JZVaRxiJVLqeLUS1YKXtCf7uNw+GYoXzCarflYXsyp5QTm9JSE5BlpJvUAvhlEo4KZlwWlY
qtSjSg6MvLjY2bki7FVneGBTCdWFGzV1pmizmjWcCFRIha82zTwt5DS2W7wRl8ZuvppuzMIf8JiN
TSJ9EwOiXdrz7/ygBu+6ddPrfGIRWmrRUJMAXbuH5bWws5HNkP+oJnHQa5rq6ndKHWVPXn4d4uQx
Ug8L9acDZFjgdkkBBUjFIJ+1MsU/VEF9WapBJLFvEU8MJJJrv00uiaqs1LtTj8BYLYGtiIDAgsbO
tOflvS0FbxjzUas/sBTGarEutVHb9s2w84LuXivlyfVZ6ftaNS3mGQGhc738eR2w1IouAhyFVlyV
MYjtpeL2tRycV/lauvmG+xWlEpYb/qp55QUmOjxb22LN3KEERCGlJd5mysdLGdCEbzp7WleaTvOm
1wHOAy9Q10QfF1/NuQoQHSqzpz232zJr2q2GOMKjVF9KwUl/C/riYYgI8p5C4zZVJZIqKqkzCGCY
WC2YvKP/Yof15wsZ28nf37OekJ7DafZc17Cc5d9/s/8j62QKcdq/u275mEBqDNP8orXcnKPJ9TIU
1iPD7ffOYzpMX5gshDjdOjYEhdIsrlxLe8rUvjHyPAjLERQDWjsH6Tj7wnB2y+6oVsuW0+Taupjw
MPI4BwIzMKaCZA4DCcInqwYCIZApk/0c5c0ps1DNRDCLu6T3tmpNlCL6bJ2CfpMgZFrzgOYwVFpr
oPTQAgAeiLSCkl2+TCwLhRT23hQgqoT55APy9HxWX1cnYsWQPfEVIRb1kTaT1azrouZImBvNkeeu
Sij9B1FGnxPu+y6DUR2b3bZQhqsepTqsB3I8ErEbU4y5jjsNK5NIqoOeesBVjPjTCRMEZs2TiauE
NJjiHcorpVqYfA4hEsncuEKBdzYKeUDK+D63GauVepWpSZg3+BIF+sPgvLi+OdL4Kxh01XSNsT5t
TY+IE+AdzyM/mnt9uDWrYW+NGJ3Uwm7gX2qbCodUiR8GsA/dZRAlYKxX+dT210Ccd39x4ajmxO8f
gYYnHMEYxpU6rotfF3tXxcH1onuL7PnsRDlzLPWua5eH0eyN5YtMIMTKKb52qx4FSBXejy6dhSy4
jgomwabiGte9eCFg5yFIR4clKT8W0+huch4wR4thef3uOzzgmhzQLqstoWok6gC8WwUWyLk6shCJ
+pIpD4+1lDnKqgEdWeXFh5MZt5ml9xvarbNFMEkPeplqjZb84F0RdvDU2MZXtEc8PdUzsYryF6DL
ZVLluFmsAQwYvByARHcMrSNwaTxOCdoqrlJNY5gsAvQXXI3gtDUPG5Ax+adQp0XchDPMJp5PBAOG
+hF7DCLs7fjpZVW0p1zivehJs+2m258Pc0BTmAaDa9l00b5J+n7ljGxhSVzCRc+FwTyAuIspe8Ll
P6xytmfL9bJcFyFvZSun7iYU1D4pM7r0U10dAKbehLhvavJINcwvCOV4JXRfgGoKQDPqAkoP5EOP
G4yRH6KYP+GgEvRR1M/kQmqYioBSeyD9BYErbNvda57KiLCK8BP4LTQT6D0jhdgqAzNts7ithzqE
AawZl2pCEqyGQdiVvdtJnTaG0C9MZrkQa3bR5Abc64S8bgKwBsA+guvxw9eg+aTqY2ipq1Z/cZ3+
oSbxdNeRUrXRpETU5P56mfZjktKTnd9D1T/IiVIywdP1WL5og7iPy8Ng6V8YOgHbbF2vqxJzz0yK
X4ZAvmMIo93+xSHRvPv9neM6LOy2JbEQ0Xj79ZBge+bWEI+QSCh93JF9ic7HP5nTgcyafVSXn6rO
l5RMhkFjTO1M1CY9ounz50fi/vHkGESGSAG/1LQtjJS/HkltQ8axRu8NYOm671UaQNizranDYNvn
KpKZvjYtAb2ja5ZyuQHV3kdaZ20bB9qUbnnmEeDQ2dTS/meNW9uNy3Q/2mGGZumyMECawHoQCMXd
vkXMvipBm6n2l1gFU3MbJAUrZRvaq2ZuXty+v/iz1VHQY2sqWhv1GItxgIgqsYwLCRmYJQ0GQkyX
dRTlqi0TZdyaIuFViHMIUJxsdYBt6l51KsJ0orJ8qDWgDF1ZUyDTeFml1bM/oQATGr9VFVzjmKdW
DbnnSSV3TlzS+yOty65S7lkPjj3c1ZVfNl99yBcMKlpxPSZavcnKSdtiFEaCgMdzj1aIlKYUAnrc
Pw7WeLtczVnXR/ulCs87nlwWl/44MoRkILaWGHOOo7p3BlXn//lnqzt/fLKbhssHC2uTvo9n/a6z
G0nJijy5r3CBeEqq50w9o2sTUN2WBytBxyA2eLJ2VFXr5Tiq+DEt+xaZBePTyuf3hhLsOWlOJNV7
Clul3xXGdJ+5XAx9F2drxCwasi2+LC/A2kA3F4qMOaolU9UITLq/JmVo72MisYbyUFjefTKDeYIx
eE56Pn93rkj5QPtAXjdrfMfjC0D41prChKgn871tGQb7RJytESbdGDrOmKi04PW3JEB0HUt2Osiz
BwyJSEb3GFrk4oRdtWv14TAbWbmrfZ9MD7XCjGlq0nWBzKZjL5oAJK1lNaENN3KUH9GjC6t8oxmC
XVcTZUTNOddxykofeec2y1zm76xQaZnVB3q8r6FtKLPPZGzxM6yX8zH29g+CDmg1TNHt8oNeXOmX
MhlejdQxVhVdyQ1KP5+sWhiLJFPkNFWyn9dxGFCQFsPVYL5GrlsowLexrsTQri2Nq7dqEFBTaYNE
KjxKb3h5Jc5tzWKCGhigSZaf6lWppif5Q010aWyqOK2pQAFGaUOOhfKsnkuUcWy+eJfL46TT1PsJ
xq+6nCmCJn6/t5qJe07i+1DXZ+kbz0F9LdrutPzGqE5cqpXnwPJfRiJE1rr11bTziYCp/qwQHtga
GAdHukLoJgilaqXyFXcEQv0YUmDDS9myvJZ6bmkOFZQDqRuHPZvTSoUKMIbdN2F3i4S42+TJpezV
gzouik0Yv8uuluu4AuOJ/Yniq6yv6cfbWEW43Wr2RgOz27UhrWhVzeGn6ozzoG3ulttA9xuCjUf9
hXEzSDqYUutcwencFKUPgLTyL55BS3P1l1aGZ0oh6RjA0jZNoaY5v52xhBmjDlsXr+O3DLs5zDJY
Doz04FFrPQp8y0POm1jONtMw0/jiNiw8UjI8SiGuoDcjmekMiAiz29ilXPv0bNZLVc1VOccyPgIr
wBKVWV+XW7rCrw8uAFZCKfhgC8M4M5B9GdzqJQB8AO+BctgfS5i/CfZjqNqAbd/nKq8PpeXd5FpR
Lx0GpJzWkeFIhq8UqravVnRVuy5NieWjW5oOaPBPRTe8zzMBZkY9YPBmlVcXEWgozixiOnq07Jdw
ZjPUVq/SbxGETKvA1N9BEVPih2wRCFIx19hamP7wzL4KT05ovqMKm39eglZgv3UkJq+rmtUqp/7L
GzvcLKWzqDqKwHKnRdY3luhryJDaz43Sf8affzX+tKnr//X4E6nYG/aLiHEnAxByVmjdqd/4Ofy0
zC8WE0WGnoTgMbUS1Bc/Z5+W/sVh3mk6VCT/HHkaX9hMQKyUNoNI4tF5mYbXVtNQ8YXhKS03x6Rw
8qSp/zszz18bi45p6kp7bjIGkbolTet3FaEOcoYAaGKCVNcau1LBc4n/U9hEXobDRV3ivzkltz9v
9L/x+L4torxt/vF3Q3Wi//v+/6+/6FjScTFASgquX+9/k7IUtxV9Xc+MCe1oBuPnw4L20CcwuGij
eRCHlPwLJ5LQAAPOGcFJKA3S1VAE96ZRGOuptC/NPCqxPstsMO0mb4IeowefS9Pzzw/518JQHbEj
qN7YtevSZJf3u8LQFRrQ0mLgaGiqmBmzCc/C9WFf/vzPeNbv/5DFnxIm+jZ0bp4qGH89NU3iwbql
0YbkZUSvp0fD1t53vvbUWjG5fmqBzgKCj3ojJk33nDUOHlunE2svLk6dVu0JyonXrZn+0GzonjIk
RN6bJfuvMSShKG/30YRvzxPFjTaRkVKERUZe6d5iO7Jth/qcyapZe3B/s6xaOZUabXd3svYkhLbM
Qc7X7StLc9dojgm5N9ihaajKOo3n0BS/GCHgpNwEY17Y5MHmVExRwSQ2N9oTfrEKofk8QlBJiHyp
KCORmu0BkBkseZBhAQ++D1jyCWLQr4ChsOjb1XeKA5ADCVoVKwmbXewLkP518TWqYSOQAQsdCwqa
jZp5FboGAzBxjOfJPQlhH0lagfdgMKmNXSZ1bq7775qdbSo/ucta3ovXT99tvfBISQ+yG7ylXmGu
09AfbjudLEYEmQFjMqwxQQA8QBMZ0zN3Lk6GxlYw5FlAdxF1sqHTznDgZDWzf2f06TNWnO/tFEOs
qgwGi5jeeEyTFh1mb14c3OZNHRwtV15FhDRkg48GNWPf6lbvmYGUBulgvBkVQC4jgA+ElAEsMvOv
GdNgF0tL8MSOAW+vbWjz4l2E70fKsiwvlg8zD6s12B9pXtdhchsZvsam1XwOfPnq6ekPgUJ9bWW3
UNzyk5do8tChkm9w8VyHZZMfKTyvtVDe023da5nQXsJKO8TObO7xHYJTiCd9n2iQsoWWH3x0AFIr
tbsmx38BMxHSc5sEL6k2MN73vezYTIb2LYAA1SPqfk6BRmCFCee1VD8mNXIqs6SRCAp7QbZPuC0A
OL5EWcAQla46R86vI/j9DiAyuBPSlLdJ3jHe5tsp3ERWj3qEV8aL2cG4IZ2ju64trGBWwli6Fbga
mJkTwV2QLpLE27qqfjBfGmk2ThTKBMEbtsRFQmcWHg9G4nl8bGX11fQDkKwQcOEHjww/byQEpq01
W+2qksVjOc3P6SYjVGFfJzW8WBMWGg3QapVF5J53AawOtazRID4YXvwZ0I0uiuwB8aW5sgEsxFUO
qsyJCQDvleKjEM+GWtU4g0BZgzMZfMDa2e25o7zoI+T2KOTn3Gyg1wekSkdXpZICvYoeMRunT6T4
yjFkgiggGKqpESbUIakyGvYvLAHJZ5BBQZpc3ij97zp0qLp185RIO6Ob3JKAooMtgDbMZtO211Hd
y8NkU6GIcRcBQwfE1nCLywqajjpbyFcfJFbT9bIY05PGY9vu2GZwMiAs76RLxrFWWYdOrqUDeF8d
ZCEt2HgZLAJ1rlU3u0tMgaQDkQUxf+r9egRyhdwyKBSw3bUoCWPnziwQOqgFf/nTQ8GZIC682fSx
vtddZPtIW26WonlCWRM1jA1Mk3PWSfgm6lVB+lBCtxzS8v24fStb7WM52p/fwNa4zhsNXyjCB59A
ebf7rHJkkQMdd533a9V8zKOYnq3Ef6YDcKnU546KcXlANuVoHLiuV8t5q8czp73fNKY60FA8p45+
A9n6qRwFdF7iQ5cPA3xdUPrfeTdvS+vNnHNU3l5O6pqvHQEOExTjZ+8jEW3qVj4b5gSXtOLiLSWD
HVuA2B7YB5VsaDZuBuzG8seB/9ReWX64lm2GHqAFVJZaWYJG45rQbY66Ctsrd8K27aqPwbRL1otw
R2vkO3DYVxD8jFi03GZ7DiAfDM86UnoXa8AM6mjZrUgZcfshf9TonOsQC9g6DIq7QdCbxG432MZV
Evcb8DvtPsHWiz5hfibl45Fennp+ppwR6Y5f7cS4G3JozCWvnqJxjK2DXVEoO/Z9p5jbeqQP6z6r
75xROwdldDM3EOyKlEh6z9xo6blQeKSkGSAdzCCv/Mx8GTK4trlKh41sBdbTT14+nXtCFvYhUzNW
dAApOvMxa0w/S1K2AQ1D6xn0Q0vY2DZKAxzQkfeQlDQ/AiYmLALlbtnML6c4LI0fKchMqx4w6UP1
D1zV7a77F+av55jowhXdVXMV1jPu2G49Z4OxwQXX78dx32lcZgGy0rX/ZOGFWcnGfQvhfMMJic4B
IzVKLvZBFSjjtY3xbIZqsSwkvs1qguLqW6ERV+mF98urLH8ujAWS2vbeUiuAmvPS6KU8IgUocrtV
biOIBuDLHZkAStCkeMZbgiDHpslvMZztku4tT55KJF7LcG0eE482EJzrspmhpaOIoSd01qzqqNfh
R1yWanqa3Syt6SDIT1bSvdMV5ikDPXD5btdFcDQEqaezQ+5D6gY74XzDfOduDOBNY2VsmNZye5co
DmLgNmqZZPAO2ENOd0NdeXtCNeVhSImtLfurcdSJjxMD4pp2+B7X4qVvPMzhas6gxRAVAwIbKtGV
uwz59cECvbMuQRxhcZ62eealt0Bo3onCQc0tbbEV4rudaMGDhuB9dBrmkTHwmyLXzd0Y3Fb1pcYT
VLRIp4Wh15tlb0k1Mm2DAduX2kC2AbG3cY4bmaHXzubuX8cd4u7BBHwCsiXaM0d6NgAUsga5GPgL
Z167tntTAg47d98Hv/gqhFgvjSUjC7aDyQ8QkADU3oYYI7Hj7juHxnszxzc6g7Uek/spCz8su+Cq
qPo9BRbaMwdCr0YBxXiqOunkpa77pr/HrFqfh2xcxU46sIgQA1P6yIFMddaXhctR9xlmrPfRs27V
QmzEPCETtQzOJY7l6Ilm96tfCAZviTSPE6Ajwl34GUNHrr0s8Tp5uE0/eIcuavdFbUdYnugdyYy3
b6DdwYOCoYru1xapmQFuJzjiHVqPulFdZ6Ix6Im0HRtuLmz1xIhFjl/fSnYO1udNNb5YJs9Jjn07
DRwW6CJgl4HcLY/liU5T5XF6PZAMSRalUGKM+yCCs+2kGAsr7GEPrm+N58nPXp3ZGh6sJnJ3pk5s
RkAxSmYGvlGmHKDEtT7U1xNJH9SUWCBTc7TPEezGc2Y0eAyKc9tX8oiL45gHhKvnsr6mu4rVTQPY
O9bFNUjYF4Lg9jZAvx5PXFCHn6OPPbIex6cqdCTGQcKhQb+tBybtk3zMbAFrikdCIKdyg6MXjr7/
ozMafz1WTJlJDE/D6YZNIwOImd4jCvs6M3nmo6qvquBgC1Zps7P5otdXXSMfzAo4VNDSbaA//ei2
CfkgFjWsR/bdrtNw7dg2fhJQ4l6CQz62zb0gF+RcPUqKX+AbwcaxC22nzShLhXCdqzq6bt0BjnDg
X8K6fNHcwNzjv7Cp/tmykf65DQ2TkU3H1exZOcGWCAJNFq5jwubDaWeKnmm691GhhfD0hixGqUDK
aZUW6cmULSQRcGreGPaPrSEYqn/Mcsiusp5LN4zSLbUX8c2mYDvkBNcCGsYmT+f0weuib7xTvP6C
7lTLMgITn58ZroQ/Pxl+023hCMGbtsvsYOT1cPF5lGzdwnbvSa23U2zzedQDRDFw4rhYPfKBx4Is
mK3Vxclu1HoTkAVVCye8wAVyrucZOmYFOsa13Op6Bthpj973jp7qEYUS8lzlCgHfbATxHncpWsA+
5TwZEBBzRlP3w8SyOtfkvODv1InSTnN8lRQ+PVDBk44SlHeMAqsPWZTS1pI7HaPBOuMabYQZvZAL
9NXtos/RLJwba76wa1LUNoR3gcWWyukyJoYFhEfdjLCJqXDIKLzP7eRgI1Ze47T/GIK8u9XD4UGL
HURAJLHrtWyvptkONlVjInFDrcCkAgRUAIT4pDnfPFXWo3QijsbV3QcWvKvEsRAHECd/Suf4SBCS
cWF53kdzd6FIsTe9skxhnB5d37vyq34kp6GFsVCxg/AkzPVcnw5Wlo1nBhb2brIKbsAsvY4Tc3qM
q/fYZ/DbWt4dtCfv2gPEEmK8YaK3ouDagUQubq0gopdKwgmLI3ElssVHY7YHB05vANZ2j6BoY2cJ
dQNaG7wDpLdHAXRESYd+VUXtUVRaeMoan9j7xMViUuW3CFHXae6cBZSsVe8Sy9vr8Yvm48XXfQ+v
q+8WW2MYbqxShR20+KUA5dz06otZuN7JHsfLkEw5m+bGYK/k22Bp7Y0/N855EmV/sryWsqrvTpVh
dSd3EPV61OiTE/y9HmecNospRSeQI5q94GTjR8SRprEPCCA6whrqTzCriqt+xMrGZAC5pCj1K68R
AtcT2KDUV8Y8+S2rguta6khMSnfVT9plGFJWy+HZDLgJGQ+SJ5FUh0IfN7kFjyz0gbhm7iEOgvvS
K4AUQgm/IUwxulQNs7fGPTXNp6aCvgDS7Ip0vG5mYsm6eczYLXhsBnqeO17+tHRD/tNj/MseI6Or
f91j3HdR/vH6t+1799oix3hNf2k28qs/m426/sU0pUKM2QazXmwV/2w2yi8InmkvudKwLIdRMB2/
/2o6ml8cvisRkRrMDGky/nfTUdO/IIcxQeTSvOeFmZH+O11H3VU9s992AXkR4UkMG4zlaIUaHN9v
pwCVExDtUExEU4BxQQfAve2qsMb8nmcyCU3ckNaJuw4vRt9rmziBJaOjo2gxbYn2ocuEw4A4jPe+
V56cApcaxMx8W982RZYeqa4QkozkNXcedPJFxUA3C1lBi/ZBgYMSOz4DhkA0QEx8R2VyrPL0M+xT
65SYpEvUwIe2ODAPqXCzne7G8t4w9jQJ3VsSS1foCh3um0GHipK75PAJipVquLJKfS8jCLOpD3ep
t50bF2Hr/Zj59MIMSDPEiRLPl2FtqvH9EiOr28Ux1PJ6l9KjK6hPQ7UV10omctFM0dkCQs11tmuT
7lV7owm3elrIq7JuqbMy72k2WUE1Ff8pgXZirJwL0CaGWUVHvHNNmn1oQ56zZMC+H+2bvCKPa9nt
kwT1VRM0DzksSs3MLI5OHRCYlVC4mYt5Y+rmfaoXd/PsPJdWH+7LEgDvlEZoffQp32pNRlCnTRkx
Wu0TeGnF5YPmxe8Ap/XXoRuHBzI2YSk72vVQWbu27/yrVNgxgoPH5dWgjWKTJz5Fztm6nqW8aiOD
vLpM9d5ofp1il9Wf1em57cry6xiPfDaGvIoz4lbKez7H5gbjAJdO8tkPJgzsqn2yBwHpxAZjuZwn
zfbfGKYM7HIxw2TBfAh1+MyZdV8nRvjNqu/mxLNIVdO6rZWeU981L2Xl3aKZNq96g1EM9XO2Tvrg
uszmx1w2T8S+jrs+fMjG3L2rUeR4wPnqTn5PXM9aDxVrLigzHq1GaeGrZN6cS8ul/0pU8yK7zAkd
33SpdXZjXUBJScQ2A2Wzi5Ua23Wq77EZYH0Lh48WOsStNpWH0iafi1u4WUfgsFZOme08fyyOnvts
1P+PvfNKjhvptvWIcAI+E6/lHYueovSCkCgJ3nsM447pDux+CfW53aL6SPG/n+4IBilRVSiYzL3X
XqY2/8TMeA/U61w5xYFmTkcunfmemTG73HWdhVmmYolGog73rS5foj6W903D22qJPPUURRuyv9tn
XFLobtXE8R/L292v8wJH/MwQQY9lI0qxTcHBKIKG+26pkMz5ChT70DjbS+IUXxBmgGGO7QNEypcw
YOzJPBcCRgVzDkLFFu5zjY2el69DgfP/OL72iVDIqf42wfuPlV2rA+MAcxw4byJ6CGMfniOBzwWW
qGl0W+CA7GZXHEiKEzYxxclTX1o9INt4xO4+k9Tpof0tcGk63ZDsiowMuqQQLxKb3tK00lOH4ot4
whI2Q1DgUGsMNQJ6vqRaAybiJ9+owokAxc8D0q6KJwsMj7+tsua0fNcAceGUkp3HYvqsG/0jfYS7
DgDdTrTU+SlS3/3940CvfRpvlz/NWwubqOXb5Vf7ucdYpik/QfTlL5Y/Y5Qu/Wlekz2IFjjtXJJO
o12REf9tYfF0IgysPi3f/f2jaQHx+ZG3R9w/p4SeOfe6TPgBVhPj0/GN1h4oB+R8T8bgCcANM4+Y
hD+MgGxn2+vJHk/OF6tto52RdDNmzwnGfHLatjAD1wSePxEMytUM6vKQlMPBi8PqZKtwYUP05env
H9Pxaie6fRDYd9BX5OVpUl+W71QU4sC845gGDs5C+cAXKn9aUSnX+WQ1JzunBVy++/tLgte5WWb6
YUjib3lf0S7IrjktXwrPu48TM90TfHo2B7Jp3W6Y1lnhvvoO7B6vzLtTR4YJDVjoie3Q959zjaR5
+hwS59wWNRFWlPmJ7Ltwgy8RaH09G6fcJS8WPgKt8PAKAGIfM6xITm3p47UEA3g1YWp+wsBx+WOn
TuZTjSfymqX3YqPDwKg0EMiLhb7ximTCAAG9oonLXeWXimKGc9/J8ZrXCAgA7/3ke12nl+UTleo0
MNbBrmz5eRcwe+c9sQrxc1bgJoW3hOp7bzKVprwmCNdTGbhyzr1ktRr67nvqOqTVTfV+dCKJsgv1
tNWT5uPg1NKaH8vAv3Tqfhcy4OZevh3VPeXVVQAOpCkgfKpObYi0efnOcHJ4r/d2GBDC2HLVJpgn
R838FOtFyH2k7vfly9C0f32XOhSxiAYrXJh4JP7+i4AKHeqIlhM8I3yy+OwXn30/nGfnZBsD4TFz
gXXJ3GEzMOCzj23xDDzHSAQxMp810Lhky8+2M+69bhC0qexTAQH3VCfpwXf9vYUg5Cxgww5F5G8b
P3pe/oXWhFgW2GGSHZoUGw6DN4Kl8zJZ37zct8lZYgfzvPI6ziDkYiXn+sOArxfM+p0MX7Lh0U29
ZzARDQPjh6QzP5MJ9GmWIkDh7j7JgkfGcViJ4jzcGTzbGz1vKMAnMr8qorZgi9Fz6iwoYwmfY/rs
EJG6sSPMmwC+QxsjaTNB8wcTBHY25cAhG0d4FzAxMX7NMROgGjAibEcd/BP2EGpJWyMzAYaa9Dc2
u51sN5lMTEZh4xXM5dEHwtoUcI0CvdmA73PD2iV2h1jGmBU9v5XPz7g87T0xv+Vw95Mmwl0/Ge7o
as2NgOehRndr0eW36OPI8HPn49BjT1g+wlVPVtJNu4cpxrTQCljZwTJs0iC1j90IAY8SarZgVzkj
9N4pIE2gdDvsjuYScFFtlBRTKbP0e/csofDAJLUc+E7JYTawuxatvgnE1Jw6D0OCpR5purjckygB
S7fvHPRmWbvDbQEnCcOwtz5WS5CktYCI3krWFxQDZL6QpBLquGumkX3V8ayn8ptC48acJ3sbk4i4
sWC93NWfzAYu1CzMSTnqYqQotPLjUBNLGkN7xH363gCmQiOfvQ1mBSxcmdomnOzx7M3o6WDgjbP2
rDWAtXNdfF0Ol49mnJtK7JI8/Cij2ONIXABxszimIYZUFAgAsR3yK5DwFaFC3aquciYAQRsfmbMZ
NqkTFWNENlFioASR8dvBbvDVh4mzyRgm9l7pnDVqMC0iBUd48Uc/y8VNkCWfKo1BFNKEedMXTr6x
st59JWBvag5krIXXBi88RgXS3ScM5Eh0IBIpLPpx3+j4e2VpcgGefTQj+D3GGFgb5LYMAnIL/3IL
p4aGqK4CF0ezZe4qDS36QGjURLpCjVjZxsqaDLx6Xvd5LgC3INFXBjTeuDbPy7la/oj0x3Hb9O13
O0T0ZnIfBa04RPElbcYYijP16yhhCxXWOQYhRtpZYS6RhvdOOBxSbyj2DrZc1G6GOHggHduevd/g
/mS0/MGA2jtaHxzhYF7WfUC3I3C6098AGeNE9huNfITzkFDGNefAi6x7vyOSKsd8fFR/KO3MPJVd
uPXnUsVV1Nx3sn5a6r5Iw16z0k3zWGlcMreWHySHg6nRJyMgzXEkGMJL50MSVG+O/ciRhXd4d3Rz
a3Da6ztG1dWtDKrn0jGxG45dEqSgmuLu9GiUkLjr8QP0jnYTYm6yb7pnvJx6ytTKw4jC+miHfnyY
pgxD39690W3gjtm+cRhEHib6R+ZANrt3UbSXmehe0dRQQgOnxuxIaDvIcxlqaU+3nkR8LlpMM4MU
S5KS2BUJ5IRqy0JVjK9PF+vBrmNTOQ7gkpj55HeRnu3DamT4bGAgmZaumhoSTR9GJGdVyabhEVrL
gtm/9tVjWcaDYrjqrYTUjkGim4hvBHldmqo9VUG9/X0lav5ciEpdQBWwDV03HdZ2Kd6L8BJrtOey
wpRLa24c47tDKOjOjm5QMTnnvr+LSmU/ZkdX5LvuthDFd8SEiFXDz4McN0MFzbFVIyAn0l/jyHI2
BKgdqpAaoaqDkrslHzYa7cf/4ig/6FVPv7eqEPQz/zOO8n//T93WMMR/vJRiaqnf//9MLaULNyWC
RvR7tgVE8oOpZbn/xU9C6KYHlwsCD7fIfzO25H/pqPBd6eJsodg7vNx/M7ZMZW3BbIlfkAa0Les/
wU7M9ywhE648eQKmQZKOAHB41w8hS7V0LST7e0E8sB00LxO2Q6EAH6iEJe7Z5zLEELgT5/3XlPVm
O2FAiK0YEVmDWpdGnJVS6SFMj7AqInIWd0SPfAF3WLslrvb51DxjxoSzd4bPGuk0d07e/GdPEyIr
DEAMC7sPRQIlWfMdI7tmmxsql/qJIIjpNoJkULk7nOKLo92obUVBDWGTD6zm2Mg2hXGNK4KJUqLH
aZUs5rSKkOs9285A6GYV4A08CfTr1ddlybVdRgBeESvvH3hG/7hX/qUpNX5eCn4cPKfSMk1Bw4op
yc/wldfK0UP/5mC5oxtXsoVtUo7iT0u5YSfn2KazyS0NS3562509NJ+X7ajP3AN+PPn594djqbf7
J5rGuWR50m3ohfz/i3QhtDSXco7GYunCx7w8YIs0nTALxSmwPUrU3UdrhLzFUNethLhPY+dgYHh5
MCrlR6hRj4nmcZp0tFYCzBjCC6p6Fitf2oz4qoAsHcyFtn1EPVUSJUCsi1qugkzfUjvPmMZFU6af
AjO/9I6Gyabr/OGGWQSz7z8kTx4YpFDsR/vdfY8/bROTnW2vBFFa58HvP5Vw5NHGad9nfcDMPqUd
r735vJBletE+kOcFJDD25gMhQUxyFWgxBM2a3Jovv78Chrpb3x+c5wGo0oZLQzff8SgFERJBj5YB
9+I03ugaJD11qpYbImGcuEokIZENbgZefMuIuP3THfkvtwBMNEihlL/Y6xiK6PkP6WJVkAVg2oND
E+VewiJgNFjKNbni+XaZUBdkDdKN0wYhLMGNVF3cPlNzoy5d/+Fk/KyGW54OsF2uleN4hlqufj4W
eDolbJvQWU3QTs8mzonY3CrViZtfQF9c2RLjlU0EkhFiQ7daQiyLi93yyI8AprthCv90fn59YgGQ
iIRQFgmu9UP6+Y/zU9Z8YEBRe9WKOd33Qm7z0LiGmBgs0+igpFaTkX/usBCkkGE6SXI3lJ45ONS5
4ez+cIreSU3VORKGxOvIcMDcOaR3Nwx9HCyCIXOY77TDVmC9U9tVR7TQOFzrWxRxu8LmAJHrk/yl
3PB5xfKcVla543GmD1ElZG1l0b6X3GhaDzkhShMCisxhH/m+2E0VeaMQfT4xEXJGIhrDhMBoa0Ki
ZlX1CY1Rsk6SuThmOSuoaVY42urOKhtPtCPyfpxqEOG5SNdx62w0P05WRjg555G0ispmMFwrvqFv
EYXSTvoH5NsrgeClGC37bDTlqlCo4HLrVXNs0AwTxzSbOR+LSBrfaB7stPhsYcjXDtEhz2KUx2rJ
R76kJoAo9PwCupsnNPK2K0Q0HqZlyyI64fisO9/noqLZi1xv78irsKY3hEXOucurbdKU5V4UWK4C
8x/bNA22RmJkx2mKPlhKl1kV9TZC2/tQY4sLK6ariGACMkli+eb6nNLlsbXs2T/0DIyBdjdO0mvr
yaJPrcnZOoako91buHXiALhze8F+1VZsQw1Fdkx4EEYg1cEzy0+i8Kxd6/ga80Vs2zP35Q830r/d
18j5XIoBtKdwy39+1qIZ1JLs8r92oqHGGtI3+42fusUeKwDGCTLbklB2Qt+4D/yMCUkCLDmN7n1v
lbd/OJr3Yx11V3uStVkXwvMAj38+GlFJmuY+IHF5HHyiw+UDl+B7nNEcjHNSMM53iMKG/VE0nOYJ
dim2VUiwnvArtzHDKDtoA0Pqyj8+b7zxz+szwzBHPfumpTtIwX4+MM8vLCCSyQHoEJIMQabYFqSq
ZVDk+t4nmCEPuedCdyD3xJny4vj7M6M2p/fvz/qMu6lyFpFLQfGP5UdlKP8oGJb2zse50rFmUuZU
jBnO/nsmtgauYRgzL3fo79/8X8oV9gV2JtM2Vf/yftoWZkGEESqLDVkWwWqGrbMiTvq7rdjgZY5W
WAv8mw5uA4GumdiVlXhxu5Ue918IHYn/UK0A3v96Mix0eNyvkOlNmql3F6NoRm2qtL/Klchyoz1O
cGjPa/9LG6bjzgwxxh2s3gDFygHksy8z+NXyVPbEcuFqVjCVZjvX0+SqGdgcVA6bzFIQB0NzKUwv
I5fLa69N4ByTRJsPyyDIUqFdg6/Zh+W1up7cZdQRKtGt9C5J4TtnAEMfaR+bYqSF3rbUyP8G9szQ
KePdL+BLwGgFt8F4NNqLIXmJWPTy2M/uvFbPTl3mkV6Icrqm7N1KpeLqw1AitLdcZPdi2E5UU5fI
CQDRpqfMq82PfZ7sBeki52UhVjqIRaRfxDKFEMZw320wDw66YjrhokkQlhWcEmhFRItEN02g8kOL
aNuKyF3H2llmZXi/HHHSOBRE0IU0n70YSlL5MQjLlZ7rH0xKqXu/b8g38twd/jZ7Zp3dpiwsApTV
zjL7wKqVRGalB/A3G4/tIzhYJtvFIvuruc8uES4Py2aumUDTOH8H2S6re+MKKx7t9qTYQOiLjSdq
T2AOewZqcaITWoJh44o82SLuB1ZXy35Ue/qVgGzDBDsN22dcy9eO0fISWDitlhddpmhSDaNaX3sk
KbHA6AVkmICB54K3KcAOmWWGuzEsmcDVcNaPsMJibPQGEV+KrjGufpuSJUdT4472dSacCr+6+aaw
3XCn5R7UGTadjeHBlHLnXqxRmHU7bcwVZRuxamnGn0Akz6YedCeH7RuLAbhQDeyfLVnPWGr4QbWt
4+YZ5mR3UwykCSnKtEtc4Kx9K000gQN5mdi/+/opkfGljAwPDIjcBgvMfmu23Ysu6uLa5ZQdlWn8
QWJi/FolClsn5AUhi43Q5r2UJR19EK7GJCgtwW/D6bISdJznyMmQbBqkaBlY5CBVAAlj8vwDr2D0
CZPYd4w/rcl0xO/XREyWsG00BY2sLd5tFpD3Oj+ckTvnwEluHua3ncQ+JWBAtDGKDDLi8typPbUo
XQHhuPu8zH7/sDr+20mRHqpUncZd/NLM6d0gu7iloV6uVm227O8Y8ktkHTFIe5mNsGXLYNrTvt0v
hfMMWd/FGOQ/b3HU1kl9yoauWvt3RWE1t2NdjbPD8IHyHDpOu2X4iyZRNeOAAkdLqeT9cSYYM5P4
pvrOcSBT5DQzavNbp77C79lX+YQhT775j08T6BfuFrRfCLfAM35ete3MCYZutllJ1AIBFS9C0MPC
GCSKAy7xryEzgUqKDPbRLE9LLaSjWp4KTubvj0XdGT/vpqAyukMCDfCMxF/p50Oxwrj1p5xDWRjH
KoZ+HyAD3tc9hjtdwS66XKbfv6nx67YFGiQAeFxG9eA4qhT7xx4uWqu1yL+C8VRNyYEQr/SGEr/8
iGTZ2tmOfEDu9nXhJbie/maa6DHwOWJHr/xrnIr1UAz2n4b06qT/fCZgQDogSzqdDeq0dxelcsgn
GFGSrczh02gRBxrZ3XZK2aUUC7+OMCUoIjPaB7E7wwMMCGn+6pO0tbNBndETDC37bLteltXfn65/
ASU8m1oeHx2F8fwC8BBa7dVDZuNkOILJ4u7x0Oi4ZpPr0LrC2QyiSrfR1JlbffRuAKEC2Ms86jZ4
e0vU1saKMKcIsviLgBO1LXyUz8Zok0xnkUls6xAgcvqgORpgDzMp2efpo2y96FUEUJ/jNgqpxElX
TNLsMDGoWDGmKcCO8z91u79W4HxOj/8gKEjoCe9ui5BbjXZRovGBn8L85CuBJakCKZyzXjItLn1Y
NQ1Z8WviHPChT5yXuoJM0/ijDkdA/OHZ+NfzTlUFEqlgQoDKn2/TpOs7u7egGpMlcelDNRhUq0nR
M2SaI1/b15nxMtOEzQF+LHM5H2FqdesiYu81wpl5Wdj64BWo2lUtFYwYxtZGuB/mwtpAnj2S/aif
ExPyaC1uLZQMV1GtR6Fr0PiT1zTtvrQa3NblSVgyNJnJF39YKn+tp0EOXXCOBWyBkfbzh3SNtsk8
TWCFqyhDrhBPiBj3IirKbdIG0KzoBbM57o+T7jz9/sZWi/C7R86BJwmnDbwXJPjd9Sb1oPbjKAGH
UkMn2Mg5mgL4Zst7iiSyN8jV3BUGH3+EHd+/tQVgyg2GPaGQurKp+vlT+11O1xViGlWYxMAGo78e
/ExH/hN98xUTaGm39YTGRqhWIs5SxoCVcU8CmL1ipIgyJOwxZhczAka9+ix7aAZYfYv970+R+X5L
BYQyEfijWwaZ9DhTPx+oASWi8S0btEWZZ0SWaDAimKjph9HZz9PY3LSNATl6omRbDmsaeEailLCR
5rY0qz2ynmldp+OtD/pwWzvJYymmdl9JHaGBEewTtFzGn8ojOEXvcTwLcxC6eGTaEkU0HMifD7wh
QlXKWkl4TBPiXXOTaJAhaj9vqFJ6bYfZO7b3PTExL0mn5RcrdvZoDKMdU9eqZqs2Z2msSzuPd4aO
Don9YUK9Ej8VZlVjdoDEroeub0Pbtzv4+0Ix+VWNnihuPzHZ21qx/f1539sQIkt/vnWklpw956s/
cr3bMPxW1ewlnlVusnh67nplR+KIJxykcqUxmOSImzLtQYP8wNDA+kIECcGAonhqHhyz3Ifx8BFw
52ZSCgaRO8XKIRDmJkPe0CBzaJTeoUb4kCKAmEgSvoydcC9ErxMQVYOhzBADeC20E93QfgxYMbCy
h/49Q+hnmkxi5vg4DeVnHVvXi6vUF30PLzLwYw3Wo/3QgJEenNbaBHV7q4JiLlMaeitZUxkXbrOf
qgiVAEtGEpTBbWyH41uZWxtSbqK16Qr7DpuTYJ3W4iEQ8JAWfDFBtThbxdUgDjgYAtqs0N00lUcU
d6K9YdNSrgsI0BuhsJoyybHkJxXkqJM6jOtdiQdd3Fl3efW8jLuXuqZwCl5GBI8/0CDSd+/3WoFx
jdF23zQUPstTb8Y5REiQ3XUYjTfLP2SOCP2k0p9xiFEUf8/aFwX3yWy6t6HQvxaVJU8Zd9kqrrPv
bdw/R241kRYFgRX8IDlgnH/Bkpp5rQ5nNQ0j1IRYDMW4ImoTwsCFIpolwym3yKiYfeaPbmdHpLjg
c2bKC5nixdaxyvRVHeYgCoiERRCtdLejSFM/2lFNs5gMP8q4piHucc6cft8GVLY4EDqnYOgZFViP
C5+S4a5NqNdsElHISDMYA+65CDZ7O7Q3PMfku/Uf0hIyRlEmu76e/Wtgm1B157fSD+uLFiA8DAwc
wvxQf/SKpj72XrBbOskxLZmJeubBasb8flnBlhMOSTnFbcl3txMSDU/Lx/MCjcBiuzoTRhl5zJ6b
jKR3L31zAg9m6+Z0naWQzXHyxzMSdEbH7aWW0GRCw3qexT2rtH4YwWO3BfK/dMDj1Z8I6KXZmle2
b0C7H+ddFYegCOpLZWA/KBNd26eqRKmbjjgjuIa0qW24i4LQuEwRnCZZYo3cDFqCcYl5jVmmYS/o
4WUMwAwt0G8KNYG2fSbax8hHeA4GFQo2H91xNL/oHn51Gi6rLwGTOqRx63noom9h752J5EOuqOxa
sHe64BP5ZmftrQ12c83q/KMrEgzDJv/e80BQIv1utKBSjO7ZiCwDpgOEzLyeiA+brdulGo2mimRy
ELIVOlFYyeo3Ykt+jFLLZs1SxGmduwiLx2dTB41jjIGI03SnY+CQExrg9nRFCVZUgPiNWU1rdLZf
MX2kVguovAokag4urWfi+PZOuSlV242/HZF+WmNvSw/dciTtWy9pCHf06/iCM8oWyQ+WvCEa68Hb
4Z3zmhfsre1cfU79HOatPR6Wx5xoKZyfOdO8zJsj9RbKA16bKCk2wsZCSU/zt7z22+2sN8WPT+Nq
oTyHHvD0TEoi6SwJMRRAwfvlrukmdD75YGBXAIPF0Aj2LEznpgj68NCMRNzo5H2y/XzMfNz6J4lD
clJ6qP464jRt987HoJp8nfiht4uXJsC8qCyq72YI32VZC0Y7XRN6Lbbo3i5aDKtbUpQuf+VBUNxj
LxCuBx6GTdLHL8Kvq6NVRzohMEMFXqTlnLYiXGfZTIStSIsdKIpJ5UFMRx1d5UTSTZnfBGF4MxhG
sDV9sz7ZHHdszP5xjFqozreuqO3bQotUzvOMG1QI8SmNd2yo2dkdjzQLGqSsUFzkZJ9NL+rvNOe2
S2VyKfRxRu7TzNtiSjPMySkj1U9xrjd3qNXhaVuo2jC0eYzLg06g48aeu4HAGp9nyYUYX9bcT8x5
GQk8DkSvre0+62hCEHcGLjaSOQY8+PFN89YIcAoMxoTO+hvez8mlhitIXHtUHCXmTiSxkqIdVfMO
tdeMi7Sd7usiTklSLOZ11NEdVEmCPIh5q4aN4L4vHB8sBlFkpo/NxZbdJ3AbogjK6HGIPNaWOLOx
h/CJO6gYhTs4aljKDSibUu8cSbLK4arFTnpC2GQThItHRRnD1o+CU9uNW3O0oYwrP6u5Ck8YI8i7
Ms3QM4U4A2yDEPEkJKXpxspf+4UzNrG0BkpDOle4pzR+fl7WOTV5OBYBjUJBwN0Uk0M0zlOHoJaM
FYtIrak0EGtZcheXxOpWOLIszW1lJDhOxcNm0mbJJGjAUW0q54uFZ5JBYNMeI6M72yNevU+bUj3n
Pa7BkGmgJSN3VwVyFRU3eh8NJ5lxmbSxvalrHPxzeKtc4vlen1Gs2fB+n8c2eQz8zjgGJkqGgWdr
skNCaTX8iCO6DPgBX2bruZ/HrRWX3dNM5uq6C7z82ImStClrJmMsIMzXrdk/lamLcICdMRs0djRQ
5q4Tzrdl7Q9Qya0N+LGPgTQAVvGl+ly2nX2a1T5Bei65f0byfXmCGj/c+BMoGVeBo4rPyyvYbEPw
/79gN9FvHYx+H2nmlVLqDZvUkoyqHA8og2imbkD3SDlQV4bBA6eHJxRabH+ac3ZIOt+4MtzWaqwT
Ubkmc9DcGmzAo5ZtFwRkGf0vxzEImqkRNlcd3CBZKWAyNMmx0I0PftP+pdXoe7J0Ultb92mh8dRm
cqdWy9LZ0i04gNWjSruyWOubuKJdzJ1dqHMIrLJGTzjWVGUYarsTYVG6d4hKDWtlJStAZhZuQWbQ
fXx1USzew2kpyaCuv8zEPm1D3+vIggNOz9wm3/lzdGGkmBzIaUarrG6CgOYMMbbh/NBKJJwjNBut
v6/j7g7qXQun0wYLHtGSmVaNSdBDrXh/y7k2FWExT1HndhDqtpXovU07DIcFiV+KiSlBFYoldb9W
tQh7BYM9OR+XX5hjk4w1ajG0xcRAEnP241WDMn4ZO1v8uJ5h14dnylAUhj1uH7T/qkTdA/GP+END
eFvqMCAZxkekIqKtRPBMgryL4k6d/mVPWyRALQmac9HvMgi/Oy5PfmxnmL6uPZFwaMUHCRqyXNom
bo6IVNyNzY2/mSWBRU4zbipJdH3jtsOe6HkX/rr9eUy7fUJM1DVpkicvb6q9n0fB3hotTMz1KTvF
mnbF2IlM6qk4spfPm9CZjNVs/4Wjq1PpJ+Mxthm0eExUG+hFazuU2ouox40oqq+pYxubdhzh0FlG
CtlifpmKsDpje7RYRoYRm/aC2vcU/2iHnFfbGIkB6PMe3iddX6cETom0P8WNeGjmXt9F7vh5+SeJ
idVHMrfraBlGe8o03YogF5FXc7C0PjstVRcdIxTRUuBj3GVfJCE3+EcHxj7C9PqOnGRaSRrO5RUN
2WbnXATIiVhR/CkhZyoskr3pJnRGIYzgLLPqPSQBBDzKX1bGenpETTpQ9uj5NB6NkDHHFDT5fYvE
c9RePDMKSQi0zkPYdzeRFd+NHgB+bdzSuCQ3cYlER/T+RSrQZZknjIONPBw0ZqMPYbpebsVqTvEN
IOvWc2LCR6QWrmWe3DRDcoBKnF9DS7SMGqp9D1cSWwDSz1vL3+D19Qlf0Owk4oARHYOxeGwnlJ7m
sJ3HoqfM9Igrd7DNllPwYajiR+AX52hHIz4rS5mndcFwSEKfW0lcFgJO2GF84M3Nrf7s08D5RVqf
ZgdlP9VNtyKUhVIxNg+ViilPylrtdVV6zJH392VfXLEkfMUtQ1ct0kNWjeEjsTPlNfOcva/jEMiW
cF1a7xlTEBz0GWPXhuauofZitNcLIiLG4eT4/mXZg2gqkPGk2X6okHaWBiNSKJfOZpnSlsZcnzUM
9qe8fy1bKXd+hQRO+HqzjxC9kgdUUnkrG4S+xVPC9tuKAhRZQ+FXu2ZSc+8ePypyH0Km+OSPxbAb
MvOJ1LZsVcQo5TXR9Heipdh1xjcekv6H6aY2OOGROdRyqySjfaKHRtLFTBHHJ96OESrI5kScL6Ou
YR1O+bnsjWIdN+Zd3zLaVLVniR/fyvLtYjcSgAle1HwZHad/CkrvJhixcU3j/G4OnQTnM287NoG4
we6L/V0ztygpXWwloEcY0irX4xi5ZzLbThVKpXMfkUyE3ztEEUNCI54GgtOJaF3Ouww7jXA6PJqy
Nvc3bUzkpmMNGgR/PoIZ1xtShpNd0ul3lOfpaRCac5om78bXkuKaJNYVrnZ5ogbojao81U59W6QV
vxcFxy7r+ycTtcu6R9KkfyKdtkKLRve4bO0lNem6nYlPUtw0iakikmKgveZ+GbKirL4vub/g8wvE
6iwMgVNoK8fUkvXSazdgxTdR6h2Xhjx2m9cBhjbZbv12+fVlTwpq6q9sSGuMnrAnRTPU75nIPiyw
J8jKXwtSM2e3gza90VzlFINcM0k3xaOzL+mY3QZcUkuRQFdmelnOG2Xrvu80Z7e8FU9XQ8veJCgd
Ym1XyKjEITI+mal70WPXOw+FHx4yGb4lrHyboQnJi3bLZodmz8UajU636DnQ0OoQ0jsPgHPGdTkL
VmR+63QKGsmQDNcwH55HRnOh8yQwxjQ/Fm31CrQYHTUxXrKyETfRbFQrldMBKyYvNx75rVGBiKub
COjNQ4bOefAQ0LZi15kx6aTOnF3XuqsTlmonyo7gYRZuOrSIaj0kqDGlapgPKAEdiA9oJpYzMCm6
YmQCHibPdt08TwJmklOEUPERWnxyZOEdfAri2szTNc1GsKdFB/UsDG0HGbRn9KmEKUnvID7RsFKI
J2KxSpyRxi46lEkXrQx7mM5RCx9A72Mmo1jKwReJCc6rb2c7jM55b3ye6ym5TVvdx8Bs+mz1rUEX
FbjXvK7WbYwJbaaxNg19FG+yqm6e/PIzNO+IDy+NC7QUhgpGZp1mZK024Slng1JqlzrVQyG6iojE
tN9VQzNs7Vzbuz5NBe2E+JhM5IjXGOG7I8SiyiRzLSN0QLp6fGp9OBKJM7+aEV2z1AJ50HSuhG5R
2mK9MJzo3z5Wpejuyf/c2475YVErIpGKWFxrLObq+BBlY7Re2ACUkm1m72hdqx81RKFZwyVuJFCk
QVH0o9RDBLrSK/szBRjaV2HNp27ortqYZWtAxOaJkkz32mwTNG1wH3ki2+HkBGteb8qDZ2fBWYBT
nHQPHL62TmXWOZsWF7UKMSn3eHKFamncuAJqEvzFp8wOy6dYK5HpVeODTebZnW5UmyII4gtWQnp+
LkSvg4BF03MCVYO47lXdJOFD04gvPcYujKQj0PvqCU+99oox+1obx/TS8BSXsbWl0jdJsvNRMMjo
Jg1T2rD4CT8RHv4Qz4sAlbMYBANYGWHna0zfYyO61ap0WM0mFKjO/JCIC6a+9U1hWafMxXIrC3L/
SOimuyGRE9TWbrEl6ae9FyCt1rI3niu8oyB2Mf3fDh7uCwTKA31GnsvsPJFbYmnpUmbK8cmMLsbw
xbU4Sq0dC3q3Kd130/DN4VNyWbyrPmdvpPQihrStET8hUqo54ViL5EV4zkstOMdV4+xLfX6Zo149
Dv5zZmJqXKMJTMVzSRNJVF1P3++FRI7z2K/IFH2bbOL9ZHCI0cI0jmHfzW4tKQcs/anNw3vXaLBU
PobU/qzUbEwrkmq3tg0AkpahvQuJAtmapn8X10ySHXqdfdmlsCZcb9zG0dGsewxc4pput3BzOHUW
M8MQ0ZJrg30ChOAV3+PNFHT1sWqs8IxZWKPQzUoXzFSz4gIz6bXgiq1FUsmd1OgyseR5lT5uQb4d
PWHxhfUiwleuVHoz2OvKDuqjCHPkxJbJ+MZ/rLUm2drEJwe4642l/ZXsvKcp0MQp9nJ5CtWX5cfB
lMO60NDPjhP344yoxpoz/QFezFaX+CwvP8UdYGXSHqKo8W9qqz9jj+9ITqpe94ieaEBpafrXIezo
7EVe4MvRuOsacfu6a2FY1CDPrduuYJhnG0bwCCMtc1rFEfvd4KNEb54yHEE4wWdpDck6H9ly24p/
7iRfzOCjVTf3NbtkoFrFsP1/7J3ZbuNKmoRfZV6AB8mdvJWoXbLl3a4bwi5Xcd+STG5PPx9VjekF
PWjM/QAHxrGtkmVZSmbGH/FFBVUd0pe0HLUeBnhsuWn2m0wA4koJTxYNJcwkyg40Lb2yN/vWxI+x
yOXW6tAM7KU9RWqsXx2bycQZiq2Y063VEsB0w+xlSAjveHnubcJuPHn2HG1KRCbg0ijmdvroDtLC
QMm4k+jLchp87Ckg2tWuRfO7Vd/lJlzCrCyzezGsRRKWO0tFKRcdSgnDznjUdQBrrWitfVpNHBcG
C7aTNcZnxasws/suEJF59VtoKkWGt2TqmkPuMIRT452ZJdpJyPI5cYnypU6ebxe0dJ8mGxPrcZOF
ybaT4rtPo7faMt9MFposp8N1aNN1as4VmVKXZVqN8O6HQ2lCRxRWis/TmZbYuzjmhhE0rsq2uIjl
wSqyiNVReKfZS198UdSXhH0faJLAbRhSsL8jXSmsDWc1fFQcGPIU59P8OehktDMLmzQwdjxC9HGu
vDAezxY5GnJiUOSclY/ni0xyw8Z3fhrD6DqHbbxFC9wVBJNDup7xf79Gy5DSrzw3sFkCmwisQmsx
stG8d3jooOsqj61H7TIYy/zVmEzPHYU02H2Mp8HXf/rEW7cDXXAEg6tfhtZUAab+bTJ5xoFql5Ns
0te0pactb6tXw4q+w5S4QaQz5MBnON1j/9d2candkYn3dnLmjaw3yP48otM4UrCc0soRkCS6H8D8
BnlI414Z7yNmxZcq1n968ReW0uw8zScnzuIr41SwPHqsVqGPRhDRcXx0plSenHk4zeYslzTXh7IU
/YSVxStpDFf14N1b1dKvYdf93p5z8I+9FeDy/fJDFV4a2b9pz5b0KMKkYGZhQCCYe2MLdos/FeO7
6t4X7YV+dbHzpmYL3Ykxkv85TgtOqPpl24O2VzRUbAVC2KqXdxKRNhhUR4cUShfYJ+YbzRStyIqt
tRk0hN39ECEeQxk3z3nBEbJJoRRRQINOBzsuqUvCcyVm72IEt5iQKHBi+q59MJx16J7Y3zcPjjWi
ucZpQndKqTa9rxGog892pfnKOYluuI+XzxJK764WO5RTZ7Ml5Kw7yI/BgMrOvndtlWHLWZ3Lu2G7
Adcphb3XDQN4P/rWgwfo6/VLL7QoGMDLbs2079Ykkhd6UTNwze0Z6TXh71bjArew1P1YvSBRHyis
LgBctWWQ94b1KqlQ3oTOqG2nvNEe6kbueFubRy62D+7Q5vuhiCmPy5v4uW/bNsCHdFHOrxoEGQ07
vXPV59y9esYgL1RI725fygQmb9dw5Nry6UIbWfMDT5MbY7KTkzWf8O9f6V3WryNPJD0GtbHVC7jJ
sdVRGI+32VSswSZmurNfR85THW01Orv3aWuRM8alSHV4DmcgKtQTkU3YV6Hn77NBwuzEYLQhSEH1
FP+7c6MYj12gcWK8WFUsFhXoRzrl2a4O39pQbzaOCvHDaBMvVvHqzManiVHskkqelVIm7SkvBkrj
LbeiG6NNaFfsBB321gvX6f7o6pS+d1TmEFAdCKbO/LnQPr+ixkm5VocwVltjP1bmW+YZ86nZelZn
HG8fKI+ND3gOA+x9cmu3hCT1pGkvrjs4O8Lq78IZmFRlhazgmd3+P8X+uykmCesda+fZV027smY6
qBy2ySenqZJVO/la0JFa9XNjPA2YNyOaPtg3QvLoGl5H2eDwMnEOvlSs/5SQU44TtRdz+dF9XwZJ
i/gUhZ2DatscDNDrB+ts9dicPeZxjLly59Cjwfm95z0V98mMmJiYwqIqKqNRoGo25pgY+yR/LDUR
ZLOzI5jVa3TekGsp0+TBLEDe+U5zgK7wqN/HhnOKkxK1gMk4Z7jyYSIq2kvgM2EUvzeK0GWTUq2U
Zw5kUX5hhajts8+seggpcfbs+rCV+/DHlMIhjm1vbQxGulGnzI8E/VcVDbkqu/cyG+9AhPJvdPEa
Asaw7RGUA0hgdw3NCGvLKTjyzdlw6opSg5PBajQVcbyMFUEAsocunWWXXhiPTlF/+MjtaFCMbvw2
3YyGee+k5MBDszl7furuJoUrEObCJgH/xmSKarjYIpea69uOZPC61DzSXR2Pzg49NuJkolb+MOLB
GbXvsJk/fMx7Dg6iTakWEylG1bKNp62/IHDRExPQqCh/vWX+UGYcHZl6PPmiv6amqfahMs9uQVyT
/BqV8r36TMd4oraF6xih8nvOrxt6LtxN5OCRbGzvC6HtxRI1ylFWsUHCdMVw0ggEw/UnMebX2LXG
ddNuBzt1XxPKTvz+ETEyxDoQPg8j+EwwmxyrrO6HOzrjSpjdt5V1lEcsrYqOgLZFESllyWu9Nd5G
DyJyFz4SK6NlVxNb2aUbTPmBq2z6ZSVRD5rnGVoO5brKa1ytesacUK7rlsuEVhLOFwhYTpelWztV
67HsyAvyPwTyGcMLNrrs6K/gjbq1ZiRg3pyDReSXgl5PbhSnYso8+0Pn9MGA6Ne2b/BQP1uElHXl
T49VKjnjGfo2hxuewiXpYkDLUfTRkRALIIa8VEnyjIXvMa/ih6rM3ouaWDDH3F8Z6HKXfbHjPJha
CbJy9rWXyq1P8xwzXnMd5BQRKNq0kwySQCJKBDvPA0GeHk0eThyhQMz+u1XmH62TobFY2X2C53mm
mPOk+3XGi7IKui6muKrQvoSeGkHiuOd0yH5MuLEwrTCG4Xnzy+RDK7K32M4ffTZxGDkmctiJj8+H
GNauLasOMaCJwVK6Ry1EFWwZu6+kNyzNetO3NwWQk1fEe69V6D8Vbv/dpM43sfdmbXWs41GBTzIN
iQhicmRLsxTSzA+NMQ2P2IOtvbCXlM9MkmRdAslZ9cPUHTAyDI+ce/Qr5WYUv3h8N7JEtBs7tg2j
WwyPt5vEqfETLyf01OVLIZS5u8ZPTrd7v30J03y/0UewdlRVcCeJCMFOa9bl9l2/KrjQ6vqPPz/B
BpAYVApE0p/PFVA+t2jr65979zPz0ORo0H+/+3JcdtJaNuxvX9M5aT3SyZkmsXMYpxELkskbO9cR
D5S6GshI49h+N+YQo5KNe69nIRrZsLMQ/1S874pQ7iqv/o4Cv5RoK172y5/rlR4RAqRIbS90/2SV
5WHCudIN74YrvjBB7poU0w0tNR8z/HB6UecAsi8jav7qYYi2JqnjaTrtTDet4tEQlY8TxKxsnvDP
DmtPVr8zrXkrYlsLNNBh637O711aLQfD9Pa128ag4ccfsC60DQukO/jgClwnO3l3Hjrk5M3Jneu7
V3e0R3pbfTAM7Fp1Q7/oYxeDIn0MU2NcTf20JYs381y8tneN4Oo9zu43nHZHq3yOTuG47s3wNQ2h
EadWeMJXoztoFaGbsRPr8Q7A+idqLiFsuyajRKWjult9hRYFLVQbf8ypVLvkyZxwpGgEA7u8wnEi
yevjwG6CQmeY3J7AS8uVqo/J3L81LuD5rHWuNoNcuuPIiYIcXC3gs7jCtenEDmtMmtNvMgt4MNE6
TCXOy5XW4o6IY9gm4PTzxct5zpPODbr8C5KLv4oyTkpd7DOQDy2QBylvHa8/MPIodsouYcovRkSB
89pkkwhQ3PglCtwAEvvbWqriqcly6gxShyQL8SrsG7B3HQF0xUwu7PH3g+VfwVUX+0pWu4w/BAOH
7iNueY8CB7nMVXRtrcFayQLXjacbx9IogrL01nNYczlua9Zas0MSLSYblQJYqedPD7aZHeyGUWzE
tibr1GfIgaBuIaOgCzJh0NXVnhOutGnFrp5Wg8xKyICJmdSIRsYCLt1yWeOY1VdfmOFSmCVuuqld
jFaTp+3qBprPbAKQDSPtR99HX6nWaBs6FZZMEMdxAQ61rjpJnRwnHmpdHpeyJU1THj4iyl+laYfH
KEP8Sf0HQVCaRYy/No7zY0RB+GaQTbbxy3su7N5T3lH61bts/kjH0InN7nni2qz1sJx4TdZQ45Od
rcSuFDNexnx8dhw6Q5vQ7NnxxxmDmrTh/AjGklhEbz+MWvUe1uQsujPbXkHNg+OuM697octEBEh4
fVP8FFo/b0Cr7mSJza+jf4cOwaCVsFfrpX09RHAgBkm7ZOg90JoabxFYA0IruBXnZ4rVmIHDK42V
D/2oZGNZoOjHaqpB5MVQQRMDD0+OQdA2NhQx7fxyOppiFoAvug+quHZNxlUlUzFDp5FXLtcMctuE
HtPRgN88Innlo7UxYlCqRZHzjkqj+3kYm4c+Hj/CnnpZ1XSXwS/0LXNAfCvD7LJLnzdF0nkIT4zv
5sW9EdPQEJuTdSCac6qFxspRZ/a6bFzg88pdZe9zSLc4EMTfvn9um6mB18TNLY1vSg0c7Owj7I3R
t+UGsrYPqNSY/2yXCmH8CSs3CV81ov38LbSDH7tdYMC5BUe6cNBoDRI5nogcwy8cRi6RAhIevnXG
JxoBOJwlaUo5xJR/evBh1qSLDOA1OA1cjeN4Ra0FQOvQ3FumSbObAJJSJfl70zAjJjyIjaB8wO/N
0RliHWfc8aWXak+s5rdhzkg+BacGOaBOYKvQKZWUFN43yatuar9Iahk2QNlCNL86TATZgxWl4aMo
0AarQjyAJ/jUU3ehnsohCF1KzdRghzSe0MdEHp+zp7v2NKjRpuiKc0nlhE4vyEqTrk23ACzcONK+
xvY02Yxq7aIbPhz6VPORTtNN7WnakTnvZsjm9Iebt7+IphGHTn2WxFyeIkB4d3bk343CKo+3z3p+
5oGALvtY9owhHU9rNVNQUIJz1zMMnWgmm0TLfqWqv/NU1x0GhaEnnJ1pU1jFc1VVzioSVbkb2CpO
dnEwqsE/GLkHg0UJtmx5tXElkxjUzmivlvWR2uVTmiRPQJHuulwcqBnQAdcaJsMtG7p3/0ki1eJi
Oz50swralmb5pRnK8Et/K7PXAustRzJKAccQOaolT8tBi6uRHub7lIPjincYKlISIysXwymPmIDI
CkPxaLSPZU7UK+UyMOXdS2LitYddeSUvNm9ktCsLjoYIGtHKz7hfm7P+qojnj9DDKdvUnwMblXKs
GdLpUJRrLfzQsP3oy/BZm7ZF9Ttlcjiwyq2FE72ZsYaM16AfDk+SEcKY+ggChN+2Cw6YTfJGJRSG
W7VsA6c39L2mc4XBw15vqk5jZE1f18kiz70CFu4B3nryIid86szlsjGPExmtLnyKJnfeLUHmwF0+
xXaXXVPh7QTq5aptGEyNy0uoFHl/MpVHuWdtOGdwm2+6GbVPtw9APb6bUIvOIJ3lU6pGcx8nPKe3
bxpu2z7JPAoYATvX2y3iVuth0pSMEJf7iDTZXy34WbfP5uVLDt3OTF1KbX/7Wp60oCZLI1rd7u32
tc4eOFX02eXPvxp9Z+dAxv/zQ29fM/SXSIj88W83ILsVK28ZsDpF0FpldYqE89khlDz72CNwZUgP
pPLsPmtR825Msvi53KAa2uZZb/ViH2Eg+M830K3iH+7BL/zPfvkRhuYV//ZH4OCxxFz/uxt0s/Pn
Mdwe5L+5h3++wd8fpConGpPHtFmzvNT3sTO+VaPXcLiK1TnHl4R11JCvXtt7B7IOOoMCvsvfBsuC
Y2Wbfq7la18vtlYvBWu8fNfzoyLgjRwfysFms+oNOaO+nA5FCelJqTurTyZQeksxtzO1vyu93Bqc
njW3M35VMXc14wSn8+jgSIcJHVLTKp0zRBdE0T3NtepbH9IXGxrTZ2bazPPA+L87NPyC8Y71F2Xb
NvNRL36qsedAttPEtbHCdEsLRXc32rw0nZ7QmSncmmhi3790sR6dqFpkgqG5/YuO6/RcEkxb3b7r
45i+cEkk3rrcGFW2vmtM68OXSf8iw7m/t6V4uH1GlYB5HZPkVBUd8wMpukNeWfDd3G68y1wGP3gn
SAZa8MRZm/ni7UNNarYo1IfO4eCVJZU66Q/brf1DAWUdP55sPpxxGWoMlbyiMVtXZvvft6/zy2oB
ubsZFi83M94ETsgPwb7w0DUS4EDu13/+sT7N8jpWbELBnNOMFAdYKP1Hfutho4Q+3NXdWOy9MERe
8BfjXGm8ZP0EgRZ+FXR4bQYTv1DT+HHJe7Eg5OcFJp+6uLWWY0i4gOYjiPN5z+I4LRD69Fe7IOm9
BU5fQqk3bIAQ9QKuxyCzoRwWEzSeXh+2fblA7scFd5/ageGAv88XED4OOFrTYeNHCyRfLbh8h6yo
vgD0wwWlH8n6Y4atf0te/D82e/oPuCeP5Nv/jnt6jn/91+6z+Eo+/xH5tPybP8gnTQd+TQR0yeeT
iyWiT/jvD/NJ052/PNAhkLKFDd8AXMffoU/mXzhASCFCOoAH5f8j9Mn8i5ygv4CiDHKT3Pn/Bfr0
r91wy6Oy+Q9yicHWijDhvyRqYi/3TOKND0nKdsxNEU3mguYadoth1wNbPfkML9ddA+oyptGV7MjI
HHLOxHoW+c+xNs4GG/ZowsaVUolpj3oL9Ll+0aZk2YWPn800n+Hcr3vNZocX1z8KsgqryqoJvHvM
SWb5PoK17wZUnbjxH1NaYndI/FvqJ2mRa1rgnpqA+Ll8+PuncT/QrR2iwkZgm/7c5M/tcnpf6qZe
e3Ma78ypenbN+F5WibbttjqcGjukI3BYIKXl/2Bxb/fhGH3M/qOGHeMN6d4Ys20hurYg+TmT3pZI
g5ZQ0/H2wW/N6RiP8qMZ/a90QsF4C+McL49wr6Uda9sboJfEXLhunOQneP6VKuHJae8lsgSlbDBb
i0SS6LPnsDpC2wIFnBTD3qDiPGd1RixuHGowrGRTakon8yDEuL/97+1DllsHDksac0GGPa0jk7Ur
CNB6yh/vuvpiV/l3P3hgcbCjPGCpQxkT2zgzn2CAASCW83sazZRRxRD6RIthU3AIRzbixOJWilp3
NH6W54mTt57eOa1fX3rqy00Vpg+5LRGSqnnfmuXepRqDFIzcOcuDYOzXBqrVPmOz1Q+9erATPA8M
Eqq9xVRkjkUIqLGKQXUg/boEazsrtqlHbR+9ulubfmk+q76g1gKCHSJ+ugXU+d6Yeo2nZvLuqQAi
GtWSEPSbh8QC3Jj1VCmYyyad+dYu74dsJURmPGVz+E7sRu459Nj7RNQImc5bFtsW7Rz6IQnpBmZw
XgZZhGEsipjUGIi25KDrFz8fDQY+hYXBOUZFpziW4r3fLcrfpTYgsFN0blTFj6YeBgRstXN9dbbz
on/VeByh2z6YaPoXLvO01XB9x8I2hUHdFFSeNdYBpiObNm/wqXSykTzks6+Lmktu7+yaxnr2mqo9
a6azQF799Ms04p9xwtSw0yjNBtdlH9HXmWQbL747fg1gLu/NqcZA3fWbNkakCtV92rcFpU4/HZCk
awj07MOFuegQ9jI1EEXwkI5j/Kr75aXWozWR3uzghn1CoaH22TlpsWViRbTT4Wk2PY9tR/xSFr1E
ruW4wIT/XCqgVx0aXhw5/qY3+MtKqPr70i2xRlBcj4bpviR9ku+E5eLlrbs7yrFwRuu+hY3PqRln
OGqbEQBqJaOmURrJhljZBsIpmSxJESC1fkzWuU9Q5mfPbWda7HnPFLWi4pD71Hkf4BsyDnqdCtqK
PaanobbPSAisC9/4LX0DayknFw/oxJ2YFGhF2n/6tI13ql82QWV3X3aq5D6Higt3xvCg1cf9HH5H
rnKD0MnfmHAxQDHKC5H9fJtBU6ToeHr0cLRhrHQBhIxi6wkPfWrEpFtYSOy5+GrEgydLIOcWBGiO
M3s66OQxau+GNC63kW4w58YYkit/pYO0Z/IH5YcrxbodQ4TEJN2apQ4Ms/IOns2QBW3Opd/I8IJe
hDxbqk7OVXyvaQX2tYK8lE+/Da+YHM0ZNn9c4fcpW98mfmcxrfLRpmrdf7WFwoQAv29XjihRAwdr
NpdFGUAbu8OBUK0NS+NklLp3pEP8K7iVO9mztLCOZP2LIPp7Ufr0TAtc88r5aT2ICMIkzJNJQ1KZ
Ku1urNyfGJ21IyNA2L89s9i5Y1LoJYKTi3yRePO8scGBkJnbMMGgrTN49igZ2aDCU+xSu0Qee1rp
BPCWA/absxO749VpmLrMjCKbnlidDjolKK0DfDRK0junuvidJbZzER/SpLHWZSadR8O0d4QKj3Vo
9StwKfRMgTUMiCHrFNcTedRUis2SUduqUZE8Gm78YrYp7Fg1czwn/XKUKSxn7zy4lri3m9reZqN2
7ZzoIR5aiL+Gv8dnyvHXceq7eRrOc6/VD5WjdtJH1XCkZuFRLH4NTAMrDDJOyPNfQxcghiCmgBB1
g7eLdJXT8+cIk5ixvcffVy8NG9+E8YvLXL8zH+fQT66a7u+qqZc7U+Ehdk2JC1cPj6BGxvXold7e
wFxNXidxiYqbkAxtl+ofRRC09vo1Q0UL4gyWvqIKdTDWc7Q1ZCtP+ewxgQhxl+MIO1a9GZ3hVB17
18oCzBom/KLI2ZkNJ4lyhqLmC+rmsjDaOjzjROCZArXaA7keqM6pdh+x8TgYJmJknqlnumKjdV1g
k7CpveHSA7bOdv09BIeWh3rBB4Sxws/6taV5+9EZvDNdE14tfoNb6S9uabgrzTPGQGFvGaCt3Tns
nRPP+4pyzIhdfUpT71EZtnfoLQy34xJTiRPqS03rYNoN49mUF5Vp5DwDZdttdL1pDqgeqFpy/mgA
W+yiNrMurpM+tXOOL2EEwgISaKtVuDxSu5zWlAC99EyRmb5Zry4gZaRK0axsLXpBINqrSHcunk4/
RDK0j7rdM2Os0vnCoP+YC7zDUZ6cS15ubel+6qwINAs9U1+5kq6lXuke0u6pMHyqR+/NDKX1EBcj
vh93+g3v2thC64EZxxD+bIWtdSCfum2L4TnvsUJVKddXybAWnPCl9wrx0rrGwOpYxmujIAnNe7KA
ZkxAB/lFZ7XOU38j6rY+0hT/mk3EUVO2DtuKET3q16oWefKAUVTtco8V0WjlLsLQcDEKKtxGBY6M
/YBWocy3JvV5I92x+76KS2jXXHpHWNlNNemnZGgI3jE9Ry8Ok800YfzpDFjPjHn3ta0OyjHHXdd8
2U5cb6ms/qQyzD0aZnjqtLLYeQSad96sdhYu4OON8t4vqPdRd1vEFHuOt26lvfgV8J0/JPi6gj3q
pQSDMNvZx0l59rHWZE4gmIZU00+wdDUgntLOw4VsBha7kt1Ujr96GpbGPG8gxJOyHvQyIUwEw6rT
HixpzuvbD3emHhnUK8dLZA4vmucWQY1OTBvqwrC/fUg8E1580p5RwMNttnyW458PZAlIzaqWekGr
fSwyjoOJ2y2D4jYpj93yQZ/yNcxsfpPMYCenzAtTUYQkvMweVCkd/RkWPVPO+w7s2cohlYTz7S5W
3X0BTH19+5DZ/kekmq8InlIQJ8XzPPUNrh/Cs6C5DHgeh6omk1HDt451g/Ojao4NIuiGN5HJpFDe
JQPGPscYXyFkzNuySb5uuGkQSrCKOKTns/nkd71cJxlDo8VIgW7nrIrU+2ZKeu65iHKcD0mpWAhD
y2d6PRPoBgpNOPD3wKsFEIR4baCbrCjVToghvLVpgoMEayjSLE6lpQVUxx6EBvxDt+kpDJPmC+MK
36rGH01Y0Ni99IJasaRfbKDGNTHoXTEj2Akmou3E4LFRXJho9A1AldNNyxv+VkXeFDxXyuRB3Pof
2eHglMw7ZGyRXoT0+U0G1n52VRuVFVxaoH3RIaPt7IbaR5yQVKjSuaaM6NiWEbPfadsyrdzQTDkF
TS/MQzTfNyoM7F6z1plik44+/TvvGEygm7+IvmMrOhMMZz+9G/ydUxrj1UhBKXL82FA3jqG+Ga/u
767srMCY7eempoVIs8nGAmikvbPiwYOPvCt1SyKKF5Rfinqj0QmGg/OYTeRybqGZqSYsWpfGo6f6
EZsCej3BDNJDu7Sj4zJeGkPT2tyUzvR1+weZwK1mWONFGEjpm3nQWePpue0r7QepqE+zJnQKYGgv
AX1wLkJ1kCNqrIAFf4t74BaxcYfP/VNlpL/xXR5M3e82ds3wTwfyQcKEhCDOkwJJe9u4CaPmhDHQ
KCm+ThPFPADcv28NTsAVi2FBV7CjQl7fZkd3oK1Mw0BIhUHNJD9/libgfOnCuY8KfoBkOnirmjQ7
6q1xyFAw0YK/RlNqEipJZlNn4QJwnmZMtiyjhUNAd6m/5Itsgy1YhAizVMcTKbT7+TxRb8zKdEZ0
adfOBG9nluO4s+m0Xd4rIXCxwsju2N1S6zf8XJ6oGyFo+dXZN+7phPH+VPJ2UqNNmfoeFfVecOvv
HQuBbI/any+v3gFn2oYAsGw/q5Hz1mwuX1wKiZfwH1DMr850dvo8tat6omKTLsU2CA0aA5coHnTy
7dwQPyIX29EXAviSyF7syaCxW5psAVBOmM1Sa5Ac53jbSC37lD7N5qbJ1FoWGuQH8Wo1rJEgA3lv
yXzbWc4dNU1V4OJaavQC+kE/tOuw8D67hfpi4iTE5TSeZZn+LvmVbzdmPvEwOffUUKdrrUvdIN9U
hWvvQzrjoinOT1i4RGox2cAMXdR7LLHszfBLLOW/5DsB27rd4tqrsPXwjNOt9zvtETqj7pliid8c
CKZNXr4Z+D4PlNMna5poj23/aon2ULjW32gw/696/UfVC+7N/6567T6/qvKfBC9u/reCOOsvWxgm
WVha03XWLICYf/Qu7y8Hxozr27CthS3cRWn6G+McjrkB8oaBLXgXjmEGd/c3xrlm/rXIX8A/PbZv
5tIx93/Ru0zL/mcSC2RItuEu+qun43K0XedfiJ3TDMMJaP5GnxxiXUyIKaRaS8Ps78ZDN/bZae6e
jdEfzi19Yasxzu/J2JBurhyC8zW5HJx5M4seg8ECz5s2iaMx99WTil22lGkwxYAka9pROGd8qNqk
RsNi0WjMgjYDVfcbP7QpUiM2txftz2Io3t20ZTLt44XUBqyenTpWvme+5y4Rl45Khq1vhOO2KRlZ
l27jnmB+zEx3hm9yMAnef4ofyLgFapLjxcwll00Lp3PFUDJUwyXJCn+T++PWr2s3mGVExKcZsCNO
1T1vGWMbxfZ433fipUkiSRJ6LE/aXJhB4wh4h0o3wUwQaZENAOPcqn7XTMgiV9xNwtPuMrQLaBep
c8ji/n7yGUSayqC3zfHXzTxXuwFzPBVyj5nVPqUmanYpmBhloSmCAaUb1+tEhaafvdUEVIYpudrL
Gm1E1qtpvxHtzg5DbwDzxbA6LWG6WGPc1Tjd3um89I4utJ0yc/NSN3i+LOACOFVxEeStdcKj+piz
8XvuaC9l3OyMW+Aw/DtjeJwobeP5kCCOyFIoT7yPAJcID9LJmeAk83BIKhNhs/GMattFXfas2/z+
JY14Z7aU1mNXPLeRdmRMtsqHGhN0Qze7VGl+safoM5vin25mC4r7wjsfmY1aLDpmYugCjJrzt9ir
xNmkpxNHElbA7GC4TBRGi5SCHxczjgM33TpMkDd6S4/L1Feb1s5JN3qdg5MbJOQAMudnVbTiq2sP
ES7ZI/0W/WZUKt1MGv12OiAzy6jfEmuxImOaaDJd0AnCWNiXB3DUn1HhruemdV973q1b+lhp3wQW
wcuzeBmKBDRppOoVol29Z+bnQ6lA5Zh6EmQKtzYoO6qmBY4FDku8MnCmCHpPADHQLiOU+mXVQj9m
g32PjnssXUhfc8/v17G/wd8TpXvb4HQKOdumKnU79rRI+fCQiJcYga0rzvhmtUlCPTmDWg4KpffP
QPqjJ50tt2ek8xPcOqwRIOd0H1UoN++lKK6Mj3/49YYFJSEvMHoAm3tOQG58X6aRA8vfEJvUqk/S
TOInIh3xkxbbHRaInr0tZXTrWEYVB6vS3+vj2ZNQMdqWHPYUY2gkE/9MSlJx5racvTUXyTOmoyM7
1xlwvLUpCtrsZCp+amzer3UJMmF+7AflE7R7c5zoolpFuNp2wFiXPTHPcih3VcrOTLMPdCraW6cE
Z93hGiMKIYN5+q7q5NuZtG4/mMeWEeHKwVZMS658mXrbPWatAENTA8Bry4eZ0BHOwOE+CT24KKY9
rS37gUO2OmiNvS9tmuZod59XTYqlsCfZhuppdKx+ZJpwfoIMyIGniD5QhsbLLhPzEd9huKm77tJi
NwmGaWBQNvsXrDr4Hcmpbdsej8BEQPAINoOHF81yq2WPgzKjyxRF+0RZHtgKHBe2mN3DgD0+xPu6
SgjRr/FE/dJE8Xugpema5O6HkKST0wzncreIdiXvxk3ste9mZZmnXOrgomhlk9ovNyvxKrBXI+gz
7GpDxbQPDw9QqYvTROqs8sEcqD5/RQBmFtjWHa+TtUiT6hlhdpXChqgS33rt2blu6oWqgRWNFm9F
WURhV6duLhREpsXZac/nqGsvFqvgg2fXRNJtZIfIpAZsciaKjIBcsaMmOVad3LqKt1MSjqR+9ftU
d/SgssWhccJfJSlxz8WHpqQhd9PYvE1eC663qb7LijTQpHGpaDvrCL66Yt8EvtzFgVRZif0A096Y
2uQEVzUZIHLYWdZyp2zxkuJNeHb6I0/S1QjnJdB1Kh9Zad2gKoEp6efQqJ3tfxN1XkuRM80WfSJF
SCrZ2/be0MAANwpgGHlfMqWnP0v8J+K76RiYGWgjVWVl7r32KEMN5E6WIkjzg5XCqMazP00wSc0+
5+TXDasIhZlXNNlhzL0eGb9E2d9E11y2F0snZkBjyQU/Y9s5rkceInRzHm67Nf6OB28Ox3BvHtcI
jB9gQ+c//n4dd4YLkmMi9F5zmJNH8l3l2yS2/zVNfzdUheIeKiyRhv43sYubDoGo1Ju/XRGpW6Rj
uNIb3WcGZWIBkvHBsTBxAXN97gDHrKwcpIU7AVCZjonWUscrZi6gSeIF+2bCZe59stvyglgxj06r
6Jj4yQGxOoMNgM87T4I86z3tr077HNmaTQIrcarAy8xvYShxhXVf7phm/ERmDdDLRqxTyMcU5PZ7
F8aPsdWmZWA79kmWQPD0kMBQPPnrsCp2gD+8Q5+iLnHMAXKTHf1UpTZturRUK2/Q+Ljomu/7ljyy
KRwZljSN2LWleA2djhzPNNmDACMHa9S7La1pY+FJnD2FAzoxVdap8N194BM6GaVI8xEEIyNg6xoR
xuJSC5zDQMM8DXn32tr453XOvpA1QoZ+H+gAcmzR6PtQE5uhYHAgiGhe5I2DdrMtKOib9oyy+71s
2+NkE9hHZxijZlb36zm+OmC813J4KwvrpBicmUGvHqZXXSwzxpomQXn5DDlXqZYPjzSo7thLjAcY
H4oiunv1mI7LoJ+SHUb0bWVzk0W9ccwywDI0WstD4Ymlhhdz63SdYH5k1PQsx27hDYW2DpJ3d6zy
hakb8Q7rGBY3VaBSwWyxdTVYBPxWG48jYg5Pg7JjeyOpIuXQbE1P7mRcMV/HYnLrNdbAub8dQ8O5
TnU9bjXdPvsZSoh5pMmMc+TvVLAxrXpcT2QZ0N5cGRkQZ6Iv6Qyn5j6Ae7iiw2Esgy6s6VEgdSjM
9BzIBgKDi0W64RDDwi1Pvj68ujVExQBbdhKSURkpNCVeqCAZjd0jhaPBoJi9rwYEIn01HMycDo7t
ooCtxd8BnxoHJzqpylKwtfNdFjGx6VvPuIX0R6fBXTZgSBZZi4wVzN2wxPmbr3RaeDVVSOA2+WaY
Wn2lm+USh65r9sW2kR0/kCPuSZ8f/OwpHSN5CArzXlXd3mayVATJeFPO9OyiY9iUU4WtJh4ZCmEG
zvuY/UqzZ+h1dqEZ79+9ZKdN4sNP9ZL107gXmvhBtY1iRG+BXjeMer0pPMYB24II3WVJ+UaGmwf4
Nky2GSwVjYDLjwQfwHqMUezJ1GdbsMxzjnpz3fRlAq+JK90RamcNdLLsuNPXbZWpDe/4wUFm/W5N
UbsaPTtb1RKYHqvtIdBrewOdTisIA3FFdq8100PRqJ8SsC0vLeusVVo7kQ3Wd1r+45QTX/SAXFhH
TWe9Vi9F08cI7+txoyf0BVpEwGYT7oO49DfkujPONophb7OaBi0JZVOf17cMuc4sJu9MFl3d7cUL
kx8zJd7Ooq0DWD2oH8rvXquprF9ar9iIScZnIzXrQ7Nksn6MS+R7Ii0bxkn6t4FA3cs1BHQj71zf
Iid1pZwnR027sTXkKik34iCmPwwZ/8YjKdd1j1+NJ7YszealyIYzdvh2kRgU4KU2PPQgLw8xGHoH
8tvCpotL1o27DaQxklcKnUBk2Xff2BN5KnsflQr3k9vdkN59NWl6dGEnMqzGGROIGCmv7V0bh+6d
eyOKwFyMVXlVXobzoEagO9IiruP0pahD3qzcpMeXMHDyCgyXg6fvXYyrhebLc5qQOzr5c6aMRc+M
mWe1lqpDBFlUGeZGC9mVxnpnlIZ1xqovwc2E8EJQGkjC+eihsP+6AL5k2706mv9tJgIvlfmgiQ8S
wUDwlMASGBEltJp6Q9g8bdHwqa3hjcbbzPQNZCBYCvEYVk58mTr+m+OlzSae7CuLO5jFTF/DTlbn
Lqz2ihob3lbwBZDnvSCQ0XHsmavXcrKhJvdLzlBBAQEUv5BGNCsrNGWY2nViM7LpYs5JBJ9AXLpL
wVhyoD2HPRZfeNdXe620X2uneiK0WnzHfXQLB5Iv7blh56T6xQP/ZgTkmzj1u9R8opuhKdw1o39v
mip7F0U1rXXbm5Y+Uy+WZRjtMEdeQGrfHWWCe3B6sbI7ZxmFudhOU/NqVrZ2aQbmN9Q6PW56cG5m
jY8yudLNd3ajxlroIXIkStrPmWGNB2HUWEoQTa1RB+BprU+idOylHzXE7hX62ScfoDGYBaNLRRQ9
oMCnBB49FiMnK96DckMDIT1HefRqlRyWRz7o1RSS80uiATHmOpgzBW3Bs4vpkg3utUqdP6bjTZde
6CNpMyFAqFqdcKBpu9pvrVX8lIkJbXFYf7Zd0+PISZ+HXmJtwfVj4Fxex17lXdpU/LGyeAPBS6zS
ejZoRBExFVl3NZpcHrSun0Cvjp9IMI5NjaHJsWS5stk6NGdsz0k5TftWqXNkphXoHkhs5F6sUwgE
48DAt7dOmE71DdL3Vwp3HIXIB07ebEdOIitZqhSPm0f2K9jGyV0HdOOwIaAp6NJ4YwfVu+YH/R0d
p0lu2gV+EMGpKjyLaoaYTLFidfQmeoWt4V38sZU0paP92NcIjudvQR4JlrTx0F4wED0a8wO+JYiy
fnsumJZOwUYaUMCskIZyFdA19icVbwcPHHyLNmgT5rTgXJl/eUKaR84f5r3B5LmyQ8avcaAvrVGr
zuh957GG0dPWNrjvgkA/KuWhjsvRSOeSwrobjXvVL2XhTAerHJayZ0KS6PKM2Fvs8+iRi9w8wT74
M0LS0d0ZXkmkxQ4PLNYDvz/pQ8a6h3jZMgr1ItX4EUpEcYQONPvGRofsRzA3NMrgCG7scsiwS0EB
xJ+dJslBpd69DPD72wFNibJ4bhPmH+Liu1wccAlxZUx5D27dag85m14mvH9W2gKhruEbZKwLi6bl
nGs3pbWV+NFQH0AbtRk0JjaMJ/PHaQx9pyfuM1Rvefh9MPrgVg35XcR3uyeZmR5JR9eZwnMAT1fU
0b0y14j6aKpIL77qToGEA7oMo0nsidCJJGNirOxpRNPDKLV8Zfatu82MhkU3nl5MLuQNtpgJ/wEy
X+tmt6p80hJQzF3OUNioahAFrg1Oae4W9SAp1aQtLZr4iyoWyKbNQKwmK/s04TsWTuM/9WH7z6jI
1gkiKtRs5LlGJb1gEI0MByvFjE07GB3h56av/zh++uk1PRaFZMpOVYgP2PBfeBOmjVHwb0SiOXd7
tF/bajL2FpcBn1yoqmNh4mtozLRc6irO9kEZrEGmGjuF8WPjkkati7uaaux3c463bpVP0BtIEx3x
ZyAatRvutLzSX2ZPddkYLD5gNldxYB2nYPjhuRfbGE9tg92DmVG1b0VNkrUizDWo6eON4ck3jezR
GNhTEmdZ99637P333GYmlOCPYKaeH+16YozMJJfGTFjs7BhaYNWHVzM7EiAwG9xiSu3eO4uAI0zj
R5+a5b9W43wMRL68HrWrp8oLhRko0IhRIlSvtZflVxUZV9dAfVAeyprZTeFS50+C9Sae3njO0Orl
+LDy3mISk30XcvhCJhPUlIOJSt9cL5dopJ5dTyvB1vM5mk1SoKbDOqGc4eRHoNTCqmEkPvizys69
pnioGY6hLeXT3rRCS8mTdYtt3iE6IoeXxjphcz3HV9ogxshH5+BfO9rqD3zTLM45SfTtcX5WBP34
INdAhZf9BZn3bmiAycgof2FAmWzcRvgHhiWHuBn+iTRI/4UmEn8cZQM25SDDk9gb/SKM0LHXCAlm
+fMhEt4ykg37PkaHOHfOVTXUm7TBm2rWF43CDR7vwp/zeCLtJ26kR2NG8xhIBbdWs+177Yq1H5fI
kvR/rlT/2FVLprocHop2Xm9xIPXO9CLL6db5k77WrAH3EIc79ri1nUbcvDNfZ2Ca2aP80NuY9i6a
krwa412QOx8W9pwddXEZGsYft3S3if4EmGfad7EkmRa63BEyzKbH3oWzajCu+KU/2+yhq5fYq9eV
gXnGEpB7GBiuRF/fsYq+FK5sbqEkPiDDk7Dok/GYdIl2imP7MJryEZFd3FWmdhfWGrNpxbJNmnbp
Yz9xSSlacfzunb6FdAsxDfpqmDBBLSwnpa0GwqGO+2PjdsE6hoXEWa27NgidO0t36FhKyF6duWli
61p45tyXWNFKwI0RZX+1hPufe1wuplHDG6YFR1eD9OYwo54jP+P1CMmNMEpC4Ecf9O+cq2M/MMGh
yGx4R9txP46EPFpRyPyXmHi0ZcZaH++9jazL7tuNUo7+5DXGcerUjS5AtiqE/icEL8aks3oxhvYt
meqfADXZVNKjd8z2I0fdoaztiIHkX5AUu1EP1pZsyCYfZwd9EZAwU9u4JhOLOZ0vD5nRvdMwWMRk
EaWiT/a5j43IM4z3IDSONTAofDFvKLa6RTmlsN2ahsIWdlzCZpgUA04+PX8ko7prkXvVC34dmS7L
qcVaKsFzEpBSGqiJ6ESRLzRtR50Fouuxn9kpDOiMxk5ZsEX5yhJrnL/LNoYijij4Mze7mcH3Uf7k
km6NH7ZvMDQ4MXZnaY5yHYT8w6nLNpPuv8tgrDkEQ+ez8LK5fnoPbXNXGHoCHJBGbDV4/9q2ApyQ
Jksr8y993f1MIFxXnUakBefoqz+ZLxpCjr1UX7aOrZazoIs7z3+jkXPICVtv9L7fu4oXbkcOklQF
NzFBkk6c4nVQ5GdUnKsWmv4VDdZ7l+PalN47aiqeAyGlY259B2nEklXw/yp1irRbk2Tx2tYoH2TQ
PYVdw/0VPOtN42wm2kqOrikkg9E5zMbugmnslYvDZGUO7kGjv5PEwM2ZE/Xo9OC70EVgg9/apX9I
My6S3levsU4tixBpBpVj/Mexm41Lt/ZJjpmqJxlbu2yYFpE2LrtWJzGJnljRwVyzu5sdY/BWREYB
WPsk9h4+TTotWLP/AeYrFvAyqT5kyvTUqBmLfMbdtMfY+9Ja5RuDr3Pl8XcBN9EiN2hVcmN/WBn6
nzDhoKBKuttGPnetYizhVN2uG1+Djh2UEOw9UD13Aco+qYL7r9Yo6qYVXAyXU3s/40o1d64igw+b
UTNduIdWjrR2+xM9GEmlQzO1Cl+sbPzB6kep3LH900TaJ1LeFEB50fCNXDBtCAZnqVm8OYZhoouJ
mCcjEsVgZn22A5Lj+gkdbbrS0uKttJrPmktgTbEMssM3Dl1Y/PFH+weAINbafLzpVNlrm6xymHMr
e8z+WUl2oHnZXKbwHDr1zZh/MWJPmjgNv6bWEQSkIQQmnfF69w1dcDekyQ5p4JlR8ypF5tyP2c4p
rGTTNNAfTXmLqSfS9AP/yiE3zI0qOCly3d6ETqHHfBpoAX0LHMAgIHjVNB96FySSkRLrNvWnIlav
5Tidkiy9sp2+Rq7CthVw9i/wj6iHrom7Zc8EiRKH8Kj+GdmPoeDoCCM/OJkBXIky20zlH8gLGxiU
fKQaYnYYHHxu6D0CZKcVQQtDxzVuhQMrDsz90KIDF4/WOfdy5lflHaENkd0SwVgG6IXA2y2nAmOh
1cMj6vJ9Frl00LK3apTuwqmLF89kfwNYePCHJlm7v4JEAaGOz9cYbGIg7HyXmNmLZ61yCoC0mplH
MtszM/1Wqi0wrEJTi1C7xL3xCsfEWhQDjVQ6RsrXg03X91Sfsc6HDUeLob62jtG4855l+J8b+6to
6Uwk6ZMWQrCXjE+JHkCZLuj19Fp6GET05MFtirqUyIdBfzhQdEiNYyJPHZPEJtyK1TRar06FFNxP
XxyLPhXe0Afy8jcpukfookDNurkhicelZVWseLlO2H0J0s9k0H/5WXNSGvoRz4Ym1rsTrpuWwGkA
LrpOvp3vzQri5WRi9zW6k6NgQVX4ohP3riLyVbPir/snltpr0Bg3ZaKZxanA3K10VzWzBOyLRy65
Y4QPk8ID7kxOUq1Tdn9pJp2MDFEG0ZyjuuXye6rQO/SMYIsYgzl3OWEwd3iqH7W0fvoCFiEQlEVj
790K62ebsKuIvN07CF6KgprRZlgBTX+Xh3IZDB7HFjt9UR1h9XrwjOjnZJHzAj5unogi4ZmXHJBK
315mfmZESiz79GAj7VvUUf3IRAepkrFxGkfLIiz3sq22xkDA4Kjhh9SUfNM77ztkQuhlt94ZzMXU
cz4YKhCTZrLyuPlaWz660l+5OWI1P3UXuvJPZpveCOoVaK0Z9TUufkWiK1Zt37+Kzv3Ji/6R9vmL
cnbURcSBtKtEqhOHOk32uMYidr+CUPoAdnmBNrmAYNX6xmuZDQ8hgmfTaJHDwS4Ioxdp5jvdr95G
owRFNpULT3mH+R9Xsf8TeNqzcBGFJKCk8iA7aU1wNyogjWZ8jarwiw7LI/CACNtD9lOFfNbMymMu
bLKwiwmFXA45D6WviP2T1+Zb19pJ1NbLmYlJhaJxBTJM5mgY+wuAJ0BMbXQ/ket84zXYC59yW0BW
VT4dIwSGWwgQlAAyANk49LjWs+mWTs+xSG8VlM5FAdFtQXZbTZcguSroLYuY2ri2mHHqW8PyvtHp
gseCj4TUVb3W4DJdnAV+vAfl9hI67p++svbl3MPO0pcymaFM2FlzgTVQjRXmGrwedvGRB9QuUcm5
SeIa4eR7S2r1mKSxsjg3tbpJSAqZFZFn7dh/q4WdcKXKWh4Z191EmZc0+C6SAYXutrd4sL9B9RXr
sYAU0ZPK2XYLM0Z158G+GAdCAN4dm6fsjnlEI898TXwc5IZ/7hwfdgTFyVDFK9Qf9Yawwz3KAYkV
TiMUxCzlUnG2nHscjkc+Rh2yUiVoWKVMnqcgPYEB3mmeBPbJjCJz3pgpvhV9+0bxLLdxGexVw1Ub
ECMzaXejFjgSWt752gg3dE/XojLBJMUsBkzG3sIPAbkFlGO148hEviT3V+DM4oPsnx51X2XBhGjy
zt7wPhTOSQrVAZ2DbMuo9mDN/A8aapzL9pGNHoJz7alKmgvNg3NY2ufC+E6M2eDcgXvrjoUQR5UU
G06gexRmYJ/0q4rbW1YEIeseZiaZHKpC4d8FtBSpH3d6SqvyKNp+Y6O/VK6/DmkxFyEeDHfo70Uu
AVeKCTmoEf3VxuaQ1NoV2iPPpPmgvcZiEYUvLU3Lqq+2XWVYqylAy63o9dIZwSr5EuQDJB1A7UVG
4dvJ7jHHoi2LQK2DuXgOi32QvQ8Jwq4h/nKN+B/ysUfpMm2ACEipzHjUrUxsiTr4e3uWB2c1pUy5
sFowdgPTQu70MEgPDYzPpBtOWAx3yqpvRA2cZs1ssE87+zYmFCd5+AIAZRuI8MljDkhjk858H9Bb
IsQUZfmSScila+MvpKvfYG1ndOO5Kor+NJoljhirvYH917dYs3J8W9bZcOQPNNZjozvn3oU2gYmM
IWLPWGfFnOnEx/DI8jShBTt8mFl5YmoHG5qfNTp/mMU9h9lxnLRPWrvIIIaJUG556+hyl331VsyL
jHDUVkHnATDz1ET0vYgjNaf0yhjnVWe9mxQge5DaK5QYH0ow0ZHDYerBYJRl8O76+M2dYDegyln4
yjmjev7GwoYyczjGcSq2dQOopM7fqRIR0cErXFQV5Yrmaf7SKLqJJtKmpUEbFv5KKeSvLp77UKBQ
EP0bpXqN5cNd9YH9adVoWq1h1yl+4iRYD+PwpGE3bv5Wyrh3dnqFVfRpZMGnN0W0Z+NZ/EN7vxp2
nh9DMMWNv6LhvIXOtHJs1qwakGDTadVSN9uNz/1N3vVPFwb/MowUmj07izOvYYWOQdn5Z5BVE4Eq
EDtCXFsGJ6vepS8kqnHnWPaf0P6iNfbKUC1b6FAtVkX3F0jspuAadscYlrrVb13FVDAOos2kGk5D
fYbRfbxZnVr2edXTaxl3mkM/0e9wosfufDSKyUMZXEoZ7242GXEFbFqqwCtmVw/81w0QCjLNvWod
dR2UbcfoYNIy/rDNqMR4AmEbJO+W1v+lt21BLJVLbZ6BmxFFzFIHTZBMOQjrGdV51XBa0AZz6xas
iyWegaWLOvIysSiNdozLBI5FAZ1phaip34KH/hqIJbmaf0ezbTkQNxYoB+8QKD9aZuRkbKtySw/t
Mydqk6a0xQBrGbQmDpwhoYmWH+jTf1ddXqyTxiVp1xY7hT54rNCu1P4/OmfpYsgR1hjaAChYd+bW
7K9swiPpIguB2IHhS33Exmi16ARAdy+SY+5otH+IlAH5/2UHNHLsun8enO6WIxVY4hxhW6twetIG
AOKlQgaBGshUZ22r5Epd2C9yBousIoWbvTmGvYV1Jp1CX0LCgYFkgN+Tt0g4P2UC4UPIEbgowh1M
J8iU1GJM5os8Y8s9mUNxLMADLEzSZrJ6WoVxcqtjc0PCyDaUATWPvsXPNi3tspwWYii3fUWhaCp/
8W48NSE9JlxC+XSyWus82MOfLKZID2LOZuhOEhwL3OgBep+poKPAmO6O5ejJZ7hv5bJZ/PEnuiCO
Aa5PdLfRA/3HGYpsY5pbOnMnD+Fu0uIYmGBUhU7MVk/E+v+KGjKN32qvfypS+C4l1RxeK9bfVq1b
ExLxKzkMp8KYHjpt93H2xtHUWpli5UWUcdSF+6K3vueQAztg44zLGtNlf9PxBJM2q7+bg/oo5K/p
gJFdNl1jIX+CXLz6JQoXXq3pk1jZmn+MeNogU7Y3/dg1K6TBVXchyoZpe5ljKuJ21yF9MMnbutIl
NkZpzwVkVi+3P2JPiW1uz7IUDhpgQ9G8/CGH5BV8DLEjZfpE5xjum9igI/E3v+ufhj4PmwHcPnmT
Ye6sKFCw7U1iOVhDumqCFKdUs+zQiNt2/c+iDKU8bo80i/gAJvlAz+JO/UHR3gh72GNgEmEd4g7t
8SNVafBZafOZwW7vqRIfGAONfZsw80HKizBFY6Q21zuCSmjy7J+mDp5S8e1SHi09SsVF5he7LlAo
L81/Qpn9sulVvGK2yObcs48JRAc0r17rrEd+aJbuQqbVQTeHbVxN75mPyy/PELKgONAbYGNAjh4E
bu/NfCFFTa59GWzimmMYzExO7GjlWsWpm76/AHGzmv9fweBjgbGf7L4ExUoKGcYDjD0fbwYqW9qJ
a0IUKRyq4Dtq6o/SnvDUcugqnanb8QQhdAf2tiH9zy+ImPRjg7XLcvolfqK8PcioxZnse117+P0a
7+3JpnumCs7Ult++URFbmNmIdV6UZjTsB85yduyOIDFNHacEtCdhKrBN2nCCzUbJA3fskKVyOhgp
m7ohDjmdYOq2mYA8f7sIdWvfx2/gG+BZO8wofHJyDqKlIGHTj5Bw1JwZ9NmOElsJSpVItmtkZZ9a
6Ltr6ea+jjS26A6+nSOidMSbAiW1NAaIYYZpA5jss+3A8en3Ff0+JD0hcX2a/JBSr+9aw1y780v+
76FU4v+/RCJIZ7h0PNx7A/HWoa0f+hnTCaByaSnM08788Psn0bAqDSW0Y9LE7N6qDkES1Xj6+urw
35cZO2PUkixF/YsJb/CeiQ9JyQBEhR+lFNEzYxfoRLyp9O7VbZOtLWB8pi2zyEAij19wZD5EOR6D
bFJgWNvxG3c8s2ja30t3ugcTxTrTyMH1tp0iNmB2MCWCgf7vw39fWrqe7Aw35tjW0XEbYgA2bQfp
j5na7Pep5Vw5hLL6GDhYrH+/l9gpdczvX/z+cbqMEzTE379DIYu9aX7478vYtbl9BvlQpfr0W2Jy
02zYRrNrPq+54v73J8/hQDc2DS7MDJ5EZ/z9n8/qP9+VNb8IvJ/08SWBCzW1NszUhEYZWt3cCtYq
95YWZpWNiqwfO6dLVBrp1R59ah9zLA/N/ODEVXkwo0sBENbOmHeZKFch5xuDd8ARQj8YzBSE73oZ
2+VunOKvINO/J8jtMDjHN6kF2MlsIipG9LRlBA7LnTghSdaOGPEYNIDoNeybpzQSCbiq/CuYmlMT
NsRnyEPetidy7X6MvmsOhvTW2ZAOF2gHm/AHqNzsT2t9fjENsTDm07eJtcorh/FFwbfrMaHln2/J
LipuY2qgs26Qz1nkwpJa9aXTIFn6DchJTEXMrBxydSQaEC859r4unhmZ9sv9CPx8oxF8uPBaukbF
UK87M2iJCJsIK7cMn3s/qneSBqNXDXuvLxgKtF17ZXAJIcWeGG6BCje0q+lZ1XvpaxsyNXMC02j+
lN5QE1wypjdz6A6jrTZa02IeZihHFgWKBy0K1wE0F6S9IOw7zRF4q9lJSELRds3EFL7NM9opHh8B
gkHHLx3UOOpPJ5r81NrUWm4cY9MU1hIwjU6j+i3IYuvC1t4hMO66de5qxQVWVhKMyQiYNMvWpjTJ
Pqn0Z0S1VK7iPjQYtH59TByQ1d775r5QojkRqdEuc6JS1w1LNYfx4ovmIKOxiQluVDbVMUbrV2ea
2KdFaJw009q745hzDpbDpkq9U5hiElbw0//mgoopast8YwRJvQ5b/b0RinlABVZGz0zOjePVLSXt
TMoL9hD33nqpdRHJ3Few3OHZ0aiTxgYLYWXotEQsvq+19t++GWkgE7iwqkPkIm5Sf3BDbOtRvpIA
i7V1Nn3VxbSz4SU/EGJ2a2EvAXqZRwRCRN7Ze81MvIcYOQQGIwGjPhEB7tTUK8XYcF9mvGTNYeCS
avBj8hY6L9bVuTWKmIrkuQtEz21IzqXd69bJ7ro9mS32DcEqVuxe6/ZuiuxudLaeVA7dkBDr35T5
pwJlGoNwelKGE0WLSjO/sxZcRTrQmpy05FhOzHFClFQ0zEPz3lUTtm433TahCjdNy79wGLwuykE1
d72x9mRDFNfRxAWrMY3j3J0eAD/Yz6S3l+tewG+Yc2IXkYrKSzzbu4xIjzaBEcRHB9SiRtjxpUiS
W5dGb7/XBEQeD9+1xNsfTfciQ+6cjGX+bOTpK/RjG6F71mIoZAImtPjbGOP6HbrEoU7z+hrmmTg4
lQNTJE1JS0lMq12FCBs2wPCdjTZIPkkz/tAG64uBXbIsLAhfbTdmfB7ZjoUDsfIgytXvBdaX/rGa
XyjkK2BxVoMCGuEmG4KAjBw6B80uPIwIoXHtNI2ej47MrmJYXzZQhjoiYs64l0pKDLGxIxP5QlK+
arLbtHOY428AkjlbHDtGqacih47XqvApzcKRNSTudyYA4qUq/WCTtUm+LTQI7HWciBfZZgUNmk7t
8MwYz79PNpj1GeREgLnDVjHfXYHJdlJzVCvL0NtLJD97EPLtX89JqKpdfL19aVs0UHRnYRf4F7Ny
OKKk1s5DYb14ueNglOCrhFjxvYjbS9nKmPSfxF3bMY34KvC9k9u6/sIxs/TUjv2t9sXRjflOaFjY
S/22Wf3+ykF06IVqwmNYuMeNG3Nsb6PWxGDZ0R2Q4B3sxr82cmwRVXBeoDtZHn8fDKRT//shE/34
dZZNAZadZN+bMJEMCF0U3kZ9MoKKStDrnjGZhCS0yrVfu9SdjLhfhxIovKed+8kKjyofuRoG7ARp
PKBDVEZ0UDWphMz/lqLwqyezjz8Vi9ucP5l2Y3lJOhdooUDTMHjtUxW9jVUcn5CzEw5lLX8ttWFQ
IxscG8QRnjiJQeknHDgb6IniVNpUxgoO7HkK6JgUA3x2Md+M7UR/kC3lMEYeh6qWbIUm952VKvQb
nrmlKR1WMlZqglGti50266aVHiBwf4OnqX1iSP/a1kEEHJagPq8Pvxk3Tic+IRLxeNxOdIH3vxlr
cUPYHowQzk2/i5gfWucIycCf9O6aJuiatuiWtkbmpVWgwIsb+pCj+olKqdZOrjjxxru20yO6BOI7
MYGW5Eoy3M+aakWr0zha0qhWWZOwIhjjyBvcc+gYo83vt8iL8W/eVLyKKD8HsR/tupgy3Ral2NuD
H2/bNktWZlqXl47NoMuIb+OF/cimv+aJaO9hSJfx98UXdr83TLbUvpqeEN/FF6HLVUb4qJHo9Us3
VP86dP1mo3AqjiH20yLEPmCQVzuk9mb0XXPR9zJCicFxyFJ5tXRdHKepwuqhygLfLwxqSCnWu26T
xNsF7cVAYLYYMIFe+0F8+4bV7/06969m39PjtdF6zjIqfF6rOLuGpSe/2zkTVomsfkRtnm9HJX8i
BIQI8Aj9quq625pVRx0S0YaETipeOswHjmSEGMkyutVZi5YpgLZg9ao9j0o8RlwSYZaqN9GqeCM0
3dqiu6XyscJXjfS3OkyHG3Grz+TUmxugyvIEQMbf/b7/zugLKlpON3PKmK+44X+3Xi/Js01vje7O
kqgVO99+6LKeroVReicz5D/5kt+mUtvZxWIuhBAv3wVw70MgCOq0xLSO4C48EH1evCx1v1tX+1tt
/4+9M1luXMuy7K+kxbjwDMAFcIG0ihqQBHtKVOtyTWByuYS+by6AT6tp/Vgt8IVFRUZaVlbNc/LM
mycXReI255y918YZl76FA1lhVQfPb2gS/LHEId4PyJkMmGh7pTn1NpmXGhjNMMRoOmKG4Rx4bujD
gi7HFkTJqgc8IWyPw2lCw7nq7engOCp9QEGDUGYxsnYIqGn5RkdrZuV0mYzwmHvDnc517cwGnh7j
2v24/a6B5AkxIiwuSnbHXlSxXxszBlVlymvS6i0nHRx35YQfhaWbHxO/UIR63H4RagzKrUzTubnM
W0Tt3RuNg26rWoTsnJCFX9QBFdIAx+3//ApKzJnHegDoE6q9JkvzEuhTsYVHLPwAeiX9JPDTGXTV
4yjleImTjBFWDW6rlHG/d4QVb1Nkd/txfDZRIEC/YgATiwjIW978KJzyQ1KmNp1tPDsDdNtbQala
vUEVjIthnsyc56f6Tny9zoLHJrctGuD2cBxVCaZC5q+2ywRgZtDV62b8RqYWenNmeRrCzKaEGxsU
obZtUyarU62bPi2d/g4MSbQ3OgwJhT5GwRoJPf7vMvtSKdMw8s51hHb8KtSHH6VN72Ieq25ns6GR
193tilp5G6C0mCSXMyRhtbF8wbogbaI17nbpDiA7quJyW6Aqugtc/C4NDN1fwGXOM7F/r4bVSzJB
rX2sj0RVZcP0LuRZrzr1M/Iy8FIVmXmzl74DZu1fmU08amp03hdOHs7sHw2k2ld6WgREafUHmYj5
NgYMfj/Caljjt8w/tRhhmiW5aifaS5PR8kH1PNyZ+CMcJ+2PuV3rPkIo510p+uth/grf8FLqWACt
pKrOrumG1xTLKLMs13gMp7Rk15/8vu+Mz0nLOE3gBIWoGt/65R6HiOGB6cA7Thno3c1kPCFZijZa
iPZ64tJ8Cpe/iCF1HhodDCPUiWE72zqVLeqP1UB8NKyF4Sly6QrQY7AwhwX3VksrLCB+15/iSlLW
GOLE5b/Y0MVPdlNpfDiGn+mm8Twgt/XIUN3e1gotVjDI1D/OQg0eRAxZpuSGMWjujzgd2we7FT8R
GEbvxVork+GtizEfhaCVQmiob81oSXxsltyXFgjNwIwviIzfndZ0ftuCR6fJvJ9ROP6cTcJ9m1Ld
M5/S98U8Fgeh69rW7pka0M2ofFtXxdMQoEsER6VxSgbhTlOcHoAjMCnU2nkuLJrTaaGeySgz6UkX
Lgkf+rtLKbGrTeT1Y9nHmzYgIMoJEkEbJqy3zUi8nxk1P9AliY2WB+jwOMPWRYwfgdP1KXTjS2y1
8+7PI4zT4+TYl16Hzln15QctQYhVopv2vW14tBIb5+LQ6NnVyIl5xArfgFD2kxHCQyrVyIemCJ0J
yTswFJ+cnSnt+F98xi8SULv/zKm++Lf/Y6f641f1v/7nryz+/PgX5oJxwS+Kf4NqXL78b6hGx8WG
LiwTGKPpOa78u3Ndk+Yfui4s13GE4AlkU/27dd3w/vD4Ko9VInTDhNj4d+u6If+wLcv2sKEubnOU
Lv8/znXDkQuKcWnBl8Xh91//YtsO/76rkwjqmbo0DQ/KZPX58RgXYfvXvxj/TROtHQ91rnxp9DXs
v/TVi4NjZHUD1H5Jw8Rs4aXlNAxaMph2aUq7u8BufUztkt4R2aN2hPqiSFvrkW51U5pXmKZwwRoG
GKAbtlRy+yjXygdaoNuWBMbtmItrWlXgTHrkIDckhoc0vDGQ1Wu42c8dvVEHXTMXGKHtyoHSrc/s
h36kKaM5vToOBvaYOWHuAUtxF5J7c4EadHaJ6PaDYdDXUcYUHfK0PN3clOiuKyxUi9isC7RdP/Nv
M1pndENcrN93IGPtpG72RkjHBV08QTmEkOqLnm3x36wBKO1ntB7UJYNak0gGX0efa8SN7k9ZadUi
vfvhjFrvF0p4aD8mz69sfaBJbyHBDMg5mygL8Xeoze1frQegHcWC2HFGnSJXOdtmgrrK7fGFWdiv
SBvGq2Av8TovhpJxb7eFto5aec09sGfEfqZ6+qLJsH0npRnBmPEeZhDMOGMwZfAhzoZOJqcR3Ife
fDQzZoiFgv4/cg238KFtXFrXBpbXNYiE9WDCeZVApTam0i8AoeJdp5s/sEItanBST63FeOOgNE1N
W+JTRB3MbCiGrBUmBCzQjKxnFXOnv2sg/h28GHacW2tM4IxuJzJLO7cO7YWgTA7MvJYwYTo7k7Qw
ffePdo0tG+vR0avkVQIYWtu005AjwmDxfiiHUefUD0+zN1Y/zaJP9oyij7QFjWfdz8v6uSos089b
TjUHYfEsm2Zf9JgKI8iXBLYSZ9SnqBm8TpJG6JDNMBfuLxHC5WOOey4Fad6mCsajMZrnlNmWcPBg
mIUtDn/eBz0caW2Gy/lWA7Ppo1J16bIsgeZaSn5rPb3mEWVUmJhPgT2i/3KmtyarLrJLylPfLlMX
WUIWslRH24OhBirxWC35oAPdhLwZfG1QwT1TAAS2Hr1+ZvAMUTpvyTvRWCElvTUUeLRL+DbpAjNn
Df2cZpMsJsT1a0fjSb29QSPw9JNnIxmtLdyGkh/cNdNvM3WXux8wP09wW82qa18H59KyE9yeAusV
n+mKeQHy/mkdRzA6JyJdeN9fb+9Ya1Yn7vLB/e2d7GOcGAXdQjS6Xr6LJGkUScI7rm3nFjxnqmu/
C8eknWqM085xPV/VnUa4Rwk1sx+tjeHq8aY3MBO0Qfc4mlh8GDB/33pcoyPv67n60uoJsTqmCBoj
0GI04Gt6vxholkWJTKuGIlF+llnJgzQ0WJF57tow+MRT3B0WqHM7g4zXE6omhEpnPKE+0olkbc9N
zKVHoZ6wy52MR3KQ+DsDeeEK2oZa2b0J2mKu3U3gyXi5UyO8njU8UyFojiToH2SAxRIG9oB23GoP
bh0QeYbzfB8AO2hcxsO25iE3Dkt1frUkpaehIdgOS+nf3s2xIossspNhE+pkGg6NfIozno+GKzcp
dJgGmhavdloQcEpQ4Jg2e+AglMfusVueZNzqbB76oqlDUaHxCHWSta0v1UuhA+Mel2ZNMewGOU6+
G6CsIrXRWPQSeLQBNImh0v7cD4oIIwrXKmK6luUBKPzQTe5vzQtrwiHad8XPtdGSqr2aBhPJVJP1
EUPvY1PYhHEUo7up3Oma6em9loTIyogZ2cLR+Xl7HKqmeOzMsD6JYZmpNIA5nDH0U7XYoHit0vG+
sYV93V7unBqo6Gm/x7Y3PqI/wN1tSqR+ik/HcUpodAgYrVQIMIzMR0lnvT3w07Cs7Yx+X5XFR2vZ
Jtn2Ix+/brdyLDAlmvatDa25itDenvL43uPSPUQsrqJgits0I1r45W01OiAUljM9elovDrfPrY7d
RaPhkoFtbHDs7jQvGvd56Tz2c8ysyMkvSFs98gejc2x3yk8LSEqc+ec541W6g3y9vRNEafgKlxla
qXIr3ADljTMfbi9CpqShMFtIN2knDR9mKElBljlvtTFGtcb997Z3aGri7RvKQ4LUfCO9at9mWsbe
i0hMqUpsJSCkMvdKerSQTdqenm+MYi+k6XIMR3OmKaE3m0oArmi8YctT0SDSLLL7GuJ90veef3u2
NGYvRol8qWvBw8UUCxvFujvZAF7Y0deUWNY61JL2zxUPXBMxRMl+EIbIwifX4uOhEzYK/Rhw1/Ud
29KQW/WwPMbly4Np17lG5Ef6BNR8Du0dxuJk0+d8EhZ6THsotgzK6r3dhOso50tCxKW+cHm5lZ43
KB8R97jtglxeLg1sExs9StydUFqNBcG8n2pNbrs+6f0yshGU1JPwbQQgqwBXKyvFe88AcZAtM44b
0VinDjvLxqP1Qe1jXQrhikPn2sbaQWy2CvK63oFfwEnHKuosGFIjhFNPy3eoawu/nQ1rH8qJVlNb
33stw/QEZCnCIJD4EAeCIvthovrZNICmVNASOxfTG3ERaf5JgmsPpCjq2446c1E4FxuDcJvSptkf
Jkawseh0I8Neo5sl2iMIf+MmTzbKnMaNadBNMqYePC7e6Vx/CNO6389ynMlEZHZtMCSpCA9Z5l6f
RMci/5N1vl0GDvi9Jmzd/YauZrN3PHGd7ZzU9Dp8o+nT++EyFmI+IXc91qRTYoZbou+4vyhC9Uq3
eHVr64sRsweEh5tBWNECC5HsqDQiyndgcgaIZYGK7bDzNBunOJPBUTK3PCdB0Wyl3ewYIrQrczni
IH14fjodKw8HmzdF10YuARkOC6Uidr0JrOAJ4t8qzSRyWXaQR4edN9CKh9zUqr1jmvIAR7WgmnxJ
zABBe51+tmJwuE/Mr6nBzKFwvKcCxk2aRlwL6JghKsvOkQEUu4eRyoJF+nn7rWjDfV5Dshnz+nT7
E295wpOYVNS+zA9JaHprXavXggP41XJAFN36XnCG2NeCYevhj1npXfJYYOZXEmUSlqWdMSKBAPi9
EgTbWGA51+VyQ7H6ZN3I4QvfGu9DxcE2hqyfENvICM9yY47ifmzZN5KmIRfOUt4SpwiJz2Kn8hq4
EK1w7ozlRHQ7PggwlJyS0Zc24HYyLEaPt3lCO+jtTiXZr7DkVLOrCasK81ItX5BEFt8hfmwZUfpJ
BUla08aft8BxbiPaOp6MaZ/Fw+ftj0pt680WDCpGkH7NaxhcKz5j7IJPwNCqgfq2xrDkEhcwbdpl
uwBjgt12fI+KvDyBRz+EwnqHy3hqTG2gfZU9EKCSrW+HekYGXxXuSj0aIOcSQFzDnUMJTLvg9kmk
WjZuTTN9c5ZLnEvA5E63riFBdmdCd/cVDbX13EvH91JtARsU+XZidmsJmwJEipr7jbJO2tQeXfBx
a9uizUuHBjRp09EdFmA7C/J5uJwyja3PZTjnh4bieli+W6i9EQU5bAvzOnLyMynqej/qGIKXnDb0
G9PgVXrj+Jh0xivZHNNmUo5aNwavOVwmKcrr3bXupsZdk2oTsTLVb7s0xj3TOe66NIOIwCxgw5io
y2uZHxe7YpcK/TAlJPX2DJqpxZZrS+0g2MqyLt7o6WytJ7yosz0+TsShx4m56W7d+GHZ1FiK8Ynr
pmpoaSfWzrPVs3LJMa9qrlWZuxggup9p17w53IRBlDlPE1iCLTLlndZTDumWqgkv7JmCu2691yvl
B9nILCnjddCw4yI75BvivmI/i7hSSjE+aoITGPRE7FPd4P1Wy32+wZgN+Z+iK6x1oimWKzo3GtvV
N7eHxk2ah3hm7pAQFIAzjRefMxEwgqjZy6WYCjUTP9s07hOtAjQyTVurr56GwnZ8YTC4byq2J2JW
fHqJ5UmvYK8Y3byJQx7rCMPaaPSHlGw91NypWHtSV7u0b/e5x8KbHMUchHYj5UMJTDnSstVVSEZL
jhp/V17CxdbEsmZ07JGjjfYnsKZ3nkZtNSHAO4oqQY4X2+4ZTRO4TA/6tKoq5LYQZ1eyrrBMZJgk
I4q6u3yq74QZNvthGdGldtE8pDh75hGyiOFk3cUBpLFhK1n3kv2yq8e3osRWJPMZWDj3Ptz+qL8H
lhyPHP3JrP8ooQlAl8nU2pLyqaNZyoCuVdxK8h8hA+ETwP6OiML43pKcFRUhLv40GscmcLR1K9E8
3s5mYU+ICEh2Q1tV4tmtnE2j2ufQZdmqtn5vCfvc0acmSM7rGA12+TcCWRYvVfcqm/JmOxhRzBxi
PMw9wuIq5zIwmN3DlBULO1OS5j6Fv25bjYIql7kdtseWZdctFOd5tDWSnRrqswGJ1RB8MGlsqcak
2mehtZP5EMEFmEllWT40EWPT0frmXAzOwc35I9N1LwOXd46EYUEkDJshJTbRmmfKE3OwN42p0/4U
TP8ytBrbBpNoqqufU4LXmZJtgL1PiA6jhXLjGsh+5TDzIbpRd6IGwAA3J992GM/HFB9eMdNMx/ss
fRLygsWh/qoLnOU6GTqPxDVfhwmDI3K5gUB4ri39ElaWCQoe/OyW6L8HAzuZU9fo60hma3hObw8r
YF93G8YaG+WAOL7Hv3orNG9rCxIdxo7YJOSC3X+v5nF1e94hPneP7kFPWGbmcouddIK7NYn0O5p+
RfFyUfTso50JfZOQo4luttjWLgLl29lBZC+tD/aRhjtX7U1fMzb/DeG5EDmS7NLBxCM91IHqWSWe
LydjyyGQYD3JvoueumyerXzrImWUQfRwm0MKF+mdORwKQ3vDNMMLcjB43l4rDvotDZtyOzacyIlA
3DEO0GPrpwV2KoqsYXQ0v3VzdaE4af3AbvzaU49JAkYvacmiyZEMQQDHILJM4zzaCaXbXFNL1/BZ
spMztE0Zs1rfVUbKXG0jecUJspsr82XwuJ6nDWkiE02fXTVDDFsK1wQd2FCN1Flcl/065BHkVj9E
sqTn0mwCgDFstlRnQz9tmnShdNQz561sHnql+JwK67m1aKIkNt2ytrF5+rVWIzvnPpaq9cUxzcGH
3U7j2+7WQ+XQyY6D7kX5ITFMmctAwIYhQHQHJ6IrS/vDaWFEqq4lVW85WuMeLoybTadCs3/PVDRF
wcdj9WJvxDr+muUMD5Db2xmDLsV1mvfLTNe4WomFaMvskEBjKYLNbUc1BvN+4AdY/3nLkYl3JlB2
03uQqW9/JNs7TSCPn7mVblM0V2DElnssq1SrwFx19EXoRTCVTYWxzoA0CoVcWVa/+plbJZoN4LOd
Y8PZwhlg9QqZJm9J2dLlgyVjBKz0sPSsjfUWTdyxCHA2HGhLlfUU6tjRlsfB8ZxPxZbEl/f7ZGIn
9rJoJwhh8W87BSbkD2bNTB3G663PwjHA3gBk16243EVD8UNVjUHbpyNnIKLbY03jdWyTcq9F5bq2
nY8YA/A6VF2G+0j8uq01SjJrw/pnWX3jWQgOOr00o2JQ69XfGB6A3TRbqw7plIz6Z1/IEAICLFr4
nKsMzttqaIYPyySzNCMeZAzTnyPtgJjTCbPAdx/pqFfy1AfxBU2/bVf2aKATjH1LzVuZoxLUUrRi
OHY8dNbEGRQpRV5RNISLqDcQ9SUiUQzTBdLZ4iVS+64dnzuveB1n7PCyq75NBzITlIUVR09pqaMG
IWPMh3FXAsKtcrqdxbhYHvFIGuXElCbrqrtIa18oqS5m3Wt36DWZlXb2SC1CGzNrY9pDQPughjLQ
aYcAX1QKazsm5xRKOOk+ZZ27u4x1NCOo3rDV/Ox6EB2YZjnwi9+2YaAhr136WvSDMCwc9JjhdCmY
t7tV46scyaI9ib1sut8mmEl7Hp+B2vBAGN4jHT/avcmLnLXXSqR7KeTWcrJLsAihQY2cXdV/NFP+
5OhEX8R7a+CHFzFWY9y3OCAWNy0rYUJz70kSuTOzVqQ9eE/Ew1trfAooxGBldMRYb8yM0IIohNyi
nruoE6c60D8VsfaoC7Y8sBi4IC505JWtqr4Cuvaii5dadLAGmgdbt5ZARWzvMeGXuvuVQLJZs6f/
tOr4W2bNW2CSiQ6maV8SNT4qe8v3eEiKihBY+DnG/CMdZm7cYIq0DnIqPiq9ASxrTsZng/SD2IfJ
j/Xk3W1jRFNDfVc2nkEWerwPDcJfI+0OZM1TYhWIlqFehaWDMBI7kd2rgTmw/EUh60fwc1b29IzM
Y0+WBrPEDPCy3oGqn+8sLg8rOyXTHB//yqGpk2BnVvGxlzhLIgARtfPA6nwFHP5SR7o69K16vaNi
8Z2o+wIk9pCDIvWHGqUuibGX2rHzVd5GrJKXEVHKCi7jCKutP3aGRwif+ppDwn6mpqa7gZB+Dn40
WIY33K4TfO42fafY+aZDdjIj8WbE7nBIEon6h4eyb8p7zy0JX9KrB66ZD2GsXpxQflY6XActP1Lv
XgzeM1XtUVHXdvIo6h57Ddu6o9GDQNdw13kYXesIPrwwJU1TLt2eECgxrauJ9C9p2999aOIny54r
EX8weLsPSht/h8fTUEDuxBFc+1OGU2Kyr/Gy39Igq7kUdWsV8CgOVXkouByCtLTmzZiRACOIA6Ht
YN07dicPQ4IoaAAdBcoRPFFNrlwPAofO2KrJlblzo/wVUdIvodpk25mIapKMiwvFRTug+ClidSYQ
vS/vzaKYwPHNn5xvwxZF97OtN62f3EHTCXaBKZNdmguYL0W6yZFFtSIZYWyExHkMzXxWcbRN2h5H
WY0q326ARHHlgsqGVKMJUCU39htAMUbN7jLU7CgGrIK4EIvDYK1AmCz5UtvQcT9QsYJHGOsHUFB4
GVubnURwRXQrBvZpvVJMrXdqhMc9DkyPexT8rlDks/O2OuG7Phr2uREYWZm+7jG6YYC9M7M+Z4TO
9xutlDtYNdwBOLiOwh03uSNWziQMLsj2D5qOW3ZN2GG93FWma6+IAvbudTIO8wBY8+qJYD2aVhFO
SUtE1quRuye3D56qxgp9gMvpuk6ieFNX0Yerz+l5DrUdc4GHkE/rpaLAvEJxOxRjTb60m0cnRtzv
cRJSruImOHUjH1CrOSvX1d6qwMR02yqaLXH61PDs9m7zePsNOBSyaJpM+UQBPsFmY0AB1sAncEf7
ASOJu3XoJH7nVga1UBX8cLWPntP1tTRQ/c+Lq7Xmlh5ozrUEEg2139ohIeFaZ6EbStr4ZzKzaUok
VWHg/bCwAdVhgqmxbbBQfqUCPU1tg/DI6+g+wurJdiP2bNIucehk5YCpWdEL/Yyof3kALDck/dd9
CwRqEk5adD+SQKUgN3wTQxM7K4BUh8IA2lwt0NKN1RWRC1gu0xM7fIYuyTfdR2ZE9r4cvjkgC7RC
zAlUTrxxyVQA5zw1A+IovGlMs/JJAMVemhrcTDGYo9NNl8Y8xlvqjEXomOmkJk32K5ptWmu37mOT
fLdR5BvZtEsiqAe3qc1tgsUC8XxrnB+rtGBm0qc7YxmMTVTniA2IVlmqRSNBgRm6jt+C/dyHywxp
8krIA2SXO4D5bEXn+pYjoXLKMQF7trfP1USYEc+o2+Cpj/B1rnMdnMiaZrpB5pGz7k0ucKPeGluw
sIeA1oi33F4DAytX4fZv8RbPzfQ8G+gAHOoIeA3JpfAKGpxBCqH5vRSF4uo7GHfl0gaNkW5tCif6
JA488P9hmn39c/j7L0WfX8u46Jjyin8/ExYMnplX01Vkdi3/aSbs1chpwpgK8tamz5cTOyi0L0Iq
6MRC8swbiRw3RWS8NCRyG+D/gqums8Ujebs8NiETiFtzEKtvX5EPJIXa4ghjqgoL/LAgs5OANB8D
QbVhKea9dUb/JaPS9N7LeqJa0DUOxz580SM6Cv/3n9Bw/93U2zZNFx+hhLCNtJGUxH+cereT61Dx
i9q/Vb510x86R1IhGoKJhPrql3mKpS09lPbBxZWpuGksnd1sHdYMbROVPuaD/dQi8e0sWvlgO/+T
l2iT4fhPg3lXR/kHzstwTKCm3r99ifnADGpyzNK/jUeiSpi7srnqM0oosxAWoCMm39Tl8EGncjs4
kiq0YSqDrtR7vdUCJZsHffkQ6m7sEqfUcZQZOe9srH+XzK/u3GedrhQBWtU1DX5TqvMJaPW7oztH
e3KASXCZhqcV+nnaYowcVcQe3QNxwyW7lvb0YaHKOeUqiDZGmtgniWg0sm1ojrK8n+PP2xRt8lhj
bu0iM3VnfXOyFVu8JcYryoJkTSUI0mSpWXmb11aUJqf/0rB8/b9oWFwemP9Yw7KL/kmzsvzvf0tb
+MOkvkJiIhGm0Ax32B7UV9v99S/kJpi2jV3EW0JEXdYO6+pvcQuG8YchhclXuZ5l8nd81d/iFqw/
pIXMxPNoEpjoHIkr/R///XP81/Cr/Ntu1P7T7/9xd2KZLvvPP2hWJINq03Z5KeBlLCHdJY3hHzQr
rUuTc9A+OH6bZ50otXrR/A3oMHdRbeAMy6cLh2yMsL8fdxHboDYd6KyTgG1Owa6GzHx7Mm8TGAKL
qHwXEHXD7WC08Zcg99RWldDTM8rbe9W65Z3H/YX7rTLD6RobKAZcksDOQ2RuJSqeXe96F6eaprvE
LDnDA0VEjBKwL5aSeQh0uBop7Ybe3qAqK64S81KeuvUZMcPCcsLQ4NI413I/s4BbmPWE++vz9srI
LAgflDVC+Ta5iDkVLd04z2sKQDqjY0t4Q0E61EycFyoeypiGhCKP7NNNAxH0AgLvIqYwPTKsag9C
c36VTl9g4AGjEyzSfTTp45a0M250dZztS2+Ot8ji6TjXRbqVy48zyWo4EDwKmI2Z0y41W6wIPUCe
mP+D0ulni3KtwkbEbuO0iXbCb6fxv027Fo24D6bYflB0WmqDKdCc6MNTV1IuCW9AgY2pLE2C/C5i
Nrm4/vOw1laZrak7MYl03JIIbRxDLggnronpKekAjzrAqpQd3DkBVscwiR5Tb5oH0CNU+TNv1bnp
igQ6WHXHdCd9Az/3IOp2R5pYfq8FpFLm0sUMI9tw1yfKoqhD/NTstWRoH9rEgYoLbW8rTN072Aji
tQo27VgXwdFqPHnPO/Yzipu7LnXNjRoEAYwIMdmSvTvH44YcKEbXeoUHnDc+vm81I7rPRC7WFt1e
Jvr6vFGxWV6U6Z4WJ+1WGObu9qAwCaxemxYzdXbIPT4vD9IfOQ8kVCJ3iCYbcmOn5meDO4kDusE3
KI42YxGNYO3gwE+tPmwdGRsU/PmLJhKPefWNYq2cc8s84kxGlk85FzGbbXYpJiuynqGx6MgUjzRn
oP2U2r1uzNqR24h9zzc/4QKqD6GKMGj2xTOvAa4yXQk60x5BjgPA8bKPfNMxxKZveuTQMdCj1HB/
3O4OiszH3wn2PzPcVNFsPtgMIdeNpl0W/VJuCNhjULFD4qeh1/SXHGnK4ZZwT3zqcBGpjtFnhFZQ
9RdHwldsufHtvft8LH9rhZvsbku/MMm57IY+xweG95Ix7FoatX2FFzAdEHAw4nHi4kLyCB7WZGsl
Awbz5f0QleOce3q7cqAnuz7pS9dfiq49xUzfN3NMJU83cToFFfGPkTtSv/A7lWqQsdD2bQwn3/dR
RYx25TXn0MIWWGoW7n/LwPUKuG+dhyNYGjEOBGbq5YslQm5LFmZT7nMoOVpIbgxhT5UGsJcPMtOU
fap4Ry3QCw923ry6GePnJp7q50avDwwL8p0GWmU/kui+1E50oUCncIYSHRDOQ1whGmg6BL+jed9n
6s01zHbTSpDKVFOUnFOfXGj4fkpQAztNqNQnFzJ8DYYkwsdMs2zItfSUjxTI9mSPGwhF5INaofly
CnGq2HWZXTyL2FTXmkHXxUSnSz3ZFQG0JWtyqqe8EIdwqh8COUz40ryvpiSTLg0YxxTh76SdDlID
UYzc+OJpLrJtD1ItAvN6Vcql39l2EewfotfqFkRJXYsCdWFX71qjp0+vt69ZHT9nQ/rpOSLd1g6f
9mRthm54Rg19YNDHWH60eAcLlOmq6Wa/w25sIRV/qGnzn7Ry6We3OmYTm6Z2QHobqSBZccoqU99n
rfry8OJNSV78ooPAJ10jyrj2kzwG+RJg4YjymNmLc36GhDo1zLescEQBZOHXS7svHcwD5kLCf+um
8vueNt4o8a26JcgCb0h/VTGsq0HLPiKtjlYJ3K6dXTjHFvH5NR/7Qz3jVMrSAx7PWq/FWldMvqvJ
wd+CtMq3aw+wyIjwKs1xrzcAjtoczi/GAjx2OlC1ocd/aMqVchbde0XgDEF+64nKxa+Zfow6pA5D
IuGGxIFKBWcq8HKs8tG3tDJCuRLW1ew4lHZ9ueXxXI0Kn09dhg8JzGzQVDAaMFSUCf9xIeTj9V4l
TfAUFQ0BsZIpBI/+WnOJ1wnG8sWMvR9Zlk++GdL2FukazXy7sec+9dumPQIvtvetCK9zyqvCx8Ww
yycVAgc6TSNqjP7UNNOzVgkwEnnZbvGePxoRUIeBBG34IMnK9DQ/C/KdUb4VdMP6rn+E4s2GOAN0
mR8t03lkNrvTywx3epC/1E69oxfW74zOvdhV9os5TbDPOVT18xQX3mnCSgYQttjUAQe+Xr1rZkU+
inqzshAsfR2Cl40EfhUGOLzMucO5TK9CJtZ7nzlf2jidWXJk08bDjkThclNi16LEZZ7VWYQWDiGY
RdSVHWSvXU83dcIZDoclmdd0EPRdA88IyjPsP9plWVh8CAFOwY40FN9IoEhwWsD0TkqMN05yP7Jo
v7i5u50zCnmpfiW4lRBzjo9tlwbnMe6eRlrtK8M2o11s0k7IrGgEVspTKj0EN9p4bkrO0FoLjpAW
+Wy7CiYw0JD1kFgzhCJm3GCg6dw63rZv6u5gYKymHeQOl9RrtiUJ2MdGq+zjYCX02ieOFne0jy76
m03iQCK3JJTlMW3NvarmD5LYym0fqG93hDapN17iF1ANwI8CkSbl48wgptu4TUU75iShRl+IXfkU
WQINLibYFSWfmJpFQgz/sx36xRx5bitmKBKqH68LQZFiFAeTFxVuXH0gznxlF4HQ2+B8iMoHxAcd
LYOd+aXrPRC0ECBFHKTvUtn8joSN2AJ82XHyNg5LDBJIhYWmdu9q0KOO5n6OlXoRdDLXfJLune06
TNP66DioKVr1On2AoJ0bYBmkfqDR9McMbTHCEWyvMO3oHLq1gTd8mq91Ne0Euuc1UcGExWDcn3Kc
lslUISKUBXmlaY7iFfBHhv95Zd7AKVrMbbAz6eUEF0sOlGfF/DEZ3fOUlC8SXQfHANA1iZF+1XJX
4BbDMYS4LJEaKo8MtEM8pL4rGGsA2MQ0NjyHxgLfhZZki/oXpSd0AhluLLhxHt1abOU0o+AyaEwz
+7eMRe+agXkZFIRHfPGFpgxfBdjk9MW6EYkUgWgLKxyvnneZmmvHBPTCzoCVHek1GqaQXqRDsK6p
n+0yONKZf7Q9gszLpnyZneF3bbT2mo4caR6OgZ1copQIYYdwGpNxOH/bhT7sbUKnV1ojrr2D49Dr
rP/N3pkst82kWfSJUIEhMW1JgjNFStS8QUiWjcSYmKen7wNXRVWvOrr3vSiFf9tlWySY+Q33nsva
Kd2JUZqPOgnBrda/jcWiG0f8oLK3wcAHOZQi3KUJpUZIPiGhCuALC+hkvfaoW9EBAzd/EjRHzfII
kYeei22Rahib9IqQwXyFxvPk88oy5s35VCUOBtm2r1Y9SpywLpBU1iBKJR9p996nMI+71EYxxqHI
nKk6TEI8kvjEe9ba637gUdVngaaknW8kcB3LdHz3NDb8A+8BS1c+ylU1sYmz42fLkAdcvK8LfHQs
+9Pse+LcWOX7hBZ7bdgc6pWYcJav8oiRauVjb+qaHlkBCN5uSnAL16vcjYicwemLJZvP0GyEh6jU
CG8qGFP2LIQgcHTXOEq+Jo4mW4P+2g7AzIUAoY1i9NhkCsB9lQX+k+WBQo3kfEfbGK+7aqRMKj/c
0H8Mr7C5iSkZMKxGQFKc9BXfcLTWBudK5AhIi/THV62/djP5hZsL9mYL7Mft/BrwLitMo44/gQwx
HyxZe7czwhpmMuea+LZJuR9znn+1XCLrmhckcEmzYnPf0vzU5p58usAqChPRhz9vGD4ALOnQR1S+
vrE9wFh4u98l1wX7qe++jbL1xoq7U6hI80g2/K6rGS4XIMvb1VzzBsbKeo6SMMhzlr9atEkkWXST
oparBvec0U7p8wiYhMQiHHjGt6ZDPVxG+PWMT5b25ORM3s3XHikEeUAn97Wy0reYJ3/iQuWkRRSr
LaU+U8UTH4+ZtCXvbPnpAcRyjAdienJFhYStLO7uKAIaY2M3S1i+E3uVgj1BOOefRm3eWXTdu6Nt
xC8RHejsZ6+UskSygXFOdfQD7Ol9o+53wp4vRn5Rc3NOHYyfw2T9ZIM8lk750flTdNOK+kuGGjtf
xNkM+Li3VLek603xeE4GHJ+GJjeF7YPkgAqEsnTc1nP81VfxTD7UJcRQSyrsAdxQC71q3rbWqz46
T4UcaIFMyjptoTxQQsI0sV/1Nq2CgbgqBz2uiO8J2+9DZx37onQp0rSHDofeLo5g3+EXq882EoSG
YPZKRO7e6yQXg+YgOI1cvkHmcausPwLXgJFTPUxlQ45rm90K2Q33LtO/WG2g5HSGjW9M2X6cOBxD
V+eNKv8oy6StR68A3+6lo4jBV0e+CGHYQIB1m7Uei5K2H66la1N/pskuZDq3o3IjSaoylkvkvURb
lrIb2zlZefaRYa9bFEIres69OS7CodL9Sb18YYcCETSd9EV3xHvfGXdVp5cClgvROWBearA9fPt+
npwiSxuAWpnjprauKm3KjXMACEC7Q34LAcNqYyXh2SGJoLMVFb9jv4mKTSI+HHuONqbOaU/KEfcm
yD0d0T7KAmrusNepezQ+u0sCh14apBJp7bGPdcCJGVtNYvTyiqDwQrH1Jr3hJTaG5yXaFsqph+sf
m28ULrcDSW0vBTWI61C7T/XwwzIxxODrXVgk3jplfScGqEG7Ufuq0bEV2nde1yNmkjhIO6aMTTXr
REqTXm66v/zcerd153syNVqSNrqNbajWBEXzRxa7XsCfVrXnUpo6aAmgFZJVdrOwLTE6X5yKL8hq
j5ZJ694Y+SfWxk/c17cysiDrat0nENrNaBo3PawJ7+VF6SgFchIxZBh+kw1pg4XCeSMqbm/yi25R
Hb3Rg+11PYJeF05IY9rPKZVHs4OD5IX6rh3ES130a2Tz8gaGeEsQzhJ/PtB9hqBfxnDZcuvQaH33
giMmSiUhKEyoNoZdnTSexxh4W4zvx4i5w6Rp34u4+hXlOfWUGb5Ai/2wc+s6px/u7L1HxkToW9T/
RnAY4XxZz14NeoQruJSAy0Suf4r4pyRsRnnTXXZaCzhGvhoS1gXVlhFE03OkSW9FQu+elBUwx/38
npjyLdbtEnhndHQaVR1Qme+7YfoxSueWtOZdiOhZ08ftAOF0wlqtI2Wukfiw16cmI/IusIyQj4z/
YkEW52/xtMAlKnGlWXzaat9+MIrHwY1ugACc/aDm4tCVERjLCBbg8D2CrAE3jLHGxr6SzN9VvZRK
LF5CsgdYqFHAOMkWquRFUcDw6DGWK2W1IQixPJYiDbd6BQTIpvhwDBTUINyzjQiVhpbbDoy9Y4zQ
12O1T530rXP0uzHmtPUQFOgGTVyzpKVXyLgjWX2bmjhN6fSUTfaGfRQI++JpoO3fopFgXRSzR17u
awEZRmtwr0ezu9VBEGycMQbCMUWkXSrUrIxFrykXKhHjciYwC0xCHxQ3tPTOQWndW8ZHa0EzuUGk
x2dtmcMYcFy8hDSTzkGmDX5kzUwhX2eIq3tzU6XkMRTMVSBsGwFzIXZH5jGKkd0CkXpEer2T1ogK
wY9/RWyTQrfqNkhzXgrSnh01MAJrzCcMo5vRVyzhYjREjdZv0XQGsaAJp8a+WgMVjc6eGv+UGtfg
mbCJJ/bKeizeEskDzISGlNNFR4K7GxgS049HPScrhI+GqFBEE+y81bT2nQpyz850k3r2zhywGgu2
8cKYPvW5BBBUV3DD6KhQJbyBKWqw6c5XwUOGgsFjH5/MZ9eVb63V59B8ADfXHfxyAnAK+I9AdgDU
DCjQp25TVBXL+LZCzfbZMdpgXjYhO9NfOkTl0EmtHy3XvrQ288AgSj6r2p8wlMuqb5eR7FQK+WAn
9U5JvH3C0FCMJNm1CL2PHFyiZnj3Oam+lR7hNzaQQApCeaPxuURaRO5ejP6syH/Vpb5XpnjX1cCI
Ni/wVNqBsi6JmfFRl/4rlPb3ebDxcNXzuEMNDJW/w0fpZAxV04uAFnIAy/wtVEPEQ0jEz3juvMHh
ZOG8ng2GywgL8CL25ZVsgqXiSaqnhGJJhCOBkyMzuTmxA2myjLNQFw/LqVxEfAe+v4QEJ9oul+OB
ze9zjNEHjwiVHApRciJQ3pva+I2qFHReYv7WJs6SWSvejURDs0CDulIZeX+pKw7o5QizxE+1rlr1
4nNhCnvLHvDeO2CsNMKD8Vjc9c6mAVGIcJEfm7zzGL/jEPKQFQ4IzcZjTjBW45svk06ziVj7ncnx
GxCA3wpbBVa9dCMkE+uZ5zQZ872RvsxNiAY+i6Arw+Ck0C2fVAYRJ3Wqq+SeD/2eoVz15JLI9lB6
v9yY9Ik+PGVkPwFV8OU6HQDwM84D7YnOyYEnhH4RS4meQvxqNZoszzdfvbBDv++G9wjUu6Nure+/
4tdFU1W4ZGoN577opz3VDiA0AlvD5UuN89GAmUkSUJWs2e8VdIX4IPUpIykKrqseokZovBjtCx2c
35BC3IEKs3sNVSb5jcOYJ4xX5GuN+/CIzBtZNwercEExeGXyFA/cfKZjCQzf8FbT5k+hG0HoJY9u
3llrdu6nKWIu5WvOe4wwYmWJ+icui22bkK5p1M3ds9jC+n2lVsQbdHtNNxh2TwlQz/gZWQj6Oto/
2IRxRkXFuZuScgidhP5temKGD+HTxvrngDldDRLpL4jhXVqOp2nYMRo72yAQlfK+mJXfl+18adM+
1c2P3bbMECK+RduggY9kfSucHlGRbxA7aQS1NT+4CbNOII4OUGoFgH+ATl1b75ZX39EWRqkJdWDg
cB5dfSuy4VBgl4UVs4GgdfNd56wTX4NT86tRs7aLFu+9s/C1hKB4HChKhoRuj/KTLtd4lXX3Ado1
X1W1uSPZ5iyr7MFoMvdcNTK9tCHz1K6El8SoLjA64zHlheqzxguSCqhHSAykqaCZehrZJEeiKbeC
e20rk9zBXCx/uVU971pUEStmIDSZKEv7FHRYxphuJvZlY7v0EkZFILTkwWBa8tFVkJRJwCDWYVMr
X62t0vg0JIeHsJmYpuOtzQCu5Sb0Y1IzdtUiDSPT02ZKqz4x4ho7GUevlftHZJncsEEhQCViJGy3
cjhpHVyVufpldVN+MmkYV24ZhWtCFndROD10mrcXGXIM3QtUBuFyRBiRifkkPI5iryGSxmC8nUhe
/wYvI8DGAztc0v4kMzSLGS6jW3q4wOzqzzTznqvUDKps4txpxk+TBEOMKqRoZ0YAFqrzcB1ZNjei
2V+9iqO4fHOIXMYzG0Faai00inLpDDAwSJlRvUTNFmJ6u+onXkCjrK89MV9GPRJotyfz0GEntHiQ
GOOoxtoZ0hG7Ajw0xB0jW9VjWuwwbh/nJjma6fBEYWYeMeg/qlr+ptACcM5J54U+2ZZAQefZQJ5t
ZdexdvQ9UoFf0IAiIJjtJkzxCgCjNtZ2l3v7gpCqXjHKIbC8CsjksVd0c9HecD4s3+52Yz8fXZYc
p64pfkNxHYKJ5oErWRHF3AyotWqKL71Vf9j1HT1Hdw/s+k30aAgEM/d5siL70JGwoon2bNp5H8Qu
tVJehC8lAV9baD/dEZTYEvDO4TOUyR+ffzNslfqsK7i7NlkrbYYhyCMMx5kfYywKDjENffTb1Id6
U6T4Afqyr84apnuOo+ITW5Gxm9BQ4xp0CGIxyPoJPWA8Q28HfoSkmuyvN/gA2A2VfakFcWDM4auj
cptrMU2vUzR9GagvdaxMkUUUgUy670ZZ4boCBLnJ++K5aZufyQQZB/dH3/F7SCqHtdPbcA7ryW5v
CfI7YUAe7XqZbrNE7lw++weZlW85T8mqsm1+e4GEKSrbI6psdmQhIyD8TUPQ1fzJtpa/Z00B652A
2aMHafAYR6w6ddtARASx5YgkL2aLdYJwjrldctKxvEB/3hwTv/COpg1A0qqGc+tEj51M+BsyhzAp
qN1NmPUrYQLsg2qnjtH578+OpUVw4NTs+7ZKzhAd7STBUJn5RMaCIjdTSY2HZjXp/Lc+VB3buPqr
l9E2Zm+7sdLsOcZgOiBnWtelT5JUC5yUZOIbWenzFksA1Zbr12hC2cE6ZLx5OtPGSiSsUtnCbgyX
6KJRuq9dWX2kPdsC1tfG8e8XO9s1xCUFWZ0/q1iha9XeWpbsWxJdd3bbPJAI1+5kWDLGcPQxIH1u
Pcio3paZ+ZKEGKRWRuTJXWWTLRUS6Uj/dFV+Ac4+2zKGjjBFiBieKn5lCOFbtrzsyT3GhIPGuzSL
6i2WibUri1gScX+a5o7jP99asvrK4bzRK0j4YPq5CfW31iUEW7bJvbNRpU8jXjZqMZq5Qr70Odpn
kVQfeZ1/CEEDXcIAPJq9GcQsfn3F+ssy0npnGIg8DeOZ9SGjXgOMM+NMsOjQmSOLAAsPwVoHJDdX
3I8K0rJaLBVqTOJtMjxlHXQ4VTM76ljN7DpVs7xIzD8G/hpQzeXVrUkP1fPsmDhpfvCN9EtYEN86
+pTS6LgEdO1MC/LWJjTbYzS+eNYyyJLeL5WHgHbz7CMZJhYzUfkOJRI9ZS/o9Ul5HnTATW4iHxWe
G8xegGezPVmCr8Q5I5+tGYsiL9VFl77XIqV/T8mAqWQjN1TU5HKbNGhR+Mz6pCHX3AnK2vzIuxoo
fFEiuHSAKE8sfVnRlM0m83BElRT3g/+noKTdyrBnelwX2VprkEcnGiHbpdZD5VfQ1nuceXLQp72w
yu92QhrvuNYzTXa58c387NTmT5j79l6A57A7JrBqoh/M2hbeoXYIHeMSOua3SfYtjuIhkID1efD3
g9UTKyWTt1hM8mGQiDTzHltoVtzDTrsXRLHa3qRv+4i7rQSlHxJ3MHiWt8/y0gh4iUktiik/0DkD
Zm62ZB66mPDI0WPRuZYeYXTzeGl00mRHjwxf0/Weep6qGTNFRXTFBKLdgd+0w4lOEULuagSgbZeU
8E49tII1nOa8GT5it2Vmq5xLw5CgHcbh1GbWQzMwxgKN3q7wixEnVmonxXITgUO4kNWpBTuJY0kn
Gf6FbFmy1l+71MkOLNxpIufafog94liK8MmZ9fIS9WHPvmm+tNS0IubFMJz+QTrWdxxmr7anvqze
BXaoyzcX6+w8+GRUud5WUviN9rjLF/patowI6u47BUa6nlnmr4y6zPdxzwh4wLMx2pKH6ynT9emh
B4PqqoUOiiCvRQRCsM0S9NYxpM7AGiQW8VC5ET+DEks3oYtWxnF5gpQ5nzpGFXVUQIar+hN6nf2Y
GAvpvvipdBHBxSO6eugl6n0jvOU9lYL6G2wvKirFtnkj9dvYlA2rcMPP3UNbMynqjKNTc+n7Y3ry
gKWstTDyqfsoT2KPNldYOSHPafyNR+ynjrtx1Rs0FSQFnTwnDg9z219K3dm7Hb5JNWCqJmp3jXUz
Olpd+huOAX2z9lrnNllZnJMgqkl6H1AYJFW7Q/3MZ7jP1jyqgv2O4pvwWHuQ4rgLf+Upy9yxZrzY
cuEKPnJQ8isupLji2HaNFwODfZIwavZ6MgRK9lCbroE3zRKelGuNmMWJ0XIDbzau1zWssnVsVIxm
yi2MbAJY2HsvZRFvzmul+ewuEn3YkLU+7voe6MoMjxPe57iuffYoDvhDKr3uAVpyfxQVfU5tWiwf
mAhO5QhMqkkuXrXJ2eyZbPuxpZNOVJm3ZWoOAgYqLw0TUxX+vKFhAgKbn3eM91fP+r0vtZ/a9HY4
BzEWFckCGmDSGsK0Z2j7JBqX7rvFMclv4jnv5THDSLWrOS5cH21ir//ojtcGvuciQqBf1iraANp0
PBYauhxjC/Xsc5TySBn60ZviV7KMSapEYGoXqbfVDYJCkghcolaeTMf9dPs2OekxkDy/Y7SBs1VH
I441anQSIo1D6zgmaCEZx3KpSX81meHentNbnLv6moHZkzcsUIdsfIGKJPF9DB4NrI6DRbuE7pBz
P0EfqWuOZcKVPS9lKgz9ctLvg8Un3mGCvHIK9QsFbo3COPqF2frajvj8KoZMogDroU0geJk7FuV2
KPjwFBnR18R4W1Hub5Cz7VRjS/6t+cJQq7eEh7Ka65FPtaKOAtxFaIVihoTLFxgV7kU18rWgoY2o
bLJaOyVxgRDegiHkVMler9z2UkNip0G9TLo3ISgr8Kl1GDEp2IgRmaNtOyhj1bE/1nRrXLWulgZa
VQVEK/ZnUBLdtouSjeWUf2QVzscIpWuc6P6R+9sF48naBiPNI3EN2CIS7ylrI3WK5+6m+WYPK6I5
hTbTJK6pNbD6p9oFI0MnZcI0KdRrqq7qDPaZTGi+p0Cz26soWxMgi3FYfJdG7ax0s13jX5rWZddm
x6gcfkEyWcWT99sRAym4HVagJPlhCJ+seof1REEmUcaZdUsNsVtcV8BSmRT+pdBX1zCXMUQL1Ohd
yWAu/Ry18cVswfhyq6ekMmu/7bBNbklGdTgTyYY4SdvMfyYQsiJthoeIoImkI2aqW/bBsS5BL4uq
e5qWEXPj1wzz57A6ERA/7Ouux/1hOoFZ659scIq1KzFpDgbyPKeptkMc6TRmGLsa3ef8gi6BT02d
VTMq+HOU/z6IdBMwyL5Hl0KUffnbjuUzoXMYKkI2Ai62U9pyuE1QHFe5wMhGovKkqM2jVl5rtmhz
uYgYYx68furefIKGHiuA5Hz/Oap5Is61cnzE383Nh/CRWZyLBHCILXqHOeOlipko+L31PKYh5oKq
3bvC/uq9TDs1qtdOf39kEwvFhSAIbXZFeEDKVXbUaeZ0T4mH3Ln1H/T8GI4wjXBWtyxnu4XPodNA
m3oKMzwu3+2mx9SCsB7eZFKdZ8Muz+kI0CQZ5gcdv4YYMeNBfWIbJHlL2BQ9KGdwV27qdoeoYVOD
GeH3iK3iS1Nc775lPDEZwNA0RDblvCPukD5uHDHxcU7H9kitFyQzL5pMFyY4BfmIbxssYTNeQXwy
oRx3WeuyT2gh97Yoqqyw7N4AYdeBpowIoWUq93rh5Vu0fVtb/Ql199cMA/gkEuuGYEOeJo1gRxuW
7TtF5xRwPXX7aNTNd+lOO29U/bOdNjYKMfdXJlm+lnl6oPEpD+HEOqRykE6pe97Z+j1dtmNi+Xfd
pI63KIlBPI9MECoBur5xX10VcQnOxtm0GFGBZIAwh5sdu4+Zhe7Ju4+Cwa1Lvuzo4tN020rbCh2a
EtiPeR2iU6tS+a2Z6jbo+aVRzqPP1iiIPJO/OPGutNLRCQV8dEry3lylCHADHH7Vzqs7MgrjML9K
ofJr3M45vHhGWYid7mQ+/OunjBmPadc6dJajWGm9w+zfFvW6KS3y3MJ1QxxnMPXpD+topm2E72yE
3lGhIHc/Sp16yPJ00HK1KEAMVUf0RChEEKdTtDgT7RPKJqswme2aj8NkdC9JSxsHpcHfhjEEcApx
B0JzdAX6Wx5pD2CKSqSnA7OBi8MaeeWPXR7YLuEyCHppzJAk2So2LgRTtXtQVexTGrJg0O3cQp3r
0BBEJwCS2zZ2NwXY09USKvXgclpOAq8PEsnkknjtV5H26tniEIjb0t3+TbiQzZ+8NoGJJJdBMXpE
d40J3VTjCWQMIiD8bg0s03WkE+qe2/qTZvLPUZ71alX7sOMcrYRZrVsbE4zHsFaZUx0k7NBJuzWi
g0jr7DJi/bs0WG8aJN0r1mibUbOY7rhDv0XGe2/Tk90y0bUkR5OlWGIkjbV2Oergc/Sku1ofkPn3
mikPaKpX6YD8IWUddCzKS1N6b4YfvyUJLazieRoL7IEU98SC4PYN8ISMRxeqLD4EMERlTwbPoLON
Gz+YBYOawBDZTHxOJVcBsxhvozK6bwOU1MoZqmPhV8iOyACIMu0rVQeMZBZFQq2CWh+b/eSPX8XQ
faN4LGkP5Lk2o3cdhwph7T7O1mzpze3uErl9d9FGr95SGGZrbiTo/IgGIzmizXKx6MaRsAMGm1Fh
vo+WTHfWRMwxG4Y/NQKXCR3sSvcSFDmD9VC4A8oZJLxhn15Mhjb0ujoi0U8N5GdQVQhx3ZLvM6Nf
k+GcBo5LcywnilCcdCPKHMQ+45zzsJN2BeJYW9aep5BUFn0sqOw73q+uohC2RQqRtgniNke27G4I
OBtI4bNOTsj4bxjNWxjxPLiNwEUYD/dIcjh3G2eJ05riZpdE4UWLFenjk3lTWnqNIn8DcRIJkw2D
ISeqvoNC1XaADfpWC0B+R1HDWvoiZPfol+mbh15zU/Nw+U+xzXyBNEOGcl19iur+VArz/LevRDl3
B/YBS1U+JYN1EUUHVFYwPrMQrDjF3puKC/JKsgWGCQw1cVxeXrPWJFSwys2NoYjgNSr5VCkWyzo6
X4aem1h5F2V6X4RqDtCtaJyL7nWMknd7vDbui5/DtotQcx8bJ/t2+zigtF+rimKtywDWFQmTKwh/
FKZ8lnS2Fnw8GECXv1s/ZFjFZMCxRxzwWfbKUiLaVSgnkq7XGHLNZ9zc9yyh1+vC9gTotQo8cho5
arVtb6LUtZfFuHpTEdv0pAXc1dWaFaQIPwJW+8QTMO+nQHGcVaiVRI/CPJqj4b2vYEtAcOpXBbZX
MxHdCRN5QzmIYHpud6C6Ib/6V5SqHEqVwR2eyJnpl+0hoh3OSTFyYedj+/D3i2uHpDdY1qvNhfrP
n8qJ8l7NJBGi8lTuhTjF8eRH5ubvfwEKdy9/fyRj/18/Ej4aO8TIzHQmBvZ2qUAnJ5pwFwso1jTP
PaduaD1kIkJJ3vN8Oub8kEtn3E6WZBW+/Od/vsRV+yBiE2BjWumrOeqm7d80BuE17ArJUQiGzrYu
f7/0qN9dbPAoHRl92bVN3KkxJzebM92JZxjKyn/kdiM6www1AmK3kqtnCZy2kPQycMsTsk/oC8Ul
gdjgDsnb36SIZopo9WV+AFNcHX35K5xlcUM2HMSpDOw48i7zAowkPuK5mqf24S8XutfIJund4iE2
h+bqmGL//2aj/5XZCJeaAOT4PzmOToo6UWEy+mteWuCz//4//dN3ZBr/cH1h+T5mAYFjSOeP+6fv
yNT/oQscib5lO/wtwrb+bTsSWJLg18LCsXVLGK7v/sd29M8/j1/TqUb/r7Yjg/IWW9F/bEcuhEPX
MS3Dx/nk6oI1Gb/+32xHbV96Ihds4a3c+40LxT/DbXnoJr186czHPpmrnzlH/EwXJujrjpbnT48R
DSSGOfwT+BCB9nmgKvVkq2u9u0GpcCFqEP4I48QtLu4Gy8z8nYM2eHXFOdGp07swO1Tuw8CiBQnO
xc5S5zPPUV0aXDNmU9Hc0JKuto4Y10Yk6K175PSG/mYvibcENEYHd57eeYG6bdubcq0jAYeqaHFw
1nJfNAwShWdiEF++pDVyFYMovUZq03a0tBrp35y/NIR6aP158m86wZSIKqmRDB+F5awT7IVXemNC
7+Cvld1OMNVzOAtJsTppRngXhpRXPKRRoGFQZ4GFaV59mD0JtQ5XrD9SOc/ckYGDZZ+rmqbYZfDK
LGE31iGjrCQ5oRw4mQoLt2n0zHZqsS11d6afsGtWmbh27SU5Fo0j/9rQveConumP2LNgAmtDl5wN
RLtTRUCkNYvfY9kEkJCNndeTtRd6nRPMVvreKEalvHyrAc4tq0fmWzWvafw6aMphEwV2I0G9mZu+
HsQO0CinQKbldizWsi0ZoK9Nx3KAVV7kuP0+jvFS1ItLxvSIn67cQ4KpdMx4fOyiJdMNiXcW2Zx1
jgUY0UUK6lE1rfUlQXwAe7ZQ0VqEVIDdofl3VF/peragzcS5Ve/CHFdxWNUb0XtIlIRCGc6FXw7q
bjV3hIvxqkyhcyFU+BSVWoNSDhyL/WfuZo+TCh+tTrwXqYK5xawdfxMDnfwp7IZjSIGOUk28CJQT
gRK0pw1sBGIfF/2CPWxyz/3AxjLsLBjHrMPgE7LhmdzhsY2fKihsZhTu6fYxgGPfNmWgW1iaUNmk
xOEVWrxh2X1uRHagADsALF5VafVZROM9jfMjo41Do9RNyy6qK691VV99uzzJkI1NDEh3YnoSenvl
ZsdK9Q9ezcC2K44GVzPFFLHOxibLnnWdYe3jbBcI2XIc7SrQQagKbYGlNcQaYpgFAKhrm9CkjGie
w/67nioKmhaBShR0zrvUq5MS3spS3h7tfmC5815n72ZhoKCoQVyEhauWT70sLl5bXXXSUQBh7iY/
fbPHIlg0eFli/ngFCchxch5t/xgnfJCHabtEJi3KNI/4VARMm3Q2T2xUgqQPjz1r7VRiKMKyq4cM
qSzyHpX/wPL7ROm41e2CWem4J9SIsiDZZeBmRc+uie/JYTGqdP6+ipWk/ByheqvR3ha8DQ6mAkZD
hDgS8ZNWWPfZI8b7oev3y0+hodh2nX7rB/aE+EuMptybvFoobVg0v06hvfUcQhdqb18uhGBLPlQG
wO14fFx+Pjftq6HFj5PwDyUtqWd+dHB5rExjGWwFdSoY4LC3bsotbqYjZIIdCwAsivGX4dNTtuEu
hiuu+DmKEhOlfd9DwE9MFOb6htgrdNM1ExTyW5no+D1i+i3ZxliEWDKGtn/QhnAXxdPBWtbXvNNq
jLaDVPvt8nIkWI+6zN37FpDG1L45xzIrWVEVmNB4M1g3tOEXC4xj4vZgDee1ii6Z7pC+o4KuSQ5J
+klnzztrnNLZfl/+lY4HkLprdhJmqYcsUMxWgCSRwelBq/zfNhqNGRaaP+YXy8bQQ+5J5RNJ5x6s
7x4hLZSwo1vkbykiiYRlBIOeoEL5JtSw9X2xNsz+NR4wcWrz3nLHDQKVLk/O6OCglecHlY8BuIYA
biBKP+esjexttRoqSE1UJsw+Zk2yJdQKDXsy+n9fJrNksjxf0FwEM8w1r/cPEUTvGVRkKpxzBQGE
X2qt+NGJ24/lUV5ec0aem6G8ueJpJEHVHmSQocOB77BEFUmUlz44JuagiXVNjfK6BDQQDvdQqvwi
sdSAlxQiPIJPfowI8GROoniKGnGe+/w2xemj7ZpXkGw7Ihv2kWTIMxGzzfnHFh8TKXO+h8gLd3qV
HXD8BhFjzRyKK01m0MNwaB2OP/SFqCDCzNtbybC1EJK2YKc7U7vwv7USQX+cO2610L9UHBZ8lpu4
3xJhj/1u3oWxhrRgfmPFSN8Esov/Bt4Dg9xh62YFPAgHFWUbxecxmsUWGeyFCxW05NmfEQSTbewu
ImN+2SC7yYGRCBj/YqbEOLbxrQ7p2UZemGLpJfeA1pm2OmcSbTewsw+2BUWoWZs9y79sIg7T36XV
+Iup89po4gcUU1dWFq9Wkl/8tExXNFZPTbRGS7qTwxKigs+Ch0pOYdD56ijN7iVT/jFMnTO7gYPH
62WTEtSrEYNLg70K2rXFOZ0SWD5nMPHtb0Nj8Dw6/kXTMURijEINhp3xraqXmYfGuj+/oYs/N1Cm
dDVdHKJKPZ154LbiX+2l35jY1mVbfkAMuc0PXgc4Xolj6iVBGpJ1Kz5wwD4qmd7Ylnzg9NwNA3VH
Fj81MxuxqRFbzrqjAPRBM5fOl9kjSHXsX3XlPUlkAYOqcJjxyLDNxVG79qenGg2nLy78yGVv3LDm
9mYtQLEXdESftxyyyONGD910GYz6DzjcdQWJ3+K4pd/Wp6ARiOQaaiCcluGskQ3E0rQMFB2unel7
vQdODF24D4tDpJXHITGv9TwcmLoMwLjWRsJB7Wlr2likROXJ8uZNKmduniFor1AhNhof6jJBrGz3
EN5jB4IavWM9r6Gnev6hnry93xoXt+IgysLjZCe7uvOIurK28d5mTjRFw3Y5mSMsh2xlVx3fEkpe
0FUvvCjoWRi7ItkrmOjQMO0JW1kP7FNK5OEJIxyKBgdpJowRFlqYbeqCXKVoC25iPVYY+vh5ibID
YfUhR/OiTf/F3nnkSM5sWXovNecDadSDmrgW4SLcw0NNiMwQFEZNo9xRraM2Vh/f624UuoEGet6D
X2ZGhgeF2bV7z/nOyTTpUw6L+Skwmp8Wp1AD0avQgvX85HhPgf9dIgiZ74JrG/OruSSU4DA6GDz5
MFjoj0norryPsb3o1r2P8l01jCfIolug6bd8JGVd+gys/0ZpdpVm8jxW2Gsrv3mxU/5MJMJ9oe4q
Uw8Rac9WHj253ZftaOQMmigF/W2cYsPqG9yUiEp+5ucbMwYDxfJCe5uA9quWlVscx+suGZ/dNsYX
3twSz/4b1Vunk+egHA9ggI4l49Q4QQxHcGTnbLEk7yEXbrHdbCoDoS3k7jrWMblUh6xwd6FfXRzT
oRKfY8x/sgTlFswKkz1eJ6kOQXgwmBz2Cdjl0Zubs/Cwn/LxdXJSFnK5iuMQv8a4x+JK9ATalLC7
22DRfSd8UgZScjCuNZKDCwOPDFlN3N2qhFy8/lvj8J1QBLY6nRgWGBs2c2I/4UbC1ENdQwt4mZ7Z
ZWWeHhphXgij3I585LF+0qoJiTQQJQkoJk+vSa6eeBsxRQ6HyhpWi9pGRckCMeUzgWfYa8p6Qkiy
9SVRme2083iBJsY9tOY1h5YQQDGSE3FdTF5/0DH6dLSuGau/a467c2kiOSNSDyO8odMHbbuoTG9r
Ep8JMIAEie7FwEkxX+dR829wx3EUXXLT/XHq4XW08r+Mwl4QYHcp9jQGyN9D/o6u9Ap9sJw5TScN
DnIorIvQSJ8fnPC1jN1tjGsuSBri0bId85F11ifP1ST3nOuw2o4bHTB7kOdHa1afTf6LFnMRqPBp
2ODyD7cKneCIqhC8Kuhve9N2w0nzqVJtSmkopIgu1UC6lqnd8EWtrMwm+TMkvRdGXN+EV5GF4Gqb
L2hXfzHHmaK6Ccv5sMPo4RUPY/TvDjxz4tOhuTLKqdtH4yAZizYjS2jKL9c0Qihqu/O8EQIDfATY
Erh+PWP1NnjUiq8YnA86ax9mpL9JS76PYfhS9s0dif7Zdg4kST27Kn+H9nrtSOi2uqe4Cm/RpH+H
/UvkiIMDPlP6watthq94Wv9avrVWhrGOfYkRqm3v8y8Mffvg9FHmkvLzEDbDLUjHR+5fkp7ktji9
6kn2bkbjvcrKkypHoBRgAbMT5MMzV+uR9NkVg87ZmqJb7g330R0uufgdC+0xbl2U4dWbacrPvpJ/
25KXLbFxYmanTueVkeHLvHPNn3P+KXyd9HbNPswfqy/GgxP+dJwsNNW9VEn/TMV7syVHKQsLNF+W
6+1j/jI5Bg+Fec3WGtzb3MseH21qkdAtryEPUdA5HwCh3sxe3aiY38EQ370EWDt60BrzXFH1gJna
c92ohzuoR0xDidkYFWvMY649O73CzJdeC9P4iyXk7gdXEQ3H3IjOUb51i/ZliKc34VXnoUyvU+p9
NHKGC+xG0b9lQXAXlBF1oKikvxQnQGYFnwR0QJF2F7b9njqYNDNjS6jC3bW7Q+ymf32rufrpugq1
56q2Pzg6k+GlPTCsC7O9zg+FlQaPxPM+5tuoZe0LJrRnxg2cYq6jFV9t4fLhmPvxEWxXe3QiPZX1
H2kFO8Nv713rnHmbH8Jrb04wPINmYgKDgplf80mwnEFcTdrdvCy7unV4M0cerFJcCNy5VXVyVc1X
KZxTr2jH2/09cpyPTKs/pwgqpBiBCjjpe9/NQ6P4qTOHN83qH1hCj9zZG0OUIKhOEXGIcatRCHr3
1GzOojXeNDc6hdpJE4gNBX1NPnibafekCk4G8tb5h0oJ4K6NzwjrSO/dsjG51ln4mqjs0MftPTRR
YBnHMvPv//zza/8866aEeDTcyPkmI+teIj/Ca5Neh6k59+6Xlpin+VsFk30uQ+M6xeFbOWgPWt1n
w3+LOt77Xp1dnY1FD291A2BLhbesRwDZIrTJ//XYVF5wV04zA/eevbpnniNWA9Okc3oO8waJYnPW
3Wqfw1nmWPUx/1bsk1fN1h5zCpujhoNqohvAiSsTSt6x/mmUG9B2y9SB7d949WHAvCSM/OTkD7+5
cnTwPHUa/cv8gxkoF8LrXJqa40X/kmX9YJPoU1R+6aGPaGYEF6neC7GCYmkzbKDTc59vwBCFj5SB
rqtuyP8wSNpIqTneGXzGzkVArT0DxrmLttlEEZ8L8rzLujVE45vkjdQS5ynCcgdPH4ChfjWd9gSm
NZD6W8YL2us8DaygtXUe8FVIFTyH+fToqQxw+d49WtA8m3uUl8v54ZufKL0Kz7WtXlHl3OY3qrWC
q38y8uIjMCXV4AEncO8Ed1/nhUnTq+j6t/nTj2OyCRjdTqZxmX89mrx7mBlvg1Wc7fyaltwnbOU6
GBtP9W+5N735Ql+4YXqW0Wxb0q9kQ97BW+yU7q4zc7iDHHxpJc+YNr55JmqWwV5XMVeBMdbnqI+I
PaqVa/Vrq8Kjw1s64WEY9e6WBFhtMv2IdvemfuvUf55gaKh1iBJKWdALIqSKhfyLXvITO9523h3M
4S+qQUyA45ug9WLIfZ6E8aLhvBpiXBkC7Th5+hUhzWP+TJHrfqBY2M6dGc+tHo4I7vPPOD/ZLaQY
0x8P87tq52DupDjkjcvP2T+akS0T1X9RoK7znHMufGKd0edWx4ZHG7XzzRzktRmyKzqnk1WbK0VT
yojnZ8B4m68upIGr7WfvZdE+AKJ+Wn1P0wj3I/9N02ZaUAljnET3WdcnI51JOe/AjU9serNcJzjp
w1Zo3w26aZvaPM45YLvh2ZPFFdYm++VYftWUP6khji5KehAU5YXG6a4kYNSkqRjV66AOmFVSFCoL
BIy1mlfU3CVQaH4DMDNYzB914vGKMXrSxWsheaypB+eHZgqjbcaZV0IFYCLzYnnU1WI82vBH6UKo
9uwq7TNr2RbQb8z/BGmwygHvyTk3sDMXXcTyDcsEaxZpMoc+wKBrYS8z3f1QFGslin1s9zttSlfz
0lmE0VpLrqUDhiVB1vbbZtmpzHH9TCO2E/tJNfUxti7AzSWKcMI/FfsW+Rzg5f1DZfCx8ZgqSuCC
8ZCD3k0LiSidydt+iCE7Wo+5RWwGsOs0R+fnbLqcNKiEstejY9TtW13Mdqbd/Mfx+pF1Cn65j88G
4lZKz20Za9sh0hEG5AekGiZsj9pZdUO98oJya9F2whwcWS+DzrE+Ws7XuaqerTA6ZtCcDcRLZk87
a0b+026cr5bSuS3pdIBPvMvc+inAQ8EuRczC1Gewefp9MavpwoyFTj1ViII813+Zv5J1KqyGHd+/
bLikEV1QrGFOidxojo7hODWa2qpBf9qLalWG4UamFkarfpePFYXneb4mveNv9b7YOQV6NvRujZsf
ZAMspOs3UgYHdCdLIaHos5hqZNvjB8ura1ikPykm47U0gO1YPsENTfdGJJvxRB7gZ+o6wylynxLZ
HRIV0JRqdczeGYbBBLvUPPFLW0aDukdwN534eBhwcJan2IeZyrNIIx/ATgndAaAAyjmf4fFYGZzv
ZLlOrOLFDvwfY4oqBFKNs6LjR4aL/WyXSYVV1b/jl7w3AWY9SSJxY5srKp6tHcp2HYCuT3RC5qCe
g3I37Zeg6S+NbH/bOMDRtVbekCwlRFnQ0BxzR1Kn+jbVEQ/134Vo+Rdd/MVvtBBF/Dn6zj1skl1h
rLXIPxGJvE8NtYTyZi070zjrpXtWPaxLWNv4f7GPyImztJZjd+0RHEUWjvIm+Q05IoQDuXNpc7Sv
UQIGB+8/agV+XGskqyPI9Dd3at+rDku8bmPfVB+eU2Wn3g8oLux7IjXSwefU9TohtA/x2i7zPPqq
pr6eZjVo7gNqI0Aml60LcB8ujZmxRkPwgIyibSrfzZejco6FkWI9IugOW7EHWpqroUzdOyY24rck
XVYDlJ0eUP9SFvLdnvI7GMxxoc1ItgAZERaBLysnjwwUS7oQldyOAVPgjmScZZmQ+Qq0peIcCOej
pgMPLwg/cjgZywxocdVC/M6c4Rdk/K72RUnIBS76qJyWicXdm4AW1I7601vtQ3r91goazpccQxfG
w+mLcpkF/9x4B4jrDt4x233xy95dagKngIP4zYkKbxlzq9Fc3wXxh1C5KyxN47cCuQz9oNyS9khp
ZtIjzKz0m6cS38oYbCr2L+GEaknI329tjA9taLAGfxCIgjvJwj1vetqh7VoFZRY5LyTTZdPrJxt9
RDynkXsBcIL/P0z91/DzZSx//v3fvoo2V/V4+wnjIv/vc1FDB2j4f0E3tnH+n//x8398xb+mqJr7
D8cydAd6h4+y1tFNxpj/A99o2P/QGYYyQXWBu5IixgTzf+IbxT8cppugHS3d8GygqP9rjur+w2Dw
iuKMxFFGs8L8f6E3Wo7/v4FNXRu4jWXbLiNHz8IvyTD3v49RWxTkQp+cdaKbxA8L/0tanCXNBg1F
pacm3uMJP1tNxCKY5WKU5a7LUXIQvIjQtzOftTJc5iqhBJTGTGYVtzDzgo3XV398x26WOQpj9CYA
kdJf7BI4EAdxN6LiHYhGAPUwu7kZ/FRqc1ZIdrZBPsDkPYh1fim6P6Vndqu+avZDTnfKqBmrahST
5uzzLvUI7t0CzvZvJ8JbCC3KSK0jIVz6MalAaLEYzJZoqcOWSIqNwHeOq5MzYqfR5I0DVDrlIxt1
Ogt2cyn7gaMWrP7GAa/kUWCgDqMFhwPu7njVJa1Lbd9TAadJ/cwsxaQujQlmjsNwO+LDnsJ7TNU/
1XJcaTBhBF2eqHrRECiC/jhUsRFuM2kyh5oi+jemuGNyRoQc792y/+u4FRiTlAlF5EyrhmGKl3fN
p8WpylYHK5wr6DCCcJyjOovNjaf10T40INK0QbDB/Dv7iald0kQdw0y8jlWCNz8J0isRlIfQ8uUu
0Of+vCcPYrD+WAChZcn+5NaPrAm6ZW1/D0j/fMvZ10YwQTPRrrm3C82sPtXmcDJdedHAeTCbDHDV
JN4BEVvHiHh03MNosj55HbSbMP3GY4iiG2TdIouSbpdp1mlw0b9Gto4Onpi0vLTHY0mbwRDRdwgb
4ZgE1DfMkq3KQ5inV5DiUlb9LiGpjrV3Fu5kIQ3R1DhJNyI7UfM+JxgdZ3qgDE28DoMzU++UHAXE
QdtAi7rVkBavXW9/MuiH2TSi+9bbHOsv3bHC1VaJbWDY1w0g682+gvh71+JZrgeXd1vqwKhRibJ5
Gu9+HJMBx2EK3zT1RAB9kYatrq5Fmz7QH1l7faTmG6z21/QTQuqaNjrh/HD5AWsTD0ICZwrGnlzH
jXcYBCq7cgjKVV4gPVfYrqWOA9YY9T1Kz3DbSLRkXiSiFyXt1yaZ1mZnn/WelLVKIdsPfD198lS0
FZ7BbNYl7dIgAQgj05AupwhVX1kCKWhco1tZA3l5uRxwfijecCqpMtw4QzntxNzS5OHw2xIlqiz9
Qxb313jcBuCPv6qmL2i8fsV9lvH7MQtprb3VmgBUJRCdVgXfbLvT7CyRu8lG5KmHvPu1Lvawk1uq
7so79HrxERluSi8W3laPU/5q6P5KGROaPIePaLTyqGM63dgl1NUBl8CUFMYSRTd1JFIEt6OjZiHG
TFutwGGW7Q0Jclwi9fNFdY8yv2IeTr3FaxFrw2s01f0C5RRgQwcngTRfkrCcNlZDV7LXjkKIF7qn
ALCN+ljH44nYxns3RgS3RETAJfPkqlkVU2rDSkuQx5kBtJwInKyeZcyi+wizQIXPK8V7I4ZmGbvZ
V6kB4I47DDaMVPBIFTpDmITP0fbpu1MM0M4a70OJFos2LAXADPqH22AShJwZ7+PoJHgVYlzMRMZB
K8VRce9L4+i257I0H5me3Or0QBaZ4txKExS+y6oo/ScXnMJK+SZLmN4/XE0QfKnRQsgwPDGm3vdT
zXM3hM7arb8aFaLLrtLwgKP0AHQO1y/hOD6OtiXVEHlTbvnthP2V2CaSjnALG8OunE2kMsyKtdNB
oAgjDoBaBlWjhWa2Mhv3J8MBt61DDQTinL0ixZ/Yo/9qsDMsWaevoiECi1XjQDRxtPZyfA7ggNd+
lCG/rLn/uTPZuPOxqfbDB+5LiqW8+x3bodxlGQ0ieYzs0aB9Z7yorvkRqnhlwQlWfMrwGV/CUptQ
V/rV8D16IM9Tjpp/RT6fHk0+rCyTJwOYw2RpF7qpxGgVzR4SCLYYjqctzys4+0XlWC++yjatAQYj
nvtrEHcgZBuZ1eGXTU7gxM+JH+1JliRtLqapnG5qCzyaPlo8tMzFM5zKVcu1ROF+ruzws3bYYtAh
94YJrxS64jLQx4uGhxu++1M2VVeU9g9dp4ujvE2rx0wa2mYhhX9N24aMCsaMmrmq4ow1Dtm5GSPy
D56rmXjHSXIrR7xjyCrTjV5dxzG7QBr6pINMxgr/whHow684CroC7nhG/hHFaRNWD6y2K7dtHlrf
uutAlPtaJM+lI8jYhe6BmTQ9ak0dbdqEZMRcn67lqjRJlOBv36LUkOlAc2Dh28XoI5n8y52lyIyB
Qv0z1ZDiVXnqc4Vagy5pK3rCHAk5kEVobjkV3uD1bXtAy5JgJYLuiJzI/VJtPQkLkXddxRPjZH1f
QNwfumJroqHA4p0skSe+Ejwp8BEny7i7GhHzkTwlEY1s1N0g9BfLdJ4y2mBuR85sP4pnIH04DHCl
Lkc5xWu3d/+AT3pgkBx3DoIDffIWLWXJWWuNgsWMZaSq6LBQhadWAQrDghHqBztlGguNM2JmjRdj
nll3Pj5ndOI1wgBnrSFVWBQxciaQEEQekGRIef6eeN1mqki3IiLgs+cU9yQ4bAT1HLcuNAfEuqaW
sY1aQQX6rTSgEmWlNS/kyOuDp8T/o032LyAewrBmAFtB01YHy04rMP2L7O8rHVuaj8r9abzmC7zC
Ls9n+Vfb9bvON9DkbAOrEBscMOG6t7zLMDLUwl2WLjzDgHWw8otBrrHIq0XkZa9xzUGfzGQGUIBk
KEZX9Uyt0wcKDoYg9KB1jPEFeWAjcUCm9yqtjqFUisCJqIWNIVsyact6Xwwuy5uqnpWTPogP0Hc0
dR7N5P9xQ0a3yPiWk92Xz4aPMAKmxzLn4Lj12gvkmVMD7xHKHDbliRw9+gDg58JWbgBRjQvi75oB
YVEZPdl596ryb88LqHtS/VcnmZzOAEsq9OqwDW+cgnin4YwMwUo2cC5j2vtVQMhsqxHfDQrLw46x
cfuW5bK2ntTfitOhEszu3IlEFiCIFjlghpO/BzZ6slrzcmqkjMJmkIBcsnRbcH7EXrolRRgrheVf
LVglJIQxnJPooZAPWYe8nbJ1M6h453poqAhFg0RHTJoXtic5WtVG5ViQZPmpIi+55qQ8TiqJuVUj
L2HcflrGyS9K69UjaS8KRH4MJ3sZO068dTUO9xXfCAXBwNLddcbO8GKSgQb+v6kHt/afrlej2yUp
5lq3NIstkeUfZuWoVRMyAAV+CEujAOQlYu00CbxaVv3LvP/HHzM+v7p6ttlthhpPQD0YWB3d2Sri
ANixdmgQ6Bf43sjtIAtFhD231cO83fxoYnTRTjyTnlyviIrwDxY9nzpmCm3FPMgugsLB4M7BmHkO
fyRb7xpJuVw4k29TjJQHpyLg2HeI6vJNYh8wUxCuqj3VVk2nxmXiD4TlM8KRtlSlyfjXkj5iONQl
ynIvQQ6vT1G0tZa86W29t+LkgLQdObSR/mBexu9gp5gJGmdTu5ghcuHWW/BwG4vgBEywAeIqW+Ev
16pfKZNvkbntkrybdZ7YJ3uKsS3XBi0A2zsEKrd3Vm6tBi18Gmc5O42myNs2iJvQFimEisCEOtx8
i2HU2QrwzDl2+SNrfPkZYjt8yUW2mByIDbZ6WM30NPngtgzn2W00+uPQO740rbm01kc5TPtcz3Df
TZzQvIoLpgc/mc3cNSc7eklq0Z3t/tfFx1GjDDODifJDNOS3Ki7NID89aQ9Ppqvp67yI3m1M9ITi
KRQ+WkN9YvPdRN98ywwLzlgAycwq+jihYL/GGQ8Zp38etZbL0FlP6eAfoSDZB0BZFOkuUg/buyRZ
ezU7bbpQa4HXAq3nWkym21B72A2kpEqy1jrfFSayad6KjQ4HCEfiPxb+tbhpvmq/JyxgyJaxUvik
XIri4aN3wM8ECY7pLqPnymMFeiQ5t/GuzDn3VTND0ykIH6IfOC0rDSqFTwAcrcApHZ9GO3gvZpt5
U/s70fAolR1/bD1eeoXwY5T0+sCPk6bG3lEqrSKB/jx07xThOCh51bUXhjveIinx96a96aPO+cD6
TSmV9bfayM/KLT980uqs0lxo0ZwodC4Y9AUUk6X9K4hlqvAyLvU0/MMJ708SvOBExvo5RXgR+X25
OPJ4HoyKfA90x/tQOJ8qyFbDZM8mGcNkIJS/9Fby1prFTUn3Sn/JJKWq2hd+zXUiwt2KO5tGlGjW
g22te1e/DIKpxOim+5iEzkU2Ti1Vg1r57fRrFLiX9RipCxaQaghepkAjpcR5HXJ1ZOBUAPEgyhUT
D9m6P4P9OhZ/h5EXVg7O2aB/bUfTY0z0194CZmXiRGDXQBFSjfJ9yFrg8F14MRpyXEZV7bCGMsap
KVYpMSeao8SC/uXIK6AJTcciIO09oPJycbEuxvVQmT9KWicsfQYsBhyLDqBfHo5d6Hy5ISK7eWWP
8Ih3ZgSSo/0OjJfB5jwaJuVDwNb1I3/EspHuSpvjtK5MDhgtTqso3vhmalGo4OJWA46aYu9YNjc6
nVauVuFcli9xLt40tIbYgFZoTSFwd+EfgsEHJoTPtVHcc9UTzcz0rmhB1lvZe4vTfOlaCKM6QXpA
uO/87kOPsvSLUudPNQc3sO6vCh7xDSQOjjOmS5NcqVdNJM55cMM7CZzxMYIwBTmzmxbB4P6KHhad
kPtgCtXOwY245C+4L3bq78co+DIrLOeJycpjYEMLgcD5vnYhweDIWyPOMqU7TZ+SM92Q8j0csOcD
mQpFwV4R+826hBwPNnNOKyoJJK1Hgy0qqTY0OMolZ9NwPYYQ3FzOvOsAKT369XRLIuDw5AX1gcRD
f6lSoa9NL5yONRfQTslJdmr2jRZGyzYiFR2EObYW4sDMg+bCgyaNddGYiK5meCPR3BtbslvjAP6M
XRLDwcgsdH9YC7dAJ0sRTUQHbaNYPYe6Ph4NSFVI/HdGWtprUSK41rXpt8+rYJ9boHBNl7bs7Glq
7Y4TbMyDg7DHotKnxR2vfKqwgv4bu23OAxrxbrfPXq5uFdAWdt0Ihaz5IPoHkigs8qXQ/VNXVV+O
Dy7VwemztuxwWDgjWxBO6WJtJ91bjrHKt8pT3eVPnTtzI6BFVL6DM8xARGw0JHBWcOd9TDR4oKx8
58TuLc5I+6lMdDCWjsoQibwp2bQDx7+EWr5rjSx/TmuHhrUtv2Wdsbv3HGxkz3i07bznEHpQ0xiX
WmhPOS1l9oONE41Y54wKLLYIir00450pbJ9ygyIpi1dFXY0o+T+A0t1qD/UEMowFXstx5ZqoxLI2
eDJweRx0sGlZ2GAMtjAAdpBcWqrjfZ4/67rhnuuE7EnVy4DjlrzgOQDgUNT2dsi99fjhQVe7gHvB
RJITLxV8uhYlqo4/Eh5thPZWcLtzo30HCQehKIzOXvQl2j3BqPoS0NweGwdKe1d/GYhTQ5vcUqu6
QbYJWzZLcA1WQizrQOIl3cjBBRqnwdPD84hJdRZhpskK8uqfvo6L9wHRNRGXOBavEAY4/aua2iiY
W2Eth+Vq32akzrspQz8r0QQ8/ZiBRAVRNq76v1h+kaX32FqbCXd3wEiQSKeB931Z69qtyrvd0OL0
KEHqCRL82MmjhYW4CSHZv5CrwZi/xDw3SzHhAZCN/gnhbpeoYgX4iywb8TVF40/Wosgq0nVAWMmO
jO43oz41TXkdl9NU1fTFaI/K8TFVwS/QXPRBHcSBlRn2wSqlPbsFHsnc1Eg2Lj/vkrPDExj6XT5p
CZgG69ntzHfI3mvmHR64U/fdRV47dXOqpBdiG6i5/MyrOwe2Jc4AcgiQ8wvtogixhx3E7CtLPCSL
UXevJX1ScGuMIlAz24N+1Osei1+Vb1OPYB784OnCUMXL2LT+1sr8bOG7NmmRrnEHwEGVNeY/gVB/
mzqOoShFH5x4lo6h48UkgzJ3ElYU8EaCPuOyDjmqDYw3dKImgDcxsOsja2Nl/ZnAzp1nd8HS0EW/
JPXYphuT6JtEBuTFqOElMorfrMu2g4RIF+TJjzA5F0BBIrpxFRtUM45WQtfO6SclFpElvnkB9EiS
q3UKzRy+p5Gtgi70j7oz4cXHb741s2nH0eIvENlrIrNNka8G5i27yHp1YXEzUkOYXNcErbYHR1ow
JHsiv4wgblduNbib1mKI2wHZnawrDWnoJCK/2Trh5xkRl+hRyemj59haIeFEbDlyRGvXnwd7BpeL
O/kCO2vskKbV8kMTQNjsBsSylYfPln338QLvpK4qdErIAXmgTU8sp3Z499IWTzEqxk5nbY7ir8ma
+g05szhnwiWp6dNItGOQfXQjALwMq61lq2PlK150qCWAH4xrrcKNkPW3yP1bZyuOG0lKhkqaEIZE
rV/XqCMJXz9mGHtq3qGV3xUj0UUNuSIIvPQWPfdsQ+4aGloBlk2AsUR+d8STQP82pU2oSJiuhxL4
3AS5Ji0agtmzviWthbphsioGkU1z8AUygC5qcYvGerWTTvIt1bcZE07A8JXcB9JvF2pA2qGip8nM
9pDqabcSqr6Kevc3DZvq2nsab/uc6BzRPqficZm32fIYqnGdtgRPGoH97tRktEZGXy0N0l9a0OvO
0LF6y2TkGobuwcxkt/fKwvfQiSQ5hXtjrjz0eGcWpnETN1DiWtlYHGb5m2m7sOnsIVgylsSiwHYi
NsojwpE2Kdpr/0iB7RPEgtg2DMm0SzRGmDIwAbhQ24VOn63p/sBP7bS9qGdRmmTXNhMLTWYKv4i5
4lOV0KKY1HUg5bOKS05LmTwFEvpK2l1t7GG+82IzkiwsMEJJyPGxntQj7eJT2BqHUToE2A/Akidh
bhVZTAhoiMokj9b8IBN4ggPt4vlIzZPteTdkwN52AAxM8mLz0hrjscjpb/oWtVprGLteS5ErxH9z
It6BRdLh1oX3rE3f7ImHkXyH5YABqMYFwGWmaNDiS5fa8cb0Q7xheQJ/Crkm7CkjLD8zXhZ6YZe+
gu+h+x7N9ybH/IugheNKbY2g9plZ5CZgqRJ/Cm+2X+DVMwa1mKMycs1ZhZRFa1vYhH+JPar/30aD
o9K6JiBp1qLCB2FEIRsz8HGzFacDij3AJk9JthlKiAf9UC87qHtPvRo/EAzagtTBcI72hCT/K/3i
j5/Tq65MNOEwd/02cYkJdTZtrN4qEoudoQ+3dgy4i+YiIY4sa8o/+QEbyVCU2ypFNWlgwl5I0qU2
csSA7hiVdUHjhaMfHYZJXsmqd/KTmrDSVRi+F5yQLbwJN0uvMYa8ptMcfdQqbZP2bEuhClkjqol5
1EBHrwwuUaw9+fZzp0S5Sz3497THza48+XrsgJco/rhm9RK0oj54YDedJExmKUIEt1gw5aAy6wZ0
aQpS4rGW3vRUdTluH9/aGJ58C8R4NgzihGjPSz12H2k710TdPhrgnhRNA0lc5iczVeBAR1ZR981s
WO1vMP7ClSNy8Ps6PbTQzVFhu5gFDXZLnOwBXGp0aW9ZlYxs2qD2JIBOUWkrwl30ResY58nYtq49
49vvvknHgxAHsnXU2YxjwquG4Bp5zU3WIC06hxRkdw4HLft23WTTBtY1fT/3hY4X5jOFG7JYm5LA
aY3OYKhbcLCIT6DoVn9K5exSNKEDIuC2wJlhTjB10Lq3IY2yrmX+V1LnWfVOxVCUVeu/CxtW0Jic
K6Z6xmhCxie7RGfiwOZFSMlhDBkSpYV61nJKraSeXn2AskF38SznTgLUbxo0DKvN+KQMm/BNjn0D
uFErUA3MkH7H4HWtoc5jNa/nwZQ8KyaygPfjV8d4zZX6ihPsQ57ufAwua0rD4WPdES4esAg0nIjX
4eSSaIS7xsQuU3hOeCD+7kdviIoZCYKBUdpeRtZ9P028JXCdm2695lPCMkT2DE4duiIluWmBH2dH
WmJgdcb0pXaL0+BPb0xImXUM0T0kUnTp9yD4B3J0bIiuAWREnuyMo2X6KTTmU7l/1tX4a4X0+PxB
3byI8C/T/iHH2MUASNuItcWf9KXIGYGUXpsdgJF06I4kT4nQmZ8STbW0vQK6XWzGTJG4L4CxDqbp
gZptRLhhdyoW1sKq+u/JJdsXjPAiMbj0olC0r5kqmLz2K/KxYfYrV9EFXxhAxU4pcnwCpcgyjAVL
w+RkWzv6CEq8jV4Q6VtUIj+2SZ+28+I7ut1x39WzlIgEoKGtxIoR9r0oZxcDhpEewmFFGEuuZVSq
eXfK3ZMox79xRosA7RjBYw2h83IwPzOoJZqMIUtkR0qV+3+RdB7LdSNZEP0iRBRMoYDt856P3mwQ
oijCe19fPwc9i2GM2rAlPqDMzcyTRRXFBzYld9VH/k8pg5MZu391xegNGQPOV2Bvp8H6ok2g3ddR
eCc1kUbkguDYUgSB8GjW+gyzkWHGAOIsKfJb3Ihz1MUgbW9FkZyHCrq+ie7Qdu09EyhozFWFiE8e
MxlIwa8DS1gXI5CHScwKW7iAPbednN4axZBpbLLNmI9cI1NSORUlYsGGWqiDa8blrcnEdzUCvnbi
8KUzqEjg438Lwu7dejGwd24DWDmzMV+kBDXmFkAZBh51naqrdOuntipfxxzdTVrjSSXqiRm4Q2om
JSrskPqdAvubZb0ep39Z339nwmKvPw+1/lZUfCQm3r20ExsD9t2pKj6AymDexJLmBTAlEZ8heMI+
HKK1lcuaBqyBmHP/o8vyShIQhEvfH4ek4TdG8pEuNrqeBi6Tkdorkt4rJ3DvRTsnIO7lA4o9hzpG
UmpC+r5PhmuhtMGtI/r7DcyQGkzmXaTIKGInQirIrdTUMe6IQ39pt3lepvDdOFa3ekhuGM/PRoB3
SNGByaG+YhRKG3jJmdHN2By6gP2/oUO6tywutr/xSFBBmXwwcmK+6JJqihq14r4EBtxFEAtgMmVG
9ZS0tDtyCXpu3AwurULO7iNUINelXiCfz54oYXDy+PYBuxdkmmGsD6EVU24OCHYTJ4Q6fT/ktFlG
CLUF2UW+V+71NNf59zRxaMoxy0NX//SQWdpUvnR4XznsUKBOWt50Jxp7muYUOF6wnSVP9RB+Orl5
EmX5Tj9lxhUrlYzQTMBgQfpq637BoTGdatC6iXq+acvn6tz8CprO1oVXPZl+t8tMScFR739zITgA
pvjMIfAE5CnxnxZ/rYXy6EylT9eSActsqA9NHZHHLr0330cI1Jb4gW5OY8BonpDcbrrgwCp6w15P
BSy2you5SHN8A+BpXagN/XTr8tz1FHG3ngj2yXJ9SDzsc5OIb5Urv5sMUoytSLxkB8FnwntqcMOZ
7G3NaQmceksPYiHXoqyzk7aLHdedcDBPtQssKK8Wngg79zyXuOva5JUsMDe3Lv2ptDJ2QdY0Z+Vl
fxiEYwBg3Ol4cG6a7skwxN8goXCvSnku4ggzz1D1WCKKdB2V/8DMPk+ZW+7G3r9MFRegzBqOM3qM
5Ie2UYQDecVhwQCB7BJeQ5dqvWKyuajT1dgjLYE5mNcUtjA8weczcb6IjH+JlS+4188SnzQXLU4f
NDOdgoGq7srpdir0+7VbFwDyOHun/sQUVayjlLHJIPp3+tEvcsyuCMjfqQuZO6Q2bqhYfqOgqzdC
yVs7xPqgsXW0FjdziN+G5VRb5egb1qQzSxff1mq+GV23oGnzV1c0P4EzvEJyHaEpWjG0qPm3knDM
AXh3EzGxWf+K1u52ugREXBvXfHLfazEgHZfecczGhXl09bRstlZsjSzjYbwF3XIas/JSvJlJTvO0
sNlgrADY2FCIHYghSjFSpz34k1q3Vkmqho5xK2LNCSy/3UwlFxzlju1b3LVo7W76ZSTTR+gYmmzd
KRmFT1QumVZREx0R0fe5msydUjxlozlFJydeyHo9+wkVNCP25E7a6WZOgDj6/wHs01YfcoTFfZA2
ct2FjOLDyqTDvudSL2vmkTG0WrOq9lpa/NHDrj0m4bTzQ+ItSYPQz4UcQwACc1N3tK72lGQN7BmA
qETvVJepBsEZKfpH8/wfDVH8PO0cQ6XbgPovwCJplbwwPqZDD/DEbJdvNBuRX/DLnyIdX72akU/j
cv9kr1PqhiWdq2XJ8WruuH/QaeUdSPxs45zmEL97TYtF6ahXjc+tvi4VrVh3f0SLrWL5aqbTH5K+
Cx52VWXMtDxy4ISst4jM+xAT0ugEwWqs6p9JhFezhBPQsYJFHdZ6m8ma6N2RE/HE80F6lKa8c1jk
Wy+2i1Ucxvm2nONDIcOtU8TZOvMMBt5KntiEP7rAVzej6wfOrH61Lyi6mgyfcUyE4/a/Msv/N1qO
ab5nkvCgMZnvcE/gMTYgoNZD4GKEYLDFgPCcBl8y/aULxD2nttUwXeaA2HNZG8Qc7uFhPM5j+TVm
+MqCyA03kuw+fan5dYY9vU405Ql90UKPZ3xX0bl1acbuh9EonnO7eMw9/Ri5gvWcCrJt0TQ0vM+d
hYWk+umZBmKi7eEBhU58xJodr0cbGvtVCozMKJVcc9vkA+PU0Wl6nGX6Hkr3WXUtvq4ew5GbR3SE
ZXN4wmbMwFoCA42IazdQrSwmIBULG5FqJvPKah4CCCCr8tXIEr2b+gj6U4SZSwfmOXEUq3fILJMH
u9TlyMqVm1uLbg/Hqj+lIPJR0FprttFHmfQBNQdYjFRny2Vduts13DDNaRXNOzfIMSNEA6Yc09fZ
068V6YmdacU/05S4B6huLxHmr21AQHUrEhqQq9mpWO0UcQ4us1WI7pTb4TdkPOMqVPg5VR7vv13f
OxvjNcamNQkuht1hcmu5R9X4a7yUWCySxWViznZQDKXxkNT3krz8kWnjYwMQac1Yp7Ea+TAH7d7s
m4aga3fBtBthITD8wxjaPzqDghzM9Ac7rf9mgMdXbMpcwbIQP3fXvrKkHkgS9x425ZR/1nD1qV1a
5WOoyJZpMDUV7aUZTMHd7RK6QD2toSMQseBIqjI86nSp6aLJrwLj38UFNgA+rZ20whcHKNvJNEW5
NZvsxeJTH30d7drWb1ddbnJLo7fFklFNgrmly5ugyDIaasviJ2DMBPLylZuduaqM5G3Ek4ZDK8aA
U7PP9rtEaW8DrF/sBNMczmGk/tvho0hYQ/JxANBV1M06y+3qAP5tL3TwKjJxn5RdcgwjeNDV1Z8y
dz7cjBHwVD5mppD7OZJ7LCHFljs0ZtV+fovdCe8B4LZdRYbBsZBXDE98lHavHwLtPuu53NbDoiM4
7LGxGYiTByUvcOfbZBr0jHHt2VQ0P8RJxKRA2C6cmY/JMWGoxRZZz4Tya84GXH840jdroU1iKHH2
Ocr0RSjvbySaV0OU/LW+2WZW/DrjxdtnOQn+wmJI0xrhibYkSGFQc+f6KQD5o0d1HuGEZBXdcXaN
sctvqngrNaczbOqlFT14tgaUivDvVrzyPp8e5GxKQeIcSbSASxEjBlFLyOQOPyvbjHAGQlnVSy9/
DDQx0uWAm+ecIqKop1WyNRzs7gltbfBsV+0Y4Xuyd8bMjD4M2qcZA9qaXN+9oCAnTKYHcGx805B2
rq7j8B35wYU2P3oVBfnRWlm7vmIVmov+IOmKwEY0HepQvvZ1eXIpvXWGAa00zjGHBcXExAj9uCGH
hhoVbJmikleub9ayQTOEYgoBr8Ne6urI0K+cqmrOHu6mNciTEixZ159j8CpnTs0fTivgM3NwQRan
fQdH2/m/L0XrtHRADllJtoc4ad6eiKrjK/vv//73Baqie6idIboK98FO8+REl8qboadmL0KkRZWa
HGbbifyA3VxHY/hpbNIU1F4g6S19lQ6A3g40gBWGn+z28BPihejuRH99v3G2QVt/j7lpPNHv43au
c8hLVjZ63xWjzjAlXdLs5Mg5Nc9y62FkI93mrQVpxuL8HDXM24lEbKX5EbswsSOCnDubUyDJkHwb
pel7hMFFJD5mVhF8kKtLhDefhiB81KleEK9roxwoMkzlT9DXn/3cQTHyWgox8Chh3nqfZE9QH0bW
lLtYN5rsbyNsOPMYsyNvTg5KyOeJxfsQYgnrg4QxVoNLqsALtJmx1KydPH5FatsQEzE3gfZxxEXO
Z9iK32HRpAzLY6nBdJQnsKZ7cs/K/3A7YvNO9ycY7XPc8T4wUYXs3At9sTV6/IhnguLBFcUWDW7b
d2Qv7tqj+B4SrJZWf02U5eAJj374Wc6hQc29Mx9xhFUOaAXZNjz+hNiHaXqoElyui0aDRBL+G1sK
Y7Q54FCbsd+iLKzY89UmCs0eBpa6dFVAuR1WjUKP5d7MiWQqWZ77HuczjvU1TXMfPTr3ZprCj14z
X1jKSG0f8YAPwutJtSQko2hvlswTfXYS/kOgRtMbiHyXUXiFrSEEWiEShFDKJvnGYuR9S0qDyf9g
dxfdAcym5bOomEbnEX1bFBv/FliSLN0+581yjO4xMKoSiHTkjBjBM3vTlibWPhO8SjtArZBfgyGH
Wzn8xHWfE671g3Nsq4tZ9tgmfDp46p3t5fI2C+/guYCsmO3R5jfHydkd0MsE98EtarDe6gBDS6Db
d7vJ9Z5LR3E1gBNl2tfHUJGoCvq4x6FMkyAfC7YJGsftjjMpsLJ0m9FfDI+mP7iDMk7ewpcA6rNK
2sRcz1zkmsrxbxnK4Cq0vK+yYdfLKEjD3VZ+55ZzWhqjHUw7GG9chl/gT3InhtvkXiCDkxzPvzlw
vNO6dg1khNdr7I/9GN4QxjxgsswMGnyQTSFPE/Fvmgt3MlAX2lT9jaH6B1bkQ9QEL01e2vzGMDCX
+q8Nx6fEdkbdefA1Z8MX3NETmf+tZhbR2BH9EJEvsef0J4pJihXpnIDnpXtAxv4BoPAc1j81S9om
IDtecf5JXi2dv0fTUo4oq6e8aR5NWqPWkZE/DC7/cjj1v5aUWBP75iErzV+T69maLiimHBLQiarK
Y2Bp3LGY+9BXfvDDpwd7Lp6LxuiJdjlb1JbmSYviEGW62fZjtW1mQdlJfJhRVaQhAuqw1K51Byop
4pLVJ23Pkzbnez2dHT9+zHqbtmqXoVUahP+aaPoqXTrLBBKnnEjB27QJ0wmhSbJHDc0StCyKxotO
HA+edFPMl55c4ag4RTSKPZxYgU/1i5lGNMFTWrJGcdoDASVywC15bNxD5Jn/oC4/Yd7L92Azw301
+hPzNS/bOSGu8ogMRhbUJo0a0dUkSq+cqHorIEhcdevhS7AFdmDtipNZMc3lPU2e8qg6gJsaD8gg
S5hXBPfMda9G4e1qfbNqK16LTh7EqPJdq/uR8C280W6gJ8hgCbFJtJ0H3R38Ob5ZeOH2oufNsbor
Uo065ehH2gnRj1yTIKb2dlXI3SPoQqrrl/HkBHR1m8ZeuJtDaOi4GE6SQf+3hyEnHXr5GQKp3vFm
y2M+q/K5a9RrZdwIho0vCJDWI6i5TaooZQoTREZanewnIozNxjQTc/ffL+N4Q3WZcZnwmQAWV9lb
bFGUG408XYQd5clxWhpgeIIOsRj4GVS4e+Sk+63VWdN+jAP5xhQromGkDrZRrgCo5RtbMovVAR9b
XeQmDiEsm6H3ZsPtvMIdwHk2sDn489bQ2HqypNpBLsQPUFR3C/fmUVRzesIgzqw5Uvjf4v6BC7+1
VTUiFnXMNHLJontEAM62uWcUz3PBylH5dcielDBvne0/1GQSYE1+Cyov7p0O73khsTxywXwa16PO
gksPqIJzsGntY7vCkpVZzzKuqHZLpHwJA5jGwklfGzsLXghlo28i34Sc0XZ68pN9KEA7Z/YoH0ev
w3fsd1S6OXu6rc/20ExnNVC702T0bhq9+FeHc/mMA4K9PGDgX5Yy3aiyvaf4HG81Zc9DVEYvoxkw
gG/sxUFf4rIUFNTRN5MvcZzuSXr0IdlyX+Tx8DpwNm+EDxg2uOZuNlzDoisJNRFHAK50FwW9rkBc
fswUjha/OT7dwXLhq9ePfj/OuCipR49HQ+2aoSUSUsHVStrxJ0LvPYdQ8yvrqnWm7tUIeYshHHSf
orgp3oFDP/X5pu0157rYnrZ+FcPS4t9BzUiEXPc+mQVsvs7RdHz7KLqWg4/UO5ML+TbXvtrEMl/F
c/bql3FFpbiLkDvL8Nw71k9RWSFZAecfdN1gb2nmXzXOnrUGM/PYdLQHCvc0uMWCEkiOPCJiUzhU
6iEs4lC36fAKa9xuquePYHZwZ5sgGdYRNJpzSbAJu3jX7QiRAKl0o+a6wGWDpnxmyqlqu3gQnRfT
SoxGmJchwcxxEX0imoOdQuAjygZEJR62YxL/JE3xojDXp+jESVQ9x4tOJlySF8mw9D0IBif4kz/C
Hsh6RJoqpIuSY5oTrFBtymtNSyLkFc54dkpnjaGK16okAZEZ9QZdtwEU0zI/r+kLCgALryd/cm5j
C4MpnNhfwqn9wyYndmENgmrC9LaJbePH4xthT7OXqfyg1xGmVleZtIz71kGaGOeKXprHDhoajSfF
M0U3zjHw0fqLxjNogBV4mOLWhcBOPEVEI0FTLwIoFuZfdTHKRXbfVaKvdtZy8MBHkMNuSjUzvoJg
Tt2+UT01PeQcJx7swv+YmduUlTu9i6ZWJ4amPEaWBaR6tA0moxrjV8qwkm0bh5HV3xJlvqSlgwJU
SjCFZuvczCVfbfTptS9DMGgif5mRrvZhyNbLf78gFF8DyWKtPYWNba9r3D4syTETASfyd6bpZavR
TdJnxkb6EDMzWSeB9yMt1b3kifEX0dL5O7Ix4hDz3/qc6RwiE/bhMXjPE+tOuYP/I8CT9vfEHoMn
Og4RXcFKCltxPOtgwEpQpjDSt2bmmXsnrt8iZXG8HI3HOGzB9C1XRi+041PnpQM7EUdeHKagVhBb
uI6kxwR+FP2oUPSdSFGxMtUUJ3GCziNTQ0YCUFU/9HXnAkHkejq19QuFWlg6Jjt+SC31U/dDfVTe
RCo9ydp72+ITtg17H1JncdJqotmZ4RJuN17MIjiD/PaI+oMb44lm3jwqajZB263ymrNcohdvlqgo
dR1CXCVFC5cLThNnsVIfuORx/cID0MQmJaMz4eqcDavRS0FCy0RLiuneUQPVxbVH96aqNtHsZPuO
VDJ+hWn+6A3jY3ZRwLiRJvc8phwtjd6iKLrV0DQZxCX2azqSxWRKW2jpbxPkEpLXVvYy+ndNduPM
EoMveKEl1COsQEVOaVf1o7qqcXycwgLDKRHD7QypZBVn0r2kaf1p49batLHnXOyJCVDfd/dwpCii
n6MQsSy0z1YO6pB7q4kX+aIoaL265DK0yTR0MiSMRscOINpD2cBDZsiwZe1vkv1gUL9rVTY3vWJv
FOJi5+VrWA1IEj09xfEkY0AJSXwu7aMdZO1DKxnwom+BonS78Jo0v/YE/h7S/L+WajDgYeaH1ZjM
8yuXW3+e4YrBwibKkFY5thQr3xo2pfbNyN7OCIZCYTC2RtSU1978TEgWSn+eIa5bN6NVzyQvnY0Q
mbsaDGfdEkgiyihf4zD5W5qIl76DvYzKk7U78moCYxSnooaTUzqvc5FiZzWcL6eceCiongaqEhJt
mnGh6lABh5hWvh5sSD61ecxtk5ZaXPJViflKAxDEqfqFa2leiwbvcxh0316n05UVu/ijHO+azFSy
MeBGTkodZ1MGEIlHg9Vaa+8Y2DFYXOmsRgAW687JiKdP466XwR+jKcc914qcKnrygo3TGgcWEDpT
RPloOcMZLe8S9dnMvVZDNJS0sQ5zc1NeEJy1Ux2AWKHkqsfCDZ8BzqhNZfq0D84QKvI9kZSrA/cY
XA841DKlHq7n1DBrn3OPegrHxN1k5Sft4l+KOCkwwQap2b6aM4J0MPlHh2LojQwE+ltkXbTGbe+i
RxS0TSF2VAyOB8nBCrwThZRT+1hX1CVowlydU6+FX1iY5u2PbIx/DVF/J/DShhyqrFzcbYWfvPh9
82kAKd5ES0iaolEsYMLkxI040friOdRdCuLEOdgBwTQmLdDlEmKSNa985U28McPOVZwn05puEftt
GuYPx/E/knp67l3+6amqjxojIYEkToaR0RyKANgNEZwr0et+sVV6FfUm1gfNPa8z4LWHqOWQkEQS
smvqfqS62jllL1dq8rAl6e7m1WKpBsZbXV9cjCjY8STD1fm7qyJchQQPuvaldD2wcehzVXUppHeN
g+jq29znbYtrJZZgtbMNCnO9AV1SB4QjYcXgLbKwxXu3Mse+EnTdJu076j+8v348w7WJ0y9sKd8M
kYl9eN7DPOXPWW3dm8l+HHprh6x9j5PgQgsYg+CyfbBbzKw938excc17lfMeUiIRURrX5YR9xLAd
65wzH1v7lHKdDGjCxW8s19xrDr5s5l03w6SpFM/9GJ7bqf2ysPjCBtks394wywsJ+QGwCe8Pa86c
mivHtA8m4u6qJ1pg+dlGysTH4VY+tAlLI2Ft4DLQLeajHwpWC9pfN4OZ3JRjkHKaKcOzcozNGYkJ
bRZPtmX+4GIA+eDqq5PgF6zSJ9TH+zg2fAfjMzMXhituDsBfPpWORjwRzTB5WLqfog/AOff4ajJr
13Ry1WAmXeE7JuhrDPYZEkyAZjIjllzRxFqHqoMEg/HGdqkjKXV++++LNiEAdQHpG7PcjNJ4qRob
eOzypY0w1CUEcrl3ESrqaQocGfqyuK9iM38BD6k3jdmPZ7pM8Gf5Jj/fAvyJGig3LBJ6LwJjpC2L
KzyGPtzNrd5JH1sksen94Lv3UQ0xpKruNy65zfXRfKBKCVOuG0ngWijWeOHMe+tODxT9SAp++BVb
13QIOMqsZG79gTjG7qdBjKrYWQepuffnoN6XBip3sOAXQ1QbXuEi3ozWcKZuKzlqPAdsj0hGZsPg
9b9fYlsqTjUZDCpEEsYIaPA8r/VpwpblpeBFKJnxN/YUjFzv+OI3Nj+aluelskz75MyhRTl5zxbj
lsYuH0OYzN2LKmdU9dZ+bzs6RPvlSzRm4cYoph1v8F8998OJTh4649p/koPosXZI4NoVY3q0EJdc
ovLp5Kpq/4BiDEMo9omMLAotcNOTK2q6JfdhYT5jZoy3cdA6jND5cVNeZxl8ElIatFtZccoTNrsb
hS/06CbUIqGLrW0rZThdUmXW1fQJtqZxTNv0RFvNXxSt+upq5TzNXnZ4nmGuEZcGDok1l9FClSLG
qnj5YztMeAgF+DHGdpVHGz7SgUtU9VPUPZFqhAasvdVT3wj64Az9UsyN2iUtJXwia7GtzyOnrr7e
QwYbsLI1KOnpNSWBt6nJGq+TSq5kwaxXCgs5Qi3TpMk9ExW+OvovRPIFFOH7PI+1eZmuENuiLRTm
t0L5u5qGkasIU4Cv+IkLx7Ke8ZPR8seBIDr2BXVMBmY9m638ZpRYbCNwNy0yk+ycD37rD2TlWlkx
Rsx2OVaCnSdr1vw4PMQB8UIInNY8P5es7VB2POr1kp/WJ/3rmPT0kZDi4CP0KWqSXw9R6WCH/+SI
iOuF45+6YhFzSLaTfyx/XJVSENDt64bNwgjTX1HTTdr1mMOW84O6KwgHwIpICWW4U+mhWecC923c
hb9jH1/JluM2gT1uREDRaZTaGHq+dlF44qLerHr6t5qR4UjfEPUIcrp3JmWuly1k79k59E5w5ZNH
z6XLJlzKgfSBA3gQO/y+xnvuaarZYExuonb4jbX1WE99y5aO47MCBXegdCCfoHRKEXoLXZnrQjDv
3Kp9wWX8aBaOCe0aFQm7NIYd5NLkM9B4TyohSTB04iPPGn87pExTEZyNhFa8chpvRXtXRe5yku4+
G2Vwh6moYvMcklYTs308fdl5bNKPmhv42vBJFmU5X+Sc0LhUc0mvXc+50q59TqO22pKkfrRqn/Pt
HBibIkEbFQpwj/Y3MUiDNfqWdEfzyaYbiODqPsGJsJliYBe2FfwxwwfVC+hObvJE0Ba6G7Sw6qxD
5h/KDaw93X7F1sEyvBJsYEmYP3kxZIWqK1+LUlWrsmPXMPP5pR1CTpoB9U6ocAXEAr/a5h2WpijB
uDoDz8yrEZBXaX4A89owEO+2WSsYe2BqGiBSrziOfbheeTQMki3c1PSKOS26IBh2UjLrJq+4ahd2
uFe1BS1sxsAlphqSVkWNi2ZGHPB0OV5N2VEAYsFS8J0y/CQD/Uph+250TrDmb7NtVj5WQcxrG9q1
VrY5cvYKvWqtMVt7bvvZVJAZQF2tRA4NsMOprUeEaE3RU+OuraDGjp9/S2w3SYz7CQ4hKhcMO869
oBrUdzM3/r7KCZaTS3pVY4iFF36Jy4nG6gFsNvGEloqqBTCpw5SH49TIvW2EpwSLCoZq0/hXbF2G
MbvYSZ7YdjAuI6t8ce+GNeoP46kJq9cuyuiwsj5gqX/LtnsbEnZcY0ETTHTT7tG+3FUp/zihJqXW
6DuwlVdkuQdBzr/sIHOO/cU3aSVo6aAqku9KVachd82tbTvct5JbUvNDIQlJUh5TC5kLHHbRr0Ox
2FrGJ2kvPI1a/gZDRJ0hDaj+8EGILh4Mgkw1XqumIpZNCn1VG8ODjKiSM2iqW41xhxLfGFsbPzXV
CM5qWjrSGfNcFKm+u2KrNDILCJpmIlnyOo7OIkmU+RNP0NJBfRs5i60EXKqVFRTUzPfOM1QwOKNE
SYaeyyRUPQ6rKWCrBjP+OtTzO71jNXJ1auJ5BQ90EonB7D+WHnlHB2NufE1DSY92OX3EKh3WHq1w
Yk6/JSGzmTh4T2hiFacFRsXAjL+GnKRBGn213TIX1oXahYtfTYUzkYCoGPauHJ4Z856bxFRrL8gH
jHYtTuIMeAyWuMgkwSaqXOwnY3zn+uUzlR9tiA5gY11CRn7rXcfYFJthcofNAKKWHZs/X92b2yaU
Vyia/CwFhBLHV8F+yMO1ZRF0MaZCbuxg/q0W7r7PD0zmM0n+4A03BJH/LEKtNcYHUHOKA1LzPvcM
7qhhUqs5ZeUSC8MYm+TGHt2/48D0rmzHm93Rf1SYFWxE9wotQq5gxz3wGF2tFt+V1d5Jdd+RRlZq
bOoD1SBnN8eXOtF1GfV2sg7rYD5itzu2PY+zyhHc/G48Tgw9k3mmG2HOVwFvzirzsp+5jm92hsYq
Lf1AzW60TMM4WRso8G4HiaP00Lv66aeE/ZFxzGXCaHM2kDBZ6lEdA2KYwpz11nCyh0BNF0czZiD8
xgSzZ7xMAdpX2SSPie14jHX4e/BZvkIve5R0BDJMg0Q95vpoqfKtnKpghQ6N8m5N/yr3yXTHH5hn
R/Q/jgJuQlc0EBXEgNM4pNWmxAJx8qLsXZnJNULoxmKN5VlxYFsFdXsNyOVaFv+g6fqngbdiN3E9
W6eunW1pCrCppfpI3IwGmASTm03YcqbiPeQSyqTq17GN/NrTW17yPV0bxiCswSuFvF8D5ZrrZObM
Qfhs3ZbW0xBCXpKVfWdmch/L5JXmT/NvMrRHGKKgpr7MjBn8EtcoypPW+sPD3Wa3ISSDOfjx8uec
RDAJlKUSDVopbaLP0T/BmKnmvHX2nAR3dWXm6NjVqUytAkUqPjtdKNfO7ALpFly+cssUBCZRHjtP
Phl0PW2AQLyGTv+Q0Pqga/UduWaxxNIsnMacXTxabsze1se2xXaWWvIoVQ+1iWSEEoDt2lZcDYaY
a79NIDUAQkKbwffBTWvBPnubvEfKCufkOlsT0EygyYHiNprl6T9op29a4SYO6X6JxpbhZLoLtMec
R1U5YL6/8TC3LJ0lFRnVO7A+WFh2+cGovMAQt9jpuks3T99dnqKjFxpVmhC8y5hx1/jGHVpetcdX
Uh3Akj44urQPSSSys133z7jd2F4q8BaOfzAUaRNhMkcbymXW5lJwNBLHJv53CQYDeIUIN8ooqX5q
GLoTpJnCk5WmxrFpyjcCo9ADqJAfg/jL1sM+1P6nabDQ5R2DliX62U3cK6LhMSBILYX514zFpcFK
1yDpt+VjBZQ9mWACG8qk0lGC3rJdoVbbKkwJfpbMtUKmFmVt0Y9JdInI48NQYVbEvXe2FSIxsyY0
npKr+bTLU8bsHNrB4Dh3hs8Wurdrb+W/IibaQB3706ApyjTZ0e2OrVGV2wRFY2slAVdHhiqpPMhg
oGI8eaWG77Pt6I6DxeMZvHVBLKq9ijiQTNW5i9SL9KMfk48+WCYLhimIf00g9Enbbi2sjcrW77EM
eEgNPFeOfmtL7zZ0DxqJhsl/f58LlENZ25wjyvEgDJTIIamuy//agTwiIDUwMvXIbp1AiRmylMXc
ibrV0OKgMNv2s1DNswvQJhpB8hjLsSJk2lKy9dL5bH5z4zwD+SkYC5Z6zc91r2lapFHEuvkpiVnf
Av9l9nTZZOw1lnnv5VWnyRv1sR7mtQpL8TRxlOGzDPMqOHhBujegzXJud02SH/pi4uLF+DLeK0Hl
J8PZsxrdQzPOfAwceo6VfZ2rrMaM3bTwPex/U5Q9ckOlrpSe2iIe+IRcDaXGLg9wPIJT09zNnNKG
FHLWpi/9sxvD5g3NS5tjz1Ei2TLUZiM3SciVdu2/RrG5NgB+7SidpG6vJHHam+9dx8Msq47XIs3e
4bx9T2W0T7hKHmcY6PcMJ6kwG7VOffO7dsGd+XlQbPEKcEhZojfzm8XAYtOzWUBT6vW9jOfklHUV
uKzuPkTZb0FHbNOqeCvKiWOEmA+zU2eb3nJ4mRVb7ejxIIQNZ38vgBdtmFBG/b7YoWqxQDAacZ3s
lY7va9tpta797kTJJ4UHTblPA47FC8XPppdWaZNqHyp6/8femSRXjqzZeStlNfdnABztQJPb92SQ
DHYTGMkg0feAO4BRbUP70A60E61EH0LP7JUmkmmuCS0zMoLJuPfCm/+c8x3AzG5PejGO7RMEh+fU
YZI1pt0TgZj72be+Oqn3EcTcQvOg5K3/3ab4QofptWyc6zRj5ukH58FhqLvuuvABax88pHmZSmBj
4+a++3tyS1PrmT3CAv/FkNNL0w2a94sJWRAFS+P5wRJeeKW4JsA/nMnpD8i+zz7wIWAAQZZ+WDiU
jtWbF9JCLEJ1xnBAC+PU7QB8dCjWwyvzmeFUmQlHBosibu4Hq8GxGHzN4LH8OWRG2xMVzPqvLHft
7ZTXe8cfz7V/r2c97cdlGA2T766ht2AKOX8zmEZpwhyDAHhfOO2FWvHHns4uu4Ex2h8M0/ojIeX8
f3znP7sLn/4v+E7z/9iDuP7v/63//rc//+M//usR52T7v3M8lz/6T46n9Q/Qh34QAPI0PZtL/L84
nv4/aAm2oGhKw7dJWPj/wnga//Cky5Ei8Fx2DNvlD3XV0Mf/5d/tf5AANTy+H3NGIJy+/f/E8XQc
89//7T/VIdJ/xDdzPQl6h5Idl1WN//6f6hC9XKON4xRNW1rgYNNz+/LjifOVvQGRQw9HKd4HA/ub
TCma96gj5SjH/Rkh+jB7aEt8VNd5WDXPrgRF6AH/4e9W7lXXH7H6ks2app1yGe1i+MII76UVFLFy
fIiAj4RDP93VGKqSgm6BoFD3pYt6HNhq2BgReKPU0C+u3cAh6YzpTJzxyvVVH6dQYyR3mN4XCk1c
ktHPzKjCbo78kkReyB9k8hWQWTlFAvASafyGYTnMefr6LOocPtzsxWrym4t091k2iDBA5u4UxjJM
P2n73BjXgVoxPdKVhQAyI73cUxTsHnvyAzjEUy4g4YTioyJcGnWbXXIv/ueXqrfTy99fAx9DMDDJ
iFEU3npoqO7JlL3j3O9suZ6P1xH84tUrCrpZ6n3AwfzRoFdr0/nqmki7OeVeYVys3jyEs0kZMLGX
q20wlFxpbM7nngKYNh6KHQ3w6VqEBvb1pIWQKOIjS7W/dYU/IIGwWpQaLoRtzPlxjJLfcTA0QJ9j
/5Kjy3RRkoAcVfJmk/f5+29SdMl9lmDfs0O7P6ZOf+7TILmk3rCn8Mt48bliVnxMz6XffBFEanBQ
sPiyWOKwiA3AE5HBsASfmSx569vWuiRDLBDBVXHtowchp/t0dMWBEnKOOkUqt/PyXWYODPwW4GeZ
dxmoc34sU21tpqR4tbBaAKmuwvu/X2Ind7evGm/COqkadaNqXt2CNrQ5eMHiEW2h8D3dsZ2IS2O6
F9QK4M2A7uFqlxxzDT9/9bX17A0KvYlTzrUdDJIMqvC5O9Ji9pNL+AViaCFg+OBFmkqFZ8fn0jhN
Eo8h1QIXEc/qEIq0uERRhkiVY1qqSfCwnbHLbiw50W8RcmVM6U9jsihOieEx8v1P/15yqBRFerOk
AWxy+eKkuPurQoJZj9rD318aMJ0djdjfdcIkSNz5AoYtbpoLeYRgR7nm9zCH2LYi+8sTkrxGRIf6
zatUfFuO4a7aO3p+z3FKnJK5XSaetVhlGLSxQga1IrLQcx1wa5wmC8rgX1+GuhDAoJK7f/1SlEv/
3JbpOw4WY2+MWFz/fhEq7mhMg+0UZjMxYp8Woy4oAQPLZYbbivpi5a1cdzUR7L+T7HKCvejQBrbt
67eAO9w82KiLcUfwpMFGLB39u9co7rKCEKIE/T4rT7TONU+7rW9mXOAaPYCs6xH5GnBiHCqDa1jY
FwwL1ILBXd0ktWS8xf8ouEJUYhY5h4hjtn5QzBjZOB1xFhiWLn//ye9coMVVK7DSz8YlKAPj0hcc
JgwYJ4wxHbSphr8M+atHFHLwVMsXIK/5De52RzsHpV5WTT2LTrlJV7JOCTDUIUWJKWldSCmgfAYw
NYaR2XQNNJZcTZZz77Sxc5TwZq6SujxcOrcCtyE6anKeKJSmlGxCuKRjWs18tA9qaZ6eMAr6wz4b
xY2QGapDag/nAstN7aAMDw391SUHI59C64Bx+zqeuPmEGiGCH60BO0ZRW98SSk2WVuwyoumSIJ10
6MueQx5nNXJqpq7WXTq1i0mdi6VlO6RuG1nwwkhWQPtztq3dRnuLam7HoaMbIA6MZ2q7Uce+o+g6
L23e9tLrHQJAL5am75CfmAO3BHOFRFLqdAt9jfo5ihJqyMtcmZ5N/05TH15wAHQJU45Lr3i5FIzH
pGsxi5ZmjsBmWDgR0gfif0AOCR6GFHqykrSU2qlgrVk460Vd8SaC8DRFknA5acf5ZcNRJqYmr56V
PlBocKwpRW/jjsM9NemV7M/47xn4ooemS5N6R6V6tzdMqA0hRetOPPzy8mtMUCVvt52ijR0nytEC
uhsG4yZfDpp0gtN2BWQUx+DdMNn3UUq3O3a5K6abvedA6rWHTRwPBzyQjy7TeGxDpP6i0b73lsZ4
Z6mOz6kCEXQjogBeKsrla4fWu3Zo9Couyqs5MmUWVNG7SyW9oXmc3ew3gnG4Tpz0EwK3x0DvaC05
G49p2tJvX2EMXqitSzsaMJQccbIM301trpHgyn2gMlwooIVaZ9xQ8k2pUOrSVEI8lb1oPbvhj03Z
K+msOCM8Yb0S2UyJfmxbarFANI/9Ou562tG6bmsXRo6I6be72FPDdeDgf40KfXHMAHRZ0DCcsqJX
FccX4fv1htHzJ+7WD9U43cHLqexETiBHUB3jXHxMoDbbdlAMvBpqVD3aFnOodRXlyxjgEVyZtHG6
p8uigM9XJOPbaBCWIp0hhnrZggCKTFk2nhitiLUDAWhDnVSHtI1jp6T9Y5yiF993XlpxMcpiPvmJ
j7mMmMVcR0eRRofGNN7SMBhgCJnbiNE4M3JoCrwRa7wDyQYkMRnuR9/TSyaZIGbfzBt/4rqQMewj
8MiKEJk5ISCanGEGLOPijo8PrCPuBck+GaYGNbjmHJYeal8+txMDj8G3kAq69sQkiPGqhQGz0D1s
yHE854gD5ALpGAy6awF78Bx4P9k0U/lR4dkFffhe0U31lPn9BwsNa6sNW5Yl/get4WYoiptIewBQ
m1wI570BHx12V6a96t7rOtRgpidxmEETqxKokh0fzwlc2daF9hfiDASeM5tErzT9dDG6sDMNw76o
E85PVXQXmpn7LNiDcDwnwS7rJY/xZNJr2VuUAlq4oCyMzdKd6NRj+utrmuTzEqYvasDaEy7dzAbz
QQNM+MkxBmbCU4kvcgLMMKvsT48ctq0kceZaniIXOSvSpCMqrFGqd9uNNRMlT/u5uMuXLwYHK+n7
CUUf/FtiV8Vdk3C7pcqN9Xoumn2+3ENLn6FYCMkP60gan6sYEIZvQSxww2zbV+6v0Sg4bVb3k0w/
w7m/gEeb11ELwaVsWS5NtyM95rPgRni/sudCl/45SyzGLUVi77MiJl/54tbyIhVjF1Jhz60NT3GC
Vsph6xnv7bCOfo1Q/EEHzhtMfKg2WErbxj0LevraEYE3ZQp8RM/gcxh+mZ7pXLrYVE95ZuztOpGv
9jAMB+i7vLQsc68JgSNmbwW+pNS5V82yXDT8QfsHoCNs2aTcCZsOcQ/G0yHoYG7PrRxeGo42gBrN
+BQzKgHtMwJx2fpKjndm3QY7oXl2AqM9qVqDOpHZVrkQ53FEJyevKe8br3AezXqZXgtNet1JrYcW
C0+PUPShtfENNr9alV0Kvd1kHGZoS1JDJTYeB7mtM/bISYO3zzRlpHneHMhMNBdtdc0FmSTZ012H
cqXbV6gp/tHv82IbOEQ58xmCKdoEXiFDuCfJMwF5iY6yxz5i0FEiNkADRKWuP00UjnbVVkqciQKJ
899/kq3/0VrDIfByhTHOl09jUNm7AfbAFg++PNEhx+6qUVKnnNonOBy/DAMxqgxUsWsEXhuhnF8U
xjJXZO0liUeNTQVZASHkzkWv0WyHK+wuXYk7zHYk8DrDONWumV3pTwdyWaVPZdp9p5JVGFVMHOjz
YbuGGcLYq9p2ZlFfGk3kxCshtvWRgTMeLGzhds0OdY/+EMtdE3Qo1yaLwJhb1KEPVCIXvj6AAGzP
hkU1uFswFg0ma3iYepDsofRh7w0lHbhpfdaEOKAJyK1KVgEO0o1IoTSIKqY30U7vAVv/WOPMPLdl
YJ9Xxu9qelektncxZ4whKAjpmndGCprdGWk0kQWGQdPeFwmrS4XHXdM7SpUlQxF4qRJrEZMQA6Ny
K74NVCIdTl89Y54T2w7WGh4Ko3VZYbCTE0uUdY9H3FJ3XGJwLKRgXWmbmu6Y/lXP/hzJjexmyOJ2
zfwHMt9gweyNBrq5LTIk83APeRv3duo/eEYm+cQMv1wRYXryI5yeqUHDM2CIpAnnk81yqUjx91Tj
0EIZqUvUNujQZFS8nACwEgnxJJhs00iuxtDKQf0fj5ZYCjkJVa2sPgiu3Qys0+upiU0PnUQFz5IS
QbQVZz+KKfduHiBVP1d1B7mCqc7/+lLlLWEOHDi2otl3dscKiF3dcsQstnXnxEefGgA7KtCeo5Sk
X06veOyuepP0CKAWQDrgTNSmaCqBfK/WOC3vVBd8Jn7QMCfOvzyGmqzAI92ktvWYoGPUDQSPGElw
oW5igfgeAlns4UoglhXELDXMENOnaywffwd6sXtFdKOBy1u7c3Y/W+HB7WMqHMZh3ydiwfKX9imv
cvyCoKVsIrPEfppkZTISXFof0rN0vfdR1OcsheNsmt2rTVAPJZZhp0wxsDB9/AoH/80cE5R/4902
d4lQv9qGHz1qGZHBXcF8QL0B45V+K5Txh78eEUV1T6EstWS5ik8k49ZjL2j76TzkWe08GGFJc0jM
p65M5c7xMFvwm/ajE383XQ8B2YpIO2eaxmXoW5IPE+26gF+AunAnYWDfWPelaXqc/KxsW5TnxRkB
QOQKMvtAVqXa1NqXW1uIc6FKfWomfeMN5EGwNZtU1Y5rTgPwsXG0Z5M/QhPirNeoGD351Sy4koPe
tXE3yArjSQ0erXnucsdmh4TDArmSNx+/xixe/Szbqc72McjiVQ3UAKY5DYwN6siu88zfLSy9teB+
uIp8q14x30fJrwx1gkK4tn6sPuJFKrPo2Ab1Ery2mRLjJZ/LdpU1PatvLNfw9s+mIkjYFU7Io/Ic
+RyC5qL87scgOimc1lWI/uijHtKibS59JIg5rG/UKjSgRCmo4icpt3qcLvnUKFxPwNNq02RAXEC6
NNQE48xgogIK6yvomxcTjd6d4i/Hg1Bkus3LJABI5WhVm7SgwgC5bpztioxDanJ3nG2SIpiHxchy
VQAuCcIwP3e4V8Ze13voF8YRbh2ZVEx8ecgcVw8lMO3RJDgOypUBt4OZJKutZa7d/LZ86sDq9iFJ
Evpt5ngPKfcWhAUHVvje0z6ZOv3Q6/k3LarWWQ3Oi54TqhyqTqxzAvKwObTG0eQ/NX33Nc3+XS+5
pcXDdLRdBX8goFNX+ARqi+xNavPVrpETiqp08LzwqIwRP0k3EGvngIojIvvjQfrhfiK/oO7ojQrI
S1RAwUboJCWfvG0sHGfvlYiADHUOPRUlI6Rc0gN02AAb2/ru/DCYwalKnGBnhfNDDpSKx5JWnnji
yvVRYqHoXPAZuG8fSoU1vPKYQxGPQ0MK1hZnTpq+imZrTfXvts142VX1PMfpY+Xq80RdVtHy0Lg+
mZGpfYMOp/bNbDxVRvwRl+Z74QlSORn2XschK0FEQ0X4x0ZBYrmT/RoB787GdUkoHO0gUv2xzM2Y
CNMYrcNHQmXWVsvvCGNjmjmUuP04DXF90R3sHC088Pq9l0DGFtFZFSnFCg3wCSn1rmuKHQna9MTW
hi/GDe+hM3/h7oi3HBAQulwk9aQc4kNSqVvBgrPnG4N4zqpVzKZ/yPIKOIXvfkP+946O2YYbx++6
tUIyLbHZ4RujhbzktqNI2wJQcuS6MiOQa7JgrtI4y6m1y9epZsKCQQ9iZhKA93CqDYr1F1NO1kIz
kXD67GfVTePeRHogIUtG2+/0FmPkklIovidsioOI7uzJu7Mx1/OiR3/mogbj4Ep7jQ6onX1muo81
gFOjwqefRSy2uYezpGSWfNyKuiZAyi53DOvZWSlSVuPiaC1EdqEyPj7HgkK9zhx+OSbLaja21Krn
YHvqcQQvCM0fyOn8E+JmW9eQtLCFEK0uHbyzWUBIrhXMSGxuqmnqQfhkfEw+E/VMMXMjPBxxbbOj
bdR7u5GPdFilW8shap0o91R6+jIP7908H7rI4dV1omNKZo/gDv5PQqJ6C7WAsgD/IFhjJzByq9JO
Am6E1fM0Oym8bcR17BMbw+aDNUXmSdnQDwmkdStVi4FbK6eiqj6yzQW7oLlgyk25LI9pfE+1wpOP
QNzKD17YjaOcaZs1FBjYXoFtXYLBQpYb1IKOj5KzwMBvkh8V9oeMDBcCbQJN1pw2UQ3sPygGb+fU
1RteouJY4/qRffXGEnyfsHecGUeTknDmAH8f0VG2R0wfPUnO/tHXdE/lyUuQ9+yv9afODRglPWC/
5yKMzob95UT2znHmpzbtDyYwZLPtp1NtqT2OLWDi0PebKNqApialyJ5opx/hHH/PgJjiWL82DcEg
a9QvIB8YgaAlkTCyV40OAEWwvkeencFEQ9yjT6UyIIzOU/cWB0QhibQRPQ7VyZ+CXWeDNg+Y8p5a
FV56VzxkYAA2MW7/NyP6LpcgTwWSAGxxmDpI6NYRDOtPY7efcHg3lp2dhpnrZVa8ZznvgOG+p2Wc
LflmEkkZPXQsW2VCpqKKMHfCxJgPgwOfLNDWJaAfk7XEXJZAwFl4E6X1wpsMTq1vLkXwEZiw03Kj
89f4ZJH5G7vEEWN+xqoHBbd8Zmpb389xR7wfh1bKk1uV8N4B5MPDQo82Y/PPUHjQ3iz82oobdprp
jFQIRbjV5LCKANR2awhkM7FMW/7MY/KQiEJtpqL8EW2mTzoG3McuuVZVfQ4d5zHBPLVRMe9nLQl2
tOoONmi9Aje29uWlzIvoMCVJs9d8nMy8hxzyHA10xbdR9tiJb5p9GeMEAo8F+SvoHwc3XWAA1M+H
onryiuZb5lh4OwrWJ257XkLbGqWLA2tkOiZQB/yzObtcR2QMdjQ+qHEEXwMVFzzSyo7Vj2I4zkjh
Yhj9Y2G6dGN12yKLbvSm403oyYSaRHnqAXcNfd7wp8HW/05jbr582zOJ8otpmXfA1iP2APCIy8/a
Kv8Ho77fls+CIsTAZiRaYjS8sE8/gQjj/sG4VFpgScOShJkREJLJ4g8sL9icYvVezPIjMhVMfjaq
sJCHIjffAhXoTVE5b0KJD2eaoZ+WTNcczuRyBHO4IcVd82ANJ10/dEglA/ZhyIL9S11lJw3AzknN
Qxsv+1ILvrexqeswYZiVzWMKNMvt2vnQeimxSUjIpr8VZbst0vHNcqoQE9JLCUB2kybsMr0Z3Brs
lN7EB80GHeen0a+KYgyC+j0mk1VQh/2WgkygH/bRVoS1kc4KilXLiC6ehWCRZ5K8dIWMXzb6bJb4
Zavs5s0l4yAi1ROkoay3r4WV8L/2cbhjySaEtviXiNexPy+T6teecx6WrghHMAWsmNU/m5HYWlXX
Ec7K/OQ5w8do16c0r3/PHSr5PPW/p0ozzYludhH9ggF4bAVWqNiaWO+D+o8XlUdm7dahMjPCQrdB
d6BN6FJoewfnr+T2mICDKGlDhhQxc3kU6iGnpwPYpKoXVh+Y45nBseWSBcRoZCycRRmNj66mWLaY
n20Bh7lhR13BDY1qZnkZPZbR5PyqmHZAh+D+jHcu5KWprVuXdyT4x9/AhR5zOuaqvt5lpDPygMYI
JlBfMmreXK9/430EqwDwSUBnzFv4VaI2rlMDei5ZCFggWHhVWZDzr6o9RDQjeNf2HIzZJ5cbbkRh
cU6y8BNxw0F0b44B8btNAY2vklm6gWuNRFZejIpcD16jDy9oXh1hsd9zOTCc6G6wYg5d83zta+Mj
RVlTQXDfwoXJuDbgMhYf3bgJc/uFAWW+L3Iw/aHJVaN377i9b+0p/2NGciCTRFpmBKnk5a+WfOg5
p4mJtLmfM7RoNHaxMbmZpbcFCAjl1bJOsk0450f0o0bGxYnPSMrPEyehVQEKg5vvcnypfyUwtxAM
S0bkWfknXkrPO0ZZnWttCm+60p9XYc8FJ58OdB/KlKoUAGx+8xqatHrMc7izGvYJpYIXaQ2/3bI8
TO38yXzc26bgPHxBJwEyAi14tk/JRE70rMGVOHAT2hQOhPKcWzPdQ+ta+NPJjcpom3UBtpwy4bYT
uuvQ88JDRzGZlRHTynKxmsz8ElucOIRhDUweGdqinLTG/CCXq0oSv9KT1EH2rL7MIrDviNGtI8xh
qyDkhh/lsEFS3C27Lk8/AC7fZgbMPsFN0sGGPKLO70ucYvEkshWzqPcm+dK+5gVS2WE0PyU+X3cA
U1ssWLr0BIt/G2AXvla20AxZSoTKNDvkdbaiPgpDkx1DDvGxwnO8OtSxeqpzarP65imwRjJgApfS
ioj5M9VkgCWDZ6+KzBU32UsVdQ8yPyHYg+gkLYwriKz1LWj8N0O3B/5q4CPzaee7BUIBxXG9l2d4
tkfu7M685ba700tkknFzlDsXL9Rbf9lnWmWGG0asD1UvP2D2V1jYF/sNh7Yi7Ctw6cg0DafaMOiR
lTx+OeCPVSIS0BR43clGAMeu7hVCxGpxongmRDqyvOt5CB9pp4u4eQQXgBanuGPfLwD+kDU0H9Eh
17YbH6qi31Cc87F81GO7fGi6ad5UmvsA3XBhMt8aTe1u4bwFaQp2qJCUC6GqGPMfhirlxouiR7jM
7Z5ZK2zvnk9/Fu6iydCrpo7+lJSN1BDX4HT8sRE4OJk2z6Oj2INmusRDpj3OS63bGI4d9b6TCbBM
Fq8kYGlNoMEMKbQBPgEgDbTg3sgWaKz3dyShPkxLMyKpDXPjsvfLqYgPY1Mw8M5YwvtkwXSqgsYj
X9yYIp2lb9zXY4DlkoNwY5bhzgYltE7a8iHsZt4TxFfvMzdcUk0dqsoYPxma4vGKkSfKWXo/RcY6
zxY7d4NZuNcCZmEqn/xu8aHZ4S2BeYYuET8NFFMIt+CRtKzFhvDS2362xnzq7CKX0t+GSZjQ8wc4
a9ZX8xFEAIVplsO+0FanwBe/bQblZgzAonsr5seEgrx1DmZ7zjuxaT0kpdG/d8vM2nGlwBGXT9+u
dW+4/XFIIgLns0WFFA1MInjyhmg7wfYvU9OiWJEaBynjloMVNg9eJVIcu8afD7oxmHlOSFid635V
DdpR5ZRbA7biSll7v+q9JQuSBA7ndUP6K5sFY2W0E4tGap1HAQ3Xscdja9lgB+oliQoBNxeUgxqN
c7OyfDhYfvkR2TzgY4nWCVSr2gU9UfOOY0k9FxklCPYy8yLVKEye56mS2yhbim0QkNFmy5NvHnNm
ChvKWAjN4yRtxudkUPvBzMGR4T6js/VjnvxtFvrrWnslio6DLQ7jYS1Gve0HWgphrTQzHWHMX6lL
1NTUt89Z4jKpMIqO3L26agZmjhMdCsJYERfYJG9MPLQVF2gT+guqKJVQ3U5q/3c7h4fJn6789j/R
1F1xgv41sG64Px2T2ujOzEkzn2NHxH0jtNAvJU+06yDl1uznuOYGNUdIjvFzrZJ7a9kVWo642TR2
hyGMIS907vOUzw89dnLhlj9JBDNBijuIC5zHUz5rVoRMUUZFv7WWERknq9TxLopeom05I2i5HOG9
Bltgk5vmpu0zlOD+IY6XrGNcYd2ey09QMA8hrQtZGSQ7aOMb3FF7z/ffRjMdVx4GaZkz95tjF6QU
K4dt4ojO3EPtidc4789OkL8bGW5Txy/fbGxGTRewFmPWMTtKE6eYBpye9cREttPDzceS37ryLuFT
NBteupeB0++iChlUpYhkbpSsIg3bv+q8j8GcX/Ja38EWn1Zp3l5yN9kODr6ZkVHXrI4pHYkbHwtO
aTJE4eCx0u3OG9qLNVO/lA/V+wAsGPoqmdTeeV6QprNfnIPYvMRTcoe16UZ1A1dwsFhrI6Nyphny
c+3oPVCwrU+JZsygYSUJHAEKMZ+1a9DWmZIZxkeSnf1p2QgDvCkFA3ZsM2dZs1fL8bmvnJdEHROr
nO4mtLJQV099NVxomR1WeUaYQuuS/NokmDn2H7PjvTVU4Igl32Wm/ZuTeD0HkOArruP7LhXJpiY/
uxdUaCjSREZof5vMjlemkzvrJlY3246JIyvGcG3Xn/JMkLEG2p8N+xF8KS9fA0l2XyA89VU//y0G
PrlwPzCb5DfYf4hjEhjFMCMCDv61q4vfJpFouGUz23AQMkUjhYMX84lkX7iyvoTHtAzRAIpARAWO
cHCg1bneIfrlG5nUBFuksYlJaxqM1qKqWBe48naBk6RE7XiSHAIEyCFXDUs7VFA0OPgsQWvCv8tl
Q6U/mJmfOLKVJ3rkrqFRZRcV+nzqk6bbKMXebpTBcV6GbWJQ9ZYYIwG7aWlOnfHbTBgJZkYzjDTS
XRzBvs0YLzOxBCkwfrbafA+YzrtiwVHWF4Nj5zKJLimOTt90PGBKC/hJFZW0hauPRVgfgXR+ZVb3
njTADRJSu+CmTlOVUrA0dC+pieumzvNtmegTJQX9mjsMypW3zhX2Amxxv9yS2x/RFU5jaf1ZUSRU
AbRZWBehZR/avD3SGcP0G7puRyyjnRHoShgElLtMs3oEYhmh8vn7PPJ4uvnwVbn5PvB9ytb4mcvi
BKFnKT5tTmhwXIKC+FjBXHQK+xQk+tIhobcG9ZSyRO8dp/ASRMTFy5G54MSEhlo0cOzHzH1oPO8D
SaXZBtgSqFPDjEevVsxlHcqxooYl5P7J3ufvMpc7Ma2txYnL8jvR35U5G+3jQCznGgv2TYod8tD9
Cbx6ZECC0YRMXb5jEqeusPa+qPslEENvxj50n1XpsZESqtsm/pjeZLMDImZiNOmpROHTsTXmMkJL
sLdDbD7gdyDHZ0qKKhGcKqwWjZqPsgcKBFjqjTtlRt46+yQ9vYWeDNZwATQQcdw2dU+Ka3rCueXu
VTOufRNe9FS6YsNh9QhIP4Q1DQBEhB9SwpSrbWyDpiVOSzTKld4epkPwxq+1BSGUiVsnnhVICpRm
wxXxOQiHhSBENfLcJRGcQTFhGvbknzjGJg89CoN7SLDWMx6iqKWpqGOq1c5+e+XS71YdlC+oNJFb
3Oow7Dd6RGr0QDMpZqsbUFdE6xvzB1NXvp9m/cY9jnc27hgSFPCAgzf6VDg36zjbYuD59KSmgiXG
lShMmuakKV6DUsqzUVa/kARXHmK9h0/ulFn2b/ZpttkOIkzsfpSNQRypELvGEMeyaV4UyCWQPyDj
FCHqgB/JiH4VY3JwYU8+GsQ4q2xurgiJ/aZ3aLGxp8HbMO1PtlaDMRyVJsBciNuSY2Yb81IwP5qT
8Iw5ZTHXe7ssh4C5dLk5qlhwjM533vv69vcLCHcOtCAu2+oF9K0P1MdgapdkT65N7BKsAQAOy/lD
NkbvxqnrV2kA/8hVSCvdHP3xc/Hizml/m5kUrrodrYefTSgXXGH+2xTTG5deCU6gfRr9inVaM3KG
APZVBClFu3X/oqfm0SalpNr4hcyN2BTJ9Dpthh5RXQdYohSkvQhuEuopUzsBxAtFQYzbtuKhbhgl
Ta13hzHDvsUaaUTSf7vBs3u2q+gKcetWcNSEZ3Lq5rE7UvFxiaV1MeT8bZDjLGx6SsJvuttfcZW8
2DbnfHv+oHPzihixJ+oJL7ndOm12Sxo2Ruo9Hkvmq4iHxznuD05QnSkyCzcuNEUmLHvFIuhUwBC4
euCIeQ0gYboTr+So7Uf0q5+iH1+7LMQ/OOK4CfU+x2cHVBDjDx4cbuMxLXWYm7BoNneCK9ZEkKHM
xbcpOXDMcFyi9Hff9Fj6IzO4+MwcXVooxsovsYN6T3WJSsqIPeSSd6yQ6zpGMQejjS0MV6plAP0B
tY5jhCP2MQOeu4UcXIy23mdz9QoyC8Sqb38YscHnX2HxmlImLu1EVRnvPttUFTMgNDd1WLPoJfam
rSiZ4D34kmhBR8tPbQDAVFZYgd1xTj2EeqS1T9o/BNnnVT6RJqggvJ5NSXShcJzbhBNZTqZEbWYn
0YVsUfjZxJEKdxzsPrpYZl8sVW9VLQ6zwj449M/FQpyhRuG18Mt012foNXq4aygjjMJfcukmJF31
kXeauQ6sUFhfaxa3F5/P9fIk5JBQ4a3LV+ImHCl6xqxQW6PEXuWJF+8syhE9g5bEPh8+Cxj1fgyl
2aRIMfLYxUMOMEP9ZI/tH/wDMbdf8VxqUruk+Kr6jwuaSQTYlxMcGhFeb0Ql+xqMxve0cZdGx6VU
uwwJYRd4nGpINTxKxado23XJkcOnFrLiRsw6Vx9qDT8pojpSF4PBOZ4cN8g4TCUzzkntSmJ31rNN
9aRBuQ5e45teOinH6rPvnkPdMTHVF7A0u57E2UpTZQkt8plkN1OX8CmOYm5NCcwELLLUO/3UlGGW
SyvmhFi/GinK1BaAPuUZd6Yl6aEZu63GhEoNEwOroOUBKOpj7DUUzWcOBOjqAWroi2nnT1M+SuQU
+GUOFD07s9/tpcfToNAT8eVkzcZZW8P96Ee0h9TRLgmfXIpAMyN4r5dmUJOYYF//DMzOKzncJ8YN
bWQjOA3CEIc1UJOaym91OjwkksFkiBwH0gZjEvi7jMPvCt8vD8PGJKUVxK/CvlVLj2lGoan7tyY4
DRjGY7ZdZ4O+q6g/NZce1LYN8JL/nZT7r6w9l6H5n5SdWW8b0ZXnv8og7zV9a69qdPIg7tRCShRp
WS8FWZJr3/f69P077kxm0o0Z9AAJEMeWLJPFe8/5r/ZDSnVqjFAflf/Kp66FOFXpV6Uwgt013ocU
r2bSwJr86WIdm1+hnpdg0j9Hl7bWOWr3HGA53iCKXNv206TowqPgFX0aC+UINlWhBgoogW0og7W4
c7pQuzrSEus5hNSb4P4GgqBTTJWsS6UsgaHkqPZkzUvbbErtbE797CQ9tJMxPzvZEByHCXoTy6za
TFyNCBiGlU6RreMmOVA3WFFLDPM+ywYy3nQcolqmbxSdMg8dpbipT3GJ4XYoMWGMNG7yQYfYz+zf
ZLVeGicaV7RTEa8RfLtQCmRNkOeXK5KBung+EKcbhh3F8p9s80XhX0bdeTar/heSlQdvbK6mX7Cl
ZRh0Kx1Yoi+wPEbF90iSto4maufCsIpjjhDxqlmlWMuA1J1dw1s5ZbeRWmEp+ewnzdrPhUtUGs3D
GJOnVVKbjxWJUoZFDw/hTl/kNrLkVR5LusPjCN3AvijNgAob5EzmLO2pzhaQ9qmXDmTUi99LTiuy
GSfHhZrkzkpf3K4ExKdAuZMm5YZK5UC6lSMeHhLuyXkfjPndS7zxULSkRMESPcIB0zdGTTPzO5nU
Pv0oPhXOEGL2KnPkSZnpd9a+gmF5JigRiZj0P7u8/Hzo3TWtX08w4/6xb2iL1nFdGrRHu1TLIZRe
oynFvkXBtCNN04N0TgMN0/9ADNUwm0dzVnwNY59vw5XRLxXMOacpFdY2VdYK5N6k2joq6bhWRgTq
qY3pmlimbu342U8UMOUOwiRekRA+7HuuWwdp18scgCoXRA9PqtD3yiCCxJkpoy5m3ityeeKdNtsr
5EfFfWsalKOg77SwG8zNu8+rgAfdik6JGW+naErO+pK/V4gM0mgmNAOs65HkzmoNKU2ZonekZT0m
Q584jITCcHK91dp16RA3pU08oFY8ybHghEOyg3BGZ84z44RYEWIpI5dWct+mn1w5xZtJOrBPcbku
DeatUT9UwBXtr5B6c2ek59yrDARlE7tJhfpj47Qf8ex/tl45ga9ra0pInhpOdg03h4MO+i6ie5n2
nVVHwXqbxMxUxpdF8XoZPTTSw05DVNIDIWhduiXlHY5dOtsZ51CbSo+7qc+Pbn/KQ1dDHUGziKLy
fbbH6rn3aYFnV6eGzv/wqIe3pSe+xdwcd/VzMbkQxhX+COmUR2RqbwGNqbu1MJNSPO9LAz1V5pdI
Ouln1zhVCvKkpq4+Br9CY539cDgxYfIbHMfpjbGM1ZBzfEMbaTkTQ23yuyPiHoKfvROIDi3UVklk
0q73sbSqfhj3OYg2jHu+b7z2M+1cespBwezY+vQJfNAzROpll7zVLopTgnjxRSv799B/eIP34Gkk
KFTWAc9nSFeKeqkVNkLLdOgWMzRnhZeFmhdvOEyl0T9UVNOqujKuKfyLkdZvVTS3xygeblUc8NZr
KCNtAu3MtIVg9tH+GEuPfsuaTyEXZQ8BGQR7izQimntJkTCbkdhi7USwthy1OkHpaB2eSGa7qzPz
bAWEKtWNumq+9UFAONq+PKOTII3pq5qN5yKP4k3B3WGF9oM+zK+lZuEDBfPkE0Sy9XCuZ7Bg08NL
oy+3qrASgvGzB92kAEMvP7Qc21iq8EUAXKfdpfSrbhcpRDpQYygIyEjI02bXqRjRSmjuhsD/MRij
RqFAfS5n2IOpqx5Vkx0Kbfm2uza4a4dkXw+4OTs8qz7BHRSVe9+1OX3x32kFAKqWczCmoPBdw0gT
ZveOpWFZqReQSSN51gwykqbe3Xh9e426fN2F9bXjrAVDCgFoblVKj3zhuz+tJHjvdTgs+R+1QTC3
dspUnCGsxakxwibt4oQrO3hmbWrulNLOEBHvIT2lo3HKe9i6zPDPwwSuDnp0MnKWEia/IqmvxVKf
7d5+wJl81NR8ajKbRVonH4iWZtoHp/u6Cn4OY/zU9AkKVAL8UayuFzIjAIY1/0jwR6J5vDuDuTWH
8GBp0xPazUeVWwOzx6rt/S2JeQgkqOkKmLwax3pdTKR4mV9j829WjhOtLEgwcqv5dzv+KQpw3ixE
oZpsoHpRm6trmuHimTy+QNGuvWB7wMpIOrsWPtMwBx9LVVplVt8Uzbx2dak/Nccsx1A49VO1J76D
+lVuoWKcfiq3ProhcHuXsAYTVyMd4dYmNVHEJX0csSylR73NxlVtTWfVYqSJbRJuHMP6sMIZix9O
9iwjXdVo3e/O9ZBu056yldRa2fD4LmGOblwSshJ92mv1ewbofbDD8Uzex1cfIpAgRS9apYRd0LMF
t+IwRdRZSMYWmQGa82maubMhjp+dwc/ng86ihoAtJP6COVaNV/KbWHmYDdZF5eOXIyZv4RroO3oX
tO7YG9lLWZlXp38aKv1ed1xaUWb46ZK5zMh4S01SLNv4UIxkqhJK+tOO6pZwiprXwrN/UrQ3QApk
by5b512uOIDHOIIZYENelbzr+C3yT31qVwsRnXDxNXlIJuqMTuU5jKqxU2bQHTovMVYFf4SlcD00
oKQZSA0RmbL9FBezGmkRbO4NHUWWMVCwjCutRdiWhtWyzX31WguszdessZPRAaaGmwN2hZxkrcdJ
g8OzvkDnojFMYSMoJq9qp1w71kQdGWlwrVARNiWYKinpcM0C6oSJi1T2aANIxfcZpzjIw7IcInwe
4YCfPfFUsyF4MYPiznlSIu8IgMZSFLbGIWp5Xum7kxkp3Zd9hKBZd7+IC0LIgIS9yaxdnNfcUSNJ
OlPyWbWSaqE7xiczSxaPZwIw/aPXo7vzs7NRsl1iJ4Gw8ONwWzyxpTqbpuu/aHGvd+08DqQq8SNy
qDGbuMi7KoBlFD12tsYvWRxUHoK4N9kDBRfu2osQ4FKR8MSdvrFt44YWM3r1kIndZb6tbcOmVgcP
iUfEo+0GSlEFblPqga8RxzxByAUyU9Nlq4xzY+Wl4Ws8rbS2j0ivpPNntvrf+lwBIUSOdaj67AqH
1J21cEQgiweOUgyBouhmv3N1882YGNr0NiHYMJt2S0PokKOPxqWk5boJlofBmQJquHSueOXuS0p8
iFtCfo1XeTeONun25Y3gKDaObFeNWrpuRtz/4sH13YUQhnQEb+idd/BSxbvtqscg0/CSIe9D2dgN
jxLi3dW8Im7/BuWeYLstzx2DXR942ls9Ohyen5rlb3T+cN/mMIb18GGSiTQzRmImwUpmps6OCCMx
06PR84riVNTTFVFohE6QwhE6VLe+1dsoyaJ6bUzWTXGh7aj2GFfkICO+y5cnp8qDx5l+xrhi0BzM
JjhAfyPMCOAsHAZEvI+EtCx3Rt6/q17ikbpXyqF2CQszAoOAqc6HX0Hhc471X4MVl/vS7kn36XG+
tBFt53Z/8ULj7KGSBBTTL52xtGt/onDEsVYL6VEwUVTUxam1TezpVU6m1scO94kOzezaF+Oeyqh3
oJNsjQCwvWPBqO5A3r+0iEaVquf0g6ijF6a4Ol3d7MpKR7dkBI/gkSnsz/i+gMxh3VGPBmc0ZYq8
AGHCS6F1JakCVNbdtcl0cUOTa9b/uZjZaVLRi2/0b+ME7kslFmVl/GvGZiR+JkIwg0ortH4D1G14
FytyZ0K1X5JlT63eI+zHN8MUXT6e/9kVv2anR1e3qIuTxWjO0PyNuiSc0u61iaffvIUz+SfNhfDE
axi7n1p+1i1gAewIxzrgmXY8/k5tCg8cer+hJdZIXXdeyluc9L39mADH1jsgv5VvcD8b/vIQEj3D
YiaNLbNnrseCWjrDMfaGj2OlrSoig8ioLtQmD8w3vAfj2jOwaxODYwL+UK/7Zmf5S14u3cavg/ZO
GfNbnvuPLMNnRagFNQMn9dOdXdy/0xni9eZXPCMdxLtmk37rmhN5Jgo42IRnylUCVKOujT2eQ1FD
tkH6K7Srq9W8+hOSLN7Va2v1b4WTEkpZXFOKEfjnT0RtmorCgcm+oQ6/I+CGPdxNfhVEhOJ4bs4l
sap9+VaxW67deY+ad6eP/NWLnp/cpsq3MXWIrl0dO7JHjbF5zJZP32kP8hdpvolmcPmhkxHn0o7J
wmLfdJLW8/AHqiuKlRPyV4KOlcRHplYYYAF6u6XCG+DTdq51dKVW5qVl9R165ppIxOWopyhKcNeq
Lw9khD3HNKtRthMFy3ez0Lbe6vuZHMGJkEPKHCFwWoG0mVyxuGvRySYFshTSrEkvVDMo00VLEMpo
iqJnGvyfhoEw1zTrvVN0PtDHXZANNu2BuQAu3E1GaR8xSx5w1ULmd+fIpcYl5c52HRTGADhb6j6A
EYHZyFqFqQnsbdk4ySZaGBEp3MpE6THoM1/NbRRiinPIJqAr+SFTGDsS/9HSSP6uw3xlYVchN5/L
NfAemTXddU6PZtS4P1x00MCHtIRD9o4Dfaz13L4T/PXLGGwkXlyBaWuYDy2MlOe2aPV7cvfKgJ+s
y6L7wXxgAqa7SPFjRhn94SM4t5ZGF3PxE9rYwBC5dKae2mlSwMWagJs+BSyjdjWnaGXfNsT2z6TG
NgkZXHHWHQZoc4+WWiNsrjaJVGZwF+jFDgPTT1szd2HanohlCLd1oH46Krq68gF2Z1w7vUVXPR6J
pnDAi4z7hDbbe5PnHiex8T0GkKbmfTmz4Vm8yUnMRa4r+8kdaNG1OBlT39/pSfs1ZtkPrCUuIUgc
rRKXftc1qInn4+AVZFCnyMY8ssxMPsNdle/xIe5jFFGBZdarvikuYLd3o2XeJZ0131UjvCa49huz
Intqk7/0vKHMR3DIGPkBzGHCo8p/lBC0YjbfAmty11qv9hWX+N3gZKcuVrcZMVoPzKjXLal63g/6
rFiR2wK9lPY5KX6D5OGVh6cicKjDJOearNZM3QKYBi0arZfan4lsZx1W5tmuix9xYb4y7N2H3Kcw
yPleB0YVD/VkwEb4DhwMnQYpuHmNf/lXpbcOmuX0pXPI9BtzzDksr/h24pGYY//e5Lzgcq/fnIhP
ozsAqvDyMNXyicRunHeUVPgOyWzwf5KfSSG9joxlMNBLlwgE2o67zCsw13V5iT7T2QzKpEcrJB48
a6t0N0Z4BOqxORWD98wVpePCa3FQ8pYo6HICBYvr0iM9zAleLlykyjaYMEsqm3zpHKD/sEdbxq13
241DmaIx1TRAOeEvRne0SQxARDGCCPBDBb366txKW6lpvuHtvTVJgt9bsalCEZh0YMO8Fi1dZ27d
XeQdmpEY7o355hIkRKrjQiKppsHj8iIinutKxd8ZLy+cDmqVxpa2b8LfFXoGJO/hfOd53d4r5zNx
iqfaztcD8X8A2c3xzxlMBN7I8orIqEQmMSOHFnXLpXAI/onF2LiQGMKDGi3Ld1vO3/Fi1Pd1WrQb
9A+nQWPR1ex14QyrghIMq2SlDVfDrimr1wkh1lq3Fbm4VfhEofnFID1Bx844NvbFZ/pdzY4UcBvZ
49SOt2GwHr1m2ZnG/BEPuMQtIlA5Yp6iOoOeDP2LNrKMukgTKZ7VkQqsZzkoB+LIBsLK4okINqJc
y1UdF09pvjWNFm5QAeCYQZ1umIrftVI/07HIxmou2PFH7xVfLa2ZevEdqOLdMWxjnUzFV0LwgV30
B890o4tyh4/GDocVmdjrueITOkYDHni3p+sx9CmvLA0S4txDpJFkSmoJBCafJ5uTrSyf0ZYZDP7j
e9Mx6meReWZWTrYay2tCzRWi3GYXaiKKxtRi5sc6dyacVNbjoptnZQED03Wzpy8ZeJLcX3wRD7EV
vo/EwJAFKcr1zGLaL8EwuJLlmQN+dVnyTgE62jp7toxXvUZzT0f4qgY/gIXmsC6Gp7CErO6mst32
rUnsZwB+2PslQSHqQ1UNL6/Gg07W8Xay3W3ZY2KsgZLtgIJ1YCPUS7TQpYmUVuaYicy3pjTPDOPv
wQjAgg63tZfPNtPtfTXNH0HA4alzGqbKuHTYqU0cDmTC/yEcwtFnmeAmaYL5QgLAdIQQ3peD9cpY
jfs9l6xizSFx7Yk2dsRBefZs2v5PL+s42McNZvCHzLL3SWd86wHeYyotzqWzYBPnGp0a4yFvIfXS
7FJrQEwmy9vKGNpLTeJn2s/bxsSUWDpvPSzDXed3L2U/oYyJ0p+NkecPMNoSbsUBIUeirbbzAL1J
YM1ccy1XlWXttMUBonNP4czz5gQe1O44vJOPQhpt4v1Apqo2dqbdd+mNUATs2haKH6yShDb3aJ2W
DUv6sKrYDTYtsKnPoOlZbOxzUP0c1YT4IGrAaesdrmqaEZfEJs+r3vGQfPZFXu44PZF/uA84l5hZ
dBOUy+JydtJT0TFitQNtyPlwMVqmPCcmsZp0+02RoEQN4/AU4jics+CGR/4eHhPLSs4yUcdXfQlf
BsfnQkZU4OreJ6a+8+DkF/lN22Ra8LX0KvdGvzVaz1qDkLrATrCw1AiCEfVIpQ0oh2y4WHHCE1gF
ybosqr3XlkdPa660xB2qeQTAtS9ZZ6pN5Ro3ZG/IE7JzrdNk6OGaO+Zaf2vCmqyzdopXi4EeswOn
B/pY19QBIIRrSWrI0Ma42Z7HHP6jI4wwp74B8KRP2gknUfKlQuyrIzEeYJpUH1SW8xo1AwIoM7oi
PNwsyIdBFSDxYoSHg4ZaGaCd95j8nb4CZsz9btMQ2I2LJj0gmBlrjwyLJXkHuvFXMd4FNhNk97HV
k5Xeaz+wmV7HtnyoYuN3ho4ckVb65RfFwUc9wgJCzReL6rfe2LdyjE9BHnyA3SvYM/0ecfQ61rzH
3kX2AcHcv1YDFJPpT/4dKS/v03Bd4kEKR5JDUeW0yQTZ1l4ShOhk2nIxnOTD4hHRB7bG1kx8I4pm
IinJ2NholEAgfbuv+d59De1aLuwS4BUyOoTPw0I8fwQR4EtIhDCDBqn5lm4daFqwi/I7ozB1C9Wg
xyHh9NNIZHSMqclc062gHWYCpFGCP/suZSxl6r8r5M1rmQQtaybACYaAOTlYV+lCRnZcrnRHPYwd
F35kZjTKjbvc9EfKPmIGyzSD4i+xcTP2r2z33mvjY1Hobyi1PsiBjFZy32B8a3QUp5NiGzOJ5k+N
+8pnakL6ic4I6Xbd4M5Lpl5ykTGqu9pwaUuaq0I6nuRbaeNENjiZonrTG5TY0d+IgLDSeQ1FxK1o
iXjXUDTWeYBdlWKvFan/F1JqCfg9F3MNnE57hiXRkXRarkLKUVX/ruX5AU/GHmDlXk2wrCaGVzzq
WEDKeSR/O9slTkl5aebQMUMPoN4nX928PABD2BuU4eQqjLeyVPz7sKBIAvOU4VZqebgI9AWW0plX
tLbkYjWCjbEMa8FhzFh9dJpA3F75nmrgWQWm6WFUF2upbGTLNkBI2ez0Qr+OZnYdAwhY6ulcQq7y
GQZJ//TLajwYToSrKMnWrlFDTfOjFPkMkKTFBztySQufnYciGJ4GgivvugWZSOQ84ViDepYIcjaQ
U2EH9KWVv0rd++Yye2b23BtdBI5M6PaiW+9zCHcwuITCzD56qK0+VNKGatEO2NFGOacTQf4e+YZJ
dY+QYkNoxI+5mVlwgxuyNOSVJqI36FtUyO/egp1M4bldeSo+NyFgD/drvBpoCp6a99lgRly7Zy2p
N2Xi7oKqVrSYjcCLQ7bzgwVOfZ6OiWtdsMlgtPf1D9zn31lZPWgJukwjaYZtBzvITtMQFUqKeQyI
RjO0M+8Kkweri1FGDu89XPUKTQ8AqqH3G4JlMOXajr8alPdJm1aw+sv/+Je//du/fE7/Gn4TB0AJ
dFm0f/s3fv1ZVnMTh1H3n375t8f4synb8nf358v+8cf++Yv+9lrm/Of/+Uf+r99Ifpx/fF/++r//
eOuP7uOffrEpupguqP67mV++2z7r/vwM/EPkT/53f/O/mVBoGX9eqf94oeT7//3rnj7y77/+5SH+
9d3EHyQR/vmRDl9//YsuX/H3YEL3f5qOrSsSCJWtdFcRWTh+t91f/6LpOpmFts3/a9uOCQ71v4MJ
iSy0dddXhulahoNplN/CRfK/ggkdy1LKcXk2DNv3/n+CCWGd+QH+SzChrTz2RSRuynbIQPw/gwkz
KgWNmG6zvmqNF1JIoaBHKpKGqWS3Qru1dvhJkQK1wYpo7k9iW3jE5GHDiNZvGnkAB3kUSx5Jnkz+
QdGKz+myQ1tYbnI/e5nkQe7lkTbl4UYEztTJ827z3Js8/7pRDqshdLEfU8KwmBBEsZHtCK/4ibxB
7So+RyGyRe98t8jHqyPnOTEfwhhkjhQ9sbfFZ2WC1fry4ez5lIb2UycfWlM+viGpQzHgR+LmP1DU
M7nX966hw2nYoIByBAxyGBhyLGC7UXJMwF4/LnJucH70cpCYnCiAdQQE+s9lr31Pfv3LVbjMVE14
DUdRKodS7DwBX4rvi6JygEYJnH/QExFRcaKVcrTF7FpstTO2ZI49k/MvkIOw0z9Ny0SWWg8H2LLd
hNKLc9Pg/NTkIPU4UW05WhcdCJmzNpNDt++ad1tJI51ufAww00Qn03QX4P7lwDbl6PZ9/OKpGzGB
caxXbb7HKAjCOum7Up9vIabUSq6CnjsBQcSX2ZYSaF/ztnY1A2Wxy+UiyeRKqVK6+yjz2S5mzTqf
79EMHKCj3jV3Q/UWlxKhF3pGkIPbt6c2fLa4vUgMvmRynTVysYUulsb3ELsYtKBeM8l5cgtyGxpy
LaL+3IYTF+XIjVnQzr5vvfneTOeL6fJgYYjEZSMXrS5XbjhJcDBwa2Kb99PoNbgLuKCLxjz3u5Zb
m0S0aCXfKgGQT31yd7OHySYdhoEOzjStspVvsXcXPDzFMOFyK14tLwcXYF5ImBsQPg53EZNEIiMF
ilaRMCKW8wGEiWZ7nzo6omvzuQbwxA/kaAec55ULWwrJdIeSZKYvaVMtZb91mGrAOGxmnLzqUGyB
R0+mvjZkDBqZhwzmIpps6F+QUSn3h4UZZgKCl9oAdlRsJ5uhKL4jimZyGbh8Gb0U8wMc6skttbOP
3ewuljEtZ17TNRaLnHKjzrs6tfZO5oJ/l3lRiitpfH0MhIWNmP985sCBeRBBhVoFi/tRqvCEpvVW
MjlqmPZXkZ4D0DBVosr8mvA+bjqPXKMYd3cW3kYeLhKxfcAaZtlEhtRRxlWSGt8HGWAxLNRZftAm
C8FlQHEeuuVtzcxryfA7yhicMA/3MhhroWPgMZo2NjMzqWPutmaKXowNSlNi4KpNS43tOIZfORJn
QCMSDmIqMdyivUepcnKZzx0Z1Fsm9kZGd1eGeEQ3Sob6XMZ7wM4WG2V/82X0b/4sAdmZj6SQUvaN
EC1SsdgXeOyPiv2Bsfqq/OqITnRfVwlvoawalA9fElk+MKP2oGr38EV8g9rCRuBJK9IOU+q9XRTX
ro9QjE3plaS4S5SaZ49Np5eVZ2T3MdiB5DcHWYr+VG0PBB2PIdNX+xaxPZWyRmnsUyQvdCvD0Fix
2LVsWboavbmGZn7KZR1r2cschEGEK3sPA0U0g6xuih1uhrFgurHXo6x3OXtezr4H9OaR400kpKyC
ATthx25Yy5LYy7pInczGlAUykFWSCmFPVss+vTlsmo2snDO75yJLqMc26spaGsmCWpv+yfXdna80
a4cqAVCNbXZhqy1kvW1k0XXnCaqT9Ikxf0jG/KdV6eQWhONL34Or0Ez+pgXNIwP0FrE9OV7txZK1
upEFm3KtS6C8h5nNW4DsSlZxI0DKp5G8ELOlT421x3/50IQDmk4KQf5s88lzGihs4USkUhGcy9o/
CQBQgQQYIAJhBDTQghF0AhZEoAaEetx7PhHaCyDJ2AMpWJdWYAYNvKEGd1AljcXEDHxGIBLBMp4a
r/mDAwnp4Qp0MXC02QJm5AJrkO3XgHJUAnew0G9d8A/6I7HiCCSCIO4joJ8yEbBkENikFwAlEigl
JDfDEnAl9qqdU6P6J1zjXNavTfasgcU4w6kWaIb48Y8ZrAb6kWtMWtRtwXEE0InL4CdR/w+VQD0x
mA/BoHvVOwy0oEEFqBAyj3nTDEcg4M/oD2wEfjRQBntHljfpEEOytSNW9BAhNZDeuy/wUwMOZcQG
9+twGRbjMRagqgOxKgW6mgTE0kCzJoG1FgG4OCaIPAHy0sG+fAHBHNAw+lNY3AoyWIDJNPCyHNxM
FwCNNI/XUiC1Py+o4ECNnby7BspaTQA4mgfwX7fb2SufWp7zlaNjIrAGYDtcWO/0QJArsW4E1osE
4Eu0+lDk2iXLKvduTGN8NoCBCaigBTrogxJif6Rxs7+NAYF+AiMGHoDiBLJogDCSsXHS6UJZhuBx
ytmmu0Ita7lviAhfja2XoHxROLWY78EvR3DMEjzTYeDexAYRgl6og3WCebYzTcJrlmyCNRxfuzNq
dVkEJoW9w0hDfFIjEOofksIFVSUmFpeKAUeg0pMP7uqDv+bgsPUfRLYNf2d/IFoBa11Q217g29z6
4QicGyqAXRoe1p5AveZ8WwT6HcGAi7y5NDZnvF4cLTBiR8DiGtS4BT3WQJHbYrxVWgpBAr7clGsy
MEHzBHh2BIKWZw6pHAged2Ngcx506uYKbJ2CXxsCZPtJTp0bMqgCjFv9AbtBvVMJahrBwRGGWogT
mFdKMHJOiNMkoHnUEuo8VHC4TblgSFrsjc2B0dKxyomKG3ZoUIsvCd2e0OXrQsD5SmD6ALw+CL14
64oMQKB8FwVnhZoodjTA+KZ8swT2R4FzT6/ysHLc2mZSdH4hhIWEgy0grNq5q8tfpOKtR6ETAiEW
ZqEY0K7c2Z76wyVGQkIo2Ig41F87Lf2Rw1K4fN5p5AanhL4ggQhSYropITaMGGDJZw7AzKao7Znu
eRI/nYRuhrGNN6YT/JB7g1xjKqumS2RN+NOyUy2ESjgoCmOhWJpUfyvKHEui/0jSAoAkbEwjtEw/
coz7MDWRUDYO3A08PxCg0DkTvA65ZUw72cWgb3qVwPxkMEBTgP8a9Q9kMgGAQhLJWwJIeZT4PZ15
MPSEqZePC4E3PwyYpgzGyYZ5QlcXw3JBRg0RD4AmdFVB40dl35fdL6Oyv2GiCHcRQssw7lshuFJz
Owjh5Qn1hV4UEgw2zOnMn0Pfhwjc+lNX2btYUT/mc4MJkeYcLKHVfDoGYNmwF3eHUYg3hITrDiau
EEoO2+sxmYb7DK4uEtIuC8gAc2ggbFtz5ZI2SaOm9uKKXcqf7f8gKUhhwBLJ+j5rx0roQVOIQl8o
QxoGQAQhEVk7VqbQigP8YgPPOAnhGAngFCf3nlCRMZwkG8+KnGc6pRmrlNCWNheJLUSmDaOpFrKk
quCxMPQHYsdBVajwhAHthQpNhRRNk6NeMS2EScjztmTOtoNBDXGga0Kp1nCrGuXskMT+J7ntMVlP
50poWJmv2mmyj4vO+ypUbd7q9ibEByQkbpK0+9zi0zfC71ZC9Ha0md0tcL9TKbbZ0kYDaHFQkml+
ApJ60Ppj1/Cmd0Ihm0X+VRvHwjb2g6qIEjW+XRhnp10jYD0v8NBpRwNE0aarmAmZPBRWDqzwmQ56
0V/d2L/WEB+r1um2vZDcWcXgF6WEpzEcZEKEV1P8w24Os+/e+HS5UHnm2zDrP5aCgjcoPlrMDuny
Sf3HY8udRDvZEWaA0DTiILWpPCmh5ANt2JnOXs9bLMZu/TYip827cylUfjTkv5SQ+z0sf+q5N5PQ
9y0ZtYiDRArAFnaVv6hBI6DlyBGpxrsrrdcIDUGHluDPGTxY89mYjWtPRLC9EEnfx/nBESFCYyBj
t4nwDUSk0DTBLYmWs4N6YflZTvlp4UpOUDZkKBxaPr5kgzKEivghK8uXesYl70KOz9pyUOFjjyJ6
LaRHTgSc7x47kVMYHtcE3A1S/qJYjxHOlzBDfhGJECMv5gc74TM8cXz1THgpNlGEG9RoAJKj5fCp
zyMu6XdDaH1tc2o2IvtYuoZhJOZun8+hhey4rq4eOhFPBCPJ9NsRAckkUpIETYkr4pLBMi6LyE36
4lc3h1+1j45ENwDf0KXM6FPysVT7aQKHjUniDxFGeej8oKQhHUi+WqkFLK9C8DIhfAkQwOgG8dII
YgqEMRR7I4qYCDRAMRP2JXeAqGhs0dPk/GSrBYmNYq4hGWN5L2y0EJobao8Vghy3E2UOhMRAqmxH
hSIJeVS5FHmOEiLicRdljzs52VpD7GNS7NS+UF3ffBBQ/MtGEpQiDUqQCKWiFYJBHblMsDgQlNWL
nojSxktqGyP8Cf58JEedSI9Eg1SJGmkUXVKi/9KQKSHnKFajKJfY6CiapIoydF5VxBuEZvGdhuZF
6O+dO2w9UUHloocaRRmViEaK03LnimoqRj4FBkg/qCiqUOphu0VkNYraqhoXDHcq2k6ixJpFk1Ui
zspEpUXl2B6lVn20EHBlouRaRNPlFtWq86YPlg2qhZB9hRSCd8ZngxgMG6721iMPG5GJGaIXaxGO
1WiPqDUTxxxW+qRP8D9kJmFStbWyUQI8GsMhDeLqLSKKmhM++qrRzZWVPd9Tro45yAYw70f7ubeA
LaNk2Jf5hO1ornxSl7Ivf6BwyGyJYJod90jIM8O21Sfeca6DVRL6DrqQ+GQG8qN69WOjqGtDx9ua
y84aR+egeysqTHMxg2tzdVVphQDDXuuT9RGidzgaur0OcyPdR2FxxFSQnWPEldLGd0uT7n4ZG6iJ
qal4W/xtONAI5GpjdIjMLX85AoDedQkw6xv0rsSU4rLQwvbds5BAuvNaK4v80QmkJ1bvflGneJgc
dYfN6pIuEXZ8n+KfOu3DXZmXxCeXv3Ufnic548i6maE2YR50T+4QvDD3uCkKRVqeFJaWxTxPcfUM
AnyLvFA71GFFbXHIvkycFGVfhBVhNL2jLnBXjkw7vDIniqJogasZpeKAHB2tpaiC3m7dLHfZTNdX
UEaMjiPJvESukfky97xdmXUfeTAjRvgyF83vnguroirechriLuoN5sUJMSB7EqoRHLTmQMPyR2sR
RKFXVyHpGqgQH8Wal8t9Rs+QNWIkV1FJM4+6IMthBGQd6yi4b+nwRubbAlvUH2ElvemB8aJSRN2N
Zie0UcKKd/ozmnsFy4VMPYRc2HvLec7IFSjmzl4TVoCYAE0Fnb8MjFSQfJJTF62thUPda+2vEWMI
2RA7pgt0kZccWL6kyAeX6yp0yFNZAl6uhrKfnNKf+U8V/UIPUE0AhzfdL9QDtdpCT9BQf6KZ4wyW
DqGKMqFBWoUi6ReyKRqqpHEob+ke6n2uC2kjwsuzXVr6iWSzNUUDZ30QlGMfyI/58KTPiEt36W8o
wLp9TchgrvtEh9W6RkSj8FLNfKdb2g1H4zqRvqRempPSxLgtIzd+Q6nSJKH3jfQsKQqXVOm9ONLA
xDH/skgnEymIj2Y4vlFrtqpmuspG9D8RQRodwRTKMz4N6p0yv3rVIFlQUza3bDCOjmfG+39n70yW
I1e27PovmuOZOxoHMGX0fbBJkpkTGPNmJhpH3wOz+h79Rn2YFuI+6VWVSSbTXGb3wgLBYJKMQOPn
nL3XntMPU7bhPmd6VNOmWT5KsczPqwTK2JImVfvtsW3Jl0oImnIJnFqKTEujfiy6It/mXZfsO8MJ
10NKVrcH9IqmGjlwESHYk0WLRhfj3kubfBEzLKGHxc2FfzFiXChdlO+zQqgSqZlLT8RFcl76N7N4
DwU0mNo6j5Eu8MbgfWtG+6eAu4c7yGP9I4e7FQXWwe/jnZ13MADyj7QjI8HBoEOP15Uf2MRQNSdU
RCnIOgwShbT8b8i7GLAW5MSN/OyNXuZBgIDcOAO/45+YNw5rc0kQ68376JTBMSJabFwyxmqbVhFk
gGOkjG7nR/lzEarfo0e6Y6VqgKcROgKZHhr6c8xHiTEjzkzSF1vHrAAQTC2irflMUNV6STKtkTFn
u2jJRXMg1nOOQ6CEP/w05ViMBDFq8I5JHLujI/70ZWdsA+LWgiV3rSOATSxJbDaRbNWSzdYtKW0B
cW1MMH+WS36bE5LkRicGSj9XKbw4P1yjZVTffB+ACmD5IgduWBLhOqW59xL8+ZTFLacTuEsgLtVl
+V8aVDleRbqcImZuSkVExmV3Fz6GuKG9tYV3tez5vYJjuakA+TPLAls1bLOeA4E8nTUz1wGEDX8Q
tcpBEXjXEXwnpxOYN25/GTGgYon5qpFiCoaxLqF5nG3fFCF6qLCgs26tJVtPL12U1isXq66/K5YE
vmHeudP8kjSKZL7fY09O3yCWa5Z9l0uCX1DQPS0I9UNKsw8L8WwvaX8esX9J2pVr37si6qCCXJIB
0erPpOIhuaUEXF0A4LhPaJCwUhbuvCZSo32qlqDB7rlZYgcDphOOPBdBYv6FTneKx+coc0/DkleY
81maS4IhssfvNukz4xJtmFQtxJzq0BB6yNnDKDs8kkFjrty62fVh/Uy8C5fJpvholT47DZf5oGcV
H3EwN6mLyLeSxLSmB3/JXUyWBEa76l71ksnoPNIZ60WdQF6j5ZPc2BDhCI1TbcOWhvWS7tgtOY8d
gY8iOfc1vTavoec+V9lnBzeJaWj+oYbsPVlSI7Xz0xApfrfK9DeGv0ndQkJ6rG+CmxBapPg9CrLf
GWN77HjNNR6BCtllegkm+i++X6NzWDIsTcIs6TmR5NTw2YcVnoC2ERdPLNmXVkm/xu0uHkZ/Shi1
QkTPGpjlUGsj00gFQgo5UTzkpv0TPgmAiu5W4kkLA5I3O895aS2yOKmpuGsw50KwyN3U1iBU5KhP
w8y9T9TlEZJkRrOfhE+03Xi/PbmLfxdN9dovSaCqyRcCTgMIgiGY+8v1kZ+LudkiZ//szezYQb7K
SSaMOma8tNKIHLWJHv3VE0LqlMMddMOdSwcCpFS8YF1f9aCP6SM5ZHkawHQq5KudU2JOG/dmw1Lc
IvXU99WfgYjmJZ8HzBIq7ITZhIYPmCef85KcipMhBcjMxH0uZmtbFt7RRDhFEEb7aU7VxVjkMxUC
970sMQXkAO+FGX8UrImPQ80LhU6PYSqeoJsXQGopaI0QxUDS/Wq7lznoflsdl6NwxhsSjNl7npNp
q5a0WCLKnyIvfabx9YPcCwp1JLibgW5j19U/koriB6oqVoWWrxH+eQ6d9CblklCLv7wmshY4HdEs
PQuDbMmzLfH6DN34KxlsuvFL5i2Auo3JzW3NpIkFlTPeXAcTzkxUrpMivce5ufS/MvBJ06ZtweUY
3QFkLZx6m5Jl6YDQxJkOhIAkq9Zf3GVEGEdxczLcpNrHQPKj2blbDf+BHy7b4SKJ+J3GguTcSF0K
wn8T1PqbYeyuI5jAJxTMfyUDCxUd0JLVnFwVetCnKcOf40zlBy3bQ0y3cEdj/o/m3kOH2Riw5eY0
lgLo/0k7mIdUtt+9hJbj7HgRocHDrUURSHX4Gngl3Com9iMOqKmu5YGJDWt7wBUebaj9NP2qSGKO
nDTfRKW7V6ow4WqfKaQJXOH6T9u/+N6V0ytvG1f8kCwAB1um9LsvP3PKjZ/Q7OjM5AMSWN4NCAgG
buLFAPe8U/17hr5h1wPM3cVBcxPh3haBoBdR/IlA+pBbc0blbnCIlZuULuE2APVL45qD0uNu2LgR
sRBJrd69AaBb69ifmdLYtEmb8g2T7IPGuImy4Y4azb/yMdgqx9I7oiqzNTA696BURbJYtoDgqFKO
Ec47BKgGTvXSnqCQMZHY2SXifcSMrHRAbq6mrv0sGZUsBma8JEcm5rC9cJgekIbTzizATHQMgJ+G
JF3o5ihjy/Znphz4YiO9gaZA+8oYR0YbJbp4K3ozgNEINrhx8Md11TdUdqsemj8HwC4asO5Jmzq7
bad3UcMyc41pN7dQu7vpFe/z77ghiAnSb2iz0GVOkT+lBNPgcAXbmfUx4DJO+Ro2uXQQnbLCyCfO
a8Ozn6ZJumtZeqQ7hV9TWyscwy6ZawVupoTwpXXl0ZosbXHo8+5tbPy/jNpIgL3E2NeflOslm7or
9k1SHLOlb1qY6E6y0KJ2itM/QkHEKd3+s06Y3ZZVusB+3zKbyqWkCZvQjjqzOnX65T4cTrAZJ4xq
LZcli3OJk/uzVyEdG7EWUv4E/UkGguV7G6uUu9Q2mCO55MGnVrOZ6kOOSWNjTGikCiCGTsSVrDxO
MwaVwAjFlmVj4x24vKeryhjoBtYGwSLdi5Ul6QZlwaZQuE0SzATEb0U7OD5YN+v2W2a1n3S+9/XA
P5qxtPSpsOgkxQEGwQtQEM78styH4fQKt+SL8DFSeUpiEBoy4ZbjBmj5CYeYXtmLh8FM3F81FHAY
Vb85Q2aEnXiLskyin7FfxwzgompgYOgQKaKLxXoInafoJS+qjooAUQIw/52u+ZwTrikhELMe8u3s
6ls7sICfrLcOPFJv/ciVeDUK4y9r8YSxDlppm0tYaaAKnyXGHf6F0W/+ajSn+QiWls9YrRqC/Ho6
DZtNlKrfxPdVSMbp9MmwOVUuJY4Fn2mMbrWlWHo14zXLfdD9ZfMpjRz/mzOdWXgTaVo3V46zyW0/
tauRL3WexzFZ0Q4txfsscqJGOAQNvJ/98Gcu+ld/boYtdLKjoU8F9E44cvuuJ1XGGolq6ANKkzjY
daBXnyj37MpbLWl8wmOhFY8hcJGagVKoGSJOF8PiqlZmNqsUr9jGdf/CUXPKHbzgQcTTYcN0NwKA
ynyOXwRZng/opcvqe187sOODrF2pQSPmN/KTDwcFTyiEKKsncm/u3mBs5ZXPSH/y5mMdqnPWu6y3
ZihpFWcydKh8Pbt0uIWV1b8ZC/rA5g3dd0fDrMVNC/VsywEZrmmUm3BCbDgNqiCemZCNyowJg8Rt
IkoxUmDggO5w+XwD08P8W0WvdRjl3wiooQsreMdJcuMmNeg3ik39NgX918wZS2yk1m9JERSbigC4
BVin32JVkaYFvi7U/S+3L+rXx6Yo5++N187QKXmqNZp6jx8PdbvNFM0T9jcusD1Y4UFfpFWrZ7mQ
Yzt+fondbV9VNW0Cx+rvOMi9U0r04drEJHEskPmuyP61abMnOQ3hKjoHPvIXH9nmU+sYSyZiJc9d
3p8z0HDnZGq/g6prj3aAfCdhXL1Hlw+Vw4S9z5shVygEqtewQdEhohysbr4J/XTY1b5TLfTZah36
DrOcKJ92yJaQWzDPu8R1sK9Fw97yVLs8kso5FKGpzlBi//l8WbaQpzBRz25U7HVnRC8iLqIXK/D2
c62z62OPNc+0wuPaMFVNuq3tiF8MqORFDAvlGz8U6Ifs4OWBvwuzxQqshuadC5C3IXcOZyNh9mDh
PpJqYDzh+OOtk+EXAhoIDpXo3ntFBh3H83KWm7I6iTY69qabvaWuYOKu5h8yLBs6R1lzMmcL2Lsd
WjvLi179Vgc/UPPZq7YL4q3VmtOKmBBG5Uzbt+5cBcwHr+nEewqQRR06Ym1PaUTllNL+Z3wlyqcm
82oUP2F6sMJY7JzA+spCgzH15JUciCAPpB1x8xfzCbEpsUq2qLdNuwRMyOZQVExUe98xQT2Z2BDL
3jyU8dBuCTgHLB06f6ZMnZqmoOdKg+rGWsrFphMMNFjLc955I2JGQ9wmVR6yxKLPUlrivZp5P81U
ZmtXwbkVrN5evRQ3o1P/aDLjDJ/51+gn9n1q/PruesFbht96TErrI/KGb5NgsZY2abwthao2za2v
p4CWNRwDx/pITM94S4P+uSPP6oatOkDK9JThP7jkGLCOqKpWKLlcCgD87/VSlgaTwafS47HuWr7t
5KUYh0mdIa+ZkDA/pm/fkvhBp8TdmWqEBGAxsQlLdzorryGG27LoPoBd3LsO5uei02hyZogjAfkv
a0cZLgHtVrotFsiWZ6CFh3O1olNOredqoFgByEulmalVy9yXy7v9ynCfXwxDXgj6Zp14sbmXWChY
USe/KM1ahGCsscPyNeTyjavH39EcxovEDH+qBOMxkguAIQjkN4MDVkUBj6YQOectrh63jZiFGLRz
TcO8hkHt3xsryzZgClDzi9C/G4QlYSuLECKNmgQaF4BW7zb9W08tuLezZQihdo7Zr4oxbjGEFahr
zNZAhI8Gi1SotbK+RtTqf7oYqlZuYKLAaMNqK4yupCt6K5Iasm3nmShmwBefosg/2NYXfC5FtTZH
z6rj8ho7NkqgIPw2TnVwRHM33p1OdoestokzUcMrHxL68FCFFyQb+Kbb64TS5s03EuNVqWPE31gW
bvgF7QoYDZOusAzNWx7kkgPTI094avVOY6Y69i2pIBa3qT7i3LG92Fo39J9vXaEJYReEHwWqffZS
Oz7D+P9EtoCXrROog93Q3NpmzX0pnewjgBsambL6+PsXsemsRX1R7hidkwwUijPNlxCtnPLX5CHm
2y6Kf9QNw0OCS7BqpAn5P0RWyGvbVXRcpp/MMUiRZbmA3oYp/PIeRLk1bHy0XFBdiIvMu/I5oYkV
I/O8ja53CJGHPQWNWx96kxDQ0PVTBO9Uxg4u3j43Xkq7oDDuFnaKnrfBRi8YkYZl33HyvuPJMN5U
sMoc1Ai2L3KatyaNlKz/WYLKgpW7zNz0d51Qp+tgDk7eXL2xrB7vuknwQi+/YiuhlPx/WfDfSt63
/0tw+aLXRUD9f5IF//t//xlP//5v/1kXzLf8rQs2nX9Ay3NsYfqeraQv7f/2T12w/w/syoD/pJTC
Y4Ft85W8qBftr2X9QypfSCGVaTmWI9X/kgVL/x+IeIXl29Q/nmsJ5/9FFkxkGz/lP8iCXX437A4W
yej8NFTB/Hv/SRbs2VonnFv0M1gt0sML5TxFiFNKBDAmaCKlf+uibY+GL0kjtPyLSX4RcbKHpnL6
vRfAFWKJkL3CmM5eSYo9tCMVpBzp3KnO1x8JTIzJls51HIvXSYXjMyO+K6FT/lrUI3hRwOoQokc6
ks5t0hO9hViB2C+d4Tw43k9hDdYrQMwz5qN6y031t8mL3hQxhCjz9TtU8nxfW1SMn0GvWcGa6RXa
Tcikwl5PI57jmeCQN6ev5YVhw/eiDsRbYiYKo28Q7nor2JAWgZM6Z9KGi8hD0i8ZjOQ5CdcU28qV
xwYGTlFGdJAxMBKEZcs9Bik66pM/bUuLvI3St9u1M8TehjDf/nn2YYLQlsbxUwONNqnut4bPbVG0
1fAsHDpU8TwS9jyP7l7bMA4N1G/MQ83iEy8W0FeMu0Bt0pubmxhyegl1qgeQIZXmnhaEzaGrVXvQ
Wa/WVphtw8oI34lMpHb2M7k0M5hfNAMx7pOXbvtaqTulJIyV2tunde9cDS9rVnZSi59tJjZSFj+m
JKs+7T4mficAjlC6gLQaXx/GNv/SQ/Br0CK/axOxatuYsAZk8FcxqoU6KLGJTIY8WkVS3VKyDELH
rp51TdYz9fA2J30gt0eHhBxNC9BPjA2EQWcdWMkOPGn5YvqM7FpvKdnScFgzaCW8TboQZzX3pJSZ
nmcbv52g6N8GjHVwQP2X1i5uSUFop9EhOvf7oHoeWGxt02I0UEHUv4u4nI4R6LitnVEnweEDvQ8X
fWNPjc3SljwVOeRIElX/pcJDVYQ/vMHB4jNRiWatme0Tr2sPhLN/iLQuNyKSE5waZb00QiSQurxr
fmsdc/qAjNbBNb2NjvPaSc6CrMlI63bbi9/BBRopUdetHbrrsjYwXGsLyp9LhWMXU4wYLbjDqYM8
Nljdxl3owt3QsFoJSrWBMLGL0s5c253ng7EtvX0zhW9jGw2HqBT7wQKXLKE+7iVEja1tmEt9N+Uf
Bt7k2svcH+ELQ9AIq3aR3+HW3guZiy0ILrWOhqH63piA990x7e5J5Mp7kJW/Dari9Zy7/RPxfWI7
YJgtxi+aI+1B2VZxaYxrL0Z7F4jQBMhJlLHpvbQxAM4C0AQ9IDAnmXjpKh29eE30o/dQNAwdokZX
Tf1VRl3CgSKvXWj/UlYTv7BUJ4DOC9wr3DG0H2Vf7Wk7V3eCKohQHr56HCIvpi3FvdC/yew1Toxt
3mwLdQhAl+aoQ/Hcu3WC9y/s3/KcyQIdixFpr32SQebu6Tg3p8cGbXlzwsmY0x2f+00Yj+2t894j
h3t7sNw4jeUuX2uWuAjtCjx+CiJmDnxg2QQdG5EVBqOpDml5T5w4DqwMcYzDZCYym5uew+YW4wU8
0sZltU3sjo63Km39M3htm6yPImxPJCIhsuI5J0jvBT68s7K66JUaB+vx5DvHx27taDp6GX6AOnHl
HgRhfjccehlFzFshIvutqExYo5EfswjOjL1Xlfa1CUkimUT+rYtY6AxjQYIMzVB9sprsDZUpuwGK
SUg3NJdxf2/jzvvVjRZLSMLeoy2YbDnv+3g4WUvuutc26eXxSC67j0eN0VJLMnCdY7iYkTsRvJo0
QdyeigKLeZ/mZ1/0FZAJnSbbJMjir2KyYP1k9AE6lewMZQWnyGVDasVrUtrNTYZyWMU9LllLlmo9
ovJ7GikQzlU7p4fehpXUBr31LawK/JrJOy5L/03HmmbcKNTPxu5x36JACq16H1e+PjO59Q+WW11t
AW5Qz8xO8ZYUK1W21lkQc0ZwbJWulHJ6cF89PmbsMId5Dt8fe7ZbdHvPdRG1LweH0XrT3nYq2FRc
E9du3I5bb6ntkRSFWGL41gc52x+i+VSjdCW9kQG/5N9tsIjcu2VjTf7H0NrpMR1z72ISp83wyXnu
RUHytAKgiE7bfn5shp5pedqO0yEGGszqXQR0YVzjntU5n2rnV/uOKL/nx3NObHXrcWynjbSYJ8/9
lB0H4U6voEHoRw3hy2NPODHqs9ksd7aZzUuPnZvUTP5H5vkWZQlnKDLzZwgnWLUz/kmTmcq2Deiy
ecFC1x8IQ648bwMwrHwhaspfkxtK4rWXqP1U2n9Q5fzzDNBklh4AWL95qYvKgFi0YesleYFNkcYg
gO4ccG/KypfoF7Aj3eRejSYKDlNXvExZQkTE4wcSYuisCK6BxpD3fUR3ShobgtRgQsl8i6/avVMg
Qdc1a/3mx3y6dppYYCMYberRnr4sRu20X33X8++PDRi94B4Vd0Ef9PZ4xiwv2LDzsxXW3rkae5qM
Zfk1gDRlETIE/RmxddTcB+ywLBYs9xrL1oSAaf/VZa179U2rQ/Q/kGrTAybNOSTXUysJ9aRhvpF2
POweu+ht3Ke48ePzYzc1pxPCRHyunn92My6yEwy/tZf1zDiXXcom64i5hp5aVkiiaxGzK9t4wfcV
rpxUjcegcN7irh1vaW/od99E1o6O8PmxV9MHdCqVvyUy678RYPJ4Ns0S42TE04sguaYNQ+cnEY+U
hjhKnps0AwLf4JpyLFd/T3uiGhIG8HaKosIEfAGVl1E2l/cOeB/fWp2FCqeffY8iOunJ/2M6lNRl
eCY919i27ZjeATZQfmljfBNABp8KVwzfU9P5nFlr/UaGsR4hkC5QtgwgfzLu3b4ZDkM6oC3xmzeQ
1sDc605siCHovyTjLTH3P4qhHLZk1SpiNubhHHNReFoUNnZYT5/SK9uDJO1lXZc+8GvJFdjzQvtC
V6z9VvrTupz1xsZve4yrMTsXtNdpvi4PH5us0Pm5hiV+jMJ5NSKIiTeqqFFAyUUe99hHeMlaldn9
DpMBOF+dwW8aUnL67JoBewFfVy3Rpqg5nlunm56BA44vc64Y8jrGR92P6SHztb2O0DV/Jui9SAMd
zdPsifTdjf54iI8NwTg34BhkfF+4a983EBU27fhqjaw95knfLT5spC5j+tvtSq52JIYRhOb3u6Ic
OEbB21aB390fmzougUb2DLxDFGSQwPmClTn2Dr/avDLIQbTCdL4hOum+cVZD59LWh2LocA69jAyp
ZZeslmmTW42/S83R+pjL+S+h+v/tN7nQSrg/fLoo3L4rxNJuLoy/7DI4VZ3P/AICIZJGwoYn1NV9
1JFdywKgShliTQodiw9HB50hdqs8Avo7WmcDwwZ0tN691B53/0C37wQjQ0B1EdsaaNFxMMF6sLvs
py7xe2HqUVfw9sNFtdihH1/we73hil9/lOHFaV3rCA6WP3UARJn4ZOIliPr+3i0aXV+J/Ph8fNFH
rHfHtnZ+7MWDHl50WxFHgykB3Uq7jmI5YyJ5bFUQ8biEDsqRo0+dGTRnF9DT35u/X/Mf9mU+HhVK
l8frDFIqk4mkTCHzb0U7lelGixIQ4hS3i7LNudlBrW6PR2mmf2VV0hzqOFK3ctnIifaCnn1sL5nO
uUb30w/fTBmxVOG7mDqCVJCTbqQbom2L8v0w+sa3HqD10SHKl6grf/qhG70HR8zfVMH3clwrPsx1
mm9Lt6q+xr3q6vQLDVS9bR3L33vSLd61Hg+PL1MJIv0xZzAXpZTPOaknYAH4vnrKJnq7eXR37Xa+
SN+5Vwaq2Q74vpPSimsRZqOkGKZP/c2s4/61tMKzZ42IcMo03usy9l5H0qigR2CelGhAbZjXH41B
C2uxSyHtC7ecx1QHSk67CffUGpYfp6FM8o09eLhnPHvYRkNUrx67iPDj++OR6IsXwo093BC87LGp
a9ISyA3/8a+nIhHtVD1gV5cA3d2eiZ8yueXXxPCQDlo477GUUCyHJEHoyVcFN+gV3Xn3SLF8N0ly
v/hmWR6clM5ZatVMvOhiwrhCNLWZl6Z4Ho3NrcpypoTkkwiiZPZtzm3rqRMwV22jh0HkdkW9ESDR
FXeDxkCXBLKI1ljNtO6J2ONo//e+IRlPgD7CojKTyyDJKTigw6QKkvoyxVlz4w/K748NII58o42J
PKe8Dk5pHhD043WIfssxufTaTS45oOR6mbo/nvrX849HBoXmENbl1UfgbQqjRB5UVC7Wm8w6TMr+
EduRe1PLkduDIM+KqkCPxK+0ZWo4n3zg+KfHo9af5lMSVJgmRrp//+ULj5c8NswkUH0k7khio6cR
aOi6wWM5v9e5N1zsPBsvj0dqefTYTWmEYjqVf7/i8fqaXA/w+xby48aqF8+u3OfLLjo+7AtZh0mD
iA+mX1gDyZ/Vt4bQqlcGFvdQEwuCxxBePgCnD1GQQQrOXV2cPsk+emjdKmZpashoegaWc328ymqa
lEipZWHjrOy88T50hbI5CmLzzZyX47V29bM71Xob50PAUKiJYVOxunfTPNpMcMs/Rx/pcW0AoKkd
2X4QOso0Lf/Ek6ZOo4WC4bGrSNxaj3GgDi7qp0+yl7dcIDVWVRrFM+z2t6b90UCPf4/FrF8adMaP
Pakj86bK8O2x13uqhadNNupI8sMTaUvmlgqIGivtwQ6PuKdJgqBOaPphY6K//Wgnt1wPceBd0dCi
XdIFkn0WWwiaguRWc41PnHy6O9Q/RKC94P+w1qVJsCb5z3OZKnpsuBsc6tFlEjFeJ0UUYJiztEcG
BXsjwVLWJjQ7gsq1NnnhbRJz4EBeNnaQNjfLaqa9Dkgge+xG5YzsvieLrCUR0N4z3QuOIg1X4KSS
O4ps58VQCbN6Y24Opa7VSx4O/XW2zeNjr4yZwfXhEmplaH0ZCNm9lFb/5fbOvONM1KDr/ufzESae
TZPPuLE1rmHoLcjJybYFbvibqRcSDq/8wvRNfrhRzW84EVYBCs1NHQl311lT+IlD8aOeCnHPBw7C
Soo90EDjQ5Pwd6h6XHQkE4WfzQCBXBZJcOw6Jh1RFM9bzEfupWhITMGtSLfOLtwLpxJ3ymXzePR4
jtQM8lvL7Chd9buKxvLIZyRfepvcqjZqJ8hg6MQyNT8//q7HX+hQU+xdkmEef/2/nn88Ik+bTz6L
0vMgQP+OsY5Rp4QASrhfISOxolczD7qjzkZQbOP0MrVlfIVKdbJ7Z3x5bBgOpJshqJfUlcrc2XDo
mQmEWN/y0lWbsnJh7jSCmcWyoQ0Oxh/lxjbjcL88NuTvIjmMxm6FcgYiI8SfVVjZ40aiIwG9FGwm
xuy3yva9Gzpfn4FCZ+yaFOjv/HiF6yO5Mqfc3tjULBfnghCrvACvbS9tkXcXmuuEGzweMgU4oLMM
j49XltLkWl61u9Clu+Dq0jsRlwEHZ9k8dkWWDPjmgvxrmJGZ/5eXPF4HeZ8x8MCdgOF1dIvtMT4S
aPLy2Bszl7n64yFkZ6Cf9sSdj5fRQhh2iWmWuPSgmbdu1B4dr58/IlWe3M4cXkxzkC8K0zMOnfkj
CLiKzQOpPY9dM7HddUcCD6QW/7O1uuzNHdHwxL1hrx+7RWT0Fy8OP2PNpFQvm3YIcEB0yYvZWEyg
XONmiDlcZZUnDlD6wzdgZcl+DD0Xp1i5dF4ZsfSsMaanrqbd0E8/uf4RbDD8RXRY9jZGjTqU9Uio
UBAgfE3Nal8TeMAJXuv3iUHkVnRQzIfGCA95XBtbE5qE06JL7Gar3MK5nFBlXnNPs04cfaibn94Y
ZU8lGCTAZ+o771eF7XbxJi60uVA54wogKXEqnu5J4Ywo4FuU+XWjgHbT2zUqeDXgK5fmc1jcM0a8
ENES85A0Q3DQ5kBprbBfcFVsJ4PAFpFMT45f1s/eMlzT6TAcA35JYyrUJdm3GoRbRQTGPAi1s9B3
Z7YDgsBF7oXRDelMbuUbYr9Bzhn+eZ4MfvC8ZAHb06ewgz+qFsHKKdMfRCrQiobNHXpyX/U44K0o
c5DFWbtS0ScAaNFtchZ1T0CD69UQGSwvUis5jbroN3x8uzagkmdO/i1OyvTgUnzIOiFArLW+l6aT
fUqnmLEj+PNl8AGi4sh3yt9V3GSfY9yQia1jSA9Eeq4gWjbH1vaGrWhtCTE4Q56dZeMpo++X6I/W
Yv1bm/DhkLisyc5U+A6uOu/cKwvRP409cxfqqn7D7B4LNmHBie4+lEQR4UzxIaUH6sBwv0bFr5jp
5BUEQotBWvSYBQF58QFndxSuAh2rBnHEzcOFRFY2dXWD/JG8JL4N0l2Z74NEydoucTyl0V8hx6bH
llbkU2oeSWOf6MpO9abpVpxx7ZVMsxGvD2sXoiRlVRHdUNivTmnOuyymvoxTV+OiQWlU5eWr0bSQ
xWygQI5lbP3K5fJkM9YOsmRPJ1dDz8X6p2e6sKM6z2VDF7CT3k5U45cME+fZsQGauGVKdDBj0cz/
IOBx4Pbdn8k4t+8M9n4O8fAudCFojgXTEdMdxYYYA3oG+k9Zjek5RcslGmyIXeJWK7K8PYzj/lUg
fMWkrx9GzPvgl8xsgt/WYMakOQiC3ywDDSd4KW+msisa7qCuCLdAX06+Lw6yt7BbCrASFkNsW8Ai
nXtiyqsCG3j13XbVrwwdL3jkZB/EetwhqEQeSicoCxCBE8jKuBmn+sDhFCuRXYfUes6aONvNAuZW
WreYcfInZSbV1lTkIqqGJAhCGmm0tzjAWt+6GcXvamy8PY6Hd7qIICaQZg/cqKjHgfr3hARkbSvw
pscOIVUBUqaiSq/UKhbezTKSIL8SZiyrzp/lrbFTfevFMVYZ8285D+t6ik8J6w9UYFG6ZciF6b+3
MlYwJC+rNtpQRjZrM1XBKfQw2XrTtmm4FPQ6Qd4Z9jRp0Er6ZVx8G+zhZzBE05OfzCfGDCEToaAG
I0uYhj+353nBWk+x+h5OVKUywtUm82Enu0ZuxkiRfpu5xaohN7m2BqJVPNY9NH0vdF/2GkObTSD9
U6fi6C4TuW1z5xQzUB4ALx9i9LuwYTvyutLqQFOBmU847PuId8yv9DOzPmObswqrfCfclrQlVp5d
MR/vgegm1c8GyeK6zpv5DXXMN7rh+qpte34z4hp5NZE3poj1XgNAvgoSDu0MNFDZFed0fKZ5CsW7
26Apip/lXETYRhmg2To/sDo8gsOvLp5TibuTOc5tJGGKaNfOaTmyGGvSb2iNA3jcSzI2343ZiTkV
Mn8Lr8OPPfeeOdi7ZWkQBULDTCnjyELzpR0PokzIaWmLbV3PrKbseStH9ScVor8JwZLKRTtD9DQi
47rAKK042WIUkLoiKS3Ea0D8DxBzIqAiCcg7NJpjxqKY0x1PmoPkmvmYtSHj5ARrvX9xEtCKbeYC
74Sssiua1CPwCDFho8fb7NvTKtJkkBV+tq6Up+lhQvOtLUg45FpHodrQNHyrgaugX/K3RhHIbVpO
/4O9M8mNXNm27FRyAnwgzVh2siGva7nc5ZKiQ4SiII11XY3+LyryAe9+XFzkR3azI4SkkOQFaXbs
nL3XDj6IW1rYgp4E9eL3cCDwMZPleEtFiV3KgNiSD84GKVOH/OsqffSgEeVFESVvKGF6kmQh44Ha
29nK6U4RQ1Co1JV/acsPXfVgQaZS3gbzXpo5iM3Z5NN0gfGWkyAyxVtkJiDrYxSoboKBSpbBKzZy
bSMm21j2IBgWdlbo+7j2xlXrTighhP9BWUS+SflzjBBm26O6iqrSDn3jMDgdq61ut9d8ItTVB6+5
08ZgOZXIJaxOT3cgSg+8qhfd1IeN24YeAUDER7Kl+Ce/8dZRVn1LpnnHaGtvb2Lt3BQ1ttYe3V5m
X3pnuggLMFiRUJoqxKElDKtNCzke/o8dz1jYqz2QVNJ6dr6K73qWfhrsu5hbWJkj5OVpY30QGbhM
qxmEHBQE87DnoJNfkaaQbvsghUWRkbHrTKg4uTLIdWeJNZH0/SEy9x2PznPtRYD3G9Z48OH5dbUc
2m6bVYPaqcj49H2GiW7ev3ajGQBv/N3ZTQFeEd5skMit3pn2URjgH6wgPVhusiPwzltBYzfhjKjy
xPSwX3fDMD6PJmK+ITOAEzHZqGrtwVDFDWACogMaF7kVHJVmxL+jgc3NMdtDXHr2sk7CYW2TLpom
WEWEyN6rwQzemlZ+Von/4oW/MHy4i7gYbnVh78F5u8+ZhsBPAFLfRLEjHqNGNocYfvWxA2scU899
7MQMqcfUa9g9bNkoUA+pcVTVJiRuav7Ub2MsX6W9KtnWuRBwo/qYqkaHvMixjgWeRQfNEgwdNZaw
x40DeiH5lE25sZRaRYxCGD+qAhGYGh8ew/NDHerRw6J3xvgtIucgrawNKjiKj7gtzjYZNajV1wFt
Mka0rXEu4gAA7oidb+WEkozF+Yu4Febb2lPbfP7U8CMDja7cgWVQ8BbKnWZaV9DI7TpsmBHHuXGk
weqeORWVxxSlLTGCOmJZzTqpYBjZzmnTBW437L/+5Tv8SzGIX8FZIAm4HrJt7oT7VOY4AtJ24SXq
BvGg3ZdO6i5ItCW1o42ublOkhBcy4HVIAtLj2mKnsR7RlD7hSNNZpneJWQOEjA5Jjq80EFuAn+6m
6OSD0bs6lG6RrAVZvGAJDeeSu83vyo3JQ8XlYFiiONhlqZZMWikKoLEey7xDWRe0QOeN6ccoCKBy
3822fBbkO2yk7oODGbXZY8HSGJCEdPj6gEmhPUQSF0kOUX7rhdrCjzT7Mh6FJH21DxLedC/x91ng
efu85u2V9ZAuyUoaT25lwuSI4wtVAr1/qfWXry7517/A9dIVg68MwB91iF3LCyai8FaUxNW37N5V
MRFT4vjNJZefWpx6l3hU03KK59G7cF/pyEFrTIifppWQ07pi8EImYjXsRNaKK19BhmVY0WbrkJ93
dO38Rkf2zTS7bj169r5qMRF4nT7SlSnMTZa6mIRCu997hIk95ZUH/HyghKFca9ejFQXrWDq/Alxi
cdBH59LZDGL6ldPzZNZaO0BfDJOkF6HWPiaqpjO+1bW1iRUQCe6qYZu0RysNwALp5hKdpc+Emggg
IZo5La+8pUl8cMb8ykye9MN3aGJLwCYdFY/ElxAyGFMahgo6ZsuhuLaVlx4iIzjDQHuetBh9ngh3
bkBmjDaocKH7n6ji242rwTUvI3KFModoS6e1G3bDH5FK0xNid40obFgZjdb8kL1OeHNQnuLAueVz
38YvKEyNga5jMLm4uGR6aJJu2ePzeh4VeAJT83aBwK3s4y5I4aUuMbzo62HQ+BIuEb0NtsrRrkB8
EDKE0VttNCepYPCHBXlCbg9UIs5PZdreZKo75ynWHqOqNRTGBmhhG6FsJcnwduKXrmJlIS4+Y5vB
ET84xnpgGM2SqtIzvuetsoZoWQQaoSFhUT3HA9b2IvvIRz1ZRZ28W1aVnmVCRjBMwh1TUaIuxowd
xdkGGSJx6Qyvo9Zb8N8cVJx+7m16Do6Q+ZpDb0FViYQZrdPe+TWI3r8YQ4oeoFt2FhJDGKfTpdeA
fwuwHj6LEBmwcJ2Eeh1jPX1msPmMhsfeYUuBENQTFD8nLyLrThkzzGl6JMLIra27NeEsbFC57wxr
3d71af/mae1NJ710GYQM+4ZA6Ms8bpGxgnrviV5+YRH5yQHuyPUrD6D0sQ0aRGR1VvTpJeJg5abx
4rUvPADABl5BAGNncq7KixNHX0mfWqYs4+MBzLc8oT9bA7zJXxIH8o7jataqGRNcAJsc68HrJPxh
lUjwLsKFthZzbLAYPOd0zRcqtY1nGZk/jJFg2Z7lemlEiTzjE9j2dL4xcMS07SvF8MZdO2nPP1RP
/jIJ1TdHiMfQccSaUvNH7ZvazmtqogEQMuDt3weWrr/MI7INSMuj0ZYebaT6LcaguspsVlCXEKFN
Ywd7kXcwkjPtLefCU+B61jWW9wHZ9VIlcb+NxrkTJFtnrRP8t69CNFOxTW3o+S1sawTVT7mkvh2a
6UwmTHJmbSYcykdpEYVe8hRlZbXs4rzflbjbKGzctevVw91yYEi1VfujLZvTEBLyO2gXO3dfVXfW
TOaMpZkBmRdhvpKmER0d19pgHauWCSrBV6IyP2qlGir1AUZiEh9BFVTvo8MwhjZmdTQMvTo5EWkH
0iXntLHKQxqGR8EZ7smuIAOGuod3LOt2mt6ny9gI1JkOqYfSxYbbhxn2nSLqkCYR7iBHfCuBV9Fg
mIMhCucstH7c+2OlrzU7l3cAbyi5sLY/vHImYsGISdqr7vrji6ChubKC4dUaYmfRu8avqS76a1IT
h0WZof8QcsJHb8g7juGl6EDX4dVbF9nIUkjY7o33iY4J1PSfHeZYXRXGsXYoN0KlxesujqtdHAzl
IsThtDMc8yJcQz/aPuIXR29+DZG6EdThLnsIdhvV0cZWLN67MfVpPQ/+HAhfvCsTUCn4QRKM3I+y
BQbJm+BVIA11GR51NeyLwfFWnQoenTOubJnIQ606XEugM6YeF3QjqjlwCTM60RQ9S48e99aG81yO
HQXfFfWAke9Jpcz3TXgvkwybX3GuMj3FfaGY15+ccCttp9n5Y2aALUjJOre7Yo9aLCWXpTX//U96
m4oiNsarDk60NILmpWfYoxeHgm5NBWpI9PrPqBuj0yRhkJihty6tDZLvYS2dfrxrY1dtdAuRmRY6
y6Qwxm1oUFH6o39hiwXvJNt+k5sdsSWlhsbm3x8akoGWuXD0RW1G3qK1Nyzc+crSgmBnqNKl3su6
69zA+8AeNDwXRgJes4ITNaUETX4lAYxJc8PZS1R4lVOXYaxdTKMzPJrcWQ1FW34zLFAjtZ0B3lfl
o2ij/Bny4xkq+RMGFULzOBxVBkWRmykGsEioOdYTXzg5EKcLm64knc0jxwvamWLaASNnboWN45Vo
lrgjjRaezQpJn7i6mMCSnJpJC1Z2bzcscV6+M2HtPDl2N1xdTY4L7g1ojQ4jWbwHm97yiHDu5U9v
1LdOZTlXLxrNY8hbntD02vlkCzyTcpSy1xRzVGnWbzlq8gKUQ/ziMk57YaWxFzEToE3rm+WiG1xv
DZmHKL8qC2nXmu6iTYMedWFqP399yNPujhgUpYPlPZPR8lKHUDs6NbzYSBp2Xmofa4sxnIpPqaO2
nQ5zVTHIJelkWNQhalQdOKNOyzDDALfwMqQkZVOtfTQPh5o2gTnD4gYy5hIjwIRdvlrYL65ZR0ob
0c/lRpk8c+jXF7eMbwgxeboRuo0tXX5kCowSFA3QpZFp+j5y429+pldns0AFNr+foUTuHpGhRts1
2XQe7qXUYCpWF+F3LYIMV2XNJRwzcVCGLpACWt/yfJZ8mTKh51HQ1GoOgaf1yHA+oQuSymZ402Ys
qmXbM5TJAtr1bu78lrF37vwKcq4dkgBQQHl1OWqFqphWIYjabkSmnwUGW/ccPk93PGIqS4CTgzPE
0Hztpk/G98nP3WNujNptokmwQr0qVwrqN8VYACMh87Vj4AzfOl9Asex+hTiK02J4B3QnDwk156If
6m8KacKSbHnUzxxzTZOXv6Kd6WGa4e4dkYnZD+GWcpsN+OPzgrCEqB+jTVA38AXS4JuYVLsAxWAt
cBRfnbrJ3jD4/Kg78qn1sj8FY3YsMO+/VKcIxsUmFxknQoARtOjBbCbfjETnbyaNT69XTxaDpBQh
MR3uoIYJSjdsue1M85eyuvAQRMaxECJ+1QC8aspdDnWuAdbCLpQErbdSAllFg6f1Seegjm6G/UEH
twEzqyBLp20BRJpxe9JbVlOzLD+ZazPxrLUfxWQPZ45pT8Zw9QPOLzT0P5iBt1uR9qTRxyHDW3dt
TwWEHZlXZ61gUclq+HcZHQ5u/JKeDUtkVXcbLbPv1jwIjqp+RUcfgFEq1rYsynOm9BKMbVKu80NH
6+pJr4LGprtov4eyZQAwBcY5lsx/HAsLJCNFHN8iI8LTLxhYW9bOw/BjDU5zHgCBEdsyNGctBSHG
YXAfKFHNJgv8d0Zkcqrc0rGkyg9zHb49a0HZjicnHZdeC/OPgDToN8kMvh60DyUd4CJuIc/K1jw4
ojGYFWkF9rptHwPbZz1MLcGfBomz/QLt7acqmJoNhQnoSIpjwhp2to20Wrfo+p9miT0nDV//rkhI
23ai0pGQTd86Vrg/n5EtP2JUvJV6YS7yL+c8U+BehAeygFfx2yjUeCaazTzjQDPPzqz5HLBwAgAI
wdhw4wP1Q1mdWtGN4xQd7r7iHiX2d6/5zrXRyIVJ0h5AcILfM7ZBVXaNg2h19FpoDOabkafx2akH
HGQsNiIhMUB2iA4Zd65ThrTo/cjH9Mv2Iwjr33padJtQEpEUQy7cIb9jXa4AhqPIgWcpd5iPhlth
xtWKI0DAtlUQesViEtevCXrKLerP5uFCaqJeKN8tH/VrNfLIypqRL70xIj4LDPttXWZXTSRyX+eQ
MFIVI1mBdRhRlRzaMsGvVTFupSg169TYuEE8LUJNJYBjFLkFcXmTrIhOWG3SzOr2neMMJ2orqL5N
4b4Wrg9d0oqK3z3TFK3glzCK9wSTVyj8v52qrB5to8HiSTwYi2D+4EyHK5xf7ipPxbXRZYNpEFqI
mw3n2tC+j1abfksMQQ8YuZjZIIlh6fseSkrIIIvHc1kOxdLxovaUR2RxVLq5CX0OAFYdTecc9cCy
EZr5pvnDtqFM1U03YmjVOgfbHRleztHzGnnlucJpWJh7zQ1/aiOdMFlVu94LcF1WXXEI2SdmAUhf
L6CC+NEdDzjxkyYLMEpiYlDcNAOiMET3Ae/kOnQ1nlUhaPZ6tPQmJNjLtDWK/dS5L3GZPE8sTiYn
pUukqmAX+Q3i4kEuUaCa18JpjbtJMhkYgjFbWWbzzeeQoXxvONvDuA2K1lylY0R10Mrm1mZErOXG
zreYKFnym1Fe9bYYb1YTGddQh5cNxeeOEIbkipoeahG7T5lvEyaqcA420bkxlXMzqKjhgDnRhpOg
2iteC4bvtjy0KeXgwPN0Us1/Loj3uQYBUibhkq0ROuecxvASYOOm1HviHRqTKSOMSotIsj5bRSSD
HrRaaDeKE65a5G8LK0CTM8E6SYFhQ20bg9XQQRNxKchHvVLgSekeJlHyEuR5c0fJYIeYsFGpxNu2
6L+NGRCWxGYiZqr46Nj12ujac+z6+TMjh2OhJx+Dcq79/OJJZTr3xgWq0GYuKRpd5dw9gGV7ODUr
XUveR6PezyX4xdJ0dN1o8/rauo+eZt5h/h2HRPcQ3CRrB4bR2vf6Cqsg3JCqDstNEufrAmnpTbqj
t+Ee6H1B/dazsHLN3UAJpIcaVRWBKuNHGQm5DMlReqIBPL4iy9Nd2H40QHW4mPx32rZkxc4XW+py
1EzYTvaepbT1JGJjaVrvzAcRb+hAJClSl3ZlyzMWxVenPxSYFp+AHcJD0vwcwNqIPpozK7iS4DBS
kd+bmjFe6oe0WbSiuttFWhzMigIvn+gvs/ZydGIi36d5s6tM8Ih5tHPQXzf4mTXOWGCvlJFtrdSV
O1LyTlZiHScxckbJnXssOMPlaEVHc+2gYV1r5tgtoBVM97GNsvNURGgD+QwpJLNtElqW/srzlX7/
+jDRwuGY0p9HhNy1ZzAwdAErdEi1hWaxxTolMuQWI6sem/EuzutpCZ/6lnljfxJZLw4jllQWoVNs
kWNbttT3DoXQrdF+InOvX4y8YljgyGg3diV3+GOqRu88R9zf6TgkS3ae3wmwNoZK32t69nfh2cHK
LAeHnHsetopNeztwmlrUcY7ZMLe2Yn5MfvcAiUsGgm6SHrnpMwcqUUZx1xO0vfSaoblN6ocAaNEt
nLJZ91ZRX2tX6Gel1SczvAgUFkyRmnIdgsaWpUrvnOVIfle8iKVvJHd3tjROsRkujBIoUOjRbGXX
UAFeUQO0AXdyaO1SHRQcLt2ZF2PJbeNl4jQm3c/ALtXV0tXOwtf1rGnptjHyYAlftkd8PJ0RN6b3
ztG2RBAcJ2yYZ/a3D/YO50Rs+15K6T3b/TS+Vs2lqHiS6HEvfQNsIy6pAtA7c95xoQ5kgxGxCGPY
mp2iavaPWDP0nndzaZicufBPL+3ImF4yHJ5pLjUQ37R/cGB1z372hcCsz6MyblgahruB0mIR5sXv
MMvVQqJ1qcu0utDb3ZttyPQdhm2s4T4RDvEMRQJFQiXpM8qE9mI7jOd19pCnPHZN3CJ8swJ91zYW
/Rt39HeDNVp3Q8oG3Q12B5cIsbttuuN2DFFdkDOpL1nm2I2NcjgieCR1b/4JP5hekj77zLWKUemE
gJEtRrtbQ22T3ICcMRhhmWDb1oJYg0N8rpHY3L8+IOxfaVlhXAMLvFaEpmbjmNREKndJFSiC14TN
kwEVb0uQD0CJ02Z6FcwFobjkDSX+BACCL004thf2wNjKaKZ3ExTQsbaVzZqV7MyGITiK8PTVtMlA
1ntWUyvDDvj1tTiz6K3k6teMaWjCkOZoJtgLXIedvWsVu7l7RvivP4Ps24k6IJfI/cAIE7x+PUAb
CjZZEggD5mdo2sk1yVrIVjGrdRrrPPGuBbZiqE3VwCKJyfPYU0pieS4w5bnTQKBzEoAxCib1pBuB
v3SVS/04UGtZLUehqu4D0OqufMqz/pABWbyb1GT04jkCViOEhSkMSH1Ou/Iw6sUpmGWBgPnXTTHQ
/VC5d41kyURc4GIrTHFEz25fiA+7iOFIkOJ4zzN6L7kELEjg9K2k0lxmXLuAfeTK6Sr1EnVT/VqH
7VFqQ8VVGTSv+OFek9iQZydomtewQGwdenp6+vqvbQrCpisH84BupXm1EY4tItNp9l/fjS1IqGWS
IxOZfzaYn6nvYkD/+sUwYMsV7TkPBgHfpaGer+XIgf/rZ7seq3VbpuHq6zdHmVOTUFtkGAR4iMlY
Trs0IULm61cpo3H3mLzdp69PXTyIR80OK46m/OeSbeLkgDL886AMp7jYRvnnuXpF6z8nvtj9eUgp
p84BYtfXZzgv+zsDGi2J9IGkJyQdRX3/+lbDLezTV335+iyksROGmf389QdILLkB3E4uX5/JUv70
21D/83phjaifNALnj18/aFbYzkUaWfuvlwDzLgKJIut3Xz/qGyk9cfqM26+XAC5mtEollNev76Id
CtYYCtL113f7yIHx15r56us3l/6ktnqh2uXXbxZNQTfDzMUCDckDeUlz6T0ZbCuCw5asjD1ugcKY
5QrxZujr7jEwLltk7mjt0H8CYQ61ao9WIGEIXpXIpab21e04JxHDtqP7DUUJ+fejGijzSf6c9l+f
Dpywn9DTuAffR+8Z6gMzAt4RXJ9BetS1uns12EWfWhCAh69PZelRn1pRti+GcTWiOXzJe+072VaH
cObK/1nKDA/lgpMH22G+1xvKGgwm9yyqGWAV3T0v0uRSaOgYfQmmLUeR99onAEGyiaurCrDN4wtd
TpK+R5qbwMNB916HxCZKowpXRlMd+pyTcUjzYBlOMWKDBnFhmNZwxSvUtH0idLgSBItkjRZt4tI2
XhH61gyWwg3caDgzwnv7YtGEIW8ako/iiVJH0LUak4dl02oLgkrbfH3K/zcXbLlzfyq6ZrTCLlHC
/ezSOfUmpOF/Loaem8dALLYJ52s6rxR7i54cG40mRmkM5sroxl+azcuJWJdjTTUwUTOlczCd7pc+
sGGieV7oENf3ItTFq0HzYJFQNuynpKdR3eDbBnHzK9MBHQKdqZ8sI6VJUmTpIehJVEC/TUpTY5YH
L6NJR0vmu+aCcnS9uN70DkkLqtZ3aQYtr58TGLrym5tWqAgdyHD0T7wD1C66tyY+OxrSc+xIvqb7
Yr2WDfEtsBV3qtcY9XABw8ob/XN7gPK85JosqOzce2ZJcxV3JkstaSBrOvEuuzfz3MbYCcI2YIsg
yixpJ7KpPbwUvvw4WT9cdxAb8oQtKMTjfjJ9dVI1fz8VxFs0hVkex8xrdl7CFd8QBvmqbM6pY8Kx
prJOCJxO8SiDDxWSGenAnaSvp8/5gOTU52OxKyYhFiMgjbilWIJRTujKfENROQ6rLgf3oiWMWet+
Ww8Oqk9j6J8CC7VZZgP8KMbot5u1wJEbzqMtAC8CfVnzY02qh2HaTEB9triwi357HZf91NloGjSQ
fA0UFg7RYj/aOOtyq38HKY8so/KPoz7dC/7WiFbjWlDS8qdeuaG8cy3GSz3QF4UhYWpR9uIgkd1B
quJSSJHtqbA5RGR/PmWtaS6odCFQxt1WMph7tdGtXA1PbYoM1utgd7dEVeqU2CWoqb6HajKqZy0f
xuVkz2lDSKpCz/qN0yR+gCbId5hAQOgDv3i4NsE8YWwcYglppNSS5GEX4GrGGIeInO+RauyjVUte
6iamLD1hGIXxMqAIcelQ7sKwSR9MotsnUb1NXNFg5/2t02jhNYWUW7QZ2rE2zU+ppfebalLyaXCH
n1huHaUDfzbc73A6GCLOf5lT7qmEJP389YcBCSzTCCtJiB51UwdB+sibJz+a0Fv5qCczxyK/OiMB
obd93grm3e4ZKF/xyFPI1mGpjoQIsP915aOsTZhpofy0TWNF3NtbiL311KS0GSy4bBQwT7oz9Y9+
MBdZ3OuzeCZaivlLjSmmdQOSlqYQz2+SerNoE4hBVTNQr2VoO9S8gCN8s1ee6wLrZLD/0JTXIHmK
p20GPughveoDAtchqmnfun36kk5p/yqH4cdUG/YJLDBI92jUzjHDSL8OweO73cUDT3gfuUKYGNhI
cR+2dJiRN/6lm7eGFE3GKSoBEqhGax8+PkV2FY4XCDolrRuru089zB80VOTPAkn9//CQ/zt4iCX/
CR5y+j7Czvj1F3bI/BN/2CGm9S9JH5Z8QOAcrLWCtMH+K1OQ7+iGK03XRrmK6tICEPJ/2CGaIf5l
G4Ir0zbJPDE8h99X55C45ihC+S/GzVLMuA9pSNNx/kf0kJkN8ic/ck4/dNF7cCoxpGe7nm4BMuFR
/GekoOFo2HlC2yXQRayt8g2b+bAYSmfn5vG26ZBZY7l86frkEZmMuuiGN8zNSXjtOYB/9KlKn5Ar
EQxm79uyhvv7JAMMXLJZi27c2I67ZyhI5kDJJZ+9MjVFOBGnv8mpvRrCOpp1dKA1e82dq7LbH//x
Rjz/eRb/K2vT51wxNYG5ArLlvz051zZ4DT0+eK43U2D+88k1fmK4Eev4E1J5ZjLPSLLp3afHUEVX
P5PrmeiM9TWpl1kQLXoiQYPpFmrlna1vb1bRqzYnrrQw2sNkY5K0UROT7T8bA0IcF0FDHG3ATXni
gIlx0aCKC1lGQ7GUeoJ6pn6u23xPMUUuMVkG+W+V24t/foZ/DYSc3z2eoGNxpcDGNnWLq+s/n2BZ
MfabPDooBqTlSKjncHR2NoTeUXr7TJmbIsmf8bmGfxaDP3ycv3llhf43rywGQWkIx6P7YBt//cNI
UI2C/rJHY/KRk6hiNNkBCNOh5xwpu8eU4OBkqpfn49pFkqAy/aDTTUu1cBO6FtNRylo8aW577plx
0tr959fF/tvHNyN5dJObj83pr49v8Bzcv3EzO5aRo9fDO/H2m1Tf9014stAVDY48DAxG9CGF44KP
wKHkqGPqzJ+iMzZjF6zygeNU+07Yw1aNCYhFlB2yfWc6+24F6sqzmnwUcCGRwQWEvAh1GmYkp5D3
kh1fMOSb0PYaRfMh2gxHOfbWMtTejC5i4BdtRK0BSU1o55l7aHYHBCqrmfqJhOScF/JFGtC18iBc
27r9Xaj0rUrTS2S5G8N31g0Fnan1Z4+4IV19/POLB4bob95dl+QYVi0WBZaFv756uptqExsjTp6p
PFuNc3VC7nuskBojJgGwvDE/OTnDv1avwst+RKH/zRvNd+xXUCAWMi/uKSlB5MdZ1rRDN76cGIE2
sfhsaMCiwl8QrIacKlgzKseyCt65XkMG2/rQ8JOwfYpIrglcaw3aEDjNeEDiv8LwsyIn+E5bOZXa
omVqmpLsWHjTPQQAE8Xha2ekB9NaUvDBf+lxDGreMog8dC3JdLfpK2YYqBNd+3Bbl7CTTw/RRWVg
vgo76P45XVmLlJviPKTJnu7GLeZS9RvOC6RGA/jVi6NnZlc9CXdp8KEFyGhqcY794pmRxxO9Pvun
VdkLy5sQewENxbRv4NNpfOPM9Bc+TbfzWhtx4aLVrYur5xv6ynvcKjubc3RkG59Nn/B5zvkAKz25
YLgxkdOe+r69qNrehpVal+9O1aGyzNd5FJ46gzNAU5/qiTkYQCTHtZeNhXfLz4+5gtiueZsmwBk1
5et15Kkls1e4JUg5jfqJYJDlgHod0/m2zNMDJ59LJAboPNM+aMkBo8D/NfXFSUbVWZnRpifG1Gxw
bDZle2JK+V2U/nePnLLs1DjqSsrpcRAEt0r3EImlXgMdxF67BzWO/Q8U6EzCHLSV9MH4Zf0qDao9
IjTiOuotzeOL6gOaBjHk2iMQBziYMSVhicKXMHFTrn+lbf4c6dZ6gnxp9dMjsoPf2FK2fvJiFtaa
cb17F13+7FvVDfDBBnDhzUHkGUoTTy90uw6xsY9QLAZ7rGlwADt7F7L+OB6DVMO7kxH1VhmvQWFS
z+obBHSbeAh/2q21AQi8lhIuq5MepxKSsEN3vyytc8REGznpESrBT2hR79Pgrybh3sd51QX37EzO
rqvfWtM+mz7uNCP7VoviOR/TozcEZ/yhcc4Y5h1VHVy+UkufhHzSPOsQebT/ooY2bcsd75S8oaAz
qhJBJEQJgu8gR54jFAXmbNjWGIDRqW3cu1mpz8bPbiV+IeQRDAfGB8FYMBJ6jtwtrNc8XWH1WtbI
VsNJfzSjuc3LFGA7LhfP5kYsb7FMVkEbfgqzBFCibUXs3wdPfUZknmQyXXlNBJTePpeCfKrYJ7/F
vRd2e5KWtrJG41qVTBQ8qz4HIZBCu9p2LutwTFsRtegG0Rt8RnnuA38/2eRpfu9brscMtHBWokEB
zwKMERdWecbvic3vN7rYX6nIb2XWPzJtQo4XaFy47KvuEHHf3km8e+kPdqx9DqjztMq8kkx7BEN1
qpkUWVV5q1PzUf0idlGD6CUgsOANOZte8+Yq70q+zJJDGOEL6VM3MR9OsvI9V+FPAJ/Qy/0YAgdq
Yyfttr6D1d1y74FUv4dSxksMBMSfkM5o5s9J3a8qZRxoGn3Lw+Ro5xaTEjR31q7K8ptsiVNCDPiI
R5icntjopJjkToGeuXWXjjkiMZxLiVl1EM0a6k7ov92YQWZYZ58+OCHmqWs1QdL17fmwlLgHHOY4
AqDbroiawpYql4YDhKhzzI0etSWCgSlm+rPS3eRW1dU28qDH1sK8CsSbuYh+W7q91gsbirXgXE6M
QN3t+ljsNJJgxJTNvCttj+5uLwZWGLie+UItjTp6kKa9ad1+m6NKC4ig1uTLZDPPdaY1+LZF7ncL
WRW3xHyrnegIRv00FNgOSDvWHXvvE8yDFOwBCWBLwOROGDMLf7p0rRegyQyfYhOSxOC+jZn/21SM
cZ3yWnnGCQX/KjoRdPXCqX8l9Gp8Sr/bKqFc1WAo5HdYeSvNrg6axNk+GnOUqjpXMl5NE5OoTqzp
dG1VT8ZLOW5UqK46MrIh+SjqcDs03GO0mcjrXUjcaKgztpMsl7aVXEXnEUDIS2u0zLYNhMHhCbLB
FprFTomNn3gb0Gi7lp45M987/qNn5In7hn3gn3dow/m7DRo+nW1TAJrS/W+FbVpEfZTBe4B2SQxw
DePdXfrdhcx5ZsaMqAbO4UwyW5uszU4u3GbVN1dT/2QqYCKsKwLOM//TwPn/lyh5Cs8f/w6y/9+b
X/kc1/5fzJ1ZcuNIl6W30gtopAFwjC9tViTBSaTmKfQCU0gRmOfR/a3XU9uo3ld9YERlZGZVVvdv
/fI/BE0iJYoBgvDr957zne6vqfT/jHnzNhX534Ml/yX/H+f3iFX565+3h/zSz8h5g80cmzg2dAsn
0rN0dno/9oea4f7GltG32bawgbHhRf6+QRT2b+wk2Tvqpmk5OhvI3/eHpv6by1aArSMgI/Z0jvmP
bA9Nhz/yhy2U7TAShFDqCN1io+hRPvy5FOTFNZmd9B9NBD3Z2kVRTu+SDPMcYYENv5WuCSbhHJk6
XYeisvGmFdE4ttYGfxkANrToXmcgdKmF/67rPcor3FSheRy0UeuPGYqu7mmIRDQ/59PgTnsoFyDt
Vkx1UBNMIs2rz1yPenObemhHjjYNf8wotluOycrPvaG6zlBfZTuJDmPcO1aab5uoI4u4a2tr3sz5
tHC+dN9LCFxwEjycehKSxmdW6Lbp205ZEYQ2ntmG8Cl9r6pM4pvos6JzyfeZoO20AexKD8xamZgJ
kPO8Lgz9hlFIR6rfcuimtYYAJMWn14nnWqMLufUcwA4Hj4zo12mObGdfaJhIsZuAYULWpXCHuKkd
70HfirupVoLITjh04wqHIPxGgDWTCkLmo7cpKpQRWmzZn0Zll48mmjlgjnX+teFIFCu7MIx2Z7I8
tcwwdLJBoqEOT3GtVU+e0RspfzTtzolesbpJuu2IHl38/QT5uKM5+w91TRLZXswGsunKbhE9A+ck
A49UOUtjZ4lAFwIcqx1mnAZsVbTORpoWD7lW4rxcijnk3P5oJjOv3u4MdQ1IH4Viq6Y8OXCCWGLj
zl3jQjD3K8L+PDmP9Oa7If9aSfbSyD56WcW7Wgo8D8zpvAQQkl5MaqVZlrQ2c5SHDkoTN2z2puln
iip10Nptqjyj/gYJgGFKyfwGWcaA04OqKwP/bjoSYP/c+NDdhtgeiIBy2xynZxiVrXXvTvrYBqpN
Bu2Wfn3kPiJy7N0gVcMcnfF7YSsrqtECmha1dl7cw9NJ9NcZq360RnKFZ0Mvtay6U7q5aWJ5bNja
VMKH0uN3ZUV70stLc48/+8KeS5S5b8qM81iIPLNOnJYSz6FAIu+cwwmWJLJxGuNkN6kXuxjC8ejp
5VyRzhI1L1oaR/PKji+mrADOZOu/KF8kNtHQXdTvKvq01o1LUGzGAtDilLJlzafILludYGLS6p35
BcE0gX1RxKHfeKU28imOtIhwk7CxCaa3mRmrjyyNnRxwiQOb4bGK9MH8YHlD+tSoXF5xLTramITo
Lkog9mzSDIgUm8JPq2ELgHvI176R1xmWQSw6hJovwpmpbI1mW2toU6+UJForMI05h6OISCkjLKLF
8M4c2GSnBACuX7uaKjxEJSXKOqDOMEPJNMyUR8d0VSuS6Ul9GpF4E1jAAB076BCmNGiAzgiUIIg3
+latK2Ux71tlKDhGiMsa3pCr1JsBTvbAlZ5sbR4xdydZjIgwV0Z45UQojN87w9bA43n6TD54aVuF
HaAyzeWtU5sQX7nQRPD4ygLKkt6NTYxxtqtcZgOV3rbVxPZAZmRJoaKukYtkstHZjSIf29qwh5xd
zHQ03bd1kqgbN3PYAcbpQJQrzivDQzJCZvi48/04d1vIKdHo7TVp2QhSBejI7yiQ+iHwGxH3j8Ja
pMp4vUu8kgJBdnkF2V5PbkpK/PReOKSQQkWrgSGsypKnPCuwZorAWTpGgxGYRIib0doau1k/x3oT
I48Hmkas53pgdk88lwdzZ37MEfFSHnqOWwVpHCPHzZiBycfIitDWkuBQO8m6j6ZFGJU4AmgcW70x
Bv0oS3yBh6yrPUNtbX0gKWxjGJM50t6A+48kzoisTTXHWL2ZW2FeoN/lsyD8X3pVxrKG/nENc9m0
GBRJpiscXict0z+vYZO0rakzo/cUh+TKKlppXBVtPkUnJm1yeAfz2TXvoZNF5aaYWHErAmPjyFfs
JJ2ia73DLI3M/Tp4YUJqLkk9dUbNG5XmJwERQM8dEvAKEANlz+cVu0w4OAdTmw2GUzPOEI5sw6WN
jNSJdB7L4dJIbgMx8MmMW7pnE4a/sp2/6Fh7I31X1FPhj892puPL9ja5LBF3ZuvWs4dp63YOeBsc
S6KUG3txv7x5sI/f2ywm/TrVG21jzWa1+GE0JOAnTRgaWPw06mYgKfRrKhATjPEkhaEzo6FBeDHG
R6lH2IvbNFPWHr2xcvYly19zhRkKxR/XCd8AIFWovP1qJl4luatSKb7/QXnZ8GnwypFjuE5sR8dx
FHK8d6ZRfsmbUJOcD6hEvyEd9cd7ryDx9C7RYBDiJZg5Q0IUkEzJv9FG6bTvOGoJcFqZ0YSjPhHg
6HWF8u2FCLYwT8mntNKnztFtwWZ/QHXixYQtc56XKDQ7f3Kw7XHJzsyHSYYZMHg4GvWB5AlXP3ej
o0ePbl0Z9XueuYQFJrpr1oEqw9o/+xP6zqD3iQsx1jowH/2RrstMfFwlo/hWmYOoTnWM1Cuom1Jp
zxPMVHDHmaMSmhn+AHzVavqciKjEkxbbvKlP2+ir9EzPe/V7v/rUJnZ5wT9eeJ+Tj7bqqu/9Xwvm
P1XV/3V5/s9YU5vMKP6+pj6+lxTV8lv5p5J6+Z2fJbVLbczp6NtMViwLrxjdy58ltf8bG0vD833K
VuYrxrKv+jlzcQ147VSBOLiWapyS9/eS2tV/80zaPwxpaLoKCvJ/pKQWLi/tj5ej5ektvC2Ckt+j
wBZ/Kanxh/ZtPnoKzWvzqWEz2yh8/2u/TWnjkWM6+Kzc3SJ9aRYzMSm1ZdjH9AQnlvBqS7YeeDSm
2e0cPnpd8RbW7Y4MoW0jjJuGdXKfRCrwELnaIx0eEwtpEFv3YcR2uqtxXQy6ZB2+LvL8ulXx98zP
bymJ3hxUpWF6N4XZdeO4j2Y036dU6KGdfW/N9LpoY5xz8sFwaLqk9XAcw/h7COhxhdaNpVgjLrzr
ub4ys4bLYU4ru+1fq+bDYjjg0y2Z7z2ADfRW4CAl1ckaqh0Qhj3OnLXNdTnVznapY+kcaH2Tghlb
xAQnQ36Pk/1hDvsz6B1BvHiHcH1W2WEssEEmQo82leHkuwLEAUsohqqcVr4OYyqoxjpelxEsKC/B
N0mOeb4eSwgGwJeWMZaL6xT2d4GpTMdyELje/OoiZd+SNQI7Di8q/9Vz3xGyhLKSqHQr+xpH35hb
bBw6j5QgL5mNZtiuyvvJw+WJc1ebyTDTTMdbqyIudnZJTJ8xEXSVJTsz9vCwTlaL6VPqu0QsfrwQ
TzYc3pPT3teQH/deW+2cpjUCW3EIyRgyA6lAGvSeq62ll3LwyvJqChdFbF884WZacpHUayXsT9PB
SFsL89bh+ka26xK262X7tNcUwkzmyqG/bkbr0+RIQF8o3vDLNfgNHjRDPSWtsFZVz41NXOkK3WMv
dSRn6bVtVkzM7D2Y/kfMvhul9KUz7SeEjr/kvWzwN8cnn7A53MEarbtyuE+S5KOW1amPAd7X5zFy
XqxRQ+3gRR9tXZ18Jcn4pnUcsbxk/rMHYqyIPieGjmIaX8yMvmgU08ieyS9Q7mLSshHACqQdpgE1
gqqI7n9pbpDI05CZ86ukS6eNTCI4I73YAGx1WZeNcpO74TZ1E8o8tLOecwkG3bQUp/EkP8Ro2utR
12+FEeKzto7uzNpmmWmxJsi02kSjce34I2l5DLUkRnm2BPBk5WCdS6sArY62a2VqLfHpXuNtgI4H
U2xTMxp6tzr1KeF0+BAhjtTjhug8FmJrarcu6T2qo0OmjBRd4ZxuMZFB83Vc8AHzwW7idi91/9my
wxe41ONa6VRXKq2fdTM7Jcon/IBTu6GTF0Rhc9ex2K7r8mOAo4Iq9Y16yCQAvV3iANNkt/jI69x4
ZWP6lhLYCHehxhljRcfaRbkXv4cGv5/5mblJpypQOiZh9r/JSkuGe9gisFUMe7v8g+qobQcV3oqE
Dng+9OnW5NJijbUf1EKdEICZx6m6Gy1lHDFzTFdW6u0ppsVu1Idup9vRlcgSXH5G8Tb00Xc3LAOE
cje2lSOgjz58xf+LDEN2LpP3oBG7Ai/Eoivcon63G94RBM8kROsxClgKKttpfBReh1ZPtXVckoCN
HJb9vIPDKBzj96azaZeekI0jbwz995Ge3EqIlph0q36cRoqvSs10ml39FtKUIA1bf2q0EVuszZVN
WsOJz/F93USMdWqNlGaLcHL5ZITGFWZ4Mi9sMmmI9ktTBiERU6qi43iVc/uA+v89SqATQiBcybAE
AOgWpA/o1AkFcXJs2bqVnjbNJstNawX7FsXNxgFkuspS1C2sEMeiqPdWGIILerIk3gZl8f9oRflt
Js9hkUNJyOpwa/ms6fmbj22ey33xSI33qhUov8NaPBEf9AVfqPejql7qgehb9XME3F0iU37vzP3l
2//1/1N4/Kk2+dsn+mcsT+io/Tflyfn//Gv7b//a/9v/Lv9Toszyiz9rFIuKwnVcXUfaYRu6a/HQ
r7af7jg24RKUGmhDlvLgZ41iur8RQaMTK6PrJnIDi8rmpyzEsH5zDdu2fAshh3956D/ibv70Xv56
b/8onFj+/B9LFFegA0cVYusuoY4Eky/j9Y/3+6SMkFkY/zOypgKjlf7aE++yruj03bE63JNFeupM
N77us4Fmc2NwqdTC9j02ok8MjNG+0BOmJc2Ukuqq2eF14cf+KesVW3o32tHgeMABbQKmc69j5j63
SOI1VMjst6z2UE36c+LRGfSgRqV0QK6maFLn1M5NvG9mfWyGYwV/+Us9aXLjTTTxBBSGI9sm0sYS
+e74hJOG9k05FihnJ0Aif3gjfx6lPx0V1BV/PS4OUQMGRaCONIdM7b8MxitTi6RbxNcwlm5n0/00
hYTJZ9kHWxueZq4M61k4NGoaGu8COFgx1OkOruPNIKYkYHwSrUIgU7YQ9GlQHlKKtK+E151TN0sA
IY5PXNBINdGMj8pzDhApIdbgs3e96dNyEvC86QvsH33ttUDT2J8zyiiraxjVd06oWbdxwSFAGR+v
50LFZ6TzctVUJiPfmqk6ZyJZHympaY5Ldls71/26JI1uBQqSpejR7QS9gHm6ohXYrBRetrXrWNtC
K/e94zVnhS0mTlVO+UHqd1zQWEkNMPWRPcZbVQ9vg3Bf3BZ6OplmUNUcN1jChdDQY6wEqh+P2fsc
589zwxw5vAVOv2Si1mfp9DR/4bCQUThyrcTPUTLUw4K16uZlXzl/Ksd7LhJyZpR/N3o4tjKr9YJx
IOOEVXbNw/nBiQ2oNBKOaMzVtHR5FhqqeYENLa2BfGIWXfUCwWTix7SlpYkMZbq2Z8CBMx3LQzky
S6dE7ZPGoJimtzk4GNAGjDBrs6RDO7VuvCExg6Tb0fxOlKzaezJ+00Pm3KlNaDl6n3KNEbHYZdL3
Kd0xVQ3tDbkA803ve8XWkiFw76zdmFV49mr1YnQX0slk7gezO6uUtM4MBw8eNwcBTbjkhuTHRHo+
LanFMjWprxmR7aVKjpHvdbuKyIoNlFpicR17PwzbgRIKzigNVGL2BHbNgE9DjI+Zqp2T4B4ezC66
8TInPLOzn1bzfG26LM1ew1oVkcewyiWUtpwUSH2mStB9zKiJ+tpO3j1doL2Td/W6cUipngU9D2j1
LYDMrUJ4j8RYEBmPftyigZKgYtTnqiUjVBj7zjCfzBG5RgICkcGwYPmX8Z5EUjbVIB+c6goRrtqy
NcIayOJ/LCKq+soKrwm1BlHmExDoRNvUMJ4LLSF03MEwM8YcTnKD2MS7CNitWc47BAZIzFLiUc0R
AbOd+KylYgzXTkXtaiATX5uCPPhaEscgMZkQ47XCbF4EMXPOHbuaDzhWJ5GBOzD1V5nVboD9+TtR
HX3Q1d0WoUm99127PA0KnLPeJW9DkcfbKEZJW4A62DQiNZjI9t/8epG+Fal7w0VqxwBo2EQl9imv
gzajJcWAEqjbVi3h88Iqb6ExvbeiGd+JQoWhTbvgOsXHi4/sqPwYvroc9gX9YNj70TFqDO0wTMZB
1/r22PXOtjXbux4ph5njaXaGNN+BgRKbwR1cgD+FhDVHxCjBfrTgrSLoR2JQx0q7J3LravABfFRj
ecQf71/ZQ/9omoUWhMNtFAO6yYpBwlkGE5XXPOMCN2oa9xk3zHGS1bjNqAc3NVIZrgUwUFXG3xEe
M2wC8Kqc6j3TY3Pn285dldivnVdajwZB1BX9EMl4IZDJwqoaS9jL2sgMs/cO4xxOV5A1UfNyRRpL
+9TEyO+kpP0PYvqpjvUbGuYSqqh97EowLbSWSP+mKuyz6b4pEMWSbn5F032j97kb1IsdtieNls2B
AhyYHhyIm52uGWyuZHSq8BAyeEm2RTwHg9UBaEBKP1vtxpbx94ExDuTRuF9FvlhrwLQ6FCLSqG8w
YYlDx+63Bd5ci4IXAfInp322hqxoBLQ5+1Vnta8FzuFN1cEbpTNl5J67iwRopCRGJmZNbw19VZKb
2w0SaY9wTCNoLEHIEIO3Tc7oa8vlEnwt9W77kZJT3rgyPcQNamJmGg1Ql23dw+iLGu+Ffq62Z4G/
wxZMQkT77vazsfG5ez0Ws9pM2WttNTEOBBBBiBOvEhU6aBjCFujMp6kBgBH1iH4dpERGvPgI+y0R
bwCD9I0B9HI9h0zfciK0D6p24MaLiXB1eE5iLD6ygth23/sOgoN0aZjZq2GlIkxmlYs+boI5+tCM
g9whIWQd81FhZu5wDazJhM7lbUQqu+uky2lAh/k5BLHm6U13LBvVHdMFQJU27WFQ+oAcgZgmhZnZ
VQj654G0Dz1dvO2wDQeQEU2hHW0JrMLBvBn0fQp9Txig1ML2VhuL6ZAlAxKJGvI1esSNlAAcw4xN
86QXc+DVLUgF+tgTAckEY9XvtuWUu2rW3T3U4jVhciSFIJnBDoa1owApLnSHbXv5qJrHyWVj4rnT
dxMoMO2Sld53y4UUZ7WnxcZRoS86GvZMgybXIbEOTbXrGuEcRPIm+UisxgETiGVE6Orm+Cokpe2K
lpCz1Wj6YE1dip1kWy37rWgMp12BTJGOo/xqLqi8y03oWsa1RRiF0jA/kVekAgMn8HWV+Hj3BG1g
PnzdxRBqYojvt6RdFavGM5DP+Ga1sy36Jd1oZldmW38rROu9jxQoRH/Gr3FEqI42HNzRnr5HpH1h
4oD9KlwaV2LIjpPQPuMZUZwA2JxENlCUeFV0kRtgrGsJDiIRz6za8rpqMqxqmq+t1Wwhz0/aak0/
hOUsI9c04pPlpaO95tNCvJzLpIZgugxRbTk8d+ilt6bmkm2MkuVLC8doXWniEQ+PnUCf6saoOorl
q6LPXpbwhOByVwWN60DOryR6jmU+PjfsEX2tYZbaQbY7KubNHPI59SSqf4w2yfIXLzdj11fHRks3
uj8Oe3I1yK69PDAvD3gJHnHLOly+0bPiMbeib5PQPXJo8annkToKn9ga9F4Ypwz8/VC8XmBdN1ux
/P8uz375Sh+M17ILwZaInbLvYFdmmA3YFM6+eKXjvYsHmCa5S8tBy/qZUHSTV7jc/HghdcSqgleo
9OyXzJyrTadPdyLR8grqY0+jX9nnYQ+tmOgLGEBrq7XLPcloB30C6JXF/bbXGg74cjMVw1Oe4uRA
oeCuLEedHMQtO9aAEawDNx2bzCh3clgLhjo05fMyxDpebmgPjseQcLQAe+tXRk710QXucmxGyQdB
uMwz03xAmYbIq+6HBN+3AQ2XXTn3VIGltfZWK+3z5aAYxKRj/ADefcx9XwRQK19/vTW/juDlPpMZ
9YaJHMMV12Y2KBgK8xZFscNkdvJdyoGGTs9IjCs4uo74MFg2DQOsVe8OlIpyR4SFvr8czr6oxcos
bIzcuccQ/3K0zaU/wAjC3Vy+RWDHcisqLO/0U5m4cQiSzH71EOkEcop/HhDDpIMF0+pb3DXxts29
b9D0n2U0qq0GHu/oDd28BlBVrl34Htnq8g4UNZIeMpG53lj6AVtzI7rsSKhD++Mmb4rux1em1Z/Y
JD75fou6C0au4UKvMke4VZF4C3tGT1Cmm5VblitkcQ2CZG5S2K+AnqhuLt+ZaXukQQGmr7rc5jrz
O61ITrBw6BbBluvgKK/cgVkV9R2c7SI8toiJV3xmNRjj+ny83IRtTa8VDQgm5jt9t3QkAEVrMddx
UVebopYISQ2U4ENjt8fLV/PyKOwNExi1hHk4Z/1V4nRfUiBxW5lOw9Ep6BWtQGAGFdOW/eVqcHnH
f3xwuC6Eug2YKnPOMCm7o9HDJR/ovjS8OZc/Xn6MFSxorZav5iSfLC13r3M7LXatV2O8iaJ407E4
g/NDoSgjD2JMKez+GoJUEiPJNAmV3hfLg5cbMUhx7RrhrsFrgJtL35V9CcqkJptaVub15SaL1c+v
arqHo1H+uDtcsjJnIVu0h/xAzFA6cFDSoUjnW1/51w0uriP9ouk6drrpOs+zN00fbGQqzqLFXR7w
UwYCdn769VOXHzVUPF8zzDdwwFOO/XrUG8J51RKISVHeuTvNmqldjYQrTp99Ev1Z39qRqu6Vl99d
7m6snEZ2j/3v8i1KwWd/zJs7K66KO+BpL5e74Q3JbTU51a5CAfAqYriO24ZM81Pbt/Vp8hFPu30I
Sur3by/3yeWBy1dUTJ/CROd7+YnLz17u//ULv+4j4uoTwYqxde3wEHoIJYk76tfUhOjB+4OgCNo7
k03iam+9+3ZonTR9RdewXoFh/vSVdjCH9JQi7U9dL++5IvAqWK/ojeqqABlaG6AKn8e+mSCeC/0E
Aifai8xD8SQJ9SMAs+12s5bmm6SI3pPeum3cmmW1oANoynvZ2VZAWmxz7MkyrVLtSTB5DVASHFQ2
hEGTaEfwK+ciJD9Oy0HG9EMV1AgtaAlG6dZK6GpXWXgv8jDchWlanEosu3+4aRhBpk6jkxwu1gQA
+PvSJDIjLO69qcPuK8kxKWorgq1HehpbnmqBFxPS1n/ajlZjl61uRgDFiCr7bVHcNnPJLmKIaLGz
Zvdjf4YefpLTdGvauehXTZ8lgYsCjE3et74oYG3bbzjj0qBuj4708KOO1hiM8SlXU3akatmYDeZU
OVOnyJjOUT8r/7BojyfFvj9OoweoYeRBePQs+3pj2EXNvMffh6n1juMuDogcK1ZFwSRHjGu7nT9p
OGQrGZHi3lZ5UHPq7EXZQNYWw6ldbjj08dGFRdYRyYWqGy1QTHJtXfjNIfUUEs22fpzRLCBFZj9s
LaenmrTiBKmvPMET38RhhJKH6pKdAkqEzkJbW6NKw+R/sNLktTAZxfeNnhKbo67d2BKnrFPIVNmf
Tjkj9rJN7mJXm/dKWwBxXQYXNI270+Wm7iua0TUnBPcIUe1BBFsw/+Z7QW7tykvTJjBUR3Kp5MQg
OTE6tmreTJP5WJqLGD0eWlKjnIautEqBx4W8ye6aV5lcmawcSA4eG6AI8C7xuFbwMDp66LCEOLuJ
4qjx4HyUhvahx1EdtHUZAIivD4YTHrwcC1hW8trYExyFTCU7AdQMDLqgqdnimCx/OpWiPTXLi/fM
lPaG5a6p327HWXtY/mWdjPaumq+nwe/2yBVy+kcI1BkPPI4TMvnlm3Y5rqpsv1kzQVZjQ1kY9ltN
dZhfqnHJ52iLdTv3ZxdjbqmxTcPInJ2cvslOKRfM4Mez4KMwDapQN8ZGZJZZoOWUJ67LW77Atzea
/ya9ItrqfNBXk12kQQmagUw3OhvGcqOHHaDluTray1UJpEcX5AsEPE9KqvdxTVup3fqGwsgUoShH
ufF99BZxvkwCFNftqjDkpx1Fu65K2m2dRuvGwtoj4kw/IQ0x8XFwdPAJhbRJVTlHgZfRwKOWpOki
YKriKu5aAUFjOc76JL+iXdmqAYSvE1YvUSvYDQ7j90Ui1SF/c8BOHRtjCux0fPKK/nM5Hf20fLTN
ycEwQ3lfxU2KC0R/VPD+VhiWNshpoMFQAbLr0JnsgDcTfnealxu9i7MdGvPnzLHvnDzn6hF5+9Qy
jV22XHn0pFyLSPibrk8e/IYPW00DDQr0S7xsKDQ4hGbk3FDvBEYRf3aTzJgCq6/hs9nrEPzRvs0V
WIMKwnCaLgMZsCkrZ94bzTTvq8H7ooWCcAcrXIcQRNZaOWKWrh3cAZN/Yi/lnwZiOH58FXkq2uAH
CBFl84BdsbuG8/ru1fKD8fJ4+nWjR+UEN1r9vE8tlXIpNLgl//FjtDeuzDjJDjCMu12UeC/gkvwN
1UC3nt6sue8DVJ90aGtjVYj+paiIrKFIynDZhsHYCPogDpr3NE52ilkgcMb0ucgytpY6UFHsJ3Sg
ZEoDUnxlEEnjN2+ue697NccYBWPN+N1w5XqoG5BrRXivgW051a1lB75A69V72HM8TewsjtxIoNKm
JT9qXVtcAWwnuQ1NogypOm3Cx0p8y/2wGp2BqO+xpckbOckyWHTEBhDuBJNzmk44h2EV89SQsbk4
jNoDOvWNVTjTKXXS+WR7oM6zsgi8ubpq49DZRFyTplazVoJgloDLgq1rLJAtgX65eOuSgfgeeDLA
mUYEUR1TsGwJAYB+Ua6MMBu2pkViB/94JokVCqXouiasYy/q6MFyX1JTq68uK3vhdf0RASH5OLBn
HR11b6dXV3HVJEFpqWc3z2F0gQNxEMRt29DCV+JMPW3D8ruRtWLrdE5/EhNkQ8vWIfwQ7UTYLqfz
5ersIopCEpV8FhYigRoVbZjr3QkBn0D9y4IvubLrw3xjWSj/O8FOTQ8nGts2E/Q6OkDtSw5W0SMs
rA1WIH9vgFYzIt2ibK2WqJTJDayMCKtRGQn1Hx2Dfr6YQ9tT2+jEJVvwx1nOjax/6ExWlpFebNDA
lF350VtP8kkwE0rUhlNO+J+OyV7Mp6S1oFJqqCZOl++zgirF8DkXgHRA6TJWDSQEkrZ6f31ZvAxq
OWRcQESl/pa7MO54YVy2QuCwpZG8l0O2g02BtNiIVWAu70c55A+FwXQFaPO4slB0wQcaMUgQUWC7
CZxiG6B3ZIGN7QC0pU16mMdua3X0qLBbSJA/HHTh82mHpJCcNVjItBd5S2gy4fyC5h04ygaBiHWy
95B0dgljWmMpqkwpj4NDLnY/8kl2yuF9zEdtWxPYt0np6q0HlISEhvL/n40k3qDaIovSS94kYzB2
hzHAROqU2tUKHCDzPTu3PQllEWkME5ECw/dYLGYeh8yUxlPyNAquZmOuMcCP3McEnNPKcOPdNNUt
zAV3h4AS8XjinDWfD3YNTQjaQ/MwExW3kiaJMr3rrzkftKOkp8lIrE83ISTOAIf3FbuT22xAe4GP
BCQ1mw2S6jgNmpY4+IFcKWMKX7DBZqyEYmP52X3Sm2ofNjOJLv1jHRPzUusk4Uhi5a3Z30c53Ssr
/BwFBxho8nFJr++SroGGrZCcqs8hZo/kN0u61LLgAL18jd2h2MM8vIuHRCcgPJ/WbZyec0UqAX2M
dVSA0RpncHkgFj6WpdF23kw+GXRLgGKq/pxZzU7j1KBljRn1UIThk1nPMzEX41UeM6QGq6eCrdVo
XHJ6gPsLEaNb6zBbnKRdt372BZgwgV8Ia1eicdWGls8Gi2m3SWmlbRjUbYiKILjenQgkSaIAlaRz
rHqaCozz2dd7dTDP0w1e2XandU5ACjOtPWapG8e7EjZbHmc5jOgnWYDEVwS478Smc5qjRV6PfnKv
y8zcEyOXnnvFVoKz66Ns0lc9Iqi5yZmku5L2ZwxxYXS/NLRm+GSrk0nIjuI9UtA46ZJwenpG2SM9
BuEwtSx6kfltYsKA1Af+J3GQVyYidgK6IrWJlPqwRBey+ZnkVjr198tZKycd0Bxy9JXOHz/1EpD1
agAKgsQhOsRLvTmFLjOE5ebyrUsC2bamnln8fuVpNFiIUzN+SqDFnmoqqq0q0EUZQvOuZFL7V7nL
ntPFkrRc4hmcGkFcU1z8uOwvi92P+v+y7v348vIQXIt9pteAvJbfK1P0nqsfa+Py/eAv8xM/HwSt
TC4Ll9W0I/p1MdICfTG0+YosiaMspLtPx9whW6Wf/V3o++X2VzvmVy/rL/f92qtffuTXo39p4Pzt
z10e+LXt//UEf7nv19Nfnvnyc//4ff+vf+3X0//6a//Vff/9K7j8xt8eiNmRDvSckgxo4OGMhYjh
4lIXaK3+PLT0FEtnJkKnYKaZAc1qteY4RVV7bJceS2GYX+apodJkKiPHTxuLeQpc7gzWv3xA8nyr
kcD6JSocM+jpsYDJNMOnUhNBrTZaVc9fZi+CSDMCvoobW7/COGSvRRieMzGif+uyM1JvytSFOpQi
Evzi5LOPassQV6nNmI0+4iF2JLlAbdGuYyVHJH6E3rm1MrZy0Nfx8ks0ztaJaMuXtDLK42ASZwh/
wfmi6d4z6ub6XsoxPAsdXs/l/kLiUifcVe2F5T/4CynLbbGaUHER59D2X6Kk6/ap3rHn1u7LOX6Z
NK+996Gs0GpwnzOrZp1rRwx9oeO9OlrVrcnzKU6enhnPYQc2jiTsPOua10FEYE+JFiGzA2SM1muv
eBEI8wRVY5pzx2qv1eSJcL/kP4urmsCAXlXy2aOfbS33e9PItdgBEJjwiSKSMpdfNNIG5jQr7/0m
n64ne9ZXPvqhe9lE9wTWkxzr9vVqsGB4eVrmf/EQJ7WOa77Mie8cum5IAuK4NmSEWY8sxf5ycrSn
DAJFnxn5fRkCweZ/ppdRfYwREP34lvCRoM3knVTejffv7J1JctzMlqW38izneIYejkFOIhA9+16a
wChKRN8DDge2k6Ma1CrexuoDqHz6MyvLrHKeGsAQQYoMkgH49XvP+c4c6ofO104Yx6ebbvIenUHt
MpN5SRsnlPJQvTfAKsW2Nqx6I/MUv4+bBPEwas+Z2z2AVUoeBpKk7sxGfGSWY75NKYkrbSHCgyZL
etYj8Ev4io9jH7o3aBYaojQWXJmWdkFNxGrPL6x2bcDh/lQe8VKkew0fhaYzZyv69qiVZb4FkuQo
SFWyYPabQuBh8ZPJtzI30fpFOoFXpnfHzOoIVCV5SzHB9oDWv/uUGAde4nclsFXgCS3eLDt/jz23
vmtnWPjCd04Nrk0cLC2NaPQB2ylj2pt4o3MM58E81SGMuzypaXZUxylN2N1ZJcEzBA5fRfWEQMOu
/Ld0XCicMVjtqrP1V8+7X3/1JqPQU47gL/DSXrzJhsVPMua6kbmjP0p+qsnJRn66rGOC5VL70Orf
4cj4pjf03RG+n0WRym/WxFRY2Vp8M8FjOS0r07YnCpYB+SGlsiQcVvPeCnQ2o/2m4To96zZtuPXZ
SSTeBnce2VZd34AOn62X1P/mWCHJkRDWLjp0ou36cAY4FShHqYOVtEfh0c0TpOrUTSuehFskt46T
ZChIeH4U9bDnDUNe4oLGguMbXqtC/lBNldy1se8+OrCxKKzTt7kszBPKzAG9KeN7FIrQF0un37r0
rnbRxOXQzqX72gBdH3O9ekbqrG6N1P0JC0K+sqMaCkhNbImYsdFee9U9fqJ0SX5aH2agk3DkvJg2
++qcfVTgRyyllFNEceOauGoTpzq6rRHtuLzT155/1NJAXbvBkne0+B91yH5sxGPcipGTvPbylw1i
ejNlSXrlD0V9q6XW5/rN6loRjrgM97uZm4KeQHmmB8HdWYJ/tCZlv2bpix3jzAWsWVySVJ0Gh+Iz
xXHw2sVhe8CCRuJ5WjMAKpVDn6W1rqblYVS9C5S/hKgXT8QB57etLT6HYjZeEztxDqRE6bv1IYaK
FACa9Z4YDFF9p9FfM2QOrQLT0499dFWGjXXrVfoHODjxipJmPugeAFxL0sXTE+81gomOa2WEcswd
+1WXO6cIi9e5ysNrjKG4r2Mw2WxuwDlEtHedzCRndfnlpyZkvZAceRBcOht+CfOMCBQPtGiw5gbh
FGFxMLRj41ds7yarO7dEq+/nxnypYmWdkc1bZySx1lnGZEhofgLKw26x33NvJ8OgXiBuLS4rj7qw
mEuGIaCAmUllFWzesNyniOGoBJH3sqNdz9ePr5+/nv1XD6flq/2nT8GZyZf481/+/L/1s//yYYyt
9sE1ykPYLANxnUHJegaQnUbvcpD/PAtjwl2265NEbbSMLNATHypdgmrjx4AxWZ6jiIQaksPUtS8Z
7bLLJ5hkOWSCl7merc/5jfCB67EYucs4s6Wfc0Zd4QWawZSGKAZeB/7bc0sz4Qh6cRPpBlU8d/D2
vB5o/vw+S1T21lqzR6AAH3TJFSEKhRmQp9jIVwYduzEZmrPwiSGIKFI30/IQkC0tCcuEQPnPh1ih
ivOIL86Ve1N499DpzDMpLYyAh8a+FXHh7c0RX6SIEkZsku28G83T2aoaniMJ/UD80BVaRzI9o67e
4R1szvbcsvJ00Y/1O/75tn8eri+P3XjJkPy0vn7iynhdXt+Q0LKcEgxPQ7ZoiiBM4+aMI7n+y2F9
rpO52vezukOpA0knLU5CCvvkdIpp4PpCRlPscjxKxz8/8DDBqKkSohbXodpy8Egr3MKmHbbkgs76
DhBKffZlMx/ajHVimTi6y7xzPcuX+axOO4ibP730aR2Eyfga4DKSkEXjsB6gejBZJIJJss0F0GIT
Gbw1GwIV1Ch0UAl9ZR0H4Dd+oQhQdhxot8vZn4OWhMWZtfeFcBYPKTrvtDjlKS+iwtsadW0EEbv9
DSFZ1VZvuVJllyzjZw79P88qWOUnq9uErBzZZv3q8TBAXp/IBNuk/RwG65d212vzz3cZDEacVpS9
r2/i9VDOvkbvbHlTrweB169eSPf18k5e39O+o5OpUMsYIM2gfr+ptTH8CGd5V+OHZXI48T6n5//7
oEGWObUFUMBoGQvW5XB25rD/OvMwDuOojsks8/STcPJw8TXoLtvLRPvpuhKnyZoDVJSNMrQg7830
1NHmZTxNEPdyILLq99n6HH1/FIDrk//pc8TyrVVNb9dguQ58K5fn9TANw++z9aHokn6rFDvxKmU6
bHQMhSvTHn6frc+JVD/oNpJ5DyjS7us206nm5KefFmEPTG0LyBlMnV3EI0x0sDUe5xi/iNrbRUXD
TTd7YK3JcV5EXVhrqRyn9rVMQrlx/KQ+U3f45OiR8Oiq+erPofHTbKNrM6NAf8AeSWjbye+qneFk
EWgqE93+3JHOF8EzbDqmCYWBrKXSYDG9SbOXl/VQ18RRMmqs3tRYiX1ZaO6F/EnvQgaJ93W2PkTZ
pu/E8uoIHKHvoqUXELzehZBm7xIth/Vs/aCV5GTe6eah0z3EdH2yo1NGlAWEriJaWqv3lfUL6kdz
KGfduqemvkt6nCT9WBwS3cmJfEnHo8bUNEDKD6cLu+SVk0DtSpKOKZwk6XSa/ImX8lNJy7hisiJO
gKkh58hIu8PgIbhSiJOghlV1qu3s9t4vtehHZOhuME7teGEr1t7Pjkl73xgZSiJ/PaYdKtxKJhlk
KRHtrcIW+wYH9di0Rw/dT6ASXAJ2UfwsdSO5ohEnkaiZJnR0VxIjj40g8hSI0eXheiCP4mbuYbF0
i++f+IT2GJZS3q4HA3TKDRJSVNQsobPNWmPnhI67RYVSF165HpNGp8jD6NDo0QxzDa8hLaV6HqZ4
PIqwvLVo6R9dA5vOZqwnRQtb1bu48Yk1q//90NgFOU9a94EImwbq8ryO+/qMHwUX0L9/Fu2YcQvC
k7wd7mukotFxXc+6LhoOLS31chki2Z16RJI8Hhy2eIgOOQi79C6Woo7BPuJusT65OwAHzFxb0gfI
aRgI7ivJyNSnrrj6epI0T+diagA86VnmS/eSnq+FrdSZt5oDBxa8LhZRJoqFd0vgZXQiWHRrtN03
IjDbHX2Ws7k0VbzOFBc71ulzJfRBB4iF+hy3kPvRTNEHTHLJZRZqOb4aw4ivMGXGV0lv/Ox6QwSo
ho/5MrmQOs262CCPzDUQN6VV9J2gim/gg6yrr0OeMORg2oFiO0T8Qq5U0E8kNvZL32dZda+iPrlX
lOYwe1gxM199HYYSG46Xnt2B3pqF9H7D3q06S0hPNEHJlzIra1sMg3Y27BGugivOdZIOXwe9TyLA
0UonMEV5ePm0/hs6On6/NNDPTI+p05YzUZlXurQB9S2Fhd3aSH3pSgVriaHpPPen4lifG80aLpbV
e18Vh9Z0fy071oepWQ07P3M+ylVSspYcX6deW7YkyWQoSFi7/cEG7rou60xiURPFd/Xy/LqIRxnL
+bp+r2frISYr3sna+chKjIIVT8W31uEW65fiaf0y9lLiKKO/8waHcJRsSIzd+j8LuwedxZVCs9Yw
Z/aF1Anr0i4X5izWyZOFxDagoYlcoo5x3yiHUXSO5tWo22yLxpLxdtZecqNVZ2IU8S271XdVoqSJ
vO7X5BNZly4fW8/KfmR8k8yEwLUsqPqycH+ddjggjg7ElNlSeAbW5bsajQKF97L0EgosopBcs38u
5P5SQa5L+vrcWA5H1GLjIbfTgrf88tG1bmQ48z3OhxmpL0UlgjM2RKEzRAjmUmVuPLgqgZ7CcUBA
wEK81pUmIv9tPxAvxq+GgNKocZFNLYd1/TCX1d3p53cT7zYKTA7EXFFgLYsLQG7CH4lkQmqRq0Nm
xad+kfbI5ZAQRYGjaql6qGDcUwL2eyl69OUZyAS/z9bn1odG3ga1Vo9HMwQpf8QFT+ha2+/Ltu8Z
8ps4BNdTyyN9WELsZcyB7D1eVsDlU3JSzL/O1ueaAmoTPsCKtyofWA8deRJnQhWHr4daKGhQT+i3
mp4p385WeY+kzwtQJM17gtxv1/LlT2GeInfPkuyKkKCH0sexGw9xfWfU+s3ENIUugInTit1dFKXy
xp2tt9FXxsWUhDaNqHmwij2Qkp1s7YEkWppdPhV+6elBCFRxm2vTUy3kJrSs8Jth0jROufPABqBS
EQT2uFEPHaCOc5ytHAy/uPLspt3Qz1O7JGqsu7puafyx5YgX0VyxaAzXM93n2xmeBfzU6OybsUG7
JTp0IDhnUgYPI8Qr+83zLK5ZK5EE5QK6Qln9OvlefuyGubpK9ZA2dWO9CtQaA1itMRyvwrSp9mPW
inOGsHRj2UTay6QZmZdPRw3RNnWs491EKrM2oqV0FsZYIor9LN3xKBO6z+ip4zszRc+LcsU/ZyyW
m9EIYZdpbwWb96NIm+Jg6MDikH8mgJH77KGys2fCN5tvCMLMnczxKIsw3PRDJpoAOaq4arXs98HE
A2kTNB4xdtuoZKQJqc/02ofpnoTiTYew+pUINW5gJWMtvzSf2sJp39qp1jaV67dbhYFzq3fkN24G
MnUPiRol/k7/fYLkcbU+ysYhPECbTrYCOImbzd6b2YFezA0MplaTe2+YGo3x3oRXEOhatXHShFtf
behHc7wTnYc8OJ9e8yjUXsp6UEzVQ+9qfYgZAdSP7z3wRkufUnIKbGvUXmxiaXxNAwAkbPPQmKSq
JsOk7nufQZDs62MjvAgeGyD5CGv6dVECdMli7YcWO98jvegf86ZCEJx58tlx4mJH4eNd54Prnyr9
gXKzvv2ydhU6g/rKrdU1X+d+xnPEVi7ZlnL2awhqDlqFyTim+Mgv+VRkEN77mz5OHtbgzSxH8O3b
utqrUle3Xs6gdqyT6Xuqg+OrpvklyxhhOaNqXnIYkEVsFPdYxJqXiASsOTaHJ2AaJ9k6w3VZz9G+
gr2K5Lc37ww7Me9M/KhX06RfV9pTa9h0rF1CABxDGUgxM5whtUPKaf7Ekmg9S7RYVEeuvs2JSdzX
LuGHzeyLCwynYZ8NMFzc8qVRU76fIdK98FodszXuplFg0G0xqy+HcEaUC2qyOYS9JCfczG5H8J/U
yALTeD7gzgBruuu5Cz/IKH5AhR0Gs2rFFs+NfWO7hM7TPDo1kmhj5JLqLQJ0Tmup6IOwhu/mACm6
Z5jIJsgEn6+zWMuHTM78NLNT3eCmGU8qtw2TpGZrOOLX864FW5prQkfy6ilyAR/OjZHtFaSAi6M1
BdNRFOlFDT+UoN8fPulK5Jd/sAVHZl3o5U03CvdKhboMerMfSSCKH4VAxObZNKVBVj5HhvMkfRK4
10csoSiX7A7p6/LBviiToBtQb1t98UjDvUbH1odXpmHT2J8OA2IyqDOTcZDSwbti3aSmWT18vb1m
3Eu7qIVNqTfCuYz93FPd30s3j7Y1LoxrNd1ltAqvc9uPvg7+HP1yM9s/N+k7BgmyiBIjOYFEiB/b
PE9PkMkOZYzisYQw88PootfRLR9Cq9ef7cl9FEnaPgq30y4E/RJPpCKMGEjp8S6XgaUPQACRYqlN
7rOiQEMBciinlzLkhclJILsf1Y0HgGxDLKp4G73EwJFeaujSqWpd/urWoGuBjklfzzT/0QvJUo57
9Wx2jEQcjB1Uys+wZNQzJnPhDcWTnt7WMApPfH56BRGzJz5sSm6hWZU4o+NDkgsikpdDOrPBoSE3
TM4dzM3xGaJQ0BMK9uB2iXo2yhKY2jjcrx8rMujVwzhctHK6yLxObqMpJAZKuUxGPPL41oeRM//+
AKRmm+aFTswln0YnGL/HgOFMTlZxvR5aL9IWIddytbRLQ9vArUQxH6YMrf3SLR5U+4yeo3+0l0M/
s97E3ozFavS6x6pXDtIG+bY+oo0H50Ah4YztYXbIHhpIWg9dt8Q40WQnCHnbwbaW9HXICVOmrgld
H6vAXobftj3OV8qd+Rv6Ry/KRsCPUFi362lV9ONlPQMNIi/whz4t4md3ceiBdOAOiigOkg0h3wSq
Lo+YYxBvuJzFjkpImdYn3N0DIohJdNO1SVl6rVrrhUxmMiJ9c7qOKvWz763qNKHcuHOTvgwqInx3
68O5SKa7WFZAe8LkdX0qN9ySCGd7OLppoV3ReuXh+t+IV/r930zCbwODQI19rlst24Mkxi3U949w
F6KbHJdraPJofcpe/JAeYsnL+pzBJXjiHRRt14+uz6EWpZYK5d08xSSDmVQIcdnTYVi+iKSNdQdZ
Z7d+cMlXJowdX4hN6nLHFr1wxLVu+95jl+Zz0HkauXCRZcMyThePS6dfrIaW1fopVWuKx54J+izk
eL8+VfuOyYIXVkc/bsSjmaNZ7eCdlTjdhZv610weGjQGJXJJwmhhdqVTYBv5eMI+KBnA476QhEnp
hFhv/Syr9yrXijuFg2kfJyQ+RwpjWml63omBvvmsayEUNRikgPkanH2uuPHSUdyw52dLTYrTziyw
HUZeeamI3z2DAo+JOw/iFouSoisq+3nnOxg88E1Y7L9KVZi72pp+emFFhC2VRr05J58ylZvGYh17
ywHN7M20yaGili+pZ90T8/7WGyUkAIkEnuSzzZD/SinSt848P/g5GdWzA6ULCTdUNWpBDXcLiTCj
8+KndroFjkjh0yJdnPhdVjH0ajMnWRflaligJbI0BFOe3iL3sl3jEj0U6fyBRNHZJkZjBsNZZN7L
2DT2NkcJOOc+kbb2T4es1rpA+64PA3Brwkm7GR9FyZtzLr0PZ47nYytUDVdNfdgq8o+oUrpgygFV
j468tWassmOPURSw2EOIhhCp2GUajYFWoFsFfa1+CorORWUZ7msbS6hGbbPxxnzAhpjtRQIpRlt8
eBr7de66w8UI3UU0WxEUDKOgK+obiWoQ3WihDvoYJZta/DRKD2y3bdVbX873mYmfuZuLnbLAKKSk
JAl9eLVKmiNF02wRZO0dNz5pHViGTAIUjObxmtnax9SwCviad4w09+BAw81IvTokrXNbJzFN7JnI
1yREVGc/j1aNihz2ilaNHzEAGqlJMwCbwljJX27bJYPzCTq4WyEtTxxsIw3C3vDVkU6Kd8+61DN6
F5w6VktIs2zLH1qf1CeUTTAeMGUP/LIPQ6Z9jJc4ItqLHQZxr+pkA7vau5aWHLvUcjbCWDQXWC/6
6bNqotMyeSOPurlFzfauPJvZr2F8zB7pJ1ZIBdSntGZ9ad3YvXNbhdj16Mq37OdssWk10rlrs9qr
Gc1ejS87mrrPRBKzYkXgF8PSuWSFj3F4JiRmGX2P9BVcKIoLKIuwI9O8dUaCprDhlHhlnpLcrw/j
0LyrxKPN5rjjNkOEkoWVdzMUxU0JhoZoOvtBCXbKKo5vi7J/IbEoucbzaF+UN2HsrwkfzyWIgDq9
R9GC3vJW8qMeqrz+UUfiIAVEeQRlh9UMIqNuO5WWz34fsFhuHcouu8aVQ9Byl1J4EFc0MureQOiL
joPT3deu/pRWQ7LvzXgn4BfXgH1h496MVn5QaXnir5huPVP/ETZsH1PdqIK0Gh/Ssbl2WxfOyCTk
Wes8+LoYhcuK68SzcWo3aJL4+5uqAPHCWJOJ5k3eRm8F6ICTpSgJBtu/aLmKaQ3BWtQI8a4cyDqW
t4uJ/tolc8plV/ITKHMfEwO/HUX2iuu32/thdBn0BcoZ35a6pe38mm3CILahyiOo9Oo5nd3FhU35
bd7qHbPawQH05/U0gVQ64nfqSj3AbH7AU3wcnYG3jcIM1WhImLlB3tTmp6xr6z4i72Zj1nl56B0G
JgY5vsBBty7uR4AzMKlJTd14rRYxN5jOsA1RGpDJVMIbjnqaynha2w1OcQQOvUAoRXtqm8Vvo0H+
7vwksp1weOtTfJANbPyqc+97VIkPDWEbvZf0uSVJOeuwaHg5eoS5/0wUlzyetLey6IlJS3Dk6HK6
VIDah5F8vXGunc3c6uTVtrkfWNVDbvnToyLTqEO/aN4YWmlsJZUrvcL+ufFvqkLrqE502NwyeadK
h7zF6hkmF5u/FG3UkSmi5JZkM6HiG95OhaaI9qCA8lS2+UmFBsddqonFSpv53w0sPpbXXU404BYg
R2B1/kMT998KjO5XsADeq865NXvrc9ZMgBBaeV+L9iOknhx1Oh0o5mq3Vzt3ArEj0vnVc3ldbL/i
QrMCk6yumxTbtp9oyaEZhE86lH5KZ+uuMJzdMICxNiso2z3hFkU+X3vsYR2pb7UwCX/OPfcvoQVS
a4u3eVb7ckyvLQL+osY+NA7YTgQ1iRBV4LjZQ628Z2ExjJncU2FQX7YEJy1/zdOIpIvJcMeC6F6b
VQbJRo+DJEt/eBER5LHzKooKCbtpf2/b8kkPcfpOuX1LzMCyC4oOyC2Qe5rzu13aYkuBjS7F3EHX
fC0pqiZZXZGUd+vQx54JeqS5biKe7vLbfN7nJmsbLHl4uoOnAdgz4FyGhQr8ojc2ueadQpNtO+Fp
G8hN4Obnbh8lS2BhtIQvpHR9zSS/b9OrQjd4lwtrS2KUv/M1Zn5pYKQD17x5GVFLQwnhDe0TBoxl
vb3QMUe3mHoXsi/QKplH2hGvTqW4NU8EA1gL60kYnz6eALxZCFW7hD4Bf4t8ltUujtwXc7waPWhs
ucFiMjFZs3GXdy766L5vmf7kpKqPnl4d4yH8VlSpsY1ab9xa8REW5JPlETZO2PQx1OSTr9oMa7PN
VW14N6Ye4sGhN0fFvQXrfih9D6xu3BBWWoD2SqbZv3ohj+5uRprLpmWBrJsFjC19gktVQybpGm7p
HaLDgLZQtEFAekMfaO9P0SWJI/Y+mSi2kV9gc1fRRybxQiLLYBGzHuizkfgIGQ6dS3yh5fCI6BLN
X944iLHnH5HvPEURRMeuPJEyIJ8i+EemSLZ+nVxlFWuRr20cKhFtBpdpZEjbh4auYzb+TJ0fdgO2
ysD7T58JXtKMhaNrWdVRHQ2j42A2n6sNIe7mVtPtS9UgrRWj9cmgcYGMElWm7Jo7N5mttGT3sxih
sVdo++EXzNFP4tFuYKlhyLHRUmRaG9Dbbe8UObANEb+bpEN+4LdUSOAA9hZaGooRe09rFhTJIN1N
53C5RL38mPo23eg5DXM2nBsLD2RhUbOV/hZVxVFpzaEexIUt+LyDoXFp/QCxC23cuFkWpLQjptd0
f5JKd8xJmNt3Orcyw51+9cQb44t35MIp2Yqu/SEVWUOqYDRdVsswVGSXFL37TvOwvZRZRMAmZlnd
zwgnhoIGJIT3QWmVL6GdfNdjbluCjhp5fgDXEL22+MMIQq0/JlRfGBOJjDHSjcjjO3tWz4Vrvdi1
u83Lwtl0vf9pmfH3OeM1RwLgmT3wzuvDRoI0GJGg12TmheXL5HBD6+LiusT3gEU6uRnlaAfQbM+V
Y95GtTecJH6lXa57P1nu77om/JnAEd22Ff5evesBdlU0BSJ3GYajjlmAv4JY3nczZmfX4aHZZkIS
LQnAwfJNYy9nQLGWcdD8yUKkl91DJofjjXi5MVwiGBh94T5HddFmFtkE6Y/W7V7mifYjs+AkQhFY
pEl/37fca5W0FxMGK6Kj92B6LLU3+W80frMd0ON4Y84IrRHOBWPV/GqbkuS48QMlk8GcMA3izG/2
fkJZW2nNxFLeH0SfjCiB+iP6whYksUb1pkG1aJAKH4oiYfKolbt2it8TG9/HzOR04BKjsz5fRz3f
OqrL25G+4MExqlfERASdNvuiGoK+tY9YwBhZ5WgMspKsReldNa51buoh2pa5gX3Q6LFgdAjCFOEV
pR1/Y7yxHzREx2aqX01Jpm4bZwrUFH4bJ1JZOsbVI2ohI/1slUvTMEW5k8rvVfeouQTqNhrxM85s
qHtShSm2do4ccRA1FEtdxXVQRqw7BUG2jnTVpezDvUrNZ+EY/CCo1dgZRQRCOeJsZ2xEO4UVU3O7
XWiXt5qdPRQAm96siO6htA6owsItk0oQgK6Nb01iiK0osTcmkOW4oKojf1ZKJqmkTWysGXsGe4tn
ZcblOfF+NS0mCC+t0L4CRUamZ9gB8xqxAQCRMEQV6bWGennj2uXO0MR9k4xABobyUwwSK9r4Hnrj
Uz5Hrzpxh9QO1ofmqx4OTjnfoRxwD66t4Wh00ekMTUGUQtWUvEji94a4fErCkyE9ZHodkUZ5Fr3O
nnvlj/oIz6H/bkRs8VLsGlmLrUA0t5FLX6VV1wp4JiaCR315X9Y+XE9jqXwUXAZn1osbw2m+MT4n
42huww2bQGUn7gu/UcKIieWJShRoa7zynMa4FhJSO5V+LUs7wFNG8o3zktL/iTEFbBSDrqpOGEX6
aRNw9zSSZLquu+mWGPO9GIduS4HXkNcTnhrePdZET8pVizQ9POgFUPIk9J6HOs1O7OprWjSOw8DH
vfi69T1GslEvHfWM8km6FXFubfddhmKro4dqNOuCW7OTiAN168EC0xTUc8KNvHD3g06T1MlTtONA
cypkFButGpB6EhXdMXoaFDatIqRxXS+FJN60MncPDBu4dTneJsnCkKEJTg2zmvtdrNfbPOLrNI6g
pMrPjS2qbbrV+0WZmGQf+eCLLatTcvBjEmshlEPvF8j8ZVI2e1XZ8a7Ln1KWKBQGTrlNu/jeLBJ9
l0awq/zuweh8/viIHhiaeX6QpdTko48OYhInK6W24uZ00tiTF6H6tCv0e1RQe28UP3Rle0coKumh
ym4JriGs19F/EvZk40Lh1t1205sh450CNB+sTyfqg1YIoaxxppFeNb5HXaltU8fMQX/Z08k3uWI6
lwV7ItWatDpW9xGXBRnhCSpkj31iCYd4XyplH9kwfywhdl7YHzKzB5oZ83egeEw2ZT3h7RLOgXKM
lF3dP6Qi/OYZ2UIgyB/H2b2exqWpCk42lhZTFSZTUYJuM2fQd4xsPUQTxnKo5QSw+orF0NdKFqkq
vJmJt94LbnAnpM1YG6Q2UWSzXfC5tcpR4tDSPfzvYPKvhf091lUexCCQsq7zGfK7O3tyaFvppAHX
1wOwljuVRKgZDCxiTp2e4ZlLfLX4fj22E2g7fmC57R8mMFk1r0iGdv2Y+zF4aI1BSdeU7d5oxY86
VhOmXe5ZPtD70fL2HUkHATc5lutxJKvANfZzK7TbOqOfaAF3Jy/QPJpD9zg5U0soRbKVEVpRVUR3
UrfLQLesa68EYafGlOtYXEfg3BH0UgCGy7zdBJVJaVWW28lt8mNq9jtNNt8GjxlYRPYDtdmrNNwn
CFjjKyLv666c90UGsx8d3nAZ06FmS4aR1jd/rEy7/8E4Tk9T/etf/+WjGsq+nR5+4dH9D8Ro5g3r
b+qLdxm89+9/+0oDXaJn/vVfHlfKdJuU1V8x0+t/+kI4EtHpGAKWtG3pJvctA0zjF8GRj9g6VkP+
ea7pWz78598AR9v6O3BG31jozyZG2iW35zfAkQ/BOtJNgdyZVqVFYuF/A+DoLQzpr0DMJdbT44WC
gXRcw7Ud27OgOPLxvwAcEX+XpjvalOdViUBhiokXdk6e+2N2/DP9d2NXCKKYU32mpSoxdv/SSOZc
Q1VADel7dt97TTqHiN0xNMDATvt6/9RG1q1MgIUoNlftL69BiuzXr43vfzSearGzbyubtgUZxBvy
euHkUASrssJt9j66zUfsN1HQZo9TJwilMMFkdXNLLqALWMRVBAAYwYgcb9c48K5LRvXo/tgS0371
NM9j5T/WLvl1Svc+PRC2KCeLo1En7AkE4zpQjE5SbMMWby079O+JZhz9JzcqrkG3fSKSAwTX6QfE
P3sQUz6zELNlfILhpSgsSTenBqJoBh6Wh/+5yP6/onNNiyiG/zfK/fEf/1b9DS79P/7X33797a79
x/8uP5L613+44JYv8HXBeX8HuMnV5LrwSIVuL0lFXxecy0e4lhZOqYXC3F6u7N8XnPF3j8vQ8n0s
gktE6hLM+/uC0/S/6wTousDgfRMKGdIgYpT+G9ecof9HOqhn8Y0cxudc2JYuyG1ZspT+ctFZmM7d
klYkGYFEQ7b52XJSpkvVXcPETwDK7GUiT7ZqIPDI6Q7nQ4zeI37CKg7KF+LkJjP0e8uG8JfF7sHs
sCAuIQt1W5K04pYsJJn8sKsC0xa7wXZumFLT8x9IRzwPpXioawL3QpsZEvsJVFrHinSnTa1gqI3+
vXt2urCkQonKXTmPKFZOGgkjzOy+41UqgsJFcz5OQTnXNM1jhAfxQKYgG2tABOHBSelbt2azIOm8
17zM631l1xtkdrxMQNdlpKU7zUFXQTcVzVLcPudRoQGmriY8PgF/w8d6CmlOsJ1gRwcd1r1TscbG
pcbwC9fto7EpM1SXfQ7g7AGpdsDOjd0iFd4I1Is18RQbP8t/2ZHXB63jn9Sg5CHC3Yp92XgUTfMs
KQxC5Iv4SgBkzNWtW2AYN/UD48IqMN3s3WmItEMhwu2m5cebQ0HkTDKNm6aL0FLGwZA1pxxKC14b
7jEkaBCYMZ17RAq7v7zb/wugrOH9X+8YJvMOb1regMI1dcE796/vmCnryhrXm1tk0MWx8/WFhCij
CW8H0G3fehhBAJJ8Vmmvghg9ZNoCrRchLR2V1do2K/p+KybtpdZEyjDapT1BZ3b9pbZM9FBbZDBZ
RIdILtbucltc9RSpe81sQBjJ/jmfQYipLjlVINkAZyR4qIyBKhcEybiT00+/Ll4zr4YqNWp7WOME
uisGY51hbSf+TiURSNu86RE7IKne6OG0TUrohRhn+l0bG99smwIybykrZyQBpnirbJjeowo8hLNB
M0hza7LU9P+HvfNYjpxJs+wToQ0ajm0gJCOCDGomN7BkMgktHMrhePo++KfLpnpmMTP72dD+qlQU
gIv73XtuP3QRQNy7KqW6FQTHrl6hWyFaXFyVECNQoWOF8moN59zFVpK5W89JLxqqyWZMgoZ9A9XD
UVzgHJtO9Tn+W03tA4kG4J41bnl+fCfZ6+lgWDyC48zfTrn1H2b7f4j2nBlpnFNzOOGX+BypfNIF
j83Q9zFgofUvHoIHuhavIi6qyBYJ2oWT/G4VJ/kWMKJT6J82yedDQAvSYjt36cg7PkIfP+IqBJ5l
04WUjk/8SNoNXiPqwWS4c9rvuY/Dc5WPORVj3u+YAvFoEDjJBVQpfuCJ3lZZ9uMq5m6Otj6nHmIb
mfdPYkzjqk7QwW3VO+qCeQULGFFyHiMBeoNBzPTHNHkN1FSKHfMtplGZ9WH5vNpZQQ2QWTeMZHj5
Rtk1Ww4kUU78LhqyEoRXOT9h6NjGmMKYo+mzqOqOqRkiLjbLdwbWFaMJzGhzN/yFOZYwD1vf6/WU
ypnkOFbjdPBN8/sfictN4aoXXiuYjo5P02CcAUTFEQ0va+kDc84xbT5DpC9wUbD80jidNrhRId4m
9oev6rv/w0u3Mpr/59FIkLCi/5Fju+d6nMTA5v33d84BYsg98ddc1dckH5gTGMG74wdXk9oAdFMG
E6XxzEKBnXZKf/55ef7/ceD/6jhAU/m//az+tzP3fZb87bLf/77///Mn/uvA7f6H/8+muu7Wponj
41/7v/0fvs+mGyIueYDLhf1v+/96qra5tv4Lsw7o/F8H7v+w/YAdOwg84TLlEMH/y+bvwWb/b88V
uz+tHqFP/annCMsz/9fKce3VTgcfhviDc+lAoFymhiBDII9ZBerWpsEPJ89qZG3c/obbfRxuOquq
m3jVwNjQSwJdnMY5ZRmZC2p2iVmYWzGn3bYq+vi+c9EdDZBQW5P9ud/3IeygYXKRuPKmfs8SzA4B
IsyXxSDYK9eJlgMLagODdgWPDunlnw/DZKcg2XV8HPLlNGaZdfGpB9umfMDhbKtDXg3dvmhj0o0z
MQSEv26mW03L8z8fQMTQiGdDSdLLZwFG69WR7nyjVeybxuP5uojFV9vJ79yzXZDAAU/cXAkVlHfD
aDDqiKujETTWo4YoxGBsuiUEq8+TcPSDU8TJ1VY2bWgGCixiyDGr24Th+mzHJ2dgFtKpeW8QJH6Z
ew5AsIdWfPIIj7sAiG1zKiSp5Gf7mIwhgVFjvnmG0V58sgKmt2nCbrm1ZRP/jw+esza/qvjOnx/8
3AivbWyG14E+RPKQ/M+i29s9WAxwUQsQqvm+HKz+im3mvz6Ejptd23ATdwa5i8B/dZzeK65T2cCl
zFd2mQ9HcKdzlFojV988mIiSDvsW23QTbv9h51vUupgI4ceEWrqDrY3Vzabuxqxfo5mjcZIqJzMI
5Hc7hQ60OMk0aunHMwfliKzUREq3/IU1kRpmLxiOwlmSW4KZBBxGha8oSYPmWjem2NNR2dz/819a
D809lYJ5VGv3bz2G07nxR+q+XfPJR9Kn2nK8rDaPSRVi143esF8CpqCJrX53PXOMOnCeByNR0ELU
q9EBkjW1vJDuS7eSHX83zLn55tnjvB14XbCEy+55ip0rlNXq1DvuI905CqRvCD/YBkdf6/CeY0d9
yE3QhkvmM3dkQoGhtGaARdWRxt0+mH2USrzeKRAjZHkBDKRahXpGBwt91DsAHDUoU+wksxme827t
oOPQtwlDlL7Ey2WUpjCQpCAymxdmZFmJufliGkCZt8lMxRlaJhkLqCNVACZe+Gd9AeC1BSnd9Wmy
pyKlp7SsfJ5yc286Xr3HsnYZPCpy0P4B578qelryNsj2BSOIDjmMIz+fo0poo47LXRgUl8IhtuHm
5rMzWpeOwADUMEDWnxgwT7XEiOdOZhVVzXIZsKkblHBvzcp1gYu2F7v+hl15m3hHqGtkVgRLBPUz
vi4OUmrsyZiCmZ/YmQC30Qx0kmWx9bF0dL0NnpsVKLJCbtZpMn4wWIi6rnp0gIePnIKbwr0nabRx
lQBgPpS3HhbQwRFlGHEEPiEqvmN/e+Jz8nZEfn8GUTFnV7TEO2r9PeEZWzeeJX/Fo4kgYwhTEu3X
+tHPSyhgQZ9tWx8Lz+LhKF+m/sVMw+IWtl7yMBuvdlWG9yswrsM0f9LG9DEuwRuFn/OuC4w/dfJH
60pGnlcuG4iHD2VhuLs2AQj7kEq+LuJEMKOM8O2z9vCsUV6RI12/Z6RN77pxqTe2JX06n8DaBWt3
FQDjjYtGczRtKG/l8mg6vAE4+ymHnzFjBkmAvYSBFtRFZuYLQ1EaoDcLWas7aQZ7XhWg22N5IAgW
oponfOez+LmzwRS0A1/mJDAmxcAhtoBlVi9IeWri1N9buId0E/xK8WYfY1Dibh7/SUiZRjTRHlOv
vOMheZCz/xla6QheAVdaNa82+FZCM/Q1YicxipQzqirjvxifXzO/ejDEKxk/LClpDYQMFjPQGRKP
Wr7Cq3sqv3pCUls3wdmhZj+iwak/VPQ1jZV5Ub1It7MPdj2MC7UFT/bUlIN7Z8ype7Btnuimkywf
fiwPlIJtTdofDpmz/K6cfqQokUH46BV7tLD0b9PFvwnrRe1kN7RRT9Z28MBlad5xV4X2TjAtvdlO
zHDaWxja1LxpZq7syFyKV2Mo8ps9MSLskZFXdxchJfAh1UqCKOz+TnZeftd6ecWTZAmau6k9yHES
7biLYqUoYsK0dSGisLfKQ5bsk2SgcKvN7GgInAdPq6/O6YeHTk1WNAp6oYCo3ZnW45zyiTYB+O+p
B6xV2PKQkszc83Mk/5ZlL0nsn+iDFBs4FsQ3k4pmU6eJwH92bwZ4EadkfDoHEyaf6jXovLciwVuZ
yM+OsBzzitQMWELC+pSMwVsH3MHmMM7/kb43gzqwZF+hU1c4g9pfHvBLAiWsZRuTwEpWNPgmMYfi
f+t2knHomAWHIYG3aS/M47WV6p0R9w/SIEzt1UNktna+s6kgp3W1fywQu6zV/mcEi0/uy2lvUwbN
IVtTQE4pD9LpPnIEP/Vb9cFbXYGhSuwggvQ+HOoy/CtipvDC+R6wBlOuVD517gAP7d3oaJWSjJBL
/l4NwjYSoxUyvS701QQB1Qhwp9ipMTVhJQqDnrhf4GKcmAQBPwuxj0T4T+H6P2KiqDjNvt2G+XKm
BD7++uhrY9mSi6Tpfa6xX0znMBz3iwfMfWZV7VP3JSnGAwlFst7U0HSalNOo8UsuBtaY6rUCArwo
674nmjeHAzwMnOjDUrxo2h82vsB10cXZIdF/WI9I3FCmHE06xImHL6GC5u/zz5hKPVsqSSmQQFK0
8iezhfE/pmTD+2k/pyI+J4LkI5zGI96otc0U8xiXzXlIuCviYzeygFeXnXdDucu0ZQbw7c3MqWft
v48eCdH1b7W75qsVx05Scl30x3IoPiyXIVrp0hNANScAyN6IZph2GKzwIM1Q0V6uNYUme+GSoMEg
BIdNqIBBok2+KYUu6VnZ6+qvdCr63mVi8jj1EOt7q8I1TY5h5lDCm1xGs8DbQT/sF2Wg+aTBGsDc
pq0OOA9IcGvHVexuxjdDZcxNe7x0poEgNb8M+ERxv8WnMmScUfJu4vwxLmZjRfPsZUgIwtg15MLw
XHbkNTu272WiJCWdjGZLlvlmZc4H3t3iUIVuv4eAitfCpbjOJasdFgH0Lk8sT/7apbV8DqDHvg2X
F6GGV5XFDII87AlEOZmLzLpmsizsZ9glFOtJJqmQupgdNcbIYdp+TtkTmC/9NuoF5JztMzKTRXHu
GBVvaCcT+6XgMZ7w1iwOv7gurzw91RedxSME9jFkP22+mWDh+fAt+l+W7g4g7++4t2/Kxi7cBHdm
4z/wZTFXkwS0pElbH6aZP36ek0Q3nNfcoOSmvyPDT4prwUKTngpr0rsmFG9qrm9YP5sdYSP6DfP8
dQiWaxgQwAbj/UtaOIWNJkmeHcXwm9ajfDNaEQMs/6zcXubbhQlzgDumKk0Ptm/97g/VA0xv++CX
OwZ9ULXZuKfcZVw3wVFc5vqnaf7YprTPJJux+diWPvZu3jAixXBFpPJqV/ipWGNXkRIhLE0/aQPE
1ZAiM1EozeTKepgs4WzrgRNPl3BbMbzupGa1H4ri05qx7WH9rku+AW7uPwQOBm62AjJ27hTee91q
aUpNnFOBfRCuS8aky4AMxTzxM8qDK81LJwBZ+DYQo1IwOEuKa2s24kD46xFNQx4NpT+orYjxRvFi
qDk4ksb48excIDY99gGbbNE4gFYTATGkGTckntlefP9WsY12sKeObRiqh0UPv7lqneKhAI6QTGcq
Ebd+IfbjjNvYzhuBhXi54GZ7a8vkRyn1ltl09Izz6oJh2ZVkjK0M8Qok97EcZ9Zg4TnHaWBgH+h2
S+XzV5gR2HNGzD4Fxqkanz6uypF5apG+Tr0oWbvDu95Ynt0Cc5E3Dj+gdrgHNV/ry5cWW5EGtIN6
X2MZXNWCc3MhsEi/r7crXzurFRx1069yCMm/htYLG3i7Lfj2b4xheU5GGw9WN2XPrQpebUsFl7TV
D3rF5rYxnnJk1HpTcwcpcGzoMXtVA4YPOIL7alqOoMk/EeVRkw0mqukU4GtYIytF+SQl/CVVUAAA
pTpp+s04zvKhKexHo+9Wz5eYnk0iotw6tkVwV9nmxRYcVYfLlNaPATxxS524UssIOFTA1wQ6PSFk
uCnrBVWTOtQ9ZYaRp53jIEmKgRBcQ4swoAZwI3jE9IbrJQzCEEe7q4I3TorHfPbfcmM4eUF9Swzz
Fi7jhz3gD2Mwtg9SqwQlGhS7vl9d/BUnkICGPSIueCzoKdh4fstDq5KfqqPKNxbNiXz+UTfNM3uX
R9CbxVGUihnZNWicZd9T4qDVghExLc+6hAgylzrm6EyDQr0yNTLL67Fo5X1EV7yJ+Foc+Jbhxahj
Z5vp4TusG0I+XD/U0tD8QSraoM3IkPOEV4V5ndTp2iX0UBUdDSVW19LCtV3KYKO76srPftlKy6zY
gQZonDgjtAhoARt9rgJyybbCrbgS5a/4FGgyJV7magDJ0mVfamj90XvmcwJat1ts52R5DkYoUeUA
F63LMx7hJPyOi/ozrHso6yKRVEJz3k400J4Rn1t1N5nimo5uvZGdQz8nMHHwF1FXxufBqqbt3JlR
zvXM8ItnsB7GGWR6VK2Z88HyTtWAo5Nz0duSq6cJZsfGBTkk5+oil+S1ickh5mHyvCQ0fFo8Ob7F
fpaYw7eVJ9+dr8aDE6ymA2ETlhh5GyfBMsppt6WEnIE+P9CspbrbHZqdMXuUPibLC0wQLuKeBXBu
9EE1u5TX5pLznVXO5/VcLeAWcF35GqQk4qRRdqbuQ1MEwXHAu7fs1ZpJWxPLbfuBIgMtmUjUxmzv
48prt13vEMDxUo5SzBvckXLHYN0KwrT5kEbxwk5nn8sk3wnaVc32FzekzyKPocM0qLk6H5+kB5Fi
8fNzDJCPkGh4UXl8SnwDQTd2+0P47lKIQ6zeuMKBPgme8MFHFIqBy7dx/GBMwOrqRRaHpAQqjY9j
5yn2GGZhb5CVYQeGPZ0PHjzORACf6EjghIV5bArSwsVICkqLo9WEn3abE222OVXM5ejtQsKnEffA
h74Ud9D+2dKylKSw/LJl8VsnICGzJrEPw0VXjbdrRip+PCiCGFo4KhXP6cj9TZjXEsf4Cc4V1R+c
BCfOTrootp3rfOq0VRG5n29Vil8t5bsRi0LAdWZgc8Q7fc9YmBPVZNb7Qlo/su0+e8eLN5Wnw03v
vGhP7grP/ZpqUDWTXhfbqf6gySVt75qO5QhQtrE1fHvcUQgFgt41D4vit2UDCZ8utvaJaPRZgkLG
+lJ+LSn7XoKewbrklHiAwj9+mS77fAhuQ2eN1Jzyg/N4gmgm4pUUEugf1YB1Knpe7nSk4jYvDgXu
MdSLON/00lDsM0ZwmCwmeXPNkbCh/xcO7IirxkF56vjqaaSPIDVHsqX+EEGOSiaP4pSBiBEgivXC
Wn5qFylOtt551PJHGdlzP8Rqy42N1XUpD4uAGUrBOhnqxYEIxJFS6sVEkhApN6sScgJhJJW29l7k
3l/D8tITd8RTRqsIFBY+NMEKn43xzEHH23ravZT4noMMjxjwYhyfuP1a+D7DDCUls61pa5rjLtWz
3HouKbTWQw/sOkdjDAS1PBFrcZalPUyaEZtKHqawiCk17XYzp4YNss6Wthl+ZY0INfGaxcSeE82d
ehh10B56krrHgNs4whppO7eHm6BHdTWrnA2t33aW4dLSFLDAt/YpdvIDPr78bDfqRzOMiluj2y+p
Ry6b22Nvyh+53kRbJ3yrVPy7nkaYDURwvUb94qti4Yk5Vy8NFj7fZK+wUwvOPlymwKueJrs6Bjyn
UR1nHyZSCGCXDai0PurH8n1uvB+Tqt0D3q3jaOBDHwM9bSvHOTZeUJ5pDNxOOmVBpemBxGvFamMi
pLTtr95mvqPJr26DNsCyIK3d5IhjBfgHG1bKYV5q/64d7b8h05X9P8BbX5rtaTDNq7SX8Z4yMi8y
EtTFoMmPIJZJMD7MVcnqEBYHg8gvvvL0hFhlnCpOvzsX8D5IaEftQeiC4+HabnQnkuX4/XOH/pT+
Hsspb4DS4dYq6xub4mNX/lbjGO/LEfkA9u3FNvO/AgR5lGnSPeB7ew6d9EiZ3SVobEpxRxJaARJh
ZvV3KOaRRtuNsMYtG3+arpS7IXyn3YcZN/ROpxrKL8pcwhq6Y0tmKcSgGBWYJEdalv0Rf7ooiPUZ
+GqRKZ6SGBp94sQfWWX+tmxa1feOPR7ytvDAnlPUALYlK7CShClQTSgYlzxRO2ApX3W44Hd9Lgv3
aYSHEOVZCgZHyfR+YOtKDZPt1nlJFL5OY6r0NmuNEF9rc+yqHkmgB8/tJstXz3eyB6l1qMyUB9O2
/sQMLG5u1bfR0Ns7Ai9UPLgc3rkHb21tUWMAtYOaCiJSK+TOiptPVngsmXi29YDC5HKDYBTpLxuc
zh0BmEM8mcCoU1Z4OzM5NDIEDnrCCaqqBlRcO95gWL5XyUcSpHjpAXZtUk1pQO99GF266wyrieJc
jBw8ZZRrMgkzbThsdWDiw7S+BsKbt16FGd8qplV13ME7oqcmmY9tATQoF801H63faiYibKXpjg5A
ifIo92XdfnYBUtzCT6fmqglO5JPax3i3tNW9oqRs3zXBVz34ydYa/Od24C6YOSkFjlBZp7Acj9hc
N+2Yi71Fv+TWba3i1EHgXNJqHywOsEVQs5GQ7XK/Xh0bc3zv5a3lBkKWhiM9kRKq6uO/2KXNTKgd
CXsbpDU/FBzvQRDg3bT6yPVJqJWw20auz3bP3u7A+odk9CrTmJcFFzqa229EyRMDXG9TkczobUJN
chT71rFSLrzajBSrkG0vV5/Se4gP5QOsimhcDkZB1GCoEOiFHjA1h7CmHLoj2lQc5mcGWAtovPYn
K36Secn2yhO/qkRWDPwJ1ZQT3RqdR1O5oobCBIqGCCVfByc91Jpy5yn1DmHF4dLPMSvNgChosPnO
4Q9FZiKeM6s5qTgPd1XApJ1/smCkmjy4M+Z6P8vg7wbilmVpwGeZ/YSYKBENK+7nbbWFoj7vx/5r
7azgDeD1DFzeIdcZyA+AYAtHlMVk7eMd2FXMOAQ9G75A6jQ3luPfUMOZIZW+dZKBcQ6YU3E1VPkd
eCxJ8qQ/xawSaYLFmDhbuw9n7GP0RR4co/wqcJCs6i7LVddykZwYPmAT0Mt0NjNeAFuOf0mGfwSK
WgvTu5NhQ8Lbip+BsH8nawNf4z+F9ZTsPSf/7PMGqpcqtm1duizu8bM3zDOPVPu8uCA9w/hjUQbw
CG6MBCr640hcIEwKzs9LDGB2tnf2TBQsKILINtFN+PbcKbHDenqzZqwB2qQowvPfgNp8mY26GXVy
D28IX39mmlGf20zKrU+DY9Vi1E+or/pUlg8y50zehqQqcqdYgbcn25EOpBfoD5mt1589BgGIAzi+
2aLiCTYZaQB46bqE7bBuS72bbqua7ycdPLzbTXsJ/Cua4NPsSTS1kYaVJPWznUMCDpxACgmGvBW5
EFQtkIKjh11VgC/Z+EH1vZznyntv+fnuq3p+9Qr8All/C/IXJpPM8ORJWw2LD+8GK0C1qfcNtqeo
fRna5LrUpd4FRXwmNxnTgsY4U7cSnbLtKcSweMFtj3b3XAEaDne+gQW2c7y3fjLe4iQ/DM1wbV5L
FQ6nsDGbw+QrJJTmqpvhKYQFyeW8e0RawQ9II0Q35bda25wPMBqj3BEODGuOhLj/iHYy+pQ0ZYEt
F9ZjGGruj6lzpb62KWbrJCrgTVanvMOYlvelkvfWTCjIt35VlKSeapEyDxB/p6lksgEAssNKfZ4J
XrjV+DQsWkQ6S9DKbWo70xynocPzbo4cvxoFHFqXayEwfHq6C7l+2PiPw4HO4Wwi0VlYH6pf2xrR
wVTA95FS6eoCsN4WJDPs8mnpSUyypNGpGa6uMU+DypHGLvHkcuzxtLeJRPPnj895BZEmZuyS2eOm
qaBXmiK5uEN7N6gQsqFkCxhGyhUyH5hqrwg3TQuPi5E0T5So3maFjUwWlGcXjsDmEAfLzglkumOe
DaeH0hzbSkUkEepGj27YVDn+noKVd2Xi36+N6atqyMNAMIHiFhwcv/8I8FhNyLYIeDSzhN2lsUYq
dAAV7OeieQnRTq9+ualCcWts78MRUPPc/G8/mRDvzPIplj05KdbqdiSBX+IOkG66ML4hH2m0xo28
aoNUx1diAy5cTwYJfw7YWgVqRiEUHfUQvNYM+WobwZrJ/DWtUzo1O2PH8PQ9k7yS49wsm6Bt1cYj
RhymwR+/SZiSZETzEZ+xtDMPYL4A+nkeaWpiDubI/URsJPN+wUghPvDGL8+HvhZnKamfSlXm7TCQ
UApDATlzIqAl1mcsiNEGRnimUk7eOd1wCtqh2hbKua8mpmpiyq2LPfBY6vomDAuW+XI3YqvZBEGH
aWY7UG8UlRl3eJvRJaw7ZIDqgCZ/DFbBnBXU5Lcu3sYU+a8SdcauJxLwqn02Byu9SzG9//MbEz28
hp6gwManw2xKfi0FLkLbiz9KOZ85g1YQxT7GiW0xxwZkpjzKcooZagREyLGxaxI0wm23VeN/uOX4
rUFm4/7ZD7Hw79adFIWdacBkzHQ9e7/nOL20CSLaor7aQT3MIZl+b55ubsDFOumXr9lw8Cyx1Uxa
fTdZVR/mjuF/d+Q6M+0Y6ioa8CBKuG7zsGaaBvwTmNcIYpTEH4xVnwwRHSbjD2IS9COcEplIkOIt
CWi9BJblZnfj2DHPCGnbTeqGs1NbHyZ6XjZZJ296fWpUmLzlEp0zXwZQn8XCyFd6fOnwGaou4J3m
DtkJ/VNjy0PzqN+ZlNdXV7bOzmQe71vUl5jSJyPhfM5wV4gZ4a6qOkp+V0x8O9dYwOo6ZAnh4rPM
+Ytr5zTHKIRciLeXEJRCVLDJU9gxBnvXMk/IgS0Da47IMfdyXJznPp6yY1aA9PFMirsp5t5Wioyi
u+h9EC4+GtrSHqf+w6VC5hCWcxklXJAKk+1+1jo4UTx1tAvmbFpO5P/NhT5UHmKzVz+9x9RcV0G9
rY2FhblcCQoKGSrwG2JwmEUXj3VAeDhCkGCryMqLGQYUk8Vg8MK9BaKQhincKcj7AKOmnhi/3b1T
b/FUFM9Jp7JjISkHb6vgi1YhCutr66NLRnkIrHunkM2F2tOsUv1t8hhEDMODge4QWbBWGFH1n1Zu
pVGBrYWmadL16U/mmT+N79LPYWKi477Rk1jzRPhu1CeoAPnGsfRwbHz1SvFMc9dKDAsk9Ql7+by3
OIph5DQ0jhvcAPgPjKT5gJzQAf8AuZBgKtxV+draF2AsJ0R26fi+62Cd8mX3C9nEA2fpa5MDTwJu
cKCE/bbQFkkMlzJbUTunkQndDpzPF9RssOl0AHqujoIxeMxEupfpGJE78tiZ7Zt2X8CLfy7UxjLP
zMn5JkCF3HiKrNk5ksQXm9HBze4Xez9RP3mZ/rKSM23ZW9VOnzyvABYc/SpRYdEaqFoLUx0xQ+aK
fMlEf0c6/5iVNuWT+pvUJNUxBlj1HHC/hc0OCSW/jm347eXIQnX4Y01hHFWuUeN44PRsoL2KBkUQ
+OSfIeRS6041UnZUh5mzyxeeM3bSaEiKe2vwfPqYjNd0th+1C44i0Q+M1NuTfNKmb2B9tE2IEI8D
CQEt2ndOM/lHIB+1D0fW+RBWDAQKuZmoGdgdRuJTZ2Q7F/mNEfvY435d27c1QKrhOEGajwym8jxL
5WXirFHF9i72go81kF25+dFlJ5o78ZwbmJOFBGkaqqciJMOd8a1aDChpdku1lN4DB/wsNJAvzAlH
DygAO91wUOOf1urugiEH8oYvOBPjuMMP8MqT/lgajr01SvrFw1K9ulZ6b7fje6vNs0xiVneGsLS0
WpFVJ+YmHeyPzokf7ZhVfTbVA71D9wXNCzLon7hWPmV9nbI/cwTu6uUVAxjupjGFyDQ3zoZl59QX
CGbhhwE1Kgenz67/2i8jQqNBiptn1c0C1mmOKv1Ez3ot7o10eki7gon2GkmyDXvHXjxv+nA+e3in
Lb46xEop7oj3PvoCh1QeqmtheD+JRadSkWYnndXXao4PMk2f14lNbHfnxEA+NYmqofRO39X0Mgiu
qRrWZWRDQ9r08fKo/P6lUzgOZMh5LdHWN7WNIGh47tPRAgc6WF/KyR+fDJKuV1+Fb7QdDqNgsp7V
rDJQ4oLyoOAlNza3SMwPG7Oi+qPqqUug2KToKWhP/aEE7GSAG4qPYxO/koHzCWwzvq7drz5ht186
FBO00203d3rjhfo748sTLg80xk6kX1otsb0MSPhRqkABzLMdRkXp8E74JCKV8RMs8A0qIARFOxqY
iP64HtULdqXu/Cb8Qp+5OBMlGsQIh4khISjDesCKXDP86oer67Bl1c2dnU5bK8NonQQfgsLXgLax
bhZRt+DSsw1IAYOxehDAAZts48pVFLO21ieLcXkMRPWYqeGV3DNdQX1kLN1rasgnJ2YJWJOo/Q9H
SXMzZqV1XBAdqF/nxN+yjiejyX44G3eZAUPQId88YNjhzFs9Lt0SXpuqDa95aohr2G7tZMq2IOte
i1D8KdtBb6WiDSyeIzwvQs7xUZZPfmc9+CtaHycBXiehnWs6iOTqO+dA9NYRHM4H2gAFk2BUioIN
1LREtyfx/J5VyQmzzV0uyUH3ZA65ZbuAp7B+Va4u71vfq/ZjO12F8F+mXt/agLlragu00fVDkmMB
8JJuW8/Djue+POIURE9xMSR3M5dUwaiBnPS2psBSCNBj1J+AATAuTlVdxdic3Kx4z7EkbKwhdQ54
Cb9tw3jufPOLMrmOr7391RWFfcjnNObc0VAByGdpmu5fuKUIoonbRZVRsZxbDJlgAHYPPUC4TXHn
+waxejrIw3BPKBgMTuA+qKR3ibkLdZfJLDkqzoGsYugEBvcOP7OGL2M2/xgBmMU5p+0NZ1VNT1pG
3Ld8CsL8Iayz7JqDOkUIowidRb2x7He8JHBC487d+eJSlZneO5ncpkMw7xtYQu+JmRwQB+ffGcAH
mrlo0OPfi01adyjM5Aci6YcYCrvi+seGNYftvUnhtmxAOwo7/IBHfpG9/+ZT3ABvTXGY1c3JKbvg
EmsylwYx5EdMB18ZVwA/45ZiLDebFo3IGj1nV2T6HUQFu3VmJ7vG779aJbqTrgi1OMa5NclHU8Uh
kwFKSxC+BbX8komoMY08xT6lj4kFy1m1RIiH8qXo0z+L0X1yraJueWh/t+HyPlLnO7RLcQiU/RBf
auhjVRM8OIKSwcRkQJevSP18rWenWDHbO275CZDlMsWMhxqEj6SiB0kjiYf1BSFWYscYXkkWQcXM
VqtoL9/7EhhBkRbU9WhGP91TVqiXeH2qqn4/avui2oYZW95Qusd0J+ninyklvprSZdkkaOB+9yVd
/E3tyBOb6KfUXfis8/aUls9OcwBs+3eawy9nkaBc+zzZuFQfzGLaK+B63ACOUL6Y0Zn+L4b2tGUf
0qwHeCDzi0lyFBp2kByTwfxjIqB3U/ACHCpS1oQpNis4OMjbVMwTARwmH2RTF+UguCKgxOkjq9at
doeXwqyuYWlDNy0dYjqa+1tNRICtCFVtfEJcAAuvDm1bJKzO9msAHAjU4Y/Hitp3xiuYIT4XdZbK
gxg/0AkWL4dSuDcz915yFztwkNCLbQ0sXAEPXjXhL7Ks6SiDbz1M3N3SmW0/azcUvtxyPTw4lolA
jBTCpcMpaDJT9aVfkgOoUnG0s+a+zOmyja+52a/7Q30fWqxfiuKreFMr42/euDdhM3RPDoLj7cxR
1Jd4lGT+d5T+f7J3HsuRA+2VfRftoYBJuIU2ZVC+WEXb5AbRZDfhXQIJ90Z6Dr2YDvj/ExotFKHZ
z6aCpptkOeRn7j33DMel2XoiIgKIzRtKvc0MQFV6epDCbVnzSlg1UYTwh6GdLt4gvN4gYK1FEwsU
sd0ODNLBiDvAsuANjPpOim8I3o7UnzDdoMdMnAUXP+lyW/fFB+HHZxETKEhW83kci2fSHTiIIZB3
ut2vWs86gxIo8HRg2Wau5XhrDQr+dqkXXT/a9tJ5CJcHw7cXDxJM+bAaDn0tH5zBPaYEseURoI8q
4RMNAmJeP6ZV/zYxGdwhpxks7dIYtfVUCQedbHNXGyPi1AeXEC7kLNN8d5CKpnj01yVbrBzXJbiQ
m5Y/e7Z2sz1WYhSatgvIac5I6W1mct59nqKVFYOjL6L2t9Dmx2RwqYM8f29nzHVbJS7CJ6yD/A6E
kH28l6C32KO/94C5VIqsDewBPwaGXO2eS2jaWiNuVlzd46b+jpR20UV6lQ6Mm3ReJn/Dllkf8UTx
/GEIOygTyB+R+PB5MQ/MdUn72aI4KkCLcqDLfU6RoNeaS96S/O6NIuj8s4y5OFWxue0p6kQlGMlD
MPbTr0ZSDFdWcqeV/EOlaTFKb/aRMe7ZAZ6gliDdGmfjI63Jb6y6rTGi2k/GAMSVt4F3CNK54ocS
QVuxNmiz8iX2AXnpxkOlZ9dMt0/5O4uYRyJzr/WUHoY2PDF4fdOUevA8RKcWredKtejThvEp5CVb
D9Q6ywZZ8no1tOmUs5HZVHTjta/DjDbB/HL1NvFHOQWdPJ6842wTl42mPzDCxNhV1oK04GgYm/qQ
AvVULPxXMF+ulUFX5w9o76qQlQEJOS2D/HjtMHyB5Yggp9u1nnyzAT2lBk9fjaJxrYzsbLQOuoDx
rfGGz3kAb8VUgJ9iNxfXkfY5BOyOsITAbdS+qCoVozxwmfpKG80Hz07uHW9RkZIEl44PqgaTz9Qf
3RV7OetDReZh8q2PHtFJP0fwtAuHEq4CwN8xUqkJmkQqUl+8suICZ9UTNS+lHWJPuxkfR/lCz/HM
OurWhei9LX/YpmF/LMOWJUFn463Mj6LMcO/l/a0pxgBz8InBJJt/tjsmyvQE5qYyvY02QHXzI1ts
sGygxtCeMFPtzDxZz7W62WXVrUmxPSOB/d3mNrKTZKN6ncjfyvpEQXLEP7atY/HIeJkEXjnu6oFS
3IptE0KNdjTblnSTjhEdfTDXASrY3mVg3DL7bnvrpJs8Oyrezuzt19lUL+HJLJruC/VwnptP1C3P
Wpb9JoASljVaMShTcmPHyB6kDdPEso6uz0BiaFBQZOGHW7B+I8YZCl3/kPkaUjuu1QiZ76TWHVsy
N9ECj4Er7Be9YKBbpGvOzyW3fjh06hMWeLBckrU+vHamOM4JsWnbcqrfnCb+avIMubfGe8VqIi5w
nHxFPX0YrPyQnFdr1GYG27nyCpz7XWMj3mc0bCQDrVhdPfju/MbxcG4aoEkpLeUK3gok3b2j598D
TaVRzS9lO2HjBMo/5yTi1TNK19A+JWXynorO4shQD33BzlX3980ETWSeT0nxmfvJNXW676b0Phn6
gs8nrAVKpGwRBtQh3LBBGi+turPMZbZDJmFkLi8rHs6yKGgFmPs1nQ6fzzmLaRM5/W/ZzD9HV+j6
zIanpzbUbn3E9DL2k28929jo3JGCV1Rn7vTXCqEmxbG7rU1/j50idxqwJsN8RJWQ8fYCY+Mlv105
Xm3NuhSN9yl7r1mBpHTpWm2d2BIF1HRmj4CB9jhEaj+ypAu4wPGEZThaRz36TSEFEe9Rjbh5FDPH
rEqnlaEhjN5WKKyrmNFNrj68Fq51H0DNov8t9aB3eeQs5XyEmvEWOhq/6zlMZnoS7UmLGZgOobka
kCHJJVZRg2FpIn5jTy3jgCLHG0Ky3qkejFB/wowXKYXkNwtkOeTb2AlpWvrYR3CovkmGiw4oLI6Z
5N5MVqZvCfnllT5X/VdZqZ3DePLmavJbF+7JMM1xgznDpVMT7ISj+YWn6jC1v8OxBeff4OUF0mLW
g6LL5mZR1gHMsteS9mEzsfXaassA1h9xMXoc4+lruVRwrQP8XDdIa+lEDCrc+u5q7bc2+G+TFUaH
zPHwu8bEl0OzIYHBK68qtO6gXNBQoqUsQ2MhsbEI7QnYWQ2gdAI9I1FgpgL1VPgy94wGMmBaog86
Qyc+CyrkKbEcNLDMExgReg/GMNVBwg7aUPeiD0kyTM0zeuY/rJJ/zeAh15P5xkaWLTyFptf2pE2P
+zSZBYUCyi24PvVFWnSleRRnTOaJzBCTAi8ZZxYmBnhMilnQWg9d+EYDf/bStYiU3jPRIuDdlNrH
n5vSbfE5QImuy2/ABmC5yRXzoh3URiRLJOFwbpQ3nSZ5V4QlMbETNm7PSLah7vbHnxup6meH8kAb
GVd7dvsNHZSUQUO/iUG88LPZx3XBz29T5lXPJOs2H5NyFtbVSTPFuB8HbTfJxX4ez9qKDdcOxbhH
wRVe2qqJUU9rH9qQvZlkXsNeJQWaMoQ2dNamfZOi+ebH4SCL2c+5OgMgrf62JvQ4Rl8/x6VV7Bf1
UJySQFRyAYZzYfIntHWxDS280h3+8rZotVOWOhCZ9Fs2T9rajwaWYZ33WFFM7mOjuoxV6/L0t2SM
J/NnkYOQ6PqgyqCIuY7dsqDQxdaT3D1qsJtFyM5BaYRyNBFXcTK8USun5Sbr28cyrsTORcfWs/lB
sV3l7GmighJoQtoyivwE0syGI4R8mWxn1i9SHAZ7REjWtJt4ru4D3zBHQpET9PpeXh3cxEA5pLFo
dnojOXk4bWDmsYuFM7Aee9N5MhJEMuPcbLvlLuiCpZ9scLRVTvjkxgCeEjaIulZ6EGZUgmJ36g92
X2C6c9Su6rpDx4JsF8foeGIYZhFcujWlUtHI6BDq2UPnSR9zUX1UzHSVlQa+37JGcbAdwQcjNx4C
JslNaKzcb6pHly2FUPopT9zmyjfRsPjMIay8NV6xur8VbvHChDcBOji4O9k1JD3jGE8q/WrM1q53
1V+abVw0ZvmESv5vqzFWxoS9J8GnYpbKq3yQTr+hBO04Y4uFuA0RPWRp15Ts6dwlKaJ/HOuuvchC
kI7IuMrO4Z9J4O5M0v2NOaIIdEJXPvkijjZsY8pnvGF7UqL7VZUi8iRvfNkbw9uGXFcnxfhc2had
UiXWimZ+y7Tp0jHRxtrZRQCgGurFFvat20X8Rv9IVYwMgUePDdZw9rol6zSd0UJ6NnmgHpJiYmN0
9KJtX3/odbTLE7s+6q3TXgyZc+hbNFMxQ21NomvuGwZTyvKzrW8y4Nf03YD+ZC+s5ob98Ttit8Cf
rYiZzl1QiSNGBURbpC8pG/CsY7Ej0h5iWE7rhuN9lXK9CZoSMVe6cFsQ2SInstFrQs50atwM1bfH
3g9K5qCONt1yV01khTgoi9j8OMMDWg3ewxjuc6e6w1U/IKlHXyOsfT4vlX82/0IB92jNYp8jK96k
Gq6wpAP1bWXdJkm5xnKKaEc/aUE82PVLlVw76H/rgUd5HY/lvk2QlFcYCOemS1YqHZYNJvp3b0jY
QMvxHBZcyFEYxtt0EAibatjRqjMxqjrJkS6Ni4HL5TpdHj6WTggdxzJwi5Z5JjbRgNy3/aj6X0xh
UWpzDqVjqy4SmBctkMaRwriVcc9vKXYkbyN8Nwx1YKNrXsHaEH5ewqgc+9fYynrenChX5vpO/F9D
R/io9SQaN1zGpObyy63W2Nim84vhUII8N7pZmfsrnXtWTQUHaGLIBTKPMZXkAgb5hrH1JhqDZCL+
VhlhCZAre3S7+TQVHat5bfkCvK7a41gCwNltuP4x8hE4xiojP4MCf0+X07UnO2rVZTasS7YDgRE7
dyISqq1F6khiIszz8wIY/yjJ4pHdq6kzCpBW8xF98JouGJ3r0AGT7jR5wlql7m+j4gnUZOWs0kmj
Q2RqNIXlpUaseLXQBTNSrpHIYrpSSfqS+0EzQ/QbmDutq3IhbtYthxTikDC5xYUuA6FbZEA3PGhu
RM5KJyKHDQkTNN7nYAmKYlXPhDqmmrdvan96SI2G94SbeLuIMQFY5p1Gz68vqbGa76SbSVC5QMy9
5EPE5CZOdiPSpZWaxQkNHO1ThLGyr7ddWlRHjHI3Hx0JzVsEPVUT2IVn7lrBHyFGzKytmR+XXetk
F8N+cNEpaAcG9U9VOLw0DWe+MSXXtm73nqEbW03D4WXXO/h42QaLMJSOihdU2fPK0zMIcEqXRsCl
709X79K0fi+EzsAs9faEB+AJ4Pm3/Bz5nO8Mu6FsXxrbugnJrzFJhheLjQ8vm6i4trqcWOmAczNr
/ZfZ7OzHaEAx5fHOmYdNR7twHif3OU9yRtDxsVgGlEMdsddi8UXPtAe/gpNKx7xBxNLBpPjaDKj6
giwptV9d7z8I1Ldpikyqj+rdSIqcbfXHqb7EBXbgMMyyrfPlufA+RmWuyc/hYIgD0nCx5cAU3dXZ
EhY0kiflH2CSgG4stHvUYp5qlH9vRvQgGErY67XyYSi14WpWOvZ3pNuw4zekAuI1iWlhmvlaxLO9
cXuA8UPYXfRBh2eP1IHxx9/Qy57o9BrXZGeUs6QysqOLpPKGt/SpUiHyemc/yT7aaKbKWXGhA01a
uafpg42p7EWqj5LYmqI26AjuOOvqbjidOuW283cc6sX28Itwn4bL4PSuOiwjKdWpaRGa4JHx2h8X
z2tgYc7FeoSS2i+065hNDxnnEusEL90tl1jY14U8pR047Aol48SEdtSSPw2176Zv0DT50ZRfBhNP
MGO7jUGr7TdM9xooL9ukFoSJT+5uMFjIlhnrYBBnR+n32sHxLoMV48IRzKNYJBLkanbODpvJEW41
BJDYjFbaRBbJUGnM2pt+72rgx7MMj4mGXoNdc3ik9KNRlYl+JqboGMsB8qvqtw457J8KMelqgmX/
3Jpk9pbDbhzcHy3ym2yslrW2OClTXqTxmCIau8l0FneXZYUyJ/aplvGc00v7hs02y/AZsicj75GU
mXutaX/GJkf0rffJDgP/d8tQbuM2mjoMLA7kiMRLl/eiCz/CvvJgMiZPIlE1UwoLJM6UI0UbeeFb
/PVFFpu3Krsye7dJy9TaWzcBGa39Prv7yo22bsVfPWUpMmWuJ21YLUhhg5IasNjFEgi/tInw60EJ
70CWtHXoLImIokG/U7huuzc15Z9nli0gndMZVmaqrxIz0/lIAxzZ1uUhdz4mF9wqsgN6h+7ZZpBx
6YyGcBH8Q6+hVTDXwB+2buYRZ2vTa3tzjpGhzc8RwX8uJRoKF/a/tYs7qaiwOqH9bU31EbGPmUxP
HOac9KlBq578iuqrbwdzazAv2RDJzJpMYp3/XYnIOs6iX3We+awKD1my++F7IK7jLoaf6JL/5KXh
eK4UalZ/bl58KFBD4VYPI7PmVYzI5gC9Joti9zjpWHwqq7fAhwN38a0H5ILoKOml0GdHmIuF7O4/
N7yloERYmO70ZqAVVdldyvLIJfwS+5Z1IFaOfLXi/ogHs76btM+3NLu3yWsYduFNh63ziH3r5kwZ
LpJJJ/kFLWjlz+6trlv/lvgMSkTnPUWJ4z3FEfLIygPTo0s9IPJLXCJgibiN0n1rEwceauGOxHf9
yWm74TaTYg+/r9lGxcBEmvnCOsKrtEX5x2HG6m2s3X4PugYXgMX9sZwvBfiuZYAQ6/ER8tbGcXov
qNLlSyIir4TFBTwBkZKZNHQ36D+9kcGlsqPsHWzctS3tes0wjIAhLg2D5Z2dFIAoLrth50HYWJmO
/h56Tc37sUEBn1nnnzhkG9crmU9hEFdfqRm99pFAhGigKQY63NiRE7gNqd7U6WRyJ4yvprIEms7U
b1uM0DmiEVBUGUEHFijQz8WvcMF1ZGW9ymurOZrYZpXQWNrOubVN1MVxXbUxpVo8yIU4UcZSj8uT
ICF445SKpGakpRpvYMvtvizSFYdObbkYkValUxiXKt3FEYYWcCaMt5I8voK/IJZmKvfIsMBvNMUr
QSLmwSzEIwyRS1kiVfma1bTPUWJcdWUdvZBMwT4sZzw4TkGU6NxdpGrGNU6ljOVTufHd6LkMGQrA
SAvMjDSVTPDDRxzXmGfkpq2x6wp6G2fyS8AX7q9lkXPtaqYDehHpgW+4W91Ir+nol1tcPJJYiIyX
mQHBKlv0E476G40tTzUGSXyH6PuEofogqmlpCM94zimOv1PMVM04W589mkbpwkfvmsJ8jW1gEEM9
HvFvOFNqAgb59OcsP/B7qG45LEJvsB5qrC+b1lDuFRD037ZilERM/R9Zdpi3NJoSvegvzvy78S8Q
VEXgUi+hoTV4dpuYHoyGnExgQij3BHluB6cyd4UV7QsbkkXV0y1i7B+PM6rWY5zLRWTOItdL0o7R
rseZr6NEpfrnWjGxzWV//FiQch385ADWZhIGRSwvQ6TZe6dyl/rcZ4ks9A07Hpyy9nNYlC69FOng
dcFUwalJakmYeG+qKH3jhY0O0Ji5OBUSUw5hmqLGjeqhm98uPzTgTjzPXqKeS7dRG82lakvMRG41
y/d2c2ttvXGctsL+082D4DqOBNI15j/CQQVuzvIz0jiFMzidcOhDd5sDA7Nq7QpUOn6fzAolQWi1
mAnE1phLhaAp6vYMjp59o5WPWIIClKoqMJaRmxoJui59Z20lVRa0pnB/TdLc+gOsgzGS6Cuqd69C
KOcw5UpBSd/aZoQIZn9NKN9B7yEgFInVPPhxuHVLw/xrauETMy4EQ8xqLhWEZBZ/2Fu6hlIo7cUT
x08aFGm9HmgstxWCltDWkiOupoNMvffQ9jsGnPVNr5z0xrdZosWst7C85g4v4hh6USB63IAEoJEv
wPrG0HUTOTB+MCb6wxY8fEtFU73WBgY6bJ5bPeadX8dDYFJ44DPxr6LQ0z2Zd/YepdcJBI5x1Jab
3HuzExJNc4flUxeO5Sm09Jc5oRVTbchq0hyB6Ke/0mHEzOk17MVpZS0qWNZeA4BPBAWcDfh9ktar
N/qoyRsFFlAZXW+IOwOg/FJIW7+afpLte4chuVPV0X2q4m/JlgSLkIcuBqpBVvmEqnBB2oS+zVpc
DfEWhTceVPTnRLrVlsuZ45nzCafvvJ+T9BAlihbIH5jAI4JO7hHgkW2RucnRSBGssVacQ3mdQljI
Xjs/EkYaaUTzmRpy39LGn1w8dnb61865734z1le5uICc6r1khXmLLALv2sp5q8h/OrCeoCeLh01c
xDupFN7q6ow2pz/KzppXjeEaG4LBGby3+mPrplxX/ORuAclZ0dOaezYoI/YhX1FLFZWcrmY2Vttk
HHij1j57trDEa1SZ1rqkalyFk1LextdDKntr2cKigi8NzLL+KK6zFDOsZkQvUJvYH3MEcdy0Hxyb
BYx7JV88s8bA4YwAgxF+FanWrrtJbyGfc0B7OjteWem8E5P+KfEZA6emln51oOA1+9ba2vTHQ5jU
sX58gkOwj5ARb+JWNy5++YhBqwrqeb5xlp2ROZAuJcAC5fEBkGy9tc0SAUkMPWKoMiAj9aMRaYKx
UUjAzih/uRGUCNcfKIXS6cKe/E0v1K5PoPm4kLFYjX2hK/VPZp2RvlGRAzy7ByPESj3ExYRfnHVQ
MhN83OFUNZQ/bapeA25gc11ryelCzlx0eX4Ejfg5ASzciSzBTdRjYNATeZSDuBm5+luMZFpZAspc
PbfrIlubod1heCbYEULzF71vDnCCR3ksrqRyeNvI05gf9AiSWBYhAXCscG9x4KZukmxdrKZbi+BK
/lkCycGlTZrBkRtZcaarOnUT74IBEoCnmIzKtLKO2K4iCxGtE8pPggTl2jIddDTun7GYKUPiDe42
/e6FL13kEk1BQhgXgerYprp5p91kk3MonG+p4ovIGGUmTA+RMW3pczexFZ6ZVOGMwJG0ykjhu8N/
qDbSn7HIp90ztDSxGunqNfnj/xEMwaNhDXs+xG+PACbsqHUiroDo9enOGvOByeutL5JbI4ru3oj+
JaqK+SBoyhBsou7VHMTqtbY1OzZJOSRFleyhApxRCgRUuM1aDTrpataIlhVxGKaWSz1gsghjod0s
ulNcApGZmY8AWsxHBgOfs8BuHbXmrgLeuzZIqwtiOZ8xKtOUMEs7WLqTMQVB1RJ13rVEBf1cmBbR
PohwEcAz6A1xJdtVtIPGjJ2njp6mTD9aadkFeWVdewpN2P8eZA6k9t7cbHK9+CCA1thb83YwGacR
6eLSVH/Qduto37VXLRzujdfc3YXxRNW0T7rs1A2c8y16o0D4rBFmI9rhGTkmZmXiWF6o6PoCj+RK
LdisV5WKdqxkP4uID4ZYPRlqerU6RNLC7jzGDMWdk8LYAP5Igyiz34fCAJEv65fJGj6diABlEOPZ
umzp4pGFisLrdzY9pzHkz5qeApYysPhpAkiogeDSZn9Z2Fijkr6A0F8jTEIgvOu1uSctmam5jKcU
Gd8EDSGyz3r5QD5KfgBeBjCGwc4udwgGqZGvqHyJftN5LOyQeLB0kPm+0ss1bzzvWjPw9OooCZpM
/s0dwZXQHuodaS5w78zklqZ/50Q1W5R5BDS3vEXoqLgR6s1wnGHbSv1FVWTo+aY2BWYub/VcvcB3
mYLJTO8WkG0Cy5Dbjw2jiogwAEbe8APChY3EZCywwOVsYdqdmST+nrQLAMvypKmIigPzhTUVZ8fC
JDtHzqEJjS9TaATh/VY2hFSyocfHmDdhWFjJVvEHJ+F3VCPJDDEwJrLGw9R+9QaySETA2Z5Qa6LW
YvLCUXHtQG5hd6iI2oi+cjl7BHOKLXzN7GHiVCEUNAQnMU9X36oi1pYPyk3MIImKV71jNcBl1UV2
A10rQelJSMYYaItS2EAPK+ZyRyKVu4aFx5o4swBXSUhCJSl5Y1+yLiLri1l0+gczAi+YbufYZvY2
WEyoIwU0wJ7VsyvblisUNlJrrJms2gzjHVU+WnF6HibXvnSVsXPtnvBo5CoWKR0rKa2zr+f9LjSx
rdf11xJtJLrR2DDT/wMx7AEJ9EhqRiO3XaEF41BFhwY3upB+iKOSYbvHmJXylZopN7pHs+tokpP6
lBd9s7bKW9shQnStET98CxEnCs1g0NIgLTAACTVyA3dkca4Qz4CtcHRobXpv2EhIQGzAypdRRduJ
if7aRa+mmQjGkHjvOwkGzScr2ubJaSjjUpfDIXXVknqb8wuzxz5Gdzvr9cPSQlEQrR0N5oPtRI8l
piX4acljW6JKHsffCNQ0vC+Aw1SCMMHxaMh0aRMla+hPKimCXhTHM9lHTzDI4EZ47qugu0aBTe1P
WnFesY1YKu7SApXnDPNhsPF4s3TfTI0MueAWmxHunumN3092NdxVSqpDGGX7svSo4kOm3sjS1yW+
tK7DrTM7uDwJT15HIZZCqccfvYGGC+ZhQCHD2GxiEswwkbFYlosgLsYHQSxhVkXNOhNmsvHj5FdX
IHJPGXIrE303EDSqKjGj+8SRpkc8XGi62YHr/tbOStxxarpaGB6XWsGMa3gbF1XJCvNa8TQ06E5B
5OQreLjsBhw416usiD5zxWs+zbC1mQia2IjtZuR4TMXm2yywh2Ht2xpe/SuyC2OVDCXmyfDelfWB
IWW6Hzv9XE0ZkpyJuCcWbFu90gsk4qj52AmwnbbtIJpgHzPRWo4ALKYQBMBbx8uuSexU5f6yBfEj
Ay/IDajab73w/f1sZFu870ivXAZkdoEWIZeE8Q51qm9huB2gzizgeq75seK8NNxq546My8o09QNe
aCv8nAh/65iY55weiYTYdaN1TWAsFpM55TeGdAJtWi4+puIjXaLNe2E8+mb5jgETJ/4CB02a/qYj
3151SFFXWsY/cmYcfuxGmRxowIVRo23IqoDUNrJElcyMlUX5OuVHU77XBF7DQDEDicOIiMlnA3xd
Cxmsd3HFUiYZG4T/6iFybW1RPK77xz5nwAkuAQfXEihVNRIpFCk7PVE+UKTpFumAVm1DirPWxA5F
dHpP09QmJWxRJKESZLGOfxdb8ZkwQBvu9jzvDJutBevdbTOKZ5sp9NrQgfqmY/6rqcWrMGPcxTPY
oJxJwbDYSoA3T2Ht0us5f1B3D7sELhQXLuy2dekBJ7FQE5sepmN3MlGmjlI/shPiGmrHl2ZEcskx
sRHEbaCJj/QTBgPZ6M0hrspho5fNS1ELei0Elm5svYBE49U5kYoOCRxZ5jpPLaRdbkwiQoIuFpZM
48xLZa68o8qsbwCpBIrUwDEmlOiO4IWwWOz7bCDz3ZEz2hwoTtGnkOAO4tn/ojMJA70pX3PORlYF
LS0Z0TXsMpCjIohWqAfGxzke0hNNHTdu9GvgOkte81dOJtShi0oK6Kh4sDBRrtsToehoUpZ1iIGR
lnWQ/z4PvX35uTF6O6jtUdvLPj9VMw79PIRSNg0O46UWJwjfZpf1sJynKyqx3WIHzhJ5GXNSs9Ff
7ZqEN+kUNYGKjKdY06jIiDwX3p3DLtmVY3axu2Zva6gr9BB0oylpSWf3T+NlBz9nrlGy2gcuPTzP
TMeZzaijj+CaWQPvzyWNgdF1fxwNVZzaPN/ZM4g6e85QD3TuwR2Ff5jRpetNhN1txHcezsygZOYX
W9Zz0K1C2vMp7qktyq+xZGJVclVMG+cbR90XCdhbadMmGVPzwL0nKSjWINX459yJnU3piTSopmgf
N+m3YiXMM8Vr2qelQi32Se4GRbYFMFV6IbC4MkYk0H812NN2VbKhlG2OYJL+2q7tP7V5oIBpjmEY
0XflbWA4igVTpSHUnMJn/vGyhYzjw+y7byDV/COKOfBrfXZrrLoLuv5ctxW4gnJCp9abj302HzOs
SnB2MWOKIkj3GCSn44yL2RFDcozNj2IecsYcVb7tfXRq5TDezTjEYK7ckJEKOT+iqngo21lso2Qq
UHjXYCySkBSz5YZizj412kQFaGFXH3p4Sz/fqIkZaCMSsOOP0purcGsxazxi7qit/c+HBE3LfTTb
AVIC/k5b/1C206LOiI3Tz409zP/8CP/JPz+SKQNukrVKfUeGE4tAnBEsaozObU/zciPqqT39fKrn
7USaz/L5z3fC1NZWCOOSDcQr41gVuXnsRqbkOFr58OeLXKfMI9kS096XDKlNUsR+bkCZsD520sJk
Vcs2eZF0B75ufk0FNn2sV6jBhsvPzTgiu0QUwOeWOjTR4J2tshhRJk7svQz9rGTGafZzUws+mvxd
WWXy2KFrubCtorvBartpW2hv//VjZTH/AtNc7O3lh/3X1031WhE3f2djIK3ukUsA6bR9BOzWpMUW
2hSfbasYXukQXusa3liGYWbELPPQj9lcHO0siy9mE51cX9PwGdrehz6O586NaDZMVB1gMKK/2DSA
8PYx11ctbTfgMt0H7iFBt5MBZipv4nOvHjCuZSApSRvOhT4/mCUuL4DL9jvBdyd4rtZfJ2Pl1BbT
O/KIGOf2rB4yA7l+BAQWY4KIT6Wnt4ckjZNTZLb//Ojna9HytZ+PEGTd2srGJoyy8xXeSVDZ3BPR
Fs0Ggpd27B3U2sydrJefTy04tWxITPPFLnGq/Hz351PVdc5hyO8zOdzbSvTiNqZCbMkX5L5QeQZ1
b0/HiPzZtdkKHk0yuQKDB/aWcpFXY4TXyyp/KWvKHgzLo6W2Y7yw7rgOPd1/k776Tss8+9PZ+vbE
CILHHMzJnasRRBkNAUuFvqw2DHnwBhwundKeq8Rud3bOaDzyPetE77H29QwiSeM0NLjGI/Qf46bJ
1rj94yNQh9Jp5EaaYUty6yQew2ScTmNHgsLy2TzjqKVscXCNeK+GLaqrDEPt2Wgq3jap8I5e3Og7
u7Eh3eA4ukjOriiU3e3nxsLoDcjbaY8zkcpgSwp8V37xnHvd79JqE/45n1EYRFvR23oAco1Qtbl+
9qcROJqlyWuTFc3TbNsXmZnZu+YZ1BC+8TpkBDgkWBveu4VbRH36ZtNFH5kceJsJ0va7n1YvGeqa
x6SbzQt0qBwt7ODO4cfQR3sKdpNOSQsDb86gNUT9J3sS6L/W6NEqD/rOmkyXdyfINrAF3abFIf4r
0Xi6OxTd1QRPd5rZbXi2jAJT6zLEbFPCCou+M5920cgooiicZkeYrHuJ8Xl6tU2Ero5nOeFcz0A5
B0NV+lcLhjWSi0zsOH3nhJ/9yP3BfDBtWuE2+/8P8f/fQfx9wPf/c6bPTiXlf/y7tkra9rf6byj/
5f/9A+WvGda/AiKzDcKzTN1xPZcMhn9k+WiGQ2QP4YGeZxOqRVtNYs//CfMB9O/pLsFWwrWRsTj8
wLZSXfxv/2Lo/4oFRJAPZNjUOqQ6/L/A/AW/4/+KiMDq4MBgcSxXN/gbbRrn/x4RgczLDwkFfHA7
Pxji9A9Zr9ODRAI3V+afHonIikV9ePRQ3k7mNXSy5pwryEAtXRIwNZEEfcPkWYG9RRYSvXeG2+yE
Ql1vAje/gHQ5sip1tk6mPBIQOyaUo0xPTuVZgSpAGSV9hQEdT/leIHr+T8rOa7luZMu2v3J/AOdm
AkiYGx3nYXvHTW+kFwTl4G3Cf30PsE50l3SqVX1fFKJIitzYQObKteYc85aR/GbuR3HkIAEgPcRU
wWAtn7bC6ORd3b3TCelvXeKjFW63taXGRe1W5Mc/vZN/kVejfo6r+bguNiE2Jo0Rx5aMnn++Lqg8
C8PX0a32umSHZYneL2nxG9noL4DD9qZJoR72GzqF5cGLq/uemZ3lkUmZmDDkca3M2Kw8uSsLJ98O
/iQ3Fi6Qo+2hT6/m7qIq8a0iefRCTtA78NBqFbho0lmtzlBmceoHfXKJbZ7qaAafmu+byePQMeEM
VxFWUnDjh9QtCOi26hFA1RcHyVzsQMDMecfXczdgw4yhIcamJinStsSus4dd5enq1g8iGkl+f2m0
QA0Z4ZBy/e8wNM1T0iCvF279WhXE4Hp4tJGNrH5/bW3x7/ecbQrl2sJUoGrNX8KjQOd5c+8Y12AO
y/3QPGgvh0QxG3u7FQS8jjQmMRukm7hms7W2hk6sV8MRTy6SgKyu0seRznE1jMZGZhExPUqlexbc
CjFcjogrx0RdSlo68El6ZMrJzaLBIj1tHjf485E/0bQk6T0usN542U6jlOKUhNspG9TJxjELgMAE
OsjzeRe0Nh2YiFOsrV9sHpb17y+GudxI/53R8seNZmOudIVjmXBrf7nRfNeaJubGwFqSrVs7gC4d
goqc9IcNB3jzkSijBjmRCnUP5/yZfvKOczp5diNDATSyhP6aSIp2WCNh0+MXMKKJfpNJyMxsZj9q
Jvqb0SMDCG7f+HepTn+xeti2a0ExMyUZ8tYvq0c/SwMqt39N8jq4lSRZkSa7iRZ1eJ5hqRExSBLa
GeQdkNmgnTPmMdr8S+TsrPXX31/Jj6XqlyupTOFzCakaJX2qnx9ZipKG3S++NWuzYJNlem30EKoN
h8N3jtd+W4S5BE6RlY+AkFcaAsptndXvH8Fjjl8mz5KYrkK5+yigS9c77o3TolSReqZphU8yZgBw
8ZVxvQNZMtZPQT29xR7KLBf956a1KPexDIwnS+U4dTM0CLW4QbwTHBPGZNTG8gsi3GCVw1Q9Mmcv
doHyUO36PGoGFfZuqGlPA1kG/RlP17W0AOxKMWEvR3Jx6bInRUkaofj6/ZWzfs5z+bgHHQQOluXb
Si3bzs9XLuXI19uNfdXlQDRRTq2TEAPQN546MNjf1gN6UoV8tDMWKZwGeVIk19yAQaKinvHb0K3g
Ld+kKc2ReQqm/ZxUTNm7YVPpi8MDODumeyKadIfeDlPPws3EhTQepiWKS2GrNFwDHI8t0Gw7NN8f
HQvQjVq8bCyq9aq0uad//6Llz+FIHy/aBeEk2EIt6Un7lxetUVEjmhbXDN3/XvbIp4XcJ9bIaBad
N+q9uNpNziFwUVPdFr1w/mYZlMvD8cv9yrZLdeCgWrTMJbDvz4loejRjqwmsKytLTa86+WGVB8ew
cxjz+X0h8OcNGHmCRDxx5U4fWW4s3H93Hay/WIBYe6SwbBIG8GouN8efovxIZXYzfxDXSBd7qw3j
bWt/D/KQBn8ScRrrmhtT1wRSV84DVJG3zE/tU6upRyuBaiso6BzGTa8OnSuKC7Ju2LSMU+bkNeHM
gxKOTp/bzCRPDhT0Rsmk1nCJipgnMts6ok98i6aS44fvDOQO0M7taxe27cZRFh6iFnXv7993969e
rzR9V6G78JeUxZ9fb2QZ5syw6lrH492AxQLtaVk8N+G+Ut50zSxERpQYG0Jyvfv6RCwwLrJ8Rok/
pHtF0mFt1OM1D3igP1baSrDsjdDA0tLLVx2uf9/E6yuyb7rFBCIafS8LMHfjZHyFxM7Z2wqxrJQh
QMEKIGSQmTsFZH1r2xVpM1IdzMj+LDhJJTmBB7Kp7ipAPPRCkQd4nZ3TlVTeOSsBVVmTA50h9Mdt
5/gvah/AZz5yHEyRAJ2jEvdB0A3tJl30pYZg6m+SI0KfnryOLozj8zAn2YaR064P/OY+du+HSMQ3
nr66T75368A8hq6Lu6S1y11DyNzRK/bM4atdFmM5sMcu/bvd8C82FNf07aX4tXj4nKV0+NPNGMHQ
C2Oju2oL6ZPwA1R+svxcuH19IpSKbWMe1S5nktq08CAraUAaVievKPap1xSbrq6IanT6lyTO8sXW
sQa5Ee/Q8BV7VAcbCCcs417frrWf3fz+xvrY7H59ntWygC4ltaRI+/l3TwbPsDGcLjDPdyqP5tKj
Uut7g1ADl6hCoaYnTxIz+xGx3aEn5ryq+VyLEb6RTDNKbozSNl/LLj0ggsv3ThNpLH7jrdEmyTUE
SMDQSh6SpvA2YbFwqQyHXmzDgEknrn8whwzxRaoxxZvz8p3R8DeRcn+xU3DosC3qFbxfrvzl4UG8
bk5BU12ngZ3ARjMUslWuZz29V3X68PsL+lcPKqcjaUnqaymXBOE/3wtV5oEsaoprmo/VLjDiHwbC
yt3vf8a/FQ32cvrigWExoBcmfl2Ec2JDSWsxrylql1VjYmPFE+OjB49PZrpMwpaUSRyU1IBkXrTE
c6bUDilhvntlXoyMctqmYwtPhYZEGe1tnGYCiQqhfwywQmyOjFHtI2HxtrsNuqmkY0EmTNvZj0az
uBYXH/QU30HBLje9hArUhiX1+FK/NdxoK+Hf4jTA+kBe327O+YJRV88RxyO4hgpRCzbC/dz56JVq
QQlp5ZdGTTRp1fhQYc8oboJec6hQZf83K6lakpX/fMNz7Ty2TpeDo20rjko/v0FzJfGC5PXVN5on
TZTA2QkEsSSy6RetxF67kH182CFQKWPiqha4UVHML1ZWvExOJi8Zbm1PWOKAIugYaZ5R5WXZZshL
sasnBvNWs7Eqzn5zMhpr+OY7w+a9ceH6bmYLV3boeK+VGwCWdeh4OUZs7FAjEoBF8mJltftMoMAH
1iDOqqzuSx3H+DMCJuwGZLOSZ24nYSft0IqmBy0S9rhebBu3/VQ21I1BCIY8LUKArpTX0cZJPnGK
dqGAed/6Kqpx8dcPiWOq8+/vSTajv7iwNpW/D0mGs8mv9Vipsf66ZnN1E1C4YK7kw0yc2pxXIHg9
eQe/Hv5SOf6xF1sKxlaQYuvsdXGP3qOj6cwrbRL4eiKx1TZWgXuEuFApjpPhgIioJhnq6LnWPiKQ
86bR3hod3UBRDnYyxIm5Khy4ErTWsR4zMzetRUs8p6/at+UxpwN3oZGHUowo+8jBNoebf42GUW7T
zE1Iuo6dTQWLaPURKZk2+M1G7wuKr8XpDoVnwAuYTicTzB+wFpP2gRP7FwBicld75Xuam84hbZ3v
nlsZlBT5XTj3+4hGKFBafz73bFJyXqDErcb+kSqmIgs9aVe5YLu7dJI8zryckICfqkYQTMDbsUmh
loho5NlT4FHqsLjSbY8vUVJ+nZYjV4xVdup5FFUZP9Ct83mWi1M9QGlzhjy6lK371QNJDMPEpaEd
ipNEEOtYJy3GN9o1aw4V39ECVBumSw0clWxD5tl4qtGkOBJYWsRTPIbRE0kq6ZWQuXBtibhcsygd
rSLp92CvLcwqwYyDHVc/4XmMfh2if0my21hunt+qvPpRmcahCAvzpsoRYjH9PE+a/KJhBKFY6auD
4NZy5PqjUkRXEv5N2ax+3QGWh57hu0MjVtB8+nWHnqvRBq+WX400GQ6eZtUMpnjcE/WC5luRsqMG
BqYOqDhChyPjSIDAUyB0vO8bG/6C43WbceQprkKoNpW4lgnCQr+v/YsVkZ6K0EKs/ay99SaZ7iZM
Z3THvnHqdU8DvnzDUME1yhOHx9rnQllHkITexSP6Jer68egiWM9zGLOmWUVbuJvtxudYuB08bh7C
px8Dh7Gr2c13qcH5I/ahWZASQ1+EeVJvx9/RHiDn5z2r86LaeSMcOUlMzky04cYw+hHnqVfybsA6
/5un/teuCBfWt01FIS6l77u/nkfizoiU1Rh05QnD6rskB0nRexs1JUtgJvznCnnf/Cym9kaBuPib
n/5rv2v56YqGl0uouEU/ctmM/1R4NWQWBobybsCKrRvyrB2ZQUbHtcZ4G/xFgpqiTJz9BLEOP451
hFwW77UUaNfj74NPj2kyrVuiTLwN7GvMOc3f/YZ/sdv4dDxdk+6nye33y3kNA2Ydd75/M0TEpo3W
Ny/tkImU4/vQ8quUubgPIdsQJ/dpWgyh/kS3iEEJmQcsO1PI2DhEtRBc/cAp/mYn5LD4b0u2L4Rg
oE8ZYfu0cn8pjMhfzbKA/EkXdig14iJBnPsnZfS3An05tzV5GNp10lMQBdMxypu7mRbJqpHsLY3R
HEwyStlQ1lFceqtm1iFJlq33ksK88mDpkgqDsSfJ0AZB4st87wIMLdhOqM/XZdU4L530Ab4OqtsS
5QfpykeIgmHLOYQhWqKC8zhuXWSAk9N052Qu85cs4QH0mt64IDmXlbDQhtUSXFm7uBj50I6IVRcG
RTRWus2sZgCIbTc8+dUtYIPnXBYgppnWHweDHqk3euqT5yJXZTb8ZSZcIIZ1tErbGLuiaRe8uIwI
5gwbgcxxoKrc30UO3V4iC0BlmEwR5eieZHtDMROcpT/lew/zYTe3B5PvIPIQ2ZAamm0zoXEXtTWc
tAGRTzvOoWvh8Dv+1e383TjDfiMj7k4P1QDb1RkOna4P5E4kD9FEaJgJlYxxdFS9FAKVWNNN0U2P
t/YFoOuT0Sc3I+X9Wwvcy5689OD3aKAyO2VCU8TRfsrsHGVj/hB68nvfOAeREiivcX5JbyZaA65t
JHIbrJXGvLgkkLmw4QYX/x0YlqaYLnZoPqQeKa5eN6OQhQHeWzOBg5gED/aYy/2Mtwc1lEKEO35G
3fgd0R9SeBzV5JKnC1nSB8B/x1Z69nxgro3Tc78PCOgNEZxGbcNGTg7WaN5hgN3iuUa2a9CmLmL9
MJCgBDMNt7IFSzfmpKES81skYT6aMy0Yt4Kprszb1u6giXcBLcbY/uG4dnPb5S4hVIwYFdj9FjsV
a5lYM7m7zyDa4/anAz7nr/WcPFOqmh3OQA7CtvO1tNxHb5i+lTPwlZlvHiY6dDaHk3GBSfUW14wt
+AHGAG1+lBVZ/7nSwWfkPaw/OTqAefjqDEBxsRExQ/Se0ryhMdORBen6iBrAuJEh38rgUw+tE5Xa
mjgDfL0d0rR2CK/R0B2DKkDH3GY3vkqYlCZf2NRfo8S5LDxdBAxwjbEcDcGCltXzY0YzHjLflxGf
73pooABg4vw8CpvayI2Dq5NPLzE3EnAvDqn+zJy+d42T7TXdIYddNVlGum06L93g7IdEQjpK4pQA
wlpYF5EL/C+f/fkYRrRKsZHdILaB1mF0r8aIkpsVcAY7t0D9YeQTxMrIxNBhtU4NxE+wIQ6uHtXV
Z7C54BZLrlNiuRfh8uQkNbkAVf9tMFR/bRVXsveOXicBgJQSOzQZTPZg7bxyDndulxHVxNx4bc36
sUzwvwMUKSJYgGUFYWUCEWq58jT1VntJSwMiC8Xnpmf8XJFtNVLuZyNe4gFJV16hOmFEea3tqTrX
GJZKQ0EN9aJ8i0OxWOMOtIl+WlB147mfY7zl4Vuf425w4+iTS192bdb5bUHvAoYEeHwJVG5mAkWy
HucYw7u0zD03SV25RA9mqM89q9o0s9tvh5mEyzn5LlSFwSNDUjaMcJma8cXRTQiEogaNU65dVpAJ
zQCqE2gD0Tej9uxNZHY3XcLJYRBfjGwSez989UKFsDFPcKKSPBYVsM2SYMYIQPhLPUHV7TJ1Nqz2
XeEW4+T9ZqYPucMgK44BmBpS7OYG9InRiB9DZH8CxZYubl/J0YTqt0ufYwBMa7cC8+fMJme+IKHV
hkFs0P4EM0g9ht6UHIKJfURYZBuE5VcfVxDaYHh/bTa+stK/BlUy7ETPrRROHSoq/anx3G+JSf2e
a+yv+eLujWG6ZfPJKJ9gaH4C7RZufXIB4jR9tTqRb11j3IAIYqrgEHfoyDdHYkPoooZdwCwPhQbr
hGpSbnOsd7eoKICILCClIINntoB0QZIPK7d1kImPR5Yv4wED7hcaSgxObFCHcWUClCLdDV3Hp7gN
SV2xqx8lLWLSWNqdRnyNWbj/ZltIuPRYr71U8uxS2kI+HJu9I40XO82Tk3RuG2g8NzE5cjM4dV5d
aj6LNlO7GUrjqN9NB79hHYQ5/t/mXGJ/PQVwJsjLHEjqS5P6kVGoz+kHUiQSQTTAeDnZMViQ/Vwe
JjAUh9GCGTxleiEnDfd+7fvL6nBO5/oTHWN7XS4C3hAYY/Zff1CAl9DN8SnmnDTWcBlmpLG8ye77
pEdBv5+Bh4UPG1hGJKZVmmYQfpZv0pUXo6hb/vrx36Xt+Ep70t0mC+nx4w/RwFCG0A37byBTYwAB
Mq8/PmNnXnHS2XuDqmMrmupNTfS5aRiHFIyj4a+GIjJ5Pd2WKB27dh6jqfnROvdTJ6+BxFdOPURb
mZ8/W+MxJ5wIs3CFBqGdzFNRuOZp8tQLwBsI96b5CXywy5GQqGzPiC5gw1c6lq/QlA41pPKVldvX
jyvu52N+cka1H0y+oS7V07iEYqp5Z09IgaQxxFsZ18ajuTzkUySaVcPaucE7Z3+KYQrAnr8ZKM9P
w1ifqbTmh0n6M/mlNbQyHydRCdyfmRTTSjqdPfonjrkuYUDW8JqZdDl9x6UsMMcVPDiF9p6IGQLz
aL1VjFndobevMhi2lpieardrjv4+SasXv+3iq4c50nO8ae1B1lHknGMRpw0hgGrWhvuW5ZSckVs9
dPgiF5PxD6Mpimdm2zPeYiIijaHZ0Y+9I6NOrusJWItrqTflIjmfhfmSAyG/S/TFtfFANkyu+yhu
N5xG0CTbVr5o3Onxcqi9odpFY0yk3dbPnJ2j9ReMnbxOGwYO0kqmvtW9TLOX2AqDi2g9ko3cehfn
PZVN2bRrT4RgfcIQlGWurobshh0cnz1z808OKT9HYUDNpLtGZp2Sd76Yo/tqCi/NbOmN26svNVYG
UOsXupXZwWEP7xsinCbdBZusbp9F4ed7+6vss6ehaNOd0Q6HKHCJPQndV0GAKONKHN+D9U05wbyB
oIcSUCXgw1AKRhUnmpEB8TPg0TMxHj3ni8vUuRyB01MYuzTDrPChLYYrQV9rCaMau6ymJ8o9yco/
XB1q0jlpzE0wITBvGKlN3L3nCI32+eNvbmvm69mmPcw9roHYs1ERd/LqFfKsdArDtpwJRIJi5Cry
C/v0PV5sTg6YT/ZxkoTIknubHX/rJRD3LYQNZNKWB2mFUM9iYWCez4/F1FX70BoffczA+VTqfcnx
fzUzsi7jSpGUZX1PIpGdHZ6nkfXm1sV2ZJF1u+5DiCapRcR1JOkVRiOmazE8Vx4Kf0vF5Y+2tqub
uktPmqDQe6hjj6JAbi2npH8b5vghLsfsBKsE+fqMFqiAg3gDSwAhchpfwqIhpcStzY2nMu+coqkn
YuH1Q1gYWflNLnJnn0Nsb9SXxnjv+jSBlztc+Ti4eHWKalV8SuJuuMkrl8G8WZ3SOXoYCNRYhzSg
8FkCo/ENuOcuHnacRf2xa1ChmmF1a7W56Nl/Jr1HBbmbtXFyJzUeMI+i8aeLeHQbXq+hUv+hdeOv
TESrHWl/mLzHigzpkSmQ5W7wdnq7IMNry7tYrkpskCn8mqAnOczRL4DEEXFrNrp40AcahuMmm62T
OSTu1ezN24zzwaUoTHOdC8pqjyqbcSw24VHgXa/4d6U1aJIuiNctexkiK+PWaUdxMBTPWROIbkNp
chugjsfgRsC89mArCoc0x7BdJxa1ItVEC/NhttbSi69ZDoF1ykkLGRXawqQz+iPCkI3jxs5zb06A
NRx6DKlKL0ZF/45W8iUVUGrdNn4shqY7ZvgX+rhlAS/Rh4Qa5Vcxm/vGtt/ifqwxR+efyXzQJ4j7
W2OatjrUzkNkdOfY8e4Szwhu0f1fIhekgTFY6XWqKctYJi3AMhew0Q+tcjgyg3o8pGgz1gNa27ru
Th4CRMIse3SWru/sMoi/q9mkX2x1ptyWaQW1oF26a0xiZ0fVb/mIMj0w2jPcfIPwHBi3jFqX0Bs5
7bPiAdxY/JwOw8Fn4gWCVdY4PPCFuqlDoWpA/u2I69zUfow8PSKdT2V9/rEN3Jd5IO58gOxm23jv
tByICObtiQMLRB64mzUdpIeKkyUOBv3a4OZbTsPjLphZ7yE7hp+inj2muxek5LzP4o4ozu7U90iK
wy79kZI6Tbcp9M/FkgMmovqb5NXvhWWyYHfwLO3e/RpjHEiBgp51GsKWV9Nzz1vJ4wtz3ZPhrSLF
h/NHebBlCegOKnqt4nOP26sll7VyivFMJTOR5WqvzVxOxzll3Wsi6qmYtiDLurqxDdAnkVMcRCHa
K53/PQHoDK/M8g2wR3T7YWsMnfI2d7tkK9C2XsoRPaLU4nPsfZZwgC4D5OlT5hIgM/snuvRin6kI
/6VBwCQCi+qU1bRBx8lOwWcDW/TNgChTUe8cjEX7VhWPKUfcbUWboMw60irwA25b3QQHe+mVTOGA
qxO1v1L28JQtzWFrVP26NtmuY1aSdVL4XHps7LQewk+ehVlhBESdifLNcntxCB33yTQJFeUu1dSc
bXw10bisdWX4t3S4L0lVXLWa41dP23KFcPbNpPezt5dFgXFBDCaHqI14ExnMmoIe4TxT6eKUtQQa
/kgp/R5H8i08Z0lNNwLiiODE3Cc+4ZTosDey9Zig5iG8EJYiHLO8ehw8S2bTHWq7+VIlBqGPya2V
46xI88g+pSMWUbgvGHx0A0QgSC8shLTNIQwhwO7sVQnDfEubzOTGJxwxaUNySjIJGgFQBoEeswHy
Yp7OaUczpIA3THM6u3SiewUdPWxVRfTj0BvpxZtBZypyszDg+3vVgjDOUx1cO1q6rktLNfLvh5aA
apasaTajoz1cpKrjq1Fa6oyf5UYHwj9zLbd9EdMohV+/IW765M8J/G8j+U5oCAjhNMXVhTrmySQ7
vG00SQjSKc5W0yDwJhPBSoz+XNZ618TwSlQWH0Q2DbumjpKNkycHoi9RTdc4te0JMdFMubex7QKB
WxEYREK72KTGWGE/7of9NIwPcT9fQy/EJ0vy35aGZb6mjXQQCF+PUlr3djyUC9km3lddvLeBbdww
TnhIXfe1T9AgDww7GoNPtY6RrZPG4VbAU6iny8AgdDtSZCy5ltD0q3cODPmWTZZUU0Aj69z70lf0
KcNjV6XxtUEOpBX2PBGF6hyoL32XMTrNTCj8iGcroKZJhY3ET5zPPvfZvmuTV9E11rnALcFijJi9
eEnKyb/Qo7mGmmMw8iN3G0ahcSDMOllbxqwOy8VHhG9gxNv6DSc7S1g3DGI59NHfc2nBkWSGv9Jx
QFnGoT7amfWGf4W+JW6aw+xjbMQxEXgkj9R+Xe2ETchxFuAa4MbCaBLuyYbOP4f9Wlv87kYub/Kk
JFk3IhargLcFAORg9m/U9f5FIN9YEdqLa6yD5DDp9Aes+R8NIPlVCEBKqcbcD+UIrKEU+zYKiOrD
tFJl5ADg5ajWojyFXcXc0/G/hR01TchuDRcI/lMxG8T8YYDaVunbKNtuFwVFc4RG8QzvKltY8ulN
KsNvMsPvy2lhhJLIbWs+2S3JD5ySRk6zjc/S1+wS0yXgypyvsAG/ygJsBmLzehPS/7yTyJwIXqzq
obolccufzPyOE8VBDeWC/XEh4qvyBEEgRz0dQJhDhHUEeboSwyiWiIFwS5MtYf/j32MYLnAG5MWt
ZfecNs+yoqwz6rMuCvuQY+nY4Thq9qnq3dtQMMAgS5gQwLn091qpHlyzAfBjQD5fUr6e/MF8DAJJ
P1HbF7yNgp38PjkadJ3WmkrubBS8k40VkVlutWy08XCeBJwBjOUIWmlID5aDc76t+43bkEJmYgW+
xl3zAqgl2IWOASlVq/spjeOnYSovJkm0Xn5Tsygd5hYwuC76OwM+0lHaRCEwPIVEBqdg73TTpTLL
Zl1a45eZ09UmaditHSK0BpKYjkhK7yCVtVtNmgnNtQR7khjk2Tq1FdqioNLVzimHh66jt2eAFCsj
L9zqyX4ymnDElpynsPnHF8BOjLZ7fpiw0ZhmLOyF9e4zoToUvvE82EBDhZUHj2E/LFTi9DYmQGIV
QZVB1ZNCtWvtB2fkEUkGMZ08XK/ZwrR2mpwxQkaidDpnD7Vv6EcP0ARGrVbcgs/8mgC2JnvNfObp
RoVySs1GfOlqjwCJhNWZsCAObwn4lpmTWx/E0e3Ens/jc87SosflUtR0RZwd+0i1jftp3MKYgCWs
4RkF/vBtLuBYdCGsRkIJ5vVYSRIDwePRM+IQ5VcLSJtNK61c60ykJ5fEEdVh0sYx0MR5hYSHHRi/
Eu0Q6nozoO9GJBxfgzE6IfXN1r5lfLdm1swpjbyjrpF0GLaHH4CGWNhAT4j1vEuDqdhlHEQ3dplm
WzpOiHHVkDDoBHdRJ87ZoxC/J5zipk6G5aq2TzOksXaMoAY1Ub6mt0ZJ5xk7tge5NjtyomxN4rnn
1UinzenOZzqw90Kqpnny0eXBAS8kzn7I2eGmdSht7dAYbmXeP9iT/xYPKetf9JgUo3MMw5hp8zJS
mw1lnfKCn2Oq/jXq0l2vyZUugKb1Xl8fKiuMoNpC+8evziwigkWH/mGFIADTq2b0J8J2F8txHzcM
AycxG1Q4dbrFfxmuHa2w01bgxHFQPKdqsk6ZGaOnGeZ7IYGqZbaEM+uTn+X5GzftiwcM5UEZkSMj
nnXvqCuS2xVzhe6E5pisUUaGXsucIh5oj3U3sYl8oeMxIdgowzOnqIFCs743/ZpY2rJ5GQcmviJH
Dw82wtzGAVSfMSXAlsCbcKdzAq1qzpOXrjIfJmAY9CRh7lpjdEmr7G7AHrC1pJFswxSzNa6S6i7v
i1e0Q86mE475ULZq1eDo3ZQ57ILSTKY9EzY/qNW5JboM6ca8gpVxkgAlENhauwCH0UX60A4BV0c5
esssvTc40WygTmCGh3Zg5ATcBu2LsUxdCer+ys4JpVwsDd7aRMzm//BHjWzYKIIDU6R1PwN7hCz2
x1Ts/34d/1/4vbz7Qwmi//kffPy1rKYmDqP2lw//eRN/bUrNefU/lm/7ry/7+Zv++VQS5pr/9kv+
x//op/+XH/+vX2/z3r7/9MG2aON2uu++N9PDd91l7cfvwAtZvvJ/+8n/87/yjZiC6en/7Bt5GN6L
b+9/Nox8fMMfhhFL/MPzHeH7CJlpMEkXUc0ffhHT+wdSJZeoIItTMtoQRoz/sosY8h9CmdhCsGjx
ac9aPvcvv4hh/sOzTUlMj+cwmfRd6f7/GEakcBYd23/Lfjy5/HIWAkpmsShX/023qtrQ8qXNKD0F
FlSbxD2wgl5d/0vbKEmq6lxs9Qy2WaTzvlfDsCmZ2vp+8Iid4EICWnmEOWuv6vI18KsGgz+S18YB
k92HCVA8G5u/19xFHdzUMGTQwzSWIW5nXpifs5fGySdtTFhU84O37B+p38JKrgm+zIJWX01ae36U
nl2j/0qwqLELnO5b6sBWKzwMuTrwzQtGsp1rDHg3aehKmaA4IKXiE0k9kRmcwDVelIkEFMRMuW4R
V4TEA0sbAllh0tWKRnejsGN3NmrpQUdPo8uwY+wRcqa6fIZ09dhW7aOkiqR6eSo7JpDK09+F+Qxg
hhA0K9gWUn8dZIW7ZgQyCEqL0VSoyQufZ2DxyD3dMDiXC8vIbh6iKDpEVk/Arm980W7/CLFBYjD0
/XU2tVDY1D2SxlUO/nmVTWV4tWK33YzxwLAkrFsKwDi7R7cRIc0vU1ATmuNMe58S31FN1ndvOe87
dggiTwCymI0IC6IJFjKuEygU8WMf04jFTxEE5KbLHNNxY1oMqZiQBhAD0cmUkAWoXACArKRf7W02
11UxUuYQPM0x5lNFtPyqlhzxkIKgTE0/2zbJ0AkD2C0kOc7NdYGAiMirMeqSdTrWLda2ENzo1N2B
wH4fGpUDkS+PdTmd3bwAVuHRRcTPRJ8hBclSO8dyTI5FS8SEH2GFHxpSRsMpxa/eNKCbcVyGX2C5
CHyeSbyW3IZEuDGVhfYf5M50Q3mL7V3Qv3EoRoTd7IcG+mrXIc2cDrYZIjWKx5csYuElQ2iSyWPm
1TvlQF2e7WfVIIRMuqq6C3LUeg0qK1IPvJ2D7IjCACWcyzhLWZKTGbvaNItgQ9gBcrPlFsHHLZNy
D0r9FRMrQSL10RPmDU2M+6Zj7Eb8Yka0TAdHIiNo0Os4GIEcPSvm23tQbzsdMw+PfesQ96HeI9p7
o40030gyQ5z0O6rAeZ11b0Hem3tRyX7f1bgKk8wFKMHxwLVC74DfdZdFc0/DBvgK4KSZmB1byR+y
C6PV3GffoLS8Rd78hsx1gxJ03vaa2Qx4gBXh0LSAvFt889q1Miba2a0e6VYH4tmbcwf8Qsj5E/fS
3BM4MAQHzdEYcWNUMO+Bv7ug8TLaK4MY7tMEv43u873sejyj9nSta6CeuaudY09egMrefWfbRv21
Ez35WDM2GFocTgUTaQZsRW6rtcvCBiKQoadVTqHnVBN1m2mFSMDorNvjfFJj+RkxBdUQJG8G+MbZ
yA0ApP14K5d8YkjW32sTH2oem2d3Lp9Mt9Ubp6/yI1XwY91/R7r0o1tiCF1+BDoC+22M9EvPGXPV
kkCTN8WjxEawaZv2hzUz+aPSu8D9WaY7bypiutgLLzo2Wh07mn+PsleQAMvn0Ug+F2F1aOnhT4UJ
hBnBIyqmx6D9VFkJocHDf7J3HkmOK2uW3kpbzfEM7hAODGpCEgRlkCEYkRETWIgMaK2xo1pHb6w/
PqtnVl1tPeh5T+41u5k3BQm4/+Kc7zDElb22NiboLzKyzwWpMFb2agGs8paec85sY+bKLhVpmZe+
Ho4m9UySMN1BktCaVwQBf5KGTI3FzG9M/H1hBL5jsEdsTKxXChpCOWqnkkU9dEMgveAOEGviNGZ5
BRVAHbsAwWbsOm+x6fRA42YBZdlahzK6ju54KnRQAcxr30AoksyT2uXOJQFuLUrnpGcstwWlc/M2
AuO/VOYnYdz9SZcmxBIH1EjSpJNfxOQB0MLnB3B3YChJCSXUCW1386GFDLXZCm5TDkeEb1CAy64+
O6ncNyhl8qJ/QgX3RohCUqOaNjRXrtmfE7wuauxdxnhyv7OEwxDzP5YWR78V0QO6ch5fqSf7DzF1
YpXOBqtP7QBu1x/QKa+6IaCvmL4Sw/pu6/YAmefOTin8FldwrC3RpmVpz27DhiJiCHKQ6gU6EZwi
JrBrB/j4OiOYBgkf3l/dvB+EzxSeYhuE4yNBatbZjuZvE+hBwDCcXJ/lecZ/vM5pvz2p+n1SFj4V
7ZW55VPb28F2zF9ru/2ZdTVdFck1Z9Y08zpqx9DDtlkcLVPtktiVb6i2za028vBmbbcwuOSX7Ury
tln5wGJ0rQF4MvijiuOwMqiDUTjudKtoL2MAhC26831cp6OJst6CUU67qCewp6GvxGb4oAIS/bA9
ZSvclLXHT0zXdtbGmPObdp9Aitkmzgh1RCfOm7jIuFTvfaMEM8iRSji3nhhCvE8OR+xiDcDoe9Sq
9rCfzaXkRW+OSocDCGfpLZcsLAuz4agSsFNttRMLw1yzTbdG3rz1JUv0KSj042Kl01qog5UXmhcz
6m614m8fAZEkbo3YbAu3Qxo/m8C0t+b0WPVIYCrdxVkZXTKYA6vILf6gstA4N7sCgin+wqUY4Df3
zY5N5p5AbabUdknjtTwtw4OAin5XYeibgPGc1vCj1jbD+gLlJQZEUyRiqxMESMhJdWiEGxFEf1ri
S1gaz0nrrqu6eoh11qpECedB9gxTxou45Lhn9T9zPP+Nq8x3zOyCUPVKcDJK9Fln9AXZe5RIUsP0
iw7ohdQHct/Qs6Jl593t2h+qNWy2DaQpyaiGhOXmkRX5dF8vvpF3E63h6l5za/yOM+0dfE+7AY3S
b3RhcGcA6WAAWcMLdPO7n863pkUnQYRzlXwFRkk89FJX6LQooVbCWk7IT8yV3jp/Y6qsMij/pNYN
r+Y2r11Sbh1Z78MJRVLWwBKKeMp18hu8nBc1JfGmdYw/uRtcg9Z0CKhNzmUL+DtU9RcWlHIy1bZc
hqe66Mgabhy4TiD8F8Q0tUayGpXGamy0a1TPT1V1n7iXip1T3n/X9mwzw6EPBXJRr5o5+ZrK8msc
9sqofkaquhU70LPrUHllGTAgy9FuRl1+U+EGCOZInSKAUGeGhvnFDc3MQ/vBEJfFFGRWLqSR8iVN
XhgXP86AmsLI2KVz/smfAoVQU9yS4hAI6yWrOSqT1Mabqjn7uQcboesGQF/ny53tS94a5PWW78os
dk1VPMeafcxlbL1ig3hjRRADeLe/ZQ42vi2dElgT6VrDmPzVnOVECdXs7XjsVpBUulUa98nKJJWe
IweELWGcndDiawaqUxQx4I6FvXxPiojZb2Y9fk8Rth4KTT/oKdjTFi8BO6z4aXTAx6eF/s4Ki+hJ
md/EHOUbuy/lcTJI4SlIwjKWv6Mxncf5WdO8XrXZw9xQh0UDnS+8WZj39fhn6MNbSTVry+FJovpY
a2TdtXlMdumgcr/OWWayRCxsNz0QccNvD/AGcRisVHRfn8w4FGKflMq+6pbtqFhHd6QWdmN1QGNY
bAeV/WqRm2GNchVfNjdeUIMFHdiLz2TrxOiuuQOgyTkYodBoEn6go1vsxt53q566qF+ohrSL1fAZ
RZLfFxi2ErkFWjGhprCj3VLFUDTaIiFDNo4vdkzDU5TYFHpTNmtXke9rzLVgmw+zxcFAviXmEnL+
YoFWGomzKYx5G7bBb9JW+9KwGRop/TVO5+BxggvGqROYUfdW1NjhYYStbZXUW1Oi/hMVMNFch8jT
IxndTEpWgLy0YzDCRDR6HnYQXe2JcOX3Bhdz2SyQPor+J1neAX8Uc/bR5OIpiFiWgDdjF8o6qGcI
JQadoRJjrBDH1Zb9hoJJy+ySw42xeHQWMgf7x1Huz43tbodYt9f8bvN5Asr7UEkEESZiJiQcGeti
ewiBPjUCO3WBdENgq7jjP5fBEEfG68GmhJC7dodKIudkVAHNzmvq8Tzrxq/QneTJKQjBjcGOrZrA
/EuYKXkGPMlXPa2/l3ICXmbyREdpJDb6gJ6GPxmJuJrma7Vh7tEU4KMP2uHQZUyotNbK32y8P8Qr
553PumajTb2Lv+pAR8Ok1m2Zy0cG0lHDJbWR1RrjL3Tjhh48Gdr0HsTWtOFszVguF9UppjgQLpmt
KItFF7F8Zhbjiir38+swujF4TPXNej+Gtca4J+wRYun3wQ+BiYRuaTUHg8X4rMHfjYo3LuUz4cNf
DKhJvcPttwsJJHQ5yJT+SFgINy76QQyw8hUagNcHLknDpS+KYnrBNIZxMvFZssHPcha2xnm+bUZu
P1Kn2UXld5TgcqJrZUQbxJy5+ndCrrgxJWjZuMtw1KbrqNjMiUAQT+HlVaPZbvEIY2wk8jHi4kYp
fclTK/E1FYEkTxvswFPzNPRjuLYAyBndBzeNPPb3QiJACnEysqORxAahQgXRC8RagRlYMdm7Dk5S
eElUjjtAp49GsNyrydhGvlO+8YeVeK80YzWmYI4djS8sewxm4zyMzm6eyBrlcVypoIdxkhAxZRVn
157mJ72mjynQQAjbvTybJgjVaEpecRFimWZVOEnwkjYoBrPLoNAQ/W5VBjYXhuFOQeYjD4+3WCbX
mQJZ2lUPgYUXNZkiIuPKJ1HRhjQBufXQZrZuT83jAs7MeQg8NGuQpFCOEFCmF8EZe9qlSWpQNPS4
85LexgElYgkiaeXkv0E6kkFjP8FqIJm2l1vQ0iRpsfxgWDduhMLSQWoKvJ/hOIGg4zVD4IxKImEX
tYoX52XhxmOzIdVKwNLdmOzDEDDknO2KLUJJWyNotQ30+gUxqNdBV0ecksYxEMvnKIe/E+wwjjpS
hnC9/7h9q3zZmFCG7eK6UJ1oNv1eWA4vlkRELapN7tSfbTw9GwvoWIyuxLVwqXSyvrRp1KDhAToE
FVYuNeV30N1Bh4hCDC6WjJReT9ThR58i39LUZRzW+b4yyv6cWyAYlynclsanHYcXRwRcvAKnlibS
h6HMPlLKMgWhb9NxPLDs5FxhH5XBQfHZ6/xpUmTWrvn9z/Hb/x9Uzi9z9fff/+277IvuPvYkNqX4
3+aOAhPK/31Q+fw//wPATfiZ/R//z7/gNuIfBt5JDPRSN1CyGYwK/wW3Uf+wDATbuIUUJmvzbqz8
F9zG/oftChubL2QbbBMGXor/HFYK+Q9DV/LOtbHVfZ4p/59mlf/d1GKgTLPQJ4NxQX/i2P/NMtKK
GkDFoD1aoqwehIhvU60xcRkBe44QLbxoGI1VPZq7zqyCXSroTmqR0V8nljjdda+ulbFnXU2GaR4D
UlxWSavE9r98pv85Jf8fRZ9fy5ib4d//DSsYn8V/mahad4CGxdRWMlLVFePM+4//F/ONNgZ1ykt2
iiaNlURL7iuJvGmdvJMQqJ37OvlyM2oRFyZaFWp0BBKurAPN+plii1jV2AmQ5xovosePQMb4T9bb
4bbO5I13/BYTFk04awZtPqfCRhMva+fXbrLrkIGpdl3g9GaE1HiyQOATH5uxMHsxs+49b+IdDhrh
0Z3DWsyT4ximqCcUqSIElBo64Q3uUphecI+MKW7uAHXGls2lRMbsl4tR3HcvW0Amrd/aqDCDOD0m
Vb7D8hseYjwVzDuQeQyZPtzD5ImduoYjtgadwMPUyvjTmDBQcO1uivNgjE/LWHIJQx3aJ1HP3BTe
todz4weNgTyho29W7MUQOZS23GTO8gj48RGiUQFqdvzJ7Kk7GRQXGCJrqM/MgcheRWXV2/lZTKbX
Y/ncjCPCkThqPlgGPi4zUZB4S3zDpNhwSpedtSPso9B/m+wzBCjO5QoMTKZIYyvEigGS79UgQ2aK
crpEY5r7qtWnwz//Yd/jIUfNJSihxIG+MCkNup6VfuCqhy5y/6TKYk8FGNkoCLrPrdCjv4Sk29eb
GI3GuHBn5WOJljG0/8Sqj+4PyTd5Qp4+cluEZroFiYc8ktQ4q2rRkuLBzE3t4OQ8AqZG4FpS1j91
oChE5DZpjW0D9wbA/kC/iyp7jpcPIyt35H/GLfmOguiNsSexK2mjL7sqDM9c+mIzYlQcMzJTBdlz
VbOjXEXZ3f8Ka/gbmpTTYDOxOd8FuOpBa3BqJl1x2etTu0OIYnt9Mn/FHe7agj13lZhrQo0+SjbL
QA7Q3s6OYk5D3DPGhm07uldJYGMOVqSTd7j9VN8w7w916ex03OfYH4DkJ/gEFkv6cIIyGhx1h06U
FBQt4pOliZoHfBe+6hH3pJKxeUjFywj6NerZQMbhS5QrYx1IXCElC8Rivpk5APVp6nf0PMNKuc2b
BDnXlAPOYiokLPhvk6DfbYp9gdaT8p+uGzYnTOawWZX/zJ3W2a0qJg81wD0ZH7qB1tNYMn64cj9p
SzUGguMz5wENShJ5JF8x/erfagzpq4K21lfMYLDcF+tURH9SEJ/MHSBtztoRD8UD9lQELuPfcp6e
ZEisXiVa5L/d0/n+EAhUCHNKx5NCDc3m+kvhXcjnmoyJPmhoYoijxtf7G2XT1qYa8hxShWKhcJyD
7xFxyYykn7ZsiCHkJWcaBXsVBdnfvJNr8u/ss6G+dDCqoRAfk6t/oRpn/DFnKeseXNdDB51Lm0vp
telwkNmXHaOHc1jglD3y0Kh4cILmybrFBuMZCohfm1ElLsM3KaY3RE4vXcr+BlhTj0anI0Bnbbr6
U9yQfVA2tacjuiCmlVpOn06j1d7YWCervk3ewcoyWAhipOBiO+tgsIuBdwzmKs0xv0wqyadHnLfC
SuFshy6hn0ESkHf2yRoxjjb5xOew0wKOh6Ff0EGZ7nONcHewoOAOKeJrYgbWI7zTPRxpfH4ZmUI1
TuZKRuQPqfQ8ZPZPlD26I6t7XGevRaVI8huw/6Yh5rq6nSmmGU0SJ/huVgxphv4XgV/llxm4HB3P
jUpMFstV57uA1daZ3ecblRMlaqSXoO1OZe3u0eZRyA4eVXS5AzCW0ROKbatIl4D8SupBsK7uHQJo
amcTlfssS+8CTMyrEeFl09gqXGkmuWILMqDgzoo11Vthpoe+Th+JswZ6XGJqHolg6LkJCBUnxdwD
QXwJ8O8cpoCIElwDHQ9UoO55FLn+xwz3roO3pm01xNTah3Tt/hqi5soqV8GjdwTWW0a1tlG1HlnW
f/sxIZZ83hJyZLOCcvOtrtAbMjs216OVfUtLB8IzWac6vOK2IhmzLD4t00oOpR7+0K/g62N0VMbj
hThcE4v6br67zOO8RHEfoRKfPx1T1TCW8Lg7/Lor11E9uS1MSZs8/Auo0Q+IbFozsckIzs4Yznpg
g8WZqe0G5LAJq5awnXo8diBlNnNgsmNo2SNocp827lMwwltO2QSV2dYmMoeAeITP911bMwO5d9j+
xE7orqMB4dMwzldKidM0xAMHRdBvx6E50zgRCIs796DkzdX66ChrNn9L2gmiG9AG2W7h4xQqOgr2
2mZJuoRN4qeF3MR3gfp999arvQt5adsDpeDlQkcjWtyWLgI9s2I5wSA3X1kh+g4IXMlaX4JoZ3Bp
rBxUDzj39uNkpNeqMwMEfZA5GbU+D5WNZXom3ydo0PqEYJqCtm0vZM6VXl8GP1iGQ6zQjgfbOLgZ
xbTDdCpK0OQkzJrbRrkzeV00GT0iCmthrZC0kGiY0ciLndOhLvkH7KurUtFbkJBrUFjFWz+CsyEr
ZgOzRazRDOL16EPCEIr8nssLybtcLAfxtfZnViW6L0njpO76KosXR4dzgTUAt1HCpM0cCUWxteR1
KevXNDFJdIaGncqxZ8A1PWXOmO2c0orWTFjExkbafSdttUeb6eoDJd1XU9+T55XNmM5MXtF2MrPI
ir/aLJbT3Mrj0C3JlowEP9YK65Qj3mRRSQpmIDdE+CERx0Y7c7M/LXUdsmCrR9wtxh47hLlLHWfX
mCKhf7tSxbX0PfwjKS1afRdAQTxdhpFu3RpACoR2/eMw5xyy/lo7J8sdvzpT+TPStKK//4H6XVCY
rh/E8eqf72TvMszIm5lqpCNWz9XwNTQ+giXf6aYviKyEKen0rNMvpIOdpQ59Qveug2sf01dpaR45
DH7pOgS5uEfSSX9dC7IZ2da4KpeXOMg/tcq+2NNAYwi+jIBIbzR1UuJm+afRHcoJ8vByvZ53DvFo
K1nzSs2O8WxKH8uFTs0aPCfs4jgGilULbZmFcjLVvRfMgI1kZV17+BVXohTJGPawmHFfd7D+Jv0Q
GtFDiH59U+fwnUV0Xhb+Z2AoFqYH/DXZVG8BD48rHai3J2V+yUg0MkqHeNF8+tSm3F2ZfXa1GuNx
snMNkeuIhQC2ftS3f1L8u47zq1SYH5L+b4luc6XjYlktLpbDPo/YARrqxT4wNLtYdv3Gsv21m9rD
yHu3Dxb7G6z1iX0mS20DJsLSpCeJRQb9PQ3H2P4SvzUMA5mgww6JFCCDxQ69Krd/DDYkS6mdSyft
VhMpKusRBDxR8OF1DLlkJgZVbBGbR6Nvn+M4kcyNbZDNKYIzlF4XZ7IJX0VvEYqiZy6amBt7NJiY
Iw5dZe2RgcJ8ko3zdZ8Ub+Fy0eW7bM/GwKyeK1ao3CerEPYWAd/hF95KwpyN/lRh7zjZiB5jftn1
HLMjI1uYx/Bcg8WET2BpqEZtL2tZYsSh+xnrQDZc82POoFQAehqpqQEnDO4SrS3IGORCzqugzrjQ
arvc62j7t2UZPMDCYZZ1X1+EaNC8BcMHRSmO5jyIyl0UW/cDrVjHA9mMCcFim5hvpbTNsxEnz0Sg
YHNvnXfkK8SvL6WPdgVmAtODIkNap0cOUzzZyU3BdNzHmGzI6rucJnNXxs68dWLW+DEk07Qo+IBa
5IjVAZMJtsUWJnkgA4qwkDyeAPpd1IISnrLxk220tko5BXh2vzn0TfiUOjfxEHpGMPxhTzyv//mf
obz+RBoRVlV6AU+R+PQbimma85UQmwubJyf/b/oNcbRgotg3nPts+g8ltMGVDkqF2AWczkNSakRv
uZ1nmU+oUkj4q+7SizZ51LKAMlG7r8uyl7k0CaUD67oVTkHuGpa3TRC1C2E2YeznvQuDLU6/QWgQ
us7C14F2b2eHqracN8hvm1ivsGwS7TRIEa9ZzAR3FYfitSSle2ltH1A+stMM8mSMI4MFSdwil0U0
+bdx2x2psFDr3YAxZ5b47LjJhx4wkNCHrkF/ZRuNYxHSNT+JSAjrKGw4a4GD0rv9UFB8jg4z2Mxl
NpwtIZNR8ZFV/CyahMOwEPzXFyrZJ4G6iRw35RCowFfTyZyRsTXUe6IN9q0W1lji+3adJPq2q/TL
lLTzmZWlFlX1psLUvp6ZzJL2yUdQEOYYqFd8z5xmJNYiIA6T4EFP2KyTvJzfomKiT4g6sW9baz2b
sf1K8HixEHPRg2risS7f3brOH5qJnleG4EOwM29FiOFRS7vkeY5+2wmmMw4D12wvyOFXpYWIZxKS
K2f4cEaYusYM1mGI37im4ecUzEPnnJ1L8VLxwq2nEo3MwJrEYyw7nbkA04OdBTi55mIBno3HdOyM
b4Ezm4DH+A3660uhfaY11Xhe1r8Vqvv1FGmPNiTzEEfD3YYO/Idt0qqOKNJysgVJqWiAZyYlc/mm
c9d2/dtVdXGwVHYzF4pcQiRGCtb03FUV2IiWXZCxq7JiXpWCPUhAYDFrlwYtokEutjsNmDnCQ+HE
MzEo6ROENOC9BNdGJPD4FoctH6hzaIzwGCrW81RB/K0TeSu7gFDLhGwidDJMOtC2AmViKmqxFRlo
+znkZi+8capOj412r+DUwAy7fTaT4QMf5aadbOm3IvmVSBxdjXydEGdQ7Lwz7N3MlTVeaFlOcmY/
Y5FqxCvzDuGblQIirrXdiXv0jNwjHAmReFoHEtHVyeHIL0FNEaId4yCwdncyRmA1W1LgKLnKN/zP
ox9VxaWUobECvDSfpZSk46H46QqspKH2kWqFV+QxDDvpzL6rJTQasFdonopmnUKqRUI6eJi3fNNN
Z74lDYjNLGu8dDEkXyWYe3TfCIKOPBJ/NejlxsLROhoNnXybeIHObx1wf2wbS+9WuqBAmgdSjBtS
KYok7h6T+3NJ2hqtHpFU2OkSah2tt17TOueDdBbieyz2vZGsGMzDV7JxhpDGY6w5nHyogY9JPoo7
WheHYbV4ToNBPw/Yb3AmUl8gzII3sBoTLfK6iUVcSzoz53Cdr2xKHjp89cMw5Ip66UdlCqlxtPT7
CuxE2puHaRjBKFvxQ5lyEXZRfl6waFF6F6/MvQx0QOOqDyg6yDhBTqCGZDUg91+pPP3oOvc3L3Is
SxSvwJnIKhhuLJUuYK35aV1+WeAywIv/RjJrbfIs2GgFvjsXjV4bk2CmmfFHaRSvbMxIUkHCgzaC
1Pe0j/eNcmo6M1bEBQtLL3bSY4kNkwAkQCoKldCJVfZXoPDcFdqwAa3NUWDPfzudnIrJnmxU1ukO
ccgPojlgLSk8IyvDOe7V7iaFmdA20+JlSXB0mZcNZrLT4mBdGOnBTElcs7kORWZ7S8d7EHXDd2fR
zC13ZbcxNBAKShQe5hD6CtVZwDkMWpsc30az2tVsEMXM2XltUzLqdUQEYAemnXTnB/qoJs81L+Em
dsZ0L2ptixHtF5M+XG6qFn+Aw7ByR+O3qgPoDcIkwEZBU+KSXQ2jxQQxdVddgykfsydgffLOChjP
K6seLkX91XXdj+lg9ZZUlKFeNrR/I/nFfG6ddQmq+JRIMPpR88ztNLwQoRWFPVro1HmJBgmSobZY
jGDEsIzx2SGxgXFpusbkPJJxIp5K6CvIVSkNHferjFOeAxdnWhSFgMHn8Bi0CmmOxNwKCILwR7Xh
dueeriCYYv5wUH5V/9yGZRvdZurWiOl6nS0ck8Ky7rZ9ngM8B4SWJ71PDFyDcI/5RQzydnIfRoU3
ISLb2QMO9ZIvUb0zlTzhh3oxox07a26JEkoIbKB3nNLlbr7nevQowrArlKilGtZFc9as80wsu0k1
PtKkOLRfK7Mixk5ITEUqPEy9WRN9SGZSvPwWkygR3Jlv0MU0P66LN9GJ3SKQBw3W0bRpATDtH4Mc
pUw3glKdBsKxF/Z0EgMICS+BBoQ8WFxvrBjkoX381awjkMFH/K8L9noCCaI4jzzGybjAeuQzGZPD
/k5xG+x9NMMjGoMcx62NsKTpmQa7kqu9kiYxS+12brOL1cpuq9WYMcj+Wc1K3EnLp6ZLNp2w3iKy
aG1qY4vPHxv99Nlhm6AblCFtIv2btI0LDih6rewlkOYHWeEYmiLrTavVyh7DrzCFeBPA2QxNkzIU
dFdH6rrMRu5nKGOFQO232HvXcCKkeO7NttOnxOF1AQnXsDjjKzMxnpXbxYzOmNfBdQQZLGeqqy5g
UxsHPzZOY4drp+fergyHFSnfRS75pvPZ9NLFuOqxTqHmuCtCPIgVGpDga3n2EOfA6dEh0VrHnw5M
glow+cFsOXlhgCcr0eaDhn7fab5nrXjUNdBHRmf8mr0Burr95CIXp3qu383WfbJcc0MXN61blJtQ
zLDTurbGlzQwwco7Ikn/SnivK5lOtyVn04/s73KPJC5yzMZGyywstC0bP3Z0bOAfXCKECK72oURV
XkOlcKhxBGTNrUGHhyiFlhsgcQmBOhXH3HBnBFJPrArcjd7oxmZaOMqGEXGGqZl7SnsiQjL6eJmF
u1iVf+wFJbRhMVVMw9RLWvOzZrVr6MktGOgntML5LjP1kc8CxPB9HmUViJY8Y3kZBLaz5c3VkDmQ
hUU27MLD0xsL09LAHrAvIGlqwnemIhATKhxDDWDVQXCHJTgT5wX/cGvB6gma5hWMJEPcIPfDjCyr
xnDlY5f/Oon7MCucPHJiuDkh+2SOTl5aIHwkHTqbcJ5yA0UUHLu7Jo6QQt+Vl8bOtENBzqS+DLdg
srQnBrFT4qD90Q1ml1N06VlpMG5nKMYGvZziN7Jd7XWi12x6tcznjTzEhOJ4IEArKx2I8mRxHQ8C
GTYpdoPpHk2svTTkrr3Pm/BPYMuHqTb6jZKMT/ASaVOqNiI2zgjnv/NZ0lZ2NoriZTjYPU4rzSjP
RdY/DSPOSuh11dqW+hdEroQ85mKPGhdu7/wgJBFoDDyRS3qEA8P2X+YXadaPi0zD3aQXnJCV89K2
ScwCmF6kxMwX5gaaAywlheHuFCWK7O7ZR+4APGHi/ZY2dt38Cw1A6JP2dEmVb1TRI8PuZT0MWb3u
KA5j8OLHMMric+7WryLTHtyeAc3gcoDbcKGHPH/IglI9MLVlv2+PNJrILqa+/kwy9iRN/NLAdaKh
ZendSHlJdFV5ygYiDe9r62YVIgYLc6iD5KdfjGMTRxHB1GW3wqP3O1QMUmakzbUst62muJ37u8BM
odopJ0vflKMBuSAzHoI+TLgzESz0UXxqwuV7Rt/sFWb2Kce8RvLDG+UGu0QffjltnRw/NOGJEA9z
M96Vbd2goxwZDQZ+HGLehXSUat8DMjmm+QxPZkx2XG/VfmwKEtZ0pJgQY+sl20SVcRQDarekCt76
+hQmlrFSJQyOxbFWeTGfQS51m8zS2g07EInvaXnGcvSdlMILp6jbZ7jiOhB5vAM70dv9du6Mi5OQ
90TT9RxpME9dTe0W4jr7tP2OlvGcDcldIks123XhPs6GreHwlSUYKdKqfcM3sYbOy1yNrRm4MgaJ
/fSYmka1nvQ7t7H9YY2FSmvRRr/p0nSdtkz2c2ClWdJsIkvi4S4lxDkj2Kh7aivCMobORrLVSjJL
SU4jylFQic4yC7aqqhrs6v0PB0QJDxkDQ0fnh2rxNBfFkykCROlJPK1asx8uU1b6pX5POJ54jTU1
fdfOxFLQtmbgZ+a33WnigGbC08k6dbo4fnbhTEIWElu3/NEzKqScSgQlEDM+23wNdnGRwRRhgMkz
Pn6HV6ZOAisngYJK425z8W5ReWbIyZ3kYbTHl7olibdBaIdcoWE3q4ONzYzXlmDcoR21A5nawPYQ
sUVwGkS7YUL9ZDTkTQbipyyIWlwgPFZWwoQ8HVn/GY+ypcqNoeBGdq+2A+pe0k5ecZzRPCxmEp9i
hPueRJJJ5zmFx5x7BaQDsGGRRMYR8b08xjoQtUYg08Z/fwgxS9DC4Oi55EyiL2FYbAY3b872FJS7
QZ7tmGFD6y7TC7GT7jXV3S1n7/ziwoq6BlGG63petVo/3hYgOJcyMT8SQorfQk5NgkZw8zHx0bYq
b8v3KUM6U1nzJz7RAG2VTsBWEYon4XTfkK80JdjzwckqCVQjDhMPqdUhqQtG1GbMRZqvokcJWV+i
wRweSXyfryT0fQeRrf4YxWDiGsZsWTH6XtumXgMg25lBrt6twZ59hnTEiRh1dEtUjlHQJ1vM/tIc
BjKqKvKzJTD7saaAG65IbdHhL/t6/JQWqv2FXPo+wrR7w0C9bKQRmHuU/s9upgc7URc13vsYExPf
g2diG3+pI2WxrbRGBhpwc9ikIKuaFvnagQlQofnG6NS8jGVF5LlGWnXNXm1QsIaTvrcQXpv5Lh0a
CzN4lTFcGtuNM2jFm9GgEZxTlyG3zH7kGNY3MsvnjZaNnKoo3G86saFekoy+UyXA1azRfRLgi56M
3O9Mx+Vv08Qeh6PmKVAIHgCXcOtYVvmcczH6eBRAvzfZdxFGzc7MtYvbMitnm0aULUodBzAgSIBD
PzvDAZwmVPvgrLoF/Zgg/ncZhK8vhrEnehlIpT7R9zrofPg3G+v9SJn/2AIywweKSi4jhvfZcn4F
rJd10SFAGqzksTScDo+r+IQQhNOLjBAfKVmNV4GbGRoylL+aFVJuvxkL+IxUS3+Z6bsru7wvTum7
va6p/MXW1qDDccs7zrMY6R9Erfa9HmMf1ZHA1vjc1zzocRTf/c7OIZeavkf4Zd6JlDa50cI5VMq5
V7P9c39XSFci2eiUPXvyYBcPdN1naNN3dWaZPRVVCiHnvYFy9oIS2t72BhDCkLYpCkmmay0gjDrm
B2vqwgc3Km88taWfDhbzbR5yXAttBxCiGzZpr8NYNUcPDeNZ0jmdQOvMmz5YDklnVK/zwCSE/Ns5
atAzVvTpTmsV18lof+o2BPbA/TGmUb2ta43RUUHgpLkkJ1zfZj9a0CjGwbc4VDMHs2rXn1PJXwZf
8a1xgD8mcX3WzOGEP2tcJ9V0k+gvtlgGbY5584+VBlubjs7PzeXmBsbsi2W+KbrZNfJG1+/SrPBk
BiJRZXRTBKsk7/TZZZM/tPBnvmfnw9QZJwFGSvbpXN+MvsClF4CrHRSQpE4cxylA+RdTEhAI6z6P
w5Z5SrOdjTZYORkpyf+LvTNJbl1p0/NWvAFEoG+GBsCeoihKFEVNEKKODvq+IzDzemobrn35SerW
77IjHA7PfXkPxQYEEonMROb3vQ2Ar9eZkHZTmRG6+OG4UnTzrWru8grLuU9tVNoDwwFpq8wsEMV0
0n02ks2Qagft03DQdiaeN8tE3rLiuLZC+lHHEGaVJ/FRHet9HCvOgpxH7Gm5ubesjOxLJThjI0vB
vsMH0ZoRPtMUasKGdMQ5LkaCoiwRKuIowNYIF2mQnvEhNLICoaW4jNZqiyyCNsATTDWJvAwzHZZP
aDyCyCM/j3IXnM/FjALkQiTpFZxiF7D080V/b4kAYGNvqsmiNLvwqVAR4KjI/kvt/blQmMmavXzC
IbnYTEx84iLCOTnBNBk/PpKMAwgKZlikeE8Q5QgJ3vtrdq/wOsjlI0My7KTUftaEVlxPwNFoe3td
ww9DkLDXnvKCW78m3NIHuOltG7OVeIqszkbq0C7u8K/aEzlELiGMKrfqyspvh7DcsnSSlij/7mvx
LrG14vdJIfuLRoBE75PU8SyH85NpCz/3ThmbbRlAPGkllj0Oxrwg0T3kilR6b1cj0Q3YJZR/NCWP
iWKQWkyDjY6J7Xa+NxXKYKApS1zbmRbaxjaeZ2NrJUQpOo3W3NdGszVIHpHwn6J3NYVRmkltx0Al
jvs4+BiWzVa2h5VNfptuIihmWrDTjdLakif/cmoUeCrj1pn4EDvFuNFnZ93iU7y+TygRRRIEqlFC
2DHOxwhSiYWufm7t8mDmhLnHoLzSVWtZVkLuOCha9UN2qBW13ATkXFHUiJ5SC+OASq6f+q7qVxla
eC+qNuIIOi2kjKG6nfpx0fTyO/Tgaqt0FeBWtFxalkE1YUU3BO2VT8ECwkEENUod172dy+fceKqZ
vBDdQ18zIu3LKDe9UdSlDutyExsJ6GWJBC4uieoSs4W/XcBQSLRaf4GZe6ly9bUMG+lZI6D57pCi
H+KzoUj5ujWdL0TnSexkMXpVpYdY8TYqk/lJNgZEt8f2hFMEqONQIVaei+lseJ4LhnEIoUCsc+vd
snXuYNN4jhEX8YKSaJHl9CBLwJQ1cwZF0iR/06T6E5HmaSU38xVDNBZ2Sl1vSI905PDQP8gStVqo
Rm0sVB01MGI4o5AA6HUjRUPEsDHxtE8xVbYjwkcK72aUqBFo6OV0CDwFtnr3zQIA7YDS1ZNVyX+d
ChSgcEuV7HXrpCQxWQVQvsOUJx2iPAmzfKlzgX4HWwc3exenPnDP9fjWa1ri62mqb8YoOuoNfm0d
cXXIPp7R6TBj04C7rgyEC2mBlVoTI5sJ6qyMKdfgRyDDoOoIyQ1auJfQOcwDTchdEFjHXq7ZDWQ9
llkZKH43KRJik62OSo09ALsJ14NhzRsz17ClCgDsKDgRExYo7HWhowxhxkqwNSFOq5CMfUiZzSpQ
nNWEW81RPelBSdMvjZ8K2xB4moCQyQpFxzrUYSaoKMMmoUOYuYeqiEZW4tadki8RwNUXurlDyuZn
0mBDDE3HHY0pSEHK40Uqp32YZfVhoG25aAmtnUgmzGnGL7g2HBUQ3UsYt8pzhmltkqwnRQm3UC0w
rG/LxO8TdDLBkG3hwaENhrMJcyJiAGibKQtVCmTibrbklYFO9Algv6Jxd0ob8xQTZ/SmPNrY1PhS
RaToaayNHIbMRp64o1ZDrx0nQE5G3U2eEUGQy3ETENbkG2WwwRg8IMx3GpUl0o3yPcAv2yBHlmpL
6w6kDPk9AN7VeTBsmK5hsB5DI9iYhkFoxzaDLRJc30Sx8Bu1S6KyAat4HZsKjBgaJPfeVaSy7azM
ntr4HGAQqGAEqNjyITgWgZDFPKh3EwdVEfCym+YwZYDxdRmxHaD/BuhONVp1eZkzRbLe26zT3VZo
UeIAaCw7wX6cugRTjSz5vIeMt/jdo1ERkqyGv9ZFIWtXxUDCSDjPRDCfXHnAS0bSzY2lNB1pDzte
ynfkaWINwqJF7luAH7Wiht8wSZgtqDtdNvNl1B5AKzTbIpoxZwpmtE0wYTbLFyuTb+gAdvv4Hq4c
2QZrF91lZMDNBbBgAyet6ZRJrOzyRM6WidIWT0WlLSQzu5RUvS8Hf/RWua8djYAIGfjyqex6Briy
ex5YBSMJ2EYrI44R8Jr6JbLr6qHqmSRgdb0sHPVvZqIdEKNAtU5re6VWkPgrWd6oKfKKxWhN7LNC
ilmo+FgIqJaQPeHeroNorjZaQzxRJo3nOVx5JozgaFqIuq2soGUz9wTAzcprQZqjbxDmQDu7A4oH
wCABhiD5aFlnItwEgKwClZFBWo+qLNb7CEb2uFuXEHA9K5GlfasYpzJnaajkrEo020b3sHwZ6hGs
mpmQACdBZ8PlcxOqYVOjAKY6xVN6v0fvJ2h/OYAZgyYlEzuKB1ROLERtsHb4TocWnm/Qc6UJ87TA
wPSpIpl4D58D634b1LONHJpr2LLBXV9qF6wzWH2q0XekOskt1IGVcrNr902tv42kEBgm5Arr7OYt
bhhg7RECzr1F7LOs9Q2JTVKLU+DTCeHTSZHizmFuPjFtJ5V0R5zF6N+1otvPYb8yjYabsZ58WhKc
VwdZtSYkRlvHf6v7hB5sG0I2iMnsMzXZBlVxhu6HGnCNqGLIjTAml0eUhzWCLc8bmTT5aoj1S6yR
W1Ixx0rKmARZan9gSqW83nsCnA3z1EQdiArAmvUmiI6rxClfnN54LkkxrFBvtZ+nqasYKpIPo+uS
pdyImBO3fwSpNQTtkbQy2lOvRwzUVgYTAtpeqguCesSFNaTQV3NgdmbM7XXsX2A2Kpuhlb6gp6KX
ajYYSgv3rnvZM4diaRfSWwzAkU1CrmwOyvd6mKunxI4ORU66yrxbhidJ5eDHiH1XgmzKTUNujV0Y
D/x6RnWznT8sC5nhONVeUSOWl3oHrCpRXhob8cFuiv/cpb0czfeDZDKydKIQDMHzTikSsjCKurGy
HEiZeJpBwtzXj5cmOghBjQNCzvKQcGcmeT2zmfVDftikqOibNnBLGdoRpUGVylOkD8xNFzHghikL
vwO7Djy9kdCjZBAEYWkdpSirWE1chgYkqXmL7801aLVpa8j9P0+gTgbYp93IeG83cNi4BmgdoXCN
TM7CUgfIgorDxEI8lXXebgM45NjCYSmuprlbLWCcY7ysRc9E7d8QuItWdV15diaRg5XkZvt4evyc
KIBIfY138hx8IdVts7X/tcnjbVnOBGzjcKkJB9K4dk6gzshjEWuSnIuCRQORYfSAOAsuzz3/7NFS
h3+ETc407412+LJgtnNTys9OPiEzhSK4Hhgzt7+a1LLKlCL+1oh/ZiYooFDy1HsMi0h/t3uWFLCo
tQKmYA7mUY1g1arRxwRzxjXjvtvYw1HTtXmZZWPDZKSqgXdkxGeKJttreoEDigXOTrOftJ7EXlgV
3Lam+UbuBAFrG0wF4YpuaY3cL+02KxeB1pDAaus3yYHJZ2R3i46mH5AqHnYwdMal1pc4iZYWOBvt
DriJ8dxvsIt1xqJfFf010EZm/CaaAN1AvMfSUJQYJWY+gfFElvTY1sPSzP9W2p1ccVsiPzUkuJyh
gW4PCU4XffMzkIFwIF3MrBlWhTK8RLLh9rSobanfe780C/S5MNxRVKyxzAzp0spS/uLmGq4Du9lX
GioWk+FIW8zwBoeFSqBCSmN0YwYH+9dTVFVhZTDpS/JspmeHxsFoWLyOTKgh/PlJHs4+nKv3uXWA
g5M1WATe5OWRfa0rszwnCv5GzISwh0KeFXvK+hyUGvCpOjUIM9wl1i5VcOruYAXMBiJ8t2uxPV1I
afVRoFHpyvjvCLXX1RRX+pNRvRj3JF8B1DkXMcHLFC4JTGqEukJZI/JpnYNM/ZiGI3rE5EmrpH/R
nSRAhwSMEyv/LyVX2lOaEf/oqy2mnOGqScdTpHXoDyB9pwix4kySrlGWTO5dZXBUAedv8jz/KwIm
JO/ETXDq/YLewIoz7b0wKTq/H+djjyaFh96XTPRgqPdFKYGKQHdBFjiaxCpQKHQ6nNKH6thQnkON
zq+BDbNpgHyeZQY4vfE6pc2XYQOKfkrHg6RyP4VaR8gFnceQ/gds+CPEH2zZ6qNCym5673pJ22Lg
guGSnm6mYVEVu6oj8uko8XOdcJexdB3UC0TlAbFYt2uT0E/silPIJc8oUUUL7yzu0miyfZJhSO0T
eZzSELZEzB12LENmLAjjtoFIgcAVrgZC2wNgdjCJXKsK6Z2yl1bZhE9H1Uw4rSJgw5KbXYkThngM
JlJHmhf6O6Go9KQ3rN6TATyqjL798R7m1xksRZtOF7gKZdpMRDgR7iEmBRQ12Q4m9PoYOIirDtIT
Ie9o5Wj3P+Q1EX4P/shyO/nMxGvfjrt1WanbTMHNkHg++1Gf+xFRErhWL0CJb2aNYp6WWjAJ0Hwt
IumoVggkoIcAQyD/KpGb3OY1tsWEFtKyUNflgDcMQPELrtMpi9TwlvUW5h3CRalE5MCrzPRFZkbn
AjosnqwInXRp/BwG+ENyz30P1LspOSXSTfAciXL4YIfxEBjFCtYGQoWvHGL1+gbjrVe4iguMUsDB
3KH/SY511GQCuGnW1rtysio3xtSBueZ1JiXjNvGdlBPOaYSo8w9tJEbnKM/5HfUNWIb7yIByMUkS
ZHCnSxCe7PfmnYaFLNt6sgK8LcnuLAlPwyy6dy8oxz85hKBYX3bCa8i5EzUcfbhn2SZiuRY7IMS6
WJKXhTosRzKBg/MV6AUdogeEEuOakzUZiLEZuUIL6lIagD8anB+9p0cP8n0HHbMiFjXqB5u5GWSN
7O8dJ+0VWQa85bCOg/vKwjM2iImUSf8slkJRgV8TuioltmvL2E60JUMZ97nARB83VQpMQf3Hr9SI
M8pQo8Z7HI0ZhaWUFVvEE2nVrTIy40vmZ60oPqUZNlOpMh9nxqKT4SNQ3PU5ogZWP/lEFXyg+86y
7+gAoK1xGod2OZsBOFzzAxJUvU2NVvGsAXJoO0e9Bx1rY9aYhsGywMEwx6klDAMvk/JPRe9Q/QHl
68H/LyVUalZ3fM1q8PpKwTJW7hAsSVmbug2BJ2wZQFqnwT3cl9HJGJBNBVbWebBtq2XRa6/SEJ6K
ES8tkmVLsIvDnRAQWNF1D2wAzW2CGlZP1rdCs2tUgSbfUVjFohmuN5k3OOm4ylsYa5Sl9lICePdT
ZUKcRi8Q9erQqOxZFIwaw+D0EUkpxAKyvAujBOssnAHTkK8TtcCeArMfiPaIQtTbRpK0zTiGyOtP
4akKXyckJJSQ+ztU5OxEjAszDbQF9sgsNHt0wTeNol40rWAVDgqXUNJPmUmIlE1wq5ByitxWlqNN
RhJ3GFNUQjuNEE2D/FwQBCsSat92I9P1cPZYIp8EjklKXvBsksk144it1YA3bWLlUaS9xjCdNVk9
cizNTO/7qkc0RB4xl27nwgWpVu4cxX4BudRsUJIiSduFJ7WGjmATJfKsEt3MWiAx4zBUNlE8AX1M
+p0x49gaJ8kfPSwL1qXB8hGJjKKuY1mnvci5WFNnpHeDSmGOFxcLeyq+tcY89sRHUaLAB2TClrLo
jddRjciXNvmKYP79qVXbJzXXL0jVhOsSKXGpUif4D8qzIHuZJsL7SLO9yQFpa3tKzyHWfizPuNVg
eY+IvJDwHFlHKwmMiTyVq0UeI5NJahoDlhSdYSz/gOAsJScaaFdgU2vJeNN0K/bVwEECHuiUbBrz
MVKwZAL/va817nGUMdzWUaazrEaEmjbZaXKzGCPCjNsW/v3OqeJ10BTaUZdl5jvqV5hByNcCMGp3
VOrKYCB8HsRLVKgdnzZbEoJunhXLebXVCaHeYV7ShSx0fmhbkxSdkXkZtgRxiQnk3BzDDapGWU8j
roTbnR1rOzDnKJObDJlpQsTGYiFOAyK1YpktixAZ3SRHt/4CUJyx4ypoTtiz3EsNx8PhL4Ye5R5n
CgQuo/gVVMk1qMp+rZSLacgRuLZlQnyoRKyAeHg1DAAADLg9hczJsmCGYpRBAVPEjWeqB2R6QgbI
uCIYmaQhvhH43PXMtsh8E1esuC8nlcRYpMHIm4RUJ84ZM+Avy6iYA8ijw9LepAs5oLnmivAdtHJA
aXltL+RWgSRRKhE9gZ5lBIAudRGhmLnBovqGYnkzDk+V+TJxB1jqMQOfflc6Zu9a6GXjfO0ktCcC
JTuqCXoXY4yuinYwDCvfO82edQXibkCcCmTyVpVzP0/QLX0n1OItWlHv5kTmtjUtDe2hpnrr5Kcq
XVdKVD7JQCsIbmvpEqHOw4CgJxFe4m3Mbku0vxFPnxMd/+0SLRbVUO8vkkRK9h67VS3ZLP0Q/O7i
+QldIRW6aJEs8apZSaP5Kdt4gHR5fW2ApOwK+CoB+DZmERtjVEwvrD9RD0JfwDJ+Mqcz3TLPeh+q
p45ALpLTclHuwRgRkYdGDdozzf26LmtcRisT8XbaLoDW5zKUCBqpzRti0ZgCko1rdml2H90S04qF
A8fUadJkU8tqvVDMLWaLTKyqztkOE/PXVJs+oPU1L4NkPM+pFXg9hH0wjMmuE7MNQEnk9EJ6ZT+D
L+GuilII6kRaaODHQjiG5D2T6kjH3DLSmlWpAf+JtZ7ht0H6Cy61YqCpO8u2SNsbiCjrGlr2UGnD
GQnqQB3aVUSSGUTpay7cMlpsM3LS0xtZOGmMWGoQuAmJleCyUQSIZoXdB6LDwMK7QkAqqKcuKqCa
BD1a8KtUuHYg9aQvLIw8UJNFZR6kTjg74CU7C2IFExxu8diAKOOQ7R6vNB2QNncexNJoV7UwRoqn
g8nY7xchkcoK15QnIMsYnU2H2IgjjO+cY9JtayUeV0G7h/TE3dHsdsCtzDPMSNuL8APDrNFZj7OD
s0mRyvgx/6QZpIRZuJ84oXUJH34oGKPo8pwuDaV4G/+2pK5X92k4T9xD/UYltWv2zncZ1xmZeLSk
q/hoYr9i5IQGSxLLBEEiNNmVI1HrYIcxXPRidI28MTFyqTB0mWtlXJqRRVyhGndykclMlQEXRsIJ
JsMSBrUbaRM9XGKwi6m16mUcoTDOSPONxEV8wHC3wjCXLX6cC1O4zqBylz1NIKjBGxB3gu5DsCrC
p4YUrl8EsvOkKfseYeoj7N13ZrAamAf7IyamAtwQdG8SSsfkrjXI5WvPZqDPz2DwCZQFYQjdG71u
FvmnaJ5Y6nTBR5OKjtDq2DKkzjlFIVBuI0QwLdTLmQgcpK55FwLeWrOZLfnNwCNbC039MI4iBgoW
ciWlESesxCbgEsbcOi6XEXrmyCTPF1wZlSciumCkoRFZuJtt27SrFgNJV0RDG1CsqbxS51w+kaPd
jQRPtnYYPIkQtMRd4Vp0iuXXDTd3bAywZ+xU6fWuqjERcYZwcPxLfuJPg/U2gItaoJaDFyu+U/AH
8m2XGgcyecDOcUkChXIR+jQz5IO9RUfqDH6AONO11e5wjW3jPRemS5mwXxqEERNLxhTtIMyZMhJ0
qamq29zMX81KO7TmS4ibUznar3BNOnr9IMyeZmH75AgDKH0SXlBzU6G71GIP1X49UoCx8JUaHh5S
o7CTus8ziU3hMPX45vEUqMKACieqNCT+dBfmVM3Dp+rxMkH/D616iBfqw9EqE+ZW95ZBNrG+jDo/
j0BLt33ChBvoJ7454vePPT2eYrHPAg+tXJhppXF3bYoIjlEebO/q9HIn1AWSPSGYKWHGVc3q2kn0
Uz3eHWIaXEN3IizANElzoHzXr5opj1Dti54kt6hx/BB34ApQ5GHhhyr314Qz2IxPBExf/VyARZYX
kENpo4O5LkSg6fE0Wj27frxMJ5G2K3c5TZLk+xDOu8cTisqMyOAEcJ4jEmY2H5EJsKlVun43NTBo
GIkYY0Aw7WStgvGWdJsyildymiVuMAAXrAFV6VbDtIL4/ygDnVPwWNT6RlDb0JvWrbkloo1Cm1Vt
68o69wO6o8Udo555WAczmgVlbanLUI5WqTPHC3Bo+yqF5S4lKFLJJSKQmNo+04o+QAgc76x4PTSo
TsGEZ1/V6stWjpct9i7MMex1yj3VRf43J8KBQiPgBNuzIBYSdPpBdfbNlPVhC6TSnRp4kTbsH3Jg
fhcX6ykGrIe1310lcDr1SETOCsRAJqOsuSKmgC5UEailTRUv1JpEVFpBTRjqCqLCaO2wKr/Xp9gJ
gF2T724HaZPcs8yr6IVejObnCneSM9qUzSKB/8Z67jxbNhi69C2Ps2taEdqLC3Qr4sQfhwh6yJjs
KNsbgw8MtOyj7GC1ThFTykysGp2M7RQWsw5YVwt8b6QEMunr2V5UAysCba4WvYH4xN2Y8XjRPnSk
/AhqD3uDW+2ylg1cgXT5HcUqzc2irljUhJirCH4ZeaIXI7NA26L9aTdfjdWY/ojQK/g3+TjPwRkt
wlWaa9WaFVnDPGeA/J4A/ALq8EEKfCDbFq6SkcxJbOGrIQPa0+vcD2ZyEvqIPjBOrcmANm9pV2cn
EnLbxR/d6GDWcsdv4BEoRoSBIPIFLZCERYOoFVFBkt+qXW6Me/GGwmK5KO3Q3GJT9BY26AWS4Qci
U2UdcFRvSsmflVUZbnKgGQocCcAvxLf7O5l9kkrS3O4VUsFLAetZNWG4DcyZsPSALlgUcb9xCXLD
8jTbc4cJ6FpSa7jViLjpmvSez9wpp4xth1D7I0WSs9aHFJ5K0O3lHmHee9CuarVheoJAME6LyEaa
L0VoBxs5r4+mBacQqn22NhrAGqCuvQot2gZ/8TBMDnd1pHZHstIPSZb/Lwj0fxMEorsrLGbQHP8/
qwL919u//9t/efr3f2v/+3/7z7pA//Onv+JAhoEmuWk6ZPcN3cApHE30X20g8Y3sKKqNKI/BJrry
L2kg1UD9HB69ozqqKavGf5IGEl/hM2TalvH/ogmkIQvxv6jtWJrFcVVZM3QdJgiCO/+b1XVuGVJD
ElrzOz933z/fnlv3OXbf7u7b7fP2CRnOfb4988TnrftZ8/6mL1r3prhvGIG7t1h8z+e40YttxdPn
Jw5Y7geTJzd3nyav5E/ns9hzPybv5aPyS/ezFK/bBWT1x1a5++G47++UQPwmdT/+vL+nLkrk7u32
/Hx74zChW/hvgE0Wma96n5+OOBa7kT1ikOzn45/fGu7OcD8MsQ+AJDzY5pMj5+yXm9kidf+M7h/L
fRLflez+Tafk7Eu8o8y5uxO9+LHDyROVMj7eirK9o8bs7jT3T8rrP++8QXjT3f0Rz+gD+i/vf7hB
rMRxiVVSE+JBfT4q5YNCgLdgh+Lx/i4K/G6wORro7Gf05M/mO/F2o/cuzp2glPvOqew4IlsSGHcR
COIvRJ/lYwuxFTKw/LJ33/Hk5Cfl4t4v0JCU0IgY96q8TbnNAX8/mySBGjf4gXxOmBdPqRrU4JXj
cpSRGrSoG+dx6WDTmCumQcuPj97bpWCUuXgaoS6sk56gNcE5KSQS01sEpbU/6kFkKW89CnOX7qo/
3Z/Vp/kZeVw0ISKN27kbvycbeRu8MF3Guzc/1AdW7chbhB7oykhbAJMQrtWHOQR+tpVghHSvioPe
HXORrRpugvHJEQJoINNZUXsTEZKtth5Xrfd5e3Z+W+Tn21vo/vDvDVgoXkdLpDygd7aiidKW//X/
7L79fkKL4svbM14+bHASjeuNtp4gmaeuglX4ouEZs4EVSJXc4Jq7qxOCQu7P7J54pm8k/qMturfa
FYc+/fyE4iueoJCHL/OuxsLKTV+MnYhvXIZNx0OlJ4jmbdFkaF+qR3v48+fvy/vLn51ofezrjaYY
0R6XFfwiE1TaKl2YQrzWZV16K8XBOInQXXJbc994eXvm3eMkEEMX34kz5iueFmRs87tnQK6l9ayz
pTh50YP4XrRI0UzpHHf39MMXN7o1PDOPfn2LvJvp3fju0SMeW93o5883+jnvxI+fKQy9RxxbHP2T
janIy5GaeWu9G+XiB+zrufbEYcXP+Z8/y9LjWfxqM/P0Bjf8wrXKP1vv7XZjEeE9qR5JiMcmd3ZM
rVDhjy76ezT2+jjnN64+L9g7IxAHfL7x3+M9x+PN2/MSUnamokTkKmiW+9LsG5eZclJx9IfffslO
Jq4LA4040rMY+27FkkZ3ybco/6k/5HGIrylv6qJ2pwWnLw74fHvKScRen4fN7MuLfgFm4AWx1A+i
pe7n7D4/6o4uLvbLjsX/4iBcZzHgiWFGvHJ4Fg/xye/nFOfGeCHawKPyLU7ubRX4b6JiMSrmcola
mEXticc/7YFS/9ZJSc1RQFHnDDyMkuxlXHxw/Nvzb+ulsZL144eiuYjTnd3IFy345+e0sa/m0d6Q
1lEBUQxr5LuCYX1nA1FtJ7aitZyGm4nkWehiaxB/VvRMwwczauza1bjK1zgTuMvbTdwuaLKci2hI
j3YjzvLzRu1ROJ5vy4hx/DE2vr39HK+X0+lRmtbjIj5a8vPt8WqJ5jHl/efSRh5nys9pSlznmzhZ
0VhobB+fYiN66m+reHu0AXF8Svt7scWNiogP5RBX4FPcRZ4+xUUVD4ePxOPP64vono4ovuM+P0rN
4EAja93fbk7hOCYXVpweHIqlOEFxps8/h8r9uu6PP4wvjC6PCn6UVtwVb2zxKOvp51K41+tl//1z
DHyxT4XdiwOJZsHvTrR3iirOg9HlcPg6XE9v4vL4q59vTnBwuYY/A1fkR/KIj/JgLz/iunPIG9VM
O6rFOdx9ToGdmZ6oKPb8A4yLzUT/jN3j4rr/Xh2P4sqy2+PpuGJp7Z1Ov+3jxvHFl1x1cRIMgz+n
bzEcio1Pp0fbaz0aqGiuobu6XI8/qyPf/cAWd9Mn6TTsWKtt8gXbHn8GCM9/qp1oTKipucntu3Np
dBzgyBF+vo+Xy4oy/LbFx0keaWxsyZd3d0MIzefET5HPaTyavyjUfzzeGBa4QJFHQxCfiSv0+Cuu
3G0Ju8x9+yk9Tpt65eKRzBF/2fqZ1zfq7SY2F13sUVG0KP6KPiI+4FazvIkX4pD0o+NxdaTDiKtz
/PkmyiZa7M+Kyv05Hi+Hg5e423Pkvlbudhu5f0f3hf//vr5+fR0ivuErwztvv74qF6C3S+jau1bu
4ap4B9vl2Zu9w2L0F9fZO2biutL5OPUfcckHl2tkeTxlLl/ur/x3OJ+/kCF1/4pjvp73lytH2R6u
hXs5Xw/7wl3wan/cXyidi2azu/q+fF+OuXe6fHFMGuPleqCZFYtt4n6p7vnr63y4Hr7OL5F73tL8
GjfhheweLpf9lf1drpeMPZq8OF5oQOLjy+V7D9XJa/27KDWl4pwKl72TQORxuH5dv7aqe/i6il2I
glNQ9nOkYFCzF1eTcu2vxyMt4Pj9c2G3oj3+7AFYusFyz5aX4158eoS6L86p9y+ry4VSUJIr/pLu
tDzQrdgz+99f9pcj57W/iqra71G4dcWBOVu+/S3T6FM8zpQPTHd/uF4X/DlSAjqoqLLrFRMOl1o4
XL9XCGR4x+v1fGDzC3AW90LNkNBbXDgNcUbnK2dMdTVsTo1e+ZLhgNeHLy48f1TR69l2TwnEpXts
8CjtguLzoTgHmy/YmS0O/ygrRRLVy2e/Nc8LdvIooNgNNQTUQAziofv9Q9iRalp9n0gsPYYr0R1F
fxXDDN2IPn5k31TFRVwQWieN9Od0Ob9+0X+vh23lrtj49LXl4NT0niYjrq2ozdNRDBZU7OXCKOBR
mitbrFaLr23gflFZfPA4G/Fa1IX4n3N8vF70g3sN3Ovoi0aCjYcnmr5NDYnX4p/4FKiqi8vZ49Mv
MjaQtUY+QiWBj0SxQ1I7uBdvRt/ioJW7gFKbneLBKw4qqsh/4cCWb7DzxbHsR+8SW4kDiX2IB9ka
j8QS+xEjy7d4IQZQBtTHmPrDJ5SDy16JL0/hJnPPtvuVuJV3/pp8+iwXVXTc33LTbwEy8EYcgQCo
R48S34pO/fvhgjAnZ3F/B1eStxvI+1V1HG1EY770D6gLSK4r6lb9GMFLcGxOoPeqv/cXa2Etmp29
EeWbH8UFK+A5i2/xFlKUByVuQ6Rw84QPg2uvHG65Yr1RPs7nQvU1Lm0RKh7/mPjMbu0t8xUt7fIt
mpn4QlTpf7wOXLohnewb/oP7zbkz5PC/dbA3Npm8hHFbTJx+J2e4i3KYb7YVDdFkR7/P7L1Z9EvR
DDPuF/CfvJRNA/90LHZHCA68DVdH25eYhOBOwaBeerTdmFFJ7KH1CaB5RHAXoikMC3nJuoWaXahL
1f2brYAN8b6gTmN/4jJxWcS1iSjAtygd5liLS+MyEKLd6FIHo08w1j2Lq0bo8VEXyB26Z1ps5bGS
m/ht4zJGiHFK7JFrS5fKuNyci6glhkRYfTxEjXxfIrfwaF+Zy+3rJj48fJfe9wLO1Oo19AsaiagL
6jHl+otDftEiHjVr8jkVRqiIF/bjb0XJ2Ex8dP06g3Hz4OivUPCkIJn3WO4RmhelEtXw2y5/S8yu
CnFaj6aJ6iqnAfzmUdyrLj49n38v8D+tlbMQOxB1LMohisaA/sXwqCwQ1KAAXyxdKMsXYSW+fuxZ
PInHb4H/6VS/JeeMfjcTz9yzxKZYC9O1xBl+f4O/p8Si/tF09EVvEH2Ce4tMzb4WnFTmscA5OH7P
q9DP+CT0RQX+FU8TbwDR+NK1HZYAixBkompo0LaLYw2iWN6Q+xntCekxN63c8tqdtK8aebI356d5
iXbdatt53G7IhnCqyQJGPQcWF1jyxSUkOcK/mINg6L4Un0UL8W3l/TYsyiEKRCqOzXg+Fz/FuXqS
L7Ef82nsSxRWfC+KbnESaGKxmiYSQPBDrKdZWvmiO95oJLWHThhNJfWAa/FKdAhC+wuwlREZJf2b
tEH8Ujy3Tzhfb/NVskyWYnql8MuNmNCI6UrhsyeFPca8bFneig9/VwogKOiX9jYa3xu8Zf1xUfkE
wT2mviIwI0YPBrcTIqSuiN4QpWB8+yN7N4ndibkbBeOfWDSIUA5dfC0voH4SFGB9w47EY+DVuJA5
scEf/Dv/ANLzSbMfmGWOiOStnbfkXDw1q9y3l9oC3T8feiNts/DE5RWXXLRlkMTuX2wgfWdNCKNY
G3/GZmfC2gI7XqIA4OctuMRFChUcmDX8YJzX0BqEyIJghbprzachxXvHV3o/aL0S4ipnizUEsypK
vzZ3pK3W3cuwAokbNS5pwPZoeGCOvNAjde/dF186oiFudJCX1oo7yar3xyXyJivMD/xmAblko3kq
vQF5liV0B+ZirQ+ieNH7uhtvwELy7u41C2UVb9CtXHYLODKbaYlsDHcAZQEFhuamXmgjy3AJ/M5X
fOCLXuUHtBXw/j467ivOgPKkbAEMa4Uukx8sxPaO+JVoZatpDbOKxom3FJ+P62nN58t4Wa3QBFsw
JmRMLAtGjWBB/N4flsOyZS36MSwB9wMG/x/Encly3ciWZX8lLecIgzscgGNQZVa3b3jZihSlCUwS
RfR9j1l9T/1G1X/VguI1EhUp2ctBZih0TVRDdA734+fss/aGDt1TfZXfgunZpLtqz891sj0W62rZ
ZfHfkZ/86njk84b972556he2bB+fn/sNT3jZmfKov6XG+JiWrMVzelT75+mk7mC+LlkokmLP5zP7
3cuSOjs/nZ+f+ffP52fSUs98yddsrM7l5vnp4+V5k6wezs8fL+z+1vb79EYcltH8546RncvI8M2P
83O3Xa4Hc+aTvEzk1paXy9iBzNzrek1KRF6b2cq6bc7GO30N8nOz/MDlgmTVHlpF2t6oJT+Wrl/A
0tCcjDpDIzDO13BovM0rd275cbe8Cq+86/xPavDu9eXl5e7l7kBiZvnNv/338PA6LfPlMnhPj0vM
uMT1JOayJdnIxT0vCRW+vuM0L+Z6+RakCPnj8+ZpySIuO7vljnJnl3vKlgyhAXvOZQN5+Vt+kr9N
Ku+FE1su1WNuGUjq0Yl4zi/Bg3d0j8t5a3bej6Knl3aVPk7vl/kKdDZbX4z5ysvwGQCmcQgpNLyX
n+XncbiMdMsYCK15Ncav1U28lVxEwrijnWZf3JhA7z7S27J6fVh2D/xcJkwuk18lrMFsDPgVXz0t
yarlTbb4qy9LToFUzXJl3DhuBdf3RKry71vpl3T9+udL//rtWz4Wu8dP17ef3u+XLVDIjX69e/n3
JfX+X1apWA70pfineevfDvzf6p4qwN//x+WHh+hrXX/6t6uvRf71+/qDXP7Z330JzD8kpqfWYlDq
aeFZ/6g9GMLCYUCZ2qQEoShhKjwB/u5LQKGgKbo2/B//7vzhSWniPwCBbHFjtfS/UnMQuK/+wPdX
HsezbMH5ALPw1OJT8B3fv/LtsJZCHyXy84e+QEVuUZhz/ClZrKg3Pn4sO5pILeRBxjHpaDdtP7uQ
JDd9IxAMuve1hmhw+O623f5p2Pq978Byf96eleQ22C5EKkcotfi8fndWtkAXXmfD0R2b7GhJZpco
hPJhtDfpGKEHN81hFekRAaQ/RSsJ2Hc9BVB4MKd+dqFL/Vl0Y4D90y34+/ORlH1+OB+bU8GtwZR4
Sih+Lnfxu/MR2uj9GbP2Dnj0ZAf1bWACbQ7s/MHBMgTndOJnGg8kvcmrGbnZzpBX1D29rQri8VL0
6p4W+GQ92Zgci6qBI6jyVwrlN31gjo+RFL874R8LSZysiSsKoFlbuDaGqJ774wnTMhVaeobkuygN
M8e+RGlXbf22IvRLg0vlhnDsUuhWsAvWMivQIbUjxdcOOXWNdheOysnr50uUecQMQNcQy+LWnNME
0LvG7a8f9+J18U/X3j9PFnoiNTQGvuAu/3iybWEUtNDAjE2ohMfI2pIEDGgfrE6WkESjUeBvxvH5
1wcVy3f96aiOFI5lChsdwZsxJuaB19MWB925NDfBRKgqn8gwKy1anhaUTtV+Kk0k0Z6NS0M86BsE
DjQMepvfnIj1drTbNB0KyoomHsjaXVyQfxhd82RJo57zQ5W6bCKjeTjmXoD3dZ8cbWzD9rKxb/Pc
Ma6+ffR0xJoNFYk87sJNE5j9vgnLa77xlu48YiDbG/ehGUtamdkrjga4J7r3NC3WruMQngmAkI3R
BKsUSsS6UHkEeNm5HqaxuM4aGp+9/AhGetgalo3EfajlfjaM+wR+d9NM+skzwMgI8VTQwbmHtTpf
Y2yXeZ2zzgqIsV6mtxqZkUyhFGEi+gKptb6KSiqDS9tDhh3VWs9Oskcm9dFHqnagKfF6UHV3Qq/R
7hutP2rL7fdYvqP61u0OMehOcCwcpb70CUZ/qD6OqTmGdCYbkh7Esydn8wpxdUHDAOSXQcJcRPu7
n1ysnWxLybVJ+/EaUCY91dqEueP048L7CE+GbF8S90vjpcO9k6FCEdK55dCvcV3dWKK8N6JOrlC2
9scRD+hIEKYEwz0MfvyTFlsnUEpsjCz53ILEPFhiCG/Q1gKvo4EZcYNpXjrM+LIg8W9Sv+OjFajn
R0XPXjmzfRAu7atVp25pGLH2k6QTEwFSfSsWeqFf3A9yVDtjbqMNjTs+jT84A/dBMt91Sb0t0egg
Ruudk6yNbEMPOmWmqhRXpQD9kw6AutEzIHf1wI3zYp9+M3Y53bevkQAaAFaaxcO1HM958xop31EK
D6u9wAEAXRq+nkPSnaWftWtXegs9sL2tkmDcQ0WlMTzu6Yh/wXhjWPl2iYLVBnseWt45rvt7rKrK
nR9WtP/r8oGutcti6mJDqkBAHL80qZr32lksJrx10X/CTY2NVlwhas8QFMew7dKoO404HJauBdnk
zLR+8udm2JlF/xCX86tLgmeAftGPxQbO5FPSVQB2O+45C46/jcrhGc9mjDAaPJ9yBr9JZy6Wwn3Z
POe518EzGq/zHMvoELha261KtySzYKKyNXDjUXkCsNPTXy+x4wU4ebFFHGzavqwMt2kbcZbXfJEm
hjZePtN8VIKaREhImx8Myi6ltcv4kjnmQ2d9bKPqY1S/G1mXYYhGN904HAwCfEvgQVPyHYZU7Z1q
6Y7oRngN7zgRGBi0NOk8ebSbkk6nDDnLbDoPmSEvvL4keIaJ3edofLVAcWWu91IoXMW0jSeqRR+9
xIZ3FUbFlT2RBjMDtXaGGR26+aBN6JGalJnhXBr8tnCTASNIny6kDAReYB8PEkxUaPaPVWWWa9tJ
IuicFe4jHecwldvaKFA5FsN9ZkPzap34Srv0JkaaSHolZW6CBCvMAxZ9J1Ff6tqAlzeJ5zkxB4xt
j3bsNVudsGyNUXiIZzYiRuxtwzltdrpUn7GyZTca0gkY4veSLfwZ/2LNFnold75uDRPaJe55de9e
hXJwjtJu6MeK31VV+rF3mbu8YnpOhJ9vLTd/9bVDS4EdxTh/m5TTAV5UXQGLXkNCQR4pkweEwQmo
+OAlppm+xQwwSmI8VEaISlFFryDoEQsM+OTsu/5TODAFTAk2kZOiKUaZDME5oK0o0E9Wu86TRUQ8
iYhmdFALZQVpTRtkaiTPuZiYHqZgP03GV5rcHqxwXuFqzpyN4x4K7SfbatCEeeV0napuXzcAeGj/
KX1aBQnhTkZYf2gw5KXKzwHAAwC+vdLa5OAy23VtVJxSiBRTx5ByaxJ7rhWt6lxyZNhZuAz3sCRN
jZjeMk+jTcxlYxyqe9qlrBmE+EiSZRk3g+1CJjEllISUBvQUTjhG2wpRp1dbXGs11wiloQL5kHc2
leOj2FLGTijxQqM6m7AqvLUN8MJZppipm2mPU5/93EBmoxXceYJEUF3pYNxkETC3rqupL01q2qE+
ZGDgOmfCErpKvUtoFa/YJJr0fB9Cv7mJCw/RZZoZe5lMT4Xj0+ormDkyLD5YjnatjN+HwPRXNpB1
sCHjJ2ES9Ayi2KmUILfrzAfhVlguTuND6OekCK0ruKNyT+vLIYK0s61F9HGeXpYI++A0RDCg4pd2
/QXKncAAZWnEgAq478PoOPPKiacbS6XR2YwxjSiT4UPSDhJueNdvx7nGLQ9DyasmMIar1I1eY6WC
/Wy7R9py3X1iDDBzwugyWpx/ov2n1O5587S3bd3x6CYDs1xkb/yJzbfbGyvbo3syyJFLJi6Yhjy3
Lk5tbukfB144VpggFqLfKIHd5jg7l7ibFy67hlXSWOuu9vVWzN17MzBmIIoW7igivFaxdSeGRQWi
DFpxKzTJQ5efYZw8DC6/Y2Qt8XEuO+TcgbtLfJg58PI/xDPkITuPPjp05a1lEFKFxOfKCYiLp+Sz
16L7wCoY3sn4nAa2uTfM6BJEJKFYuunJMcrdbFoh7YnpOq3Q5tHejhyYbuIG5kxcrrOs9wDBQP6c
XK5vgOfjY2bZxShg8ezEXiGHiNValzTnhiFhvFdFSd7bZXZMZhjCmXSvcNjBpGb2bq0WF80MGHvP
Ar1ypXzRHRaB6URPRVKgC29CHEVAb5fkOi3htas6GK11NMcsCrwD9fS88L9lFJ+jVL86LAO0Ip3s
HHa9Cl8txlI6LvOitJAYVZq2cTO9dsE/11Ug8S2oT56TfpZmsQdOBYC3u1JiAuxA8bUqb7Kgeuwq
cWsHM2B1+5ODX9gqHS2AjiBXVkS47dqT/ZMj2s9TbT+XAAD6on7MhBpOgepLOhmRh1lpJTEjSe/x
L7J2eE52EdhdeUuzcb7yCeemPik36GiXQGJBY8LH9uMm2EaOxV+wufRm4T15j6mSUO9pethn1ZfR
lLB97cHaeGOBWFOMmG7Vh6wuP1t+9TXGfBet+9bKULMakBPMIL0CQYxHT2nvdF19yGE5RvBE1koM
tNjk1QryfEYXO53SCnEvNqaKFH3zXvaS1GdXpRtbupe+xObYpn2TaAR/jP4aRH+7EWM1bt1pJDNe
wZeGhxXsm4x+I8MEWpvgyK148ZIYKmsQRMiyuhxO2PxczzAwvAgoQznKBz+wYf7UAQJj6zkvh2jv
TBNlizCWW4wOMcryym3VjfnartNu3fYBbWHZ9K7oJypJBf2nVVs8erBDYEfg4xnQ0hsGLqrjLt/2
S8ObgZc8HStYeZF079RD5qX3RgtYsaxvoIF9niKmrqQEqwUXYK9yMKvOIO4j2oFHaM7M1BuEhS7t
n3LTTZjsWAQXGN6Ud2aalRDq9NmRk7pMLuhanKnI52fECoHPh4OB8npQ2XOS6/RM28YyHA3MNAV6
vygBuOn2H3Kzdfa1dRuU43AdJAkuWszQincI0DF+P/IZ8mW1lrEzIOZOP0SBNe5atzv1zXasfbHN
ivGuGrp3it36zsKewzEDIEEjDjSAbtKyLw5+CcETFEdzxUp/FzX9axSDo8z0XO1qn96qhrloULQZ
4Umz6hwH8VztX4xhB2C7XPdOrPcTplNrI5PPfY3lvJHBPe/H9mSLqaZpJDgF5nRxB0AmtK+YK4GK
OJ/HNWP/ErfBKw40xqalnRyFsLHqcnqgyI5smsG9hU7P8nMjKoZXECavlTCGTa+7/YSFPRTaF9UR
I9CXQJQXDJ+cQbUrFXz1ers4RHX8Cln1RHbHX9uizlm4LbYXc/bSBsy0S4O6tMwHZt3hVLUvNLYc
dM9Qp39Q7TQnmQGaX5Pu1/mN06rnlmUblXV2CUo4HHZQXQdAbyQa11WBq8nREtVTDppfSgIHhe1D
Mq/rtqNrzKVD16ifqiyk1HKBMyCuxsrzVpGv+409f8mz8VKPzrlzZ7lCEdus2h4pnzUTnWepXqc1
3Wi0RF7CtiafUfRcbVftmQEWt/q0OSQY3xdT7e5yA4gyEMLV1FjlPWfe0i3ANGKUL+B9+gfl4uHV
AFPDKGo+21NAlnxyo5NjlKAdCvT6UWCU7+ahvX436/Tgzq66j2ajQgKZfEmbBKWiIDvVVji8FcZZ
wSBFSV+wA4m7AwFPdHQJxGCGRMnasY1iaxkFXAJCGgzrtjGO7nvp29E2zMUD3BAjbE59ZYP7GGo2
0WZ5xI4KMnYVeQdNPgTvjSJdqbKmOlyrsjo59lAe7eZrW1r9yZy6/sQI/JLS/wQvK9h0Zm6emuUD
7Md7XUz4Kpr1u2zwbzsPUp0LcA2zmoBJmFTiKWlgoBBXYSDuiOFULx9V2pBPT2p2EMJeNXVXnYRp
++txMV73LHp4Ec6f0DTjyuGh/8LLLNx++xJng/ioou5c5FG0CWBVrKUP+E7VYBZCIGR76c77NvVp
yBiLbR+x30jN+ZPPYAPVWI4HfC0EawFspcbrAUryVQbumzBXK/IP4PQNYY+HCKN5AHSvSlfRxvXU
rde3+1YW6pZJZN5BQIeda2wNAzetItYTWNEMLEnOk2g8sBdjjLi1Ed1wtiE6bWKRvTOakM7GIWfV
pbBFIz8y1eC66ULuhd3o628fweS9C+18U1YUE9t23I9GkV1/+5hl9NCnYb0h3CUlHz86sXIvNO2v
LGeTWZl1zgxjOvRpCQDcYmw3Pj510b2rmLKStH7phACSGo0nWjYT3zDu2LonIruEo/7QD/WxNaxb
7InuLQy8mNMvwPvaNc6oL7DH+S7QeaMqIr6fnU0Pxmc3u+G1P07JZtRdieP30Y+p785BuK3j8Bqw
543DRgd0A2jFOVnbacOpCgvb8USg4h3BpNoUlsxtHeRXggQFjsYbi+GCy9NHmCJn8FXoqqd+Vybp
tJsd78CKtfZdGMmeT7u8zmu5UpCiHLPfNlm1A8N7VIQhqOLfBxGxi98v2KAZHvSS/8iZxBzCajcU
t4SJO6MXd0klb8cxe5i1vlE1K5hjVZ/LKfwYmsBQ2vaLCT5o3QGOLTODqmmqrwOPPI03uocWE8yV
lhiY6DomXyTd3TwRztvSZhXNggsOLIt/yxUYOXyp9M2YV++8ag2gkLRIPXxOx9wG+k+tsSuuKmE+
upUJVbu9djBZWFlFx9vRFTuMTZ6tdmacMLViZ46xTTs5j5581m5+7KIBRxpQ6a5zqT3Uz2Jmexuw
8E4GEc1QVscONi4Pb3xAxf8MgfPZjMWT0Hg3VTB7MFsbSkBtHk5YtglfBfTNyhUeZSeSD3CA4P55
5gNJWqqsptixJe/YIDJ6YnqVN2FQfqit8J1yYm/dZZDAo1i8+Gb1ObSMrzT0PAvs5eHUKgTCHsmc
0iWsa+5UxdtbT7TMC2Wyqx7X89IdhwXmDJbErswroWkWC8Y4JGCGIDuLGF9Ccen78h4yFRZ4fv2x
dJ4Lw7M3VuvejxNeC5imY/4EGlSX4Og8/FjJGl+0sWt7sW35HkfgDpRipX/f+O5docedqcoDCAr/
PEw1r2GEMC8htBeNMW4l7Uk+OSDAI8VdFFNRUAnoPWmTCAhlduXXxbDvMv1J4t1XjkG7UTGW6M0g
AKXDgDJi9zg4eY/tDqmFDJbdhqgqIOwcxpUeOn3JWvT3LYmaoqo/kwTSK5Ki1Phn9bFfXG61H9fE
g9Tus/nj2ESQB3oAb0E7ENarOwwV6QBtg5Y4AASFjdUWb7n6OOdIF/CpUo9F9Siq1Dy5g6y3PuJ6
X+HaqFSNqWYdfPEKVz02HX1/iVpDj3CAcRlqE7TuQzDI67bp8E1gX9zlH+KURm8hjcc2YWI16iZZ
x/NiRBRs3TIShC2Ouanm/B5qrb1JmyX0Z9Ue6nIL82lb5T0UKYt+wyRkp4+Z0aYpDW+b1apghiqr
JeW0XmbodeES9kI81yuznqj8OdV97RrxbdnHUC8ZPJbBqCAru7VaOVxlZ3D3AI7jmmB5CND5WKCO
vTxvDk1nf63NJj82iX0OsY/ZewEkDQT5MPEa0HRyoGKPgVBwsCCLhrUFlaDmDVA53YBFXt81Pjh0
q+1uqqj2tkWQvDQNHN7HQmKjVOHI7hT+dii6ceNWTgmQpLr343LP5Vt7hzu1D+MeNUXBlJ6FiwDL
MrMtJap6Rf9cciSfNN7OBdUCgT3nVhGetgt9mEltSczZX9wgsLa9IdGEGBWEDLYOlhpZVaP5i5cA
UhRNChG1LzY0qtcN5mMkzhMTWrTV02g+dDdxiwljOmcwo8ormAVsBuiIlnUcXaLG2XZtW5z1cNsR
rV4bbBfGwaiuMqztOheUPaXudqgYt6k/bDUMrlXM5nJX+f54EDM2PIPjHuIWK6sZj+FDX3fFykqC
+OLFxdfEE1trIc/IgakDpgra9iq591r2CsPQ72nxKzbuxAsMhGSY6TpWXfc+d/HjDHyPBczxN8HY
2xu7RZIz+/27QOhs6zXyOUt7G0RNe8mq5kvZcq2Bv5BR2JCTmiGfnieAiwH1s9GjlTSvRhsnOP9g
lOJ+asz0ofWzzxD+ku04wTgozSk54bDxMBl6PNHx9z7s6WwhFZweahxTMMk6JmNynhTViDkTxblz
9EeZ1k9ygJypczVuE6jK20jRcek05rRz+/F9i0/q1tRxf5Lsn1adqW9DEyBn66cfApjGe9eocHtj
cd4ZTcnpV6pYG4XeY0NhnQZZ3AXShgvPi72d0iFbG13yybCsnnucuAfLkP0RvEK4EgAUcXTurm0F
2h7P27vQN8ga1ld6mO2DPZy8MO2v4X3soBV+Yyuz3Ey7jthZWql3duyAPbQOvQtJkeY85d51ncwf
+hIWQIwgqjT3A55mN4D1waZgFQVvfyyOUlJQs1jlwTQSXFuxFa5VXJ2009aH1ESHVHfyqVK1JkiK
kERgZjiNXFtuy+DivfbV9RhpvnQr2NzJ1u6W0WLAAebb57veqEC/KHQXkzhkpapuyTobIJu2IxVU
HZAVaJxe73qzLtekQ54MYuw9lC+CjVwi2VG8mFVb93topjszGL1TOdbtfdWTNQRQ1OxCZ8J8a6F8
pB7rFAn2OJRwdfX8NWg6f5+XU7vyB7agMRuO/ViyQcMrFENsaQImh93F2oullReBCx+1cu5CjDco
H5R3ddzXmxmDryofb0QbkCwFOeeGujpWsQVc3w1fEiWDjzNkhlUzIkUyY/gePnQjt2EngiPSiZxi
B6v9/NWvGr1xu8A5J71BMqrDCK7OxK2qIA4p39uZHewxTaXGqlmftIVZ/Nj3ZCqBcu6z5MMUAufJ
J6YOq3dZjAFLdKwsoHLWA3Y33LXB2YVwGceho6Woryuq5AXcnNw823WBoGTW1z2OIatvxZ+ovc7j
dt4mgz/vhGafArp6gjI0WsdDpvajU5e7cUEWNRF1A5qP2dhBJlo85XdlMK9Jnp36weAjsq5Nb8wO
bgvRvhrbR2XcTmmh1uTPwnuzLqIdftFrsnQA9w2rofOmrA+eMi5QZ9lvferzwrrqqv5sTeFw0zT3
AKjuqzj/qHEL3tQtsX3BspyFIN6RCyvFIt8k1Em1c8QGc9zIXjiHMRg+WN84faFp7XFta1eesU0w
KzjgBQh8UfQU7HMlNkAWxoculyiLQ9rhK1PfN2X6NWB2OJoEDZBnrXbnNBFtEkboHLqwajeJabKR
6Awgjq/xMLf3hPPY0xmNuXZKjzIgBNFOj5juaBejmxHQ1licS9Mdr9vUS/ZMdlDpsUhxesxKQztQ
74Jm3Jg1LeXQJJiJFwMp+An4VeQmgsWZB5COV54dzkfXmr4MDiUTfJhMWo6NzcQ0fxydkkwTIK8z
FHEaVcLCuA77ibRi433KrMh86B+5aGw9sfzILCI1zxX7ThMCZ82tKqPmQ8uhNNUGsrR5uXGGsiMF
FLiHzvDahyQLzrbh70ftNjeqGa/ckc7u3q68rRPN8OfIUvEyPrI5gpr8yaxI+AVqGq7MvsJKAlGd
g5C5650XX2qxKu2u2hSYGB/hI1FWVdXKpNpBFqW1rhq5NQoZbxLHTUG6QKxPvUNuwK1Ne4oSObCU
66z/2siseQzsmmRWnF7hn4OVcBdh3mi8aDVHlwJkizkkvAYO7ngYP7IIXQmzgISV1tVd56mXsc4w
BhFDtTVmjJW8cejX6czCUMdm/A4yPYWke+IeRJDWvB1kULEYWA81lpltM07rPq2JKcygPfQZPpTW
mfEBkgZ52ZCj2hz9yVjhp2psczM/tZ0utyTIjCPJSibPrndPVea0QO4QxGJjuwqahhXcZ/fa5RiT
xId8drlSCXiinqZNniVkN/iuFV67fkLHrNluA9MsznHRR7uC6lQy4Tmb6fYqmewU6qJOb6saR7Qp
Hs9p6uu9IgDZT7gYRNnc7mWQv7fY3q3KNk8omZtbBeyCOS9x11ZlfmzwoXqsyR0SRlWvUZJRtNYW
PG7ScPPYsuDlJdWvvvaJuJovUMb7XecrIqrZ2CvgJ8dQJ+Wuc4TcG2NOtUMNxsZVS55U9s6aLBqy
6WjObuHWSDyTOnnBipRVnpF1ZbfD5xjrF6wksUlLrG7V4OsLT5tVpAQACgjsaHTlTQLNcdMUNia1
IUWfCreXq4HqJRsn4xiB4Mb7w7mvCvNJl0Fyk/inLjv6oW3sIRvfp7ME8NwTgE0+aJV6qG6mAbZA
I+S88dMAFqep9D6xE/u2SAzrWjY0xJakA0RT5zsNBOt+jKvhfoKVh5FyfVPWFvrEnsq/HRrBaVDu
klxKxH21fBjJCIIii1g7li8pkmHvHQPe9mYMof1gmrdNyPQaEu1cwrm+jppseGgOc9eQg9OJeBBL
LciLMEP69nudBLU8TWDSqf9zto41vkuSKL81hwkzh3p8hwO8cfSFLFEHpoHVv7dsp7/uFye0YC77
98L2HNgmnPW3P80WSY2uC4KkCOOQ3o/kIfC8B9/AHrRhH9dU5ns1ZKhAluRoVWR3GRL6CWuQeiLx
PqXqDu0EOwcVM7MVB6swogegqsy05nz+Vu7/L5P0fa/o+5+XCCBEU7y23ySF/1D6/akw/MeXzT8U
h/+9wj80S/+x8O9/Nf/28P/+z8v//d/5j7I//tGfsj9L/0EQo6mqm8rVNnqjvxMHpPgDPrh2PZeU
LJU4hz/5m+hPSmAEiCtI11tKO5ZEm/c3EaD+gy9RW6ACBIog/kXwwEIV+KcSCtsl1BuWLU2pHLjh
wn2jAcRrJzMno8PIpuoPcaJ3OvPvvrsft39+s+8VdD/KDP88hAKfsMhEFAC7N4cAwoBCpsbdXBfZ
gDlvYTTgIkvp3LVNJiRFh5jE6q+Pucim3lyW5ICmFpp0iHDeyMq6NPTAByHtiKN+F43mUeDnbhQ4
po32NpO/EbH9xRVKVwtLey4CQbk8x+8lgmouM/xAPE0gCAcyrIEpvW/c7BJX9m+u66+PpLQEFuGB
E1oe53dixGqI5gkjd72aq8sM7heSZUAKXqLO+JdvoKWRxikPuAUizEX6892BZnxwixLLjpWq8ofc
cj9T3oMCn2AhZ0Io6i+/PtwyBn54XgrLSAagiyDVVJZ+cwdnYOxVZ0p3Ncg7ocadS6qix3LdhL1T
FWoH9/HXB1ykST8e0DEpyjq8RC6X+VZ3OEXp3GJL4qy6Uh18973Jnhre7m/u4s+XBYyRVx+JBPpR
Ld7cxbIQnESZ0l8ONgndh5NBAIic+or8+G3aPnrB119f1k/jXjnwpXEysHhmlvt23JtNl/oRAdhK
UMjR1h2l5HNMtR2B0EagBvz10X6aPJSzXJ9JRt9klLwd941sm2rAu3I1Il3HBY6o2l/9+hDiR4Eo
s8dyDFcwb1owW/TbEa9DiXuu7YHdGyBZJEvid1FFRcb7dC7vs6E754UDxkmZ+xk4XxKjSxDvwNmu
8rm6SVVxR0p849Y09zYzSZnnX5/fTy/kcnoIZzxbKibwt9QWYzTShiKuvUKAQhuMvVpQtsxqB2mJ
7a8P9RfP1qGww4QvhMNC8mYebZPai+Ch21RuDPr8mzVz0iohsoowLygTY//rw/3VwxVMMkQ5Hg9Z
v5lCrbDpeV01V0Y2qEmZuGX/m/Hz883j3XOEJTSBkIe2/cdJpiQ3I405dEEyiptgMSiOund5Oh29
xvzN1Xx71X584ZdjKRcNt2VqFLc/HqtKa39CSInezJimnWGnXzOXrBdGIzSxJgPVr3587CMEO6HM
vzq5be5+fT/Fj0LyZSSD+OGHtB2paANY/vy7KbWQKAlkKfDFDmuQ7/JLQIb3aBGcHu0s/ipkcJqD
+oFFkTR9Szk9xuLt1+fw83wExIh6rdK0GoAZejOECkXOtBm54UmD6sqp5Lke9WPYmNdJatHaN6Mx
ld3Trw/681TrupJmB3PhJyHqf3Pn68iGhyWUsyojSjaB8Sq0f43ZSLn69XF+fj9cl1VR8IagSZVv
lyzwmLbftbyKqniZJOpKJ13503MmSQIU5W9exr96moRttkUIBq6JMfXj0xRQx9LSTHAfzAtcXWz1
Gdocvot9gaF7E39tfLkvzfi5F+oZN4+L1uLwr18vdxQ2Fvou+dMS5hhJN9Yj7gl9lbIDqj5LGWJi
15nVylfOexyqis2vj/gX7yuDRqL2NR3mBffNNbuikoYjWDR9gda09HJUKeKT2Q1fMIdtfvM4/+oO
a8tibaGFwdbEBz/eYTb2gUrbgeJaghHfWSEch51kPUg/XKSHKIPGbRurTZfoxzSU7359rX8xajXq
ZWW7WAyypL4ZtXmFYJDpj1Ebfi6dem3lsJa930yAf3kQW2ByKgTTw9v30QpMIRKW8VUj1KaqPlGi
32B08p84yoItE8Q79Bq8HaqGIHc2mLCefO920pCfvxb+7ya35dH/OL1q02Ez43DD8NoQbx5WLOY6
Nw0COFdgaNSh/8EHcN87nwz7gkvHSgnyyvBKd55b/2ag/DypcWhFC5NjMVbAOf44ToqQOLXNI3Jj
k9zXmMKW80vXemSRX8oZItj4+uuR8XNEwvEceoIoJLvS9N5Mohpvw6aNHSZRAitMaDe95aN3/tyQ
mdVA3itH7Cq3uv/1Uf/idWDKZiOIIwE7GtbkN5cprCHxq56GZhPEYjw8ycm5kN1Gc6B3bkZS3i8+
4weE6D05z/ic//r4Pw9VDs+8amHwRKz39n3wuzSYDLYl5KsfMR/FCe1zGMW/eZR/dWuZwx0hlM0C
+fZ9cMqcvqqSUYQAhyzgRpOfneIXOcabLKWBlNSbnH/3Ev7F+OF4y2aHO2s5b+OqtBvcYdSkK8sc
+xok2XAk3ZRezHi49qluz5H7mxfyL4IRz+FesgDTgeQQD/z4LBtcdJJmCWqxTFsBAEed2z7Wg3dO
fEBZg3ejmGoUWteJ2PXXz3F5EX98UT2XnAMTK9erufAfD121qJ2oUjCVZvYt2TFrVWZAjf8TB/EU
L4djkb94uxQ7AczOetldRRnVOvKOn8Kkuf71MX4ekOy2/z97Z7IcObJt11+RaY4yAI7WTNIgAoiW
fZ+cwEhmEj3g6OH+9VqRt55UdaV3ZW8i00A1oGV1ZDACgJ9m77WxcJGGYXPb/zan/KWcqtNw5XDm
AM6d3DutkmS3i+HCiJNJ5P/hEubys7hEQsYlgSsuB+NffhYTC2jylzdtXuS4abxuuDcmYsbSMYcT
/q9/r9/X2z9/Qtg7OWg51/mZl1/8Lz9sXBOp5lZ6zNOxGZQ8hoAXSD85pinGmrHNR8pXXcUN6bw7
CP75h8HK7WBVPgtwey63vstGqVHWeK27RFHiBuJpJtHxaYGc+vWvX+3/WnTx/v/lxf7TOwPUuRFW
2hPh5Ob3rnYezJQpex7qfZNM396k1//DI+J/d+/4Hu0ghkGmZmQo/f3tadPU7YOuYwCLASMYU1Zm
NtKMLPzKw/xklWUXkSKCiDeVd4lfvf7r39d2Lt//rx/PZWTmUBSEjHo8Dpx/KuNHs/BFo8wnRUgN
O/ak8oMGjgT16HSsy9xIv1XrZjBr0x5rxw+san64n9XiXvIJg9q6tay0DQLktYyu7jgbGw5MIsSm
b90JOw931YB4b9lYk2+Ez8rC5SWjLPfaYtz42eRcgkn4CwUSn8tCTq6bhCmmlH6VaiUvyCZcySDK
sl6x+yh/1i+mW5mqi9suK/MixsEr2hfL6ld9M2MTYmvZNKVbd292NnTGSpofgT4trv2+J/G5FVkK
t1j2Vsg3TGWlLcbqTYUMOaYzrFuxy52ycH91/qhMTDDo+RDqZlIJQrsN2Tn6ONs5WsjN3K4W8jSL
5YDc9fM4KXWoFhDpjCqQttZrXI9WZV1lebcILD3thCYU8yK1KLkdrZx+EKwgna8xXwr/3jGzMkzB
imPLu0hzbKVvSwwM4nO0m6pBrta2GPZUajjLnSzWGduTyGoPWVSflY71OS/mrC+xf65Nxieo6yH/
OTNwYnsopsw++2ba8S86oVl2F3ROlBbJqjv7OM2I2pg5zD4RJptWJOv06A+jdPepqlQC66LWDaYD
4rFtG1WR4YzWrpiR1t0mLZNJGBC4uNSV3SaBdRSekVcvC0btnMGXyEVlbYouCwwgC6Uc3Fe7YpDE
InXqtHzspgnz8E2jdWaVG186vv9OPEtIPome7AJX4Wolg84vGh1e66a33HH9NAlRI5LD9tByBaMr
0a1LMo+nL2/pkv5pmntSLNHvhVwQG2jubnXT+JkH2cDFmlif+9wfxLkFC99ej0Huqt2MITy98SgZ
husJ5P5ybBFU4/rSrLZzrAFr24YvnewTfYeKWWEbS8kGv52twgz2nVOsQ0yY1lgjQ0pIcepSUdRn
0+xK444AoL6rjqjs2uVD8UKGa0+n5DlvXIZBB1Uj1K9Mcpg71GoJybGiLcKSwDu3H/V35SrZ1Jsm
RaQ1UQ6zXBrD9hdj+Dx5m+1pqD5Ndpv8J6ZjSYJDpsr31l/GVLMtXJHG4j92Lyn1ZPEo0ie7tBhv
CJxxBFGMC59Q22RnlHWelf8WnUrMoJZqoVllKf5cAbI0j0aR65jkDAt0rmnhbdzIBXl/vpGm29c/
iFVxMwIrnAqvIGu4emT0QRhP3QSfxsASMD0ujRuIHE7GyuBp1uizuhAP7iO+v4xm6YzgcvFttKUy
7bJtzZk0A3ocFhJasTfVg3xl75Xn7F/rPniv5qEvg4ulFtGndhXcagK8rTASTqus84DIfcbBUnhB
d+KUSENCrtA6EOKwuOkO2Znvvsg+WB+THMXEcXLLMb9zEsNWsG/mYTHdbZaVPbYSv/IygvXIg740
4VneWPq1B1YefFPaKnbSfWD7GLikN1jWtzHbHVoPixmeu/WNtaRpd/s1d3aIg31G2y5L9OyJXTvB
YEVhEzc3kZ5NOJx0QrC3ocF6d4tp1l3u5yq321fmhO2sEeR5Yf5kVS02dwJ0Cs8mKddfgvqXV5Qj
CmmnzPL5uAROsjzg13P7m2LAhnefBV6j4Pe4+Iq4ilElXxWeaYg9t58x39aVTyjA0IPKhw4K7odx
f8Hmfv7HwOr/2r7t/0WEhuAs/fc3aU9t2v5th3b5z/+xQ2NRRst1YXD7NJjBZcr6D2i3Yf5Bwi2V
Eg061Z5DjUZP8W/kDOuP3zuZkO464F4O+Vd/LtG8P6h8Wa8FPv57/P+Mrv/bf/kbE4Ll49/+/q8b
LhYV/1QV2JfND/0/yxJ8/Cy5/qlo4+Yivqz+VluPxKuHORyzB50BljL6GSs3jIoecWk0pThZ+hST
fYiEMbbwW0aT1ZE7kvUXb1U5H3wjLXdhRWvJvN65bcauuhnJIhbLLG7F6DFhDkhrGZgb3JKd9pox
fycrFKH7UFctIn8sm5aJPmO28AsmVXeqCZY7LaUL+V62eHNktwstbEGIUTZ9P0V1Z5NWpDXxhRWZ
GVk4RBNWv4aXs7MV9uCmdY+zyq7ClsiOuSseDIwP2zUvnvIE3l+NlaFn+w/lgrhYkp+9AJtSQBjg
ZsXvsvF7AFwyCQ9zkh0D6X8THRAsuCyvV0bzm34Ubjy16EcaNKnCcV9se62ONb5yjWymWwmQ68wm
KhxM1kV5CYJsY1mTSFvPQbWdDdrCg5dmVFSFcsnqWR46fYs+Es/jJR9m8PKfRtCd312j/CxEewnY
IAuxyvw3wSbBQ1UeNy1rg5FHHx6fl/zGMpNzZpHWTeDYh1kE1+2EWz0Nj7gW7hbVIU/6ztDqe3m+
W9F6T5b3MgfqTTXNIVDjGccBZm0lT6ohRLclC6LM8OpoEby4xoKUqi7vG3kgVvxZG/Vzrsw7JqjI
7ho0V3m9EH4gwJDnCWpjbOP6DR3SbbaGh6l08K7kHJ2CXzqz0VKsXEVoTPMAQyYGpr0olwck1Rfh
h7xNQn1nW9C4BEX5hDUmwrP+snaQYCcm+yUK0CiwEXtgwn6ecv/e70Qc5MV3tRJ2V8PwXtfmQ19l
K5ThvoX2VGI8a13MDcH0lUnge37yisL0OTQKfQwC8TNT5vVcB6Q5tCZ6Fzv8Ufsj5VWeHbPa+BoZ
VCR+ADSw6G7zi4qmYFVjE0Uf1NWdU1p3IeKKLSrvnwoEhF8TepgtFSLt5rsV+IET3YttT25zPxq7
uvWei8V9ISLZIXRxY2GGUd6HuXYd1i5yslT+gO7pYk5BTFJo82yLrrqsAB7D2dgT4fBgjinffJg+
M/sOWy5UN4d0xdSasLF55UPre/X21fahibvqYmdOQVEvHU6tLD8HHsmIzAhfcFUMBJJMT9XKJ5/m
4z2WWbxSnqKGW93NHBQ7q1f4RKjhdVBfVS5GKEvqqG/U3ZAnANjJYyGQ3o97CA7dOhX3nij5dcI+
ciXp5YM3Xh4nRYQXcj5JGaCltx5F7r0UXllFYz3s3Y6brLSCaefqoY9TNH4nfzDsE/nQ4vQ//7ZN
MJNYyjtDRmhO6vLFsuo//+S6V4awCOEyZ8VtZR19M0J+wrFMQiCq3MsXUjmwvqb6wJHonnI8HRFq
eJbSreyvfn/p6AKREvj0R/Kma0m9637ILuh2WaCfS0SYBZ8IJofJwFoAGgAA10pQKoyd7ZAgPFZ2
tXcxGUWZs3ZbtowYdDIf+BsBJOd2tcWWyrgk64f6u8wd98zFzahotRzcBaSk9fZUnBLr0K9hcR7W
umTRwZ8INCn+/BOSogk6yKZrWjPS1gD7IR3wRczYT2o0n4tX3Zg+lVXLbHvTkA0wUdGC7Eiyc4Ex
NxqCllx06ruBtc4hy2V7+v1lXb3PZR6XOG+ZYqXjiEqrDrB6F3xuq3VBP/h9FRUZAnWK2INRFRDR
oads7CCXp9wv8aIYrdeeHF+O0YpGhO7GR7rgIF7MbIZFjXc1kBpzEmzGK7uGPAg9ZmsijjSCEC2l
xNVs2Rcrh51ik4QNMaT5DZda3NlpGVXrauygcNR7f2le8yn4IefxPBv4fQqTmTphjjtZPQ1cRCR9
qU/ivRJ0xv3rUjbrKRuThTMlsu05PKqlK072c54PbuSNmlgAZe0BhQyH2nSAtbPWj0MTvMtoyEer
QPqM52EhijS8d9e+OFP/3hZz0O15l7OtS7Dk1m7qs5XOLt4LwUVn4YCbCnElWjXuXXPMMTv4r51F
n2Ja/nByhgkIIzncQ1yScoytGEeA+TvftTumHf2XU3YP6Rh2cd9xL/ej98kHZuxKC/eSr8g5SJYq
ttewj3vbv1coydZqfXQwsD8V3m0HQCmQrr+rC0NEOHuJii63lVw+slWs9AudfAlqE+qkzdvbO3wY
eh2upgk4Zxqonb2I5dCW5DcNbu+gc1X0Ye4IumYm2k9XHFOz7D6XtX3VJrEy5KTRcy6Ms83G1XFS
JzsCgPiVzOBzVB2PDram0YLtLpK530WNrNSNyyqGwKtr7IthPKXV00I3vPWdvkc+eCccZLVN1aH4
h1i1amgiyHNpFgyDfCrDza6Jc4RnK2s+xKF715LnM4NLZzMZ6dny4CB5w7w36aZbo8FgqJ+LPCPN
O1UQLRuS4HPyvfpwnCLahWbXS994cEyMAhjUd4ZfcskGTYR0Dt2/XVwaVWySArd0C2MhZmWXY8rT
63XdKAgSAQH0oxPIE5IpjpK22qOW96hgvGY7Z3MaQZRwUEQWIE9qk2BNs8SMaw13uVkhCB3dcZ/b
4bWfLj/HEIMBscbFrmqLNxkY8kyYojxPTR7X80CG5ZgwnejWc7/Aa0GWb2/gbvQ3U/azcFpcx5OG
kXVRbqba6c6ETDtb2zAetZ7kvRVU6sEcyuvZWwtMYot/sAS5Z3wkyfVg5hhBsux5XPnOa6Dq0zIE
02teoIstiC/sZgT/jPureGgvZ9KsAZd4/hmh4tmbPeAqJGzHfVYcyrC5bmATbEpnUjtMggiN8hSD
HlYfLcK9Z3C5l2RCRnPZixsvl8N2Hly6/iTb6W4ZSUedAAeR/LcLQgmLEkMAE7PSufPVciin9CEb
62/HzOfHMgXWtPApPpDcPZEyTFq3IWsdj11Y3GARIbVSLKdyGndSVegPSmfE1wkUZ2Rqs3HwfW3D
trrCHj9e5cJ/rut+2od2VV45Sj63oEk2lntvof7d4AQNKAbQjpDGBebXQT/Oayy3eKhAV5gr0Qcm
ue5+6V4i7locpw8h85lTD0e5N8azJ6k463AZd8rMf4gs0Ye1wu2ZyanZC2xZUHPa96bzligt+JaZ
K8m8aeJC9/3rWGTknxTDA+ZY4i79Ep1ooWNzrOx4arqPcvKt6xWCw9Rgrx7m6rsmKm5jT6VxLmq7
2eVASMYtSCfGMNbaoiWux2PuiC8YcK5tjPcd9oE1JxUzE83ZXngBnkG0syQreuuOTRpJhaRiBF9A
WKvDocasaVq3Pk5sHnlDhJIUX752oFpXsz6Y7r0zG7EMmAIHGeyn1ZiGEyPDdus5MyeiH0LwSUjJ
0xmfDFabJiJtaOXOsSmYSzdKE+eJfMBdGqTd7Tzb6+VNNk/FuvoxIDaPu7/YDtK+apQ29+7kvoWt
49/ACDoX3jDeFKt8CAp7Ry4q21+xXLsl+bFmXY5xHoD2lGNqH+o6fVGde5dWF/pP/iObg7hRCnJs
RkHYPBUywIMhyhddPaMw2VJ+whhtRXOTEmJ8IzqFRb64PHdGEYFqwJPVLwTwJsSQzR7scNGgVBTy
U7aZefP7iwFRKLRxbupw3Rrb0lpxUxkpJxJK47DHE2bO5WGsuuymt7tus4jOiW2wD8i9oVMA9Ivc
rk0Pfl8/2KrP4tFefxTGdFsOPO4GNEWx13g39sxnGTgL2JhyCFG3V0ZsLpZ1o4BlnGcs33ZQf/Zt
0eJZXb9aJ9wouxnixCL6slQGN2nZjnuJWgoCEGWhXxPoY/aLurJcUnZXH2vBstQnVda7Ipc/4fjh
ejS8tzX11q258mCoJ7ENgwIhsBV35fDNhnzLYpTHCVsPZB3VQ9sjQ1i4v9AEFdu5mxaiI8sXx+zg
XYSjiiovxea3+LtgWOPBYsPVB/lJJzQEmcfv25iqikyToazlIJps+P9M3JhRV8sNsmsHZyRfZK65
M6gR3XwBTufj6gVvuir/pQ7qu4W61woeTd1mO8BFL1k6F5uhQHtfNnBfciWrXc+tsV2zYN0WC0Se
LqQAIAU47r3gLPxkV41fc2I2N0nSPAy1PR9GfFRhe9tUhthVqXywZ5fKBpQfjyTXhir71NTVoajy
ZtdSfho1Cnq2RJHvT7/Kbnl1pHjLvQpVoWk+E9H5xhb11FfwaBObSiNNYF64CyPTFnFVaWNJDZr1
sZ9o2YFIcfY3j6mGolRtJSAPEzYZWUg9KPnSd45NBVhKE/tqFgaoJ6N5S1QLI7+wf+lqylHfrZ/U
MRN5pcHG4DCOszCFauImT1W2Hi2STfdJSM9cYyubmzrYpaL1yaQWdAyFG6/zqiImzUgg8vcAIfxD
30B3c2d0+YpvqaxFRr1mKDUGi7dd1qssSMydaIfnyZWfwp7zY3HtVpPehNOlpS6Nkbxcve5ZTbhk
CPtvZha+GEBsopbNEVZrr77cmGQyNrbz1oTqMKriy19ywIGTlUXG8iRG3OMXo1ZDx3tQRfep/eSx
QtpTJyTYGPWta5HR7khWWNUw7CtFOt4gyGIc9mGC8934nmuytJORB1ZSGx99Jn6OPamB7WI/E12N
fZ3jIcs+Crc/1F03AemIZuaejBlB3voKBvjsXFFhUqCjzF/bur7CJva6FvqqTgPsFYa5EitPhGJG
15aG2WsvU6jLgOU2WsuDU1vvYpEHazHGTUF4IiRKKozuoFX/VsMvWma/vdB43nXt3OEPvM+JsrZ7
mxddb5zJnLd5ZlzVr/4jtIILhQ0ffNmuTCMCakuXEknl/W3m1OsmDC+/8rzz61ocrInrVC5wtVvz
wW2XlCkmTaQvn8GNgsHGkma3+I1TTBwVUQVNVd2nolKR0Uv7NFLZZZkVK0azmOenqKAW9edNbuh6
y+Iw2Y7exF1cLNv0cjglIMUMnV8Rt4oVEE/vdtHDa1Jl3rG/sR2O2lRrn8UFdtXpNvDs27HNZrpp
bJIuhsOIwG0RGcrfkTvc7oQ5/Jy9no6Hhzyj/ip2/DUAD988LGm3z7QTYSx7qHtxzlAm9arYIKPk
e7ML3y2OtbHXet3N4O6CKX8FkXdwrVVtzENYu7EAhQe9yqou5WQSOW5J6G8HUBFqzM5lr3dqsf8Y
oVPHTXUJalDVtQHfzATElAiv3wQF4jYhQgJwF65ImHQVVUfJqRVkn76y86uJCc/c6ubYMC84sMe5
M5t7I3NuClxKkWDIixPHNuLeSYfYXZ6LxBMQQ3KSKWEXdDC/thqNyzrrKyerjjxyd6lOHgE+PZrS
uxsX9ROgKWV22h2TwTgylZNAwbJXY9JvtoVHk/LqQGPFs2B9orSyYHJVhCuP2Us6cWc2gXpsE7ET
+U9Rm+8tZnW8SwsfeNDfjlzWq+Lh0g6/HBdYqqi8N1X+cGrBwLD5wY7/2ajqgvj67gs/7KOJwxeY
xnyXS/8LrziFszwXi1yjpcePldpXSUWxvdbmp6OdPg7BWqaS69sG3wjvvdoNZpbdNRP3X2M/1zxZ
9mLSJ12C4+LWYD2kcOUnT14tD2xvXgLd34kO6mMZhnk02Rx2aZJ8Vsl8b09LsIeuN/jYbBcbvEgO
at6Y3ttULJF2xR35o+9lVb77ApfRHKqTlz9rnge6A1iWlXgSVygSVe88LhQQTFlo+Ot0X2sBdaf0
2u0ypnfaNqztmDqfmWu+zan75eaMsDpt7oqpS+PhYgZYlvKUBu5j16hHB/9MbjHGGVvxSSb6XRUG
19MIW1Ll+qdwmKgWY4jX1cLK3qPlLv0U/1iahrjBAGX46qkMjWft9v1uwrbE/pbbxJ5OS25i8zXG
k8nbtiv64FAxNt2GrBq388jzGgFsQykgD0sPOixhshtbcxZlE6buRR2COngd3ZYSJYEf4POoGSVl
wkz3SuW6cY9NOcioE7dOa6+RYTNCCeqCDPnN2DMSW1Wwr+0ef1xfXk+T9ag9h6Mpf0ZkMGGdZSWV
Z8nPZMF8hy/sMEBbI1YX051bySv2kOa+NccoS8q3vLNAlk3g8TMp9lQXe7gD5W5V0y3zBX2FKixq
VL5usxVfalIKRrpE5nocmNjsbDpP+c1KN6qgFyIj6ivaJYgYFtdjotYPXNkLj4PiTin4qml6061J
Ea316VK2b9zUJyzB8IbYnzIvkqDlDj0RsQ5zjlw3UGap7EgngIcJBu6mH7iFefcNu6yPk5k+emnU
9ubZRF0Rr5V40c1ld587N7Mtmm1vdYjDJ+dBdi9ypsmypnFrlEcaRU3Y+nVvO+qKTfiH3c7rrlFi
X7thslUWXIV8QVnHr33VTF25LUE+RV3IJ5MmQJKSpv8YQ5XetZ78US7ZaVbi56WYjhsCbE3YTRno
GAu/NTNVNqN6o7qq2C252KqwejFsRqy8h8lhVfkj9+cj/fN73gCjmBWJfcYUuwP8AmNibltWjyJB
D9oOy4NnVFAbQKcZhgfDwKKxmcL2nGaXj4nqTAc+UQ22eZUP+evQuC9oO8kiMe9z7d3RUJ47XYxI
KwkQZUG8KRz1yftbQksBmFGPjO0X/4rDoWPI7oXbIuDNpM9fjCDOM+sJ3hQsAH8hGiPxUA+E5m1Y
RCwQTsU8nBkUgsFgafEZNvVbgfTACbg7oZWZkegvRBL0EUXFpWI30DWzso6DtbcPeQvXiRd36Gw3
iQc9gdWu64+19X90sjz6jtFzd2jrZZYkm0FxYyaWv+OEXrYGD/KNNCwM9ZJxOeLEj6AdQ7Re5c+Z
SzpZvNsGbcnWLV/YHBOl07hXsHzdTXLvJeE9KLofY4fFeHHzrZHqRxtMwCZ46EsqOUKhbzzEE6R8
YswcFoiKBrX3mhBlkhYfBpiB24mV+4RbnlEf0gFlIecxwJklIT1w5acjgG4IF6p4cZci3Y/DfC25
za5ojrgu6I2VGZnuOsarY5CGIeSbYg91xcL+nBrr1nKTFwb9R+XmT8CQ/I3IxyFaqL83vkEQc1uu
b5fzWk/rXVlZcNMW5q96JB6jnntWzM59Brrz6AXZFtZlvdee6DfifpzrDYyzLDb6ptsuJhOgaug2
GMqgwM+5s8kQfkclYyJN47JpVmQeoVeXOznPZ0w9bIWLbJv+xg50xoHOH6QIP2LgzraYHEFUao6O
tyR7J8gA14U5u+LpabmQAI35VbspJ11m3xflPhg5w0avwck/WHeWKEIYx8N8kPbyTQD3fp4rPLsB
HeWSCguFQXqQ1kCQtDf/bPr22Qk7qvS6exjt4LRYXPq4VSNLgUzLLZ6WtWD7n1rVNTdrMYTh9TJY
0IvEpfjIUTrOCbPC2uAIloJmduk/fDuBrQsEaTSmN6O2jIN2zCIOOvAvKM63g2FsvSV3YwdIktHY
wChMd9Pm81OQQOdFo/dV5nPJEmc+N4JNvybzVZc8HM2A58OFGVwprMgeNHeel+3zao1PutEfELLh
2Ong2me47Bt0cHCgCMtN4D7nRnkq15Bw+yV193NScU50IyhYmAChQzdkJxMUU6n20AvvhmX1YAU7
YdT3QB2Hejuq5MNnajuZDMHtdiBCpjC9yNfkp65lzXmPrM8HiX6jEx71VTY9Q279uvAJQFJc/imI
k7nh5vAKHsieLWPsM6dZ8iTjEHkvUi222pzI7PqVlgfdIKgz0vZ+6XEqjR0kstx+YZD+ITOgHbMu
HzqXS9VLzd+mQbUd/faqn8l/mSAU0a0n0VRsm8sARNuMMKay/ZpVbV63Z59KP65WNUZhN1wxdwaH
39Jo6z4sYjpgCL/l9I0zvN3xwPhAkmkfhM82zJA5fbdXKmhc0j1NAvd04TCBLzP31ErH4UbvdrOr
uElh4nDU5eNRp2a469NhiEGDb3x31jBbaTaXHn5g1eDglUZy6lrNLrc11isv3CUOE7xV+EvcZTXM
G38GxYH2ZMPw7LEfS2z0y/owl9zKVTN9CmnclHQkUDgC8HYNl1rBrUmWuwmAUotNmCAHw2Af7iTU
E1RW8KB0+y4G8tgwS+4ViAvgGxn3EY+mwQvHfY36fePN6cEeObcaa9g2Ck3oNOCamJmkBn6QHLRP
hvEgfgllvTMjo4N0OR558XTIWB53VUdHJaqUpt9d38AgnuDLvqvQvGOtFK3ZYDOwbMIzRPQrIprU
nBwcWX1K07teO58Du+720i6fdUvfksllD83pgZ7tYR30YxIi+u2GB53wBGzfyqTeW1Am2pKFmXQd
UsWy4U305UNFObzTDmjLizwvW6ezUw/MFMYAgMVlTsVmBRAzD8/0DrGPe+CSPzkcInEu1iGyOdxS
QdlTQNWpbe8Vculz0bBqqnkoMsIhhKrpyZvqk8eam95vvKgpFngtgi++L2G/ugdWY/fLAm5o4SFA
udXupOYANPJi7zmVG9VN9l0bUZAh7dTf2bMJ3yEeM8U63GB8jsAhJmmBdKS6j2ZwSHucRLgi6TiF
z7sN+pS9AHxm6cx6M85MLsNE1nunw6lJ4EPcKs8C/kpFKWFDcJWcOZePUrdnKrdj3/nOndN4pzyb
6n1qQIyfjOoDURUhAXP56TPf3y585NtxWhHcSFBUtb6MmXGyynL85efOyktiRgDSYQsyeN2WbIai
xRMsR2uD21P5JzlOzR1cNL25cOubTyZb1+Ww/FqLxLwQZppznfK0QSZEBuzAQDdpAz7MwVNnYY/e
PVO3CPyAjkXjOtt+dbLYQ2kT21odp3F+Wp0I9ZCC5C/KXTmXX2WXP/Xm8EJd3u8YR3I5dVR18mKr
CBmYbOZhzOCT0oPPAyV3HdY0b5q9q7Dra6aycLYHdezC/Ke/FBxtEOkaN/yFbwONlhruq0YchfLk
Y53I8v876//Tr2bMR/Wk5K//+p+/Wjg6vXr4RSP3d5O8g4fh39cDPacfzc+PvymCLv/Dn6569w9T
eAAhggDjh2m5CI//IQmywz9cFEGE2+CSDHHBItD9UxDk/MHQDuk8aSMg7T0Uf/9DEGRYf8CwN/Gp
Yxb3Li6H/4ggyEaI/jeZMFbfyzdCKY4vC08K2qS/y5RpbqF8F8kDEugRBcPcH7W2rvq2/gXAPYs5
Nog7qEqMDVP45YuJwDNbvtrB7L54mgHoKB+NQh5c3f2wU/ccKO8W/9CnZmO8TmwOLSM4XhwGaDsQ
itah/wR/NNfyuZOKNk3VH8vosEeXUWXU93ZXPVWj2Wwdf3Lo93M2KMEHlTsy8r7bmab9XWqWEWE/
MRehpui+qjp/kY1TR5kFQcQdretFFSw1hfw5z8cq6D5FVX/iTOMeLgz8PqaNGc5fvpoLvz9sEf/x
E6G6ZPcek8UNAigMhoRf+UX7YJPikFvrtKVnfWhQODKo3DnT+NkO7AdTu7oGNgf1MUzvaQ+cN9EY
DDNobE03NlYBD4lRcgvDNs5yqDyJn3GwsdWu3Oel79+6S3JIZfzq+H+ZyFmcXjy+66AqbqhXs0ho
81QhcAA54ppx4ci9C1VzM+TD0R1T5vRtoGk0QnZfKVOZ3Mre7Ul/0STeLSihtvhlX+uVLXuyjGRx
jH2U9WjgeVzQl43DT9spCLXrwsgCBr/1yvnJKD6ddfDZNaTDrlAkla+kL2RBc+c71W0mq33um7/c
RrxVDkzD1GTmmFSP6I8zs6FWKvubmegFoxGPKr+tmosNOtvNmTwNoQ/Qcv61WELdTLYV5yFolca/
WvlFFIJpSnZ9vY6O3FohQw6WOO/IM34QOWXvMTNdY9y294Udvo8ZIlYwwqQaqht8MnYsWneNnDrd
ZT6CtAoxGgwwO4/CAMw3SIvjNWBwNAsFie5clHFSuN0OD/cdITDL1rPUE6kJvN0hKSnafJrXIQPP
Y33B/sT02ybsqP3pGuU4sPspfeT57nEi/9uXgMloZDmgzXqcu7HZMlA1Ow+ajP1aD+GRwooJqyFN
7pbAPLehUIfEKQ/JRdGSC8h8nWtfywyKS9CBUy/s4q9ffv8zIGH9KV+lGQuBxsUv9VEOfbtvcwtV
GErPFU4PXhMn1k39i21/xLBBnizV7nyPnMVWh0a5GdAmn8RFAvL7T7Zyd/+dujNZjpzJrvSr6AUg
w+Rwh5YxjwzOQ25gTDIT8+iYn14fWFVqU5v1ojcy0wZGJuuPCjIA9+v3nvMd260MoIZee8rhYNIl
46ufS1GXyRp+J3LXaYzO0zSRLBctox89ob1FWsdIW9YU7NDJQptWYaCmDNIPcsJ5Rv+q4plG6s+1
AiG381wTvrdhbfqMbqSzHNQnfR5vcg7Kk1nwbplblidirGqkS0xMQ0aWFPQPIsMODTwIqGkc5ptR
dC7Ck2tc9fEBMO210RN4dKygQLBQB2+SygJQZum3n3f6cxnRdoHQWt70z/eulPFGWIND/UOR4Ofz
hSX5s0/BfxTZo4vlmlFsAAJs+Yz8RXX0823qclKrcRWsk9wlXKGUzAjceeOidV7NIJxOXcX6ppdL
EN6S7iEDoXXUEKDQ1sj9iNkVyDiXn69+LqGFmKWscuI7Z++rl5JcoIg4Phu05EmG83Tq2vQvHVe9
NeuwPSHtokm3fDV7kDiDqd6VzfSs06rfVPWSHBCGw8mYbFC+yj74Q/gnYJyyLbFJnH4ugPDak+Vs
4342jpHl6NPPZVpe8/98m5oOjd5yAMFu1vo0L8hp0wygmnULeFqgPEstJA1+AnUyYdx5ipbLz1c/
t/boYHRxvmcwRPQEHiLAVZzhGroaafDA8IAMCc+tDwkfbNtOn0kauPBdTQKX7BjCNUNjIy6no+W9
cOYOdoja38tWcYLR6lIH0OzjLrFW7SzvQ4Z4NICIc00meOUiL4xNiXltNQvOUYE5yg2Vm0b145jr
sffTsygNkM6xPvzcwz/3hGPk41G7+VOFYgZRk3BOP1+FivSMVlgoEzssEbbdqHVhXrxZkGTiuZfU
0SGhhj/XqUiHU5EF/INVjIiXLH3gg6POFv2gTqHNwdaP2YX4OyJgyAue6ohhrRMW50JUxTkdObql
1sFD+wDRldtQZpfIT2jNjiBiUgg5RyOprz3jYbOCwdyawJOnpR8wLBdJ73trAO9dO31x14LPXNkS
mWuB7nhT3TPOd+/AcexF2Dl0Yabmwl1mUjOaZ7et7rMgVccK79CmGlk/IwdWdOURp1ogR7DE4m8s
O7mJMz48pQu1I0Ak4pkXydHjy1suvFdVGsY/voM6pYDqyqtX9skDhpy/YZElp7l9yhJ2DIRcm8Z0
i72UwbRvwCOimQpRBVaWu8VZBZui8j+RcZC7W55jNfA3asdzNOPUiZhJ1pFRQIbjg9FohD9wZyjO
n/h4ig6RraHHK31l1Hj2ZpgrmLTKusPhsi5HdkaOqmPUJ1trKkZEyvLVYUawKV2PFGpPMDmdqYTS
cLwH0W6cUZDIVWIZxHGRGVL6xq+wQd1g2WCyhXej7zIeMy/9boLsxRkD4ltrdFWu1XAHopZiM8JN
nJbkAM6mvIXADVapocjfg4AKsv3UoowsrRagmRxr0NHRvCsi8kbQm66cAF2jtYWIWCvCXuyODBgR
34ZCHobZoXNRim/TyPZ24+AEGfjQZkkHyzHUGxUSLT+aE/X03GUJjZEg7MhUDUYvOmu2IAzy7IqO
/drnDp2sDjh06tOACfvHIWJfrcNlRJoe3LoeDyVia9Ot5zWaNjoFdrMycz0ekkTepJbl2fbfTcCI
tJT8eEtDZpOYPWXf6G5jE4qtXCjs3RjXGxVYBvsltqxeQ2iOro3IbCYq1pcdGOMV9NvSjyeJiwZT
C/l6DDELNibi2oKMljNqBLpKSQ/OpbnGbZ0/24aP0qI95n1R37H0juhJtDqYWfdd9Vir4kUg3Iq9
SZzgzQ5Mh7YfxmuwoglcQ59eTr72DSZfumhTTnR9eYxacYE2elJdLV/MIWayNKIbYERtMYG3/+JV
dLZOWMZnOISLbjbks0OOBpCQsovQCN8pCUJBM7FOFQrQuvaiHb6ZBIN+IHZe59+CmlmdZ6MezsNi
WPcmCAF4xT5qD886Tsj0183s+kyVH32t/lgB4WVVJHrMMc0XqWt/YB99y0I4uzGgEW5wBqT+0uHe
UYl7inN5YAV0VomD3oTO2kHUH43PM1a4FepcShxQmdPNhE29Jg8AOYpeuXPCal+WVzSEDF5ipHGh
ND8y4BukF6FkGA5+iCKqqDrGwB05gza6n0vsReQ9zPC2xwB9ljHSV9IukpEgg+E/3WiqvJZRMxx5
+5c0JdxIBfSZiF5pXUKplv5yWRSXNGoPAAZfvWWmjFfsK2nkuZIq382U9SgoerXvXVCxkBN/JrPx
llduVovZ3A7N/AOY8MXwoz9Sx1C04QvjAojABjqIRqNmK13LXRfKIouJyC2ji59SP93poDp1yK0h
CorvDg9PHb/zJxC3kWAdRBXDa1O1ILTr7M3VaJgwE6LhLjiE9Emmrz+XMO7/+dXPt0Hi49iRDnF/
//p3ErsoCu3GgribYJpsjd8hhIJtn+u/ExIkCEHxcJoFuYFMC+xMP1C6xUc2jHdgs8+xP07XoK5O
toX02kNE+CPfTaLgUAvxaKfL3Z915jVdLnZVjjv8VN0qyrWSp9zXLOhzCBsnzLJ6z0xk2vphCAXB
Nr6UgqSvlnlx2n5BRHDe+lT/6Sdd3RrbeUc//Ax1mjQiRT0nvOIG/ugLN0JzcBLZI3+diSkr3bsc
QvLKscaL4AFEy4UqnuEXDxbEzjK13U3k5Wfq2K2VR8e0jImIZ5GmvSd/06n+jbdqj1TpkcnX2+gl
t9QDll75D7LCKFZKa8Vzbf+qJaeMia3wvgv99A4hNqetNLF/BTlNZSeJl5s54k89Iyj7uRjgmk+V
6f9ll4ZGmXrDRSTPGezxndDk8YETJ2tS23Rr0njt1P33UKuHIGnNE6/D3f6C7qo4+177oGp5i9Lp
Y2gb46BsOqRN1XjbXC+hc3a+T6vlJKbgHaskOOJFIMmLzDT0BLP07yOZBtcE1YxGdLvhyHqNvKS/
5knRXiyeZJdN0MuhPefz50+6XyozHGxh9liFQbwpDWQ0XW6++3Oq9jP797bWouSPFLBPmHszw1nG
FDzqoxdfM++cGn9AhZ/9GRzrw7BVchK9keG1HU3mLOjyoGITDrLNE32TiddswMggUkgHsenB8pA0
EZEnQkt/qJ3xVGrnK0kWOxpY9NHPAn7m8jlTa61tS6NISIyE0jZ9kmEz32z4Nk1c+twembkdtKfR
3+fNGjbUem6i+C5F2kqx5h7qpjpz637Z5Sj3BSdMfI6pWuGpfIHeEiNhxo/UqR7xYO4gEetQDjOg
xpOElSgND54x/3bxO8Ghby+1Di7+wAJrL4WEp9Jda0JBb5A4rkq7UBuRD1uGluJQ8+udaxOkeibq
o1UrJrOO2sSEpu0LzAwm3JzVMAOSrUB+GkpPBwPP8Jl5zTmayjWenXMwDltbRcZ61GZwTANWQarP
rpid9aBTRFE+QgS441fXnhkU2gT2+d7GJM2Ov2K2auuKEVXA+ECgQDCnFgiIjKZVLDrjjqbKfcNA
AZNBJZL46mnzeGwGc+TRc49V6Ouj7ES51XbKvbFM7Upy+8hHUVvTrCbUBvMIGtc/1jL8M5jGIWzc
h86Ru6bSd6kdPg0V+TjKJEcV48mqLMivt534oB10NuivGQu759Ko+lWCao7uMPKN0bQfHFv+mkWk
6K4SzkLK2A6aD6nBCTuWHDmqSAKXpscwr46hckh6ZGVfg+EOjwYxAaMS4cZ2ySvsk+lKPA9rdmse
puy+cG0y1lBiE0Fl22tZcOge+BGDCjhBUVbtnaz9CDjc8vs7G7uSGL1iiKdYRiDwMbrH3L3CC/1F
9pELIxl4FkrerSJbE+0X/Rie9UzTeZa1OPuTA9ZWTOY6dOIjgpl3ifD1k/+Asq14HLu8e+2ijFU/
/lOYvrzUtMZ40eAuk1/VMa3JKszHWlwEAC3621gXHIkN05CvbSAAgicdkQX2tukZB8/VLDdhY24M
IX9ZMW3tmqDqqbQo4VkvAowRalQR9yw2jyb3d66hX0yPt1p7f+NibtHALuz5kBUuxVVLjoUDQz4y
Xq0+/Ta6wXvNsvCFNC3/OFJqIS6CXN84Xf5ik43jk6SgDD++1GwGm2Zgfj7V/bq26+Fsp1aJab9h
lFRNf+OweBClnX6aWM5JI/CGF2/aMSI0GNx64kHx1XaEIH3NENofCuGNpxka7UkYb5w14TmDmlox
AGGYFAd7K0gf5CLQK0IqQpzddJ667k4lA1FCPnNniWamdgd9TFU/nrFXjAen8UnlaN9JXEHPZwzN
yu9HFLXTNB46b/olvNjFKgJGYpiiA/UeDrkwtDYdiTtrFvB8XaBV9XrbP1kSwDC/Eqm7s8xR6jmI
jdFvFKihoPmTHjoO5C9qAYWGC+KDf34lagHlqGcGmiErXDcoN9d4tS9Flv8t5qjbICQszUbv8SF+
tYOOz3G4bVOQzqUkAXyYLWIXuMiC1byKWD5wvScoAQvCSpP06nuyOquk2NRhpVHEmDmKAQ6Doste
5tQ/RSBCfhcLp9NXg3GbWOUuuT+TTgjC6/e4qpH+7hjR0k/KwAe5w9M8FQcvKJOzrKR+qFPxKupZ
vAexgb8Nvfu+HjPx7vndheIWP11fWXvdIMxQOD62Rh8mt87a+L0z3uoqnm7lchFF8K6sOGB4WRwj
ZhloCD9cJxBH2cftFpsd0Go66giDqJ/tXH6OMphPhN7gHmf521pt1R9jMiVa3DerdCAzAudKtAma
Nlr3KZvPwIx/O0m7P/d225+15y43y/jXl1l/um89XJu+GnOEWSwA+NAUeRKFxtVgb5D7hi9VERt3
GSbvVcPT+m71rsZBwZypqplScTZAlOF2n9KYinv4bsNTaBeQnvvs3fQ6ymKkABpR28Y1w0MD5XxV
RCykQ0QqJXyOL6mX2r4m1CJpv2XjVdcm/4ojUq5jNitqTufBk6hqYF1ebO+xgLM99PZdZZbNdaba
2c919tl2HjFKXfiXBPM7234rU4W4NnWLdUCyXGqe7AKHXoNnizYexzkSUxtPPghyjsY0Q+aMTo1p
VdMco+yhJQhv1wH73k5Rt5jCEzKT4o+q8xb0BmExaWMA/S8+OehXp6F/85C0sdEPuyAwDo2P3zHO
vhVjvg29RIRBgZlcLQDl1xqqxIh/7ogbbkXMVb2xpHr209ZhHpXmb31SP8Sk3+I/8y6zV1/qgYzS
iki1qC+ym1uX9zE1cRFL8TmV7oMK/8B99K8kQ+Wh8ZobbUGYBhEujT9v56F6LCp9NgaPbl24SnPj
aSzjq9JAO6j9DKv4cn1S40jAdSssqZ1vTJcebaHTQFodY3E/LWjSdEmsd+TGnYL0bIl3NyRuvPdY
nP1la3THn4wjcyODMSTzuDkmotuWeUewF/YHP3wRpRnuZnRxk1DlQwRD3RQlsHts1Jt0Cj6mFPMw
sSV7C1FS09BhK6vMY79Pju3gMwWPhuXIjCmuiIoa5zKh8GB+5hemCl3shK+jsJ0dBHJGj7PkADi3
bzNi1HWb+CXSQMGeFNIu8BTd26HsDzb6W0RjsjmKCaQG1ifaNUo9xLYh8PC4Jy2jpwp243VEncX4
3vO2onerU/XT21y++vnWV/ZjMDUHV6N20mhGSBUabwCdKlY9ROIqF8eSztZ9OQh2f16qtEWGjdGn
tjTJkq/n1wZ4TcaI4piY+mTNWJt7pgO992ZKjmZFvtb0LU5tbx144usgDl6c5CDsMj/k6VKl595d
mmqiUBLMyvlHZaKk80GZnETUPkhHzttKltepxghHXyynUZ/zcRu2jxrA34yBXmc1iYiWcn97dKkJ
mLBviavuFW0V0CacEeeWeFj7Ckp2eKTD9ZQ71RZVEHIBRmebNhmu0l8SPTCDn4chUY+Dw83kWWgq
Necc5VNjVuowYqk8AjHntuiixzyxyq07wFgfSM8qA7EuIzglYxAfR0cPRNbh/hOKye1aTUAXtKFw
q7CJS4W3r2BqPs2aX98NxicEnd+hdefya294VtD8WJq2iSSuE/3DvbnDGkj3FQHGPp2YpzCYBolm
HHjCkTzN3iEkpNerx3DTjJuUhR9vjCWR3BsS3WMxkYkGZT71ohGZfo1BlPKqEbE8M/rmhs+bq1MO
061KFZGpQ2ytTTfi8fbaF4uI7SNdKU/wjjCyGzgD7tvQsq6sqa+ipRB7MFt2afIHGjb9j6yNvp2K
LjryQs4KrIa7ReOu3fnCpoUEJqTkiaP+1QyqD8NqrAdON5puZ1xtYEFflYvjLvTsSz6KNy9niGGU
xJlXSx0eZ59WC/ZjHpExux3NBQ7sdyXlLseDZ+Hk9R0Wua1IIvQPitNqZU2nordIj0H5ltbpcMMq
tuXu5++j64fcKs6mn6JBmA2BC0bJ+59LM1HEzCb1iUekVTui1yRuPDnjACCY7SQT673SbPkZcBuS
m7nPABI62yZxs7Ork36btChvO9d+sma7uo90CHmAJOwRitAqyDSe2awj6Hw8tL17SvL2lyGPTqI/
eZ+gC+w/nQnMTEtmNy59Ndu9+VW/LxCBXhrX/6XmwN0WVpRfSkrN9ZBohPJOaFz8eehIOcOeQSzC
c4ELmrwOm/0JocAgezRgk+C4PQXPlRc/mGiBaqs++DXRb1mEyGAanFOex8yOopZucrrXbfccCMPa
w/xZw/B2mR/557GV8Rl0wUcU288WjKhXw2uGLU9qzgl1CK9eVt/rngaFtgJ6VRBX8nBjoMBHW485
kmQARaeL2rTJ7yrV6AO0FBwzZKg5fXMlLYHkC7cd9rQ6N6KL05PFrTr5dwWBWUNtfPoBB6bEmw+R
lT8YZnIoSSM71R4TY7pRqOOXChnXKzCkLiDEIswPPPuHtknqbWDP59wx/HWmkdwaBJC8S5qwxKz1
v7o5wlfoVN2hwpVwl/XWOZnWoMOHE2Zf9HxGTl5WhaMgsfGHZa47vRcdBjtfOMUhdtz2jlySfNXI
5HfKqu8TTmP6EYwo00S9bZNwWQrP2SUyCu9x7YfbdPKyp1r38zo0AvNVw4JaMZx5qIkMevuQRlZ9
e8T+raU5dveN4Yhj25E0HkadeFaO/E7KpPm2ov6ocTKGQquH1LEYOwRyO6ij6Yr4CZVXt6rN2PkO
ec+xyQi0b3LqaAv0YES8OvID98JC1V4chwk0w7PyTenqqdV18F1bzhki3Xjl1IEpuLc/G5wgLA2J
gUbSt9F5ku4rYGkZfYRqqqryb1JxYt54RdzXOqJVfk/ouzzGsE52Y1S1z6pbu8sClyZ99yzQJtL5
BSKemQgou9xCTQDQY0vMefFmNeJhRib03WTjvRl6+Asbx7qICPfhyJ23UlrHx8kJk72ItTqiGVI3
7NjgRnCM3roiYM9GJzDkifwzLRbJjJTxWDZyDST+1F3qJlG7wXNfKlZHvCXzDUkCvVtCdA+IKY1V
EHhvhouQrM3xtYcVj63PKHaJUk4CDHZO7pI8A3aJVr46pCUf1oTLlKffmzZ1jEuZJik7l66PDQFD
6079pYu4GWv6th4aqj1hAgXb4oR7sYzeXT+iti5G6vXapoQz2HX6Y5gBKWJYNjIx+B5oM9MZjCHJ
98G2F2OBBL3/wwLReriE+AQbRGxU3Cn3AHJEWpi7annJtKorpLykoyT+Z+nmd8XCHmeKewkb+156
RAS7M2Ish7G5RYSfndhffY7xkL7FH9rWj6bVHcAHh0js03IbNdOrLn9pz0FCjHJ+ZTB+YjzCCRzj
UNlOl5Dky/7TBZrEPsofLBrmP5zKD1M+vHoqf/A4oFiSelTGnEsnyiPFhxDoPt3BYrouabdGNy66
NKdc1RVeKkte5jx7VLnzZ5TO1RH9Lzam7Viq4CH1GSkDdvu1qPhLwThoLPWT2+M6NSK293qwgrV8
YAj41IKiWkHE3RbOUK7sav7bUzQ4yXtjqI8uFDhswmGf0V8pZPau40tviJVR+w9m154H0k9LoKgO
2kg3TH/Rf6PYYJZkdqfKA95eSxWessmla9bW77OXMpjMWPzj7zYg9bBv6FI1tn4lVP4+c3gTZvLF
MOY0WRxOY3PUGzegLg1d/+ziEsdtbmW7qvkOkrC8DxdlqOyTxTj9m9X40lhtcDa7GZFkqW9IDFey
y86NFmrHuBd/a44BaGTfCpwno5kttKsktk9hT0FqfrShT5Mxca5dn86PQ5C8532s/izZdylb+Y1P
hsYdDmV4dsisIXo/YsVxD0i23X1i+cTFExZbZI5zmNvwxYzrvfIq84575xLUqiP0PZzuZErNP2oo
rrGD1UtaJU5HlfzC0A9zE/59JYxdjY/iNlfOKxTA6Gyz/+COCSgZLVYYKSn1w1CvRZGWtBqDgM70
LY5s1ONdkqzjqMBYLzjAq6lZoecuN9XgojhuB7YWyyRKFnm+m9e8AMrL1B8OSdVCZq3OUaPeugb7
c9MR+irhbsy1eyYrbA74lW2DhlMw9b+HAL2jjkiCtqaB/iZhdbM/fYYIZzbgK3PiJulptB3put6T
T2+ASR7TR5cJMUCYKjgzWyAZSNDgZ3KT3LnYGf5xURWzfDX2grym5QfEFTGLFNQfotIG98u//tc/
Px4LBJ12jtw3hiV0kEP1gpKvgBPsokkercajmKKF2uXR35lZ4VDmCXZaJrxq8sF8IBMyo4EKsYPb
BvSa6bJkdmhHx6Sb9oZt7qUffypFH6xF+EEtAELPDhw6g2DlfY9SL9zMNpN2WcT5xS4slv1IP9k0
TjYQI5HTmNAp2pTMzRC0hEv1FM3bwu+2VpmeXIwF7FT4q1zrC75fuIG5R53LkZ5olSP5FtAP+oBl
q61/q8Zl4uo/QCY3WdH9e3AipJwPMWFCEn2vHRHK6xbf1SKM6jCxo8Ev1nom2TV2QxrtmhQ9C/eF
VXMAA6dOyBsRcWuVIRQzC2fbEkW5ZuTe7Aazu1cxItvJ2GDtbqC5ZJB3VHFalO6Dbh5FXDwNiDf2
6EgONnPWU5ThPq+SioF06PjH3AjYYAcW2TFRPvPPIbvEYlTHse43oYlaR6Q16ZhNXe7wB+M2YES4
yXLrHYQRZ3Lrw7eK73n0r5iWZmz2aLcJcvfxZjEDEyjItjqOUEE19V2Q3YrIfrWS+MsRaXWdTJZI
YrGfHDDqSOQRkdcZ7sW2SlgG9DUQCc7lAE6Hdtx1XlNJCgaxUf7pqOlaVdWz6BnVxqW2Dmh7VrOX
fDJI+WvODLUYZti3yMgebT/8htsCsyLgXstN1Kko3+aagVla+swlIz87dzL7W40FbtAILVIU+Fge
SSELzXnXz216zvyQ/mIEiMmnN08Di7BCctvgNPrpqW4x85EWYPYy3zc5y1BAjW1pJ1h7YnwMZfuY
2PGLdKZ3izMmMXQoj70Cgxr509ldA40keCqH+ZoM9h+4iLvBadGglPaZeQ8dIlJ7X5LSPJm2/dEr
QBNxFz82NVZ+XflkmLZMZZBpnkYIDLOLb7Xpgq0zP5tF3D6m0lkRzx7fF2W9TcGLOEMYrUEdJqtW
csv+yEP/x5B5X+N//Ff21P+uiCoX3Nz/W0i76hqIm5//tvvU/x2wt/xn/5DT2v/umsI1Sd+BsAda
1waV9w85rSH+nagRH3geCy+kVbXAj/8F2EOESxQRPyXZSQLkBa39T8CezwsuySEEo7gw26Tp/P/o
aV1T/XdKN7EZSlpgyhT4ceYlSv5fetrEznojTe11J/yvEa08TS+B9i2Pw3VbKQ5CjQv9QvYsHKV5
Kdpt2lnWi2op2LQTjezmnqCZhA2wNr2D2fa0i+PgaI7uGTMQUpeYZcB29TfN7t+cjOlNqmba0EQt
OGqEPv1yYiNrn0hb2fy8+qlrnN9ga+URdCwSDG1bm1B0b27aI4axam9NKTxgYA2N+5HhoVOgjUCX
E+6Rc31PiSXWwpGHvCGGU4fFoceoW3HYkrK11gHmmVXZUAYVVvycOsJcWZi1CWQfG6wHy57oJLu0
wps35VNwnqczIXjTXfVM3hAxgiMLl0uXfwyG/NC3NHV05mPuoAQa6AvxVpLlbDnu8fBAjla7msMJ
8LpTb0Zvbi/tLa2zT2JhX2OP35IYuzJmyYkcfYu0dQ3zYjjhz6yudhE8JiDHxrkRd/HibetheB69
9BW10drCofDSRzHFYwZHQuPeWFdAqlZTZZyDxEg3Hl3rlTk18brLnLtuGIezwsM4m9DtY3OZ3E0f
2qr3zPxS9qdpF5Wjv+fEejSZsawo6dXeQxRThw71L7mXDTuDETz6caE3qQOBzByvsaK/kg9AmOYB
Z65XSNqjGrUIkcpRF5eXVBZ/aAFb21E5CFyCFtRsVnmHIfzrqclE69kdbDQM1fyUYxk/hdFiOzVU
REph9jYQf7DhVN724HV7cEl2a2OS8ezfvmddW9dgrggPusYvZ3E7rENqnSDJvEOciO9xwRBZebWR
0nnuANnshVP9jgdzOiQ9tLwpQVJHv+4+NWaKkDZDa9EU2ToOeqCELhHOyeD/DSp7kyuH0Sijj9nk
Dpq8HKsTNP110TXABRv7Y2aoXlCRnaLgebLNcWfNlbdrIh1talJbkXul+dpyu/QdYwZtBrEmABht
Qla8ShuLvqYhCYFiyvrooWwRFQNAmRokXCkLwMprm3cHav+6yrOPKifwuIzUl+/gxZzC8aVLKFSi
Sr0lpnGx+gkXGaXNinkRFWbxWfg6P6ZOfkLqXW2TMq5RRYNK8N2/tuipRgVj7CGLfFwdNcgh+civ
iqIqcsZVic0jR5cH9iNYJhsl79tZJEhpzyMWbVwnexyQgDMPtp5Nq9lIXNr7ahhw6qLB6yZnm3W1
eQpzVGCcJD5EUn8MOZlHbRG9EDacrObRgf4udAA9LXsiknPCQ2W+WYF1cav0T9cn7lbO+pOA5HFG
rmrM59apo5PX1M5+cuu3HnLWWi/yW12iyVax3oVFCtRixkAGgT/c6DLbFX6xZiJ1M/zc2cMauB+N
ON73Ixo8fMAuj1LY7GIB7M1D3BoGSNDzJGr3bdndGWW41yjbdlVgvBVxeU6b/LmRQU/8977MM/v0
c9GCCWjnkkOr/VeyyYJtYbR0Ud2FL86ev7JpWmBi9DatZF5v9+ESDV3OO3cIH+acJkDvRlAlfAAc
eEAOsi6eaxbtDWi03TR0n11QdkhI/TdDQYBLI7nF44OMwh+2VgzDc5zuu7ZOLp0z6YOfijvtwXhz
r8GiUsaP06EaYTz+869tINGtJdBG6b8l0XTp2I5OjkDzCT1Kn3LnmEQj2ICBM3jsMuuigE+Sdjhp
zt+bOmESlXZAUPu4Q6Jsg4t3jfy9beA5tlPBO2p0t65TzK3VIv/t+JAqIaJNJil1rKF5w/WTUI/G
+04VnLKHFG+t490bVkp/SVnFxrfDeLPgU22Il/vR5pUbLACdVT1XJGSDMacUY1b8eyjFtHZN3qA9
ruPZ/JyV+VoQ8/ujkv3RUCeluJqeJM2+UG9RjMehGSDh+Up+acOkrqJgZnrVYYpyPEaNXfGLba2n
xdaTQJ8W/tb2uL094qSKMgp3PFrzg7kcpqcOvp7LgavMp/0Uthe0L6C8quRv4cP1ad2mO5WLUL10
i3aXFcFLJMMELlGOEsltL61p0KUPxTGVz6jNECI6oPWkZ8ojavdTWjR/k7CzCFkbiO+SZUOa3jQA
aASE2GoCtZbZ7NDPJxi63d70PuD6hYd6SUyrdFVvk0Qg89c1ts5cHaoE0JOfMiewYUuaCUyvfnS+
hsYzD8LJbgTrkgbi+vz/qcAni4SE+ZZjUJL+SW3xUObCZvw3PRqKjHqjPhWk0+zDkQYDrV/6qQTJ
7Avt7I0eSUkIYMExSNxOcZiDxecmOJlVg2Ob1cACNQH6lYc1ytqtYDiKGQHsv6pbZ+21Sbj1kD6r
uXgD5xDa/Y3GOQoU5dwP4iwKe5sKADYAMMCAjL8mbUE+5RhFmfOcB+Uv2LNuSssp8+ZhNTgXbyzx
tEftcdCl3IYx4+2uaS9KIiVWC8jGnc+QidjAs+o0KzCwlCetoQ6GP91lhth7fK5ra3INJAFTfs6r
9ms2QfLMiBK8ENvP7KQAMuA6sCOEICLiV38U2KWheMRGCwAwHfKtN5eYMqNxrTPmlKBd7/sxmg/C
c6/UiL/qkiEbwRObmTunXlTXkfpomYWNfVlvsAbR2vJinJ88xnLq8p3Ns76tWDMJyF1yx5p5j5zq
K/NJuXBhq+7G3N5x+JGWMnDHvhPoPGwZy+zmdlLbFFlSNDAThj+/dRcRcsUjMi1Aiyrt5SVLizv6
ITh8nT36x5zkhe7DKKxXEH8zg4gEJYk1YNN1EdMB218hSV03JdHJoO0/uXPg1aj/5Oi8miNF1i36
i4jIxPNa3qkkVcn2CyHTDYkn8fz6WcyLbpw7ffpoqiDzM3uvfZkb72nweF87/Yoc6Chjc6cG0gJg
MbZb+Ig67u6543zMudRr2LgrQRr6umexAYsBCXQON84EBTrzCKE0eWr1wMMVk7bttou4RDe/tTOe
JU8hnp07UX5fMM64oMrLOOzTYDozBNkPUP9IGYYGETmOsaqkxbUx3fw614BROOomPkEG4wA4HQuh
C9Pqva1eTGa16xDi9c7p7O7g9/TNnuWa4MWau7eQxVivsSSGNeYu1DFuZEaOC4ksWZhk0PGSVbBw
ysaFWFbYwaoFYYZVpVyD9/3ugJuNC+VsXnhnYiGfNSkMNG+hocmFi+YASNMLKS1ZmGkU6I+kTnxK
JBVbl6kve+zoYMwwCf5Hrknga/1CYUMtQ7rJQmZzF0abD6zNWahtPlPURI7JA7v0AJiSCd0NWt+l
XKBv//9QVEkkcfSHueewYKnMMAVQXLcQ48TCjkM7fMYKM5+MEa4cTJHiKhfWXAciwLBfyk69WWoE
RXtrFzKdJ81kHQGrm9Qn0WrLF2Y9hX7w2k62PNRIAlaiDFFZhhGS/SAeH0Yu87SG0TPrm5VZ7ZWu
4hy7yr9yYH/MHI57UE0X1JCIZFASWLblbYPWFVhNXBZMjCUeKZp2Zea9lAufD7HYljALjCklQbnT
QvGLFp7f/6iZqROLlAyl7LBYOIgCYYqysAAtoIC4eZi7zYeacwC9IRPcMGLcsxiYXCYia+JkrFUP
ZtAy1+VCHRwShFyB7SPIg2NiWQBvCBXASOhttE2dYfTykeXdZsBCP8acM9UhKE1ACugI81Zh8Qe4
VmjSLWLmHV2DECJgmx+7F2gaPv+P9xQx1LYwJZ0TcObYMJGD8RpUrv9DwZFvPSfU+7ik8ENKFWSn
NB5rbOKEu7VD8if0mwwfjXzUlL8rx+c/JMWfwm32Iu6oNQvSRfC8bO1ACARxtQSLpQ8xK4515nj8
S9p2Sxc0fNTNtGFlEeFRSX5dx76zb97YI01HzwSU4afcwhO+2X1xBzSHWoAd1LpwOMRTeK/NKA59
F517q4WupxUfosc34zr32PUpcFvv7tRaMvo1N5FX3ux8GWKntrnq6t9gGPeDATRCM+NOqP12TCah
TwZMDiFmKGM85qGUJ6iuatWE0HXUAMBciVc2tclumpcdZ2euE9s7x3wKmTDupYw2bdw/p8SiAjGL
FIQ/JpWB3x+TIvtOVeiurTRjVu3kj5JvDrnMTXtVvJ3ZrpqgpIYYUIDNcm6KOAmpVZcPrDiInC9p
nJ9Un1Q7uHD+yqkPI++J69DqjJ0/bpQRPIdNdIlD512PxbEWwRMDyd/OhGKg0itHGNp07g92lRGv
cvjozDlGjqR8n0R+Zibm8kI0NSO14dRz2eXMxMDN48emQ9ljcFuRpXMzM1AYNht7EyFNqHTMyw3w
LZu7W0eVYip2aEBFgScNf5TFRzLxWEXMBBCO6zMhOJyjjFgH7s6myQ6dIRgATq+4yw7pGH7E+LYC
LzTWUci6qdgGZooOSA7DudevhIB+GwlzAxFtjZaSohHRM2fUzaA34uIi3iTrr7qqWMYhFKYAuPTs
FtaO5k6Iwuw82n9n1eyJ9aMamb6NFMEPUZDcu6bGApCVDyIMxBZjw81BAoJp/82oPvvLNM0PypPn
2MalR/zTNyo5u5i/maDdiSLK9yDWUI5+wDl7R42zL6uR+jTACjXtRMJa0SgaWDUunE2zi6+chvdW
LI/stJeV+0W2Ccf7qzXUv13p4bKzxl2TquYgo+s8+T3K48DZtCo7zfC2M6igq2S2Xz1/+hMNyACj
EpB0zy5X2ndyQU4c3f9Qi1/JVjgkrQUKPnkd6V2KFtmmNWH0sZKUDysqIZ3N82NgzOZFZHfSE37d
ZVK5SExAUuVoHUZQxzjIMRYovA/9vcpYNaLd1fZNogrc5kOVoy/+I+wS9W5/6lGqJtm6Owsb4p87
sIyexqfemP9wUnNsA/RSUrbbqizIJuG6J1aE6CX6UZ21t3jkNm9zQLFAx1NzNpCGVg8pdOcVFDfF
8lo9K3Q3kV0+eEM+74LJPDTGtE0GftGEzzcDBYLouL+pEHmsmZ6YOn1y5OIbisOLXdo4qBQghJkh
QuCHdx1GiBhqf95y8J6dCs7QeGJu9iOn9EHFNTk0rfknaOXNhjYWRPKcDTblL3jhVZIPRzF379oI
eZ4yhjtdsfG1+8e0w00Sdkg5p39jpF7HyD+iDeHwoZtfIT9eLb+hC7N+H9bhRrjjLXbDbm35obdO
wPIxfUUSWnCe5dfRCNVpASv30X0qhDoADvqS5bhPYUg8TuOPbkPrQp+5GoN/PNHVuTXhkXWfudfj
OkunQ+oPV927XBISf0FncX1qx37tgp62buwJUABPUkRATvphwPAxoapWCn6WjHaulmKHMlKuMj/5
GPKgvCYaWW4mEC5D6Ho17BodZKu6KyXRx1AFuExaDDW27LKdFVtPACnajRkUSPnCQHO8qId58p6C
Jc2FxYQ/6OFgm8922bvXbhw1PixLPw5l99hGDMtClATvM9/UaOkbBnTjYHBy16b3lhY/sh8OXuyR
/tKcsrZ7IFGDbfeUWLuyKQ5DPafroeLQj0MYyJ22WXtbf+d2ZDFm+xZws7/9IIGPIMIZKI4nC0Bz
GF8BtJ61R8LMAGeW6AKmUjivz6NkykCDnLMubsb6XuvuGwZdt6K8+KcNWBWVd1UCTyuClHfm7bvE
n4ivcZ9aqR/L1vxn0rfmBV2TCfp0bwxGtbKirZfiy4+GVzvpz7Jb3gkHkCxeFESZ0yrAkaxM8dec
yjc3Ms9tqEkHktEWzuldEn6a945188VHCY9jh0Z+Y3ZCHEqEUaFVYDYvNMVRpneGol2w9RAe3Aw0
sSU18k8o1g5K8m1O6tTZLsvoEZa5xUbVsb9FeTN4Wji+sYIUBlSkKikQsRMz8TSrCHlcm2U7dq4m
z4w+67KJrxUapk2Q8T/p+1HyUhO9tqEjvdZRg56663/RxVU4GfsesKvaVEZ1LKQovsuAelWP1wlz
7WEoGkZ1kYfp1i9vTRfFpKB5875Trs/S8i8DxgtpEtNcfC/2/rZr1GaS7i3pvGfbvVZt8A+W1tlo
R9y5zbjq4uCpDMSORAjiRIYzM5h7m1abHF7YJYimU1aZ25EGXBBN10X6Hx5pND0aWnbYjRvHk7+l
lI8BEs+tdGysSmORrgJ0P4nU286bAwQ6vqL6/OlS7w+cK/4aJrZljP08ModnPGlwXoyb756LUH57
rUPtL/pDmuJdZxIG/tPz8Y64/Q33ggBu12ywX1ekYrRHx+pYzdOpp1JtmdEwIXDFCkXXcyEqEg5y
ghLsbPwsZTJf67THftAxPuxMwKk8no+Nu47rND+J8JL7LU7Xvt8lpaUPbhkd+S3I0uglc7reWVuY
10AxU76Z08SDkdUM2bgHUMXAt0HLfMwiJE8VGgFoW/VaghRei8bAeK+0WGG5Mmle8GdNoLVWy+Rq
roAkmSp9byYoGjBpaEYapoeD9dqNAQ7EOGJLDkK/mpfYi3ldK7Pdh5AuvAICEn0H2NV8CBYtBbq9
wUY/HNbLsK9CsnlEaiVRKlbciBZFfD9ishhlz0c5xE+1y6sTprRLqkpRmxv/0AE+uYLFd5gMeK0w
LSbisVZN/mHlA1KP3B53pHA1D240H2WY7UcW57XMP6Ou8TYxjGadwrIU0QM+qH7v20jwnBQCn+VW
7DTU0UvAZpFCkSHJY1PO6rs8zROukHRs1kD7phVixW3D97GCeKWYbBq3qQ2TPdkA2TnoMbeA2qX+
qXXAC219z6X9kgQGwYR9PfIhYRQG2rHh/UFz29QVM6XypfCzr95O/Ee/aL1N3Qj5EBJaePYz4EeO
5fwwS7dv0HtQ5uAz5Z+h0a2CT0JlVvEuC+rq5rm83g6mCMi1mYWOgQ86g+N4AEbqHFJm42PNtPxb
FAy8jfSZ/f707LXesXeyrzCLPlozmN8CXB6WgdeoB4Ps62QzYL68Fr7/z9ZNvM0mnmRfkB+kJvAB
ZTNDTuJayrO/ZTbK08KHwVrMAKfz9zrp1F/f7M5dKNLPTvsDWATw+0w7N6au7+Fs8A3EQbtr0Wgc
GcHNK7xz/krySHU9i+/JBKMguumUlFOzp2Okty+cv6oYBKQAD/OnaPjjqKq2ua0/EqPGzNCo4hTa
pbMPHSQYZgndgUi5dGPNlKqIDbExofo/hAxqXDMikNGSLgj4XFKcFZI3V0gOA4KPKoAlK8ZUejvV
MH77uuUA6RBY07WHdi12fn03KlfvKptmsY/Yb0Qbf+afZjydoOVLE6MsM4AUsJfZ4b72xXNSRLiE
3IqhFdsHzxuOvjPtOzt/TAT4C3BKA19blm9sHRFh1Lw5QXAOVkMlUzYRpbXOJKX7iOhXRtgY844t
OXOWG9qt39gdPxoybLwioi6MMe0vUPGMtfNqsobhCKOV8A0PEkT+gvsv21rjSCw97ditFt3XMPnv
Kq00/gayX1ymCbE3CoKSBOUgU9je4YbEDQh/W4hHX7SItveU85hD7YgCuAIyWakwB5DfIFPNBQhQ
5HZQVeTBz7SPTJnXuYyydeqOeGeXmITCwoyWGZyfyPz0c4NVo5unzwAHGZ38oZ+raxhb6aHm5NSo
CB6HmmGlZPmUOQjdWvdfwmIR8CMD9LIo2ZdITkMPhYWnqyPsoGfJUI8tX3nQlW0B0Vt6zHDepmZK
+01gEKPebl9PLZdMmV7joviIeQMOduC8hn4fPsz58DfI5LBXbKZQedood1Nz0/vVDleNv8eYtK8L
1Pxz2Hym9pYTgB47V+7at5FuuM6/tguyQ5+WTE6X2Td0X9TeiNucpC3XsVUTg5BiNtM4mauEj372
WY+6gX5G9o1uMtTs61RzHoIH2/CMIyOM524O+l3spOVJOZj5RWaTGlpjMKO86pa7ZJ8p195Hlb2a
E78+iQzq7nIihBaPX5UsWZ3sD4kNvTpRop+tlqyFRdrREo+58XrvQ3POQMygdoiHU9f3/6Sb3yWM
+GAc85Xl4A6ZwWhuuka+Ro1y1ipprmSlLvpffNA5PjEMD8YP1rRniaBrM+cYYhNogaFn6HXW2vku
lf0+6uUNwdSqw86xD0uLSMOaEcA4Vo90kom9NLncCERR8bu1qKJrhqPD1O+tEpcl1Y+5SZ0XjGQV
v2lNwEsNZz4AcNmqRmxJLCWpKaVSdFBGmD3/F8Lwym3svwDv2SKVZRiwwOl/QtlcnBC3ACuvn8Sm
16TP/4tjcOJFDnAZFX2KNWe2tr3IgSlAuXPJR37gOMViLOI1BB5nMw0Mf5AhixWFyk/cmsvN3WZn
xbCqGqneIkpbBuRgbX2j3KdD90v1xSZBIwhXOblQqPoYYYCENDA/g6ey7u3MlZL4Myq/rHtFPSQv
i3m2T+b0Ggr9kBsSmzpypjSEWgJNYu2SVUEsBcyrZMO8XB9Ca4FAt3/5bDElx8TU5Ky0DlkvfmKd
P3WZG2xhIOujcHqMke2+hg7yPeaIeD2vb1/Ybr1U6BHAU3EbdDEpJLHFZ2xbTr3tJ+dux2gI47xD
PdXnS3eARktVzeOgTlMVN2uNdG3rcXZcC9gi6PYQ3BFgVq6iiTl3xxu+XcLIh7BLLwStW3wWA9jG
BQvcLD+6WoWEq4S/owO+xaQGgu1QsyrS364UX2k2nTMdmfD6abcWPkJBB1KOLgFOwj9YJgpAO3tv
5ZM5BQOkjobSjkCnDZJqb9c0DaNzCP9bziaChPo/KmXUSEnJD1ric9BRXbYegX6E9j0omAJrM+Ho
IO0JmK4Lo8BDX+XF4VellmyfzulYmU085T5y4apD9NYW4Up4QP0Y9ZGQAAtqh3L1u1+QNE0CYgCu
1YYlzd8hnT9aSyTroTCQLZHnEtguOX1dt+lyw2D3gfRSpMAme+sYlAIeRF30eMPFe+9N/i0R1pIq
0b9rx1I7Y2274URcTZPv+RrMJn3pyincCsJOpu6flVpiAxidF9pj1znyPtu6ggEaqYchH6ebdnS5
M2o2qtagHiyLoQ9m9UUd6NebGXotwtufkif/0hIN8MDUG5xauK46steqoZoooNm5eQNF4//+NUIe
Hwbs8dvQYdI5IDebFcnzEXXBNeWuiYRFQw/d2VBSHMMKnVRS5u+tAB8Jht/cxlYYYWsjoNdaotzV
j0ZJfOo5l4wJ5FEdYp+GCnbw2DfuYyI9PLEgcNKFDzX9mj5mb4dwYXzU8U5ilzjWRMSTcsIm1veO
GsLhohSmaKYWByAECDW0zPSxCNJ/RdxvCNvonls/fY8w7zN09Nk2TmZ7QCEhBtCZXocBBnQ7HsgG
LWCyrM8HXyxmBPbjJjKFbmnQG7Ia0Wml8XEcTGBR+HXXc0NiABsEnk7rU6u4Ocwm8N+4ociF2nJo
C69E3DFFp4HSd6ra/rF0E9ZTgnujaOqOPwpx3jFhq4FtmPeBeJGenGGMRocw4HMxR7D+rIIQRQ8k
z5rMLoT7Uzdj/EDKQhX7F9v1gkvtO+9FB688tRi0OgheNqM12GuwGwgPpeCmY1UJdRe9jCFKuE1M
4dUlrnvnlKjjUsGeYGxghnH7GmqCWRyi1r2L2FiGpFwUzUJVrVqeTT+vtiJkc5Ev7mxzBBTD/KSo
u3hXlU89RNH7/z90PQUrk72wEzX2Zo4T0N4tCKPBOruCxJxozn77KWVmyueMrHtsn83McXeOGDTz
Wrkv7CFlHYmFPIXalMQlRA42tiza5E4ONnsN1rwtzPCzqsN9l8QCZyj+ANOrs+dE1P21boKN09fp
Q+kRtTjzX64Te1gkvukR+Fu/Cv5UEhEqbO2KhWWc49jhh0G0JnWxNcfi7M8uMyqcqfjmOxYixtks
hn4tDFXvwo4EiUyVGqRxyJg3759KHVhHVCJ4w2It93EwoQBHF2Q5wSPxisldWfDBExl1a5Da2Zqj
v8LALmg5+/w5coeX1GZLOKkIVMuoU6Tn8AJHekcrHSH5W29ylmhwlmmaJdKAZKvsQvgpShNuHays
3SvCmS2Ojk81DT6EU6fakDV9goDr4hOrr27eFPsSKMOq5VnQ6O23STWLlVm0zn6uQGYFDByFpYaD
ALu9sls/p4nuEPMY/VXWVvRsDED5fWQYe1PC3A+RtkeGYkIU/KSGak6OkA7Dl5odlc131Wn6pzQX
yK+mkZGADMF7d+2P8gtIWrFRPdvSI/K6c6+kUBHa5Df9ngcHKXmOx6KxPJrvAAE2uL5hRBIzs3RY
d4K/2h93vkSCn2eJtTXt6LviFyJobgZ4kZm3Hjjdo2eUZ5Ih8PErae8cq72FxAssaCa6hdSabqMe
jGNWqUPgDU+jHN3HWlJYVcT9zBEZGmnuIwMiZBCjc7EdkpEBQaZIhHW5H5MAr5Ma3XET4Y7ks+k6
whiY6geF3DWeVBus69NSPaT/4+k54+p77Jf6VddPdY+41SUkhJnwJxQ5azVq5W4UC+Wjp9BYp6zV
SXWLtlMR7YXpGAcvhexgIeJfQxC82Q3N/pSk7hbSegtB/oGTbVWF0BnKDqOL24u3ymWLUhrZDAGT
Rz6i9oU4sTLzRrOuyqlB/XRRckMKDqOhfTBYam4aupUVDOxVnwVnpjlQF7q9vwgSoEuzZKv6C36q
mAEWzUoBzHtPWYGyaJAf9Vx+lfE0bewEUlpQNf7ZR0xOWqn1LZJag3PKhisrydUQsCdvpuQ9Z6a7
SWdrXQs72/h2S7qkZ7x0+M43HGBgd6bkg/AWuRvYbbL+WgtLc9Vk9LVuZ93TukBC43w33vCGDt7f
xtDL6ShGiMymu3JS5kZlQykQ2x5g9PpTcbdioguLDR3Vmhh77xgmJeQEQGqzOZcHnKpnK06SXemB
+pUeikA9xvu+MG7Sq5gZm0t6X1gziXZ6ClLA1giy7Sx+tHOQA7Lg+dB0PSWB5Q+5V+w8EHdwg9mB
+Fls7CTGzxW5w8sYU/gUnhL+3/zX8s3mqCo33QQDIvlUbyXyYHh+JjEbJYMEqj+STTyJc4N6HQQk
XDyUnmarn5qEAJ50LD/k5ASAjHeRsMOz7UY10GKBd0549VlS5U7pYsRHqczoL2J+HY7dthDGeQTv
tWskLzqRJsR1nAGkXJHbv4WhT+h9GFerGhCMnevDzDdGeZsd0cuHD6q7Zxmb2Eqj5gHHIFZ2x0MC
KM2Dy1M+p0W54LyfiCfkC5uTdzmmOycvv5VrMrpzdhmJCLT0hKEEU3Mg0XU+oFile9e1eRBJ8kUJ
/+qO0/iI5eShKiQ5XIr+1iUVSQj5xh4CKTXRzDQSL3bwlkcz8asonZ5K0nB2RgFZhi0xC4vEPNgI
X1iHuUgds2OM55FxFsP3KiJp0hSSyR8fH7VjZ9TRJ5qxBeE09bvCZP85LH8dKQNHLZr8Bvb/FPAX
JoW/7ec4RJzawVxFrkBI7zK3raP+oFLmdCG90LbAdf1Yc4vg5kO311mbYRiabesyAsSRt2+l+Qgs
vVyz7ixgKHVIeHRC6llytdqUYUWAbjXCrq0F0ABFQnZovzUaI+pccsLGnEfULVDkAzO/5dF06G3Q
o2B4W3SWQ8l6GhfKlLg7gR1HgTu/RKyls7q/UQdaqGASLJygmuCltCDJe+drHQxpfURYf+UP0IoR
SHT0VcAIp/3IwxaInZ/hztLfQMVyxqrqpFvvjcjWeZswDIWTwg8rdb6ow2lhmuyYms0uGOxf1QTl
AeADr2xOfl00rh03dTfDcnfqI/m7sAT9PtqR2CP3JikEgfHKXOHLU9gggtz9O9qYNCHdZDGiMZvy
qQX+vo9cvnykGHsiYg/hWCEdAAcXNF1y4KV69/umYvouIOBZU/JCEuaeEursh/1LkfGbjWP7VVr+
S5lAWkga3kAuVPb5KDk5Ggfkq2h1NWGVPTMDFJrklLbOtkILfo7B8uqu1+cMJxgWFuKqgnAeN7Ik
2UlYb6nNbCEwWSxMJN06Ke9PTTPPC/04EQd6B4HISfzpq5G9TjkFJyPJSB2FO19VDPMV1pI1qdHz
IaywhJPiPm6btnDWPLsEgdj9DzSI1VjYaiPAdN6Mz7iOPppkJtIXYC02yYJxUZLzsHKv4M/lDzst
6UhZfkZAtyE8nJwFsydGx+YNtMm9sqF5QuXLeKwlhiXinjzwG66zsakF1xPcrC06mYJ0AdvclrN5
D1R/tAqzPPhpHpLXBsiZhnlXKL8/RB2YGIqjgXsJtnKOaQOI2xOgIEBh6mWoMfHHUuHWUqb7qvBM
MdTa9J2NiRFa1Tac553TQC3PuZ6Y+DOpw9p5JpVgO3oppPjJ9IifeoGl99EKKGttb25aK4T5VRbf
RKW6AW9mn5/QV7006XgWsWaITzAXqiePyhpePzuIepn3V3CO/extRPGHybxGO+ZT/WULNMD7U+bR
uXbhr+goM7lUYpjITAuxm5CCOsf9YSLzufKXdRBGrSC4hwNb6S4hnQZEBFofn8XA3BJqY2V1ww5L
n9U87uesQURiW4LASMR8GMoRAAw/TUT5yaYoRH5hcEGo+sn2glfcvPz7J8WFuoZxVUkMqHxtKrSb
OkZqYBVIJTq/Y/lmGNkZQxlnESCSzAyo4clxy6zbXIXXSinwh45E4LzAF0ff/Yt1FOQm+YtbPYL7
rRPBLLKM0aq3Yt9GyM+BSTGu2EkLHA52n2gDmJFgVpO0KeDx35OX/z/A3SDSXRBRhBD2Q43NbYhv
gZ8SfVwtnAWnQn1CBo1FRsxZ9UQitmPVPRcFnt12Zi3tMAF2nYpdFW8rk5Z/7hT9YyRPZYC6HeVh
susHuI3Vd28mEJI1SY1lnIEo6YjyksZ+MiF4RBLgYtP+ph3AA6w7edQ5CGwawvSK4dFmdb8iSPdo
50nImYaG2oF6BoC5fNBjpvfFl2nNUHmcBEiPm50A5yH983kMa/aCK8qacjdgCHaV/KncZNiCmZ42
JtorJmTtttbDsRAPTU4FUbGXp1fM9evYgyK1rDdTx4QqucM1mGDtU9ttOqm9vd9Ga5WVj2QEpWBF
CraIFv7zEXdD4aNE9tjTh2yiusxGhxbQKw9yWefT+k3ARiblXIhL+m3HtF4VCSRy+TzioSWTqJ/3
6JXXdjcOEIYLmzaEFp8lLQPWIGN6053mJG9Xfogrc3DuugZyWoDGmDTW5FxWf5gql6Ay5bFWYD08
Cm8KGH9RehzLtu13orBvYoJAjfkSLVTsntAY3kKRvzpU/xJKNwjVnUq/KiN972LWrNJVd0Yv8wZs
BvybfrkdJ/+M9aVZk6+CoHB2OYQxV2byNgfFXeTgxSA3UfhNT0jINq7Fm2s4JkoPBER9FSKOTl+n
IR13IJpWXwN6jdgelqA2E2sal9agWUQULpbga2SaT4V0BoILUZz2XlavObRJz24N3s3AOEeMUnxr
UaA7xR4X4NbM818oFYexZ1lOb23EZrZu3AxFr/xCM4YTIGcRnb271QSvmqD2EunJKJ4pifcFORsr
x9BHYOFXPwaPEYgZpAhVUFM2ax8pfs/+3geQmjLFdfr45HADWGTPTD41WNe2NkVbl+xgZix0+r+T
Q14mYyXWOhEGiin4y4uWkXLOKTCr+wy9itEIUas9UCMq5Hiyf6ZxfqaOIoC0utBJrYo0+phnXnQf
hEBcqn+Z4xx9l/kRRweQBHSTLvdM+Bx53ZseeVwe2qp5JZzvGTRDlpoX5vY303W+g4EYJSchBMqo
X5Rm4MJiwY3SX88bKeaY8ttx/lCGwC4q4b4psEUtoayhidHRYQUyG5D70seSfdMIXBMyccVIC/Of
UMfSdC8qS6slT4X2/C9NcbpJjOlAAU6ORa9Z3rn1mpIxWqe/ce88M3bkKeHMdRNmIhHh8hj3jqh2
ocvlsDUE7lYU1YG8OrH7gZCUxU8AeqpGvUfq6gFc/2WoHM1+xH9C+iC33jT9ZVn2QqpldKnJRPMy
t1uGa3dnWDBnhuZWx0Wf0i9oOb65xnQMZf1kceHufJQKoBqIXyUQyw7Nc40VH0rSW18wyiReQ+9C
/pKhTPWlcCeCwHmLIcvvstg+jrn1Xib2g2NFN0Y3i5rUPBELUGXDkxXU0ypxmI4H8NaYghTc5tuG
IcWs6y3sMu5pFUH0GjPgT7ipNaN7lmsVw8kKajBulI0a+Tdv2OCGADg4aTxvnUsMT3ntH5wBJPI0
whb3uU8xg7+7uhPA+RkOlIOBaUSRM0/AwWBKb+NAR9jAHaifZA7tZaoJmHLU3mpNsSsi+2oSjUmz
RpJl4OG5DrvcBISPmtTumDOz30rctDq5DgBz4wmOQvDCmg9kTYR33RREYhfxE7m9wSlMtX6sRD7Q
6NFWtTH+zbZBUcX8wxnIi2mV/V5XZbPiMIMWofrs3AzoARP/TzN2LTWgkDsRS+yhhn3rYvuPAgIL
qfdOkdEeeqDZfvoiJ/faj4k6FPIDCHK20Q6mNsMeMLz1ebp2yL3ADYq0w+wAD1czYStcTp5RPKAe
feRB2sUZrWPVifvYzYxF20/c3e2Gv2s/FP6DYELq1pO/NhI4hLZbP9gwVLFLD2Lz2dTe94Ko1cIl
HdhiOtN21iUu8auEcH5mE3Mr0tOHSZJKEenmHY/YwKTAys///8DnRFBFkmbrsqWbSRLKLEGk25hN
VDDvjtUcTEn9EsAtTZw/7Vjyz4zsBf7qFkp2TxtA0l85vacpSOAmRbrKgo0tEUUS62aUyNZFTol+
tAvavrAHWtCW81YrQlOHSTwk9fBHFwIlm8NWLI4PqYITLM3qNLopnn3V/YbWuHf1vk+4g/KACYNi
zAxqOlz7ZQd2jtaBQve3ZIOPPYC8Q/U7qEVdTfKpb7YNdEHzZAAb2LtRdO97p0D3NPxadsYsmr6G
w/iXcIXPash3gZqv1O07BhZsitmGS5ndApYIOnG+2IxvqEcOBjBGX8s7EXRMuZs8W9Non7IhuCii
KlZTF96r2lzj0Fm2dvMhmbuG97fmsUR0vcSYFUaENDVgvQV+CTZSK/dVg9NwyGj3FyOdqVm3V0AI
5oVZB0YQHGR26xNM9E3Jd2Rgz4989+JDNS5Br1Q62k3OvA3ECGLLIxPADRctp8PA1UTuGObunrEZ
boTwE//VFX3ipUU76LseaANu++7mt9XFL9kxR1X0Hrr1h+GrN9reyhB73xyfrbl5aef6SMTtyyCA
MzBZAW2WofyVJee1S0VKbtdB6OJSAABBSMRepXYoevQpzZEHuiSNeAk9qPzu0a33KFeAuPwI4f1p
2RggNYRkqwLQHsxIBdDejQU0M27Mq86SL6WmZGekQ0/9kdIamxYTVTYITj3Zj2Gc/xiEAoC7ep9r
pB+1mG95jLASm3kozI78Fj73UWYwn5mCo3jnAIwQCaFcQ0qBJ0ElKBTBSSqTmCVpZXi0McSXJWdQ
l+uPlny2zZJily0Z7Tompk9r2hCCxpbcxGXjMnpbNvLfPD8H0+xeuz5473pCGy3X2HVzH56E/aHZ
g5quQSlTFTsjx43g+BPaAm96EJ7cNIGGk0Jj36cFWmiCUOIcLYItK0ImvWOWT4xn/JyQ4bJ7A5xu
V9MFqOPZ1qTtaZ7zcpbssQr8YyhN+1CzHmJLz8U/HZsYjcF/7J3JjuRYmp1fpZBrMUFeXvJeAp0N
yGZzc3fzMXzYED5ynmeueyH0c2ihrVb9AP0SVW+jz6JSWRlRpehOQAstFMhcBDwibKJd/sM534lv
vaJ4bMvqwiEAG8sfq5GyeIdYvu5a93i61EnEk0scKGDcHeuB26PvGS+6R7yOKn7ReQASougKJPsL
Jc2FX6bmwrSiI2Fl9NhwNvK6fYy9gb8yEBJK6go3F6ShRrQSHBHhcOJfsMbPfQAuU8/x5XMWWZrk
gTF5rQ72MejlKph3dJxvozs8oTkOO5TpY+UFK7+EK11bms6F45SEAsLRK1a/NSuq6ilnzZt4aK8b
wg2HgiCx0LvSjbgN4/G+Rl7H1OEyIxPWCqfhqNCuBONhwCbDRcHkMiiZ8K1KhxPfNmJyUrOZaEn6
7WC8nQlHQR+KTyNFk70K5LwekOwWsqExmiCI17q9UV7PV7o+kTAZumVlR64aw+5l5HJeE9K2aIJL
Sdyha4BidfFVUMm8BzAtKQ0oETMj3ttZcO2o4HJkJGa4/X1folqDs3PflvVZ3owvJ79nkWDfKkeb
TOP01U6bdunV5BuVM0kG3jQ/GjW3hAgWNm7zdO3SAK5aVy99nIRNdvIIjyhV4g93Pnn4EEggJtlm
uJ3I7SCNFef02sU5F2MowdoJa2gO6EvdHVfIvqYs0KXfrhtrwOJJoUBljb7qWmLXg5dH5LJCsuQg
uYxOxq8B9EvrPhBYSykYj1Bz67VPnexSlFHTL1RTzxCNkl2WV7cEr+xVhRErIH2STIXwJR2YnxkW
E9TkzBnbh85lj0wkMd+fGyn6s7JGrEkzPQ78MWIh0QlDYAQO7vfGi2+rJ5+p2EqY9hPu0B1xLeXO
MPvzdLZfIFo9uyEeHlZ2YCKCCy/HyisEq0ttTgsZQTzzx+gug/N4riVLdl8PW1XnX/yZKk5/up7B
7FjnW3kq20PTPrYdibedifUBJeFUf4mh0rmoumAm7Urw+4FNdm83It3xvfCSLHqE2iwwnP52HJNz
BvJ7O+w/zZ50Sm6dyG7x4A/hTo3xpZNiBYsL/5BbMQJw3OFxGFxWKtr5RDkwbbwQqXVLPfbhGcVd
hi7WiRnIuH67w+SA8oTnGnYGMGYinoLk1mjJirLEF8fsnwZggFFWVltltsHODC9qSCj4mFgQ1/2x
si0UrzR2sWAebjjOrWJQzJLLWkoLeFmMczQKqs+QwBs0HtENY4pPzmo36801C5o3vCKkO0AMXhui
TDYzVXUE7HfRnS5t6qv3gG9GyWMSIIvnfI6RJqkezbfVYgie2BRBxPNOw3rSvV8tcCnLgYhUXs6o
l2E9jBu/fsUee26ohq2VLR4U5f7C9AwqdgMke7gGTSjOWwd5R+PNO+A2JFsxeF0M7LUSGMm9Gbs8
OjodL/WeTZZrjfncz1z/tkzO7GBaRU33GiTppxT2XnTInHFsL/1ilY3jeg4+iAdzn/CrwIxxjRu+
xBcOR9VZklo0wo5/GqkO3FBYvrSCkm5qnmSNaqnJe8zyiKPZsSzbms4+imYSRtCOAjNYunUZUqxM
D1zxZAN306Oh6p2okw/Ssl76QKDaalDvB5xHhOhmpc3goWdVJqYzJyJasut20pnvZCA3OiewOjok
8UMMxDnl89RD+coRdY/S9UEzy+v8/jbIhs8ip4zE7k35gIQWNH+6dSNQbF2dXs26evK8bqtKP9tb
sgLPh9hiKFl4QwabsCHHp1bDBQCoXsLxwZ+TD7ZN0aHtiWJiImhX88FWsALjKjdXEr3iujUw69sv
iq7WSYc7K4yvCpKXlnD0qnNuVd7GENV+QtOqirQnO4jemxsCAqLA4h1Ome4R37yKELmNpL8sbLci
1ZBrxhUIfeMI1bXv7exp2CfDOhhPAcvEDhfhBbm6e7MB8dDO887snudxAq6tz/wQkE9XgjYbYFo3
alPIYC1ONmaCDBDIsHFYSC+Bjh4rjFbW2OCtz1YaA+cy7l3YWS7zoqKk4vAoxpa2MX/2c1OsClLY
l5jA82U8YvKTVkviLUJkCI7DZnbm8CBM8IatT3GNzbWLERDpslR7yAvx4kIVkd47SVgtY8AI3Pm8
CEc2IE1XU9cOznY1uoB3jKph3xvGsPiK4HwYvGOnomNFNq3vFR99jJtIwQ5lSofDkd3TsmsmEioT
+YV1JHP+gIraG11w0lzfNV7hthEMerIR87I9QDevELyB++ihhzGmTmxSS9CAm0sm6zik/Im16AnF
zPZWaspaaRGqkVWoUicmiHFacCnHYUbQHr7WGPRyWjeKqVuPUK8Ld4PbkVFCjMzCGFCn1rp+y9zg
mlhrNqx1mJwxd9oIe9iUrEepzbjLkDFiYBtaVFjFse3bV9BdZcUZ6fefUeI8GL7NpufTicGgZ19K
zMDLLLWY9HgdF0CT8BTB3xdkwIWuasnTSg3auHYZtND/GKs9EtVZM4ZAWyTt5yBLXipXoE/T/XZy
nlx/ZnIIeolDm3+lI5EzTQHjVl+qOiFvt8rvGyhda0tp9NzKw5tFD2bXABh6Ru+w5G9qFzVaNnM6
Fy8ddVpqc6MKuZb9UNyAqSP3NjfO4E3cDHnbrw3OraHwiW84DViIx9m5Od9UzuZt1pliPbA5AFdy
AaoY2AGJq6AK7DdXpMmKwdc7sK4dRWayHRgVQCdjIppiU9jYJSnYghUtr/CpBilNZZN42yKe7lsG
mvvGNi7HWR/LtnmrPH0Hs3I4JIps5LzAR9DPKAa7znlg5ytopef7ENfaDRKHLn/UfhY8pr7AiTGH
W+gma4bMFqNESHZWdV8kPBMEZNjfCVLEx2El277Lqw39El43Kq3az+ig2sTcD+0AajcMzrSPog9G
tLPhPr0wZE0yTskqT5PFtR5mNosRkenECa0Si23aaPT52nSrB6lyJqtT+Ibob63b6uErKegPMZUw
n/LfP53+zltRgmIJwvaf/+mb312gYyqa4rP94Z/afhSXL9lH8/0f+uZfbv7564+Dj2L10r5885v1
11TR6+6jnm4+mi7967P49U/+Z3/4n8wmVWCO/s9Ipduia8M/3XbvL98mmp7+1m8BpTCRlOU5yvaU
dM3fiEpC/mwRQQOdQJGJCdPobwGllvhZCBugkvaURV3pit+ASvYpn9Rx2fAKbSl24/qPAZV4+LJI
p6DI9++//KRsHtYh7dRW2naIPT09vfLt5SbKg+aXn6z/EoQ5+VRT92XEZWnfzvac+scS+yxibUL9
7FN0JK7cfSNi052XHtMc+wGRLw1ShPYeLFBb66e4DyeOw7Ca3LfGEaQRTLomfKq0mxj9YJjU4QXR
MaRwmf4oWaSVGLAJ+NGpw3IjMpyq/WzSuDWe8lpSdzHvTTu7IdsmU3G5JvEdH8vzbAyBXA+BU8Ad
h2BXVM2F8BX1fp1g2CRxPpYuz1tPBL3lECpPaqV4LrdZUhOi5DmeuKsTwd2+7bWH9K6r0AANbTiA
k6rSkAVJI83hunBRW6A7mIxyQD0lBscE74dPjREFligi4ULlbp1CRMarDXbZ2bajbe2lV2jGMUQN
7KUwCO1wWPuEL2NvZchgilQMl4lDuUL8KdwCTJm+ocvohi2O2+5EgA1qVcYWS3izMPHeN1XUORuI
SF5wmXJDbVfYFvOYZshiFX6W6rJHVSWENN459wpja7k9DnkRt774YqD07c4Lp2vm867QXXAmnFqz
QOhKu7rptF0H53YSUHAS4JW6R0SMIr1IRgkXKvcxxjc5hLYbi4F+BRsH2str0swTqzTdu8FOKeG1
u9OMMzwyf8XNCh2fcDPPNqCH9pO6S1wsJ4Izl3aU1e49DA0Pg+Pcq/gs6cM4g49Ueszoyb69L3TP
dKcJa2wvYSx69LLJhAndxFbTrk+hrqBIAOhnKzXFLC4jhgHzBhyDTYnA9BFVhiG7C1kN3iliT2Tj
sRXKLMmcDBUNqhHXBaK5oTK4H2asT4PIce8GUUUEtmq/dRZ0DywDW5Yh3rLyCBU9gL3q5WXQqFwB
1ohYteVNUbsXXaBlf0ssKKYLcriHoLjx4tyarrQfTzZGXyOatrXPrGNvonc1r3BpOuk100+yx+Fc
eugNZTf4IM59XQ7Uznk7IPf2C63yfVCECap8ETa5de5lUMVG2imWxP2qZ1EWsXzwT4sXkeQq3mQ1
aPx4C8Q3uwn4xLPXMmfZdCod8QnsJp6MjDZulBBaMwOEZwAoWytuFqwEhfEJzJhMwUU+EF+WLnGT
kyXEFoMNWbe0XLAD7FIHYxD3hUGj7m+r0B4Y5eCUCLwliYOIvRLPE+F5AwYranHeyz4qL5OQuN6l
FbVG4m9zwW6GMZlVAbRCOIHif2UUJdM6QC0TCVUhJZcksg1lsTMrw6ZNnj3jvO1wOIKJKtLY3ZEq
2ZXcP0u4whhzFa/qnHoyE4eQ8O6YRFLXKKlq8ZSRBOklKCJQ6sDPiZ5rMUTZtWXbqn8j5aUqrk1Y
TsWLYmQp90aWYA/oAP2etnKVbLemTbra0rVtZnIGHFM0xrWPGqL0xkXqmOaZU/BVXjW4VMxVkbRR
sw/aDnwltrVcsHy0WtLkCJVCph4aBQ4pPTgYNrxmukSbSzeB3B3hJRrV8QV0LPO6kGDmNytz7RuQ
HU66w9LXc8aSCS0ehdUN1jHM7dA5YL3PDAhPAKyeGrfyaUDHCW7/th0MwFet2WhYo4ZICT9x++aU
sN6P7hfmKzVPgf3uidfuGCWooDFuX2orqNy1jk3P2SRI/rNNZ9fKujI7SMOXguADhSimqjmDfHNY
1OWAzLSCIDedYbrUHxpGC+lONum990HAx7QKphovdeeLPtuJEiXaemyGzNkqKmfrfepEg3aa+fl4
SQxf80yqr5vvdWxNakf9nlt7ki5Gi+S4AhotV/hobjK2ewXKW1Xq/ZxL5BfErWjxHEykx7EW4SVu
iGUqmy1xBmh+CpNz4rTfiGmA2nGoofR0cYQcOvcmiBeB3Z8ScYZxEWDs+IoUhgerFWc90jUw8Odl
EpiozNwSMJ6GOtAc2bv0qGDtWrB+d1vXPUKz9pGOzeAzIYCME6pcY7KJBDUVERPBUKeE9aLjqPet
SGW195o2k2eqMwllHlFXMLAi/hLiTf2oBtk/lr6N1yASQ2oAcoFzxb01rbJ1Ogc+xFNQPMQaMhME
xOBybwYA8BWG0QsT+WI6Ju+p77TWsVRMEyn0R9myVjfGmIWm0SXw4NC9r3l40b+6LteCZVSvbT80
3TsTVYLjZoW7iSu49JMLatP4BBqsRbKNDXOK10XZyWZbT5WUwF5j6wYFQITo0gmzh2R0auBIoNqs
/US1ogCchthqdVTQ0dEU4gGsy8Ca9mbPvgghbkJotwHxjRgYG4I1hbjOqnWeiKwgnDZmzobK2D0l
HVRobXvg1u1FbbgTHFJJkMhzPaJMepGWr4L9qApG4fQbKOnGtMKVFjukWW+mwZhLcDN5NxydGqLG
uqZyh+Q8Q3FcEVAFYc1N0sy57DzS4I5RKrNuWc5hiM4szeZ6F6PDwv1gmGQz5KHRsV/E7DSesag0
KzQhqhh2wKeQ1AahxXrd1Kpt1wMGDWJvR8+VbHlQHS2mHOoXs6nWU6t8nsx5DcvYQwxOXOEIdEFW
704+qXHrzKS8rLsRTNoG7npDUm/IHWbTBwEBT78rUa/+Wtz9Ke+yqwKn16mKo3r8puaTjtSCGyDr
c9xh0H++rfmMNuonnatXz+f7Vj7EqU5pvd2J0+c6gnuX3jpwydt9n/n0Mj08O4or+2ulZVRi9v1t
Ng6ky24DzP352f/vNL72K3dT+fHLT28FDItT30Ih+E3PwOfwu4/x1PP82qGcWqVffvrz//jLv/75
f/7pz//2l//2l3/9y7/QXnz9R09F/Ne/+Wu3IX82FdI76nqtXYXH6n/zW22bbkO7WjkU/I5QtvwN
3yrEzya/hHap8tj2e3/rNoT1sxJAXbXWtsmRL60/0m1Y9ncXnuVqWhdp2xJeLDTY7+GtfOfkbE54
53pO9NfacTImehZt7VOTumjYaJfDp9Nuf2Il22F4Rf2emSOLNlKvYHLhTIrVku2pMtZ1QfTjzf+t
i+//wd70h7Df/zr/+3+vX1+mt287099Iv475s62IWeITPzWltuInfyX9SvkzXalJc0lzqGFR8ZNf
Qb/S+tnjMrA5wH79QXNqgH/5ydY/092a8oTlpdW1OXK+TgboyX89kGjnmRT87fe/P6Bs89vrBDil
adkmF4njWPrUNH97QE1dPSrR9NlaJ0RC+ZHe2MzMJYiHBXhf+PwFwhWLm/GyMH3/LGyGg+3Ex7Ku
yv00BHgSJ8Bo4GuyNVwErAvk0s/tObUK6b6yvKkqqs68UrvWcWE8TrpD+bys8apcmQl50X7Kem9w
nTO2ZOPid1/bf3T68kX7/enLi6NzN9E1KWl5rqCB/6bjnnNcxDWe0LU21BOVx2UI1YgMxEvM5S9C
dreejr/4BB6xMVdvurLObcpQ1+6evNn7+PGTsfksf/9kbIdtGVeA50gGqhTrpyf7u/aftURbeklC
zncVPxaqeSKO9jpS5XmDNxDi1A7H5ZbeV1F+D+FZWObLglBVN3c/g0TEGK/9V9OGl4D9C8rNTACE
qNH2x+i8Ihef8Am87GZ4szVxKwAW4eOvOyBkdLtOMSfrgkX2ioZbriKnvTbmE+wmMrYDarIfv9Rv
wdGK7RS6GW570uS1ClRN377SE7qEjJPAXMNs8A+CUcJWml/cyWjWWUT8Md2KfUDq8ONH/bv39/So
TBa409oO5ysznm/e3wlKUJPnJqtFDbgU6wPrZJBeVb388QOdjs7fz3F4eXxnXQZDmMZhTX53VbFF
EJHjtOZ66vudwWhgPRgRhkPWymZgxYdZj/76Dz+kI4Rr8miMcnmF3742N8uoOrsCxewcNwdjQlyc
teoac9C4aDxn2I6xKv6D99P67mg4fYyOB6FE0rOBIj/dNH//hlql7ZHk3IxrW0rnjJhcNHL3/ZQf
hhLVLwGLhTtvkcBmK8xA1urHr/gfXEOu7bqal8z90BTfnUsqpfKmdR/XDFkRqIwjymePAFcWf3Fs
36NQQi+Yb/74gzKY40iU7B6F+92FS66cL4DPTmsnbY6BuHOw6Qw90cO9fBp7YqVn6f6Hb7P4+8vJ
5XJlMomKVFryu8vJ86fWThrErq6sno0ouMS0DPrbT1Y+aQOrJhveZBeeE7CSrEB9uyhOcnzcP37l
/+DLowAYa+5Snjb5/nz7WdNC+oppB591NO7yE35Zp1xfRfTx48f5fgbKNaV4IA0rV3k2x8O3j4Og
KibPFh289splmU6AFpGh9LvT1VxiPrJisarEy48flKTa799jyS9OYHppLmYurG8fluWxmkJZxYSl
qm6ji5CIHQM+nnVsXeKXKONwA1kKAmlyTMb8nSsSBqikfyyi9tXIrnnHseAlpb0d83gXef59VjPd
GQJcV33+3hrpvcjCC1bA816bDQRD45xBrQJki2gXysi9+9J39lXjIA/FpvjO9PHKjxPUA8Z2TO6G
MH+rreTJjrKHwpphcgXPY5wctbPqVHIXIIRaKJaHoQ1dvEXZOSbE06SaePqaMJk0tV5UoS4gu25y
FANxM34WEY1vXWRXNDwrnbyxvl+OAZY5HT0KIz16SXQNT/6yHOodUirDynZe2u6twbxhUn7nm9MZ
a5tdgUrJCOI1rvRLib7NZIOj+DeWs2hua7tla2XuJODYNDzvdLC3BPE0MO5kzZRSq/qilNkBrCbj
RHTb4m6oM5bSvqfY8NfBmqb9VerOOZOjcTcRr7Nw2vhqZI/6Hg7I0rSp6wPvYUJICmzRCF6fD7Nt
4ujapz7Wpqq8J8+kOweXcz26WXEg+xqjFcIM5hrTVmqED0XQReeVyVyssJ3PAR5YBjsoY0AzNHiD
WsqDZeMHJ3Eamzf5xZfcWJ0hGM5b1z7Ent1c8GF+JiNDO8iAS4UKamXN0KGZmBI3iZQN+3OGQsYC
/DnN9qE2Vq0K5bKXg7MySV1bMLidfRKl4x7alevfJ8NezPBU8LHX68E0bmUrhvOCnSkjfja8cWlv
DGn6Z05pPBIBvnVakJ2mROnGjgEsxgDdGW0U8k9kuZEDHjGo/V3gHfsgLA5z4t4oM5rOybSbd4Ic
0YhKbOE4fXcF1GPPS7ZXBeOmdZWOhzadowcQTI9EIV0nFYPxcYy2Xdis51EW+yY2V1GR3JTecGuL
+3E02lvjNEoP3wPNOtr20PsYYnySs0Q6kNvAx72cCHo7NQ8hnAmnuewZjq9yz7ZWVe9+Vsx6JxPR
UT+O8VvpzYtOVyZoU69nQr7xTOHvJPg5Q8VfOlJ9VzPSzZVlEEuW+WorEEwQy1LeM2t6l533Beqi
RVanjV8a3XYAOBI1A8ATolqbma9cI1W7w024aFU/nAk0gIS2wAKKTevFQ9mxMYt03nK8H4H/gCa5
1i0m16AGUYgnaVuVTb5JqXTwoMPk040574AbTYvODNnMejU89CnbUuIQs4LeYy2nS3T9PrMsc0IT
aAEAiMYnogFufCYpqypOsO8UNXYqrycJIse+RNVBvZZxjaqq3IFqIapLY6ebpug60dYJMpZcYbGV
297Eem8PWCJbXeYQw/HITjPDm6jF/+khNQoC66ksllSZe9FHj+h70BsWtdiy5XxizrNMybUl3gOS
jzOLbXsxgKU+6/v+I8TjuHKb5hk8p7NmZtHtGhH26zn2KqLxesxlIXOphDEF2N13bwQn29jHDL84
z3hRx6zuuzR4utSpmBFJGhds85EuOVhBU3y0QwJfxCAnM8sCEM/5TcPIf2mK9rKLCa9KvXBeJpg+
Kn/8FP6UrfvGuUlJYdsK7BLsgwBlIJADTdvgOia+Gq/y1jXHVdaWDrIbtP5ObzyrMr3SA2m4IkYP
PiQZUtK63XvYnSb5iD7/goxktJ2PeQjkIvaViw0NMKsxPTIyx5uMhwqgvTfd4SppG8k32QCy1IPa
hTleohMaxwzIk95GVvWaj/En3r/4Cs/NQczNc/gshbiGpMN1BwYgKe/a2FlPIx2WdxDESK5bLaat
iTCZ+VawzBkvP4YyZkc2Zf5FwKl142Zmvgk484M8xa1iluO+MmCp1WX7zBPK9yTQoIfHTr2ECd8t
whOvSFQgfQlggGROmwBsxC2OU+g4SwPjCZYm5MzzmJJn4EJe9xkqJ9g5umk2bjxhENYawFTtSnPb
txEo54kGDcloXzXhZgBG4Nt1AWSRGFT9kFchGcklyMJOwDKKSR/Fa0yYQWLrLyJoN2SNPyDVwx7M
cbdQqTkvVV33UJbUBxuqg+Xn91ODiJ+0vnAd1Sl+8jx/tuycKwBIrT1hoR6gjRFet+agOolmIvsg
hBjYa+AvmlkjvXVRczGKdzsCBp0jdhal86awHGzCtr/sguwqiFqx8rP5po3Lh6Eny90Ib5PUeC/x
ozJOTS/z4bYisnY918gXm6k8yDZWG41QmTimcEdgw0OTSjhksXuwXPsFwLXkMy0e6hxeVFOh5HIy
Ze4r7D1WFMsrQezGbN9GbTiejxWjFsSfLDKUj6OD2EnkYn2xrAduCnFPtsspTUw2z5JVmNU297Zl
lVwmq0a64e0Qu9dYHS8IYGyJowneS701JrGdKsO8yXzxpFDJuoWKj5Kk8WvH5y5bxfXaRV2yzLlL
ovPTpy802TFt8hmpfift5kCX8ZqkpFefZwaOtC6KX1kqwpEIvD0JXcsBmvmKORGXjDl9YPojFabT
lETODFgkEXeGCJzdj6s0++9KfpY6FMAWGjjaDWam3xZpHplunBxhy82nK7Zd4l0zqOo3c493BNAv
xJYOh2VdU1+MRjCeGSV1UFWDEuzS6Rw7wEsBD2WRcs0BvZNQFHoQKWU37RXyPMqUHMY5QFbRPM5d
3tziz3lFc4Snr7xpSR6pwjS9jPHguGOZEEngnwdKvcxdZm9S1vzIx4wRDGq1J5vTuKwef/zyJSaz
76tUhxZAe2SsC9v1hD4V6b+bEHSt7mRS63I9mh8WPPcFOBG+Ho16QXLzamCg3s9CkGNDLrXqcb6M
3HoJfCe6R1pb0sy5Y9GUL0s0AviLe7TPODO6ND4PCABa1pne+qX+HAkI2Ha6PerBFpuiBd+v7RFB
c2Kd8XZZ1Bf4enGMhecjcoDFkAlzZY1Ff4hyon6EIzDujt6pJEz04mghDEAumOPSrCpnqTMDRC+7
o9tBTWscYtZuEPpsJuhm1cfgZtrMms9ouEEinILd3Y3mpFvWp0n+LBEceYogN4b5J2I3ocokqDOt
KHBGdg1gbeZVT+XM+h81JSm2YMbQLISshVAbrEcb2d4o40fLLBiKdCI5VHVc4TKk0HYpcfI8YO2C
FKHph/nMSfsCw3nwiWrrqUwoKUD8RQR4GOOt+VGYZs99zeq2aB5ImjbqVcLnAGXhVLvU5nk2ZXJf
kWbVDc2XqhRgGwHncGttgWgLrlzTaSUKS+o4Jj/neiRmVPRk0BBcEwuv2sYWvJ2SzejKbU/yCMrH
wxwZ1R4RHIhjPtMyo2CnuE+3dYEMxIClW44AlIbngsXnpZFSLWDmvQBugWY5cvNdpgTs4WSYt2bk
Pddrx29AFg/IrkfoE5gpehMJIV8yEnrajTkF+9zu0vs6fquIpApnkezRo1+xFu9WOLrfcwOq5Vyo
ll0JGaqjffTRfxCmEgELbcPnbsCAjq/qg7BNeiimAzgl7K01IBPMnfKxGGoUVX00rUi3GJbsQ9mv
s01fRWwgwaJhDgIIXG9UNOIUP2tmSx8t3oil20CNJqcFdVbiveYikmd4RrjF50a/9AfuxKxYJ+Ok
VOQWlKlwGQqWlsNJKF3hZLyMqMUH0kzI1m6Dju3nvFOtjzwjN16s3MnPzRL7N2rECF6SMZ7Hsnsm
cNldlTh4164tziokghvRnPhoOXFKOm2QweasNXE9DwQjLpmsRpc4+gFbld4Z+g7jCyv4Ve8lKQHT
WFpQ1Leoe0ZrG+feF7977tpg1empPRQCIemoQ1g5uPmKFCmcZVP3Txrv0VjnwXUtq/ZQ2sNFH9B7
hgnwK7dVSA6yrN2jCSXON1PZoRjkdYNjjs+XbaaXkSeobfk21Igm7NofDjmWoIWMSSwzau7w1rAH
umJd1bBBV55TAUIyjWu7TA5ezVK2CtmtU6orZlnNsIOgVTGUPNqD0lcxsc4u28PLWvXHHGk+RlBY
z6ZqtjGK9DWsBfdyyrx3H4gSbVHW7auZfKZCAzuRh9iNuj2r9iPnadxl+zojOFY64qZM5/Ai5Ia9
aSqaxh4qzmIsrYsAWrcT18PZOHzC9MivyGSi+vW5EckTPaydk005Zq+V7b97wJXTtjF2pQb3hO91
WmqbXLAotqGjcTqtIm6AC3zk6QrdetXLhdEMH6IIWm78k4CD3n7g3oc+OEblvsA20pSbxg6SLwkm
jhXXhLluW7SvlvD2iDkoxOJyF6ThXcT/9GYSkQJeKnUiWbSqu8jsEk5rZ2Urw61X0CWe2PGqjSfG
x3Qi9CKlWV0kLqB6P4GXmcHX42PKn43WuycokkdacEUsvMqzH6J45q7Y9xeApDVoNE5z7aYkX8gC
Hdc+FQWIsVwAfiuGdxPSS4NOgHxWCGC80dXslucQAI5JgLEjjYeXzDLuYWSfTX2DccBm6T36nbVL
Y48kktRcV3i9l/HUOOsGVQWmsvwCtnytjYs4rZM7+AJH13WqywQWysllL/KLkMtgARFXbxUFU8nZ
samrOIUIN+BYQUbmNtANcfUSTCrHHQJw7uoD776Y8JWoAgqSKSaJljbDmezYh0y7YEpKtKi+YQp8
uCcsim/CSwIK10qunfxkgQsDUyNvFVywOcCKzKIPT2ACrKPLNCbWJAJDv6HC/MgT/xDhN3ZnNV4H
07NfB/YFdHmAor2x6wgycmqJznnYNjX5EtGUfGjKCFxbSJ81SAjV0hOfsqxyltgHIkiu/STBQ1vi
3lfYUNwU/FVfe3toafixKcDY5varUEbFlQhIwVNGSKSK2OWl4dzAHk6Pw/hm+dE2HIDhuvoOPRSv
QKb5xvKLaAuma1qIMAcGQmBrCTNicGaKEmYnSZY+xqF1DhYYk2smW/qT4Y3tk7keR5okN/L2iU7I
7cFKBA4LixpACWcp6ha3T07p7Pcg5bwOQR/gyVzJs9ZKJUbba5Yqt1HdDUunNTYaPsfsD/7WyZsj
AGu1LlsSoJsYSK4pbxEBXs6kR5ApV2DncYvnXHYKdVeHsy4CK8aYHuuVqcaNG3dnNbMTlOzzckYq
sqHpO4x9Hm08kNfQMToTOjfdo+IYhOHdnun4OOYFkEh/HLl8qLobH7OTIbAdqswlThqAXopJ0o1Y
gyCuiFPvfPSg9A/+JgG/wMWh1Sm1Cjoo9h6Vsnzw4yZb45RcOxE/60lcsmfnnKkA3sNio9Cxr9I5
Bx9o8XWsko/RG7HbWvB8suktw0SqodMM3clWl8tD6RTWBVlxSNx8m0wYGlJVeyCl0RdtFXHsftCn
+7lpcILwcObc5EzSsaShUCscUMkMpPJNX05XgUI8k3bjpx4Y/UZlBnrYoDpjElWfcPQWX4UFtOCa
15KaF5CCiWhriHOc+9Ba5C4fAmQhYILcdszULy6QOQGgBJazYtj93nWM0AG+9Jc5U0EC1IjdQ8DF
Cvlgs605pHH16ScN/FEvwdOmLHQShIKwP8oPElHiiq+Lt+BrbROZfvl1Ml16myFFDpXWnH1lnH6k
BUjbNNrxricAxGnwa8yRxBrSmLo6KTapDp2LwoI+Akl22CuL6hQy+6ZTRr/uI9tc04De+H4f3kkN
ZDIBlld5ammN4GkmqDbbEnjRKW63Pxs4zpee+b84Oq/lxo0oiH7RVCEP8Mqco0hRekEprJBzxtf7
wE9btnfXIglO6Nt9ujY3pLZbr7wkkdachlGSlYsn+oJHFrFnbTD7XELODL4JRxR7eCk5cPDslBjy
Qh1pctWZEdLd4lmYmbr2AMklp4AqqxcWjByij65YdFTGHw0l3vYte4+Ps/4a6/GjqjwdZJySQM3p
YYsmzqvVNymT+UdpCtSusN67QrWOo8NEnW4RzPR58CoddQ3Fvtl4Xk4SlQzp2sGEv8x57WklYZ3V
ZG0TWXjAEeGD9yIPiXEvksw3TwAb13EFF6bMrKXfinwd4/Tcwmy/xGpO2M63OBvrbG9+pO/VYPRX
LfWd5zq1SBM2SreietXCr1oG+wbE5SARuYWTtTs8CUApklC/cJsUA8E9OFE0ZI2VR9/SlHSWHgjd
ttTusdk8i3F8AcIKj6OZQ9fVRuDFefLeeI5/UEUSLrToNNZmelINM9l6RXLPFexbSfjj1iQPrSIM
oDh5eyRpbdp9sAwV5olIQDAz+/GjyyOMsJGz6ULIRE5WXbg4kWzubaJZXeV+gzsQ2Q75DY++CJtj
rCHfRK39ExVOdQbkndX8VUom8rdAz26+oDsrLQd/ZUe6BYSMaFfgpNmNEVezzNGqGPSlZ/pRK5hn
cbHGoDfAj4aRnBfiu8qJ9lZx8jfxBGRI9ivAy3F1CwdLmZq9HDjhpDYd0mZBCl0i6V96tjDwOL6b
Q+DuM0MXQOeolEwj61AnyB7VRK1oZPdoXJlsffvew0QUVNWtlK531y3us4yXsoL6/Jv6ODu7nOB6
b+FowgZFT/ajGUs6ORM0lyLmyORzi6BaNMwesmxdREWmhLkR7Itu0qAGRdt6MUSnanAPNsejgiQZ
WR+xiET/ZSbjW+9A+3Fb+eOnizjWmJ3m5GHC4jeWXL7dzh8vdQS2xu9RaK2RfIelRsG+Iv22KruC
pt283RuF7e/oDrj0Na50pUUw7BzvG/Lf1tZ4WcHEMU4Nukmi3xBb+05o2SPxgZkqU50di4wFpk+q
szIgDJt1WTzPLSqy6AclgM1tgzF2e3VI/q5Lbia+TtVWbxPS9JX+IVv+tZX2DfjskKMmhrkqppyF
zPp5AGq9MA0oDgjNm6TT+nXZOBq8Yg3oNRHcPV6wf76V7Bzy5yfOm0uv8RPAlcyG/DE5gAxQSGsV
/P+q+MbsPZ8LB1aP7VdvamoUi6bgQJf2fQmBzfy2BoAAljegagU1iahKuWsGBnsqSEiJ9iUjmZYN
rFKXdCs0XGKjr5ZGQLY1zN2CUSd2uU0wDHe+0SdyChp/K1mz3Ci0RQZ0ndWhCNtsWU7iOQQQbxYB
UVuJDMK4VzNKs4fkCiivAWNmJwtn3NamYu2cHnKHlw3s1pJtKq5w+7oq2Bj473iAQfzFaKH4C/8U
nvQmccQz7/6EzvPXyqslOU14KdVGIVtFOoTJti+Hbe+KdjbWA+H6JJALpyS+xE4uCN2Q8U8nEOQv
RX1AKSxakIqkOtt+Ph9FSHuIiivSM388pt48dcJddK4o0ByqXyezuIdNHYyM2bgsjciuKn3sc9uF
yUOfXTIHYPJDPxH0ihxEDb0IxMxy9ErjoDQAEWT+HKyCkuWC7LoKEHle2QCoaEOnmHYqTysI/rie
qq27uj/WttvzM8P7tnVeZk3Z0UYDDbiwuIUtVRpvZmrvzHtfuCu2xStHYevIOQUOaV4ay9Qp3ril
2dzqGjrjK7Z71c+ZH0wJMyf5i3FO4ykuhgPegl+u5BYXj+SkY+/XYBLO7JrUI9IVPwVSZ5JtuVV/
SfOYeuVXgN+DBjYnnWGTOdiTwd8jJ0lIjjKdRrE2FvYtMAc0BQvKUJoWvpyDHx+F8Cfv2zfZpodE
rd8ZqX2BFUrnQLsGzmWEowzXX1WEmVrToNePy3ovlV+83sGCmLRtQ82scmg2Dq0y1L1WcJnyT63T
iV9nibVgQ+dLKzWE0e7IueRTy51fqjtooXSrryiMPiLMRTNPBzBlMe0Q5v8mtJGwX8NcVM/fLKUk
piF44VpcXqhj3RmxgXZjHsin/iQmMZO2hx7X1LHJi143JvKomqp/nubefaU9wm+rCFRTVUUslICd
QQeIfld49QCd3msz8RZl04IPh9UsKDuzlWAV0t8yI0LzdDFTi5pNVmlpotP1aYzm+P80gq9xTT4e
0iYsGwVfe+dee9GRnbS17JAg/nPF+szH4mKBCprRff1nwS6L/cKGIN5x0na0VROIveNG7awP2TqV
SP4WrsGwrqmjFYvo2htx4SvlQEWEOQeAx+NXdRbNNhKaX4e/GKZYEXhvDqvRIZaQCeLWm1FvYq4M
L0kQkNKdlmgfolRxzUb+vMFBvMgF2teYcJgtHfagvC0otmQGIx3vT0LGg+hM3wb4tt4mpIqUZjck
hFi7mKurFLYxJUoBVTt28ZfrEvgMBUmB9gfDR8yc8BVVLmtoR8+u7hlvQzyCGfZY2fDNc1XqLtCo
5AoQWrdQVVIOotKXgZvlKzvv11nk/TBc7ldk0tnwhYOHaVzWXj3OXcZws7GDSAuTzOZgtnOh1jG6
gWSq68nabaBoCnMHbVXiI+O94FKEvB3RWmgbPZoESVvWIqLqpG0L0c1aXalRYGpIXaN8byrvlZZ3
y0Xkj8fw4EuhHdwWJoytrDpdaWetcH5MK2zng0sZ2CgjbalH6tWzweGBTlI2DUJKiAH8nubhDBjn
jjC5dg9tI9/nHTjfcDwj0TfzjuQLwhIJ/2QP/WqZlp630PREzAQ8xFx24y3M+murin91U0r0a2Ak
XW1WT5mzcbuWfYA/yxBKlt+jmMAhQ8YcT/3CAzTxuMzkJC/AwcgNwBhAoZ8bLXlXk9D0yXd7ZsBM
paNi3Kg23MOuVE8pf3AuC/nkb4wcZdco9mtw4kc/ynyuJs2vklNiOGTvqQrfRs8wYYD/i6j4pKmK
uxu8E7gc71kFeVFaNpcoYkLWhxsBbvNGdC5ULYcKkOKNyvvFMDj0OGndT2iq5tyhoyzTcsaOtg6C
QLkqhf+QffpI4vpi99WP6J1VE1J75ahPk4stG5190QIErrG0cjBy2WfUjk8m4o+a5SHI5L4yurVn
Drt8SE9uEj0d45bCohOTis9xhs0z2oyCrthw+CTcMPNj760ESY5h/KdGRmYU2ZysMrj5lbEnkF7w
u7u9ZwRHu/U5BZOsadjRCsiGRl3cCCuhlxoYtEfjpikclfA8uH1MgbEEMka/O6d+mhW8c5e8jNG/
NgbH/JGibytYMa84yLhbl0ayS9t4zZhSdNATzMJ3mGGl1OGZu1LDXqVycRydUWNOVk0T7GtTubfM
9q4eqxvqGvSpBP1w7Dp9QRsl4hE0V9PP9fmQ8kcjDXpmqofTGF3dqW1NuafOrFx4VO9wm9WSsJv3
nfqQSEGNU38PJmeBSIEfM4wnvchSjMBYGVyrW5FG9HsuyxNgiEb6kM+U6hChcmFN248QkgeFMTAA
JGxwCp44XnhnXRsZs0AOz8ZxhoNVLq0Brkwgkx2I+IPremwp45N0G9Flqhkdr4ZicgNQvIDGRpa8
AcvNN5LG+a+g6XUUBOMixoTgY0M/rLKv6nzhp8MpH/tvUrOsx+09HRFslfBROuWJwxSoCr0/JJit
5qSw7tM/ECahcy8e1npQLeGsWQtfrztS7wEJAbnLzeo9VcyjmT9Kq2EyXikvaCj3xg93Q0OuKMsQ
0wu9XIY9Ke/R1teAe042dxfI1DSX9qO+zKdUR2kwAPQNNWKSxCYUemtncF+15fzoWnsyCyZ1AeYX
5qHyA+alNmuNKKWmNfuWob/TU/CkZooS6GT8ZTVzcKt2cYeaLLJh8GX5XNxrhb0u5LP+v2aA+8sV
zrhKb2aUTJfdN54zMadMITjpnZhhuVirSlFcWrZRSguIpRc2Y1zGV+KdPEowb0q45BDsh1XmpdS+
xMNb5cp2bqTx3swgeJXROagSCnpS7Zjl8XqwWrGTVBvaTtjiDSrfXYf4SoAGsNbs7N2VcF+05Mt3
lAMNQPVjMOGQicpeEqaqwKwN3sW1xr9Y5+0WOpEbdLWyuNk6/9WqlUsCXZQ4p7dUKNCGCgmQypUN
JlbgFMKCP2Ry3K0M7RpH6BeBSitQQPQUL4CE3pqbm7Y8JKbJUmDtXcN5G0bzA3fKhkqgk2hohbXh
gxYFpc7+XRckz+XL73gnMrqOJzC1U35iKOaoY0UNQv6Cd3TuV8HUje7767LjrJ0BdveS45Ah/OHz
pTU5JEbrmwAK6vIWOna+pr78aUhitSVhMJgdhPULp6UMLw739VR8CR4bdFJz7Yo2vfVJ9FPlbroO
8+nWXZGZK4f02GLiKkGg7rr2LX93ffqRegxb+C4oSyChyGGvJvTja324icxJcC7TVapS8OLb3aqM
Ucqk3R11J6ekhsae1iPy3xkVXw0YklGdXAprTqTK5BSX9xzuqLMr6St3dK5ayQgwEtt2BbIMi6k3
R7k9WkbIdtFo7kx4yQqBgVUsFZsiESc/Vh44qblPWe6/Lijvidt+mpo8xwOlDJxhYA65M+4TR1C9
H2XDqRmI9zOfPk6XlW8baqz83rpXBxeMY2mAgLWtrUiZMKgD0T/7qasNNVKqy72MtU5xtqqeX2kp
u6FWg1dAAaeBme4m8du7FOoasbJqtJcnWNKmH0LRS7FsTNYF3GmqUQEpR2+eMZNbpINqzR04nAu+
Ug9PxLvS6Z1d2KqcInJn3zXug4vKRLXnLBDQAGJgNaCLvJywaJB5Y/3FHD8EOdFgO6YIBQIFaCjV
3vIYYzf3kad9n7d/HOAvgLZyUE/d4KROzVpg5vWpIivtsXz3/llmGiYkRP5Z7ZxUH22Rzr9MaY5R
TdqtJ5o3OTYWte2tUxN+KTkTuS5A6846HiZjbB96rxrb1mt+Q+b8ykttK3wvUjwzDa6h4f8NjsJ6
AbxqkMXVil2WVT8/gY8GejKGn0jXxbJIOkauYwccRv5EQVCcTYteBMN1L76l2aBmUkwSjb4L8Stg
h3APYYHs1zYO5FJ2xoDI4boaw41Po/MuLHVuqsWG4s6/0sI8JKp25CYJVyEJgDXZlvITgGYkgvuX
JhiVfIvrMeMBToA03Akz+KfZxhYK7tOt8evrXDuXjuRsCE3FXXacI1ZNpV+crrtImqE7J5FAaIpL
WRPVLPV41+p5c8BL1zHMg8UFNc9l+8pOLl0kkUIAGZferLK6S9PWv07R9/PKK1Zx2aXg/oX2aWB1
jDMQHJGpE18X9h+XcsB8eWSsZS/+oqT9bcxPeHMB95r6afj9P7ahVRZyCanyf2bhOMuW6affDxtZ
UCyJhsHdMh1qTBj1QklVpC06WdlejF+8h7fOjj8ci4RwNzIcgSt3FBwLGida60b+zuSbJwM4maJn
0LxymESFAK8POJuzA/3mIkJClRUuJzNBgPK0G86St8AX07iRkFma7vlYaZqZ8PtB1Anee9yTMZ1L
YVBM3S5ibYI1LtpLUopPaEl0u1BzpBL7RhiDLmgOr7rpn4a5IarZ7A3O5AnNG4umBpgZRPxYRmqd
AYYvunT6tB14NdnEVwtodCFftMgBhMw9JN2DWTyMsn/lnXFGvYkK8VUaFutBjz6f7cO0rDZgA176
RMqSXKPVEjf6J+Zxc2Zm8IKcHsaMyI+R0b2MoCxmvmjxrKg4wAhPoyewrS08m/ubMtIW5GnVZTSS
E3BuDjl8tRcDnKYyT29JHxlb2TNthwegg2Ro0lUBkRspSrwQrQ9+ou1qK+tn5qgCkhmh3QVMbUYr
Vg+Y61yr/SaG8Km5+cXQOTw56V22dJygPFjT5HidjA5yw59DwXqFZ7UtMfFiz8BqHMdQy/p/Y8EF
3StQVdPsyy/YD6MiOfUF7rkMT+tcxj4QtKRcSHA3mq9d9d63NpoOotasN5QbEbD2qNGiZmSlX1iE
GK8FDiVrNbCeoGr3mhOa89Ds39s+u0V1jX6uVgRry4VldpsoT+neHTVMvH0397jK1xTgLMxSZ2RR
qxmQrihYJ8HNZOBvM0B7g64BuYfCj7WdyGttK9q7FrYrSUsHMd5J9GLAdZAhBvqorKD2TJgnPyr6
Vd9QJhNE1t7JLXAu/a31x58+Npjld+2e7pavvjA2jtUeU+H7c9m0yjkQR2vgTicG5Z3z5ZVjON8K
W1yxeKLGlWxeQYUaW6QwqKQZnUqWsplVFCcvToE3me6OQ+NbTjfUUnO5ftHBoaypNaTEw2EfIBOK
MdCArUgJ+jZyc3nK19ymtOsQPTBNEFlylqrS4tMMWVZdb9o6PgpnqzSimcdIJ4zHMOUA3zq6pvJL
VIE3OB3KS2vYKApj9/hf4QFssIxNPqgm8+n3SMdNhTN/BtOY8lxbWfD4/Y0YTzHkMf0wXbK+Dkvj
PGRt4yCp5afa4tmw4zpbogUlIKaqWe1WxVGHMNpQXrnypJoue8sIlgUS1ZJLIOnyog4WMrK/HRvh
WHJDOLtKJc/ewOwKPlK/03p1NdQMAUK/NLlfKBUH5eCgFlaymNqtJorBmmzjzUEmW4QlwVVrwKwH
bZ/VadHgA6ZkmiKLUae9q2WSDO3qIt2WhRGKWckwzwBSxK/618hQJAwrWPxckqHve3fIYQyP/oei
Tou7cDcawxOWNkJamv80mBcAy8N6O2ce4cwqvhGzlHKzDbpDBGMjPpRpp6/Q4785k1Gsh4xJI0+2
jH38b2TApCb/hGOWHASUReTn5kKTN3jH3txKHDq/uDt7TG2WiuBRpdZ7WWo4wJhmHfOWeXeJc9eH
HiapjFrqwvhqy6GBZEysPAa94rH+ZLxSHaE5K6YhdaAxlamsXerLN1XByRB50RKAnThiuuZGlB0E
u7TJrlAp0ZnaxBswRwS32IQ+hoPKjdu1YaD0Ouq1n3Y87pzmDLs5OeJSebrI5OQz6QJnApg3vrJo
A4vNPcMkoVT6vsiInAVZj9CEYx9LCMMahLEJeolZeIhemYHlke6AYsXZ6scbvXJd1857LPzPPjaB
f/TaBkjXuLYs/6tLQZhGMDj1Rq/nSto96Hm+sxFmc6O3ge5XYhWqEbqL3z+syZ8bKEG40YC6V2rd
IH6kl7bvjA27pcF5/jy6Qbg2Y3RV1Ypqku22C5CAHnuje2ZGhHfKCS5OXYFEJxjH9QiEpAtaKzqH
Q2qsfd3YRWM37yqKYnAr+5e47q5eXZfboNy5BUEWD9O6GbW7zBMjJ2IrXVpAok7pVC/kWP8S1RTr
CtfzFR1gOIZw+PVgPwqMs6PSeRdoQ4A7sgz3q0aDuYS5XscBxVyp8tnrTBJ4kpACzwHKnAUGo67Y
qurgMpb63Qk5L6RrXdAKYIFCVqrPu+abm0KDyRCPD9MQH/DKbvC+92jpR7NJGeWa6lsNFnJIonWP
RzgwlgZ/BhPYwq45UjX9itDIduy4fQzDpgjkyoD+32R0jAdJ8fgl6v5egI1Hz7nZSXXPo/CWqcYl
skf22QUkt405pk+yGQzbU/lvgDY7BM2VvikaigbaBMTI19VfeoUOoblzH5UCztrkixH7LcoulRcT
kJvBJLtO/LA4GUVNxxoO3VmEww8+F9wE/oWeFrp2dmls75vYeDaGvMVZf87D4BhJba1Q/dG6expi
tt30w7d69Nny/Hr6p2Pma1MN31Qv+2M0c6jT6r21s8+2Cm90UJxLapcsjpOh0+0TrT/rgQSHoTS3
0fK/nZDDYhp9qGV5ChJUCwOYQP30Uhu6KsslDH3I4WARXeYoc8NjW0L/2wKvu3ZpPiw8lVKXfoVd
TTKYtLG901JuTy2O2IbhI0f1s2jaV6H7V6f31pQKMKGQ3Qb3wdYe6xNT9M3YvJHXOsISnox2j4C3
rm1PzAQOAa1PbutBYyte3smu3S8XXiwtD07pnHIzpmzJpApRvQKJetqTwQWtqUsenIcWIswN5Lr8
GJbdXZ3Gpw+jaS5UL9wd9wmraO9m1jVpm49+gBd8KoPgEAePNKBbQhc7MuALqYabdBSbmrZ0y/Ce
XWasK8e4FA7ppWrLKG1XFOCIXOCVtaMOGN1PFIk2C7vpAW8yQhkBMLsmpPHQeNUtoRBtJV2xkZ56
TkwIdqWunRhbTw/refQoqAUBURSoL2hMfexw3nf+WKqPsttWHa1fMCpzjGf01kSzskEfxfExRsGm
gd/phYzlmpC6jHYPNpYHZlwx1t34No4FbhqD9ozZhsGAcuMwK6qgY/MtidQjBI71UHdnq6tWgWFs
u2gAbMgll6bcGbI8wCuM9XnucXMOz274BgKSWLK4xU32rnpM+6PoPiZTyw9sx5CB1TjciSusi8mu
I4Zb4Nov7hZvsrSfmCKp6lvKkIq9IToZ/PFSHyn4a7eGbh7yvLwPL7v0eAiYMXOJbDWQFvFSFiRT
mvhTM8PPvJM0dVDUEckrl44DDCLYiJLALEUjQvWijc4dsta9t1yLr/mgXCjouNLauKY0Y2Fp4ZHz
4UlJTOrAKF/WaVw2y7tp6e/AEt8Mnf9DEkOpZB2lGFWyOeZMbtqgeEXsNIs2A9jVc+MslEtpG/+o
4DtX2DZqR3sXIn/l5ruiJuq6Sjjao75zNFfqnWFxCHHNvwLW/aIR/aXGeAdVhGSAVPofval+bWOd
WTu/aV6aUoMhqLCdKP98JLwZtWbTCH6ytgyHjE1IS7p/YvLqlgzsEwBkoAvoifT20wehoa4PFWfV
hDUO3hMN3l558B2VOJ2/1WFqTW9h3Y5HgFh3nWhuXmlv9dFzzDtJ9i/TH5FVFLT0iPpz89POCEDo
jzY1rqpsXlTx3YpIQf+NFkTUblJjxugn1ZOxxNEWgH78fj33VElXqcHUrNb/xCQPT7/FQj512BNp
slm6IjrptvxJTf+jswMQQxCeemcZ4CEsy4eJ2Vco/qnPn3Cr7p7ZHBRPXkcOgnPpQrS2DY1zJ0Mv
xS5+cin2pTq80XL2neGaMVyT1pUITTaszK/IbR8hkQO/vjDZ3U7+2xxvIp0oq9jzAIH3m1pt92Aq
No3Otz5Jjoa/KYX8DAP3Q6GWSa+nIo8ADHbuyy+0SaiKPbQy8V3rDuRr+5Cn49Fhzl5a0OI7AVU1
Ty8qwiDZrV2B9ylK8ZU6F6+Drq5nHMTN/teufeBRpvoq4LIOIQ8L1KMjvVTMTDY6V04u37C19aPm
N/tIcU5Y5JaG0W2LzFjWEJqdpOVMMX64Qfyh1/rPSIN9Ep1HXa4S9B+FJvUO5QRn5FIqyQdxva2D
lMIH1y9oiz9GqBGMr66Bzhc5CzZ6nK7NWu5Sb6dKsW0bYw8F6ZSTOJghcGGoTLeWfkDkQMtvlqwB
+9oItvTbwcQ+myGD09q5aVpwHCt9XaPrJfGXrQA2luFmWsAsNuhx5AWGxTXK7BMWOjswkGOHHcD3
rVepW7Kap06PPhzWyel5UnVvHfpbfuIoFfeh6Y+5P9xS2mkUt6HK94C3eOUHxjoWtMOhXc1p7kAb
Kg/sLo5z8jLCJeVwnF4MkcN10njzUgHGlbRbWGJXG55Skyk32Fi0+UT+nSHTYhDuB/FSDiUODowk
I2cmdSIV8Z8ctRuf2z7JGhhf1SaYIJ+PKgyuHrbArKvn3FO3zJBfnPOvapn92Kw5Ybowks+QRtVp
v1eb4TyU3jmWJEIZSeZN+Gx9zsEKNbrTpbbnwksDgV3O2RDdKjn5/h/92p/Eih6Q3S/W0NKsupM1
VuexwETlNKT8Rn0XmVW9Bh+3Mgl4LakG8T4brOtV3OAkiNvPtDwqdbkoW9O+lRl2vqBy52EGEjgo
JB3OOWIae8qTrJgb+vD9etPcjTgICw3kOFnaHMmb7cFxE3hF0sfek1rmdZTfvPMNQw315ap0L+U6
14SMkcvZgmxqRJsKH/a6gKq3qbiwOsZyyGkBh6QF0aFI35OcctPAAxwma2eRcWSZDTlsvNzWxm1a
9js5GtiFsIwMtlduGiof6KzY+SHtXj5aZTSOEJVC5XM0wuziahmjo3efIWAzuMqtDKsvnYjjlhTe
rrNz7FF4LQbPkguVeSVuwjDeND2sVK/Nt41TUTFX4fUgFpQv4oJUQd2Zz7qvsh23YLSlsEyTJ9MA
TrLJ8OGHrsmTHaQrS2F+MEzjjcDwCZk4Vkf7nz7O6dM01wMJhllm2cZR+IjTAykDf8oflNjFOxrl
MvwJal/a1Oz0mGtxXC8QKD4AslLSMo7jA8Pw1eizX+mA9VVreBa9QdkkTnIEdDUzj2iWJ4tq9oXl
tpvWUga6I8/SWzd5Ls8VF8ZF3ftYV1riAEPA5tMw3s9QgldK76SHSvZnhTzcPsyD99Lk5/Yt+FCj
ighT9WcRhiCm2oEqDQw98zrrwJ7oOkUCSfSKub7aCX3LAfUUh1xHgc1Uy1gGNRTnnmy+nlSUKCgK
8NhWzVD4qrlfq9q6Ao6IxJ229yLhFeeJyj2BiTthsFC8azqTH25Q5diX37luLRVOqo1Ehuy85BVX
qrhMHUJhGUU7XHvYk2vmulz9d/V4qXI/XglPeaiR+h6C2MJRYFhbbNXb2gSINHbh0chpPgIcP666
Qj/wbK8H2F6zTjB4A921jzN93QXRwW+Nf7X4U5rxg4MwqBepe5P7lukE8cCKqOXQ+LtQobmAu5vH
a/NuWGLR2eNvk/sR6kX8r7Q5XeFIri3KKLuYpvfBWflFxcy33KQxRhgV6pVqYBXA91Kz5VB+U4bx
vnVj8JoRKRJUG8/g9GhE5GtpYC0Cfo0lDGNvHP4vn/j/H7I2+pDwjINU/TIcTBVqMlGcwZhHhfle
ZUx+CE8swqp+G2OEcm+URyJ5+hw1+9ZnXIoJK35ZanAK6n0ChWnGGwvJPhX6spZ2g89swcdI9YH0
pzCg9hnrYbjOYGfOUxFSL4diGUU0pYGgps4owbQcJAS4Y2uZYlFfAJrFJUYXM04cb5lnUw/OeOL+
MaHkjFnUMQQPbKahyHXp9K5iiBvwzafxXIXsUGFF4VM+xI5G8RCkGLyZ9hehBaoX/I8kUO8ZJ0iF
AQm0Jq9Z8jAFpzoG1NlUNAmYbAA87avWEMW8Ie8tGgoTjL74aHkdR9x4t0IrP9gvLqIJv/O6oGd7
rGc8gfaM6lSAT644uIXCPlwV/6pa+fCfSaq6q8ptn1oUHzT6JzzX+Usp+5l5meXCLBU/JmwKotr+
dpznKjNRX4b4oEz3N2MoBkKBR858AVoeWvfpV8Wnq1jdovaJq0dDtetG8971xnYotKknL/opM287
DZzzTN2rSbXM7QoRyWyIpPPVNPLmPqKVpxpifkcYapEVDGpCqNeruA3vong0zKYWdZ2pM92cTJeC
Tks8jBWT5AU1lYhVhKCxLxbvunDlxmu9g5Wa+sI3CYw3lEAUwYq6hjuYxOIAl0hyCtsI3lPDHLRj
IPJfv6RrILQ59E9h89z67Qflr/HcS0SpRZtqeH4qny+7gk8FmO6Mtm1WbYccWVCdSl29ZV50pCv2
t4sxUQSXPsm3RpYdagVbnovbaN3GobprmvCktZOkF4m5gt1twZnl12bYFtGLjk2smsC0WC97TyNA
xmOiJ/JtLIY3hvbAVrFzYhI7MT09RDWjXxg6BCW6cONNRiTHbqggAMfuGfwQnLIog4uY2eKroY+J
nmGNnbBJFXaoT9+ik8nz5W+uJ9uka1eANjmlGs11cAzsLn99gsaP6vjpGc9kYBo1oA7REXJCe95m
BrO+05jkJ11Jzh31FLVo/2SIeGVOFHg7OZRm893Qyg214DfJ7TPBGHMY3wqrf2f9PWd4Sr3SeueR
I5CiJ580F690wwIGLmvu/tRtgGLGKzYLgcfM4hJlMe9DgpAgbaE8rF01+h0jA7NK1yDmjNqnS7Sp
xokbna02u5eZ85VygGCqr6QEBLVP38l4dgzvxLNebi2lO4Z8DuSKmNQz2A1m0mHqj97jivpSkMDr
DWVpjc6H3bS/Igi3IoveQNaCrKh5m1nP/XHA2kCG1k/pdzaVg5iG62l6yC39olnRv2jwESEY9MOf
8kucK2nHEugokD/+14Z4I1wlfuCwoHXCG+/UzlF0oT6xHN2MsJ7uQMCeYzyqXvrbav7e98OnUPON
krvXwc3ZOI1FH69T/VV4fDrtEtb0kvsAnWoJbI9wP/07r0asruMLM3aqwZWZpdhHHO4LO0lvdEFv
5AiuS55THZKpzUaqkyVN1FNjJm+mQYZGdvfCQC5yq/ScUlZqKM6aMeBb0mMjrS31A2n1vVI4RFiM
qFQkvKz8qrNyZYdiQaHmTQ9duNmTRywa3hMn33PmWotA+fRB8EMHpgPIIbSkBdUq6siBmgkr6eCx
opkUU7ODOs4AH0UvqjkeEYfEGF/HOiP5om8EonXmp/cUcwfDxZQi3YGHRrcumIkGy3uTWnkpUt5g
k17PGSXs/xF3Hktya2eXfZV+AEGBc+AnPUjvKsvbCaKqWIQHDrx5+n+BUkSTKTbZf/egB2LohnRZ
WQng4DN7rw1k7IYlTVbqn6SlzC17uRnr6DYMHNYnwVVTceqpzWi7VOPOK13Hs5ENjybPRzb5+0If
0EJUZ5nvgbrdODoCt6oJPtzC+uRXlJXzZmf5WzoCOqj8r6I86L79re7KRycSaBzG7sHoOZ6NgrV3
djdxZQeD3jxtGA14YXE75vY6c1iUm4F909TJDfEH7Cl9B9QuZE9QZNdIDIhtjLWPvsMrG5tPY8KR
DY1s32TzkNyXz7Emz70/WNzxLBJYYk/IXW95D79jwvmKg33FyxWm+CvlI6dbG393VHLVDfrWYtBo
zfWXyapJcBmIIkZ+yTTeqz6NmHRPDPXZ4h9umNelzCUINDbii8ApHhh3hwudIO+p0tTS6hvejkSv
M1LvFtIev8nSPTaUx52ff5+kTfsHnkjuBBQWRnhtxp6cgSVnwybYoqVjQNTKk5ZzDppJcXZaokgH
kid1IhGtAK1vHqGOzV9YpDyIDIgN7IENw8UIXwLviCC2XyhHxpXT289Iqt8UwUBQEG5bn9XcwF/Y
Uc6J5A43AYHbQZ0ttKZhNhrx7YaTaeG8eZWRu0v88DsRIdcejVDovucDM76OrdcqZDDLLXVFu3Vq
BnHQoMdTp8OAb5kjp8m565A55qgQeanMRhR1C+H6DTM5Jw0loutSWxmUkjHNUJamB8zr7jqw5UvS
xiijownpy0Q8VjM9Aj04dyNKrr7GX0Vupk9WHIVD2OFaM4YXSyX33M2qFg/ThEDWCeuvMvE/IJTf
tp15Yw2xtzSbQhFlGdy2ro0UmRlWWPUfWYhrlj2gvQjetI773Euzc2DZ6DkTFLOaB3iSq0pmVEjA
VTL4zzrW6SWi8HG+LxmLBRH0Gc7rsQi95ZgWiDyxG3UgZIEy9DgY/JtSTZ9VH250FxVZja9pOcjp
vWjSdU6yycaCp79w4mkFwP9JFPOmw7x3cndftuFNKyde05Tto6SJgOPAeZZImEWYCJ2dYDZ2yqLp
W1rGZ3I9t7YxflJf3JmZSW+sUwLHImB1hlKVpZ271NkgLerRfLGKHSdLRfRG+DYl3h1HX72EBl7T
5JEUN30bgjkmT7zk8W0bQl1n2IM8z7IxM4ViSwpW1OqvWP/I75bxK1fyB2rTZTLYPDJbWyZBt62C
nmmJKXbTiNC0l1x7AN6pf9Oq/qMSjbNRLdPBsWO2ROZMquPQQRCLLM98zHHSBHlprvhpcaacvRzJ
hkYIfMPZi2regOHd2PhXaiN5p/nq9vP9jD+WGk23r2sXWQUrl2XimihKw4m3uVxZTqK2Ju+vpCVi
ufWh8HB3HnSqTWE7ARCC9F3GFRnwHFrZLdTwYFPAlJaWf1KZswF09eWHCJZinWqOZKO31EEAZIjy
STazJKc9OzZw/bHEbFA/mEl65O8/NSPIIK+8j1T9JBzx3AetB5SFZsrSGNrJmJ0etmNaVBQ4Us06
rEc7jh0UjIG1sjJjxat2V1kFa0g1GjuCZ7/VFceTpxu84c1E8sfZV8peK4TjrJpupwwRGJjkYhlj
u9Dj5DDw0ltUlfmKaBMa2xTc9FVLUessNZDISz1WgiPFSElWvfM1491IIcxPVrF0qIQ3FVToxWjn
T2WsVsiYtbWpGrER4mM0iwekDAwaWngb+KUycgy0ATSM9ASTMXaiYR4gZBiqh+vA9V5ILIT0MicX
K0vuVNDdctwSJS79taWR74mSNFwag/kQM6oA2O2/6OGQLr3W+koqY9dggFmoVCwr396qebko4gYu
kRa9tOmZ8CdaI+LQMOej6+xznMxNFwERw+626HDLLM0S6JE9jPNidFFPciMCsXGSyKQWUkBRyieT
0QPwYuOMbVpxFzrvPWwAZB1aPpY0Oumd3vvvo/GatvW1TS12lC3/eu+yhsnEvLYe9ogEbqkKVqXe
XAc6p7wgCAnvx/REWLduawdMcF9Dwis3rtTboHwsjtyGGONpW3kfuHqg1hZzz4V4GWa/56gB12dv
AZjJI/uaRKG3Wm8fC4P7lvQtVJIegg/MusaEo05J/8HhDDLJ0mt8/uLQ9ijCpvaIa/hbJtk7ZVH0
gLnnqnqxXeDzBiQt2iyNKFbK65LppnRZl/Hqe+DKNjhS8nqVup/94HkrXSXvaPHeYhAeiy5M3vzx
x23BOnbGpVlWW3CaWN/K+k70KLyLCgc3+PS12QTxtSWzW2aew/FYkWQE9WNM1+NIroDeBRgJ/V5s
dQulCrQ7jGTxzaCZJyYA2iHvMVsgai2OhRvdpx3JYrzCu6BMtlld05PgsTGZfD5UzoembUJF7R+m
c9dCh+0l5mFMQrn3NK1fgwRi6Y5hNM5wAAym/CrdsqfSRYQR6+FDbsb7yC6/Yid/5LfhGyFgXeH+
CmmDvVSdQyPee5xeNRPBhdcb23gwsCHa37JirnRBy+/qpN6gv3gXpXpUdYFcorxzQrrZpGu/jBrJ
Dj4C/HDF+OCGco21CmhFUeAMYzteJyj4cSpiC3Ty3WDYCN3R0rpo4TdajI0qyMz+Kh3uu3FLFtiJ
VhqGZlF8l7WOlxGPSW6xWS/Ac1krViPvHJkHoxhf20p77kQnWILaWHYlFFZcMgtXIGlOE+SMAWI2
3yXjyGPr2wjyuZuKmTT6GRHetRN2paxjzNGmTB0QJ0ZIN5hxuDEaN7b/3rKzog+0XIdRqlcCjBjj
YHg0s9xc8ppiscBT3THJXtpzCqpLWilr4ddqHKiEtOxKFPAxGwPxRJdP6IMsjTeVwtQa6YRlkroZ
MJyo2FDk9ks2Dld9TdIF2i+Sz3TtxGl3FbSttmiqxloOpjphhn01TLwjxBA/+ehdFqIL9uEYhps2
gCzoaMNThejtJhwpTIk7gyg7oUDSr0n5ag9SEZXOllyOR3NASQhODd9k80o3SaGotcXGKEdO+2bX
DwyXnRA7aDO117roOnxgdEHBSU76M964m7CmHDJle2o8a8Q5al3ZHX6WFuk6Fd0pwhxmZ/0HIcmV
hj6WKUizTWlTMY8kxsweYEI06Sc5fKTusMaJ6S39u7BBFzFa3iucyno9OvjdXaPdToN1DVcnJiYM
xESSIp+j2Q3QvzvbjP8T5dxL5zYsiRiiLmGhXHnqEy9gj32QoW3ZEVChBRjLQZqSgDd+WIW3YUX9
arVTy+Y5eY1mC1SJKUxhtm6mW2OkJc8r9RKU2t6CraKZ+ZkC5zXAOAnUL4S8jPQustI3jXAVIyl3
wPvv0FR/tcF0TW4tyBliVkPtbMZ8gaG4bXKJu6vnAbbbWXDoLtD/wEtpGT8GUXoTkwOIlTbbljoj
N2UAg5DYLhk9rlLufiqw8UgiAfnBEt0DZ/wa0z/9dTcWWy9NdhJXoc2xWirzydTwGkYspwjmSQlt
JowAby0erCJZxjIHSUZ+49IiyhJO4VPatceiqrSFRCe/JL/gk2HKpuhcwWxBvHmo/llf56vKQWxN
N0rMKwpQxq4kxMNFKvEIZQm3q85zwB71wUOu4UfyhLroKi0yKDUmbrti/EgxjC57EvUGzpsUvRm+
DnYA3IXs3CLuUwYnozO+dXqpLTL9mXz7t6xZkx5R78ewx63V93th8oV1stvpmULMOGbRkinFVwfs
GiIzQ5ImB7nced+t4Lmcd2lsyGh2IJRRr5IWI7nK/EesE30OkvdfndGGdDiLqFSAztJJxjOF1rdC
36c9qz3T4WAM7ByhJcTFRKgj5kmiANsMHJB27+vLqAxftLAiKnrCiRa99X7H4CS7Q6ZwH2Kupzhl
VowQrw1fKstH4V+7tNxxjjVzREraBfo2k96uSHDjoTDh1WUiQPKcT1tVNLvu3JtaN7bjrUufSrbM
73orMXc5YM5Ec28dj93bMJgHzOruVgeqoGtCnnG74wvdiMYb0WLcOCgmDpxw+Kam4Du925lEjXvq
LHvZEhV5HbKcLfxwaSW0OLpnJg+jY+9rI+63c2Cs5vTwf0CPFn1y3ftc0dpSwyx36xC1yJ7EzJwa
ZRLOmjKBJi6MsLKGXBVFVVpP/VeD5m05lcAOBNmAFcLwjUhy/WUcy68o004d12lnDDTRkY8aPwZA
Qy5h0K3bAIFjn3hrxamyQiZUFk4FbNOnukhqe0NS2yNz5VmsneIuF4zXfPbdqy4w7xMje23R7RIJ
56x6Je8tUjE2rQG8J0REHwFQ4nlkCNeX8VXQM6ZGg9yuUUuttHRFCmxI46c9xY33yiZ1KabiDAHr
Zcr0D7rxx5HOGdk0MArKOXaf+SmeDfxxH7YbKrBpm0zPeS/vfJOytDRq3EqJgayiQxXGmt6tz/Rb
TK9C66SNjJnR6G16bQ+NioatV6x1SgMCh6k/DFa9FGOOl8hBMR3djGm1zwvoOcIlqLmU920F5ZaG
fWFqCVGBpMp0RCAvktBadx74KbYNYQbur45daIwZiSHFtACrwwS0dT6ppIblGFOOVkRW6uexQxc8
ZIFgOmndTMZdx199KobmY6BOZywfc07njPQ6HplWN2ajLoO+jsjTsXkOZHkutPE25mryxGnHsmzi
dSdUtERskuSth5MAS3yLgM7xWbyzmjOAgjEg0D7jJh0XvdBuyTl4r4DDlFCGcqV3IIfsNx+mEMcD
RJwPxOiRQymvEuqc0U/WIqNthLNwHznF08hbFFcmsempcVXpaYoV7sHC7s0Jab+nTvg62PqVZtff
CTXbZRVBpyTaYGHWNkbbnvIppft2vuoCIZvffKi2YQEpbgkHvmuFe6zr9h17yMnh1h8jUluN0d1W
1mrIm2vd9e6BHNy7qXws6Qca/IDwLHV6tUZdMf2+T9NuD5vnXTM6XNBqugUmsJcZLFGixyX4FUUw
U64HkNB84kSJe7f69tlVw4urF9G6Q5cJkNoNxesYzrgEsQI0t265e5rRfUV0s2wr51bz65NstVs2
dOsBvVvkTbBTa0SKvVRXRCVtDSowhDotAEGtB9OHmxQN7xfAmDs692Ob+HTQjb2e1RzRaC6MpnmO
Kg6llvEhyqDreoD9wQCpZaqAwwyIwhEXYxJ+lMhjM0ElPj6RNntoDP2bTdeS694xlPV9NfXbXgZX
bk/9r6ryNDYPYhyIwtHpDsNZGQTdIhPFTknty5qGW6MOr7xQEmEbC86n9FlhsyK1CFxi49z6rsWp
X5d7q3v3YholL28+mwxTgdFEZy1eVhFhYwTuMVXqjWs3T2DgI4Yn6JVBknfweP84JWqjXH/mRZNI
9TbOiuAmKU+WPW4QuqOlw844GvUGMk/PhDg+/yMzA73tQuK5SsHNYyn9qkPLMejxzsyLb5hOnqD8
b4yaF5MvGroWFI6wwxDYu0R5lbuqXGaoNzIsKKQ9RQ91L1b/EDXBZ4NLLQRsQywmI2Bs3jExEKyl
WsngKDSYlWlAVgar464aoXIweNHZ2yiTZxAg2LKDAMtWms6CJ5SgIhSpnsdOe5JAkcTzP9wBb5UR
olHWanlNM50uQ6rFRWP1/dWPP9xWsxYdzinfRoGHfy8GfRotlObPUmvoyXZzOwKvXbFm7g61TiNN
zwtqikxiz96g4KFiNHMyxODosPWFgoX/5Kkm99glsvkHqnHOHflfqRn/StH4xEfImR42F//4P//P
4jf/X3I854/z84//98f7/xrRScrM/z6hc/GeB+n7t686/DkyR/Lv/Csxx5P/tB3DtnXpuAaLJpJL
/p2D4rr/JBPHMCzLEdKFAML/8u8cFGn/0zYEsTimI6CSGjO6/d9JKFL/p+UQqOm6FmQj3f1vBaGI
i7QD0/bAZuOQ5edwD9nzh/sZvpkFkP9DJl87AgBmHVz0mMQ0+6TfYGoPgITG5iYHi834i80G5D53
8dOXdfObrCi+GDCXLKX+lQ8K8VQn+ce0HNdxMbfN2UA/f4LcELASIFTuRt8dkJp5iP+q8LZhvArS
nlFpPkKs1VxtXTO/XiRE+TJSciA21FZDlq/28ecPdIEj/fF5+M6FAHfheqaYP+9POFIJ+a3tCjPY
SaQlG9b4sz3JA84ryr3rOB+6yWSmbZEK/PnniouAjfkHkxtC/gTwUi64PX+wn34w6evjpGwZ7Rpa
xmKD1aXfexNck5BakZlB9jAbeH2U04gpsh3cxReGWibCZJcs0U67t8L4OLZt93j/l0928ZWQRoHz
QsKpFYTKeNwnv34yKmEIBZZb7UTfPbohI1Kmgt5yjiJFEFGrfZLmn2ATSYgvljjjvXNjvDEPaIA7
Bc6ZrpEXE0WJYp9mHhtLuH9JsDAuAhb4hNIQljAdknBt/rwIWEh6IldI4yh3Zd992U5brviCARS3
2bAPFDW1P0VHbexXgzHaO3TW4J58uIy1u+qzJ6kVz8nYYidMqLq9ii5cw6TteQymQ7s/ad20QtXo
rGQTzdEzzbBuyiTc84C+UN3mJTVQ52oRpLGM/XrBDCJLaibUrF1b1RVnW+38ppNYDcoKTKmj38cN
+6e/XKaLZ/nHlyClzrEhLUMK/eJLiAqriZpU50tweT37pZatIvwo5btVWt2mAfjjpt2wJhX0tUwn
81+xar+8Hf7Hz6FvF2EaJKYYPDcu5CBWa7YjLzi+JJ3nAGvqdNflOO9E9BaF3g0rJf26tPDQDHkV
45hGRwxOB4tkRxSrXx88Eu82qJmbHR/ubnLT6z9/Kz/SS346X+aPpROSazs8ylCWL8+XrEU8qLV+
sqsaAvCKyXb2QQFYEtl0p1ajKOSxN6vmIKVPte6Z8HpJj9woBFm7MQ7ylRj1RcW+eO+Mc1GMy6jw
9Ijeu74uKQe9ykjWjfUKrH5lQjo3Ap0whvEQMeP0+2C8qcxMoAKq4Hf0dKgJCD3gRVdIH16wtB09
+vyT58xpTNIYt5lbPypsoMzabZ/NsA/BIkJLrIziYwD5vOkmWcKhind6CWIBVM1mSErzhgkM1oWc
oErDYVGRTGCbQKaaR9cg91zXlbmeiH2YOZgS/L1xTZakQN6bw7ogCnKnRlJrM3RGIUYr8BqFf5Vi
UdqLrJHrP18S4+LIn29U18JPbpGY4eqmdXHkayjIm65p612oVLwRbjcQSCK3kI4YQAX1NoQxelbt
vP8BQZETiHsHvvIYYISh2wrNXa+jjGFQGG/yKOQt5aqDprfjHi/FIyTcD/r1FGTuC1gIa+sKrX6J
ynJpMOODRBS8WrqFmbRFXU36ARJDVg7gLqSBj/TPv6kz/yaXNx9Pg+CxnE/2yzNdNTgHozzKdoln
PHeOk214FPST8s1HzBsNt1rTbUsDf3kfKOYURD2dLJ8n1cj8h3CqyjW0JYxhilbZ0cbh4EZ48fvC
MRZ5YIstcDZMZDgaVhpYqVVpcnHtqb5qCaE9AlL3vQGQYeMWbPobps92CNIDYvKByrfDAnQzNUN6
H80jdfx6Pq4LkihHYK0AsYS9sqxgZXp1hPuoQWpEJ+ggDCQG5ECUr3vbg6nahg3MlraM3X3CvGLh
V4b9ZKhgw+IvWkhC3d71qjgZOAYYfqfVmTjtcCnK3py1jTsVqe6Gxg3MU5GewbzeV5qmLRvwdMtg
hLUYS2xR+DNOpjXouwRTJ9KT5Z8v05yD8x9XyYH0Jyi6dGfONPz5zat1sCddLUx3QcXO1YmZtoIk
X+ou63xsZbs//7TLd9WPc5LTWQpw5yYV2K8/zbUSp6UfT/EwIVZk5U9/kKCqZpiXQMGR8K0MT7vi
k/oo+oK/1RkXZca/jmnLJRSIwkvY8iIwzBkgO08VP97IiuBqKJ/60VzzWQcgay6DKtrKP/++P/Lm
Lr5egTjUJj7M47V0GYxGaJpHClye7dK+i09Y3JiA4cdjkYNGnFYN9RKZM1ZS2jMtALElt8GmMAnu
sQHP3UnN202rrd3jflZJv8nsoTnJRoCEYGwRKztcS21CqesN6jUTsXVXeAyVJNzLhe+x2S7M/i+X
UPzuXWfxS5H6Zno2NdGv11Dr2UZ0eqJ26ECXDUkqsMyNEr2faR58YCeBZHikxTVj5JBHtwgsb1US
yr3ORXpVtyNynYo8X2wg5V8OVzFfv8tvm1vZNj3ed7p+WaxJ0nxtGbpqZ4QGlE/t5PSse1j+Yf6v
tpPtZsfFDtVNv9EI1/rbT59LwcufbrtsB10pLAm9/tcvJnejkmgIqXZNWflX4FeXRmEaLEMYF4TN
NqPJYNPHhfYA2pbuIcB0jtqrUuuKmMAVod7hX8qiH3XH5UdypACPO0fR2ubFRwLPkE5WTwmW516/
VEwXYoq1XRqgcLC6F3dsXQbL1201OFeAe9HrO6l/Fcb4KUEY5f0sGjc28C4PU9D7B9n20bbsvfGE
LADhgtKPjTGNJyX0tdm3j8hx/lLCiN99qfA5LMciXZVUx4vzaapdv+tcS6GqQVSOBh6HLAKsHIVE
lKqrAi1B0KOK0BEjHMyc6YotRxZJVU1yA8ZRJr367Z8f6t9+JjIbJG82j6CVH2++n7oVlypDL2ue
gMqZN8GGAzu6ZljaERC/KxqybJIgBe2ro6rolTW3cHW3FPpAf+OZ6W3V60sJrGr15881fxWXFxv6
jEOeG/G0NLW/3n9K1L6L2rjYOTnqvhg16krl2T7tKHqy6jlv0xe/d8q/9B+/+alybmOF43Lju/Ki
8s48o7KmLMS2NarHcWYiODbBD6CHmMXaMYUieHstwGvw59/2smecD3Omw5Aa5ug+z7u8CilltKYY
Y+Oh+NCI2IXuHwCDSkvzIAJrQj5ZJRvqpq0STNZkMupgfRC5m/QoARqXhdAbZCK8WyFElF8VWu+/
fMLfvO14yVPrmQ4xleKyM6tYZhB2hXqy1uobv4bLzIKHFHKa2mXf6d6OxVf0YNb10YNAsG2J0WjA
T8Ic7o59miPgta1zUsCUIeaE/askS6fI0FH1mv2XwLzflAESZ6JH+ScQ1rgXL2bW5NBOaFN2aWJr
8B500kjhlBbJtu/AWv7li/lNacgrmKBWa85oBbHw653aYX5tGsLLdpUbNmj5RzwDvRautPYc5s4D
Zudrt7jtmYFsppwUpEyTyzJtu79cIOs39YDBUEpImiSdt/PF4VJYOtwTL0PhFTJmmEz9kQ+8lkU/
XqfcS2MlNRZIkurAFC9d35dbBT5imZvNSzmq4WkgQgz14rchbfNt56kAJ3DJ+MJNgo/QCMuNOU0I
hoda7gwzPPhoMbB5ioNThPFVpgfBJocRzrq5dLYs1HhNNcGc3JeLdSATeYfoIV4hu/iIMthMkLdZ
PaK/d6FszmTtdpHUkbNHJOSlk36AG08hk3jmBvl/syTVZ4aj+OvK0ckeQA4jT+ZUb2c70r5w1Maz
PB5MLJkae8Xdny/xb79ZnIuOJxnuOT+++Z+OSKzqZSKBNCDHyM0N/02uBBEcy7Gv7V1MHH085clf
uvAf5dvFAQiSz7Nsfix7jst3RRGO9PajKnaGG4wf1Yhy0vd9dV9Ks94gUWZBEgh6RD9axErreA1W
uylmdT9hdm3Rb+wj5Vgzd2c5DWH6pMGVWaFE6OaXG/uCEg5o6J7++98Unxh6hschSpjgr89Cq08U
KU5DjotJvZvh0j4ZrfLXmQBJaReELcSVOf3lzhe/ObUJ5DTnTGnDmccDv/5UIzFZZ8A43pVJz76F
AdKq9jRnzTr3Jba+pgCz5Bi62Tor7XE/IW9kZfdqseF9HnSkMgb62EOuaOqLqT5IPCnLJAPA9Ofv
5ndvWsOeQ9UdML//WWt6Go0+cNFs5/jKunKyN9ssMZCmGE76dn7ra8jXTAOtq6eSTRkUD4XKEfpg
xsenoF2JwNv/33wkmhfqb/CUxIL++s1NUJ7CMfWzXd6I57SsxYFI9ds68yB0jHiUXb1kZ02q0M6c
/Fdewi/IuFnYWGpDLMQ98+6bP38iZ75Wl7c9k0kitHjgPPqaXz8RIlyRpSQx7HzDtFZVIcg3GVjj
O2iuV7XwFBp1c0YwGWhqUtv5bEpu8NrdpeEIaNzbJpl+nwxVc2oMRjGjY8mD8nxj13kMquKoOjcB
y3P498MKMWKxDA3HXfPbNUuzo6Zguv0oFIp+/BckYvtbqt1qDx0P9a1w1KyVHtZI2tIllnpCr2c8
UVyi05xSwSCM/eAazaS5GSSDZVviPc6i0CfHIkqOusyehSxo1v0Y6SMWkoNGMsaQJ/2BE6RHDV2l
2JMgdovAFceh2NbuZF1bObaAwYZmajKBW1a16W6gqErcqgTcieHdzW2ECwJTRpMxe0/y4WzlGJK7
VOrLwSrjHRLiZ6KZ/tYS/ni0Li4XMdnEr89tArnDFy8dw9brxsz1gkdvQMpW2QfTMg+VURFa3uj9
Ci8WjbhpviIMRgiFjkAi/j8EaWsQ8Yec88+3z29Ogrm45hiQ3NBMpH69exxG/e6Iz2vHYjggDmt6
KhEucuXCYOXZ5zjwPj09Sf5SNf6mNLK41alS2RvQkV+cP6NeNvkoxxQyRcYIxZ1u7dFAIauuK5vo
gqZmPa4BZdQH3sN//oUvQ9coHE1GUgzNaShsg3bt1984Q7jd6+jzd2GJ4NJvvG5ZgpMfxzBmEzti
nOOVFU3Ju4mkZ1VNFkTz2DgMaU/SZMCcM1R1stF1rMrpJtDD7C312FcbtpPi+OgRlyi93qoSqZ/p
2/p7IHBtmMGQ341JUQKsKPxFZtfd02QfeuPTKqOlrZilB70T7LQaJkBMvhHwnypZu4mNzteM7Su3
9J+tuMp27KwWKSfBDTj0G3vS0k2a6KjF2ty9NeN0nShdo1a0ylMd9eqZUYLR5AiegDpHIo53vdRM
VADoO9AwqNb49uev98f9++v9bVLzMh9A70ZdZF/cUKVJiNDItH+ndfYztg7kzSLeq9DTkHmqAVdE
3t7oIL0z6hO0IqQdmsW2gNmxcgsYt8hT+3WVwypqy8k6hHrJ4LZ2jym/bs6MZZ+AKsGlgLCzG1pn
I0cGSDBq8YYBT2W6RDfm1pB6kqspb6+DKEN82cU+guMOXDcktC0+Z4bV+MAKisqVHaX7lvh6OHMV
gUYjSgoRjh4y8mYbBNpraZoaMb39le/W0xaF2d/GUhYziv84wx3LIiiZZaCO81K/aNS9SRJUhhJp
JyI6WyfyFFgjJraTd8j67N4brOiuwLN6Deab06xUB7310JmyOXv0/NfR87B71M6T0Vn9sSHAdjkQ
LLwIWhyXZi/qc9BfI4/XaSkYtI/98Bq7h9A20jk5rgWNYj0lXnS0tCA9BtFL2XTGTfFVMFa6JsPV
W9uBjkmsSr/F4CFNfNwLRzl0sUQ1K8ffwWV01iwjwJUXHrK/3l73XrhzuxZsXXiVRsN4bPXZweei
eC+YtcWsOIfOXzVeDAah5N1AxBKOvWDtjPVDhUscwUnyiJb4YSiMG3ZRd94AFS1QJYL6EnQBmXxB
lXnXMf7azvKWtQYPtNWesccEJ1/134OZaV6hBmry3ty6ZgIV2mBmJZIefBHsDBBvX0qDGWfoAVEp
UYmF3AeL3dvNx6TjiyKOfqXZZbSrScZi+WXf1a4dQ7zkBvlWeeTEBEP1fUy1T78iDtnyt4SrfldO
+L3DUIeyBxq6KOtVXmVEQGgS/xUJFauUhGa4NNmpVB6493eV5MRiZ+4XOv57okHWzZDgBYY/b/qF
JOWq8dchvfSy0Y371sKUkKb9TaYqpua1/Wi4BVK8fgphpaLAbLxy3bUTvLIvqJFizcoQIVR0dHMs
YlMADDZqrHsnHPZ+5p5Nt31KlF2Dzm9dhiXUzK5J8mqR+umqFNE6sottxwm2BNQO3NDtXwJnRBri
foXUHIRtyUdq/TWKZ7zdkwYvDg8Rbl9Alx2zeVu3v0Vd5uLYQi+GDWWFjiTiXW/IZa8zXKo08lxG
GqW1wga0qqA1BSGwUQ1AYelNLSp3FJkZblU3q7ZjPFlQUYsKFQoRlVr5iVQKb+IQHRPHnQVoOMuw
0NVIkpd9E5eHNkHdKhF4q0CuwWD2m8kQ9U2f3nhVUp2GoGv2QWOf+hiMQEpk5Koeqz1aHnkzWt5p
CrL8UI+Be6VlI2w3ZATrzG4RDYQ4EwpDrXOj2KFk/W4gZjhJ6IjrwSjx1GlxdxyYMeyMzjsINO9b
Ny9B62DdQ5iJ+Ec006oGY7PMO/FQNnDnaKZQDubQEgYwA4V6aVUI7rKRIBhTf0Ki52ZLNYL3UBnc
PScKd6NCtAOnXLXg8qJe0Atm5TdgCkcfoAWRfrf9oGMzD6AUEEJXIbbChheVZ899k2iC2IW5Z+7u
GcFMhaZJNXKbuf7CIFjFTe2t7+bfAoNaL5540/R5s056BFT4hxaQtc+G4moGmM6pG4kxmaLFaD6k
tgd3MvAlt1G89QxyJRiDWCTcdGs1hua5KOubuGL4blTy1g7aL8ctyasbzmUzvorQO2uialCdB8Um
6J+oUzdNGT86hrIJvsdCC/V76NtgK5yo2/gBbJGsRhuQEUQl39kGRvs+HXcSjxxa9X03MnSVMVnV
5EsxZw0/s7GdFo6BGwaAjUwiua5c/9pzZox5jjl6xMeQKHTBdYoADZqZ6ajrED8BtWW90EoHazYp
6RX5AEdB6rLhkNPj5PWRGNKdZao5VCXFLaBZ91YSOVfMZ0+sKqOVLXh2vMa5SZVrbfQsum6v7EGS
nRROxCfUOrHRDSpLRwsQY+LvNIW59bEwLSzd30/SKa6Sor+R5JMAia1Ptt2do7p6MQZ3l/n1cupA
FBKpi2qu/RTE2i6QBxzVoJ0ouYgcsElMieerNHVkK04v0KkIDsjjT1djUNFj5ShD/TaEQ4OJrdGC
jeNEOWEusD1VerCkdhLmhzfwauHM/qgkJ3JcZyROER9N/G5ik5mLAstPIUEYcmYHoOMu8Er6prVo
KglvDor+qqY2wl6A7B5RKm58pnvULcWVnaE850UYrJLarMh66l5mCXaayK1lcrUiUXx5FiZaQdDZ
FGHa9W5MFz0afdoj9FgV/BdHZ7LkKJJF0S/CDJx5Kwk0x6yYNlhWRiTOPDvgX99HveheVJVlRErg
/oZ7z73plW+9bLbE7T4Mmq0pPRqBjLJ/0z2S/YLiR2mSiCC1CgdHd9e0+dZy1VEoWR1HTT3Qd/7G
CoOv2SmR+HpvdNLbtbNAHrG2nSjcgRoAzlz7O8gSjb27lWZgbBrGGl31V5sZOvSA8GvZNG+0TvnO
JGoFISk1SM7eYGfO3i1MEZkrl2SKYMHbfH/yoG2cNGihshqqi+paroQ1xIOT7BoH4r+aeguLJX3m
QHyZoezf1XP+ds70QQX7BjiCz/5+ziHlawy9RLPJjWG62YXt6LrXhTjkdgVRfzmGAX7YtHlBPUeW
DK5mIKvcXhnBbbTwvVkVCNDl24q9jywzwnd4Fu6fNHwQ/gv7w7VIe6g1zMuym9/aqXqneSGUOcvP
WQsPvDZuzUIXzP7wL+CNA4cAIRK42lyX79Cw6++MWMy+9a9Mgb7nMN/3IUoUHJYbMGfngAN/7paM
VD/kuPaZHBqBKQ6AojN8rEZwxIoLxSmUXxrmg5c/5TSlGxtv6zLfbcCteXT9/AG/k+ff71iDAVwH
A5IpLTfBEnWdd3DaJZ4z8dP5XqzIKMS6d6fehhKtk/2Wy4KpssV/lXCGzw+91gR0wKbk6aUQUDjF
K4tix8bPs8/s4oAhX17QRsaexe5rzQmTGcS1a5b3yZpvvIf3EA+5V/1yMeD5VpP57FrgXx0zXnJE
8zbUQ1GTOD1TyLUWNyVElcEkCG3Uzn5B/Y40tL9Kx4ZInhYYIZCA+zPLcsLq9o4o3mVzt9Zy72Lq
QLTsGM+pB0BprF4XJT8mtoIkquPomF0wI5bZvYSkZCD+FdjMrfnHKfxzp8MdbpQb9m2w/6Vk4qUm
ucslwLbEIz9qwuRIkZyzOwIP70oFDyfFbRy2EqrinP2YC0oK3L50T+tprpmzFdY4A/XAjR9gGSu9
kxhbi/+2gEASjBQDi38qSBKYhOw3Ljl1QHwlSCvE3/UIzhl377bxmANXQfDthLfWgDjuI0LfUEyP
e0y63TZx4HXLhyToP3RA6km38DVm6wdN9ovWC9a+EMyXGpmXWgtumyLhCLag0I9j1cekyTwOXkcc
bAF2GhdDkAZPxUqaPUGkLO3W/8ayLY+yJmwnaHs4p4OCi5A34XYSlOAdd0Tc6PKYt6Tc9xni6DGB
kj+TRVybFFuFb5N6DBRAhfauDoB93DNZoeATk4nSBp4CJ+wQZvPOBRB8TYPcvKzujRHxQ+DN16bQ
TmRyv0i58l159bzHL5VlmJW1h8gq4NM5mhCOrAK1ACrnKTIsc7NK4swyAli3izcjXvaTp7nCgMH8
KDt6s40ji8K3swYi16p1J8ySafJC4ECa5k993RKNVLUEgwcKjwh11pZy4tpWJunCFFdjc6juqMgB
lTzWTEiF5s4OuvYZTCdRxV3Hl9mLF4Zo845hJvE8LdLzpQv33pjvupaSulnnlnsT7tdQABjsa1Zn
pX9uWoXQuUD0k5sPYFQiS2HEJpMRyn6Ltg34WOmlTyMJtxvi0hnV79G/9WeCx0gy5k1MCSFg8HzW
8PO5abknoWBhmEz2jqeWAwHoP5lNA401H3k4IWOe/4GNgaYLhgsvov2wFsYPqQt4Tuz/0ua7UU3c
m1myacf6dbgbTIVRv+AIiZmoUVW77yY95raebsqZn8dslcSkG8dphOWu/uQThZLRtzcpFjPibCVx
+5Sv/G5sesD38XqYmXzMk+Xoh0004BkckJhtqJZ/nTLGD9ufAaV5Ufok4DI4PQr31ppYrZH9kTw5
kosl1T/kn1LXzdNuqEWEt/AcLqBZZrykSPYoI2Zq116LqwolOqIg+OTt4Qs5g6w+NVN9hqRg7HST
U3qk627yMT+FJicYaVVda74xv6a6zO3vOwjD7maYCckLjrWfifSgbQtHXPRcTIvj/mSmTSVSg9Sr
zrh3I1M3oCqKA6C8xxQxJP69+gt3M6Yx52ExMFfgst7XOvubWPWNj/Nh/v8oZNh5RTM+5G73ohrN
Wd7V05YLHYbNhNPFLvNrVgaCrFqF2H0EcgYNCK+peCbw5HccVxIvQrlGImTgl6RPauAsYzyjN+sc
dUPyy2gW2ZdnvQ+582xCbBMtdaRnTK9ozet9oIaZcNwCxHJhMosLTmFF5w+zFA95lvDrMdBQ7Skw
jBsmuSXxHzuhtmx/JftEV2zr9lFBUqkc/RMssFnX7Biq0Qa86cLStJqYouA6pASaW43xoQsTF1TT
7Hq3+E/O7qvGgb3RPnuMsP1ZC3XUqWdj/uZqMMKvxJ3LY5f0OTzrEMRlRm6YqF80IMrdFFTYozl4
I1XkRPJQ49RkhLeLhlodQiTggOWFLjz+oRViVA0KXKCSbmEcvd/Az/Ru8YnylI7YZr4+h9hUsaF5
RBQy2wEPhJKZAVPwiKPlFSnb0ZuGXxzo1OaWvNpt8G9yII4vOTLix9ALW6Yo4AnapT717ZBc+tIu
thNir8LuLwa9XqGA2beVvjhNF4WIE+KVU5mfDZQBUu2ZoXe9dfKcSRY8mbO3uHge3A+d8p60Offe
3MG/IDW6rA/osqy9P9KD4vOeh19ncjDouwT2uOTwWtlbEPJHN2v6AXbU2ZHzQbm0tftXbDQpwYg1
Cp3c+yAFDjOv+1YI1WwMRmUbS63s1Hrvr6HdH8CZDhkiBbBcXDwAAeBAmgbwgc7c9dlEETWEX7Vs
N5gyXA/SsemKIT4axgjzzeiY0rfGMV1TRn1lye6PE31OMfKWftBciQJfD82Qf8w+l2JffnFdxlo3
uMvIz17cbZs5E8HhFCDWQK7hyqPU6nfkS+6OKRrNK6cJwQHZJWw5lCzYRYQJZrsxV7fCmbBkOesf
5rrZPiUGyABKuKlw1kartzWz8YUsjmvlOnNUJmGyVYWeDp3rvoQVdCgStXec8OMe685eEiGTF25U
F+EfjGTBLu1Ga8fh9NwSBwynZX5sF5o0ADoHxHjOJjUIs8epEVkpSqfeCzZZan1ko5fG3qUeVjy0
Ge21X8i/nux+2Zv0iKRa6jvYgNVoxwQNvK01uaMjyRPbdW3gMxIEHifh19zNl7mla1L3VS7DmyFm
6AIyQ+ZHsUIkMiCbb4GStdtuyF+XRi7RAGlhUy/8nVyFrxtOxIuP0op86/qzqMgJCH0XAKLpnrlk
E84XaztnxDSa4AdbzIMMl8Svtr073tQp0arbIKzustGS4ImyiEd2uvdCnYogoCyQCodrj0936Afi
IikCBhqqHYvpecf6yI0TQwzn/7v23PnBDTh7ZangUjAXZgdQfhB79E9YfHxLvcBGEkaUZrkVhzPM
z2IGdY1UIHaYuaW5xl6VpZSpvjb4ofpp4rSmPQcIOuqrytYII5zD2JR3DIb6D8hgpHgTzSC0MuSi
CDf3xXKhC2ox/XRPpW7TKL2HLISBaB5sWb2KvhlesuavGmtys/tkASWe7fDTY1015kNtwgdyDD1s
bameqrqsj4Drw209eK/1TM9jGkS4ojYnJdJN8F055bms+EskNIS5771KRkdMoMSwGwY0vq6tGMHQ
Bxbb6kX6tUNh0cJKKtr8mKSSCZnJMxuqIHhdx2lvisXbjSug73lhqFYD88Op/5rxhOSWTZmPHAsR
NuUj0s9KiVMu0ESxtgMOWlk/kFP+67T1DGqqii2ryR/NFqmPrOUeX2W3+S4zcVxhYvfGIWhOVtF4
t8Af1yil34tLwB60YnoD45LKN7eeMVR+AwZ24mKl8JxG4pyblFBEDq52JnSE6GE4J1Q90v9KuuxN
Zl2U1NU9OM4n3nzGB0I0PBCzvvaJs7XdiO1wrUOcWMuI1bnyHpTJ94A29RfW7MmqyZ4Ks5Vrqi+h
lbnOpWxwoHlylpFfFf2zNzgHBtHpSVDdXRYByQXDZJdMydbsU3LOffvTMEUE+bm6zD40Vsh0X6EB
CrfRmMUlPjNUnm+8eMvDXL6pOyKyuCuuFhnetG8yUA6PFaTNkx69Z2bXZcy+jdBixjP71Upucu7e
fRbOeAAZOBowBra9VSOKzr8bi8PetUvsmaOz9VGNRkYDLTzo5yuiWOvQJm12JfRMgbHZyzp/Q8e7
REtPKRG01n4RdOx2aJHWl+WxJKVr6wxA/oYSNZuTYi5xhtcSEOPG9IWKZQr/x63phEN67KagPFfO
irgYF3lhyqcgXFkTLsNukkTmoZ2AnGLSItgJ9FCWVi/tGiTRJFLQPjKZiQQZvVjk3Yc046JKnHjy
l62YKHEz2xs5nRAXuHly6gGuPHVsJVLcFMMCAlhOiPAYUt/F8JZ3WHIeDpRO4QtHcJSbCVIqGtrj
cmRm5F5s6FeL1dwMUT82C0FdgfpKqJVfgxqjylSPD8s4EXJY0FQyvLXs6UJSBTE+YnWu5Hedw3RJ
47Ibj4oAit28Ii/OS9IDrbAMoKg/ZlX2SQsAEB/9f5UO6v7S/TGWkcNcJCvaspAHB7JMFsCqIKEU
36XXImufcIFa6/ssygcr8Cg5y8XfImWKXaQZJ06ME3s1O1qKO4lKHxBlvYF/aeRwIsVW7FP6lsKf
6cdSDI3eM1XZ3RU61+egL68mI90so7vl9Q6Lhu7d7uydHrJzjWSDGe3CQ9Sn66bJ5XAZ5XIyi93a
MmMii6bh6HbGXS6AYjT5+gpTKHNyZk1d/R72I6ezS52uy/dWKOfiTEhxrMYCsYHAFp6AP4JP9oPy
UxBms1K9Jna4KVsCOIBw7HU5lYfR1wn1VI8hx/EfJzpcvzHixDRJ4Tb2bKos2JBrhpUa0yz6ia1o
Sii46x15cE+HcYAU9JaUUV53MMjwiQrB1N7NKszAhXrtJirhZR3fVTNCSAA0IDz7qbPOaNe/l1IZ
sV+qx+SrqBxiuhHExNak86fMKKajVzq/Hc4CdjQl1V1g1yeI8FsDHfiW1JeK+VRk2jzVwirb/dq5
h5SBeqdkesAMjV/CTN/bhvnHoNo+trpxPLRBcVCTCK6AAoA8gkbnRO/SI0Yt7jb21XRiKW2Ik5zg
nB66lB8R6PnLGbwMpkwQe5BANrpn5bumegCdQW4PQXFkrAxQaZ+zxv9oJV9MMjePArcxzI+WY8+/
rRVRTEtgw01qsuw4dB05LT3RPVJYUYc7API5wWGdPKokMSP/TnCb0NzaJBkeRYEB2ddbalY8ukRw
NsZ0MR1yo73KKM7044AvDGqe6v80If3N/jwKG0r9PBHXVPjMRiXFYkBEZTc3XHxSx6oOHhrs2JOo
hxOOMOpwJZLDPDQfqeWSDVuhJmNdafRkidf4gLdBDdK1T/vYHZx6C03i6FE07dKQRocC3XyaoB66
OSHTGnnCuShG62gmEEACpHOxu8AJWZDgoCddvE2TLX/MsvpluR3EpCx7x/sO2c+N8OpZcCPu4FHd
owLWqvwz+at1dQUmx87kZnEyaja0JObeYw9WjdZwzWY5XPvKc7ZtuEY93w7brNhzIQz2i8XULiOp
zxjSqM865no0lEBHKpzZFNSifPYX3M1lG0smnb61pCcV3ndhHmNJVi/zKeMvs5eO+wT8vtmLAYCD
z4PIsCT0jmNNFLjKiJ+2AeUuHq3ZOIEWNeTdQjFxk1LEvIdXLeF/4qWuI3deNz0n2N3I0UazWz9N
STvF07L00VQzTldMEDWvMnFXNECV/TZU9Z/e13kUEG+9W5Ocdpi9aaAe5z54dCcoTK7RHH3hSaKN
SvbQ2WMq2/VoG+knQqQmzvJ7YlBp9/EizWXXI5jO3Pof5LM74y9n1DwzBpZiveiKHAEDHAFMS2R3
QbNE8HbURZNptMWucFmsNUMAKTd67ManAFTFZp7IO2+0FY+OMraZJ+04zSnRdO8zhqp9D3T+vFxZ
3y3XunZfCXWibXTXiLjx+vH//7eaZfEIKLFcCJAca8KsS73j7bNe0sDvHrtJf7L5IIcmZOLWATiO
SzOHM8TEfuxtc58Z4HE9C2Cs7aGYQ4bEajCljKcvYM2ogzfi31jzNJ0JeATcVQ7IQCs4aGvDzpy+
ya0MchUlfDVgAZBNuIzQ2/3tNDtfDa8qJtWT25TH7i7Jn2u/QazPOqoXDA3tprJg6Zughqt92LT2
kUJq28kFLofTQnc0+zuYk6OjYDxnTO4tYxvAmsp4JUUiriCCn9gRiVv/4wygdBxvsZiv3jnN9tMg
glNDuheOs+Xa5fpchg2oXEf6XHdaPJmr/K6qeUvJ5serP0xn0O/MG4b5RKIzi+zZHQCUffCsczcF
/UFMHfMqEtrhrbNt282EWixmAJMTqMHWargUk3uCRNUVfFK1sbfL8J85hFvK/L1qpisyTxdO9LNi
+LdfMsa/QehAbTGSfu/YsBenzqFzqoHYTM1Fg3Db2H3/l79AslNGfpjXtif4ZHrPGbSfclJwgxqF
k5rREhsmxUzqLA5zl84+oTw+FW37kLkGHMDKFpQ8dZwIsD4JCktqwO48ESQaDQ0UxTrnxzL6ITTr
krMSaDP9nFf1P8FdsEkHAjUrwHPNWp6Zqb04nWy24zBdgswiUd50vtkTbFMzX3duRcMazN67t0hy
0KadX4/pa+pLEsv7RsRzv548B8rzCD+bLhSPqv+eVStTIuUYtHycqBpoiZ1bb3ObiCh1wk+Eg1GX
hkuU5Q0ICs1fZqxzHbsGlWZfF4gRRJy1UPhm1EXROIzYvdkDGaWvD8FkP1Yk7myscSIyw0J45NwT
qeGEcgrbP6myIrSPpHkGQF6qxvu0eOo2KzUpDKtp3dCobYa6mraVlx3NTLAp7dov338jgpTiwag1
rjHjJGX4DARy2eckXrM9SXZTmFz9HFctQmnC0QoerpSq3cjrV/hPRAV2J0uEL3ekUVOF/sMACq0J
f4KEFe5X2aPoy4Nr1VIaUDtc/QyabyMZoNSsKEpOFhqGKMydS2/oD748DSpw/hQ6e+kLYIU5I0Oi
CWxoKFR+kpFMNQN4HLuXumWvX7HP6++KPr8r3nu7OnGnhKdV5XFhN5+0u295JjqKXyk2bZ9fkd6+
mB6IwrJlLSvq/YyddGP4w3q3b9fbPg/8iD0YrMqSbr4mHixRY7AjyICruv5Q2vzNF7CEnaA5ExLH
FEk3ym6i1iAheVj4fTLVZJd+hFTU+FCCNq2GGG2XB99PzVN2P6DZEV7YR8locFYgd7L/8GZMz4GT
XSTbH3egcuwMdFyNdm99KjaCRd1ZUaA3unpQmXsWMlevUD2ekvk57xf4KWGGB7bVN1WwIlLd+kwc
1L6XCL6Gqty2SUcUcX4BO3Tnb0wGP4hooxodMTJeZsVD5Hn8QHucmYmX7ReYoI/Ey5lU+cFPvyaR
EmI6OWLuo5GBHPjx+bRm5vtsz/c/3X1CC5pGDckk6UQ9kfjJW4XOe1QJDLHSmmKS+val/e//vx7v
PvHpHEzcy+HTVCOt0G0ZvrFFwpzuCXQ8fRwa7sxnl712aebGo/+8dmNsqIAnOGdaEMz5H21rmpLa
OJuGTWSGHbB+dFpzXxT+F5syFkxecgA1TpTfW4phMJKJYFfS7D0tvAhFBr0yft20/Gsu+Z8EZfGn
WZ4oegnGwz6PlZK3yqJrRosQoJnVfrZT6P9G8cXV7m8HX/0jdHE82y5A9y54Xk3GeHZ3nmdenqpT
41bx5S7AM7fYTlSFTKa6U5YT1633fStuBStKFvOqra72SPREUOH+FvlJavdYk9oox46ZSPnHUh2p
APWvyAr33M9yV+OSJcKlbDdGG/xhjqnHFu6781krUgiGCt6J7rMXZkcDI4U7ctzJfupydM/8q/tI
AJGPU2PUCDBwMuzaTszfTHdmgjiBwKfCptgtTnm29HHtlb+27/T76h7eN89mZN/3i9r62was7l3X
eeIzdjd99Qr269EhvxJ2INsSXbnUmP7ea62PZsluOs2uST/+SgCfu8Asf1loPVXuyr6vY7LVNBTK
5Zqw1a9fjVxoSOReVDX272JEuFvrJgGXHHZ0Co06QkN6BiF0TgNCiYhcekNBd8NIjm27h3cMRoda
x9syeP1TlR18OlG/MdncTECki0QsOyGYtYb07Gi0PrPqbeE1Zen2yYn2rdAUcd8ARTMatXcH8TC1
vK8AWf5Z1rdp0e4PnNuA3JERmDW1tDJMBNXWyUHytAqcuEPUdNdMrQRPDOQ8FPMCbhQYnDuQ1VX+
y/O7zK81o7loxHZI0o880M0uoDNh/LHqDQHeUdnh0vp//IXXLVEVFGhA64aFktvdoVRsaPPnoJrI
psxiz/7TscE4LxOEhAABThgSLDCPn85MKd96BRm3OSmJSjFSYhFOBev5PppDBsassGGR6uJQEGiG
GJvPeh7aO7cy5Vcj2qogXi3XX5kvSWt11JOmkiWIUe0Qnz91eW6RLGQdZSMOy0oPrlIfZhLl1Mnt
zngXwi0sTvOOyUTpnM9kiKYNMWd18lqFCcso51Mpo4ibV+iEPKqI0ajOYIggFZnJQG1seLOVO7zY
gvV0Xo7wZHFMbytJegdo2s08hkmsM/yaJq1eYUjW0n7BCg/P7ALGAa9dxkuGEm3qKoQzpnF1VQJ6
O5d0X8LZ2SP2ipkSEcvBpRKBYp2rX7yu5OHg28xc/a4c9EQlCVDkppFoaQfsXDTYLGDEKObSGkGQ
2Ey+hEiC7iWSdbj1CnZ4BrjnDYJcDpG6CABsES1QYejZBEmIsqD7YoKw51q1IzbzvE2FHnZaV3+S
xDu4dxlPE77n7cmvQDxbb2tpAfsdbXJypUTVQYgUnkK993PxWjfmmQktiMflT2sKZEtD8T0uCCDk
QimOmYLdiTJeW414PZymU9CUf5qlp+DwqpvbTW81h0nU5Ta/i3B+S8d8dXuiPsiv/batcZeBRNkD
GGuQfoq948AGDYb0mfSO954E7N2Sgm8D4IcEMJguGWaxNTWY3CHwksTs9N56Mx3YoYGn+6PjDn+H
AmAXwXU461HJhk9uwgkL9l6chRJ8oApebZu9jXKIRdFfmf7wzKs8sqFDNH5AbAnYQ1J8+yq2g5xc
rI7ssEk9dvn4wMV+xgzFgMZnF6wJvuXK6MEOd7+rEwLuFtV1tBDDuKM9EgTYtlu5jBw5BSWxF353
krVd5mfwWuvl1s9htgvcB8O1XeiUOe9EmZWbegjxHnBMiIRERZPuOc5kz2lgUtdLQqmNfgLzXSDa
G3MQigzueIM/SvdAsALYzWl0KbLqeKidfzNyvHxVr87IzaPXgo3xeLPtNSI5Ax0hMwJcjIyO74JC
e3v/HxuufiMIdTnVkFeT0Ppr4p/t1IA60ENjk3MloKD0X13wrtL28lOKlYJox3Pnhe5hWHh6qotP
Oc591z0paB87iOIbUmqW16y0Hrgrd/WI+tZnhi3pqaoqv9o6+JSz9WGgC6EULCkR2v8E4bn9yNKx
GzS1ue9dsrnPYq4/qtUrCpgGBvx87idyfK3lxAurtmHO12kYmNOk4mS3Eo90alTPzlG4zgO4ZOI4
noU/IgjzGXi2hsFQwwfsSQxIOMjn0mWmvIqUWvOt7fRDmxtnzCC7Ng8fptUmdyJBv9ElsSHv99bk
X2RZgGuouB3Yj5cQeemIuBuFWaADgTInOrJqRP9TIickJKLjFK05SyYQCLHRShrt0B8j30u2np3+
4kTE92aPQ1QG7S13ZLkBCgHDpRnTfcbkW/CpcJkRi6khvldJsWcuZEeilH+Rl3vU8l0XB0aBqtcI
flwD+bxt+Lsl46fzUmdHIX79AnppW09i8ycrRvvYqX2YegSVJX9rCmXIuZT7pgeyuI7I+xJQWl0j
avNq16qBKR9yYxMr9CbM9byZmJGqkNG+CfttNAb+iTGxvepGAKsTv5FTlq9O6jJlIk8KzLSzI2aj
5dcbzubYz9HC81B0rN/lQ9fer9MkrpOZDbM5PDha3hWfy7ey18ewcQ5wjuMyma5CpT/AX2Dyz6Qw
zimrgYy5ETaBb+WTITCwxPGrW0l5cv9I5l1Bstugnbd1aJAx+QXM/rFCVpf6T/1AyGBpsPzxnInD
0bw6OR14nShAEJaK7Tz86dY6TjvgrrRYl6ZhajSQxD6xT3YH91O2+Jq7Ntmvg3kqU4ecVDI0TDXs
BJJuiutoCdtvVxZPvk1rWq7h33zm8YcQv0QCbTuCajhb1fqYCn1DW7sSmlK9rUg6u8nYuf5SIr1g
EGFhZwSlFxctEE1n2U8uMWlkcbEZ73aUy5+Em5sMIWe+U2uDCMWLJ9es4X22RuyqAlMbqbpjcbG8
/tosgcUiL/00QdW0hv1jDWz+rJwVpRlCUGYJ3Dbzq03sfd6SMO+gcRiV+u5MrpvWOnuGAyskvDCK
2Y59z4RcuTstxHtCDHpIW7Tpi/QZgrRBeBIM71rZw6ZCTUUEAtcR45zaXZ0t2fP6kHv8nX1knQNp
x1POYGQcx7e1YPjpYlu4V+tj0O8M0RAU16JnclP35iRR4VlF1FXuX5Gza54myQxzffJqrm0gxNW2
zEduxaJCm7ekz0aONAgNziMVGERGp33vJkCxy7R89NL+a5fjB7mYBOYaLSE0YUgbN9Qr57etwAcw
ahTZNS0kMHsCXgeZgD9EL7Xhev3Xlx2ujGQ+4mWhIAFMEPtmeXEr7zAJ5MA5y+ZLct+64YFpvfLI
wofzgvvruAr5UbNV3XT9FC9o2DobUb7TeD9FyPTLGPlHRsE4QfbWQx4qzBvj8jnoi6z9DGXd+Awe
VoCX8TmVmNytnY2nx22vpN39l+Hf3PaEK7o2noWk3RJmw9lbFDv84rG7BgzwuF4jjAKf0K4iMr9h
Ck51u6Me5JOQVlwH5hKPLYM+z9nPuvtQPUkyFZoreZ+/FSpY9zADtiphP7G+8337GzsR3k5But71
af3XyV17b3sg1Fak4nFgEQJkTGfHSzzqqPyE9vxhydDkEq/et9BY7CQIYiKdUNTtcQnRtI3m2QzX
Q22jYx7VemHDXfPA9a+2Je4yWYuaWVdPE8GR0JVLhRKFYLO+tKIldfh9ND+ck9EqpuWw8D1sDc3H
6ng62BW82yINoNEMnQIyr3yysXQs649A2su+WRGVuFZC2Yjezizqb1GHPtmbOR6LFpWKpbJoqu7K
E3SFDaxwrk11M6p/edCJ2PTNj4qsz7Jpw03S5Gmcrt1xzAtiQzPjQQ32a28mt4o0BjTj5DKqVv1b
J+e96Zh6hn3/D6Pstvb5fmirt14P38umIV2YKBxg/B4YyN+zg5CS1YxENrpr/00p0gmRnwuhHZYH
DH2s1bXYOfcQJjPvmJjIUts0bHfWLInt1OV/nipvVSU+S2nOp/7WvBkKh4aR46mu72ObtF2Q1gFo
pjeGyANMHQmDQh6uELyreXkRTd9e8oW8g1XvUjZ3m05bX6Po9Y7WDiq2Dv5TNXNzgp05wFwAz26S
40DRZFIPvYj7WTxqyXfcjc4vce4seFHpxvYCa5S8JhTlJFBUCyiBRr+i3CQJ0NoxVLtv0MnR9cHa
sliKffDo2y5z/2mDipaMYkEl1KDoFEQAedOunQh4U9O/ij3PocACjZDkY7SpaMFInNTAQWlhsd76
Jih8ljgvlMB/MVekG8PFYI2kA+rWYCChK8l+44zD4ncPV78H934ZRfG34AOZFqM6ppbNH5gxM5wn
7J3raB/WlDunN9MpXqfwxs7hZM6v+TwT3VDSThj1ZzM6xkaamhDYrAAcMz+NQtuw0hA5k0s3xoRP
smEn2T2bSPfwhuZ3Wv11l7ckOxAgechqaMQlrGaKkqOpQybZc3/LKsmMNOPd8djxdTSZmfFdmfDw
NYQyv1/3Rgma2Wb1BDb3CBjfoc01P/1CfdL7os/pEmDVCA0OWoKbmhkEVmZ3JNkdnw1C+B1V/bfM
6y+yLjogyEjDrbz8mMzW23nVPSIDxBO1DJfBbHdHY5k+RFKjnqs9/lxrDy6Ayt+TdxLzc+YU9w/M
eS+X9T/aRoSvQxvEfOQXg5HX2bSdf3RysReihxtZSs3ORfVVv89GqM+TG2XjevGk/jd7uDZCt/oo
a0awuI9u8HiWrZ7AhvmVw2zOgkOVv46KjPUa2RuUOmpiQELumDJDARwWTfyhO88kD7Js65kjQ3zW
7EYdm8Z3Mvtb0pCoLOXFd5dih41vj5KKBNXmy02GBGaisW3RIQLsxRSMx5FIr4EcAkNG0v4jRLUe
JPFs8+S+zMtS3BWg/HyL2nLx0SUu6yGR5ksWjO6xXRbmeONlZi94z2w1Ic1JYjaGR7NZja3VsR9y
CbbjtvUJbaMUPbXm8mbVyEitxHr3M1I5R/76i4dtig3EG9PTfTuwtjZUl2wy5R5lW+2z9Z4tsiC9
sdO+P/l2c/OK4QBzqYwINUd0cFa2uGJx7fa8HOtO1x6bUrs49VYXDTO7DM/aiex/nJ3Zct1IlmV/
pSzekQXHDLPKfLjzzOlSpPQCoygK8+yO6a3/rT+sF5RZFRIrJbWFWZgsKIp3IuDu55y916ZhkKDo
xIGwtyvyh7L5rsIJUmYx59RAyZ00+k9ZeAVX8Gp5LcaZTpKnZZsHC576MkI8dFJ6Hsz7QIhXqL1o
3iVC87phUlVuSAT+ggNdIshljVLHxrTPeqJlWGHoFIkItENC0D0YXz1e1yafOjMkZ+WT8NVhmb4W
E1zGqaYr4FodI93YRZpKmGvtcvepkVPx0HwaVIujtaQNqAKtn3kAI5k0gh3P4xIFbvlYeOrsr5TO
EbYPlLe3oKUdc+ZaaTAFR1Ph9wzqFAjhDBz3s50YynZp1XIifDpclQNBuviFv7he7+2mNDp3ITP7
pvTttaJNDPmMSANbKxhd4ibDeTT1VMZkrJgNeQ8pKd7MThYRlFeCB2gQkGzApsr2u7VDkoECBem/
kgHGsxzQau2e9Sgq1zLRObxFnX5EObbTwbIno5/vR81+EwFHpsyaAfwmlTQp5AiJoCt7iqi+El13
Slz50ifQloCOaBXBLd5GYbOc3BKksUEQLUnOJH+Qw5GZ9kc7nnt7+UVW6JbdynpGRPk1ZDLNtIlV
u8uxPzFO3bagvegzoyhrXLGpQgQZ9I00NTW7cpg2EKNguYfZfT0fDlFxfOoJy+GgGpAtmubH6l6p
ltDm+XKxU/2SSja8lEg4FMBavs70ASGlL1Y9OBw8/jk5u2w3MWEpdWwtZ79uOT6lodYuVZcxkx3j
5zIzCzIyBjRetX4GlE70V+jyW/PvOEHgowVxpRr2Y3cAyQ9YjSF5u8MM1dHcKvacxKkQ2uGFmJil
myBFp/94CFr7iuOJlJssvwvd/hm0N6dpoGakE0j22Zxo58LfZBoSoFY3ObW1Lc2Ua2VfYGl+UFpF
CeeFuLcZ85rFBehuxvwypVbRGFMPUEAWrB/PkWHAh2IMWSD/X+nehkzoj22PyWcYuMaRfwQ3RAs9
RpV/16WOvVJmjt/sXLveuU0/dxUuEjIpmWblN5URXXDxYq72dH1Vd6l/QDjA0pHsc8kHHmfuq4HK
n5bCyBCzJ3itrCw6vcSKcDTraJh5nJWcTTxspWHt0EABuARDUITU3dHkf24h9ONFIgbcSC3iX6OH
ghtiVSQGsXeoKNu+tFZILnNOt/NZQseJEbv3oxyffYSwS0gYpFKRttfL+oysHCNzTMiQNxFPERvB
EQG+vm4LU2dYzu2vu9hQKyTKWfQ5UBr7C7cTtmx+dQhkk9XoNjccFd8KM8r2sXxSBj5OsnuQQRbx
PIn9mMfYriOoyYlUrx162lTrOSG7H7NhePWrCn5ILnZjUb3qMX1o5EykeRjZ2wB4HNs3c9OySKE7
Am4wuq0xBWtpJRBG6P223JZ0BbvbdqdHWr6Ia/UY1jk0S+oss7vRKO3swb0xwnbfUyPOwvU7Nq+7
PHDwTEebSBIn3HMqpjQmbXFh12BUbCPcFgV2eTl9hEfHxcGboxi59nZ8ySoDgqujPTnGvqyYywYW
kpfSzL+mMVF6Uo3nrvWbozCH106k+xbtFZ1m+TZkCWcik77TlL1iDSEshAJyWeQM8S2RH4hfdgD/
+d1aKT7b4awhX+epfWfpx+xElNdF7tHw1PJgVbgPFB7EaiVgkZwJP5gf3ia2sJcIM+gLzeYAlux4
sHd2zQQqy4uboC5us8HWd277BZdtwNtNepwgunqGKYEQRmf3Y+1HnMc/0t361LfRg0by7KJhiXPT
Pl6FCleISeOqGwm/sRStA+1zNubP5DxLAtGHa+2DgtHtT7Hl3hdo5Bkooq/Px7dcUULbRLgFh9ym
JuqKFbZvLjyM+Itajz5azBUXhmrwGFk4/yLzGCbhmpr3o+M7t8pxoO74e6I4v0wg8IlJWNlF3iyD
lHRS3102Q3pvlpFcG7VD8U3Yq9PfOk59CPD3LOZLh45ZvyVggGQ6rmP6pqtBk+56wAmyaNUwF4tB
jVx6/GLVho46C/VtFB9lWJGnUfJjzvCZDveiVukHFGUkW6n4q4oK5h0TImM72jchwtoxvsHbysR7
Dq8OAPnlim0Hje2IEN0iHiV37yXK3I1pgMCtZwUIAlAjnMSiH/uF0eVfiOzFmUDGEytd1KAr2OD6
EP0z+8acV0afH59CZPX1RkcxT1v9K/7tr0LbVqaOFNaZJXTkoyOAXIxD8Qmf0d3g0CcPkMT05bUO
iFyJzHku1eBZqTU3RZOKN9jXkAoZZftWNqQAIG7Z6RwTVwY0GzjjLQE8yXhf73HidQBiCXZyfPFA
qttj9tI5ZIWUJR1Qu2UZ6xobzzEtqWx0LyLstfVoBnfjWDzXU3DDVdStKF+JZqEIVX5dLH2D825H
2BFj+XZRGcxz+0nuUx2dAZ3NhOsEacQwSz8iUe4d3X0jQJJyl6Dv0unRpMwh0HBBMNWSkaCrCDV/
RKwaGS6+N3bLor/r/SYiKkAR36J9HGrnzY9TAAGlIP3XVStp6HeNM2HmrdSqdqxNE/FxTFhxwlrQ
TerVum9RhU/EOLTc6dYdmoC7oOQjJJWZOEmWUVGXe08OBIqMXEG+X5wpATtGH67mYgEeFDNp6k/L
7b8Edk1BoRqPt33WGu06tEG6iYYJ+191q9sRMxqNZlDiP8dx2RwH1OhJywBSNtSJ+gt5jW+Rx8Br
sDa6AMozvYw4rJRxZq13Nx1MAipXO8KX3LATcQ36NXd4ZvY+IE5CzYUzghV4TWgdLsY6+oC5lf4k
E/j5qV3H+FAV7qm3W3c9shqQHezf9rBfkV7t3YiSIPLhhYnWP7KzRZiuos+mh/0AvEhoIvxhRTi2
aV5t7IxprtHLtd0UO9nqF+WYWN2KRxc6D/L1Fs8LTXBGhHSxWzSiri4/J9ScuEweXR3qamMbHyBX
71KDWNVMAunmFzLhvNw0kndJebfDV7zgffdrO+3OaGzqfxJRWnvXEMO4szyy2Kr6sepEvSrxsHCu
HJ6AI/NZeJNAYrDMa84KXS/vvLaK1tZMDMnnHpNBqPnSk7G+6h3kF6mFzy/E4Z77hGNEDA0t5640
B5v44MpctEKGHGj855yG28KzkxBPxZbxPSnlFpFmdJpqhFHG0kN4OVKI5xrKeaPA1FNAgnDKs1HF
pMSOb8j2L7mFySfMlijG24vs1D2ZVUSHOBy0cM353M8L0xD5wsLPjVxpvt0RLvekt7gZZakp6zVv
D9OJjSDNLJnZj+d69A+enldbGjpQnhYBWc1BGb6NAXNhNxw+WCQXlWTUwVKIt/2YbFmObjMLuLfX
XVDVr9A+3sRa85Ta7jYs82yLP4VxnMnrbznQUr7EW90E3NOlO1OrkJ63pb1uXawiJOkgErZfmOoQ
RwQEZNv0WbN2kSLFIyGk9Vj6u87g0ALpFx+YCIAuxzhkHBtUXp5rK5+ZNtiVgixLE6KzYSfrqP7S
OdOLx8y6KZI3YZLRQtmDQMiGa+nV3BvgMDnsNXg5RjdaNr2M1lBDfJdfhkCuu6J6J9VRUQZUtvUm
ZIoEOHGenREjLcq7ZqtjYbyUaN2dzCWKzveIHwKCn2vQw8yQQDOolohTW5KdM5VeaiywK6Zmp5al
KxQk8ZWVgYjL8aJD31jdfUR0MD7lghYmuVJarbdb2CH7qoZd4Fe1vxpbOEe20j5MfU5rs86fJFHq
jybCHpaMPCarVKuI/tFoo22MVj7FSXLQ4jx49o8efIdtqgIiGg9etkofGtNsXrLEu41VnhyDzx20
CxzLWEORy4h9bzNutrSbAdpflWuIiYogW2Ps2aDSCk+q9pcShMHBam2BPCQi29ROLqXKMxgKjOQi
vLbgaJ4iBWqQD97kmK7dmDadblEWN6EJ89QjpWZmgeVbWkpT2jD1itmBsgmNRDSQrY5HFaJ8iDpc
iGqPO/0zmn2f12Q/UqtDlGHUnNaEb9amsvaJfSeEXZ1CzGErRQIBlE4vOdpOdpU2JfqAbj8v0xtw
a3wxDPdNUfRXiHbOEv6fy+gpRaofO+3RJeRQp/I5IbxalnaonTOfMw+tU/PY1HI1VOqzCUxxCLCg
eTkd/abL9UtjcABF8MSmGGLMx8MwZ8BX09nQKSm0aXxU/d2MsEkT62kCa/9AiwCLcu+f8jrnare0
LQ7TmFA7bFGaTEnHYgI9GMa0HGUuT6WwXsM+t3aamQo0noF1KlEALXLPujUbqClPkRO2dwxTojX5
0d2alAkYL0rPHiIk80VqY0qI/eKeIJ9FnYG2sIXjH42BWapbD3wEbRsdS5GzkvbXmCrmJptc64KJ
4aAp/zpxGx4nWm2ZCHYZk2wo+WiiVYDOGHeluiUhh/DMgsEVxqSXJBluLLsbQKb3+arPkfjMdGXo
Q8HKbWmYIP9m2GKZFycza44h9LbQAF2QVAR0oIJXT30iWI4EH18eSurIRdlW/l73QGihngzXaZkx
d3fa/lI49jVuiuCUi7hdumH0sUkYDwF1o2abwGKNrsdjthZNtRbJZtvY29amMRGRecEUcnwGT3Lr
xyo7+lIuzYBGjkbKeX4qU9FvRYD00sqS1y6f7lROvlNSss7LOHeWwWiuY6TUzQDmKfK4JA3NHfeh
A5KRwS3wta8AtOqDU9DbVZwUt6IccpT4w3NTBoS14lfbDDbZ4lCQMm9teoXc4Z5F82y49T11K31X
C+xvqxef4ZP0LM++d9lMmv4Zck5xLCA5JVZBejRzuG3uqzkgwcfcZzzDjfoQGKhAOt069fwuboM8
oF0RiWI1lrP7wWOFDeLQWof1idte7ynu0nHQbv0CQ5beNscujS6cwoJLFpxicAInGGHpMeawze/X
2WGBXQk9+hT02UOoMBQR2wDhwgaxmHfmVz2jEol19cHUm+4YiWc5ijnEt1dPqQleIdUDrL105N2A
mkQ35FmaBG7hN16icJN7x0+oz8rqUJS2OnfSGu7sIuI8A9orGjiONz5VJs5ZZvVVD6HBYkRZ6FZ3
6ip3x3ZonEXvtfdY0Pdopw4GPU5zEuUnPRqX7kfXe8V7ZN3oGlQCyHFi1/VJekODMem9cm3Hjc/U
e+BOLWyywrJ655vZGlMjSYp2UZx6RDcwJAjMorX5wdcqEHCtNq3cMh23dj+5N57OBQkDRgCcmYYV
weVvnUVEtfS9vZ015Up4dNljexbGJwi9JhTZFRIXb6zIP5T1FxkUYms46bmSU3jjjl8aQ9PvtFKs
ChWZVL/0GaJSiWOjkfOTcwReTPns6SrLO5qDX8bczO4HLaRK88cOY1GPuNnYaGmIX0om18qH0lL7
LYJwDWwAeyc7zqFI3/IpTXYc/BLsgFpxSacjaYrITm2JEIbz76Iww/7iJ9Ux1boPjLO6XexZWz3J
/YMxexh9JOJUbMnSzCYkB9CBJYc6wufk9mtKpGLRmHQAky9V2/dHR485EkvP3ZYBrb3I1PqbvI6+
6k4jz71t6lcID/hPJpNueGjsZsrm3oZ0tKB1yXnRaRgxmvm4Fxr8rlGfxCWkWursDIMg89KVEyCX
tRDALFOa+qsuscwbAu3U2EX3o1vc449BOIqamSN5uiXAh+P1P5uaNPtmQapoQ2y6TbAQBjNvmlMX
zIf5xvMARgMX6Ind0B7jeZQ6eXWDDo69TEpLP0nvpnVBuUCagpwb30m382++XSsCSvj+m5PTVjZK
LO3RaPkfkBov7EgbiCnekqhHc8P4+7NhslYJKdTeiN3+oJvoKKOopzNfoiwdI+SxJruQH2Z7RN8Z
p9Bpnl0N44EcoE2I1gmdj/mhxP406bMABazzg0JU3XXmfTi6xitHo8qouoNVwcrUYYmBiOPanix/
egFxPIODQ8VsP39rfSz5zRz55zSiucvG5EM9FYty0uGUMZlfOpX6mJjDU6ICnJCl+9CTJ3mYJqQJ
Tv+KEvEzOCh9K5ixkEPNtCbJRLuf+mQ3idw+4FcWW9mbH4ekwdLnlgdODNMqqPSHXmHyE7VdnlyP
1qvoDbn2rPDJGGC5miUNJCNnbJVjlXJBh2D16tslp82W3DzaKFPuJNsk0jw4K9U16ioUqWUgaUfl
Dfqx0T9++wNT6rovQf4bfmg+NoqGXpp18SkPykOVGXgGNXQY+RQ0624gAUfX24pnqZx9qjGPCxIL
rak0kDZKfzh0Ym+gTtkFTsz4buah6CTYUh4QJq/mDq1hIlGnU/zoZAmazCG+Va0UsHQ12iGiIKG8
97aW90U6bC2oV8DmGf6t3zc2pgLyrmr6oGNBKGJaYZap+bkd4XsPMtMqENHpx7FR2m1dsXgGQ3BS
XfHgBNMszB0scKaxZGp2G4NOC6OJEEJZvHreQBy0CEGo0Hft2m7X+sAHkg4mnhnSkSeIuNwRgbX1
6S5fxtYguN32hqNDOiEixvDYRmivaymyQ2fUX1mzVdalj5Yqo00xUJ9Iyz8MoXizfJT2jJjsZeBX
cm3JgXZreRkCr7tN0YfizN7WfsJkesSzC6MQUQty/5C8nV1U258CSRpxSq7DOUJ+TR7VRmT4Xj0b
wQmC7Sgj0gWLlj9C9mvUrB0qjoijPH7hN6nur4Yh+iSF+6S5DGGgeuNRDDnUy9Crb/KuewLYR4Vg
b8hh6z67PjocNC3ZNcfqSeErwoOjlySsUkyEbe7cWfLAdBmDXZOcctW9On3/UmSAQukk97eovYdO
dtee8+xYN0OPqVJcVVU4BJfZ5kn13TFp0c0DnO2BzCjzmnWHmjY1WoUWmZXop5vAY8/Fti/WthWD
KBSNQUA3QQYYJNHlD7pzU+CtWg64TRKyXWn7Ghq6VMc7UpB+FqBG+lL5+2KoqcmVNkcEadFL66GU
QafG/R655xZZFoidT1EefCikbLaW8ro9acnjSrgO2n+PtIrMZOVxfPC3g7sd0IGipapzPHwpCeN3
+jiRJ2LT6PYax9m2Ixmto7RXHQ3LS5+at3kfWw9kXjGO7adTGRKk2077vHbdlT+J4VbaXrkxACMi
cEDC5aafTM4KlwlYOac6W32wgffjooBL1LIJLxA83fQ60t1ynNfxrusPHn4wzlLhwRfRBjjMbd9H
CEqS8cJAmK5Qg7NFC5zmxHDt0Dias+LYWx+8GpqoYef5MtUpb2OCW/d4RuqTSuJyawqe1qoEXde2
zk5gPQjtZN/bQk9ARDOY1S2wtPp2SHHXuqHxIBSyDivB+aDiID5Cv2P3HEcTNUKqH9E0KuCa4rbr
yvxgFndpMZbHUJ9tXLWaB/hyq1v5sNCmQiJcvroRGXeSzPKFmzmf7DLB85W0B7Ddq5Fm+97BAzHl
SX6kFOZy0bMn3YURYKfpjhyZAjk8Q4H58OBMxYFSXt9DUjY3lspfcmFnJ8c2xV7rxbbrmXCCXGIA
6QykTBFvCjzAHRZZgULG9E9KwZezZXAh2JtG4oiLOcAfd6ag8laNHxK4OolpVZmEEVJI4RSsKS6k
+6LM+IHWkNpMkVw2jJ/OWFrvbEsvrxwrcdOKE9IYRBRVgeiqUNVukNUjIb0EiY4+K54IomNUVl9i
TPHQeCBodAOGitR072gYhIfc0T8yRaCTqkenZMzqq2NgG0AWX456v8u0/JB34K6HsLqMgbh4rXRe
x/SUoWQ10omBcni2ctkeu0neYsyGDtEbT/QCdwWNrhSPJ/1/gL6NY+8Ht78hzOxY1sl+Gv16G3Li
XeI9dKkgjibTUC4UZRx00e0SQ6i7nEOqdMVDm3X2QYzp3lQUMaI3MbxH4SlPbfB9HaeMfMjbOwfp
AT52hUwjwLxX+TARNH+tWCPASvnj+dsfppFqK4o+ubPSnZMDbBscaE+AjKODnYfcqzltlyTqr07Q
gLlo92UCsltvxHh2Qj3BvRzX1IKMDuoaWVRgjsSnB1sjRa7mOeF4yUy92ws+YAvdIr4lm1vZKOPz
tz+ChvjrzOkJRTfyU1JMKKESLPF4LAn4Sdx9nuO3z8d8XHoqHGi9Z7fYG4KjStSj7rTmKYi78wiH
fWfRqt0RmfBVtwjlzgYyWSYNS6fUk/oDjVs2Qveowsr/pFQ9LkJ+InbzYyBnYTET2M1Mp4fADLW4
IopiqDlZ9nOzGUDBGg0onXnLE6fWJntxzKqDUeUNrWH4qBb2cDxZABE1Dpt4pPtlzNwwasZTgNSi
68Nyhc7ZhJNT+lu/gKEThP7VgrX6kGpijRv8GdkACFKcV4fGA3PiLkhZ0i9Co7vTe56xGCfi+wIE
oSw+1O3ObIrvrEOXBem9GMwQlGTX0vACfGABMRxt/jkn8pBOs0naRK0lG7wN0WpIratTOtcRX/Yy
Gq3wEM/Fv96XR78RMWACXWxyC++0QSj9yhsaAnDneGGIa3F0SHLSShcFZB83g24Xu62+59har2Yl
qF1M68m2rpPfjw/eSJ3MLNm5dVvM90Gj9gFK5a3yhvG51dMrkRzizjGOWHraQ1DDHqX7V+9IwAZF
Ug3d0mpQj7E3DUjQBHZmx48ONIdDrFbAun18D8+6QNsysG+ihyHwkObErcxxIa0qL77k9RA9tL3q
QcCB+m3NEeWxj0yXbukXKn6x83UsPa2tipVRJ480/1Hc5Zn6UKE2OvMQO8Muv+JwSzcA3WbBQTlc
suKGBnO9gsjNjZR0U7NSjo4E15ldIHbWLswexgBypMNYx5girdkTgHl8o4+MZ7opeOqzOfG1jkiT
yXGSGi1/6K47PFHo8oDlOuosuTWSIb9ac557xKVV6ny4qWLak1UuCs4wgcWjSJP/FnJR4sQKPVme
OQMgZt82pUSTAXAFgXs3fepGC8tad50EiZoR/b2THGdEzoiWJUHcHDDHXhOQRmboKNNVEdkhqdvI
1IIsJLVhgI2AlfYwBRgPkZwTYRI0eGn9uzEyxceq2rSd03zyp77BwaATXGKW7acG0JaH494V0GkS
oG3LKAFbFJrDgK9V2J8wsYNB7Lw7fYLCZExglAYV06ayS4MkLydCDFY5z/jP6rSpPwLCVXvbhZsy
EKpnUnKw1boTxUCNtNxjLKEEt5/UBk5lVfBmkLPhwmWnIzA4+yxyUcVn2e1Y5NUNOTH6XRhaG9oo
G98OqmvYS6ruWXdWo7tNaje517BMFEaQwORiWiuvCP6MjxDsj4zc3avItQ+W0p98Q2tvkTBBT8Hz
U7SGu5clylIR+MmxaoF3hjYBs/ZQn8lh1x5nEdxSWt5bM7r62fc7tUoKmzAQIYAT9uohx2PCeZRd
b0y0SxxHLBJtchr6BKcpYvCLp7MtCq9BzTdhJ7Nwy0+vtmGIpYCZ9LFv8FvH7ENxWsJZIoh13YAb
WGK0QGmRBOMHA8IIqqhWE9HNtz/80f8QCDTBTGD1laGTlMfmutNQtHKS8Yhv15lsIV04pAwQbgLQ
3iTiBvu+JyYHd1OC4gE1hMYYeF11ab8nXmTvMYG6566gQ0LxxLiIgXvpIyBkhL+VJrxDTXF/dFSC
e2eEPmN0byiU2ocqgtPHvOkQWrGxsvqq/kiKATM7zwVLJw1OiPic6l55hzaeNEDUb8q1s89xFJMZ
MaOOXGX2O4eMoU1VJrg3W61ex1r1hTZHe+hTr1qj3etuQzBFaxvT1hYdCJb/1Cgfufzh8drX0SQD
fHC4GQelBu7zKN2LrLTuBA6iRWJY/hbBkXE2gC11Vukfde9gWqN5Zs5anSZj3PmxjSzLYw8NNfMc
mfLFJnzoyvwMd0s9nsap8FfmKPw9ZSW22sH5PCauudHD/t7t+dgMp6ZZmGOsdTv12ZkbOk0BAMJL
iAWwR7BxLiyQpazz4bZ1z6aR18cOlTRqVk4OEV025D6PHKRfc5w02ybnlAhxQTCJvYlrC5Ab6KCV
0eg3Vk1bmkMDU1pSdOSLfIvtHkE5xd6dq4a9w3D63AEmWujtbRkZsJQ0B+2FgHfVtvEdJIlxZ1QF
WiDcwBSqFzGGUMHammrEJhFVAJoqI//NtgrnvmMRRjDG9BFJz0JvAtBNHDs3ky67S2y0/VF00W1R
Jl+yEO76aHmcUKiYsQiOCAcafZ0gB13ZZrzPy4rOfdKyCaMKMGuLCergbdFL9qhJM5JnpzzclLHa
EUCKAs9MsnHzjcOPn6s+SdhEzOGwcqJZOFQe8cJjQAGIX/K+UMmjrQ/+1UceSmu+sTgut4ppvqEj
oBCI1yBfog8Z6KytMIzN+jRs3G4TGbcoYXasrtGq5Ssa4dVXsC/JUSJHWTjKiK70kgTeevCJukgv
nmsH1F1RvsHvvlbM4b6dcTwDgAAxsYzd9Mk8ak2N+mn+P+C9T6pvk91mclnRewHcWtPYr/QMJIbC
EnnQObZzaAiYEuFd7GL0LIbNWCINQN36sOtEU55xlLQH3zT4dep7qAn5vWGWxHJY8sYAEYrBDl/r
ZMY7pdeX6mtXJZ/lAC/ZtSIERqI5at2ItZyXciicbkP3dhdWWvtsd0jptMmE+m+zmlahKg4qL9ZG
qbrbqI81PP4J5nHUOLEJA1ObDpMBg8aPSncpqik4lAH93NYCR0P+5HQIlYvJdaLrK72EnmVDNzjB
TmdwRngpGqQmcihfGCEUJxQq9UajMXqKuW2Oia7bG6Nrqnss6Hsvrz9L8CyvdX5OWfKvuu7cgVyN
bwYRfApQgu4JunjSykriXJLtPgHdv+o6uAhx07j0JOAi2I3eXpTw6zvXML+gYBdXPWj3hIuUG7Oo
nXVcSu/avY2T7ezcKIsXQisey0JNj8gOcI6V8jxpablx2in8TcCK+N9ZJ65NoeWQ8WSSzee/yzrh
w9N03fOKnW1gD6ytmQVX0bxPG6Ne1XJ88qYQerQV3uPU59Q4tc8J5+Glmg+pPkaAE0UzU/Aqc4GG
YQZUqG46AVeFtf1beMd//pBk3f7jv/j6tawoK8JIvvvyH9cy57//mn/mf/7Njz/xj3P82pRt+VX+
8l9t38rLCx3E9//oh0fm2f/16lYv8uWHL9aFjOV4p9h2799alclvryJ8K+d/+f/7zf94+/Yo17F6
+/sfr6BM5fxopLMXf/zrW/svf//DIL/sP79/+H99b379f//jPL4U+f/9P+9/4O2llX//g1jMv9En
MQiSEabjijlBt3+bv+MbfMPwLNM3TaLurDnttigbGfF83t9sy/Ucj+8z+uSA9sd/tKWav+X/Da4d
wzqX65xVwfacP/77hd3+M2bln78wPod/ff19MvmP8Zka2Yiu5SETeJcngq9oaMyaYrtxMkghZZo/
VySxxb+5tucslz+zXv58+HeXdJFUIRahlFTOMKlOABVY3LMRfsqqK3whf5PY82OY3J/PMscIfhci
Fxml21WtW803Dqt61nryOcpLdPhVi+pip2p7sm8lTL/0N+/rZx/bHDD73TMaQ2KXTj2Vu0jz8Rv2
hqiOEf69afXd9fNvfi3vkmr/fEvv0sNqmTSRlY3lbkgbv9tJJZx2Z1tT9VHr8PzNyZX9G2ae8Kpl
OMzNyZG4eqsoqfa6ZTQffv0yfvI29XnF+u5tagg+LMtS9a6rqCmWdlLixyb7Of9tss2/vz7eRyxF
nbQJ8nBJ4gvNDtyjJ74mWe1ZSwey2/Cby+MnF6E+XzbfvYuhQsceOZRs1HQMZaoo8244riPqzJt+
+k1g1c8+qjm457snkZLi2I7KeoeCprvx6qq/tafCOP76F/GztzD//XePXsaV7GQzKyia2HpMR/xP
2wRGuEWjGjfb9tfP8rP3MP/9d8+ih35kOF5Q0iuT3WaqbaYcWRHf/7VHf7cWgOUtMA0k1Y6pv7qr
RYXPNHIbp1n/+vHfBU//zz2jv1sGBP4na2T/3znMs3sCnexR3zdaGJhrZONo6CGJlxxAMBfSvLWx
GhlaFKFo8d1YP9o5YLE1rVFcdZwHqmEhNelx0tNTJ/zNS/xxp//zFb5bNsa4RGLuslAFk6cRaFrq
bbSmXrRypnWaX34i8yRExBEUlXlyXPQga6ghxnT360/oxxCpP5/+3aJiW4DEiBytd07ZeBwuA+sO
OQBw8dGpjhqt1s+/fp5/fx2RufvjdaSAwKZJn2C2K8PiPtfmtAgEm5X3l1ZfRqI/Pn4YV1NKO67a
ZYByiAwRRf7o5pH3m1Xv399sBEr++PCyd9RA8my965mhAZ22kwcNF/0rp/H8N6vFz57i3WqhRNhk
2ErrncYxHrUc0q4NHD5U70nkun/pdhbz2eH72zmbGpdAca/aQWCK8UDZJlOLNMdZ/pvfw8/exbv1
gs2WIiVgeyAqWbRrRGpELiJ0RgOYxnry9Our6WfP8m7dAPlmjZlLsjezP8CavaaEx6yx77LL0MKu
+M0u8WPO4X/fHMJ/t3oof5RuIPViZ7n9bB0TViofXIIg3HPB/GFcBga5xxtkGEiEu4ym7l+8Ft4t
Cl2k18JEpr1zuri4urGAVUNpWPvQJkKQD7/+FOcr63+fxAhw/PFiQPbYy8HsiaACa0iBP1IuamtI
gzkBe/DOR9pejhw//frZfrICeO9WALLjKyNg2LhTbeUV66BqcZ9PtCIe/9rjv1sBBjLlTKs0OLam
HKyxc7blFyvTQ+83n9bPXv+7JQDne6UVdVztYt+PkbU4MIScLFv/+tX/+21AcHL/4cYsB8gnjY4V
pBd8JOgyQhFDNkAG5j5mkzU5uzRu7Xk2n1TeEdqDN6KZ8vvf7QM/uaO8+e+/2+cLg/GDwAC506rO
fw6A+n2BC0HiSS497Td7zc8+wXdrg6Ohda+bkTN5U/bw+Ul6ZvDoul//2kf4blEoUBborpn/P87O
YzlynOnaV8QIGpAEt2XEktTe92wY3fP20HvPq/+fmvgXGnxCMaKW0oIoAJkJIPPkOe1FpmgAHGGi
EME5Bg5HzrZOi2sTS0qLYRRJBB/GfM1/+pHn/H17cI0vSSVUJEuar63gomFGll2eAJQmySXLQd58
TBtaWD/7yVDXn24PpltIJTw0hh1HflVgiqLcfpM5ib+a3UKb0e3PXy36lbgglbgA/5eRtsvQXoZi
RSN5of0eOioIluEZaeuvhZfunEYao/OVkFAi/jNSp20uEmaN4ews0wipTt3CyEY2bhtOt+ejG0aJ
DGj30rXRTSyXCb5y9NuvA3gtpIeKOwdQQoNTRBkEwmw+TThQPnimBf7OCaYyCbd5yH/fnoZmW3wl
RNgtmdiU0tCFslRZfbUSB8G2uC4pzA00f/kPG+VakMKVoC5ze0iNoflKVChlateOxf3czKzqE+lW
1GPMCfXTHUvT7cx13BdRB6hPRsmRN0yzImFxgIcQxIVsoP6hpr0I98N901AiQ1xQXhoiq0FOEf3Q
oPdoPxvb5s5JKK5fl11JNR5vhNLPea584JwNGI0v9UqX2O0J6NZJcfjIG1IKNzxXvQphBkTZ2rM7
zJ+NPh0ebo+g22nF5xNLyNZAYOvSLPDLdD7qYl0bWztf1/z+azbr5T5PeHQ5xR0b0DvOs000KQoa
sCCr37s9a36/p/h4YthtUEKMcUnzpP1VAuWtaaFJq293LY+neLhs655X78K9uVzr97VrrOc2gO/z
cPvzGtf+V+L3hR94m2E1Ng/MS7rO/yBXXsNH1gOZXtBuHKK3lZG8vz2Qdd3PV2K7qrC8VjldDHXF
PlfZh81Of8hofbBl96HP5zfNVKIiYf/DIUpDLzTyO9PTbY7i5lBZRuRbAjJXWfoUZMbvDZjD7Qnp
LEtx7UH0A6KQRJDEF4iXBFDiW7C+HjoqQjv+fY2vry2Z4t/jAioDvE4NWmoOXToHT4PTe/SQB6fG
E+3P2xPRrZHi4kNtTEDkWSOZmDB0A309pHXZnm5/XTcHxb39YEo7p+GqX7cQ5xvQAsKXmp3YbLqj
A5qTbg+j2Q1X8fMKEt8JuQdeFKD+IFej2vu+5YUBGt8yx/w+c/pXpP2FtxjAuXvoeGBelN3ZnkdY
xrn937fbruLprdNIP+lt9iF+31jbc7U6BxqPqBH3O3uh2Wn3ukcvfj4avWIChNNcaNumNwz48DLB
7u918+X2LmgyxZZ73Z4XI0i3pQ2i7eqLUW4GtKKQBHdwT0J+WyEKgXzDJwfmwveyh9KNEpNHH9gQ
0NfbL99v/wLdFK//f/EDEJFzra6qcZmhWQn6df9pXIHg3f66Jlq6is9b/jJOdYExA/U33scZKAPY
XKgnwjwRwKgK3Yz42WwLrXu3B9RNR4kAazKifpQgz2vnFiIPtKZlzYHm+ODO976rOL/b+bR5X0NM
4A3GIYvc+lyn8FG7mZzD++agRICE1qIEHWjS6tKDQLArg0M/VPGO42u2RCiOP1Bq7TJ48pjAln0u
aVuIBnp+rHYMq7X6nV/bgW7PQxPJhHLQN83i05XXsxfJSjieN9B5vjO/GWIRf124UJxvj3P93itR
X1xn+sKEa2EmQTEvrBdUMBfY+boDb5UflQBIOQQft3aF07Yd3O+3h9NETqEEhbKfHPg2QdMnaZOB
kkAjY0VfTM5fjXaI+vuMQCiBYTOmfMpiFm8xFnkENy0eJcXGnbijcROheP3QiwT9X0wM3/cfmqYe
H4OB3vX7VkjxeoAlkxNUBOZ4hP1wrDr3xIsoufhy2btE6jZB8XPboL3MsQgsq0itNx71gQ9wzqGV
V8A5f7o9Dd0iKa4OcyoaYissRn1Pl3fMM/cM4U2/s0h0NmjsVvHzRtrAaPO+uthFUH2c3JiRsjG/
lKbc3tj52EN5ieJrsEGF11YFtJ+gko9o6aa/FsgPr7KtkCKeWr8Dupx3zrVbvXQEpOUtzKx1Jq8N
zEM0fwEqiU6EzAF+uVn+5G/N+LVIoSiKzGl5TgsB4sTv7b+Bk3Rfp26OXeTdHRvmBFguYLwLMvOI
2mBERbYwprepndDUUTSbDwtIDI/IUXIheqpGQcN9TrXriX797cmOZP3eEugw0tsDbRiYSMg2raH8
AW7KeZ/M0YZSl2f8g4ApFDloyngfVxvW+rNo8gJqUR/S6KUdvo3bUoPXiW3vfT5vxdd4df/qssX8
Xecp3dEwN/xVron8bg+0WZu9GwPAJC/hVqD5mSCXQDeIUPqczUuSd0NIgcl8rj0zf5ReIV2e5JAi
OttmfwKoD1u/5TVfvcyGCyI1lpkcFVzPNLNTyqUbyaEfWPjoPqRe5h48Dz5MdJMlFCPQ2Q/eP1ED
WsUus9GG4Fsi9OBkkfdhFrV8KNw6+QifCNqMa+rIb6UHGu3RSIIa0fSpjP7UQ5rs5QM0DuIo8WPp
hZCbaMoL7Hbbyaj8q5JeEJ8dox927l+6y4ujRJEqyCGW7M0C9SjHcJ/oBkR4Ydv8og3NeLEojgG3
dB7tEd3AMJMRLc/1ZszLJVnrBZuF+XJzdn7M9fh65RBwlGOt6Rcnt8GsX9DJHb4MlZ2+I4H5K5o7
OrtTE0mkZobzkTaQNngXdfC77ZxyuoVWTrmV1EGFTnN9QSvYpOclboG90bpYZkW/E611QygHnFvN
AJfztL5s/dDCKxfb68mh0vlT9rA93zkP5VjrO5OmASevaAqFZtamVeh/cVCisAylzF6VRhNRHeVg
gHvdNSZbFJfNG00bgid/hJZolM3PuyK2o5wKqCilEwRRkIWYMqcHR8LWkQAwvf11nYkp58EKR/Ls
r3YOCNv9HtlX9Zs5aE+DjMujXVyJ7gpzfOivfxYZTSe3R9WtmXJKRMJIB1ghiwukbDENfWsXulBK
7ZxCVxN6xW1sxW3o4zK81hpBp6AhugBGy4b/pXNrfUxaR9ArNsND1dImPu+socaUbcVbjKhdCsfe
+otYcjODZbKdJKJkuURnHR6Sb3et2RX39fJGaLnpDHww6S+QPLnPUeEXH64ap79vf/3qEa+tmeIp
SSEWVwYJmnhuDI/LBH4b2dgcPaJ8zHyUI5sMuqDbY+myQLYSxyswhyhyFgZ92jZ0c05DOQ4m4a1I
fi1F8hWm+YclrZvHkdvuLIaPt4fVGJ2tRPbNoj8tqZeIJ0EBK3AMdXybym5nUjojUMJA7vZBiqBv
dzHpvYF5vZSxe6b5PEC+poyiemcY7dqp4aCBQydIm+4iaIZ+nqFfbH/Rx5g0z5KujwjOejLADwVq
WOi4pTT3Pi7wK2UfxmTptp0fcTXsV4xFxUg1Hv1JFObqS9UZ/V/pthXmwW+T+AxjMHmFK79P7nnD
A601Ytlxat3uKYHK4N4K83GfXOK2FV8gtILRKdjzLZ31q/GoTh2ec21CdwpMqDm92CcajtLzSME9
NYLvtw1QYyL/om1fvOncPh1dv3PiS05HsECuJBl+0qo6i1MdleLpvkGUYCSH0bXJEgShSGvGaAsH
cm3ac2DLrU+3h9BshaVGopkOOjieA5Tjq+mb5zgG3eKBv3PeafbCUiLRUka2L4w8CiPfcn9MNaAj
7v02rRQzWn2w+ZNgbXZmotsRJRAFrTfl0jBl2FapB7cRt18DpDmaHBDG314szWGkwlktByjD0NDs
upiRm/7xJ4rnTyCPqjk0zIpm85ZM/vi4zNxN7htRiUR9GedZG0zQxxhoW1Y9BCwHWodADcD6y5mE
riJ6mU7goRp/e0SdQSgxiSaJpEjczAj7HEAPQi/T0BxLSP+snRNWN4Di/Em3RDBdEbDRTqDzUYBD
y9Hta8ttZwCdISgBAF0pu0MqJArBzg70ouV0XCTj8iyz6c4ApiJXW9eus2UtWaQWJeZ+Wq1TJu09
AIdmhVREKU34vmcG9NvQQP8dOScOOG+udjKeuo8rLrlNSzrbYq0uBs1S7911vqqJBf7O2uu+rjhh
TrUHFUhSBoafQfUTmMFlGCxrxzY1GEzLvA77IupCRVK6ZoT8+hh75Y/BN8QR7cflEOSgsZOWu+Dq
L2AbHVq9vMayn+utCJ78bMoug0y7S7rkSNMHkDDE605MuK7ba+en4qFO65qQs8nyQvowwDn9aP49
2Gn8Mbdy788Up7m3c1Jr7FoFoEqomqB9JQnTQB56TOJIvvVNS6DDm0b3FYdNxTchnAkMYDSkeAR6
GxT/hzfFbNpf4hhVjdvxRTcLxTtJygA2IHJexEwiZvC9CihwYV7g4B93tuR1IzRVgGhkz6ak4QEh
0goYyENVQKhCq34FO+/tOby+5zTT/NcMy2504T5hAKRuIY2YPOdicF06Nkhavi9qeplvj6ObiHI4
ZyndgqURwdOcdxCd0v06t7Dfw2m2s1Kvb4YZXCf4wp9qxNNHL6FdbNo8FE4SWL3GwrfI5JZwrt2e
hG6M6/9fjEF+q/G8Ikov0ZpVD6MpzOJkzKu7wuXqeb/uG0QJDH4X+6T0InbEqhNwGV6VpSfbvyo9
OrF0/NPtYXQboji7aIGY2GhJXlD/gDUclgzEF3x5527Y/12p3BNFXMPzcnFlJt8M9Hu/551ofSyy
1vtx3wQUB7enYIHLgCHoTfyFAlp6iFvx9r5vK55d0DXn2X6JHljfNx/kIqHzgz3trtAEJ99/F2de
QC72nZdylqMJAEMZvHDIqRl0YQeZhb7RXZO4tlG9tNYsFmi2NEZ68cwEtv1cShSYKsOReyVbTeyQ
ik+TsEWIx5XJJYrFr6DfeoSZsjdiWd7N02LvHBWvZ4JIjP13FjDcSLnSlMIsnHebNf+ZK+RMkXk4
tdL63hu2f4izz8LYvtxeNY2Pq5DPJp94vCbXdlBImgtYTi3n2RTx8Je5TvfB8k2purjp2kVnUKVZ
NkRdtmjzQ6uT2+PtGWg8WyqevdgZLbVzDLFDbRkXCyq6C4VnZ2d9dPuheHZs+FbsFTEVpq0NUJ9Y
YOl4SpNR/B4sIMaQ8CbpR0gpgr/W0jJRZFwlyfrL7anpNkfx+QEy/AaStPgCJevyaHeT8XGYpvS5
ijP/6+0hrt7xfy9BpgrztJxucqHdTYDODOdO+n+qBTWeeB1+BTDkHdaMbLaAJ/w+J1XBnsjKA2oh
KXOhEgI9rQX5Y7DSv3zn55UYUBeGY/oFFmCILHh2oZpG5Sqqd3BTrz8iyeP81zeXqIXssKnjS5lb
H7ql/OD2COTGpvMj2fzvVS92xtFsu4rxbLxlgLuAPEhteDWSot1wMCPyIHSTtzsLpRvi+v8XR3s5
rkOKCAXP+wqExsELyuhd0hoIKqDD0zt3jqI4fieEDXl3T6rFNNuLv9Y97H5BiSbJuBb9zgVC4/++
4v8QwTeT48ED4zrI3G19+8aZ1/tQw3Bj/XedfMrZaCWORkgVCu3sFvr+UiAtuUY7/qf79YqLQ0wy
eZlkALuv4Um3zA5ViKUNb3u37uvKwd4VzTxZmYHYUNqmb5xlMx9bNHB2zirN11VAZ7nExUbzVhCO
Q4lOn7t6AD4Qcrnrt6tgTgh1XSpFVXxxhvofWRfIlHrWXu5U99MVV7YztLhXozdCFLSTsIkgLfFN
SB1v/3SNd6lITqdFlRBlFzh7oDkGcQXfRnsyyoS37ZD45V5hUjcJxYkpDm4zXTTkMjwHYl84qc41
3Ej3XQq966gvQsRIT68TZJBb+VmWnaMhiMO5tKu7EqSmp3itJZcBieaIANS1XArcKRsW6GzayUaz
k2Nhx0R1O6H4b4yO5pQMxDlv9f+JJ3Q57MZ628AMuxPidHug+C87i1Jyi7ROl0HOYQ3IdiHqd18j
nekp/ptW2dQaDcWSzkPhIxcj3Gxu0EBv6AwfbtuqZgIqWtPfBlmkGTTXczOTn56a7/06WPctvwrS
rBu0tDpIt8PWir9a0CwJOCQht/19+7drdleFaUZjDZApKOIL9CKo6YBpfOYOtl2Wad3DSuuGUO7j
wVoP25UxKnTG7WOyVk8mspMFFET32Y+K0kSNNfecNIVCDrbpN3VTrkgVd1ddhNtLpNtexYtbNFBp
S+F0bPPF/QblkvtpaFHou+/rihdXAlK5JYE5Lum2+I1foqOZjECKb39d8+By7f9GoFKu87osnI1G
hdQGACGKQo2/HCGJqWKr3olEuhVSPNiubDFbKarDLTQGIN+brD3E6bqYd+6A4sN2DiVQWXac8FWe
PkZp/nbe0vThriVSIZfpwmojAGmEKPTNBzQewVdF3seJiHSEWuPH7VE0TqDCLe1GZgZS6lcjMoef
dWMV/du+TGz5xuXps9dxptkIFWyZFY0zzbCihgXR4jjDg02q1F92tllzeVexlV4AYR49P6yUO4hH
F8bxj22KBBUk5Ge0s/KvrSWjnQu85lGlIizdEkpmtM+uiulpemqMvHsKwDE9+mTBz55VzY8wvqwQ
XVfOjiNqXEVFXa4VoRDduygUrvfJdag1DUX8gGjWhzQQe6hb3QYp3g4LjZkHJTVBW6aQr41Weirg
P9sxZd3XFW93kOIsUGo3wmmADjfrEQdGSdrZuZLpvq54eT1HLSzpA1/vGj+MPBq/psIp3t12EN3X
FR8H4NI1sqX05lSxu4RklCtE5vzIz3aSHBrAgamC0GJIKBKYnTmHounnWAffhwAZpcBAwWJeLwKC
rFMz21CAZk9mtPxze1oan3GU53Q7t3WwJZER0rdVd0BUadt5GuIceuasTATKUK7vIHC5uou9M1FN
qHGUi/kQoE9cpbMRJvY0fIBKcb6Ywmg/WWW315+i8RXn+v8XF1tnSJ2NFGSAsEeBmLQ72Egdl1Hv
/YR70nk3V1u3s36aqpepQiVbiepEtnF7qM3WSz61q93lZzD+iKs3Zlt+iAy4ox/rvGoQ9pr9pjz0
MAQu6JnR+B/GJTWw85pX5vQphkUTeSsvQWoKnMkuakpjuSocJ4IcdK59NwiRrUI+xkIEibN8r6FQ
s5u2EjGWdUD0OLqSlzrjG2NInpF2eFqRNLttn5ofr6JEu34lWRqjlVMC/P+rg28eKVN/qL/d/rwm
96diCmG5jy0UWoJwiM2z2MTvzjcoUGRfsu0qj2pFH4dqbd4Z6XRfplwFGQrkBKZEtFHYO9XnLVne
eUH7bm5R/rk9Id16KUHQoY5eNuUQhHFAn5HtbkVoGEG/83XNZjtKEGwBl/cxqPZw2Vo0iOVHrzA+
8rLeS/Brvq8CCmHscucVwYwwaotPECo+GlC7u1G746y6zyvBbk4HIO4y554Wjd5VIiyD5Aix3qVt
7kNomCp40JundBkQeIWov/87tTEkr9u53uh+vRLUhslxzXEk0hiRdM4+QhaXSVTIm69BvGOd10+9
kipW8YL1BB9dZFY8RufE/+LOZnpxfCP4gLTybwie94rlmkPHVu8BdVT0VQMaKDZj67y0CPoB5ayR
AEyHs53R0WnH4965qvEIW/EImSRRK7qG5GGTWD9txy9/t2nk71w6dJuieEQW9dTpbDoEXFqpTzBN
b0dyiXW4oXJ1vsulVTRb4MdIl82RDBvhNV8EwnjvTbJC4e2va/bCUnzC9kQ1VwZW1W0tZB3NWAWX
Je56srjxdMoR1kA0efWNnQii2Q0V0lYa9piXEy4Ye94adktDBCxEvbNU//7qVwxYxbSlE0XgOUZ6
fTCRMUX4tHAfkUhf/mw5NYOHLF4/2GZz9lYr/RA4rR8/2kmEJPwSrHYS0tT2t4/qQPcmaxDRDgzL
Q2rPE+Nw2rYO0bG+l2Lnp2oM59/7xIsrSoYU79gspQwpk6bf5zYLPgNl7UnU92jH3N5b3RjXTXgx
xrIYMJWnfhSWqRgfAoHa0CKq6dwau5gi3RDK8Y+UW5zN24Qrz2l6jIP4XTf7/9hxtnPt1kQkSwkV
uRTN5qKCHYouPk8FyqQkULZDPk0fRwgZTrcXSmeVSozIJ2uLZEaSw7fQ7sjdpT6bqdse7/u6EiOm
wc8sdI6ikFQHd4kyNj9Hpt9+uv11jQOrcDfq65UfNWOAilV2dGEbPqSx5x8Wf1sPKQ+h3oq/3R5J
s0oqGtmXsZOWC2Hbh+L0l5nGA3otSfT5vq9f5/fCWEdRzwZkqMwjlt9ct1nej5FMvtz+uMaMzOv/
X3y8gf3bLC2OZS+xn9dqfuM49vNI39kciT1oo255ri7yYozeM2pDrly9UAS0H3zor94u2+h+vT0D
3dev/3/xdThgbNvMuHoFjsjDMkuaQ9NEwfn21zVubCpuvGyT4YpmBMoaTcN3B77JX/Y2Gs9tZyAe
dt8Yiisbab15/RxItIO64rEuUUxb3HpEKga++vuGUP24jNaqrlxJrqx4grX8LKzip1+2O6uk2wPF
kWdhuc2MJEtYIMr1HBdD8Rg1ubnzLn7VRu1ARcZJWkFaL+fy5UNf/bTAiPp2hqHpsbRWwC4kkoKd
I//VzWYg5cifM8qovlGS0o37X+WMertpvqHZZQ9E/Oqjiu+rnoyyI/TFOdG0aar6uLnA1w9p6/pV
WDV5EBxpt0vdR/bH7B4iugwQgK8acg23jeDVXbIDtYaP1plwrSVBW9DmdhmUq/GmRGDmw31fVyJJ
GwVOniXCD68ozFOLSAB6Nbm1c2LrbED5euBFpBM65N9itAMPZe/zTFkGRFq85ctCevGuOajskMaI
jl9kbDDud033ax7W7WJu07rzTtHNQYlU5WItqS9xQmEUj3G2IJLlG5egoAMpFuhx3Z6DbhQlYq2T
YZcip6pix9X7bg6+onn8ronsL2MB8O/2GBpLUnkhjcSbArsjXS3KoD3XbeSFXdB1O1cb3deVYLXV
3mZ1UU+wauOFEnhpnxMv/XbfT1dCFQ08s1fagx9Oc9mjj1CmRQbwA4LOnfXX/HoV8hfP04oq3ijD
ZFoi1Gn6NkzKfPhy189XkX6NUXTTZrcyHBEbfOPmW3X2JusudlQ7UGF+ZDeXOPdBNcxJnT5k6YTi
R49M732/XfFhVCL7MfDYV7dDTMfrGzu88rvuFB40dq+i+foK9vFOxjJEmuqDU1jToe+Ct8LPx+Pq
BT/vm8J1019cNkrRc9soWj9soz77bjWJ83Eem2YnyGnOHxXO1znkLlBX9+ilNxbUGJLuZICDvEpF
dTtHnM46lbuGbY7m3JgJEa6XTo8S+JJ888oU+ON9C6T4rtnzduyF44VyXsYY/UcUHA/gH7sd+9ct
keK+TpRYvkCHGS2m0f25iVpc1lzGj82yxR9vT0EzhIrTG+KhFfRCcNRw9n4eRYrOD5p2J1RS95Cn
ml3wlYtG7YsglQ4PBmSp20M29z3qZ81e5ln39evEXhjpVBHZ+usJ4MT+mYfDX7Zrrjv7q/Ey/zrm
i28L5MuKbOHlPJfDGKM7bSePqTWNYb0MaP4ESJHftwvKMTbFY76ZDZMgyX1ZF/+MBu/PoHR+3/68
bo0UP8gjhNGGfOPpCXHot7KSWfYwSLsrds76607+n3wLdy3FD/qtKmYjIzfl+fbJMNAdl8vf7Vb8
pGZ9KeSKmKt158VLcQkriztgpZ5P0tDJy4NjdAgFrVVimvdthYp181FDSsua90m7WO1hSspwteR5
ibz7gqqKdhOLU83j6uMNC/mYUxIMoKIg+BV3KVPYgUpeOOadLIZOcvHyp+qAqrx/TIJxjxxLEy9U
xFvugJKRMc5MsTs5jjL/sZpItdE6vrP+Gp9TKQt7Z8waROtk6Pji01L100MFQ389eM6jsZo7Z4/G
IVTIW5sP8EigXhcOm0ETVUeTmhkhOnHb3f7NM77iDyrmLZpXryijmcJjHiQx9HgunE5L7K/NwbNg
7HmWqJG9AbSMfENRSdglqrbwvjVNYHT/0N5g/4jnBurXSMjmMQMJ87cQXWCdZTCXd/XJIDikRGX6
fudBovAQSmPeEEEWcjnMyzzv9TdollgFeay58LbOyVzSRAirH6S5uj/HwirN8+1F1hmiEtPacnSm
ckMvrKrpSz357B/6Xm7ljYfWR1Fk5wjQTMNTQpsLKeBCSxfpCiQ6v0aOPf0sNwTU75uEEs1kR+43
jm18tU3eYTIk7Jz0OUmHT7e/r/n1KuavX1fDa/pKhmaxenB+eOU3NJCdnbCv+7piQhLxGcsELxQm
iLcFxyDI4vnYzP4W7DiSbgAlhZCOnl00kO2EpJ+CP1wM1y+ycqavtxdHY0EqM2OR+fMGr2QQNqts
npy5Nc9TVgIvjKR33xNbBf1F0OzQn5CQrovyeKChB2A2+pCopt9nnu515V7cUFabmlxAz35Yw4gS
+gvKDlWZ7rFf6FbI+e/X49YP8gi557DOEaGOHR4ZiH4me+Sb1218JUyqsL/ALOzRNys3tOrt0YuC
5pgUduh37VNS9vEpaeb7Lrkq4aKTVEs8RYYb0jY/h6VB8SMXwnzfu1t7pzEpnlzOmbGlRcexPhfT
V3cyrPxQpG2A0My2GD9uW2zw+oKpIMCi33wnSWY/RK7RfUTfWPyxh643j83kn41goJd6/kxnV3SY
6zJ7uD2oxglVPB0aDmBRJIOa/kJx1mmHo2M0e+Vs3ZSupvfCgFvRisW+Qs0G61tUbFBFDZcgIbU9
iTPU5iefp21n7WI0NRatwueK1c7WHh3FUAgUHg7TMEMpanR+CVuqL3aium7FFLfZRlSg44VmDFEX
00Mq++7iNvb81+39+Lfo9YrbCOXkk5SBxSSlF9breBhd82Gdy2Nf/FqL4YC25kGO4nmwm8et6w91
3L2hrHUXTJ1Lg3IalhvPuDnzr0OvFlUCJzigYAGJVd9Fd5qb4kjemhZNJ4UXQqiPLrJw/hflwV2s
QXagguvSwWlrZ0C9diyL9gwrZn/spqg4cKh8uL07GntWkXTNUot1gHEpdNzo0MbFA3q7zaF2UWW0
TbR3lnfBJk+ps5eC0FmDiqPj4jh0CYK+Ifmr3AuL3KzqczamTXNwNmPJjiki8dEhb7Jgg2y/qxdk
Ujf65TyzrL/OuZ3RdDab0XoPVIsl9v7r0AWP/ZJOe1KOHuA+lEKTI0/PPc5OjWupODuXlgtQcokX
tnP3wEH3LRf9TkpN9+nr/19EItqKg2lzyZUW3rKeITuajn0/7+G3/wWavOK1KsbMM6t2FRtXMXrY
5HiWa17GP+H8g8BFwv7bHsbUsD54cdoZh8gXUfSIGJA/H8ykM/2D4RmmcUSry3JP6dbb1kOXBPDT
5antDk/dti6/TUf6J8P2PrjRgDjoxi21Ps5QTHrn26atiZ0qaK1LAZQZqXTDumsvVlR8S5clOdS2
u2fLuh1Qokta+6YXZOI6wPi3xTYfyInc1SCEXSpxJb+m6uLNc+E56uEnlH+XW/w5sOTftxdH89tV
zFrhDyi6djzrJ+n29O1288kozL3G6qvzvGI8KuUdWUDb8rvOC5GFGN6THMqTwwKl7KmGYu28lnFw
X/RVgWtu2mf+5vrclCZh/26pPprH3ImxydvLpEjd/n+RLTuwlfBAnyiYWKgswthG4vJsuNVYHC0Q
nV8s2FLelUuxiueiHKrhu9GlWXwuNrt6l3lErhOqIVCruIB0VhSTVmkcBxSlqwN6kRPq1k1SSqhS
uRKf0FbqPQRG1nmvwUm3A8o9xUjsOBWR64bDkH67Gv/VfPx4ag9JNt33nlIhukscbVta2X6Y0xi0
offk2eNR2Mawp22gM1LlYlI7UwBwk3x1PwiIfLnxPBaJ7ewcfbqvK/eSIJ9iRFxMN9xILUJLF1RP
8O1mdxZ0VQTfCrcfR931tWlm8d9z05HTIpds7rE+aMKbrQQIH1MapnlxObOEf5jbK36g8IODFZl3
1oRUDB/k0vQbeYMXRuh1O4cZVqKfSRPl95USVRDf6qO8l/cDG1DG7aOTuMPR94ZqBxWq2V4Vs9eg
qWQuQ+/SwOYMT9syFBc2/C7slR2okD2U54oKXLEIG0skp8gI3JPczDsfsirMTvZo0gwVtuNA15fA
VJ2V8cGuqzR+yt3R++d2cNNYkMo9Bwh+o+OOetlot9NnEfvmJ99e078huour8+0xrrmVV04CS3Fh
mCABc+cE6K7zf3GZK2AMNWu4grcyF9zsEvfPGMTpj9GfrWlnTN3OK44NGI4yO2dzOAdJ0h5LCwZw
rsyd+HN7TprY+i839IublzG1FW99KoFoHrby0I296xzFtgX/8/xafFkBKXy7PZJuhxQfp62Wt1LS
kZTM0+Fdyo3mLw8k7aco96r7nFAF4uWu50dtY1MTNLzx0SWnR2nNyncqmpoJqOC7Sjb9Wpo2E5gr
tzsm0xy9g9xM/iW56++c0RoTU7ntaD9JPVRDXbY782lk9+Ltn6S2hTi4W7P6j/EWF9HbueOHHDag
SXtS0BozUNF5hcwcDGslfMXivdfU74bCP20cityHs/h42wI0tmxeF/alrZHcC9JqJufkWcF7pxzF
Q1O4e3Be3dev/3/x9UCIEkvmBruNVvJGiti6jImbn2//dk2+TIXnJX25TFVlOeFa+eNxhGf0yROB
9YB89njuhiB6CGSU3ecqKpWdI7xsrSBlBzrSFOsxSdJ6OcFDmkKwCyxjT6pIZ9DKnR+WsRHy+tgJ
Jc545d347ORFcUwXeac/Ki5fiNjdsnhyws5N18cmSxtEcMQeO9vrGy5VtF5URIs1WpUIzTpvHvIJ
ELk/m+3D7Q3XfV1JsDfw7qPVW4jw2jLZHux0sr4siB3vNfLovq/k1/MGslcj5vuJ80lsfvlObLK+
Kw8gVd46UBC9lcQZ18xu8kAeiT/9Vej4voVRvJiENwxAHTedOd2yZytPU3rpa2/np7/uZzJQvHiq
l8WqJvLSZl+X2zGL8k2CXqs3nEGI1X3wzSH4nkz28Pv2dF5vWIAUVjnVo8hLx82STpiPaS3BtY8w
M5BkNabDNV/1dqxlifyAjURjf2qcEQkMWFmRCzrV6Simg0CNoD/bCW+lQzDb3nrMPAjLuRh0SMlG
mQnTE12jzpMsh+TP7R+tMR6pem7aVaQykJ6nSWg4r5HpnoqyvYvyhBVR7hxJBtMSeq1OOPsU+g5L
U+XDwauz9b7nhAyUn98XlKlKcybwDFl3aq1eHI2qWk53LY4qtmxnwqg3F4PZZnu60BRZfnTL/C5x
HFuqqLtilj68UaYdwm3TnhDnGJ6qjfJJXmR7ZGuvXwKkCr2bGx79bS1s0nj5+3UUgMzs9K3X9V+i
CgxhKSb7odmtx79+CkgViueMwJA8v3JCCHWcx3k07OMSifIimdXOzen12wXp8f8ezVNG5aSDMR7w
cVD6R1HlzffAjOr26FQZBILC9Pq9Q003lhKeeih0+rF0rLByi/EkzdI9mqW9vnWQQfgtJ2fdsTLd
simByouHKFsi3w77bRsoYcAsMhxk0CfOsRmKfrov2qpIPQTjh6m/mttMifeC9sb/4+xLmuTUoS5/
kSJAIIYtQ441l6tc9oawyzYIhAQSAqRf36d69XV1ux3xVi/iTc5MkO69556hqTpwS/7xJT4+7P89
0WSfs5RHG0CAZaLgSMYsK7s4SSs8m3+Rd//2KD6Xf7O3JsEK/4j4KwlDEfdognWrkBaBRem/TOD/
8hU+k+gEEalBrA/F4L3HL1DvqzJtIvXyn+6Sz/w5l3VDPKogPCa6X1+mWPS3wz7+KynuL8XuM09+
ldmwe2XCY5ZrXvhpAcq4GNLYgpg2+BJ087pCoE6af0gl//ZbfTqHPKLM9euGP2/bQEmI7Vhizbz8
Y+H+l8f9OcJ4YzFSKPslPA4LF3WcxNdZsMPGOlekKSig/+2JfHy3/9Hmu6XNMrFP4XEm7fzskGt8
z8z2L4z0L6f6s8+dVikodiO+gxOO3+6cZNdAhW4soCr6b+yf7LPdnYfqYkeqDUXb3cZPrV7E7ZRQ
+uO//T6famtns3VC3xIcEdEuDiOwrirshn/lIfzt9/l0pCMU7TBNsuC4G+kPIs+FKVbtmgvCRiCS
+E9f4TMNULgM3mShDY6bCJsqQX7a1cfrf8rOg8/1p8Y+Zbo1YAeEUBrG09eWePkCud4/odK//EKf
KYDZpphaVYMzxjaNbDJmqg1hcBAB9sE/xqr/954z+8wDTFmPwVZueMRkSl8UetJyX+e2SMi2XgmP
JCLXguFipnV4sZH7F9P0b9/s4+//j5OXEtFOfMRdyJHjQQs9z+xn7sKlK3eE1+31///h/+UW+UwP
7GJDWth/oSS5yJ3DcOM1gXrlsPlW13Jd7D8A/7/cvZ95gp73IcYJEhzDARGNJz8i6BbCcWmHurGp
nGv4EvQUhsAfLer//6v95fpNPvXVA5zx1knK4MiRqAnoCG5ei+304b/93z8dfJ+maxa0H+b/u2nv
lSHhq3Bu+8c797fP/ungWz628IHj9BimVtcz634iltP/44f5yzP/TJVj80wN9L84MyqdjntA8tMo
Bw9dYprdwUTqPxnGUwig/s83eJZQItCxpUc9xsDPZqc+rND/BXRH7H93Zf+PfuqzVx7JZDDCx5ce
96ht/wTxxoCpZovrhYXZhTDDPZ8BJ5zZPqx7sWvnMOLOhPvnRhqxVq5rdHDPtjSnpdNyXGt4uO6g
92Eibko4oiA1ojdsNl9z6DaDInF9vFYBsX2xw1ph6bqgjDNoCbb+m9Hu2qTNeN3yqHnMIusekaVk
SqnTtVRrtxc6mwcUtiksSDZtBSQ5l52bb+Ec7IXM26EcunUuE+bep4EgQlHH2yXxuQIlX90C19mr
HGusqhma0xbbriADmYtkVA3i1FJayxwpjsqJUoGNuxr5VbGAHIZh+rVG2w6r+wGaRNI+8s3/lnPz
EYwXvjKnfyPl8itbgpeFbkk5UOuLNVi2EnkXSamW7UYaChu2MB4PBAJoRpF/C5qvLNueXVZFHpIu
0pVckwckri6F7vWdncOnIWQvYoLXCKNoQsWUsFKnM8KYk2ArW+V++nafLyTY3zJIJOs0R1jnEsqX
TAyvXT7cr/jnNeJWdbXTfT1Oi8zLWbhIFoOzCKojgyoivrnXdjH02MaoKH1rb/eGPTd8J+cOXsbA
8KOCJsFjn1tRwKT7RSIKtVQ+a7FVnecqSxkpzKrJQbXuXVm4Q/M4UIUNkgUMlvZi850XPIVBnIl+
9qzZYO9Of6smfgzikd0RZS/okDicySKQP3j0O6BkhseKEMdlza/NtF+EzS9I9n5nwv8iJj7rYYyO
e7xkBU8EEr4bT6sdjWkBbZPCV1Rrqbvhh+6zsLJr7Iq5gUsdcov685jCNx3APjshkGW8dLvpqpDz
vY6i4VvKuxsjTVYkS8gKxhDDEdPuz9bFQ9FT0T7adnqCOVQPDiIbi2FJ50JhCV2k/fwLDk2uWiax
1qkIXqZ03Us8th1Bm4MtXK72025sgwWhyarIClGFGO2KpV9eKbPPc6PvGQlB6V2A0eIcZdjlgjBh
s+65RcYj1tNmqJiHJ3YAc+Bj65fnELZihdJwq1Odn4spDZeb2OlbHKrf6RSc0jbNSv0h8V8R21TA
PYzWxMi1oHL5IuIR81M4vVvGfkC7BVjIMlXCDBV+wxRP0bbZt1WOppbBENYTIIqSx50q4m34PtMc
ebHEAmmZfWHCccGhk79jhTkPLOI7HYePq8gQuLn6s2tXWebpcMPi/ACzmOHqNW1LFgGZbFZydZ3w
J+3N/WC6J0/iJ5/g2GDxL4+K4MILZvkrbG0EyrDUB2Uy9LaKlSxd8gNJOluFpPflJsBemqaWlInw
7wtdhwJaTLjyp8PDMgcvPM0fJ+qWekTuZNHheiptANLIZsD+Nu0SH5JG/TJ668FZ1eDGTJwhNy1e
SwGXk8Jb2ZbUQbmbUUdP0cS7Srm4OyzOujJExMB5DhON5E8XlGSM78ak6wqRpO/KJa/L3EB9AqNu
vCnWFivMZY5hDFPYPNv5M+AkdpksMbzQAaQjU5QHX0OwZ7/qpkdqadiE8B/Rs+aPOVIf45JNhr5x
JnoDttSS3DqT6Qu3UX8woJI86Rm3jQ2WcS3TGBh2mcLxuStWkrQHHP/WlVGwktd+RRx32ka6xWOg
+ijCPT5NcJa9BLMKTgZRJYc16mNUnASfovHWX4b9Iyu+CXGB7qBQnJM4Xp6ZG7Qu8wZaMwqKJJC3
yambYNLAGnnLeFxEGzhKBdxp87vAyuGP7zp2XSZwNgqjUnVUCJisYvyxvLBJ1F2Zpfy0LjS1RYiR
/IFEcfht7FZzBW9//JN3c/uos4k9h23We2Rhh+Fjmxt3JyN0s2XGpvExzlryK3bb+qWVW4qnm5F7
5vlw3BDD0qLGsf5qHCjchZyku031YNTthEAuRPGwZCTFQqPoJk+X7WQivotDS0x0yv3iTtQa/2XN
cvuyIP74hjiI4guEPvZJMbZ7U2n6kWUxOebHWtNs/p3C6dwWHd8neOc7mAzutnkmH/pX3BB33cbe
5wUUlHE2YxmKvC+mZXp3zbw9DdMOSUhkbEGDQD9MyHK7wCfoFkpLV0R0P2YJ/dqI6DnDC1TA/E+j
eOE7ISlNVpOdXwnltILFDTBvg/ePZfLNd+Td40W6xq15tL0Ecwqmzl+GoMFLkqT8ggyOpkAUDq2n
IAyK0UEsgWv8iQ3ppWH0FcpLe8hGuCVzJ92Fm3Qq5o31pZkRrytm7OQh5t5x7XL9AP50XDFwXEuU
vB+m5/cDAWqd6HQqQRQOry7WiPzMEl9GTD32CoGWo5pBgpdYVrVzcMcSqlDLcVhn5FyeVSruFsSS
QsvRfNkXNiKwmtYxIP5qsRNDAV91ST13BTXy3bQ55K4u6Uvr1hWX+rig/mMIEcQcx0jxUiUzKRCk
eif80pbNIEiJlTkpfA592qiiFy6cKX2A9kLZfTyrbv6BzTACqVosPEd0J4WLluOWoPGfM+NLzlhW
bghAq8BX/jI5aMt74eEbFogfGV8RGa2Wtp768BUmsEPRhaEAt1jG1cY2CbA0X8uR6O9LE/6CdUBb
mMG5KtfklLApQ9L80FdLDyYgfAlfR3gjFUrQpyCM1AXCCtBHF+Zuk1FkqLRR72AWJL+26TLiq+n0
0O3RdpjUNDzH4LcWftmPYyuDw4r6Bo5Jc7uClfp737wuUOSDE4gJ3YHQKTnMWrBT01ECDB+aljzJ
RlFmZkoPbbAgkxFJOm2FjG3e45Z3/fSoBoJzMfMNK7oRWQLDLVOR1KcMuvUD9x/HBXPhR9K5a9lD
tAfzBM0A3CRLNpj0CS/ZWlFqsnOUhx+jO5e/Vj/356ST/gQmqqvd1uofQdJNZaoy+5CtcXShDc9O
jnt1nnPmn4OIxveG7uqpQU5vX9CFkZ8NN+ppD+PmDr6cyYHkc/cmoZU9IS2zeULq7lItwDvum7yT
v+F10NVjN/tbrGKWKywXWzgKzVg3y2acyiboc1FouuGGmDL/rKIYTm6ZHK+rWzeDsowY8c0H+TVo
m+AIY5+t3mC+/Ogc3yqbCx/jZpztLd51+mbawXxpJ/Q3k+jRiffRBmmem3CEk+61D3X/vHhB63F1
GdSxkSjxVND39RKomDYqumbEs8MysBCvrNtvWzM1lY0S+bKGPLsIxTpeZKyDhgWV/Ea1fOIHH6mh
avs2K6O0oSUEmn0FD7H2ADMohpU3tTX1Q3QeczrVvFt+TA1p3qXd93extfid2ojWCcJpf+bJlt/n
QATxZtjhZUFezZMeB33I8kbVQy67I1+Gqfp4zrcSEV7oLFIJgmhDTmbv5pOYLVRssYbNTpRsFyiY
BZodDworluR1h3jTEi3PXulpjF+jwCfXFWe3ykyk7qZ1mStOlg17iDF8WMDUL82HIZ0dthQ8wYRW
Nk3IY56y5CQWbKEKL3NcmW3T0FfDl3w+wZAHqe9Lsmw1Qn0FR5JpOg1F3pnga7LAzajwEJDe9n1K
LmPQC6gOp2AraLO2D73f2CM2yPZXvC/B6xay6Cr2sPmx0yb8SnmQh6+ctQqArxMUCQDGcfI9HfBj
HubQNbIkxCz0e5+HwlV8z7ufXajW6ZaH0zTVykElCGdiuPqVvGPkDTGvjcB80g5feTQQ6CBagDaX
cGVE1Ly1sinQrEdxFQ2t3S94zcV8iTKEj5ZUy44FxRQ1/Z8Y5Bxc5WSA4lB0KXcnxE8GcWFyprvK
OCju0afSaa63MIcCYlBdW9rYzvSE9AL4dFhkOsvfdED2+dWsrm9OollDUvCVr99T5J3eD+nCoBWf
1z65trFL/EHvJOwLjr6vK7SLp/Vx9TG13xZg43sJRgn6JCXN0p8zqfKw2Eg6GlA1KWqWRIgagib5
h3BvztIBWsS2xYiEvPkpqNze7Hj9BjyCJ4IyBIfaTiNdAbL4XB5D06W/BAzVtxJiylDdOJg9NFUT
d/l4ie2QyYsiSzYVciThUuaTn/1d3ITRAPmnym9UOKMx5Lu28WMsIihZkfKDkcHnbEHVTBcejDXR
pscyVhD/nM9yRE4Ci7DXzqLY2wMnURgf1mTfnyDZJ9FPsFKxkqZsRh424nnjvh7RvqvDFO9keOzJ
jD2K3PumqZQOE46o+7mfy5WuiT6qcIrUz6C3S4AOM4pCjB6eB/YJpnlRfxn0xLHemeEQc8lsGKKN
22Bs++wGsWcXTdpwPM7OzHgI/cj7/SxzEYfnRkxLdgcYIOVhIcxG83LLN2IKG+GxFeARJQhqdL3q
MH6O+lc3pU7eOsYWf0cTiQjxwgdd535GMuq7siEZLgQidZhdhlbarMiZ3cEQQlLdDD8cXO813RdM
BgFsMIZiIJ04zbRpQUxHm4CYx220uLvgPNzUghKwRlEJcSpbvqIOrxs2f8++jQLy9hGTHR0sDdFM
B0MfYex1U/xgGxvBHxnri4JtJGtuIxdTUXUS98ZJGb+tBZbi44C3vd/wUvE2T2qne0OAdjCpzhmo
yMHPBjEvt2wYA1NESAVG45SxpcN3muBH5EWYu0OAVCiKoT+UHK+3z+e1SGabbzi9E7w2cPOv08GE
y/LHcLb+XDSclKsNlrXNqZeghd8litDsQinc/Uqw+fe1QBsX7TfI//JhRczUyVu+jmyBg0QmxrNc
mjGs7b5GEiFqerKvae/C6IWaCHcYqvnmytW0WYAoTZG2l4RFsDeOCf5SNzA/pzdtF6hHM+TYa2Lc
bMwBVRlzXxTZob/tiSPpxaLh6mFpMCAJHEcwXc9QydkvjRHJV8LbtQNSQw0r16DBMqJEhkdrDpik
J/fu1y6K77A87abfCAoJ7W+YruPjKeSm1TQjOX+nXsgfIcN8WEEItUQF251f7+YA+rH7cQfbrzRJ
lpEHxP9qU2UNtxwtVSCxLIcy2aEY0Bh1AexvIEy76qEx2oxsK4deBleB5R1/gD/GoN/aACYuFy7b
6efe55w/xpLOSDFkehlrJaVYysw1yl18tgwhHpQeBISe3EWFo1vk73wzbe64jtKRi0jc8HVu+dI+
rpteo8LabZvOeHeiqXCe512FPBO216Hf1Hak8xD+iaYu+G3WDP/eGKJJPGK2M+mNTk0oMH1vuIv8
aC27nVfoNM6WLSq4TJHf/TnWg14PQdwQeYs3JmRPWDlYYFfQiselZckW1wmdua2GLcAsH+Gof0fS
rHG/gwB03y8dSE2+AHw8xMcsSnJ4IqYWTu2rEEkAolNg4F88dKO+xovMfBWGS8rrZNsnc8MS63kZ
JTHJzoKOSQBbPJXR4xSuGAZygDeYPIjZ/KFDrN+vxIhNVfGkdIwaZDtxgx33El3MPi04wx71qrJE
DKxuUt/l9bIoZY8A5iyu+oYNeOth99oV3WT2uM56ne81JB8zhgSYOpACG4VAF1YAhr2iM4i7m3bA
SFH2elt9FVgSxzVIiORunQXnx7yFHKVQ3HfYVIKGaAojg6S/omuelhPGwtgc10h1rhK48TGJpXvL
r1zGfqgI36kHWiabP0FEyFYn/UxlxdUgvgnWt68Q66qw7Jyif9IODLViXG2/VHOXRnPV2S16hIZh
/v3xN9H3Il+yrVnXkaFKYtW+pXCWDQufJOzbEgeDPu+0S6ZKu3nF3dsJEk4lEyb6A1X/xuoVOziN
Mb4BqkajDt0RcMFWXnfYFIyHdLF9fzSGTfwCj6UEDwVxo5aWtlELP6g07xJf9DhGXb0aGPU8feR0
dGfdwj0JV27S6kebI7ypxFIoTG79rqAqap3ZCUgPexBBQLGMYqUXDMIsrXSK73swsLNFC56NGvMT
h/MSXkDEo8BKevav09p3CGvHxJ8UhMc7+64HKB0fIlgR7ocYNjXDMziqYdoCKoP3Qan5Yp/SXoGG
xBi8i76InvX6JFpIoeo1F6I/6xkOlr9C1mbhJYfJMIRP4Tj0b4i6FuMB93MCyFFLCit6HEhVk7YP
4qrfrGrvUcAQG90TkilZwE4VvvJoQLDwv2lAW91Kh1gLHIy8z+d3qaJEnfye8h3CFuXVFSaKe/Rx
E7puLBOUL12gqE+8yNFtonD3qt8eMW5S/IOmx3LmMAJMvEdHp9qDBsS0FHbZlavmBPz4c4duMbzE
RKbzRQFZjS8j5eEJ+dPmRsCKVp6VkLh7LI08xs8ZSs46kiGCheaJRVg6KNbI06LNkIIPrdjz5vyE
Pl2oIQHAwhbAHcPaNEXf02GpkjBmgFo3ofWvhdmAVPg1efOI5DpAhVLF7FlBkq9QQoBy1uBZtOEB
i9MFtyK0Y30F/zFuLls2NW8c5bS7HZBoG2M45XNawCHZ53cs5zPI3y6cbDHl2VpFLd2uyNPYxmJR
mzrNJg9/AREPHgBup290dCpB8dzmeh/mFW72YvaPH02uKlwnQVTiCVDpVC75Yze7TRXNlAI85vGA
YFLWPeUsiWDwErj3VGbtG8rKeu2RifelIWGAFpfL+Th5P6Of7I1vMEDDxrAfw/ZASZfWCXywboNN
NUuBWwmnN8adj8SyhVx1uPXBB/44dLUWTf+znzdgJINb0ptOwfGl5JYwwIfNHtRjE1iDGpsHNQTQ
9nUMqbQYijR7FQbYRbOC9Fn3uid1uhh9GfBcsXzIdICXp8mxsTc9MmhhJJseZrZvmK0R0gPNk7H3
LqLzSzOM/sCAUcjL0LQwag+tBbIUE/qWt9bLg5lHgc1DZzKKoWAHLkwzah06nsydEo9R7HGKx/nC
wgZzsQr6L0Q1SB4hvH9o5ELOO6F4DfNM3rbDxhAWkmSQNJotXXHnSXoXc2wQ2jUMfiAVyh63FZLr
jyv7pe93Vnksv6/Mq/6G4s/FXTN1z+m8R4/IGmm+B1r9kVPWlesW77bI4Qt/mt0aRAUK4Ab8d8tx
SZAUDsoRihR2aC+Dj7Ej7oLEwuZrXm98T9OfOtG4cIaJHfI2Nj/FIs13O8v2ssTd8kukGZD4PaML
lKyYgIo9k/ttiiHlB4x0Ke7MfdPi4MwIHTIsRduopOkyuar1kGmhaZ1tXLiVUV/MLuy6s+WZyGqp
m307K+TcbweM8++95y89j3UNnV10FyZeZGUILVY9gViPThDz2iGd1BLUHhLItMB5o8CH3fac+XZ4
26NIVPkCC6o2W7tneEbLPxN2MO+ZX+gvKTya110EA0oS01UwG4EZSaz63G3B05IRLHl59E5RqG9B
HsPOmcfuazRwXQY6N/BFiG0lomhC6tKYl+FGmpco5R/pt4PztXYWroEd7KiwNVoLT4AspSKZTkJE
OYAFRO/i48aHHYNancvm+xS4BsvALTvsgecAj7g4oP4ubxAjoX8Bp/+u9c0p3VlQBztiCRjxQ7GO
FuJ8ka7fg6ElNyt+tmEJtqsI3HayVmpbQzFAsClCGt7vD4rgTwpT8dpAUlgbg0yzJVPskBASzAWT
WfoOtXCSI3tUqwPumLjWJLY3FuE55zlV+WHhM5gjMo1L7CHxXzdiuAw8IZfEZuaM7Vt4ciOsuHZ0
WnDZ2ZOKiqx5SabcnvMgTHAsGYbyhOXvyNCWaYHa698GEnkkwyGaA/+x/xVJXFahxPCSYsFR5LCw
LrCC9OgYFlJ5dBPHoMNwukSTeUiCuD8b6w0CYHacRjLE9xLBUgJ7tmw6IkBsL0Y4a44gQij/hBae
VRKfuLbb2nWY2gl5kPO8XrO8jd5sZ+21w5BV7iPpi21YMEDTXu7vPvPbSSK35oZQ8nMM+/R1XZv9
izTtYxYHFqJ+rL4U3zlmIGRBcXym50Cw9uzYNJeZHufDNM/TG9D97MGxTr1h6WPiKlsZ6goCNKtE
L8lYz2w1wRfVj3iXglWLY5ZGWQ37ja4ChVvCtZNlukYzFdcrmaOnRbC8gnRTXrreevScOS96mYZw
mPnAMxozY5UT79XkaXS3TK2tRrENdwAl5bELZViF+f6jRVdwi+T67sEPa1RBZ2BPnaZ7PUqMNjIk
eZnO3c/GRXedmTHDhENUDmofSoHgqA9T7vYY02as9NIPFqnlKZBi2QBYBKbusNkIaI6Bjmx4jFUc
d+x9m0l3m4uBXpYm2Shg5w/Qf6PNgYJaXHEs5PDReJOUq9X9L510vkiiZXjdNMW9hA3TOUqX5nfX
h+YKM4fpMncfGzgoPuLX1O0R9kQrRvkynVp4Mjdb6G/3jwRftgvwRjB2PgUyit8YSyeLWRKS/TKN
kDyxc/ol7NXzyNA0lxnQIoDcfF4RHNVj75LuuF6KScJutmgjmHkV4TRbWGII2D872+pfiGrwV7r2
QzXvKrHY9BnE0AN4OessapBc7emhW8U5C+zyTJIgfw1da37yHru2Ge1plcEy6bj5kUDYx/WtsjiM
UCnK6xiT9DzavsNLsmDBMQCSeY7zSOATEuRcCvyvwfHQc92IBOu9TJm6pe0zfJnyw0b22GERmKUX
2eU5wAjSR3UG+9fvKg7he4ZwrpIBqYRFRUrucNB1kQLKf/cxCZ5nGSWnmOAi1NuWX1bkQBwWDPJX
H5H0FrCfuVXOYMlEhxMCW9sStm3+B9C5rg7s2j8EkXgZx1Bc9n4esCs323c9i0fo5LHlmjTCssC1
OSpJ1jM6MtcXbeiTQ+/jF4V7oeijuTlpiwvL5iv91okxfHHDRmDYPg1vSdyLoxRhiM4YWw0Q0NyP
JgiiP0GS/V5g3YzNxTyn1Ye3ArY6OXbreT8erAzMrQjZdmDIqCpzNkZ3Fjc8qpNqg1PfG1GBMAO5
k8iT6Zh9JOnIoFdXDz+3Mygi7fccINfjyhP4NM92+L5Hy3qUK3PP2ZZMFx8upO4ln+7zyZDKqQBC
5SGvBsN9nSoOmlHevyFrqClA9OBVRnBYKd8BDHfoq2nUp/egGO6HptvaW9HkP9Mkko+p+gCZcjpv
V9KmyXWwAxZ/wG0eYz5th7VfgfHzIBpLhZa77toJTzYRDF6tMe5BYHRA1CC6MjWsDcwvaKLoHclz
crAJF1Wf76AsoyO+5CxMEEyQ+tcQ2zlMc31208Gy/XXqMoU0XlJHSD+rRpqPNzSE2wH+kKh9l1nm
IRWPfqz9JO/UJh7HwMX3PUU2jQbWdIN1Aav1uHWnmDXsFRlL+XfmTXPnBiwnRz6rM1SU/haR1d3l
w9ywDgJZg2KSPvToBWtC1HoMJapjQTWkwIHEWkXZ5tuY5gAP1139UhpAyx73wFzkoAElrl3tYxnW
m8b6T3aLPWAubm4wcaYnA4TxgHOB2g8g6jx3m/u9zxbmidqz6zZijd1L1POgjUEKmG1yZsJJbEz4
YZ2dOOhRR4cYpK03bhYAT332GidDfoLsaL8Dkz6v/KD7Yrbg3YClgK0NXDGzwwrGIfpGt94CiFR3
Q9SbE8na4QqcoiuMFRPG6EngPMBNTYHNXJp8xcYh8W01IvLs26yxGtFciYo2aIBgSBCWmwOm0KG6
3CRh/iLg7Q0CjtE3BIuE53ZFaGcBKNDe0C7vb/bJ/0h1R2Do0vxJXVgrHYmnMAo9LLew6yA0YMXo
w/EA9gdQeo8+rOvMYefNftLJ+mOe8hlwnqEldlbb0fspuYPKggAHG1Zx8iomtfbJOw5NDy/ifbrJ
TWBPmL82tBKDOAJdjp8J1lFnKOGxPhDp28AQ89lAu47RAVGKK4Xm2AVOn0PxsdhwWJvs+yaBaTBb
NBj1v4wjNUWC1vScY4wtLbCDn8COsC5GFsJbOmTDq/vQpncB7FiawZArRo7szNATP25rG541LqYD
sjnBpiEYNG/XJe8fBeSub+lu+YPgyMDUH4yrpp3lGetwccv1fB/mK/ROs/86oxGogXC25agZOS1N
fmcSlx9AlXm3PN2qoBXdK0HXcT/A3uwwaOwy91Sslx0rghPv4rc2xNFvjF0pbGCGscLSe6qyLEId
6hbxG8QrfewYdlQkW5aTIxvKBASN7f9i7sx667ayPf9VCnln7t6ceXGrHkieSWfQYEm29ULIskxu
zvP06ft3Uumu2F1Oui/QQCNBEEE6A6e91/pPK6LARTCwfh2q3DaIPkidG+V6pT+tafq+1nBgskrK
zWQSRGbrfb6V0JlUImnK6k5ngN8vPggDBVQOEJPSxCbl7WQbQNOxPQaotzpwOsMJlCzrUxlZ7alN
8+iwzOO8E6NLdnyZ4LHDIXzCaFf7rskUe2nrczDGmtzRiYi71WWA0GTZdu07gAifphQ62slLLZyT
8uO66NmbI2ZCcbzRjI+imVywke4eVYvj23mkQiey3o2ZKCVbd9ZdF6s5THuWudzNKUrLvtuuYm63
ZuR9rl0USW3qTYFGrwWUVQ+3w/VIZ1V+dFUlti4BUA9uEXnnbrXbwO57CDe1WjfeIj5btEpgox0A
Q1QcBP7noNPUhfxIKkxZ96FRTACjJLhSnZWfCpdydljbxxbMMZwnUCzE+2sYlap4JUOwunXrOPJX
d5yf04zwe2kY6iZbtOqQu9m7bo8xhbf9lHqWvnGM2UCD4jahUYPkdHolNnqNEq8k9uY0R8NeI337
vmQKXUgmc8qWxaM2iXhBwsFiMo4EzNiJZ3A4tBmwq1lg12Oy9zJdsrvo2cnQZmAWyT4uhCS2zErf
O6mNgZW68YMUrJ8EVqGti2Zn2K74yMKuauFIGfMWrkiTDgU6hgCo1fbLvKhuumviVFfP6PngXHyQ
5vJQTvmwK1OmR3RtjdGmJN8lEckDeWwaupGyPc6WKU79PMYvuu7x0rEBbmsJEy/NONpOmR09DwVu
mShKSMK0+v5+YBu/ibXipfHgdvt+xXehcp6sVeRh3Vg2BIybH3NN/2LP1kfDhu2ZY0v6UkeZiuBg
43kRkjXkz+wVWk0uUynHG2Ea9i3ueec8Wpl+ZiB8Eqhe3HepPR5MVIah8rwqXFqzPPYCoMIc5tTH
VDow7n4E54jRoptZobNP5rbvQaMhkBDlAWwXpZAkYtCQtKix040bYaIqKJkUak/lS5SiQ0DrJvwY
6Ykfo5DwR+wRgYb/nUKyiM+dGrxTyiZ4m9qZtU/maPokKmKKYDtkdXudAusPbTHaLE4FQGZtDeuT
IxQdWjzqG1AQ0Z4Q3nl3iMcQYUi9JTAwmvYrj/cNBN5yR5JGgnJSbNEytOcyjr6NqYwfkeJYoTOw
GY66TI8JY5cgGsmZi/u5fVDEPgZdTbJ2n2jzFmwzOkFaSt+04NWU1L7EHYDfOFV09XNcVkQSlXOB
XIp0VYQYXwYO9gEarTkkQ6wCK+nvVcsFS0XxlE29uUsVKnmWgvyaq/cKf5EGtq0d3YJuCvofq72J
q2p+UVfpxmCP/S5pkjzgrOXQvpaJ6DP9cmVcA0bNG2z19os7NV9MuNaLa6cFBWh9tB15GVrSmax6
9vOsflqM9X4liyzUJyQuhttuHa3/2DniqREjmVwzZcayanf1smJcykuIbK8cLtxSBsyAYQRWZb+X
baN2ravJwDQAwpmL2Pslsshd2iXnYlYfnYnWaB3rxndMu3oXDDI8UfsyBxMdxsVwm4LmF1HvJxeT
62M5571A6erRnmUY+0f2tI+y67ud24zN3sqVt4FRsfZz67lBpiHCQLCJpDxYs1V9rVRNZvKaTFpg
wjfutB6IdG3jQV5ED1va0vF8g1avz01BVVAKw878SJvq0PtNLmagrkr6sWWwYNZCOZl2iGxMB/+w
YjDV2ulfPOHCB/cD7cFSjg8CFeEr+Xb5axu3161+tI9tDOqGADDSbpaqMChuFrSZo+zMd4/JI9+q
uGL2V4UqmA3MHp9lgQGDRUZjGL3WDboIWeurbeRFJrT+SMyCoZXz68hIq73LzDBy45zlYCYjOh17
7eb7vrYbiPqp2U5mlu2iNRYBdWV+AurUz+k8qf0ytQUldtahamYUSbmVRmR/Q+GgDn0G0ZXadfs0
emrYp5qDDKVkaW0zz7ivKOVv5g6H59RVU2iuxfhoT2IBouSzQtfiUdVQ9T+31pJ8hV0kCiQtPAGQ
SUj8Ryib8okhk/WzSCxvYwxmGg6VNh2FEHXvV1O2+nVcd19Hb61b3+7FIrfGopCMMRB2XTcdKlWC
xzLVFH5cRs4eb0f3xtQNUFsuZ0YTTTNGJZGcac20o8YcyBOYZI5gLe11ZN2rp78uHlHDyFXTiRCn
TN1GNpQiu06NzIKC85K4vb4ryPF9iJtOOKFFNDKIUgrOQber+25S5s+okZoSbt7pacYX4u5Oy1oJ
LwDiqTzkGlk57SHSqtc5Fvlz5YnhrFAa0NytSGNJlQRNDaAh0WPbTeFMm8JaPKgQy2mOZtHTtUDe
ydgXTZ/A6iTCyzdJmsd90BSNuTyLiZrX92YZO8ECaLPJloKiMOFR6wOzzgxAXSs1t1KfxoHmJKve
ULY6zTW2WacNqJ0hCcQ0DQwkinu7CrOyV5uVOhDoJ+/pFCiKh31jDtVd1FnOBqbRuFQFHNYhWh3P
CWqECfZ5EADTlKaE/G0ruxSe33ZeduOVMTfwbMAKbOxyBAwzGEmYUjBP8NY8sNrnFACweMiiBNS0
LbkoQQfuM4ZNXltViG1xdLcTw0OH7bXSu+tkZXqbpjXaO4Tu3qHvYqcKy7ldiwDli+aFqdSgiPVR
5QblZK9eTQajWH5NAV5ultydJ8Qt64KFILU77+AoZTtkQWNc5YTkddRELG+tZ7whLe2zewU8tvjI
eHTzuLiVrQdIzMxxw1S2qAhGJwXf6qs+HWD52gL5G9DvelFDVrV7JPb57AOocZ4i1vE5tO3KiJ76
Su+iD3PpLtXnJC1Go0CkMOXp1i5hDT/Bsc7DzlEUQz2T55cm3ZVrprthNJbqOY3z5q4i1udRlYmT
+xqo/aXVFN+SdZVSyXITpwgLWQFrG83cPsMTGSoE9WzXw8g0kToolj751KVSj4KGGS/jTTMl7RKK
Ynagtr2pS9+geU3z3pGOqG+NSET5bkIHRgR9p+XwB7aNZJOhkleiZMIOfhNF81XOvVC1My2zXp/M
eRFfpipTu0RrzFDqjU76bP+QFQlHEot0H3llERKz0z86yEPDXjb3NNzz0SbiZdOac0fB0d2nWRUh
THfjGWOAVW7nIRV+idY1ZLoxKCxfNAA/ri7rLCkosmJh2h+DR29nq5aLT8UG5gxvvIHRnj9by3jP
hpjtlT4aj51pzTfmGLu3HcMUMO81KJrWqNnFtcWSOxj90wrEBiE9vwwCAVicIUwukykJXehXZJmz
5ieunu4ygpuuNSKZb1lVfYCHotw0x+x+llodokcYt66TrOGcV9p5MmuUGhZm7GnETqnNyE6oJqqt
SNOIoa+OSe3qtPpy6ekvbmOvn6aN1zjyM1SlYIWtoLH0qG4+9ekyHmrUIARDak1zQieptUGJsloP
KNCrMB06d6PhpZc4YVjs/LyJ4hcknu1JZXR9KIrkdPHMpUF4Pw/tuxJA5hJlpQwGz1USs0uOoSBX
7YyIR85sE143bY3O0m892AxwSm4o+NnxQ2x1/WasmFmDb8ZE+5+nj/rQxIfWXopDu9TW16zSKQr1
sr4tl6Q+RWixPtiWsI96MrJrTHresanRsPhyNOtkWymzJlFPH7dM+6ZhQ0bHsGpC3Cn/4eFeZkfP
aKvcaj2287i+mC2Qlm8tizf7BHNGYQqNd2Az7Db0Ks+WbkdN2NoDI+qYufelzZDk1HUvP5hUnvRH
gxPK2SKv1kFJbcXCfXZA5Xe6YgDd0quHyNNeiD/JoOSyZEuW7qWoqD/WZXUOJqG2W1bGg4PsLSTO
MdoIkEu6vIqLV906bXoyxlJsUoGAMC0nBGxC9Uc6CWwR0rHoWI3XSilk/ZWe76qxq/3U7O48sxrC
tU7T0B4HAm8G97yWVMyNF+c3qevYQdPbS6j1nYOJp764g35GOLSpc6Pcr322b5MpTB2Ef1XbGRdy
Su7KEjE1g7ye86QwCeqt5EfGrb0ucP2+OdZuoI0JCinHeoTnnDYagZobZq+/Iiw62926s4bSOVha
feot+8lF2Erq0txC9SRn7vcFDLrES9TGur9Est0bYEzRMMSha6Qba8ofBy370iaC6gxChGll4KXJ
QbeSU9QhuMKLdoZ/dvy4keLg1guzxljqeh+O0AnJJTEhrsxNZKieUk+7u+pQ0b3ziOFLNprmMNRJ
8qjs6mKs/RAwCDcLpBGn1CfVfTRj9qriBD6UK+/PYK3QI11S+Gljqo3ZIOtr2OGgtWJj23XX1cfK
hDpT4bwWpgI3Y1fZwN6NqNA6BySaPs3Iao3dCvjdjMabsjXPdTW9ulLVYewtnz1UggnEKdx0bByU
t4LyTY61LZMWA0dTg1uYqgkWWOEDJLyxWd2k2Aw9Zixjqp2vXgmx5cx4f4jtNY6kXdX36+z2j3ac
gnaNswrJfxnCZDIXVKreOa2WlYfdjL3nwbOeayNnqARN07BFPXMahayfNCc/u0sRB2isPGY12+Lz
Yk/1l8SNJ6qyUp6hr/P0hHeCtRBK+uRUFsiwRqm4REu61SPE/T02gKXLP3ZeM9/h+4E8RrsQzHZs
3czGKPeGZywvE6v/IyRaHKYNuL2n9NsBVxU02CT83nQaaGmlI7CscRA1ySsFNkawuEvUQ6sJiSMN
yX9XOskcTCWy5iOQAmxhO3zp0SzemNj5+tF0t1GqI7Bqh/sU6QXbnPtE7YpcREOIniuedQemP7aX
YW9OTfe1bPV1X+vxAZ/b2aRv2Us9yS8pghL0YJ/TKnsSUf05q+JjiURo56EqPpPOPITg0WPoDtXy
mZMndysFdagV/dWvU/faTZMN1eCLxdLPFYmjQZLxlDrFgoAPzUNywi/OI9k3WBt7E1G2Y+jhknvW
PtMm69S4TnWC2abKT4b+zalFfNA6u/q2WtwfNubti8OKFGCZkluk10mQjZoJHjnUp3wa1nfldGlL
DDZwHiSljcTBi5Ib10zVy1iSOVEOjG0qSqP6VKQsiLaTwZpZ3/AuxMfFmfVvUP/zTZVE+b6kW0Q2
SWa3QRjivp+TLLAYE3PpoCf5SNc6KA3bIsaMOPc7hnWenDGi2RGqMF9GfaXmSBj7uov6zk3PBS6W
PGAWufhWrA5om1lMzfAwZ61EOJJ63vNcdNaTw/Be5TdVvZwrrRj3Hkyj2mUNeBD0uVB3uumVX7hx
4vzoVIbzEDvxbKM0tDDSReS0DfaEZeOan3KM5sY+EUIm7wXK/Sooi3kmmEiJKbS8ssFAYGtfKpvx
ujMGioV+K7YyspuM4k7lRfLS01Pvx3Fc37t1ak6Zl6VDSMfufhzVWotdmiwLIEOKJnYUzp3OTdv5
UzqAj41YE6iHpfmIAsyzgqpcJbI06D9qtaSxwAva5qKjsnvMNIAXo6vzEz6F7gBWg3oM79S5iXTt
vGZMn2kT1USY3dpy3sooscNaaF3LOXf0B4pOe2aiiac+Wyinj7kpuoMqrWWnk3SNMqd3jTMi3uLe
GNwydJsJc0NfGWetdeSJEhVdgiIkAfUK4pgJryT2fK97LClww0ReUT0h3PquRq+YBVM92mE39Hmw
6jrkQq8g7K3ls6nT/3Vz0z+rxNW21pJefVOTe5/S+dLiGJAlE3b5bZnP31K7Ufe5h3kXSjGq31NZ
U010qOmp5snGiEVzlrqpbqwkn2+sprWIFTJx1UXVfDb0Vdtyj2Qby3aRKa+rEfYEzjyn+cI0R/b/
W4joD5bs1B4l74osR3VynwlzxL0KDI8q+02YJSBLQju2WvkUuCOYXoMRw5e5/UFg3vfrscHvN4G+
NIYePyLssQ5ZvOofCGwZN12DAl5OYx+MuYQ8Skz8CZRDuJPrZYNWzqBZ4zy0wAtXpQJwXsOR0ZXT
P7BcP46GKMKkYghpH6NkpzavKHns+CChWFk0AFQNXdcPjAIGSLCXPogQq9610poXH6GJ/Mo2NG+7
nOkR1tACYmo06UzXnukr8jswX3dLY0bmPhwQ2sEJ0YVnn1QH6NYkiffG3LkrKhbNJ69NRt/RI5hZ
JilvyVmhSrehvpN1uBTrohDz2hQPRPuETPxJ6cs9CFYlo1v0GlPAlU92QyJOcdreQjinwKEosNKu
o+S3XeODeSX08kJ9G2lv/HLOCDQfE8nj2KndMhaGLzCtBL1A2oRSWm5iDIj8J7IvdaUXSCY95zJl
8snzRieoUFndTZy+F7Qf34yrRaWMae2kEnejVSZbx0HqBy4E9EnH4suG1OhuHONNimiThsHVQEqc
5dYmEbNKVzS0GDObq1mjk9PqMynZ8lvBbW/mYHN5Op6pJwq/jScieKe9PSNFiy3kebLx9u2c8TKD
RtS0rkPqZ/PMNCcV1CNGT7MhOjQya7aP2vnGQsBgp2Iu3gvLHXfman+lHm5vG0NxOleAFtwW/XGM
cTe3mbhjVIu77yu3OSgVZb5bVw3trt6x1SP3cg2kN9idKIhgcUotj7i9rE5ecjSAuxQ9b5DNCwze
dT65msgxmtf6UzYU1xlLlJBFaT72tIDcIHa6mzzlQeCgw11pkW+YJveJhEIvYHM7AkEPHHlchogT
io0jmSCD/a+g4Dcg8ZkedUkRPb4mg+YoqpTeOhrO1DwQ0ajdsjUve9UOLR1u06NijC0Wgwn5Vokw
uKdX3+Hdu3fRCx01y81B6nOT4lfR/oG8HoppLB9m5FVDLCy6JNYIrweRHVbTCGy8ED71kSKfy0Ke
gI9u57iJxtPrCeOjLZYigOvgSS+rGbYe20BdixIIbnVeRm/J9hOTiC4rguWHOR+HUGMk1MWenXJL
wiyzSWnUgBLyjv+d7RGvVYG2O0qWgIEd2WUWc0zhlpah7s4rmSm9sSfB6MOwdjIUs3fNJ6iss4lh
LkDRDG6s42OjrU9uGlWc0U7dWlmdb1UXx7s8krdZ0Zw11GyBIXHGuXPFxgg4c+gE8q5Fuf1HHWsc
REPRIQcr0v1sKscfnWi5TaMqxfVZUhZOg69QcLKyiXHDqn2eyiv4j7K2axHOlEXmHPvV0R/7hLYh
Hxnq26saami5GqazCmi7LQGUU23YgVL1uxZV1l1pk3CSmv3op3K4RV38UZs0senySPORonVng/Me
OmZxUxnJR1TvXSBm1Ne1RTnSLv0F0G390LlOferIeKz17mW2vWabYe4FdmOEy9yBfsYms+Ijneoj
YtGwVnRi+EIeZpbQQKTzE6Mtv1iKXdxO5nqL7GXclFkx7ow8OUemaWwG1/pgxcNI5+Ht7czMN2vm
ia2Iq5jL0TyZDr+vmWHsFeXHNkOVOVn6smnBCiwHw1zDWIGNgSpl7yyZQmObFYeoS7onZzQ+re2a
oWeAeyjNHvHl6H2VzEemlJNlYDrceMua4W/H34s7PGeJ8OJ6X5seeJhSH4x5bl9Ts7yxdbW8YtTK
jlGmxzdST90QNyE5tlX7WstMp3GzWtjWxbhlrsT4pZ2rbLvSYn5Oc2M8lngethXGxA95i2POahFl
x5pAJWNYOm4M85acAChuD+YPEt436NPYqXALmoMMdNu4pbcoyF0AJRwZeI03aW9H5h2xp9Q7864W
+n2s9VtWxhtk4c9tl5xkyh6Hdk4FXY3s2OGsI63rN/jb3+K5zNhEi+tONfquzLqQffWCNRfVqUgv
OmEXNHIsrHUkMMnO2jlax7CO+42XjDhNBu3C5HJrM4wdoGyvY56Md/aaosTLh282OzBBHM68Wag1
w5nn3mc8vB56bvoV5xSNfU4cLbZD8kHyTFYb2S/ZnVL9KS9c7gCTuyrWOBF4VV+aVX9iLXyxYFK3
0eDh4Us0M+zsASUW7S2S00Jt2cdX+M4s3sSx56ddbVw8I4EIlPETZgseknxYj25mfzDqZdrFy3Iv
UdoR6FCh6lnhHNcsy2nZsZ/XjSyP1G7N1V6TV0CO0fisBgYHdDoiAqmvqLbn5rOrum/EieCTRYLp
agMKhzyKT2uEARR10hpgfsT70zD11mEW7t4s7TkY4kJABVLAFDnGFLlWyJsQCvlGJRTcVveUxGsK
krdeaMOupdOYBhFa9I2Fc9oXnXHK+7j1kwwO0160OigxQvig1o9VZUi/j/Q7BrEjPcnBHDPLxIUD
RBfERfI5hn1XINrZjFa90QJF37VxM9fdIlAvA6so3qNqfV49O98yTORK+OS3ptIbBKE1UrsMHauy
MJF6UQONq69baa7zrZctdpBQNj23xjoEtTZGPF1LHBoNdK/TZu6WDJT6CLOm+/jw7W3dYqCH5MVC
6OnHJW6dI8qCCaIsUVuBLpBVafrSTFOE0WzOd4bZP49ZftcAJ/ojoNjVja/2ut68Vq54SpIBS+KU
rAGhnDl3NVT2Iq65Gd2T2zvtxjFHrD5XoX6t01cXBUVSsT67EwEQdHhMgYg0GHpLtLsVpRUjNVMg
ZnMsqNHaejV3edGhAcYf6BmhtlAt+HO28pBoMle3iSO4iIlh52+4LrsXkKyyhXK3YoJTF+eIZ4gV
EH+kfFOs6WPYGmZb7LSh0WS4gE9VO70RyH7iUSNxxm29Hu7KKtPoMMXJQJRsppwEjc7ccB01o/V2
ljVU3sWcYms+StmOz1PE7fuY2SNyEz2PetuvbCMatvDkqoNx8FYeNfBzG7xZIPpC/aH+KvP7J9FK
1jUV6Q+5WtFgSUN3aK5trUEm7nli+eLio/r257lQP4ntsn6I7Vq0dZ5nYeGVlmuBPmoeT+B2TCVK
quUvgr3lNcHq3+UeXQ/tD4cQ5/qIbxeVmxKmkHuK6lRy1wFyBQsCPmJ7KtUyg6+01SvFfv3W9s1i
g+lFenFe5VDUO+Ja5vs/P+KfxUn9kOjLaAceabCnXVRV1F9ew8ZmTW+FPX5ejeUvcvZ+kh9m/RDm
pVFSZC40/K4pzYLyMYqedcAa5eexiTe3TjOecdmgPf/zg/rZXfJDvFecNE6GFHXdYXMDvNDyNRzM
Vv/w33v3H+K9pDAm6Nl23ZVDY4e0POZeiEr9Rb7XT27BH2fnUQ2IWE9tztUIQYbmVOAnAux0nOiv
8tl/cnp+HKmat14lXIQlu0p6BbPL8KHo1IRp8he51D+5p8zrbfCHO1wrZYkhDq9i0twn+rDPzDpc
KMcm7a8mev7khvpx1h8kSk4+V7GS32a8NRGcoLxoz4a+bVRb/fduIvOHtQD58oAOgqHQbWaDQSyW
ttFhBfZ/fhP97Ah+WAVmsjmsWqQrxdmV6ra6arcQVLFDMbGEVisjokWaevPf+7AfHvIMvaSyei5I
N1pMMBR4XQaSEW6WOFZbty5KoKsx/mf63X+8zf8Zv1d3/1zKun/8Fz+/gbm1Kk76H378x1m9tVVX
fev/6/qy//Vn37/oH49Vwb8//sl3r+CNf//g8LV//e6HDexzv9wP7+3y8A4C3P/27nzF61/+n/7y
b++/vcvjUr///Reywsr++m6sfeUvv//q8PXvvxhcpf/449v//rvLa8HLwnbItGXIf3zF+2vX//0X
T/8VYIo5B8IkgUaSHPPL36b3629c91fHcoVuS90glo3Ysl/+VlZtn/z9F939FSzHNYSO7syjp+RF
XTX89iv7V9tzr//YrrRJfdZ/+Z/f7Ltr869r9bdyKO4qheyPN3auq9a/2Y5+HJUYR3jmibLR91nc
LKhvBEmYgdKaYp+4qr0ZAX7QFw5XgbBrGbjYaWHsxVdGIXvyaVCRuolwYHy7yvrWY1h9jhZMfUgx
jIEAvWGygOOLMYcid0awppW3BT0Uufd5lnUCC9DaDwDAAkV/1gK4F156RwpFjA7alJ6ApBkkEUKD
Fn/LgOahSyTw/UkzSTah6HFk7YucNst3sI5bQVwqk3EceVpfo330aKHdw0HsA7KhmCSgbqIchhaO
Tq0GuLdxcGg/SeLwiE6ACNho65KWmL6X3grpw1FTYpZGbJREzdyFBiGue0Ve3s5Y7fKcyDl/Ge14
uQGFJJhsIjyqWKDXKNpXDH0SfOjLlOXeLRwlrUCST70vSeLy/N6lFWqcAj+BRGUQ+40sqveCLIwT
YQ8t/XJNYlSutGqP/sh76Uqte8duEJ9tzGiXuDK8B0fm+VM06ujHmgm5iIk0PvNr1ylvVws0158I
/dkZNgqIwh2bj30urJsmT1uQqdxOH/JqbV6QQA8PyBfmRxF7iBUIFnBA7u3mC+k29lfTzElcqqXb
Io6vYCQYWfZAyTtIPwbJusOMi0bN080Gf2tuho7mCrhjxZZeIgw60GDheabJnm00aa31xqgt9EoL
wfnw9MBjlWOQ9TNV8T5JvWXTrVIeHBtRDT5srUxD6UoAdvqDG3BGEqOsQuMgNYvSBejUjZgtUNoZ
xJCC8TqRu5DPoWDLtwNvplYm6dr6li0tER6qmYS+TzI9QvBn2v1HVkIr20OgRAtBLLk0gzVpjFsk
oCRFjgTdoNNmlX7tc91xsQSnSCYAaaZjmRTy7JUiV+zLyAWctb0mG0Q1ahk3VrmzRQSmfUZSZD4q
z9bWHagTsFFezd2N1GT8TWtXEJGQCBC932qYivugw2lBmlSjY1p2uIagpoD4Y1bXGra4JEeUY1zv
5GFqBPoAPb/PLeU8QIu5AC3Q/Z2vLGnemPDUBzIsSLOJ+8bcl4lQh4baNhgqPXkvDI6OLOt4fGuZ
vvTRcL1iRGylrM0EAd9vDK8fP0XGMBP9VElDfCr4Y3sHUkYzZIuqf0UFRBebyMV1yBfRENctESmC
jeUiSyLP94rkJbWe7TRnmN8A//KD7a6Yz7pey+/cfB0OOtnpk59UMTy3qKP4s04E1y3NsXZvWqOx
14gSi2n8Ysz0ZLSS+lzYlj+kE5QlQXLD3isn4zCyn4XwowgrlBHLl95Nqz6YilVdA8Qso0H2IADc
S305jRnxDD7G3/7sCoJ1gjyRoKVFL70NE2oTC3lBHYcMYMbEwJjquz5Pl3NkN3pOXsu13x2SKHsg
lg2nlzNPJsLLood1MQrrlGrETAXE6LvbZi2XuyQFBAhcUVcv3owq0NcbRivgd7WJFLL5MlOZbz2B
8xWZcQuKULrq2M2GcxHuom6JCBlHLGgJNJ2Kloeq05/0+Ny7XfQJ33X3VLs8n2NhkwDZz5ncIbWf
3n/bvP4f7N8/3eX/f9zCKcB+voUzs6t8V99t4Pz9PzdwKa1fDctD+sxjdt2/2ab/uYFLaf4qrqon
16b19DydXfr3Ddz6VSDvFR6/MKXumtdJKr9v4LyGZ55RPP8qCP4vNvDfBs/9a//mcw0MQjo5O6ZH
weCaPxSUa62JxJQTqSzOa0qaeSyXLwXmWoQv3iOTspAQCWLPBLGWupMfZ7QgYvDELs8jHvCkDLGp
XLDh/MX05+97gN+/FlUKgKFFY/5jeQHHkBVRpAq46vLoGeXRAAmzvGuOblqHf7hWvxc13xUxXIE/
1DD//DBDeLph6sihOPPfNx5NlxoiKYbi0IvoY2ICT8z6iYxdwj8zJ+wT+15fZDiR6xpNCA1q9Gmc
kPxUZN2bnYpuw8rcwpdBR5Gqq/PwSZoZv7O1r637jWDhiM0VnKnRjWdsaNFfdBo/QAK/fX8sTtet
gIKOgvCHzGXH06rFI6vvkEnvzYZdJjNu+ZKPhR7ig2v35HcdrkVY2DrgjRiHdvjPN39+Ev/NBfvu
O1yD1P/YvJFpIRf8W4epqYjWzPSTObv34LZGIF33L1CH77uf/+2AfytK//BhgySBFZY/PzAt/stc
N5ey016T8gDn9TVX9tOfH5r129i57x8SdBCmbtueQVXBrfL9wdVaP8foi7V97InqUBmo2nqyf5u+
NUIP9eFsWWDPS11simUTcf/U3SEjgSjEn7RsxrisL8WUbZgRAN+t5juLkNRj45UIYuBreAuPkOJs
Yt/MlrBoV3y+PIGGoYpt6o5xWPJhI/5zXzXz/YDtlwo6JbCnix/iGRes4VqkvM2p7ltQFvfmOF3s
/IYkg+YwOUaHugnZZ6xf8++ayziL7FmZ3m2p845SRPdW7AB814e5xWLHIKLPs/s/qDuPHruRLAv/
IjbIoN8+79KnlGZDpKQSvff89fNR1RhkMtlJdAGzGKAWhRJUfAyGuXHuMQZ9wmutBKOAIHypMb9b
9fHwpIEAH9NGbwmYAXbBTTo/p4qX0gjpEML28I8Ukd22Q1psa0ghu7QtNm5ESdn7ZbhNBv2o2XhT
0r0c3Zibfadbl6zue3rd2ZuHz9XKBJ4kt+bQUIkeDCX+pcGJ3OVO9jp49PFqBHTrylslGErco/tJ
qeyLXo8ump78CiET7DSjgFeXlTvQ1o5u3SjfQouKoNW7hL7kXezwBZcaOMNJuZMhg66EqqDURG+T
Zd5NZ5XwOjDoXVkiedBg9GyoxjWI3vlJC7GIEdGLnAxHy8Wzyde2Uh95e/qEz9SbxYppQi9PL86h
qgXwGOia1bo+7DrzgGy43Ha4Fe44LdaOmX2z0q5ey4p31Vmxso4k2mOqrRX3MsB8osJxlStnU8HE
+W7W9BIHn2Z3aeJ+G0sWMkh3hF+asWdyr3sWPQBMcAa9xsW5uCS17ZzzNHyByrjGAb0yLed70vq/
izRlMzKg0ufX3EnkSO7W5lOeV+2ul9tXLw71FT+nudKjhm6NLa06TAEod+6xyIIwM/KPqULo+SNi
hYyNLR7SKd7W3JtOu83KCovM0YxOb/lbOflAZtBtLcN/Quzar6sEqXKNcjDtq+cgVWpGzP7FO/WU
5rA3EnDtNWwEA7cA9bH9beJWtonpH+zjQJx82+kob/w7I/K0TazVj2GZ3Vm4wm00rA6MIE220NOh
jGkwptGSVqe6hEqcps1BkRNr1WCqwNqCoKKbFpRR+2Y883JXveRp+yNm61BjcekG/RspAtukDL11
+Q1vGoXZH7+iinxmk7u28ENyJXrvmVoqI9XAxneZ7mRk19gl+2+5Gz0FCt2BTM6ggT+63hDj14Ep
B8izqM5ycmkKB+/3zLe4UYBDoXtwzsQ23uCPZNHts8ot3kk/sNWKLyiss6s6bx8voL8ahrpPre9F
D2D1136GhNWRc9S0lXhLVPtJi4WE8wXlvo2FOMYgGA1Z4auRaN9oNdKt9mwElhxOamlxpYsesAZV
NvSxY8hw7vOo9DA9oqiZhWpY32AQk208nDwQLMJ5tANaO0rQc8Xq1lBEn7qoQNQNkTQtHO2IAzQS
RxWXU8+Sn3vtl1w+Y0uhvyimKu2aBoJNUirbIHW6F7XDhMeL2Zb85NFVknuaLmjXMHC89sMMmZti
7moTBxEuNsHBbcJwNWiBgXFPU518eB8rqicsz4nKkJT4FR8/0ruGI9YYyksbJTi/wAYc/My7sqTR
l4nvCoVRgL6iG9lDota4PlE2G069r1B/o1xw829wjlWYlFXtX3MfSSBG9NUOkhYXZ8k9lBGtRnB4
+Vj5cXw/BJmzpVm7djLsfgkLyW69NK0g9bQ/h0TPr2k4p7vxvFeV5retuvLZcsXOV7R0RZj0bZng
3msrvn2wLO9UMAAn12fB4bNrrJHCaRsjxUnEKxCb4qj7m1IDGoiratsg1PGhkFRkQBy7Y68S0VPG
SStaayW3OQ7xqrSFxx/vdCCRnZ6H/kaMpuNGnN/BHewwErStbZQHv2MNJwVHQpOCAaxqxf0m6B2S
133pSg2SgxFfOSLI76GTy1dYIrwZTvlg0SVL+r65qDRT4nEDHNwBW/PK3EbRWYUHzP3e+Oay5WGG
CUezsBBgOpBuFIjHAiYh+QMrvHvvHCje7DdYPBWoUKMyR4pqVGNOVniQMvE9kVxrDzXNgq+MwQkQ
F8cPnUm3ubZ9TT/VvXRWQ7vc1BUYBCS1Oxrh9wZq8J1Rrop0eE46I1uF2A9scV24z0vnpnHg8led
+FFZZrNCWlniu1E9QAZYJQqy5wwzkSy74diy99ipI91zDPyZumMqTHTTyg0eKslGLWOsebQ/sQ87
gXzyVkamkwsZLqmTZRcFNyx4IfCFIjxgkrG5rJpSs1U9VOSho9jrQqPDnOaEITjJs56im6vi7JSW
+BDy1cmc2fgmV0AYVvw/qHOa4aJpVbiuc0yJzOG5NAJsNqmCqowDw9VgeEkJ1CrUiqVFRleVm0+Z
+3vAdmerd/ZbjGqEv3fjtI1+lAuoApjUasG/L4Af8Nv35bSqfK6nNdiBJmaxAk8+e7zxvK8FszxH
3l2nISsBtAafz4bTwrn3A2XnRIm4wyGwXFUwJhRLhFB2rWdLxqcflsa1aYgbeM0xlkBIruoA5mJh
1+vWY6eMCSy51nNrqxnKS2l44jbXzAeHmS4cEkaE1ZeXprfPZl9kKw3b1W2Hrxm+Ii7dYYWGfaba
cOKkZofghog3L1kPEt7niexyk3d3TJQt/hUtQlnzIYGvkZb9WWExEcJ5JOi4PagqHXbTL5/MkpLF
q/NfZvrsBL2AoAf5bVBl/0yD89LD9TlBa6IGyaVHF7amNbovd5StZAJAZkH/i1HVD/jP7cqtvGzD
dnULTf2BCJiDY+jYshVgP9ZfUYkEi12TQ7fYxiJ61psao8smvq5jRFhteK+K5MbumuYoZPvNEhEG
Z7F2yQONEtAjvQEu3Vor21sJ+xrNOdmA0UfgnYEmGjHXfmv9zEPdvJHMrCXC4EAu4lU1nsR+Sts4
HkAR/QC/XEgGktwdxzpMb2klusm+lvJu13cEg+F0uW3TkSYg+WsJ9jmSFu230Rb3HsLSraL0Zzd1
ghVSRGgAZXagXr1NA1kagwWQZ9Gvx9YNzzhIvJY+Cg5yyEMdQB390xbF2AocWwPGkbY5IkXnBR7v
6/iYMNPOjY6XET4IhkmVTZczI2fUVm2cVtjvHD14LfPwta1yMtO4AsU3cQ0PKAa3o6VO2aTwBpsm
wMHffcYV7aBX/nWeuc/qIF+aEq4Ryi2UON4p0cNfaAZXtKZOloL6szCeEj+/xqk0ggFJ/xyBPSRU
gyCC+BuUWswpb4U+2pLLVB2Fpt9VZrO30dXi19H/aHuKwxDd2Eppo00LvrpSJTh+MZjOCqva1wET
pFUYnUGHoI6XP4CZg52SyD+EmVzTgrFwaINAwfI+4Pcj0d61QExJtqvz5ia0TxlXgbSGn4VSj1up
iQ05pvqcfz/UOvjleog4Os/ga8MFjAfYXMiO8GHF1ZDGPi4t2l+BblDRoxbU9Z5wmg7HYk35GfLx
XFr613CLHqWhBkhv8KhHvHc0MIVKBmwKodVVuyq+1Qyj2DSuKq+9srzTG7imSUu0S44iXM6D6Jvk
PlEACOD0C/fwA4m07ZbWhrs2MJ9IDaSHkSv0NTYBt5SmBl+ZH9q6wbVbGhhc5agGBVItRHDf8Wd1
QNqNK8cOrruSt/LpFq9xdHqmdXU/eOiZhYfVf8gfFaYBmcMqHyKrvKdyry8R0Cj/uT1bve7jzCy9
YvyFe4EgOcf/rZYJNgouiykLkpcQoXJYhaxIIgVCrUD/nylXZnWFeam3q30ZukvvZ6suttGsZ/4P
M8YyU8vU2wQMRUNdUXIt6RrjcUgCf6PKXP5gyMm2duL67O+cJuMyk5wkLePeUN1nCAogAFao3Zvw
Z2m2ex12199X+P8D5G6+8/ahVff/CdxTDE6o/4zuXb1Fv/zmr/I9vvfnr/wN8Jnqv0wD21UFWQP4
AP+rv+E9U9Bpw1AH/0QgLFVTgWX+De+Z/1JkQ7dtAGOTDBvuGv8L70nyv0xZ0fGG0AXMJ8Uw5P+q
Q6d8bNCZGs8H1uIcZtUYtjlNsisJ2kGv48P+toZ9ld4lZQ1q/xBkKE4dzMZSVIYwFenWvBujGVRt
iiz+ebAqKxBLeUvk/xO+QxKiMSJMToZD8QyYvZXl+KIDl2PbjKCDdAtMnMaEqMry2RxcgD2Ae5Rr
fSdv9Mrds4Mt/KK5oRhbpYohg8TK06TRBOxsKMpc3vB1VgOOiwm088FTT/QyV1YrbQRJtmXnneLb
r58sZp+sCU1RTEM1FTGiZ+8AK9vPyowYY3SmKdmd4lTH5qHDzkr06Rtxx98c6bel6FeQVa9cvCtx
3DsZRnSos+oMAPFsav0VaZlrOdtUXIC5/H/9+z6mHP49RzTbBNnSLQNT2snPk1QwSs+tccFBytc9
qDLKQF9cybm0CfvkUkvouO1iCbacGxRd5nsY5H9hfjRF1UKzNQeHp4ZWt8Y/YFs1DYXYbaQ9p0Wz
8uxmV+qkqnTnr992dkm8e7Ax/rB3X8NA2u03ciNvsmbYDwKFqBFVN7glGXBRI59yM+uuZc167Gzv
7z32PxbHE5iUHj6AO/0sQxFsCoYYkc13jxYBRsLYLQ4bn5ArDvl1RePJGejipdLCAlx61AQVNqpc
WJQFw6aoiJhx/a0AXHSIPQOaWPiU7HHvAfQ/b8WaEYZmgZOy43x8qyaTh07GUQC7v/FqGx64jG1G
d8eFDzcSsN7hsNPnWJMPZzU1NmFIaTHPwTXQxjlIjw7+UJ8H7FNcvCkTumcJWHyNNIbO+gJz69My
4eNBtkCsjlUfqvTJiNKrzzrKj9Esam9R1HMlJbvH3btGt0lQyLOJrmNLOyy8NW2gz2/97rGT0fUa
J7LxUGTzOJF4hZwEA7NVjZlYEeF4CzgnkC9gOrjOfHNdLy2W8aU+jTmgt2KwP6iqPhlzI6Ao1VW+
rWM+uwj2MAA4VH133Qppi9BomxknXCnerPg1+Ms1cNNC0ksG5NFk+WpmdJCU+ly5S1v57KfQTPxT
dVPo8Dk+zjgDv5sMF3t5U5Y/GrhbVeRtTXSLBENQMw9g30eQbazTVa5lQ3jAyPJUYzLJPQZbxfi2
4ZoR7CVfgeD+beF7zf42TnCM9zTaV9N9zfbgRzUeJ+74pdSXOH1K2nhDxNhe1Praz5KVnu0dXF8h
kqxqjfABB/4rKgnUSGRtIIsFXxx+FUIsbD5jQ/HTt6SbaPOjBOXH9EjGvr4zLZVjqEf71kGtk81+
3wzf3QwSuFWf0Zde6BM9Mqnv076/AqMXXAskcEugNzfWD71ILizTb1Ciq+aG8KFL/N+eRSwyiEu0
TVUcGnBN+/hlLWDLNhlgoBcRvtNltQ6tZodp8LYYo8gYJRNrKXUp2lwZ+5zTaa5RjCmajCCf6uDj
Yw096KnYGRq3sI9lx3EQOw8pbqx1GayLNLkIu9kiIj7VZnlUSFhpWn6G7eChsTC356aPgUhXlnXD
JkFi/KXvjgijxcYxpYm3yZzi0DXl3sdMzHCqs4/M0Ifc66DXcb4vTNrx/abvT3tr5IRxNJkUnR+e
GstqWOCQT4SCBCGBmM3MebTZVWNORlotZApASwI68crqZuHRc7PSlE2KAFWmt2dOXriJGoJ1FBsr
28F7buruXPaPA7asFjwaRNbHBmDOKI8GPcvxF2i9s7Aupg3UP+cKjXg6JEKM1fJkY8+N0HJMzxkw
i23OplWt07jfk0N3rxnDEUaR6M6F0vx5//Cmt6XnhRGYm3ymYDuDIkSh/GdyvvvkEXg+QjCeP/Tx
oTr230UR0YCzVx1WTmbcIXXqbhxsELqkXjdpdvGxTMtR+i38jrlJYOq0G9kb2LumU0/zSHAIkkDe
aI67x1n+pLOlmoN0wR2RZpuD0Cq6gNpfusJdGoORTDqdgGw+Cmse2PBvouG7MchMudXrjFOOrL11
jrm8465V0Feh1ecQv3PbKY66SayX6Ww75SwMQrc6aWEmzK0901ZRVhIqY8Fo+rgKrDgrZEL6BpIX
vG0b+9vMouvkRhvV6PcKv8RCHoL3ztfjPmln/5l+XAUFBBHNVqwp/0BOMM+3EUBucsx1x5pUyDDI
UIqPd5FW8hcKwyk++/fzWOpcCxVuI9OMZkyePRHhEo7fCq7zIKzYR5nVOU2cHRjSY+PtLAKLEuUA
YX3N+XYRrv1I9i4JGEs/Za6is3QL2gXUGG6pYxH77qvT2C7pkSuY2ZCginvHyo9vS1zFLFrbcVbe
yG2Hi/BjWCeX3gmOX4+7Mjfn4M3C/JA5D4U8eboSYX4fkRCxiTsL5wt/T1rM0cKkGW17LrqfrhZe
nIKudjxcZAtH/qD5IdULX//zdcRSWPoWN33V4jb0J+n63RgEGFLRccRUnBThwIg3uk08DVmMYYXA
kswnk1KTYLx9gjZ1YQDGF5wsug+Pnsz3Iqz6socOtqnoTIwlLQFZWw/DbMO51WL1SuDjicsDcW7+
qeh+ZFX9WNn9noiuK0xBHzQ8QBZ+0cwKZCgE5CY2Apn9+OOECGm6uzK2bX9fkPDjwPvrUOCBkvCZ
HMV6KGPjyrDdkxkilffLI84Ph1KTdk4fgvbWqKCDu0Tht2HIN7SLxfjMFqlhKCxYO/xMY6Rjv5+w
2Hw3Q2zy+8qcjrkFt7AiGBmlSGh7vw0XBeetL1pUgIuHxOyTLR6pQiVDLTL++btp4kJfdJMiYbIW
3r2BkjSsnB0GZWe0bSeitPHwrda/caT5+fUnmasaNU4EPgsUUDKtJq8Mr9TwtQgzGCnmdif8NfL+
XYs3tkuAahcYB5p5dzrnt47BQenSu2xucGXbulpw8OXxEv87y9trSVQ/hka6V/cDER9ofpduKuPv
mExmHRyOxawCrvFvHwdIsltuvLUzMmiw3ChwiyCZTc4VTBXDl3AA+y5MHq70j0RtrTWzXotuaf7O
TF+cEEziQuhdjUfpx98wlNkQRhplVKUxHnJ86EL/DgIYJv71AYecDbmNJwD+hZpxroLRxzXDa8sQ
laYntxIJI84Misbc9/bEMe3ktxJOb2QLgCRtXak97SR9PeRE7vbOuksWq7iZvRRIbSwfbYr3T+e3
WpakYHkZi7Rwd3kdHWDi3tm5hItMhD/kWeAfyuRaQd4+JNwz+s6/l9x6YUsXsz+DAJ2RqQUhTZts
6SIdcBOwdA6UnEDyHG8JRd+SQorZp6dDBxp6DGHwALVZP4H7VqruOjLNlZI1Z0sJXmuE80pZY/mb
bzLvFMn2LymBxi/GDHk0iqs+Xyg55k7jEe5VgIoBS8W0+NMBZ/EglpkuqvuQ2y2cMH2rV6T/ZK3x
ywj7K2n4FoQkp3eeT7Mo2iO/XYdafA5gNUnG+uvl/hm3BWlUFAOWGzgVl5DJmRDooU9qJlNJQeXf
Fj3EovgmCkOxapScHrWUv7l1fVYS9Sq2YV9ZXfKKbc3GgDDkR7hVEGPXkbm08LPmVjezS2OBc1x+
OqvbIOfK6LqUZj48fKGh4hgDlQakwb1ExZKz6it+5OBmd1jCrPB+P7hy/HvhZ+gzm8woqQFQ5xTQ
pxhQmMotNEemuYfUJVfji6Vmt2ZiP6LA3kUP2AjGq0Fqrhs7ewtC64EAJwhn6hFXhOdOX9rzZsAZ
XQDsc3eg0a5NT6Oopmduh5w+JrnVRtBs48H65VUmCXvxatxucO/7+fUIzD0S/jHXFcabomVyGuC8
ZLahGPpNi24bO1/cZHlsSzSDstd6DJ/Z4L5+ojJTJOqqZgDzWII6+c+fvzv50EhkeA6gK5AU89nz
CP7r9ANt832ZcU93ixsnl+4gzEApYfRLy11aouOUn54sEKRtYrDRU9HO+Lir52QwKFXBD6AJCJkk
dJ+6vFkr4205lC4mYhDN8O9SjfQ2ktFIT9jXHbILQ7nrXr4ei7nzhbaQJY8IF22MyeJMU0U0fSf1
Y7cwy+wNouxzYkZ3g3Vt94cOox1ApaWabG78ATzhq3MxG7/6x9fHohgaC54gG5/6yx7KG6XSjtI6
Wam5+XuknurUQSODI3K6/dfvO7sbGbL55zpmG8anq7mNig8XYlhJFoHPv1vdekir5lxW7bkxsfGW
9INJp4SOyUgO2jZVfuNV2iHFwrRTrXMm3S78oLnBMMix0WmbqNwRJyc8UZlF0toKUHoTnJDE3w+i
vIFtsocLd2ME5U2S2esMk0oYvQfFH/6WR/7HBsLnCcA1kU7S2DQ0TNOaLL8gQGOfuYxHmtd4k26S
ITrprvPgtN7LWwj5yM8OC2/8eeflkQgN2XdH3eD0jSODgJI+EP0G2s6bQKaA+fTRTnCi7lUuaic9
I5jOGjPo1TOo8MXHd/Yf/ASN1cchiVYBVcDHGWgBAeEqRsS05qiHcedVu6cWzsEIk6FG21uMe6dh
aAJArenfAwgVC7/gc10x3kkggeOBSY0zSjrfV99k9RaRlYFDgMbtx2LXbKvj37hueBhvaFoWH4ZT
kv2Cr7iKx/QIr199/SM+4wRCpqpBQ8KHp9CbfPtENodBttMOjVl8COEBw0cgq65alViEYUi1sO2N
g/px14MyRFsOGNseG9zjVHy37dZhq5SU2h0XUpCxLtrk2Bbm6CAV4Imv32zhUdpkUTUyJppFxqNE
wAccOEyyW2Iu1zJxQl8/aebOz1tpoB4mxRbXmcmjCBeP9VLwKAXvCWEVd1Zv7hq8vuEec3oAiRCg
WI6OpvRCA5G6GFC9krBxLbnO69e/ZW4t2zojDPihWyA/HwcYNCGmLjRpHvkpZurlEeb/IxbAV959
Rgy5625JV13C+GZWM8WTDMrLZQ7MczKJyrQ0uyHKuk05xsbgsBOq7lYtpQtUx+1QO5Cm/UMjPWVM
XznD37F3vn392uNrTeaVoIrDTI/XBuCfzKuUW7pSxXq3we+oS/cBNaNHiolAV2ltrH7xjWeWruDU
pl4DW4UBoX8cZq3MCxI1oZc6Hh7RpncyU+eBbIWs+cujpSFp6q7HoCu0rUeE+7Dak3sBlf/rl575
1myg3Ed4YVpp09aLWTaYlOFMvzFzaSur7j1Rb2dcjTeImVclmdt677/QW1vwUpjZMtgwFWvsRFE8
TeuFJCe7VQ1y7CmBQ1T6hDkZIgUClgRrGKNy/8FbgotwRjDihjmFCprUdvrShlDXY7zmc+E0PW9b
G/omxM4KfnFKz1bJw6UT6vOZLMYKGFIOTSOgxMmaHpIMiCKI4fHRM6q7R6ML1kOAESk6BExgkWu6
8v0Yby4IDvn6u87sXIJ7L4I8YAfbmOJVthlrVZlqLVbCVNsiurQYgNU44WteuND+nptC+NTYI3eA
+9m0r4gBGt7apIfj94wjIoGc6KavMDA9lgPxwKmz9VrjUHvdQsUxt2NCVsDTSEWkyLVwcvQV6JRw
FSJ4CUYgjEMGMdzleU4iZ/rq0wxIzTfVbzZEte+92H5oFfgsivX49TjPbRowJsY9i8bEpyJkwOXF
1VLRoiby9h6eM42ukn9QrRysKgcc1ipjCVSZHW8NSsO4Ysc1+3HfEAH+zQlBCpuW0telN5vBFA/x
A9bcjW7SnFRRddcL82nmsiMEB7yqWaplMbUm+3NreGpLI75F5xITZ4nbjauUB4fwnFDahyM2jzwC
B7FL1FABoOI+/vcDbVBhUvMxxcTIWvtw6jdmaYSCgcZ65SCvM46lHg9MtAob49y16sLandugwBVt
Kiu4FZ/2xUHVy6qwajaonCBGr16HgbgiJMaLAWVouHz9cjNYO6OrM7YGRx9N/3E5v6tpDIRSMvlV
LNeu31uQifO/iEZEqb+pe8jM+Kvl9l1riIWT/tPstcf1CkLHLR2R5qdB9ZEOIHWgqU2sYo47ZxK0
3BWrM57bUIBw8JeXCtZxz/twyv55pIU6jrGFjz95U711/VrNexlnBWRzIi72EpaV9mgzT48BCdgF
A9lig0U5yvhuiSqjfPquPJ7dkHv7SHni7Pk40HLuy57RAg8QhrtuBfl617ZdFaucw3iNKv9335U/
bMu6tax9GEtPjhz+0nKF1NBIAFHqZz/qngShUF9PgD+XlemwwDfj2wMnmHCWPv6uUjLCln0EDo+w
f5GX+4Dorif3V/cc8qikwlp3iGc3mK1j6GjhfhesExHcJKZhrZ68aG9H3yOiWazWuyOE9acpk9yR
K9VVYKoHnxaeI3PSDbbaIM3RTipOPZ5DRmjsohQyl/o3c4OMsJePDA6jKPZkh6rdQMNTAdJCidtt
jbPgEA8b4s12HTlepM8s7U3zzzNH9G0sp6bXsEorjF6WCxm7ce0qL9qdP7yl3sPYLR+bpIlSkjyI
hDR6jPxg21n2toU6UJQ4IXTuo2FY3yNDWahwPuOnzDRqZ5nqhnYm0bcfv6jr96VZdwxCKD+im5Ht
nQjiC7/+7Ieotdp95dbEK6gnw1GvkhapBvJdOJZLuOmnMnP8HSoNfC7nUBqnG7fU6H1VOTTPM1+5
4HKNSA7tFLx9NtOtg93+YDRnW/dfytr61pQwbSJ5k8cL2/cfcc10gsNhICeKIwSm62Tdq1XdtIo+
cjnV6EyYBQEEwUXvdxi/Q5PHa7Ju3XvfLk6Vm23jTLrLDM5tgHiHHJuqo0/DBaTOZJzc7fuGW38n
G/et21+9BYPzrcDSlACVhcpGjCXE5EeP3AfOWIbvM/sEE3jcSrA9x/dWOrvMIdwp9W/kGDwVJfbE
eZisXVOl4UeTFg0bpL/AhpqvlSjAiXeUoAV01kXNEALyh0Va/4hqcgwiySQxE6WHE0m3dsPhCar+
9YbyufMCVcDCTIYDE8yc/W4y/dQsszSEcRvNitdxbr2QsCop2ZVeoeCuwpc0EcesTXGVQZ/my4+F
tsjdGfesj6NnytB3R+oA8AQXjI8/oc9DWzdTa8TnpG+i4sBGWObUBV7H7Y+S0O86vLTqpUv8M62P
sPKWANrPZw11GTAB26kCCj2tEI1GSGqs0iH0e+3Bgm03JBfdaa/D9smSo21JqKrUbZBv/vp68D8f
qzyXxU+BpoyTfTLXK88sNRTc/cYT2lVZ0Yn0pEto/Kh09FWg3yomDV8/8XMBwaExkrKAYFVcYqfW
A1UbIp9FWYQthPhZie5i5fKd5iS3HgFMmbxOh/am1bVDb5AqvPDsue88PpfpxqavT89Ux82cHm7g
sBGu86vi7NIwAk3zMF9HeDWRI7Oua3EMvPBObTlFq+oXl+G3hR8x+62pTVmpJp96OtlyEslbRPX9
JuvyleGQWeKQVFbZ9/qV49VbZDHHlAjx8P7r546fcjrHOeQgxygmHK1pl6yXFElXHbPfYE1/HtuK
lTC3sfkGFWD39ZNmPzFcFAiI3HV43qQC7jsnj+Sxj9w6kEnNEv4H0qsfiXaT4mBGkLzfSOQmeS9J
4798/ezPBywlCUYeKkUb02uKtLtOWJGKxkJy9WjTq/TQcQD3ld8ynDQlNxZq7/Fk/DSmNqc5rCNO
zumylXRhS9jCgKrCbhrlCDmQdVzWZ7tzLmMrj9Luql4CoOYWLfsVmD5T+PNNTk2CblAGFi0O4/Re
lZ+kib0hoWOf/Z45yqbMdkGLcLyLcMaXNm7nbKsWOlrXUGDdCaW8QVSCKZVsL6yvucG3uV3TasKp
R5miCGTzJrUWtvAHaDC0bXXTtuIQ5df6aDtRL8FSc4MPq4LDzgA8oEr+uGl7DRl/XUIfzUzbI8wf
yvSrzMl2KTYjkJVWoewdc3gvX0+wmeOKOxZXEBoIUNiB9D8+FkWsJ8sSM4yY99PgE0udklfQk8Pq
66P4w3rqAueg+RVQ0ZDfylUInu8vLOa5JQaDhXKJImVcaZOXj+nR5Q5hjJuq8B702P2rcF8xdbmL
iQIy1Z2ceNswMJpVZYifCwMwM+6ggDq7F0i++gn/7AOAmjIImPQ+ZiyNu8NDfY8VmVwi8rfVQ2R0
P8LIeRq57k4cvaZ59Vcn45tf2Xyj4eKVwdElWMfobkd5zsKv+4RkjSQAwB3oCwoi1Sl/JIV3NCQ2
cxAC2AEZc9uEfzWccKsexkZnZiec/lYCQzBEwT3sFnvJP3ZmEcDeULkk02yDkzg5UuVCoJlOa1qd
sXwdm9avNqS/Puw4Z7fhIC1MhJldnZMboAPKgQxjfjIbx6hvTWWH3bia8U3Xq2MUdtdSoLyKQFmC
scTn3Y72EWDOuL2iHJg8y4Pg3JYKz6qU20z1LiPR0hX+KUOUjNB0xZ60USNz7RXfoF1a4VKVNDfx
0MPZ7OuI/yCPfVx5AaF8celytywx1/OAubtC2w/kvzk9Quayu64wi6DP8PWMmvmeiPAhREETEDQ9
Jm+tdXiy+xGGDzmgrzP42wo/ZSXQTxkhvGQ7Hb9+3MxLChj0IIWAV/BZJwt7dHKwpAz9GNFLNzqm
WfqDKrk7HBPOnXhx6nDdDfY/qMn+SOtoovDPpzlLMBI0xhwXEi9wr2osOl1PepSa9qqIT5VydJR7
IxpT8vxk9Q/eFrUASDfHhW1N7t9G0jZN4dFLUrt+PdTPXXYaEmWD++Ahw3KS+N1/WIKCdqPGQcdB
uT+tTxytVgdJZSK5JHaGwxgm8djUzVZBhxweC+epHqQ1WoaFTztzbgtwJEhmrB/OrMnO0CpFpWZJ
ysnRBidPVU8qYHo2WA/KgNsM/iySpi+M79w5QfoWSs1RSwPAMWndKAY++DgY9ZtQBCdHdvc8j6xS
dU0S7bqoEO4RSKv6v8hwv/v6086+7bsnT962Iw5Iygw24oALaDA8WXToyGovI31PGClulUskk7mF
yj1GphQbO7zT7alzkYgbLS1uvWlBUeqTnpY73AN2gcHBpC6U8TMbL5g+lqwWpAook5N16vcF6Ubm
yGjRkdl3MPbgdHYSwbz1/uuB/DMdJ1UmMKCFMtCy+JDTnpCPj2UiUBNtKtnfyx5mVGjdhq1GwkhX
kI8iF/3JUcQon+suuknwgyROuPSjAC2wbaqz32RCrPSM/POwz6xNOvzXTTJqYBiDsN3YJtkqJ3tk
oysh6WYMRiDUE/X3Hvb53gEuQRu8Qyv6D67LYmQS0ZaDRYyJ88eToAkGP4pGOpEbuKRVxJdBTl4D
YuyV4kKucel7u5KMi4473NffYm5S023m7OHmhuvjBCgQFn4JqedT4Zr6Hxi6Y9vwB8gMRr4lem9X
orP6+pFzB4LO+ELFxFpRt6fvOlha6xC/sVGxohIEJCnZ3hyzevvXriM9OB8OJIL9g/c0kJ0j1VSA
eqe4gJt7eU+QKw918WK0otFK/iZS5U1CSrFVd9cmH/jr95zdqkaiEiiQoX2GsIq8KpxcZ/1iF7Lu
QuSI4CxSDRjTPSluSSAgUjuzYCJbC4+eG2LIWfB+wdm5V02+6pDUgasNNs5JQ7g3KniquDI1UG09
XF6a4HkgUtXRFzoacxsIPRT0ctgKADZO98esJK/a56FN5p9G4JfqahWm6uYftFiZPtxUkJ7+ES1O
SxgcsYM6UnlUm8JthlGV4PjigrVg+rGw688OJQ8CYEAiCePw48qMirYNup4FMlIFZHSjWd2ex5to
L1drBp+v5z736lIZPHcrG51O//e54uNz3SyWh0jiUqIGlyh9kQjb7GVrpQZY+rJsYqilyblH7hvf
jPrDr6fu3K4AOwC4g/r4s/qswv00sGQA6ryJL3bQbsvKvoRBSpTjvSCOr6bT+vUT5xcL5I9RaTZD
S8AKjrSmmtO16VF1Zoq/l0IXT4riJmrdo2eqRxT629JJXtXsH5WLgNfwBcZrB7vSx8EewlJIOMuB
GrZoqINd6hn7LBn24ZFop3WNv3RwhdB04Wr3WUYxTmO6NRCH0Tl9AopViTw4L4FBlqkk6DRcfvvB
HPDmxEuMlDZHorNeiys9Fj91uhXE6hy7KN6MnYu+Tsjm7J09TvhXbUdiOLHqK+5KxCSb5MCqirPT
6iUl7ty8QJcEsMq0QPMyGScvz3uBBU63Mc1hn7nyXsfGsMGP3i+SW93cCLEkxJx9Il3DkVdN3tT0
ikSYFP3TWmDEXrs7ZXC2CWr6ikpAx+6Jhyf+kmxhruoCMbf5MDTbOTA+zoVSxSfIM0r2TpSXWiFf
K2W8MXvz0fOVg7M4CWZfEEMWsoB0WITTHpGlqUPbai1YuI93XVUf7QIvyCi/0fd6Em5dI1+o82bf
jxXGs2iNod/5+H5FNdimH/F+hX1VODapgfV6NGdIhptoWCJJzu2eFJT4m4yuN58o+gDnAVIgJozn
oV/ESq9gHwuMt7IUUHFu5Njc6aSwfb2XzD10nJxjo5sG0vR0cBz81t264AvqyNKFe+8VBFiH8kpx
5G2a2Kv4fzg7r926kaZdXxEB5nBKcgUFK9hy0glhj8bMOfPq99Ma7P+TyAURMwcWbAhwk83u6uqq
NzTqowQN6T8MS7WQr0jbgyD2fmKNgLZjGzFsPseHuE4fJSAvyEWeBEu+SLNniCVmHuyE6osHBVA2
Qgm9Fpp8q2MXkwkMhRWGxezNw9M0CX9nyxdFhTEISx3yIl2PIbPcwGy8bs8969LqdUiodFSmxf1+
9c5FXaRJIXMQV3+Ni3Ec9ZBQ4FCjBjuZjh4mzjuZ8qVv6wAKoVVPa3fTb65yFDs7Hc1XAbptJHKN
BK1M5VMta9e59HVK8Vk2/lN6TilK5lbEujLX2SPwDXjQIbBMZe6uEmEdAso4L6GARpm/YJKQZNmz
Yv+dL9m/7yGTKb8ZWmznN/CUNMfpYB6Y4QU+UIqbH1t1xhCJSJtZKV/bPOjo5JAHaeFVKuFAC/Xu
44W9BSCJbJ1kHdQg7J+NYJRtDKocRhqvLy8Mo10bQX7Fddt6TgXDgsy2+dot4YO0y76+mBZQgBf0
IyFVtU4qUZ3toImBDC2tu7TsUTeZvjW9/L1usKxFaKQAEuyUzuASPr/vvLaI9OtrqgOmnm4i1hVb
ZFClkBgsIdCPOUD9sXgQ7CKR+oVy8FWpvtPPvcdWO9BepiX22J4vSFrDR2h21sCFTUakFtir1xra
OjuZ28jAQ3QCCm3QhWhpzOTFbREG59rJvJgefVXvYbAu5PIMSUokemtQJ8UjvVl1KOPXNdgVEmzy
jSkNbp0eF+m7pGjPO5MsjpvVJFP8hEIiOk7yRmghC3vHyRsqdYgme22QcflfXL2V3OUfSeWTiqWl
ibhB1ic787qFMZJ3yaYwTBKE843IAsq6kLMqhbfUA6/OjWugZ+7UXY+V/Pc02U/O/FLG4VVmR59B
Sz12Q4VO6O+PJ+DiTFMEEagooXGy2t+OmSgLVS7A10r0A0EdJ/tUDumdLml/Ph7o4ioSPVp0NXTO
xtU50eW2Ik0mMQzNz0Eod/rygOenMuOp3iWUWFC+1UwAhB8Puw7YAgYh0ht+Cqz1+lTMGswsglkd
kAuRT6K6EZjgXrLhoFupVynJaUa4SSbF+njYzbH4z7gWXXkLWaeNSFEuG72tJzJqEV18EHqrqFF5
IaaEeg0QykRep36STi2w/hiSdITf084DrKOHeACb0gqnMiIyzjoLaeQRXuSgDb6ZA+cu78oQoSbE
UFPUoozkybwq6tRVahBaKREdXU87ezRBEXz8GOuv/voUPAHoTRbYptTWxLIq2TGiGbU5HjBBQlMe
3Ry5vWrb8UqpjWNN5eXjITcx+3VMiDG2yVWKG5WYmTfBY9SS1ikbe/CTNL4WmNXZ8JQ0vKGP5GV4
Tidf+S6upfzbBOyfcYVrCttIhsvxftxlbmhSqsz4hJCFtkSHpePGiN2OFQR3QszPRoSKu9JOurne
wa/DwrxikZsU0RSxA96+blCHhQVi01cb41rIGfZFe9+1v6Ne3WtriDd4GyzFUBQiYHYy0rbEoiZx
qdXYRvkTlvWOEiCsX52QXXgSlNNSfSlH+SZPUW3Sm3ttbG/Terd2u47X/zwCxH+FtU0kWU2y1KVN
o80j4qQvYTqexcCNStalyE9q/0Wt0NgudYy6v+0sKu3Sq1OipF+lkdMbq/DFMtVj/C5Ae+PmhGG2
O2Y1jbrsVu5+Lolzol3gyQg4GvTPzWY4UCr1uB/s7OpL0Yyb4f89xSpap6o9RImKf7Qg1b+yGWrM
L9PxqiwTPwSSIUT7BHRu5+0vzjrlCVJBcu1N8E7hfFfa1Iy+iJ4pQFShG9ZMOjCf7ljm6Q09LjeS
ppOcFTuL7sIrazRIqezRhdjWRuRKasfUALRpyBPKxyhjxp4rF9rZMZ9w+nRJXHZqQWISV6ucEQWO
CwgXILZV8rFYbUpGGI1+NgOqWvRPY8+dSjosloPJ3l64ujgaCkOmwpB0llYLuif5k4KKroMQRZxG
BM50NDuK21r+Vjl75NWLkwkaFD0zAiMltvexoo/VKgpDQmOv9lfiClN3IQ4gMS52JvKfyJ0G9Q87
+7dqjGxa0jkSd0yiUBFbZ9FKadPDqyVOARC6qWJctfhXqFq/szsuRX7wG6LwLCCQr8q3b0NhIimd
tcjm4OtpeHylZaCgU1vxdYrYfmKADDM6r5EkXlnaOXUuziwyTVhkwYfZ8IyCOVnKKnX+Cf5B/ywE
orIyv4WzlvOyqQ2PIN4T1LxwutLB4JRH2IP63brvKjmhNAD+G33BeoeXfN3FT5bZX8FrEthZ5z9l
FUISjXs+an1wm1bl6JxstgwatKE7bTgYOLcIOFgdlw/JdNvppypSTkLUM+akt1JszUkwXHwfa2vn
Hn7xzd88x2rXTHYUp9QC/2FNFMUPbfoWKeEx6b5NhT8mu23fC+EfiQFx5hlIPWzqgEnRkKib7FIj
mW5EHXAAOCCg3KknKcZDKUVYAOWnRAdXiixV0GRfU1PdW98Xzl/g3PSdhczBFqg2VHiXwxUZ/C6J
T4UxHALb8KLCPKil5C9G4Qbo0cdk1wgX1xCR+v+QTfMA8I8A9so218FV/GAfO+YgHChgiYRYBQwK
l2+MZpTvMZKxmXCvsPeix6WtJaD0oH9EQW0dPewq1Oti6Qdfw1tSXAgjbgz2adYYPQc8/Ckdl52c
atMiFhELgWwgWQbqlGSS7190UetWTgZOHdqTD3PJXaxB0l51pRgzhuFpar5QzsdJ52BlOHBIWD+a
0wlNiEOEvyaGBXaz+JCUdlb9phLy+lgwVMmmQd0CV3v/WPg0AsOMsfbCsduNbMwx7/vkRsdyqaqg
rnKjkZ8Fo1FoIn2cAlzacNr/Rl7zoeUyUTIzJrkVXVNBcq/Dv4P4d6Q+hxT4pGb3/nIh5eAD0Pp2
6NEbm1M4KpQY2ZeJ+0usn7XxRuiO9SPXp/HgdNHnYP6O1ovb53v0yUvnMbUmXcglYY24rr/rWRiP
TY5pZdSD4EZSS4A8YlKqJug+K2lw/HheLw5n6ig0saPFPen9Fw36ZFLHqRsoKBqeJvVeieyaoz4a
BbZ+/V49/OJoUH4N4KSk8muodBo2udoj5ennSXSSOvTIDPUa/SnAwyQfivP545e7tHPFWgWyK36s
w4U116U65yyaYqD7DPFW9DLm7ieEAVeCNxEaqAtWe/X3i7sE8L8IUwRJ4sb7OU36tsFVVxnAeh1D
7SlA+CR6cSKDa6504FRCYe8k66epdXagBRcTEIP+HWQbaNWbfkMfOA0KdOzPUaburuhn7GKuRLVh
SYJb7XlqG1/vdK+290QELmxP0nLqZWBIEb2WV7Ak8htdw3Kw90MVLx8c3iWEYVu5BuCguF2rXwsG
wMcf98Ja4ptSBOdKICS2xZH55t5p111sqzU0W0OpvR7mkNokh6i7TSXTD/S9s+/CUgIEzckLvgyM
7DogF6E+tV1h9H4h0YSLwKGL9CIxPaGTpZ1olnm9ku284sVB0bXhwoWuCkn6+1e0+jSfHdBe/ifL
6g5qTLEEZaOQq3wzoUwo1ceXj+f00gKiJfbay6AhRyXh/YiNNSwTmc0ApuhqMH8LyG/EUaJFJWJc
T4n8hNHxCbTXfxkWai9tFHgGm2AbhPqgTSE7Rh6IQHTBBaghGLPbKfkuZTc0qzC+GW8s81/X9jnR
0HukgYTnJveSdZnKSexO6mzhEawuvtDNbgJfHYcT5YOrObm1ndZ1fnZDferSPbLBpTjBvUPI3nPK
y5vYi3K0vRQyn1co14hkdsBqUNW+OxL2VBimqGiby8VTAooQddJ/H/h1CimUQy0VsNcaqSl12qQ2
ekoobtKDohXXnLA3iCkPKhCZdE+k5+LCovpqQ6sQTMn1sWanoZNMUcX9BEZxFTrC3RtvzvFOWe6T
9AVihxLPp2Xc5TeLFbu6TYuOvSVOHEPwjd+vaAPDvxCOL2z8Ujo4GGqnuN2lQNiANrj07IWetxAC
FEHKQsXtP6xsMLjgoABf8f6rs4CaxWRKTcPK1gxPnHjxCOKLBN6IvoMxQXLPQDEyPECW3CkjbMr7
Ymm/HVrE7DcBUi1MJhxIqi+EQqOm8xz759iXrtEiq9zV15N8ZYKys8tjT4aj9Tc6nL2d1xe1zs3s
o8HImURc2YiIz05f17qOLXqOHJWJREApFachPuqIaOtxDK7Hj/JrgTAxE/ParO2vfRlcYQO6E2Eu
RVIhpI3qB6V4KpXv50KB/jVUetn7WTI8ltZwtLk3TvPZdhZPyDfHNaYT0p6P8sVVj0woBwYAly0w
edK0NCucrkcKUL2WvVju4f3+KdvC1x3MVtj2ctRdLeleGBdZ22raWeoU/w0hXEDp4/3rAm1Kwan1
vZ/0xrnTIE5AIK3NL2FonuPY7Vjzv3Kz86Y2O+fyXkX40mu/G3618rSuVOrExFZnTo1ruQIcDY3E
AYInN0dnvJ97DrG+dWtQa/9+vTGy6CSJu7K2RuiklWNVY0vBLAZ4UBWQPTkocf0s6oMQRYtTdFol
6Qho7RBXT+OXXHqUlj1WuFhM69kXvR6K4ZBWWPXvZz+Lh3hpkqD3p+SXbf+JMtPLcwoSu9FFzONm
IFVIpFOFoYm4mmcbR8/Ukabel/jMQhweg/DrFoEm1YpcsakMttnODF9aWgpkKRXsMrtpjcqWikYm
I0kG36migzEZrpCWgQF+Hmb7afyBn2KDF7Hujlgxkr992Rn+wrUMyRWNezh3FmdjzGOnaPtmGRs5
lUbsY+/D2flcli0M5xpxKvSh7Ya/SBoueebu4BeiCAAXsgUIDlzL1/eJBmG1LB0YvB6iH1E7HHsp
+TnFxaNVO5+FiEWXFodhCVxZKh4Cp7vJc+dWabA+WxTK1QaeFt1N5OiNp/WfEe3bi7bblJgaHCQT
yAjiRrdZD3Woj/jotr7JZ7B1z0KvNG2jU4BfQh9F+MUaX4aueMau/a4z7S9YGfG7v6psuetC6ZsI
v7RYdi4l20VK2izElmgRQSVc3/lkqN75pKmt35Q/e4LAGI1HFInC/Fm10uskT/diwMUBwY6CUxFF
yTVFYpxZo44ytUL+IFZ+Wl+G1nAFstEoHgfVExJ1JB/+gsEqpQQHlQbKRiLFTOJzHwKl4HzcWbXb
Y1BcHf73SOvjh3Z2HIxj61etDinYxIyz5+6L/EBtuHiuHvK2vuLq/znEaML8kUQoggBqyMz8vPMk
2/0DaFgUwzkDaNltAIXpolRmpzSIYRhugnx1W/VeUvAULZorMZI+ZXXVBvGBIHrcGXubiomxNTCu
4jLDn/dxsSsWU+o6tfGz4t6QH/rhFkUCxT42sUJugLhadFvEf0vOHk18u21RoKaWQ+IJTX1TwAtB
f+vZ0jW+4ySuhRwpLrj+3PD+w30tHINCrnLj487bbpcho9Ku4zii7bDxVgMDZiqtnje+Hf/jrdbh
JFwBCx+1Y6qdDcyoLR0vHlbB/ycdjAg6aE7r2QPhvIaIEEYHrds7ni5gAygPCNY8wC1Ql2sIpC5L
8NWCsPElks86p5gcja+2SdMQXouLj0lYF+NaZXp+7dJYP3cmZ7shuMCApoLVTZja9OXnTjJmNXYg
+QLrirFab68TZErKZ/EoObIXOH0iOWO4AZV8kScJaJdU7OqkiRv0+xPUAOaK/RyBieTcWCVKTtp0
Y1trjZ/ItFXbpyb7heA1Ddba7YQoONafhKwvSXrQnZ+sno+nYRuvGZ2IKKQiCBBrZJMq91lQpXbj
RybAMgqbqIlOzZ2lFW4MVOLjwV5xB5t3RQacAwxIF3Cj99svk9OwmuO4Zek3r3yMUqcTBXrNDudT
h2uWo1xLn5qQskaDmnZ2VqwM02Z1Lxhu0yMDcqIAKVCUo8e5eg7bmPWynOEfPkfp8iBB6y1RcGgs
gM0odgqnIYEicOBHiRTGQsN5CKTDkNHM6v0/O5MicrHVpPAU1I8EYhW3m9UCsAsjx/w0rH2NijZQ
ZLe9U4CJ5tk3O/zbqlLsqGs347ZYXYU9Ivq9q7rJrunHNqliSt48hYglb65q4yBx/s7cP9r+ds4w
n22eh/kzK/NLg6Ru8djYQD0lw5f0xM+HdmcZXoiPgvoGgAO7FQQwxGZ9M/pcBMoyKFYFo7vxRMlH
j3Dmoo2Wx4anoulMwncM1K8fT/3FUXWaeCayU1TUxJy8GTWfw6QoO6Pyo/iUTSjt8PGFCJhw9Gkg
OEpI1jbmTjf/wqWYcguFLQYUfax1vceuBgl8ArHPtn7U5/B3nPpxdO0Msxs3FcJjL3N1TpfPKaZj
vWLtTPSlLQgajFIE5xHE5/X1hPPHCCWt4vS1QYBxL5meDP1ZHAHiPji3dO8qbE6y55FG/Gwi9yqU
zLm0fTz1F2eBtQ7ojyi8PQFGQOOxlmTNK5BGNPG6wSs4heGdeEI9WIDExAEpGnnoyPsVGplJs1co
f60mrjcf/BoaSTon0kYgKnGywnSmuPFL7KAl/JkBsABkLh6q5N6CzG8GZ2v8q0wlF5wmarTf0rT1
8vmuezYlb9Qst46fqmwC+LL3pS4c3qTSwt8D1C9BSqRRbxbnpOeZhHt67Ts0JtrlWT0ttkKb85m0
tUEBbed7XDgIRIIoCIHkKRxF74ejhS6NlVLW/jjUGFUvtCdkoMVZY/1WZ/2vZTEwc/znjBY5Qs5J
1KoF143pIKXWbV7OJFUBVZNR2Xu0CwnjK7mZOeRqwa3i/aMVdlfJ+aTWfqMtp3HETZI9KgrfUkzB
tAxdvYOEM7ijuccl3+iYQUYSTVC0w4DHChO690MrfW0tk7rUVPY7d3lKSgh8FScBVdoZOTdx8Zx0
ISuXeA4VDbFYkxZ9vSi8KqrPO5/owjyIMq3IEwA7cP99/zCTM4O0rM3Kn8PpMGZflnZyM0W9tvX5
rg+p7YE+iuvi1jT2CKMbnhTzIDoO6DMLkYYN7agpZyyhOuKzamU+fGQUIa8znJAiDDCAGgjTVBlj
WixGfAHeodDtWSW4mumzZqYHkyTTQqu6/y2Fpp9nw01Tjy7Vo72gcuFcJ6IIXhQppdBFfz9DpLet
ClGu8h3ILvS4XK0d3SgEEWA/dL10mHWcb6TSl+O7wWyu5hnCfEwhFI/QhI7RrGt7FdALWea7JxJH
0JtdbMYTuuCzzREDo9eh9oNliZ1dF86zye2ng0YlAp6YK7b1bD63JJ8KXu07S+dCjgEJCLwgeC6u
3et13MhJrgUxp3vX/FiqR6nz0+FZaOC1RJJp6DyxksVXE1DcWsqwxiEPiihjKHtXsEvfiKoUiiqs
Y6BKqy0lj0GeJnJU+52ecuo6XxuS3iQr7sr+Hg+aK3mKv4snmQfD6+NngaOxg+LVykBwLsPd+rjY
NqsjAMosZzGBFoDL2kgCY/kxWsqUPY5AcBd7uQ2LJVMD+iAnhOGQ/UZO1/wzmE7sVjjT7NzSLsR5
SuTczgi9XEPW1aye9FsZM3a1UBAedJ2WsOHWUD2Quj3oqeZHuzypS4cvBwvydJSFdQiQ4k7yZlW2
umlKi6ZVr4ZejvXLCltPQHZHjKKqxvTsKkNj4XaMyqOt1FfMptc0O2TlCwATOOiUAEAKY7q+ia1D
vjRokDqlX8kmDYhT1Cd+7c4LoRT4XWs+NTBsaAp4qUlapvcHASAWGg9Bgulk/FLl/ZUSdHunzYUd
y2MJxgmuJlut3ZbeJsTTkB1bdFed9ZVq4zUC+/iccBo6VPeoUnRV7E/910FXX2lP9HPc/aB76SsJ
3A2LUiAINoz5BmGaSUqbyscE1dO6zpOs/NSe5iY9l3p3qPrPFVCbAlevFEupmF77ngf5pXs6j0B7
ksWCx5m2WijqUk4k+1nl6+rgNkV+FpnagkntVKNFBcfMjCXupdIxbvo7YbdcQWT4OHZdiBeUOWFh
kqeLfoL4/Zu16pSUO6sirny5FEiU/tWXfpJaT533MG4XtuK7oVaJhlYOVmBlDOX035sw/CQAN0L+
2BnDQxESEJfv//bd8HCg88k2AFJITez9u6Vqb81QN0tflMEEDVRVpCMq4pjr7ey27SyKkUT8hzos
gDbvR4oHXc4HyyhfbSoAZ4r+H2xvT0r2NtDFkV5V17nMQTlZLxmpStOy60u/IIhEqno9L+D+qc7r
417x4kKXh7cSFST6W2h0rU06M73Ss7aYS39EW5N8rJ3Ck21k1xVwtIBDQzR06eW7pSXtnajbZOz9
0KtlaU4xkjP9WPpt27wyeJeS4nsDPk7+ZUy622qZWyqOFxIyPl40GxlnoSALEoNqAZULdC1WM1xX
RqIMdVXiOF63x26mXGXVbj4BZ76xEueg2Hdjd0qb4c7ADF3gmuw4P+c51UacJHeOrwshgn6mgG1z
hgFRXzs5yBL4phGDVh+wRjehK93lt1J86lElFzdKvZL8zEBWRcCraoyrd9tBoljz/vzmAUCPC4QK
pHhV5D5vAkRaZp0d9AGbaPriULyuZ3YsJ0iSPulxBhSW5hD0xIpoNfZ76i2XVjv+V+IoFctwDcox
Ir2scjSp/SZlB+ukxNxTqSa6Mhts57uL77p+UVDrJE4CLE87f/WiaeSMKmhM9Ky5LrPqpfZa8Jla
jL+pyohEMkDxuVGIVrancCOakh0wweZ1VQ08IPcwwYDheroKIzNHAKQqoDjpEB4iJlkUDmjhK1wA
Pn7bTcYqRkIAAHsMWPLaukRnZlZfaolZ+K0hn7AmedBDvH3UPYjCpgTEMEItBVSIgs7QuhwiTzTr
ppxhpoleZVRcxabtZShXDbJzK0AxNdphWrKHedxeLMW41IEQFcVVfHO2j21YRXVrFX4u6dfmoaxa
OsS9F5vSISL1lii7qzj61FniIcN0PUb9DRn8IVJ7nLj3uuWbcw+zOlJQSM6oPKFDtNpBOKlzrC9O
B0Xf4aL2ouVIqo6Sa/fnOK9RPNlrkl8aEN1YemNEbZbyKniWI824JWXAKX22w/vJ/BlGPjUmIU2Q
fPt4IW0PCd4OXgmv9XpzllfFXs1ZdDQ77A56yY/nJnh0+pe8u07xy0D4DjRd//PjAbdLivFYTuS1
5PMgqN9v0whbNt3IrM7X65d4+tyDMpKheWI3WlDSj/60wc6mFP/hu7ig2iJHpL+JXYOAC78fMDGG
LsvNEJRN0npxASdtYjX1wUlbrigkfvx226yU0RDlEsrSaA1vhLLqWXKqqgG1paCAiZvrqTBjWHDN
2cSa20mOwdR6EW6Zi2Hf5HF/N30a9If/8gzUylEeEYForQbQ5bKdqyEIgCj+PHa3wxTgciKfrDg4
GSpej056lCvrKM/pTePi1qGmO/f6bRxE/U6ll8dNlvC/XsC6RNOiSZLeb4rCrbPfXfUtqj8v414U
vPRpxWLifvSKDlyt3UJvNKUOFkBDmCCEbX7VaF8VMz3mRXks2y8703ph5QoVThPtRHQdNlWeADHy
ycg1wAUNbpVUeULlcQomd2kfzfohXzTIUT/RNPea8CdF42LJDyPi/ar9l8oXGM+j81NX98RPtxhF
FpwKhxW0h2gPrFtU6WgUfYpOjz8ZL0o5fiZjPubhi51aN4EzARFvbxYKuJL9beYE/HhKLgSqd2Ov
5h+J/bZSZsA8WSGdTbk7WUPrZ+pXpauOE0l6mNU72d3lEYGLY4emc8CKJOBNNhNYS1X3QdP7iN+5
wuYcKIob40biDLdGi/rurivJ5RGBh9GRBba0xoprjW4PDjU9X4/GEx946b8iCHga4LbkdESD6e+P
5/TiKrP/N554njdvOCdJ05oNyLAlI1IMmocOEPjHBQpNcihforQ/TsWvj8e8dAhw1KKNBiJDodOz
ipGd02cLVUzCvYoUjPY7r7QrOUg9o/lL0rTjaAJ3Xdw2Vs87A4sVsg7OmOjQbRSoMDTa378tLgSR
IwHwxUUPUM4E9L6SuTX/ycbYDSowQtng5hicqZmFwNm/vtGydzS4UuBPKUNu0Phqm7XJYovRK1yX
s2+F8jVyvvcozmZ3iba3di9kNQxHZ4v7AFgTHC/ev2zRDLZVqEXvD9W9Qxt3lFCUUJ4j7ZCVV/l0
Cgpe1ow8dfjRoDF20tK7WbvamfFL64tvLXySCBgbd9Ix1RKZpLz3rQlitOLFbYxoJKWKb6kaoGKi
+3L12TThKQ2Yo8rigbg8KSDGKtc8233jhhQ38nln2V86MkCNgdzi2aimr+YmQ0ouDCrSkFh5ysDi
pUnvAajzwnyPLXYxYtK1gPchXMc3kFclksJiyIIOcb6/4j9ImruwpJKUopqflIlLJd/P5c/T+PTx
zG+baWK1kRNAD6RnAvXk/ed3ML6Kp5BTMRq8vkSajODB5e+sjleFed3/7P8yZrcqT5L8PA93ZXwk
T3GenNzT5evI9O2d4P2qi73Ze/T0BL6CZGxdOmri1DALPe6x4rkuBsVVwgeqI2hAPI3Bt1a9nU3V
zTTI6+eh+7qMz6F07OsfQfkJbbVefqz6x29DmbvTdDTzk1x1rhbf6fNe73tbCBXTBrkPYUxYACRW
76dN4r6HMHLY+2p+M4WwvN0ei5hKiW6zQj7H1oPKrbZ1fpvOchwoUGf2TQuqLkDdCTx5dUS2/+MP
uW0SiyfCyRiLNUBamyZxV3IcgwshvalDr8WmxJzq24lwjSBP6xZJfiXLd6HytRljJL5yN5Hy6yzL
XHPZo/tfTDdZwiRaVGMhwq2y6TZSzYwrC5MTAhYOW18Ox+u4+JxGuVuUrYvKpm9IqWdzVPZK42rX
VbizczdJGJduqCicxYKrQN3l/fdBKjdfxnzufIQBIGcwLjrSuZ56+Hj1O4nl9n3FYOBwQMcRLCCq
vx9sDrs2rIGK+UXkSzWKad+d9u86uHZmXOYPbey3OF+g6oktqizvbJjXo/7dhlkNvko+VHSBQ/jj
vKly3cePTxZq9tTmG3+MvizWpyXyamPwGmZbOtI8iuVPo32oMlfLHmXbW86zmiAT+LPD+coKXUvl
ghVAOSi94reaYkNuJxSnlDMdvKMaPVTLfd09pc5jL2dur0O7qfGzL59kDZ90ufTQ3/SKKPO0pfKU
+VHJD6F1yOyfei+7Nam2AXx11NwQlSCYoBifREdq9eHwggaJa6QWoB2AFG6fXJcAe/L7Nk13Jmxz
1DBfxFjRK4DYQVnk/ceCEJpLcdF1sJG/2tSYBMGjwMXAQRaip61HnMvNw87mFCtg9ZE4X9kJAtLv
bPQ/Mknqk0QCyekooYuHpyvwMhbKBRW9Wb13y/Q5oQ89hz8jY+fideF9VeR00aNC0AYQ12pxFnnq
zE5pv+JaFS0UTRrd+SNpumt5U3TVp3tQ702VlZr42wFXC1IuGi7usdP6JZmE4C6YHUo2VHcL/h1K
kJHZFqixCvzkzjRv+kBiaODdhDrsQICpvP+2ThYWnKO8a4WZuhXe5CUmyzWrzs5fYYGy+idj8g0z
85URAKXADE3jod7LZy7O+ZvnWF1BGqzFnVLjOYKl8Cv01wRKrxqHwyyDC8HCKUWjo9oJeeqliUeO
Q1xAHA7PdcybW02ui9jEzbv+2bVfGufcpU9B5s36F8k+2f3fA+krt6+ki33j1AZuUB+U6ZjWpxFW
SfFL3vXV257mfBCKKqLUSs2Ik/L9B1GdanFolFI0mo5Kc7asszPfmA0dyh/VGZc/1FcRppEKiB1X
2JBr9h2meGXs2t9L7dY4WSO4Iq9+MUbPCT5r2dXH6+X1Grrelm8eb93XLhvopwPtcz+J/Ho5GPkR
iZzmIcm85r6Zaakep/qQ2OzL2/xWRpq/1dmxN0t5Xoqr26J1U82FiNfJh0jxl9I7K+qNMz4q1k78
eKXVbR6UWAXkU4OgK6+CVp4kWbAozKMy6webWYvA+ThZ/A0ZrJckpF1iT/mVI6PeZCl+YzeHaVSv
MqcvvXFsfoBUdGGmu33wp8HOd6m+A4k61AOZviHdp+YfQ85/pNY5w7HO/FTFtQf7OZbtsz2WZyOD
UAjYkZsAbFXVORZBcUaF+8oyHskBPEl97oaFbvAPYLBt9TWt9YdYlo9o/KSo0sV9du4k5Rd6dYKW
qAqBqW9J6tezeRP1X5MCP0O8tkjjjE96foJ256bSbSTVhx5wbSA/hPKfXnuIWcjolKSooGbiRerr
kotJaS1fozI9ZlpzpWWZV8CZ4UD6eJmYl8KKcDMSVCyM4dbnu+EE4TSVKkeGeMpj+yu8qR9xVK+A
9XA63iT9eYlOgwaN+ayYp0Lz+/kwTh7+tmPo0c+p1Wul9Zz+4QriupykbqQATSpeWOAHw8D98Rg0
V+w+7VH51D3nx7kjNh0cjuc/2IveStId4nPJ5DU6LWwwp2ganqrkpuruA/sIqC37rNzVR+chqqjs
999oMwzJaWcSxBLbLEHsyshsgf6hVvN+K+u1NIZarXf+3JeH4kdfPNjAXH+H99LPll3SI0Ro/gqo
LE0sqsfcvlGaK0U/AAiuofb0d1Z3ZZjfovJH5hzruHOrwMMRQp8qt4oPUX2SisMcql6DgPTQ3Sn6
lRPdq1TZF8Unn1n0owQEX1W+RcbRajUXrkP4BWF/495KXsbxpuhxHfLyr3n1U3VGL1XqYx3eGQFK
IykhMHCBeBn3WoBXQuWpIW70/Qv46ts4LHcy8UsTJYQugMlj4re5wcyyWga2OpINGrlPRY4tGR4E
f9Qt2meJG+THH+bScIDLyLUhA4v24vvvkuaakkhWQek6mg4c7mVvngU7NbX+aAkCxekep924sBCo
TgiBYrr7cPffD+gMaSSNctb51YL3bvUsOu2CpPDxa+2Nsop4E9TrGt4UVZCI6KM7t8v0PCt75mHK
5obPAUVmBMGDQsu28JADrwyrLKKN0n+taNw4E/GJMDpRmlbS6SZfnpzwfsBrV8ioKnN4GLD2rNCf
0hsuct0up/1Cpkg9lwyR/iQt/zUZy5lDdICwKPe5hRNcRtW+lgCwF/bvLPkRDarPpTLE3a12FC/o
Hj+e9G3JjbYdxwyNCRIowN2rbxuQNJtRolFzGGtX5G5dm3jzQps0+BPAhcoiEHF0Msvmy8cjX8iY
qP/AQEMzDWzFelH1o5MPSUKh1o5Jg8GHqkADUq3wTK32yhfHN/phJ6xffFkhXgajAM2UzVSnc5+T
RyWt38K1U6KvWJO7guotclUBUxXlLrYAyjndzuLeNuBB7IIDEFpmChrmawBZjJ+sDLmT102/V8ZL
Jrlz+1XMs5U8yd29jUByIWW+EMWRUnln9At3YypaAqiM9jTWbauIYc6GOVGghz/iBG463GeiygS4
E3F4w6p3Brs0yyD1ODwRN3vl7bwPFxWkHTtNHLgymMJYTX5Wa9TLFxQ97wNLOrYtAFgAjDHQ+Y+X
1OWR6UAAoBE0jY0JRWo5Y+9YjQ9IyDOHZ0Hos9ARaKNvBJNXkIPyLDAOO+Ne2MJCF+L/xhW/f1Ms
R0ZS7RGy4wYOS3BsXjodG+OTYzyjmucGC3KHzHuM3TUkshCW78fDXwicApVE/4l4BgJrdU53+EuN
JRVR0PHmVTfjoDX+DKZ47yXFIlmlAwRNABQgeIRqzeqKU6RxQRTpiBT6t7n/bFARTbnBRknhDzoq
6gkFOJgvancvaGFFGB67yXZN+fPHb3uh9qLQZ6PshdseeKw15iCTEAdRZqCYJmWFBGSFDjDYaL6X
ZOt2+yiKbgPuFI6OJSP3MEPyxz3U/zZ28QgQfBHwg66/QTQZQVlama1XWLRPrgbeVeja1fgnDzF5
nwQkFmuXJfuXhnSio/t2VHGyvVlliD02aSyQ5VmVn+GemohVxJ1+pq9wW1fFw848by+XgpsO80WA
yulzrb63Yqd5HqVB7QcoAqMn6TaN4g2t6gpf5CT2mlZ45ODVRnq1M7S2WWpkm8InHRU1WhVrAIvR
Ty3Rinbh4lybAKKE9kWQIwaZ3xYVRBehW6r0B50lmNjDUVDATEwuPn6KbZr17iHW2yqt4ipKjKjx
ZTlERQwSQ2yc5YiUFMncYJHwt9pb2tudDDwOPAInsUlh0RK/f/OF66HuCk3B1LBWykMa5v5o4hiv
dVdWLR0EbqkSnAoJhrKhu6Uq+f1YPHRZdo7Q/tKSnQm4cJfncZh9Pj9/4Sb0/nHIe8a0idAVH4yI
fkTpdkPi/84gARfA1MLW8HSuxyEMKGM4CtEOcY4KqoeJChGiDX6e34/V/+PsvHocN9Y0/IsIMIdb
iQottTqHmbkhJjLnzF+/T/U5u2dEaZvrhWEDxhiuEit94Q3muoXyYWNGO5jaWjXuc5yBrGIVZJlL
nejzRfvg4Z3fUkxVoyKLBwG31JxFnva2PeI+AHB9iHBKQwGWkHii8CC4g46NUCo62hVCJ6rdbvwJ
vXT5QVB9w5us/a5Pdy1Pht28DB3qV+0h8uM10LWP6k0VBAczRtBJLW8ku1q6XsVxupg4zTiBliCP
mL/RJWJgamcBcM/ibx7RvAk8UXB4QNc3eIuZ9W4CdN0zr2TRWPjKUad2bsv0EQTKaf5uQmRsTUkr
2XfcYyIIFJjaeDLWRbFTUyhdGopSWbs164Ur7dplfjbybIshI9XSzq1K/M9RP6iJAqP4w19NjG7p
Bzvl1xOF8m8hOgpqiD7br8+3zGUjTnRPOHd0RHnZ0Lg/3+atqVVSU3WFq0Hr/EgHIMtgJbvN23gv
U0zUqaU38biLdVgoLwujX357Rkf6BZgMR16bI3G7OM9yK1K51SUT87q98SBNQgotWkfxqfX2KCLt
6mJJA/zycjsfVT//zUk9RaE5KgU9BFa5PdW/OSKKUd8keey21gKu+Ur0ez7c7BP3oTpohcaPnNRg
BVxmNQZbuUfOFypDB5uCfSag237MMnuvAre08JUvTxcT+AhbAEQiYTx7O8som9A/lUHpk7vW0Yvq
b2X05JPEXuvaNsAzXCBwOxxQ5XAxPBQf8/xonw8+y7GacIw8jO/ZYHRbFNAU4U5PtZPj0dtOJaok
3OZimaF8HpIai9sUuhhqalm5dD1eiZCZCnAwCyE8tDbm5VnLR6yya0bBdIrXarRup9d86kA1Zvs+
FCq5L0FacxUuQaQus27gHMIcGaVqerxz3T96LcK6Evzx5Je7avo9BQ4u2c7K1MaFEu+VnU1qJ9Jp
4KgiXj3f2YGVg2uPGrC+KEWoYYWBgY7CLF2vYkdh8xBPP/753hLZjkpfmGAF3vz5iGZh+SXs0hxX
tAHf0dRNTXk3dHcDUobmiG/hQB2MRnqwzTv79fPBr/xavLiFRSjh8CXbMK08JQW0gBGa5++LpD0F
Hu5m6wDJ0T4P/wzV78/Hu7KVaSmxkEJZGYrh7L5OdTXxtdTOXJnoVx4Nt/GXbFw+Vmh2XIALYqUD
AwL04Lxf1/MkRHZWgZzWh+2I4lsTGacgM05WkW/H5F3oVMHGQkrffhW4ejO1n8OhpjaZ/3D07lcZ
+xOtJ1N3vdh0fQdhF/vOt+OvsdGs0nbajoHz4vXdjxZO/7ouo71hdNXK1v0MI0h7G0aSvw5V9bEL
fn7+9a4Un+gIitoTzDroOvLsJtDQGHVShJehb2N73KT7wPOfqzI8mH13rJL7ETi4rUD4GNJbQRYV
lyI6E7vabI6I+O8ttV4ImC5RBHg1gQVBe4QCm2g4nO/eCBoVwDx4CiPeyyal62Qg0h6zldab67ih
rAi/XoZYXEfZStwRAdWgdFR3vryoyHPlLTybyyzl8PRADZQiR0OSyL4YCNjy4GtdEQwFya3pNUef
WzFE1Nf2F+E413Y2iY7JCeafAPvOvwNhK1T8JMw/XEjH1N/qWb/t0VAopL3oGAsRDP1r7htEudrH
FZ0NxXaS/aUFEUdovv1p6AGlREIbufTZW5kPsAGnccxARsHgNo60OCmd4z4zGLR2eK3NbjWZMvUE
2N8+UfWwX9il12bAXSYkcASWYu6y60+JMg11jkC5fG+RywtvEsF7HKERSJQvPBiyxuBjrOXv1L0B
VffzCVx5LLhZENelxk1IpIml+isNUrCwMLTY4DQGNI+1cVUiWxaRKzTRovLetWUn0RTm3FTSudPO
xwqkKEOqNM1QdzBXQm1BdW6LgsYacTadDJHR1HqzxoGZTliyGowHsLerXv3+T38yJRzgKzD4qCkg
PXg+jb6Sikb2ysz1VPnGsoOdA49Oq31esYX9dVm7gMtA5QSRKbq01ATPR5oKObKaSE/RvpVXyWjf
4aJxcqxfiXesUxi8WvTQd+k/B8wwKs+/gUUZ6r8fqeZfS8pzTbutUVDgtpGN1ofdFJRHmkipdGjT
8OBk1Tpzul2UpRuvCU+aZNyEbb/w069cv+wmIPgIS1NZgJ9//tvz2LeybhI64IPittmvqDZuSIeQ
rZW2GX5k0CgKaXyyleRGm+KNgzyxIu9ae8J0aNrnYfr++apfCceE5RJbj/iHyMicLUYGXUvKZBmT
mro9EGS4ZZSvKDx9VKTrCrELJH4sAwbPKO8+H/vykAl9EdApaKyikWfN7lp8zHOrmPDHUdjevUKU
4jxYwu/YDx8+H+najuNwQaOBRIN8zWxv14XmI1JGaywM6pt2st8za/yD2qXb1p20aiw73PRTvtTD
vf5t/xpWO19sOnWBHBdsdPAwJVWK4pCq8V1vVzHwg8rtnPoWyfRjb+tst2H7+W++pP9xcdFOIQIV
GP2LdD4y1Eg1Kg1JlOambIqbdMx/ANzfSl72M+jGvcEmj06xGnxVENOhsHes8up2MpXVuEqKb22e
Pn0+o4tIUXCZMN20hHgRTOHZeksBLlQmHVU38x8cTKYyuJ5+9j0HJJc+/h8Y2uIsnT1js/Fmq96l
6Bz4jgd3qn4S4FaBvEJw1S29cSfHkKZg+ll1s3JSIhxkMYSuXgA3Jd5o+dK5F0s9nwvqWSCxeE9p
aM/e9lLL87gZoIEakb7SCkw3M0bXmuhRES2YtiGyGpM9zUfwWZ3yMHbBMZFFCzByVp8vw8Wx47OI
lwYdJ/Iggo3zXVlFVYaaDcTbCMGLOgs3DI54gLHucn3hZy8MNadkIJ076m3V5TDjpI0oKLTgr4RU
VrRIJ768WT9+Fr1vChnosMzbW2WGN3xUE7OroAKqVNq0bKxGQIxG/FT17DmMyyd4ia6Uam/Qruy1
9yUexy8p5iBTIK0tM1gIIsSaXqy5AwWXxsyVqk6geI4xZWScMvV4oWzcttHXsbV+TeAMLX9JfOWy
kiW+AMmfEEpCIWsetrVBnUVtF5F3qoLXFW6KprnJC3+LJeqmhHfa54hksfcc5zlr6Sqb/Upd6tRf
FlqYBS1VMjOwAcRPs2g+xL/H9EyieUn6JoyavGpbD9NKkEBtfMohx6w9XnnfuDUG3FmV58939+Wl
q/IFILjJaADQcpyHU3Uc5obVk+CMSntTYGQ81Ja3mgSeHXM53btv0dCrPIAzwfT2+dhXgO0afV0s
sMmvIPva4jz8FWOoqLBJeUefoK5+is7uhzAAYqs02Leq1G0jYTUkt9vEhjCKwRJaLjh3bAyc0LKu
RUwaMTkOIuI5+678lvrmKu8X0ufLWiN0B2YoEKGiHTv/PjH6VkMmk2gKhSRvCjeyg1EZWZZE7XOU
9DVNna2w/dMNKs/t0pVwbX9YxGHEfqjns19n+yOZ8tKuG77REL4KVKrQSBIl12hqt3HFj/9INvCE
8IKdbD9KVbr9fJWuPAuEO2Bl6N4RB+riqv5rkZogHuPCsJgAbX4kDR912VtparKk3yael9nxPxtn
FterY+jLjRgHgIyArWjCk4fsKerJmKiQ1E4kFK5B1K0/1EqUJbru1aUWyinUlikOXXCKtLpASlfE
HzHqgOUmTzatthWl/MaGDY4WVZD+6s2J8sVSQ/jKxQ/sGIdFfOhEk3R2EMrG0DujZOQyUCizBvsk
plADjTmrliiWV6IKSgZACgwZfbYL1XxdNaBniNgO29J7ofjlI7yCwAPHnee+ocufLaUSVy52hnRo
ATuYsxM3n++gyZtGKyhNkFZlvu7grohSptVph9RieVHOV3M8eJGp1JWJV9ZDdyU8CEcKTBOEQmhI
Fb9Zgh5cxLic678nNcssJj3I0U9gu3mI0NQDHZTxJeBIDykPD0+u6fhbotDPz9K12/Zs1NlCa3GR
GpP4FLkMxhnIs5AEmt4VoJ0eHJ4AnbOpoJ211LW5qNOIX0skicU3gjMX4sBxFiutP1AVKOVvmWJ8
lI2E24jeG3sLXTNPf+vsAMucJUnaq3c8djmCuSasS7XZdzYrvTV9iZGnXuw1EHbpfRJylULFF0j7
gEu8AdxsjZh9y2gRVApVgxuzxQ5LqC4A4+oCfW+QVtVht84psQjds8/XRRWX2Pzy+XuWs3VR9SaK
dU0Ci2d9RxQwl/fqoCIy0q0MGlg23T3PUN3mRh2hsMUykolvax8cmtitAiKD9v0g/cnTo9izwuZw
WurtXgvYuJx0QH0wmpCYnGWexYhrWmuEgNWrbi0+5oTYvh2rJ3OSNkKNIwSL2yaJK3SGg4ClBrsy
DpwschqhL5eF0gJD/n/5bGRLkJuZ3JwwnuppEOR2nLn2K8SMnW6ieoZyOyQSIcQsJiiOtqx1Wxh5
VEvg+KKLLPNcm8FONFGExZdfmuvKuCuN+Gtjl/6ql72N2iycvMsbFqYa2RTccjSfyKDP7yC50Eor
NjV4PtUtDEdX1/Otrv3SnSVnn8v7lYEseu+0F/gg81p4KWXDYDhT6FqJDNKidWWKEkGU7McKzbFp
3XtL9aErOwOsh6BToNTCr5t7txmRabcIrYUuquKnsODCVE23A6/rlyN0Ast7iwr9zg7b57jKHh1Q
CU3W0ycN1tLLmCmbalpyA7tMpgW7nhIR5SpRs5pDj9SsDoYgTpmShRbgKG/iItiNU/Fmd/pjMgjS
d7xPAtzeAWwqIFSU6rsX+M++Kv/01ZU3ovBjL8XaV5YGNRLRsRXIPuLO8z1QVoqKRAbcOg2cfYB+
QSuna2V4asqG+vVGl5YGvLoykDZFEsvyYF1xPmLbWUMbdVHocrlsfW2CkiwHQjYoAloRIUYcedAu
wKUDdWgsY6MLdSXT6H6BOgXs52tbxT9ZfbcUa13GdBbEaYOgm7aGaLLO5kUqIamGFOC6WxzkWn+P
FPlnV743frbJo+YlLMutnOaHmsRj7H8j5//VEcipvvuZL6GIr30kSNwi3qL4IuZzPhngy7VGkTqg
Z8HODKq7VKp3bGhaP2t9Coq1Xti8i7DMTOX9lXrbzaRGMt0NxMoCO9uROC7pyl+52HBOosFJAcb4
qIKdz6lFoK2nBBfQZO5uErlZjZWz8Uv1vYrNetXEPmc7rdCchxIXjLd6N33RHaiSuZJtwI/f9JV3
X+s3tWa/maTTlYwXg6SRV2OegmRSrGKWsETqurK9AedSlVTJZYGAzb5j18mD3Pk2cy6029YZyYmm
11HxDr2Kn0Wo/SxH66Ck2h/qbI9Jmey1xyBUjg3dmsAffzV1lazzsQ/gYhoLpcsrDHbM4zCwRd0E
9DLllPPvGbZNk8Z4q7qdp9zmoXp6KmX1LvaHVwqQ75qDcxJm8iEQVHXQd0Advqb6TS+XvzvrnxuD
UdeEwI5WOrVlDXHs87lA4E5CqR4GhBKc17AOnkDuvxm6cI6/tyrtVo6A0gCENWTvSSg1fx5qXLbv
xPDCrUjU8wUe8Xx41UgcOSuiwdWoIuNpjqM6ApVqcFugPRiHfyxIOSGgNWQbtqPgCTvxbWU39D6D
JdPPy6iQqVBFpGvFPy6482gzYUDT+MOH6aqHWVJnNze1GTxFU/Yg65QAnODODqi8ZaP0tvAdLvM9
BneQmOP6EfDfWV7po8QsI3A2oAFsHKyewgOC9bVKlxWlCiKxoNR5M19CA7KOtrAIV44KphHwwgEs
8k7Nt4BchpEppVZHS4Wszk9upxwgUdZt4ghWkMAfI1m+8HvFFj8PMcngqSNgxklNV5/XERHJKuQ8
lLC4p2gg4KdxNu7CoYeBTb/MwQbP2opqBrtyn0oLP/hKGYHR6Z+IIJeG9lwvo9WBOLSG3GPuo/EC
eUWFSQpolq5N93o7lmDUTFcPQeQqcvldToXXbAZhbFy4CS7TLlHHQN3nA95+QVHq6miQjNTsXdvL
H1S1f+wFscPLNr5dHVSqb7Cq8AsxKvfzz38ptcyxA8gCCRx6FDzb2XajgqNVsmT3HzrJk02IGeeb
Ij3FVHV9TYP7Hv2pg/BZbYlKTeepmSZc5FC+CZrfWaGuJR/qWq2GHIVuJ+XRW5l0PwxtuDPBtn4+
12u704HYQRtCVL/nKZMilfRcJKd3lYqciNuhD6NDhx9tYrJJw7URxY+fj3iZofNx/hpxdieROmoV
OgE95wF/ACpvADrWvvnTxlNChOOfj3bl9/F2wsWnnCaADLPRzMaUBnrhSPEC1MxVHR6589RBvO/a
nWI6tzp38ecjXtv+RHwA7gn+0eqcb/8mQmpAaabB9esfGhzFLlZ42kPc4bpD+k3xCbsS9R64yrHT
8ydk9/58PgHxk2aHHxcIqF9CM8ah5Hx+6dsSdpBqpvDm5OGB2OzoG8g9WcU+sfLt50Nd+7qAv2nc
2kjGkOqcD5WWWT0lo8qlnqOGgvx2DtMRtKgbV+VD1XPsl0wHruT4YM7hZhG7USUk1j0fUlaHKegG
vq5jsUlpCVnlTRbb2brzYfTl2kHxjX0OETGOG0IM6W3IwfFoXbtih68Gqr1TAU8wBFvmxu3KS3Vj
U+V+s/Lt3//84yAJQiAiSqogZ89nGmRjW0CY612rHSAw6nul004lpQe/jg8WtfbUUZaCySuHi/ce
qCogZyR85vqSvgAQSSY3T6FPO1Lm27LRD8UQr2Iv2Qa6vvSqG/yG+V7DoliYn9K/RdFg9hvlZmjk
rCPA0N6yyNpmanPTq81Ww1g+RyAmvDH6VzNd55m8Rr3JVSR5NYYk3hhYLty6V0qqgBYBR1A5x2id
1/58Lk1hyxlwpMEdx+iQSvldor3VfvI42Ddq7a3lUt2UurVDyulHDEr988W+duhM8hwqT6LYOfch
6brK8HOLCCNXooNw9Z0kyNPVjV4vas1cedZYW5QegSIRfVviz/8qkhdDF+Z1Q0xpxdmDUw7HytQ3
cLxfRbFDgvGgOtFTpIR7DT0HNe9O0BPvDV5YPd7mSf5i1d5dDai9iX4VcrIA5r22Af+a3BwwhjI8
yH2vH9y6h8Zrt1svDBHllwCFpa6VRQsb8Nr+E8BoPjmeYKAlZt8iz6lTIWiCBicIJOTmPUtfK/qS
wPy11aXcgWSrQxDHM3I+TFQlRVkPNh676XG0dHoxQO/pSze0Z//5Pvp7pNniQiIL0qghWhRWc8JE
yjHbjWqEUCMWPt21u/uvkeYN4NgnJ+gLRupy7CwT6CRK4hpahxYslTUsPcdmKdi40ga16LxRqBLp
NyJas8tbTws6k7FMLEzwKSp4OShjQ2m3kersSixI7D/DuIFO5GYjYG/e5nKJUXt1x1Af4X5Es5u5
nC8lYHNFcSL0DMQN7ONoMcAVkmgCfL6O184Bevj/M8xsx7RtnjWppmNwSd25DX638RtyytRQt+Fi
M+nahQC9EGc6i9IojZbzn1SlftA1FnbboschvDwsmkZJCQdJOzXNSD/Xw7O4vfn8F17pL3Dr8wgj
jIcd34X1EnJ8YTd0mF6HaXfUTdqCwh9kbI9amH2TwsZ1/GwtdfpB7eyXhbGvfF6cJ7j/AErw1zwK
gAnuVV5o8pMrPGmxIqFJKRzyuqQqVu0rNutPUfGnipPH2unfU0tvcfkBoDr8lqTxSEXqLdDjL4G6
pFd2ZSkIM6kuCSVthzDsfCnUJrTKbCDhTmiwZc74aEu3QimujIyXuH+3EBCsyyXm8uWWFt4LhNRg
moGLGbMtHXstVZgo7FzV6ba69aZy149IX3z+zS/vQFpYyHiRF0L7A7R0/tOMSB48SUfFq66f2v7J
adJVLL/H+kIH73JlGQYhffaTyF/nUdMoaZgFqErrgkhAG6dCbO4nrdhiOJWQxT7/SVe2sCgDcueY
Ik0F33z+m9BIK3p7Kjs3GqM7OamID9vbwfHWSfGrtSic5c6qCd9UgBufj3zlY1IFgfIt/Kpoxc4+
ZqZZ5eB1UDTbwluZEjAr6A56sk0Wy4tXvieZAIhZYIQYdcx7+p2cqX6nIn+aKzfR4KEn/qXOH2mM
VWm6EANdvCgC1UZbgBILlS5A4+dfM0rqShlD2m/BUB2U8ei01PcS3FDgN3dyDk7ZWPiMF8dtNqL4
879CobyvDbMsaG2q5R3wjhfJSt6k6mfvodOZRCe/Aj5vvX++dJeb5nzQ+RdtRyTD8omfWZtuSDwb
puNujFEQGf2dZBXrLgy3TRScbMdf+LmXrQ4xNFUFgNfE3ESa57+3i2PD8rqAvlwy7Mwc7d66uS1T
pIpCG58f8xCn2TZRq3Vd5JiS2ivLGl2teEP45xfu9XdQX5613Fg4sh9N9bMsgGlRYxRPEP0s2jHn
07KNIfYkj0MyGNKtH3bBKkbi0DMf/MIp1kVWZ7sppA+So24PhyAsnZvSu60QDHdU350q/z30TezN
vbyBA5W/1lNr4uaU3FCu/zVF0npU63t0qBcWUmdal9MW8ZxQlMWFYTbtMtYxkkfwxUFnc7Bfi3bV
2Dsf8UYrRSGg/1EMzZ2l0HQ9xphbRrSHk8D5sTCLi1rdx8f7zyxmT0YQNzlvCdBL5L83rNfqS/3o
GVyzMdrcgEOscNpEenIn+9F2YeiLW0gMTbLCQ0qtHEDW+QeIrcFOyhwrgHJV59Uu8Y0/rTyicuHn
936b3PSas+1leyP7Ncy34d2TnW2g7KX6VdHQQc+eFuZzUSMW86FKbPKiw7ScU4oHJatRegWKUiVo
tjFYEqOVqabBrvSBwDrFS1I5D31rByvNCBYazBcXJYPzgqILQXBKGje7vUY9dMyghVfgy+OusmVp
pRf1YTKarRPXd5qdBwuvz7XrkmVX4CIL28wP/ba/Li9V7i2tsjUEEgbtHqOubW62z55hnPAM3Evj
+FT72ULMdv03/mfI2UFFdEizRqjiACQ4e1GwbZV07WfWhlLElrLlwie9LIWJb0otGC8Znh54M+cb
DPWUoagdBSq3b9yAyltNIHDkTjkGsEOQIKvcuM5XuMP8qbA4jscEJbOgX+KM6Vf2lWjC8AyiggH8
b/azG23sUxXnEtegaZ1o7c6SolOXo8TZm+E+0WAStSng/uStbcJ9VARfR619h5OLfyQSEoGk/Cxl
GNchD7ZX6aUblwkaqvb0ZiXl1tIaG2Bw+CUyvgwqclRFu+3G/kumDQQUqY2goD7eFhZqZlYdvCRJ
pCF1lSEbMFS3UaTvkrRfa0WyNwrjAVjSsPAsX5ajkXEW3U5eZl6Niy6Qhxtg3w+JYLEE307hZL3Z
UbozawcMo2y3K8sr1ZU9fo265qj4/T5u1U2n+jd1kEwrvmu9jp6KJqWKAzTfU8r1Pu39vTz0u8/P
/0UcSzxEFs99RBP/MsLsgCSVYQmaRVPf9MnHTaxZSXm9+XyUy/dbDAOdmsqssKT6+PO/zl1t9IqB
Q1TsjlZ9iJsG1TjkldAE1pLuKcOCK1KRP57iU60ozwtjX9y4jI36AD+QAw/dZXbJVEEjl+mI3F2g
YZAbjcdIjQ9DYn0JM+XeMNKTTYAN8+I45vZaErqUWnwqh+4eRsw+sDzUFIJ24bNfNsXFpMBMUTgE
DM0jfn5K1S71K6kOYjeJkkNY340It8gdXefW3kQe2s9Te5N55e2oOytH6leJA+tyHB4SeULIdixQ
ybIW0ueLwA48B1K8PElCjesit0wq/kCurMglS0C9c1qVg/qOK9BzE9huEcgPaTq9dd6fheW5iAj4
ErIQ9uam4JqYx1deOBWqFCuRO2rjrpZr+hLx0xRo90lWYaIi11+yH5JSboI0/uOP5Q9T87+PeH1N
4ZK7zMXjIGZCbk1cQg0fKs75moRJ2+h2wUys3nHLqr1pNPUeZN1Kbst1OcWH2vMWwriLx0EMiUcF
cSVcLIKi8yFVzwu6LuObeyhYw2ry8mqbds02tqO96Swd9ms/EJ0tHltUzhl1didHqj1lYSdHbqx8
S01hLNWgnfLmNPfd9775vbCwF0HWxxYX1DKBsOCVP/9tVp0mAfwWfK/lehOZ1a2kDjtbg9AemA8T
pgmWJ6+hoAH3nY4UrpfIq5dXG5RoGiWAT+ha8Oqfj58VigHLqYjcAW2UfCo2kvdg9PLC1XZ5uyB3
C74eLphJQUCbjTKMjlGoAzIscvHWFk+FDYFqOsGj2S58zosHleOJBA93P3pPqErNrjG5kvSAZmaI
wWK+qqglp9Jb1XsrGwYDbi3NxnpovGBh1Msdw6ACU2UQSQj/rPNvmCtdZOSyFbqZib5pXYvm+UqW
0j0NhWOqWyvZW4jQLk8EI5KgkzjjD3OBxx8zLZRzP+QQltNNCVlAUotH1Zu2qRme0s5beKivvEwU
H4l2/gUdvOBn1LRAcyPxIhRbRSIEQNWUjzizPZS9tRm5kRun3Dh65SPvY7wtrKk4AmfZEGsKBENg
Z4USw7x1NNG0buPKjGhbepTTMS715Hs5RnilnG4DW0V9swbGOB1DNV5NZQs1oI3/H9e+MMoxcXtC
DOJiX4Vd5mcycwjGclVxy412+2wn5p0V2htIQj9iZ3iMq4Uw9epjIygXuNnalyadeatqAac3cuvs
j+FVmzAb3hR1eIxSG7/f4Qk75LtgUcP3yuemTMghJRC51B0PTK00bI+f2lb2Vkkcd+imN5tENJX4
xHr7akU/FlZYHJDZCovSAREPBwjTJXF9/BX4BE5M2F2iBAUr4BC3zglgViQCCuyB9But6V5Gud71
6ET78Z9O5glQgv4xq5Ye98tOHSEQ7zu3MVofzGiWFtCLToMmQmg+pSiry8NjNZm/zDw+SVr/GHQy
Vsb6HdvudVCi74OzxLK7Pr4p5FiB3FExnd2Tql3zLPU8rlNcrA1jWhv5Hv+0bbcqPW9XFDhOgg8y
offBbVg65JcxBlInyCqQ3xIEXlwqqeNEFR4MPHyEn308PBbxrYMJZGgmJ8XX7pXQ3qZq4DatteGE
nGSvXpWVtZWC0P1/bAjwYcAOIfqKyu75hjAko7CCfCTckcc9TcOsCPaUne5U0EKVVt/ErYy2m70J
svLWz523CTpkQbb4+TQuW/psBwvFPk4BQDlelPNp1AHwTz8QgL2p2mjJ+IBNnlvQ1BRevXE47ut0
eo4986tW2khTduW2Mo+FvdZK39VzcPLyTyORv+lqBtTW0NYx/4t2mhZuiQ+llvnxITbCyEJgrXmH
zqc5lmFK88ULXLN07svQeAzT/qFWzbvOH+4CpO/iXvWRRA1cI1NkjDoNbO1h069yp/pp1zLSRvmR
rACfz6K+76Tirg+LpyjNTplTQ8TzN+PAat87jfckKflvvfWs1TimR8XEx8s221Ua6C8mr99GauO7
TKU3ZqHDYIfOEif2ylNLMRzgIC19GJvzn6pQVy3MBiyxEBPMe7Qp/XJjQEqrKvxgwlWjLPXPrzy1
AEjondDOcQBBziIKH8hvltlk5G3+e8zjR5ObqayiJ9LEh36yFuogV1IethzeHJCT4P1Shj9fy0Tv
4xiGG8h5X3vskvq75QxuM7X7XOtA2iJjHrX6roHk68NBzcfsZWhUJHBLBZsLsA0xO7MC7P75Sbjy
EFE1ZzZCSplW8+wjhLmXR7YFnj9WJPbPtzgtDlJabdqS8n1XbTwU6KslJe+rxw+cID08KiQi+Tn/
FqoUJNUAz8Wtw/4gFd4fkGto96VfutSsWPXxWwuaXB3MQ2Wn28Yb1k1gblLA0n7T7sXfWqxjnFGq
5oqLG4EMSHQ51DVp4b7SroQoQkGJEg6TvTQD6rOmDigchm433slW/2DDiHEir1p7oyIfteQbFcxX
u2zqU1N6SPFXzuto0dGuDCScWwevA18CCBIXruW8DFMbbIJW8lBHCvlvZHiAuYXZSKgh1i0BFM1s
0akGRB17WnpwpgiN/Wb6ZaXjdszUfV6+f778106dgzatwAvR2pzbVZRhXCmAmzgD/LaAp8E14uld
T9O3uM2P2IXwWPbm9vNBrwWdNOL/M+osEcO+vdTqfAhd+n6w4x5Ajh6Qe/OGYt07mDtBzbaKhbv0
2hv495izLRdJUwRWGHbEKCenMJZIoP2FUFKc4PltzX1ChklAScQze1QgI9Sl7fOzFNqvvqp8y5t0
bXvZk9dUSw/YlctLCHVgJAPMG4TIbKysrtpYGsnuprG6HYPhcfSkY9VnMVYQib2ZiunBVkt7W1by
d9137jXAcpqxipN42+bD3tGKJw12AYQwVduAnH8MrDJcl7nTbeRc3VV1/lYdOgx5Ihe6l6YHCz/g
fOMJKWQNvCBgEKphQvdldu/k2TiOZUM6F/LQPIfSM9SulVIqa0KHtR1ZC+fYOA9EL8cT9+BfgWiX
eUYx2B7l17TGx2B6RYbztvfBCQ9Ik6lSiRLgdJSnMFs5HoqhWd49mQXuJB7kvRC6mS/7T50cPGrk
1GBVdpH/2rejO2BaJuC2EaTHNoBXGQQoM40udEtr6jae1h3tAgB4hPjopO5pqT/7w/toVe/mEHyN
7ppGdlup34V+8rXXm7vUbBQ3r7FQMuXupet1Dztysq86q7636L22Ffzx1DykJKBdzWy7Nlp4EvSL
tQHLRlQEUxgVN55jsc//+lYTXlIYgDih62TOtiiDrRX2LqquuOCtM+ueD7UZpg77jOpYBMptoOl3
Lw3iOG1f3PcypuKZ1b4a8oiURvo4+JiqkyaXEWldoOGfYD4X/ngfwfYPq5W+xbF53SqUQukLjMOf
kVc/lY6BlJ2CpjoqXnbSYAGOo3OEPOMqpezWhbUr85sObClS8ft+VLajuh+0cSEXPz/P7Bnh8Azt
TIjhIAc0r6DoQ6S3jsSe8ScU+3x8TMfHVP5lt78+vw9n1fJ/DUR/9aMrKMz+ZvehBmusi1WS/qlG
yfegK9Y6gKhiZfW2kMMnZ7wdVfu+AbRf2c6zKcXfHBwsvg32ndS5SZqAoNYOpWdrq1zDAatX0Glb
wlDPiB3/PUmCJa5JQPbzWl0ZN7o5DTGJMuKfctS8m3X5nCbUYwcAP7qHoq2ZrPT2bkRtAq3ILN56
cnHnSeUCE2gWPfx7JkJQAXc15Knm92yVqylM20wkzx6hUX9Ks+p5kqr3MupPfT7dqq11GHznINnF
Q9eXT4ai3mtqvh61Z6RuVmqvbsHk36R2cYp09VYdgoOiICj9+bLOnrl/z9P5wIFTWoDpc36OTCOR
LPq9pF3jKdQPiv2jqg6lddMav1s0Lwjrg+7l8zE/qG3/eYMux5xlDFrhS0MrxpQzotmwuMtyY+f8
TPJ8K0vdCZFLKHGFmh0TrvQwKRGUKu6C6WlSTgNgAjWBpOIp2zjHfCI8VUiT1PofI1Yxyx0e0Pz9
fLofFZ7ZdKlzEVwBqqI8MK8AISjmZ7nHUpbl8CDp5bam12sUz71e/E5l41g4+p2e+TcWErTjqH1I
aAAV2mm9fZO22qltviXTW95XGNZYd9qovMP1aEd1rXTtodMbbBnVI7E/WUSDg0uLwVxMJ/KbnBtf
Va19kGN/bfrpWhucNa3Kne2Pe7Uy7/QwWU2E5aXk5vbXql/XEupAirQxWsDNcXEwxsQV/4406kZJ
3yRbQjZG2ag9lTt/q1XFVkTQCp6ZqE3ttDp+lKvqqWzLRyFRPvXWV3XqHvw++OqPyXMe4byj9d+c
binruHj3wGiJBjO0OcGtnreYbT32qtFkP5T9fzF2JjuyI9mZfhWh9ixxHgSVFqTTZ4953hD3RsTl
PBmNxuFxetcLPYWg9+rPs6pbldlASUAikZEe4RONZuf85x9W/IzOgRateCdOY2z15xzCZ7veFTUp
R096SxJb89ct9J8/539Jv9u7v17K4d/+lZ8/224ReZrJP/z4b5f8U7RD+0v+6/XP/t+v/f6P/oe/
9dTW/PPHJ/rd8/Lyf3t7mx/yx+9+iBuZy+V+/BbLw/cwVvK398AHuf7m//TBf/r+7Vmelu77L3/6
bMdGXp8tzdvmT3976PD1lz9dB8L//PdP/7fHbn7U/NnpP/5X3f3nv39m//G/f/zxr75/DPIvf2KH
/TOQJPg9W8eV3sTmMX3/9RHzz9dDAqMDKJAA4jzStEJm/JH9Z/xJecx2GDbiwUrVOLTjbw/pf6bL
xYAHLRwUN7RSf/q/7+53V/G/ruo/NWN915JDOPBp/jDcuHJpadOvCkNqUEI/nd9vbejti7WYldzX
PX5OeQnHsO6fZm8uzqMAIBknzyf2W+kbgkSGQzpKELYOzwFIWXsBDLnXqKzCxJ9w2yKnGr858hm6
ub5zxFxwoiRtmCQzT7QOfVj5ldrl47BA6l/f2rmUz6OzOiccRyB6z8FpKlH2NkiO+AUlw75w+6ho
3YPldcj2jWQkfdSpdvaQ1HGQyddRXNE3x9j+3UX829f091/Lb8O6/9rO4BjDsLvSkq5ZH3w7f0T5
RhVgHthnw17qzo2w3Z4cVt/HmxZZtGWR7VhpJOANti24H33n9Nt31WJbezIMTJhJU3hTS3ZM9e7W
I4+XmxNZVi3b13zCPmioxLHLZytGCxTNi27cSGUhL3OCfJsYmR7PpXGfYaZzSX0ri4p6yHdm35tR
K02PMZRlhVaXNXHdTvnOUsvPRfjzFp+MNxVo1TnQ1Rk21cF3rEOK4yVMqbncyvR71fJdUa5kMVvZ
s+ut5VnO/y0i94eG5revDprZ1faVhpva6/criivS60XqiT32Bs7JHJs51vsoq7AisrmMkZXa9Pq+
bA8LErXtOuJkR2fSaOYPq8r1bd6oiwH0Rcq8eg6SKb3x3f08MGPnPiI72+UzNzW7NpZzbcS//Fhr
meakWNbgzY9U6x+vhT8AK3weh2mCBQXkqgpGkvf7z1PpY0FdYQx77/rK7pzve1doG6K58p2ojZca
YyOtdqo9dGLjv6OZ/b6Cv65DJNJMca+RDVeU8w/djjTHUXo4eO6HKcjJD8e/u5bVU3O98L8tnGV9
U4VFlZYh06fytO9SGZQoFdt+PzXLL5cLcChN7AE1qoamX/RNM67G/h9/R39ExX97n+DZ7jV1m+G7
+4f3mRSzkzYr75MvysQOSVsPwCNoY10yttfklEkfQqGPpzL2y8PWqOvHxcb59B+/DaYu//9+FlxH
IldfJKZ8aOJ/f7XcrrKbYK2m/ZxWR725YVecQ01Y/mac9SJmFd4lLmjcPM5HFMdDmK3iWyhn2RSG
c6M58jGFShQWlIEYlhjuvlTJpjdXFl4h3hrvAJ1uCxHqI+Ooj4y+88JJTFvQ3UOrqTdtsm5l6Z4V
BWOY+z0jEi+qMTA/VgtNpRB2dp6bZ31NKIm6Sh2Gzt3WraTRJ3cwqmbDO2TB8OqqIt3kKyzHLC2e
ewTnW7z1pmMiyumYXf+rY+gQLn4/UMmEfR13q8hjDw7pzVhj6ZsSDQQ0fui7ftoUcP8PsND6jVWX
1ivWSts2hWlZTDRgi5lVcb9qJFJaZnPbgoOFOTKzKGF2dZocXW27JaMHACFf6uEENFrcB8uUvrRE
9JUcfdslcFsiCf2LWuUvyzYfbTe7W9nnD6Vu3y9uemeNax2bI+EWhd6914ImG8/Kt0pPna3zc8oE
jJpgsNgcKty2WatR7WtLuBp4PxSthuYuc2yiElAmZYVrbRJALSw4++1qNyoyjRKz4kQL68G6+Fl3
wNQ0x4mBnC/zGmqCaglMPQtICBhqE02D/1gL85ddwURsg/ReSPnBwVbsZk8C1I4JdGo4fIBtP4t2
l9XYyarJBCl0Zu4s7T7n09ne45IE91pgPnrWIneVjjQ7V5a5gffAQUGrIHl9rTKs23RgKtWYcasa
bCmT4XUpmmRfTOJb78cfwxU/VtUIY5WN0uw6Bz8WTY9kAv7fGOlNix5707v2a97vLHMJboq0q0Mv
6HEqN8WNtnYdqXnao31NWjbJr1+uhHDLeDaN4XntHKK7u30ifyam84MRUkWX3mX45JknM1E3IjiI
OrutHYwYHFzDakkaiDsObrxOZC661QlUKr8Uc/PDt2Zvl+juh6ZWdm+J69FyNlbrzhiXS6aJ9zUI
ZKRreRmqqXl2umkEXom1BtMAJ6+iIqi8QzV8jEv3lKIx5xTDrHUu7QfpEgwwpaqO3W6FOtN72bYh
3qpVa3LhX+3Ja7KtXWgf+tSlEdoZ7AazIbujCLd3ieUkoWdVHRaIwjgm2fSBv3Z7WwCIct+6ITkx
+j7NDTMMhuVjyTH60RhKhXbmX13qnLt+XE6e8aU4R0OdKSo3hHeZssmIQdLGyOw1lDhGVW1Lm+zZ
skoT0h2uus/BuU3FVMVL5hGz1pONmxk3hALLsy5FqHp9DFc49qEyl5fZGckw19pLUvO+gjqtYK0Q
W9HBM7cRLoRsPaTTKkmurnPXTK66cevgpM9Veul9zDyVd5sQ5RCNgdAifZwPCIV+IsCm2yo6+qq0
hAN5WMYUU9g5QlTocyQkYs+Q1pidl2wp862tus8ia7+HIp0fDbaqKpu0K4L95sztq53Leldp5YQZ
OBlu2sEd2n05JJC4lt7BAkCUSEGN99m45lOlxUsZVL+czF8iZevFfvSHvbusxhFLypE3hWWHXzVR
kiTitdTFW1aQOjib/YbEOneHZwl8VRExQa/j3De0SAY0usG6vs+tiE1znb5kn1Vh3er3bkNMUKGM
Jirt8VV1YCPaStPnD+YlWWsc/5xy7xXiLATrRr5VjZVtcqnZqAgzM7wy67iCqg89LdXR9OIaUVyj
siljm9HM7s3qJlgMdbKaJp6ReJbrva6LKq77pIdDjux7WSWahDKbt6uR7KVXgEM05RJZg/pqE507
R9d3Vet9EJ9bF9bbsGBctgQ65rCOHw4yr/ddep9bzYPXas+ekd8M+TehbZuy0sRO5ZYTp5mITGWV
RBaKe5za+3BxkvVuIgyd/yfy7jDnTrv1a1FtnyDlezGRUTKWa7VtKod00/qT0tMP/ba9cWVuYUCL
nmfS7mWjXcFRn0DnwtgLreyjOYV6qgnvUi0BobEtunZn6Q6clWJn6MVpKAOQfNPmLg3Gm8Jr09go
4JG4ZOMWweRssmKrrgOVpnRsWCfp6xz07J5p/5bGuhLzcYH9nrc7TQk90hgPl6soj0k1RdKlVtHT
5wL7LGesXnCCePS65LEOkh+9uEnHqdgnq/tB6t4B6LK642yIB0XGq5GSKigFyUGeZm+y21xU3Jjd
8oU/nQwrWb9XS05fRu78orogHEH5w/KqJTWa4Buwy8Zkf8QueCx3Q5uWB4PUr9GqzvXs9/u7uh+t
+8BnsakjVE8OPH3cdKX9opmcPEFa3WIa0UR9ZxJRr8knUuvIxSCEV5+St95rQ7+xLnMr9RM5VavZ
xT2ZVruKHWCrNebB6J0nqdX2pkrtOfKm5qAp79GGYgxPvL0rl0/Zad7b6hCBajja3swJY8vwchjW
/MsqChNiD2EvkO0uuTsTfe1lDy1M4BvT3zjBNSMEdHnTNQYQbpGNW4c7DMuyZYihMsxAKeHaBR+Z
M4id3ejLBo7FThqTOIotGePmOa2MCJun9VkNyyZwilfYpJyZjkv8bpXWlxay5iagutuwAPCgNQJB
Bny9EzPgTNEHfYS36XUT3U3KBJEoCMFRxniZ1yI9T0rDqGJ0ubS2yLdmPTonNa32mUiIj7xb83Pm
quRcdcOuK6d6Ny6M13I4rhvwoQP7+meQOdhX+8mu1lmxTeq7p0BSNU1z91l5Zlx6eRbq5REJ2C8t
W/0I56UkFLZ3WPS5vQh/fPavMVe+11eYs+KlAEM23eA3MkZdW+z7a4yHs1oMcYuBRHv7VwEiei5d
98MqqsNIRlSU5KSZ+jUMMsyW78nqay9dA+FireiQuwnU22Bew1bVVZEuvA9jHvGJ0k5jCjNEjEym
S4sl2xvprjLK65xwGV4YC30MeCpScGlnQkLWu9ZX1W6cKCtme9t2xaMblD+CNGcuQZscWm72LEw8
zpNA/+q4eybHJBy4e9DSBZF813wIrYqDetZDIPF9N59weXtA2TjtnWQmcs1J34PZOgaiYsyUPIH+
birklxshuCXxaiijuvHdyDPq5pjmhzUjkKXxkNhAeHpJaQEi38ju/Zb72F7eCgqVRXIxul++sl6F
O2bRNHpnXawiQpYc1q5x1+v9LVSwj2IK3nu/fWrzrzIYvw07eZeBNXFkWV246nl/7Dv9C7oI3YNF
3whLEBGQvZ3FW4IbW2QmhR+VZqPHAhIvI+5PfZTvZWbNqI/54pdMHo0C30GZLXHlOHOcuMvJGNc+
tMnb1WDRxVOvsLXwKVb77Daos+9kvdWM6bZuxp/Q15KNNmp+bLTYdzlzg4X9ZNP31wgfGgxVglOm
mmdZDNFgNzYEoOqTnn/xnXtZrUTnYRDEfC4DoWVhDcA71GrBqRWMTDT9QAA40aFguXq/QNMemoOj
3Bw7mX44OWt5q/dVu5laHKaQ1RSdeJAGKfZOOT4y5GVJm1+rwqDQmY7Iu5/1JXmbVwIX6Cg6qsW1
CIfZ2DqUGKHyA22Hd9Wd469bvUs4SHFhCEfNOI0tYXWc1jd5GtyRwlGHTt1WiBScuwwWq5q989Iv
PxPdivNZf4Tz8BOj/6NaidZiFn7s64Rmw3WOBi1w2C6E11eZmghbqyhxZoaUcEA9zHqoM3HHlvW8
HcfgjPr1YhTWnRskbA8txyj3wC9q0jnsxv5Suvad5paSWD2bq17iDlb4YVNNt6lmsA/43ruz0PYU
nT/EZu54aMDLZSs1GepLy0sp83m0+zIe9IDAt1RqFOPqsVvdbuQL7rh5KC7x034aKtlecV7kqPZ0
CQZlhDNjkEhJxoAmI5teEoiTD1a2D6Zy7w7s1kxc/dKmY2DoB5Zjk2+Ax2/e1G44GM0YB6Dz6WTt
m68lyU9KqCDU9eK7K3XapMnd1dw7oe1fM9yVpm9E5h8cU56Qg8yXhXhX0czlBgZDmHPsDYVkcrgY
RTil5qklwphNzD+iEQ6wm/bqSHXMK501zvSNlnU1x7nvx76TuFv4KU4kLIN0xOXU9fWwheD6C/be
KVGlz01QFRuz0R70rlv3gvbASsfHJe1f8T68Kdhf8bdlSOU1b+byZIum3/qVRIhNYaS3xReSstIt
vvpEkYXqZBBLu9wky1DuEAgwhhjHS2BUwxGj6l2LTvVcWQHm8DmpTm1xJD/gGKQo99uKkHWzuzI1
DUo6sPR2XX+2vABcr90y6Y/pCHttNaYTW2NsILWNtZKZsgsnOW4c/zI2BjQDvXwhBq0PSyNZwRed
KmxcdVimadl6ZnHnz+urhEJOIAkZbZN6gMGx3tVHFxQsEGQip17aHZuy47xx21AZcdtb3sFYGYX5
0qFcVogG2L5Wk5FnK5eowZFF61vtqBaqeNutZZgbskI0z3C1bqqT1ddfRbLYWy7hAZb/Li2ns+b0
z47D7h88Wk4L/aW4MJkbNnWqDux5PJABnqrmogsd97uBrdaa7mi1HxLPW7e548QV04FHS8N6KjHT
caOu2EM+9PND05jzg71GeJTjWqqaaheY1Rz2Pql7AbanW1nNZXy12QlS9hXBAGOb1253MryhuzLM
hsiytWbfVUN3N7fIB0XK8NLPTxgeHqdu0mJU0AhWfX0DJTC7K6crqLAOPr5wM3R/iwjXpTPjppiP
iVevey3zfqST3m5x0Ur5Vst5J9ykiKx1BLrkmD6PNufbaLmXBOERN8Tc7f3R+hQV+2ZpyG7rG+JS
63LYZ2N9wRqk3k0Zvrp1Uj7UCsGbmHy28TC1xHr0ABbofE3ztmPWXrVvbZAl93WNDfmYF9NxredH
WyQ3ALf6BvOedFOChE6zDweQaMwHXOfPun9F2WS1yxfnghf9TD5mmjImn/bjRPPPjhJEHiBHvAq1
BaiBzDVRCneMqtyZ/W/mABqBBiMrT+7MBIxbBsYOrHwJrdyPai0/aDWXzMnNlMufxFMCmBzAetds
8dXoHsxpKbbC0s610e+Wef70EOKX2jCC8xT+5sld9AJRtCc5C9tx65vQCcT6yxbuWeRDHSpSwEKL
I+U6YYs0uxM4hlGxV432YeoMrJYMkmMnOAewN9sE69JE3FtEFu6ndhnoBEkqctdjAlIWYv/9aMJT
3+ZjfehGIUCbLVDWvnvOTK/ZiT4rwqSrH9HDmZwyyYcADJ+gihzN3Iv6IX/njlxDK0Gda01mA0Ym
8h2zy32WO8+inqbNig8kdfTyJD33RCfDbipBygYK7z5xg3BAxxnZnibg0064kFZ8xWz2lLEAxag+
7O3Q4ARuqdKKNRrcQNnYXAaai750bCFoMc7ItOlxTaELO+UlV/gCrIryinaN48TCMrOsjvPVOVC3
1ovRlYB9FTYw9tTfNo0WK8y38L8e9F3SJgbGntVNKb5rzHz2PpiSmfEWFgOwPr8rBtCbdPI8crm7
H9YnmV9sCsV0WIPmOOfLwMe12H5xTaOKqPVNJtz3zFqRu6flhzLx8vZakrg8sJmMpudAqapFY9PL
wzg3EEdKPzZZDOdiKsY9cjcZDpmKta4vUZsmZ9Un9U7a1J3N1bsrrzWu9Xsf4EeK8qEJ2+PYYZFG
cAWbYZ1Enn6DDQczGZOC1xTrj1FiGdPXksp3Hg7sDTKcbe+pnjUkmOpHXtVlzOBgCOmXAm43Rb6J
2fwyNVxDemXd13RCG8AyFXZ18NkT/Ro6mSuZDelNNHf+drHduJgflCHeUpssWDktL9lqsUk8EGKz
hAqvV1yW8wOawxbChPlsSNuArGF/1rr52JBgGZsJPPv21CbLXQrldbLSJbKNFJcMxByDWs1QUeXF
2NLd9O7yKCtX7jTNOVp61+DhBhLH+asvYx/rHcT5KUuP3L03mYGDjGz1n76YaAiqdKOlfD5i6Nk0
KTI2S0F4zJSUYUYj2EvfvikX82CX6xVTXahVcQwvMArLJyOL+7r+rFQdbF0tucYRS3sbUEuEq9g2
9bWErQhsd4f93HsXbZUbN5dPJIrg2dcmHH/7JPMpsDuOkaYDFFaL2DotMbKmEwcd0smlv5eZowNL
sAY7zXzqneTR7O3beS2/5dKzFWg8bDwk+hhAOyKfoxQmM3N8lYzRe7LtEji49vZIeXe+OfxEOrJF
9/jmZU6y181tPdAfy6ICGCY0MQQEdkiG8zfWIhLSNf1nuyhbHHACLzIz82a1uMxNoAW3ail+Th7g
64DDyd6cWwz0p+W9nEllVbYAPqvvqxVfLZAg+NbVae5uSlefmGx5eehnWh8mvGrD9puMOM0bczCD
8xRkXXrZk2M51CHYbfi10vaZgCnd4N9NtATeVdZA8ZQSuwyk52p0SmXAqweY23CfaEvkS/2dteMw
5kxSdhhQub1vldW+y7obs5wjvMxLtOEVh3NTpDujsTaWXA4DDEdSujlmtNKiSwKwa124UWTreveV
N11ah3TndcEIHnsWO6or5C0zizXK0uZBTVode/1SbIchzaKhsqhPBgV1ofqRZjXyAZmcQQGKUG/t
B8RszyZdW0yhAa6fjZHVBB7q/qPWXutR12dLXzoqkcGjhMFIfRIuXUKO8kDDZhhYYYA1NOxzpzBx
RZZoUpcIwPx7Mcobf1ZnDRfnWtGlSO3eWtsybFb1KBvSckeLPDyjLz+X9DjV+cnZ56NBIXaN+MmK
G9eR3yALLZZLy0hHOXQPo3nqrq38alN1rejX4tEvrhHPtIK8JUyHZXkGvsIfqmgm5iBVLdGOrOt2
Nu0vF4q7JQdeE0FllCtlbxxPnRfDeiZM9hOLvm1d+uekm/e2f4CPS2u3BiAXOj1O1SZDJBK/JoA1
GqloAPWrb9dMyN1ov3Mqs53Ihir0Q1fYD/7QSbBeg2hzfTY3zjEo5L1qhRF1Vx8Owy03avQBBqxm
19UQr8priqbQ71tzUYf5mok4+RD/fFV41DDdYRgLbecKfElYA0ayPGgix6R6Io1GluO871mRJG7u
RC6dzcRwkTx1WvFl2qe2wuDOP7XY0KesQBPy+qlYd3i6LJdR97ly+nPr9O2m02QXW4mBo0IJ4iZw
2ErXR9LGYrzbKVU03JP8pijwoJcfK3PCmL103iZ2PMAmTUtKO3Nk6ZaF2uuuuLdy2hrT7JaD2TwA
2zJbKAkQmllNyr+mpmNUFiWBcBHaWypSxfgkRGBB3M6uhBP6xZz3289VvnWX4n6BfbLBZfreyL1v
Ic3b1k+pRyf3vRBzbMlJ7SHCHGVTAewnIpRL5Wx0RltG7z4kdv6auIBTs39aA1WcZrHQ1snxsLid
uffn/qFIx5WJFMV1qw03g67iou2HTZ4Y7cYXVRubOkYb1PSjGAQ8HPo27gy51dY0Zz6ArKHQwDS9
ZoHtqOpTVpTUVoi1HUAR0Kxr7GUeEMzXP1c4BgXFl1P6wUZNFoHZgRL4tFU6U7san0f8YCI15VrE
mJMp0JJsMeLMDnvmCx8qKJZHp5Ae8M9eFdUci66po0qYJ7ekLhFiebH04JZF3oWOYG92XVVGY8WE
lIDd0BiaMpTcOPgGkYOqPPPC8eB2XrDvDMpKm10wydY6rAS7v5voh9X3tuRJ4yI3e5RWZPvlde3H
jeke/MC80zP/mypk2fpLGWwS2SzMBgeDfESk6WNJ8QuPN5IzX3inQdwkmjJq1gq2VVU8WbQym5xO
weqrKfZqkmyUtS2J6xyNl0YweskZh0dNYWzWpBiPwag2dg8lrmAheG7zJuevysBHptWy16Yc77qx
/jXPQn/Fyh+DsSR9ISioieh1iUmzJvwLRH+sSuPRDMR90bwl9vzU1G0QV4N7HH2lH3XQb8+eNHgj
6RMOiRtn7L8phe1w8OLes9u73GIApuU8I7gPKP+4AHJMxLZwbTYLjsKxt2Rv3rQey0DT9voEEiCd
sthOXi/3+upXAGrzoe6AQTT8AqOsLzeC/iVqcv9ZWAcrGVU0ZY/+TIYSueoen7nazcb0CNUBq67h
fgC1zMndosRzoCOAEhhre+8Kxg0mMz9DeiCTNdEcyzpv86x8ymbPpPgGN/OcCWMUE+TVZzEb2p3d
0RULXe2G9caZxbD1YYifMXUHZu7BXxOHLMUWuLMu7lJBIyGMnaXL5AUs6TTwwaMcynYk7T3G1cyZ
tKU8kBn4QzeWy9JWb641vCqFpsj0oIW7JoOBziUjiiIvSrAn4v3zvst57EN0Ne3rtaIzE068aRQX
pMcdHygjbURVzTOBXBlJKU9ONiY7DBgep5QBEXOwMBhdFddj8FQNmHJwg0A8bAjwyblRWtRAjXRP
0iKgnTS8rWGMZTyRQXCdV300dUPejgZm0xDhJNTSvmvZe1BB+LaD8q0qC+5bLyuibmwuAUYhu/z6
NjrHXCmJKohIWvbmd+sntH3wu5oGzGfT6oyXOhhxdM4RHS9v0+gzU5nEl66lZ4Ig9O1KERK2tdpS
W2snZVoMfpiBuMEhvXbW+URZbOrztgaA31qowEPNX/EkIdZ2L5PHzjd+AXZ2x2C5NQzw5qazL4m1
7tbUhXLsptPGHlQ42cq6ZPVbrlXHdFmMTbXKZKdWEEJl/TSbKkxyE5iDaU/U+dM+rwLBCDU1YdMH
B05qa4Pj4bs7+Ng6eziqyVcbgESXOIH1jtq1RYLG15hfggXzo06nM4ViFpa08ykQ5JIkDBIF0hB2
sUpdWmkzxzSlGeVQ7sDSV7WfickOtZE1O65mE61MmXeuSXa1244xTv367eKqc+pO7YXEHir15bZ1
OOSpbzUPJozRGIBT8qE3g6NU7sJCt8HAnPbBJsVo77WlvXX98i0f9SoUqSz3gXyQ01TuRgo30uO1
x97TImMZCJcwOj9mXhJlc8rtU88OKgemYaOabw2rlnGivwWlmsNBK3Gxa5IUiqj1XprFlVhKprBt
DfSXBUwIVEcefiWh21PeERpP+ox1XAcKutFcGhhIBcLNjul/bDMhO4HbwfsPftQT/seqq/PY1mD7
2mDMc4K81xuG8pob44eJgbq57LHDSWwgCi8/gtnKbWcoa2fL2Y3SjCigOdW/M0CTaKwnib3xAp8s
6d/n5EYsxXs3+SdcIx48H/TY7CGeTFMQKpFFlIHNZsRMEYOBMnLovsDL+im28hUFRMCPq2FsSfD4
ser8YkvtMKYZSt3A0OPUbkrUIFjjgI8arqrizLna1cz3LlKy4+oqpuN1/s4qsCLHm7qwr7D9Uo3Y
raP/6vP985HNobpPQXpp2awzQdW5Le6bMnt1s89KltohyxmDavVT4bdvWeIe025bp8kGmTZbq1kG
TPvwWFX5tY1d9eeawXokV38669lNMDf6rlzaLb34cAr8mbou/aGYgIS5vZgbz10exszazYlzP+d8
ijlmBnKxg+yleFBjh8Z6fs591CfuEjC85vgNsTIQm5YbLXLhHpB43ESGN79IkyG7r2qKhDLZTkVr
hzVoezTUA2R4qjx0VRXU++zH2nwNFXvFJK+J7T6VMWIStJdhOeDapucNgSOabURebZ170Tz1jQxi
t+TjinzdSttM9g4VwuAa7w3IA5q2AncwAfFKq6E9TZp6abJ2vM4NHczM+5s1Z0Cr08IFc54cKkE3
4Suogg3pHLlmx84idktwPf16/TWdDUB3NyBQviriwmyIEVZS2xmJcQdX8DspKgYKNQO9PMi2ajK+
nMBjGFJDkE4IpmaCCLC0LukJn6E7zW/vS4lpWdsxoKPR2CJH2WQSBk1bceNb6c/SSblTMu9lpeS1
1DzudeYy1I6yYtCFIaqR6z9bHVv0unD3ftMeIUHR0EPQ6HRZbBNVbD09mA8DpkfUZP62sTl3hDnI
3QAjo82pOPRpPNdAeiShU0ACMI7ySx9n5LwzFvditaNFMjqjdeT7XLtzWrRsw+SY06JUcWvcDa6Y
IV2RGt7q+tH5jeHUZgb2wVh8J9giGA7pi9ly9Bsqo9yZ96NsV1gl7Xm08K0xZwDa1J4YObCaSnSl
uywAAmzci+ZKdSrLj6VgyxBjv15lMPqOrmEjPP1es4tzpQEQmZPKNnbJZBfSKL2PiJt5/LaU12yH
sYkNQuK3qWeMLMeRiVc+3Gk265zqYRld4MumumAXE5yGvNvP5bTTZ1AfdMPDyYKHNs/FYSktuSfD
zuFqq8fAVQTeTrV+btcbDBZ0tDvNnQvhLPb8NCKotNwOVvCrYgascuOb25DE55mZflpqpy4FSZfB
TtmwK6ECvKc+R2hfV3FVpS9E2e7dTF8ifTX57ukOnLH49NPOZSTMidJgZlw5WDtNrN+kLBdOsrJm
6tvvpnyh3hw+K9b9zl5HuFRumu1X5/8wd167cWRLl36VwdznQXpzOVWVZVgkJZVcq24SorqV3vt8
+v+L7D5nqBJ/EjPAAHNwGqJPs/cOs2LFio+wFDLakQrgtxrswsu3MDmutKxpBzySR55VgKjY4dXo
qh1u1wAJZMqpS8251axv6uyNWzfqVd9crATigxd8MOB9jE24K4KG+elI3zGbhYEpNgQm3Ux2FcPR
clup/IDhmN7CoWPvffa6uWCyRQ2LHl69X9kORS2P9M11mYtNbvFNa6OrmuZ/LsHYHtvmg1sUj82Y
d0xXyIjvW+NUR+WnJnfKbWY1xFlRbp3SFFxy0n4W87tWLWzIv6CtjgbLNohmeMFNZ25GLW/ui4Hr
eET9bVrZu1HxIH505Tuwsnbj0G66c66KQaFzNnXGTAzjJ8L3BwoKxuYbQawJ2047eJOFSG5SX+aJ
WZB1f/Ai0hoXwJMNZ29SBcNbxCl5dGj0G9bNb5XkXdAXIBW8sO3cKPRTuPCg+ibg/RAnLs6gHdLT
mMWf8ffHrtWNh0SlpldiFpyINi8ipaPSzSXh6nBXVWbmG61ebbvWuc5jNW9yODHb2vwxJGm7pbQ6
bdP2RKn7ezBP6Z27hN+MrM53FhXGuEiPxGKg4UvxpcqgB5AV+NFswHS1pz9GQA440fmPsCNHTeNi
3BXj987RMhwVAYYKLOXnUDjD9pS4TIXsB8YEj3Bb6C4Jvx+ZIfvNcKbslDrJO2BoytlD1wMIN3tK
NeHGMpMfQps/sJt3KlREX7gmm3Fein3KABTUY4mAvFzmSCdUHSzodzhtqBC5s6NY1W2bKh14PCqg
UZF9J9U8WUkUHJssPitDAYvLhuRkzLAbqBaA9nyO7LD9MI0M5vNCmGEmvfhbtQw+eimC5xmHggJr
uIX8RrOuNJME7oOMrXYTY7/M2h3R+zekMpPdaOFTMCP9HYli6EMJUoefmYlGJjPfP9gekDBU3W+U
PHfOECYfjdw7qWlziRskjkun/touduaD6J3MpsL3Dz5lUBQsh9j8RJi7g4By0JzKgCs8Jf7sxg+F
Oxp73g8yEwrgkQQ1pltNEBC6cRO5Tbod6/yveJi/e155ogwANdupf3qlzOiNDnGrOLwONdglRvqH
EyhQF+DMU/XCnv8F1PoRCaDvcEJoATPaA0xoeHnz8iWeGOpdafG3SNXu7DyH55TDZnMU3Y8cK9jr
AalKbEafnar+PhnVTHNm8zSW8ReVzp9D7kWo6hsKrY6Huhi/6fZyNqv8K4Nk7qepBA2IAGoM60/q
hvDVq0PjaFRzVbJNBn2R+bc4Wte2vrjHtu2Z9JQ1j2oBAUvPv2SzFiK7OCNzMWh3jHHTNlQu9g2q
cAcnB1IsMQVmHm/CgV4oF37aboq7wzjD6Skt68dshvdAmNMxLxaQMCvufROf287BU+1O+mFpvD+q
AkHR2suzL3S5Be2UMB9LdzbTnHz1BoIBEj0GWQTudgTn3iIcR8E0gdKn8L3e+O61McSysr5q8dNk
Ym+jFBRuqe+MLDf8KOIXh9jZLN6kPNoJSNPQfu5EbXcs0YJ1MvtA1wZn1U3jXa67n7vQYb+my8Wk
dIctpeARQf1qtS9dczSK9pBHIYGHTlprN1+RSy/8nmFjKR0Oe45xYkcnZ2Jc2lyQBhV6sE3o8Qgr
Kh+xRQZqjEnu190hMVSam+u+PEZ6d7Dtyu9rdGnroAWZ0zZVnDjnXov2VpXqJ+u7PjOkyAOgI3mJ
v88OkG6tTFRW9RheDrSagAlZ/BYAPaIgfjoIYTo6AKtZNLxMDrNqfOhD+i5pYH5MNE9nCnNsjOpd
T93Q9aLoPqcHts6i+JxoDQPGlew4UiKrmIC7LRlk4iNb8Fe8xLOvwv70rCZhUAhorzoyoiugBLMZ
1MLFNNHP5gXZu6XC6dseJbuwJBNxhm2iq0SmrU1pq4CLUESQkZQHQJThrGUuoLhL1T2mNgqta8E/
EfZBMQbcKO70MPuhj1mxSdpFMLDgFBQgcM6ifp/yaGsPGiruYfhNNWhIdrnbXWfH4TGzJnKMRZoo
VY+oh0TDpGOPYcZGAYrtOdj7ADDQrONLo0bHgYgBLq1CNam3Ea7rv8DrOxvjJ6PRk3vXGuFGmpDd
7QQ1TigDNCXB3GhsH7roXcsoN0aZ0BxHZYPhqGYkjI38qwqbfkepL9+MAfMXA8oIlqEw+RJl7Y3T
ZIUPpwqaGMAgI60R01CYQwHxEuNkhh/LGDg6wMmhrem9a2qYyrVa7c2sJQYbQWngeAVniuU/lwBy
kLRvMPLi3UQL0bvMrLqtAu2M9rl83EVBKq3iXXJuwmOpRwdFtfQP3UOY9xoCUj+zxSofR4f5i4P+
SSkN65xM6Aybbg8hINZjyISnKvIYEZvp+UNjVJ/qmKlVxajXhy4sSa7TzvrUN7rvIb9nD1+tBccU
unCfdKOh8EH62Uflw/qz650GFDTPegSPaTCpo8WcDFH2Cvu0PFEVGWFrWkhB2sNW6ye4FBGMgW58
0FsY4TUT006DF14i9t69O/WHvHWUk9ItlALpUTKnHti9n9WzF91lRd9d1IGdLO1YDtQGNAKj5K4K
XQxS1J4abf4zJJO4U0YyJ9Mp/KaAGKUUprNf+7WmCGeCGvNXW7DvuJ9M3+sBe/IUVAtOMkE5cpn3
eVjvesa3THhiiOfFQxl+4rfMQwThkRgnWT42efHwR0qTyuMQJYx47LJ803VMlYISxmOHwK1TeIAY
nnxQs/iS9/F0AOukUAn2CHWPUKbNA/MeblvBHNeWOTKTi3q50u8SQNJdGvXvtU777NkmGll5dlCm
szFN9sMcRJU/jUnjt1qzbHWzLfbTkNc76vf6thr+0Dg472FXWvt2TH5Mrnvf10b0MUuXq0L+daYz
4qTmyce0pLMjT1JR+FmYbdtl76umiw+V01V3aZBDJIjVRwaMe3elWZkH1AhOntFmp7oIPIqf5smq
GYIaTMu2V3rGeUEuVchJfKTNcvAj+t4K0dHnxx+KDI2xrk03XrOEf6iwizQEupIOG1TpjC8seGy7
saQ/etwr5Zzvi16rd6HpJQcdct250FXYuaV3KNRqk2uQNErKhj3sfvhDhbKPmCIMlX3czQGVEV6e
937Om+8TwP/oAfo1KutBwNOZ7XJqFouT2nY7/JHxqHXd0YpV+06xYuErZt2esY93GYpeBECMnE0j
a9rmkEvQTAmSvZIELSRi4GASyvBsUSTclJ3xFwL7OVzEsTxZ8uyzRUmt081TPfWQURTD9mdvqr41
FjzeOKPGWWM+26EvIaxDAub4kvpZfuHZud/JC+3le7NVGXskJK9rT5cn/YlKEt61Cx4mMYPw0jfp
AYpdfELyjDYHejPR8eurU6K+x15CirGwvqXW0kKgWT/WPzw1gCelXU6HUqsmv6OFbRMwxuEQFzjJ
bsx+pDahJAKpMUACBDBGfTXUhGSgkRnkTEGajhmNl5tojkpKqhuvJh/vlcVmEGWwG2Kqjxqo0QnG
pbOp7GHyrUq7K60yeTClPXJJ0KXN5xRTYuXuKZwCH6zjMiTEzXX8ndbF9GLp5U5BV/kQMl3Sb+tm
el847j2uHM6v2Vy8kmr/2sIYUFoGiAyPTYM9drt8P0lvZtB27O93JZA+klNlvdX0pDwqdXWv4oe3
llEP59wza0A4j+7C0Dpq8JOTnHqZ0id8OZ7m+8BmkpYdU8HM0outmPnWiiZVyEKzXzSD9miCj5ah
3j/aPeX7ODUfgXp9LbOdD+zju1BQvHmAYsXEEu6pTv5cUkfb5bK7Fq81N9EQ2DulyvuTk3nfu2x8
nydq/BhqISAZI7zoHTL262asJ4b+DJHu/6mw6c4MXznM5ULmPHkXawTQceIvZWKzQZQoQlK4xsdm
/XuntfR7k170sIAao4xQEMdwtO6ysT7HCeVHSGnt1vTYIUGrjMcmiVTSouldbMCy6Nzc3DOk4pMx
t09lWpABBt9SqtL/z7q2X+7H/qXN+79t//7/sGubeaX/85W27T/i70UY8t//+Pi/Ls/7ttff++vv
xm3N/JdpMpLAQ/8bYqoMbvqncVsz/gVkbrumygxbOrppmv6ncVvX/2WBpYnsrkMvJOrl/2nc5ls0
c1Lqo2cbMRZmTv2fNG7fNoYyP5sYZ9XNsBBcUG/6HIs5nrsooNEgSkuwfVFif0pDa1vaT5BaFTjX
z97PCx3Rt129t9fj9T6XkuGYmVpZjerZpQsBNY9jSKyuhfYByX1IbE//F1ezNR2OMJO5PVWe/rlw
jZpotAD06lmNmGYFA7wE1F1gL5km3KxZf+Ph3BtNWtSLeJuoGKro7KJeqt10wbejYw25xduUidsN
rU12/jNWDwmYe2IiWZdB7Amy3UxrZI2mGik1PLSr1SjHtDelxLg1Zma1W3SEAjIxRBHSjrGzIgt8
+b5sr9VMYMtnlnUf9PeaekmbaevZENJymA855EKAnNjaqMTFNMSjEaufW1vZ0snjouCoB34A2MyE
g80Iuw87swmSa1uhYgEFlcrEBkGPHv8Ak6pnSCy3SXceFZFLs/Arwk1lFgRwXVJo2/VL/JVsvsol
FUqEY3FlOoj8Eae6LoYMGr1oDJNOg6uOkhzfauFry+Ujbvb1pb5tr7599Tft1YltzeniyEbmmp5N
jf5Js9nO3mV0yb1jmM4Ujl+/JnABG+h5f//fV2WgLsMuaYO/VUbyCnTIK4sAWOvotmTEeqIZu6pi
EiQsLJ65NZmgNnwbmOzcKh0NLvdhQLEnIl1CYkaARNYjqVkHKJMmi6AyCcBkhb30MSHlzOp7EPnD
zCRUIfczLm3nMtGqC8l70MYaUWcPshB57Jz0QfGnQKe9Qt2Wkb6lZW1TBIw7KGiMny/SMScfmsVe
tExcmFi6B18mUvzYVnwK7b7sLPlNOvr3iYHz85B6p5UFXfhtOjM6BYE72Bob0UeR382YW06djn1E
6GHDV2QbpOZ1UrMd3WSHFEjNjK8le3boAM1hQHIfaXYlEt94w2WZc0iKMYSEbmP3bPEeHk3HeF4y
kEaDdp5T1ZYjwedLylxP5o+bjbmTFxHoV9mnRs/djfMmOoTvwz7as5tV9SLvc6QEqdzbGrRBNubr
y26IUXxt1cXIPTMrM2WboIQ2dbZq9yTPJ8JggUFSzmr2IT3J8ijsAm7TFbpne0ih1ou6SgPNm1MB
Nr6rrXjTq5XPqnzVdeIiDcBBZ/kzxadngzN5lbcfUrHpXAX2sATI1kZMy1i8pR/38vH53xv5xlKG
DVzMOFSReg6hA025b9DwVqnmNsEutzEdPZS8skB5Q/VNDOLvbxInqFJLQPzx5rK0NlIZ6U31PFAN
pbbIfCaPThHz8PqKmeJWbq9DMUPDyyIuz4jOX1es1pWgt9JKOwcwuOSsyqqV8wVMsyerVsYrDSG+
pXi+mt+DjfEVzHXdbC6Ke6kqapjYRtvaVC385bYmD9D2lWlu5JjjXoFhi23M0Wel0dbZjDAXw54W
U+UJThImVI6GSgulorE5kN3ruIQ1ZDSWcjZIjoZrG761pL9pGHiQRHhUVTRGTYfBbL8+dNp50dww
dOQMMCJbsU5PqUufBcdvyrHFKbM3eA1MOkzt82Bw99wOz5/AlhJn4OQ8VHMVNyDuouM8ihnI56vT
pEdygp0cTaW/L5RsJ49M+8u2TP6RDCImfFlb5nZrro/hkv9oKlxK271xqoXSaB6nbTqnFNcjOMAR
HXd4KNpb6QDZmOaTOb8RN2i3Ycp6Teraui7zy1El//XVFWRrnLl5OhfkfXHM3NLQht2A207ej8qx
pkaf4c7kjFt8p8Y9qjg6OvwquPG2xyAVVvf1TYzQz80ulrtCD4W5skxepZngRh0DVKqG0KmO50Wh
UO+yjJOBTistVFrjz2xR+Zr4ZvFEtWbCcst2SPOs2l8LtXL6H7ZiP8Q+b+QOx4J+IWztalfZAQ5z
vYYW14BhFWNWAitkBg6kwT43+fqHkC1cgwyD7uYgvevycq807ilJK0S7D/LXHIWzZOKOwG3kchMI
hsQ/YtmxatAEEQAqtjaNreIseohcRXtNw/sOeVMx+3Zu7MTrmJjBRrnSQgAfg4JjvpUbn7X6In+6
ZNvJk0YJssS04ysWHZUFV4ThOF3lpz2OGxz9fYiYiERVzc6ZUR6oukMxcfNYbNDDrazmxPYtzEMz
pLsA2l3j4S2jxk9iTgVd4TIJlXrOMTZrZkvXvoO/ItBAcoBaEneVbacovpvxr3JTo26uQVyW51Q+
6dmdjHNZIkem0R7kfrQmfD4vdV2xjqgNuFJ8fkj7Du29e1kp8bP6ZP7ntQE7ZPAcpX9SzFfb3Afh
wxJDzp4UhI6sE+DOjugWIP6uhb7aplREvZxeHm1vVKD3DTsWkQ9lzHZFXtNQzO6lzYo6KBMh+be9
d1ixZZJxmbRZK5eZu5C9g22Sl4WeV13PcHHzv0NZQtTZWzMGwqw1opXwpStqvyHGC+ZTkg3b2iLY
Va+yQGJx0iLcy8Nb2JnFvhj0lhl0bUH+9esW2JHkV3awV+LlDEhHYDiMsBwU9l1/5e+giXlUaCuX
4ERC4XBEKYI6rCucCX0bNrR2Icc7wM1NOLMebciQV2Bsv8tLZWOxmRICpQ5SBSHQTuwaVMl1AGvr
+d34OP+MnOowqeiy8era5YrR1GfaZjhabDCrNXYUSDjttS8Rl+VcZNkiD9I6bx7pCf4e81Wra0HJ
i3Ddne8ap9lGHfAl2I1bwg2zLyCSO3AQWNhwz9m+QRPuZX+lCEyIe5L3KGdTlgoVN6D45kBUE1Eb
jlTFb0cOVzZtYS9D6IE1htglT8KJPchf9VxcWbGFHCnEHaxUv3FNc0cML7Z+zj/KUZ4cYgqSEaaw
7FoiEnmZiKLvTY5OPP199OVxxAu6OrvFri9oGj1A0KeHlYmb1O4jNTjOEWEMI2UZcc3GR1mJqHLQ
lu1JTOa1Nj5IvC8pjVgBlyWyjUer/2tAoDPQOaWdsQ+11TdJoDdX4UkeJQXM1+twnzDfUPatRD1T
aqMERJ8R7FTZIzEIKO1wyP1BcvZLR/EbdjRfkdBLXLrjPOSItGONxJAotCN07+cY3Fn7IoGpBJtD
hLTocA3q6CT3KHbNIVqTHSo2UH539Yq8GILwDdfSyWnkNcr2WE+o2h3kc/GWZGjECuvIZO53JOKF
A3wnm0xexsi1IBb4ImQum8VogmPfJpsY0prKWZcAg74ubRfGnCykFZqfco4kcKavht4C9Z4iwHZM
rxS5L+VoPVqj9w6u/c5Dy2nGGuqt9UgJHU5Ssa0cLAzhiKyTmC/xCXLixX0vFUD0P/ecIChArxDH
DD1TzB55ii/WUF9M2twVv+L8yg0x0LyiAyVstK+E2IMtJi45yorLb1qZuaugJo8qMF4w7hTJu7Tp
41y2BxipO3V03plEylbSHFqYYzWsQLh5fmwhm2RrFH+qi9s47yppzYSeIO/DtZYDFKLPw3IJCuuR
2ahPikq+QKxl8UASd0k84iwQuxxz0xF0q0omUQ5dN7ti2BcqgHfZHySB1RV+Y7msvgLOAG1eO50F
T3pq7H121Ad0b1yVbCreKPoVwQj+jCyQJDmSOAcLv8AO9kIaNxTk0+TBS3YWp5ZgXszR2BPj83Zn
/rUbjZ59i7IMjOzga8pCUMBd713+ignVxWULS6on/wkVH9mJ1ZVVxueui0ANvaPk77ra+AsRce/h
Dw20CsjtJOZi1qWvoA5uMTFILJ7sqopoNUJLD89V4PIWSrZ2fxDpcGRyD+IUC05JpuI3IWkSrRzE
z5QYrCE9ODaaSRPh8WzCxnqUawvzWTI9ySHlNVfEE3JqcgOPQhrWdLUvXiat8FjkI6IdWvA9mSw0
JfDykDBC94CaTXsAGLAOTkdnIjGE1pdfcFhQg6jqavve1GhLvc8Q85Q3EaX5Tla6rziJPTJuFuqZ
vDV5uWu4yeNCq6HbggWUF4/jfj3OupE7FglFxvsYYHKQlvlQvwmz8nFwRgrTI1IUWHeV4IQjoup3
Jh00gySY6F76YqXFlEo2WgC7ZyllUk4SPCqcs3xX7IeH6IbiXsOUwIcEo6SKho3OzKsE1MSw8oIl
Bos5iFN30R3EzoeLJlo3HEcxVCgjWNpGVlWOR4OblB+SfSRvRPzPwoZf2v6Nt6DdJrk3b+F2ondv
Zo6R59Z4FhMO6Eyq1EVERupTyIz7lPJIM8GQADVsKTS7um8ob93CLbriqSIqSeiP5B7jKdWbKBym
EeJFgUvkj7cVeyZ7MSI7Ed8kL8dCy1A2xX90Sv/bpEPTf4u1ubaHBh2QrU0L9c0mCAOEAGaXup7k
8xIKSykwpPCOj0GeDGGGK0zVrRxmBZGtkbV/Yxu+dAcI1LuSg5C6WjeIFs2aDe1xCEq1Lu+b6BVt
l3sjOqvu9zUjic4gtGZ0TkiH8Dwciq0k7uKEiOKYAIl0f7cj09w489PY0cs/PTntU9c8aQtcXO2p
Q+4tTqwtX/FAYwd+ZAKUDC6Vd8e3S2JcOFcD8FnMhhzxWvNMNPbj9eeULPR5as4iM97Kci0VTQLD
vk21OnfWujSFUKOPtK2Yl5S3isDZBt7sLiPj0/jy61f8PY3iiqZtAjmo3t+A/HP4Buw+71QVdXfE
rI6wKOXtObwAJX5rsIHzwhpa6FHL/EDkBEEgfs0jDSNWqdiO87nnXRfek+KA8wW+ymAbOC7wx2xZ
FWrDG9ewkOIK91Qmcag0SAXmcaitLZzTjWDlikXiq1LozRHAo3Jr9Rb9mwODCK0jgusHHXftGtV7
kUxtca6aXOIgL9AWkjHYt0Ar8nmvdDvXLuDrXuyWEjDveeGiyIa/p39BP0EH3MrWGFvClJ6qqY6N
4mObHQVxmrDG2rbtQ5LkkHlwrHKTghQAFBmIc8p6YdlIy0seiwEnsPG4CvpF+WCdKKCewoEd+/qS
WrdAkuwihiygGMncb/W3UX6uFpQIy0/TeYoVF2oaEJq8pMk6VPZTAZuS3EXOkbzCwtPRcbbQtVDu
mK22D43mI+1iG6cmuqt+tHyLYyaFiTZXfCPK3teKzjwEpJt5ItYrHdG+cW1k8koNxYdgdGsCIPuU
YaZK42nAYEs5kF7EXVcApdEXFg93Y1XCKlBErPXQ1tZBsTViYwrCrEUc0+UqUmax89hGzmMUmijL
kw86tXsYMveNM/c7pGJauklpCbtGFrBu22cA5qAGBpNns/mcBXdjxJNrT/X8Rx5/kb2h9NZ2gIX2
+gq94E/kmiyPC1DmWKuC8LNrzllIR7ybz2cBuyS0xXFKbEp3lySDgj2lFDsklQjpmA9LytTtW1UC
46UDqYudAa03Ofw3BxJBydFGn2QmH/8B8XhLC/a+pZArEZRY1Ui1QJH/PhEVoxVS8hDObTZSgA6d
vdOirof7YxLAsWNWiZaPexkTzaamuJL1l1BzTpjPToFf9tBFsQxx2dLjw5m+vP5CrRcfxRGhdLJA
ilw3j5Jq+Vz1jTOdIY4gW8dJbBAOQ9lETIjcpNw/u1UsB6NXyGusw4I1GSM4QH2/G+kTdrydu55+
6lKIAk0XC0aZsqDSeLHGH432nQ8GON1TtpoRIDcTVre4gxXEMbAgOkTky5Dm/lA+SRHRrH/E4pFO
ZtVSGkcwIM78EbthTMAsAQx7DhFVxzfQMf0W4hULoD97HfK6nu2voPGsGtYawQLpo2m1kI6YRHGR
F0MmL1mti/bhAKIumaJsM8kUYhJw+bgho5OIQrPNNbgiYu3Td7RyUMlS4o+vL93v6CJUYNWxcTJ4
IPc2roHmFFCqCsZzDajOBE4TKyALNiO4g/TU+9evZr7k755f7ubN6F5haXA0x7NEo6G7pskC8AkM
U1tXgWEoJUrNMAeapsVvTXCkLFMhvS0nAzG8zUBALoU+q3FOEn7qwH9de2+GF0nIKPFJprSMHzVl
X02fM/UdqTWtagz0BmefB3Jrch4BLAUFjJpry0oY2tWKUffmq/y0Bt/z9Uc3XtoUnBDHBQVX6Yq4
qdQwUDPJdEYJnOfRpAlHgBq48HeSpbfdD0SoBJqSSqYUQMv7eKF9lW0q+X3pgNgQrJvaVX5g6MGd
eCUU9STe0ztALliZknxC1dtaFAfkffb1IaKnYGCcN+85yj+8/kDOi1uH3SMQMPJo5g0YPjd9PTv6
OJ11enYl3IPOtQ2rj5mHgBiqJQ6ms24wN3wshG0eRuy5nMgBXaF+Yb4SvykuUNWJNMwn8XNiOSTv
j9LjyFosfeAvA7JLKh5fMw9GoMO2uzAebdsSTnKqejoLM8Xeiz1BldMfiQnEPjb4N/nbDSSyDLRP
Yg8JMMrkx0wzJo1n9yW6DGIOJOSU+nD1ZUGJdrqIqRAsVeJNa2CozdKt2Kr87FDRhMoTSrySErHK
QYHjtQ1bImO+TiBcsAk7nq7myvLraL29sZl+K/aKhTFVVcYUajjPtSz4zMJokPkyZPbmMz1u8hI8
ipLQJcSeZlI1Y1Kc+VQQur6+5uYLaRCi3QyvZxYeofJa3Hp2XdXrctr7GxKB5t4wA1+QO6nTCnQm
O7lePpcR9HXcV456Jb1kOwH/BdiTDSxoxcytsnP7DryOdRacTv5dPO08V+5jUvRg2F/cNjhmwbVL
zJ2SdJsP3fhhxYsV8DZB40k212wLvF64BFJdff1R9ZfSLovYQCc8Rx3MvXVqVd4WtMqFCO3N+j5x
AHO5WDurezE96cLgJLISuREKBhDKGKjMwBLKeQMAX03hg8+XAEwFRq+apwirUtECpF9celPyFYSW
uo2CpFGXfRREWIyCnO99oXzT+AsCLK7FL0AczSHLFv+hcMgBTljbrYolQzoIoTJQWMZ9eNiUiZo4
4JzcllRsZRc7kEnF36BXDDOdrgSiGdAkMS5iSAc3PUq1UWA/qY4IdJBp9kkWZSDhtKU0AmYk9Qcp
5COucqDTdWdnFIKpGaNafp9ljS+YqgCR4t7kUhJYyV2jRXzXlMhdqNR0+DqqtSs8LlA0FT4YbZSf
4W7kf4Ppa6UP/EZegNV2W+1YvLdQ8q6bzyitHtge9AVd5+K+z1pfIEuHtyPX7Qg9pBQjCXLNxGrd
/MBchaOgnp4GpkjRkScXxocgdwbN9jrVAuFA4JuVg8MbWjx1q3bmveQSKFCwqAJdCYFATChuQeA5
wfuEIyCAMwCJCXo3WOBSd8xc2FqUpQu0AKbmmxQtpNYqyIw7mzvnmDGuS6+RqFZ0QHATIW3K9PjB
jpUQhLXJ3mfsDGEnSCXNZt3k46W/CriFgXJ4xcK3kOKmWP7YQTZcSkQxhS5qp2L9jYyNyrIJqsjG
XTkYMzU62ZLiHeXZhP4CO2KEosE5lm0Myz0LLnIjhkaP3QjyTyGGAkMO00HCY9l74hubhdc087HF
Spf0oMa1//rB017yKxw8Rp8yRATEQRzpMxuT1mnlhYkkqgzgaAswT6B/WVmiKOoccvqwH4myWhPB
P2o33bol3iV/kvwG+u8btuBlU8BwdpoMXVOGQPx6S+VCP9FSd/M5BUOemp3URpjVt9KhBCKGW8Ly
rGEIBuv198HQOf76LSxBmkIRlrQSs3sTXSsZwnauAfqiRP9U5BTzXsoEYnEFSc7ga6pl7YcTFUzK
XlJOp0TQw+mSAHMlTjWMkjJXFJ4MRzDBfyc95JAIjAsfR/IeOU20VK+0kbQDA8BqSdllDeqths6c
q3wqh+wfe0JUansU0/glBA58iVfkiMt9iSmh2Ih22zdZNSk8CNiYZt1BLJCwGHoqmCEwmuCoYsil
ZinGa61fuvqdQG2Da97FFZUiIgPMo+zSEUOFJo/NML7MZZMj/bIishwKKefqIOZNe1k9xGifxo6H
4zSFs4380nZl+xAsBTroJdeVo4ENF/DSBsWz24DJLTwF1XTBpGWGm9StMolIs91kIUxSMBuDmCJP
NfIKit5YFLFBJWeofN8MnwkietOiPQyQmtnhoScNVOILcHiUKAT2l3IvAJ4a6Psp0/dS2JNlkQPV
1YD8JJyyEBILB4XNPA4sPO90RHvgkpcm34CMrV87bAHHYS3u4C9kvbuZs4mT1JgkKfCkiUMQdN+j
dgDSIoNGpBQs8aZm/n0jucNSfF7AFYvhIA/Oz/UwfaTKJE7CwD1FNn1hc3Ck7LLa+tp5rOzsOKTz
R42/vvCS5cYlkZYSY0NVsJsARnkoeZAg4t/qu9gkcS3iUlLNOq123rmEVevLmxRoGkhgh/DmSUWT
r0P1aqzSo6ZnR3LXnRUDC1JUrUb+DPacQXio4GO2yHcZYEoIh2jiTko9WeN8aoBUXHpYpaTCS6o1
agFQTgqXsIR7CHinuUns31/mUr/PY3MnhdqyzXY5hLIuj08JQhgy7VcIF1JgoqIqBTi9To+r5YU6
KUGN4uwR2l2ftRR7X10Z0OCnavgUMWDDxXtImXe1ycxrnGLNL+ITiktHZfGOqlb5efPgISTZIFIg
e1x+o+TOhGOQgSBJoiJLWFLVmJkNZIYM1VN4z8ZdN9BymlSbWR+PUu5ZPQlRStQfxPvnYKVFw6cs
iXD2xPFI9bgvy61BNNWHxm6GXoAuoi/f1211LwWPmi65YHbWV1e1Om088GuQ+lLGB4G4MXcZAV5P
cXIhS9P4T3bwMbAW2m/cE8ftkBHDo+uo76UuKlVUcdHC+xCXuBY0OKrBSK2GYWVriZGan1CUcmrW
whBIsw+lRWMAoxDYiiFNNwTqNruzStGecD36MCnTATbLKZbC0L/Tn9Uhjs2BOkbGbpfnzwlRhNgk
LA95wxIIyMZR4CxaiDoyci4pIaUSjq2VYmIDOS8gRBLESWgmpkmfHhiBwvLgFemEFzMo3kkKmjpI
RLXc0bjEQLok2JnOZdGYXFYhZEDpjNBChtdJd1gVOyekaHzmjD6gIfuGu/i9WGLC1xa2Nhrbmrqm
bc/cZzQyRMfIJnwVLpsMBlLBlQxBWC3mFWMtQUAISuRB7xDrKtRPsRhSPMZpaDa7G9sjh0vMmpQy
C6p0cm4Q+fUl3xbnL7ZVMs48RZ8O8yuBjHwtRuH29SdyXgINcH5UvyC3Ou4K5z17IuaUMkmgGuaz
WGXGBMigBmF6yPqAp4jbEuBAavRCLxM8IaF6ICwFsBPx1Ty/6VwLGmH5SO5UzpMEp452EboN1g4+
aJN9l6BUXNWQfkfIR1adYppEyuKvxIILSFM7yhGl53MEpYnayxr7q+BJfxtsycxnEsKKg74sKzdL
zr7UR0uKc1IorN+rLoKeGKWa6rjJaWSbya0DT3DH8orldUtVWRySIBSc2nD6s/UAtRvpjtpLSKg5
bwVfL6GxtmFCv3cg7BFz/BroJCrjKBnfq567dNwFPyUZN6sLzGWlMmFgUZkBUH59ebUXr2nD94Ss
zv/sG24gQisx8Z6unnvV+gA8qfLi1nAT/R1ZoyJsDuKzxHrjV8VrS7ArfF0xqKirW6gOG252P3X9
G6fJfOk02Q4gvsHWs0H1f30hcZLH6tJNvBBSGDkukqCJG08MUh7oMpLq0m4HKNHsPLSWMLktbXmy
yf5NeRDqCsRNwfRkC2kOsLJo3pH1iEsRmKPLoGYNWN7xp47IDLGKxFNzQ8jAjlyDICwtOYk8vTA8
xXx5KJbLXqlIwJGtfePRXyqGOQawIKuiM53vhqdaLnk2pB6lKY6MSlCXoMojpTvhr8/St6A9vb4R
3rrgTZgb5ib4Choq5ylDKT38wf9lk0vVEDBDajqvX++lPOP5A+q/Lq2h26XdOcayFjVBhUyOuSBB
AteU4NWvX22FC26j+OeXk532zIqFI3NPtNhapIgdoiohkRlTk3dNre8ruNYSVkBxlS+TFotRE1vj
pT9D70GKyxT7xbaKI5HMXoLW1+9wLXv8doc0jNADZEqnz82KOzTD6mqsLWfLfFpmZJWo5Rl6eF63
+CxVN32zUF4TMD9EUia0vlZ0DGM8zRoFWvZI0QmFEDCHn8Iny3Fd+LLd8GX+oOBnjNJBAHBt7EHD
E2G77aA5UGSokOnBnThws7W3nkphg5+Wrh+B02QjCFj/+hPrL24BGzlu0wHo4b9f14TSTIaogkuP
HEUSqV1IvaIynsr2RwseLg+MbJYvjxOGuS9bv0rfobINu67b6SWCoqCZ5mTv6XrfpM4fcTWsZRaP
gFAAz7A+mjhUKnGv37n2AgEX3A+DpKuCAf5GwEXEwDaKht0rHmLpUHJtIWowm04wJesdnTh0uEuy
L8ZDipAS1chKCuVLUkFEjDbi2QSAwflBa6SiiSbtGsQutMlLXCuBgWSZMMrA5SVua2aGifNrEi7w
VfFTkn7Kp5LRSIoieSPRNr5VLJ8wslPyoAK+jRAYZJ9LPiDEHvqW9kK7NIn6JShbKjQroDFwP8Ir
stA9CAbUGkgIxVqKsUtmfwxJGS/St4P3BxMHwxBLKVyvTqdKim8XzFBiZbmo4OPym/I1+Z4hPU2l
CLLg+6UMY64kX/7kQi62YiMp+QS1Mn5JPg083jCBuDy+pEhkbcRUYpjLyMIPXXUeIY6NNwzwWhH4
7TzSvWXZdPR45tri9cxiJN5QhPnIefwvys6kOW4ly9J/pa32yMboAMyqchEzIxjBIEVSpDYwkpIw
zzN+fX2XL806n1L1snoh08RAAHD3O557jgQ64hWlCmValBCl3MXKCDpesE6S91v0QD7XhVhM+Z+r
2lTROocAMkG3XPyGLKhkR0ID4iPZI3kwYaEAwASTJWk3NS7519Dj1ZEcSJoIV7rhPuMELKg+/noX
/9bi/9MD/nL8wqkfHDO2l1OGKtUkiUr4EVe4mJyWIJ28fxtr/LYz5+m+SftXB8di/hLfGJmrF33L
gXdQKkHzbFXAge0zqz+hI+UoDWRctJaugfQZBg9C7/JgY72kwg/YpaPXUMQ2ZFA0DcAm6BH9afqN
RE0rcVDSKPjrV2T87h15hskOsFzbRzbzzyYKsSXsluYvp855kNhDMnHBtEmdRycOn0i7pdQu5UiJ
DzgusoICApITL0Vz2beCyf7rO/vduyQqt2hA2Ggt/UusyJkO5rqcQMtU+ib5ot3ZUYN6w86AvmI4
sZQ2h3Fyuk8AdEKtUGKjxku30pGeYVkS9EYYmfuDtIVgD4eDNWbG7OOv75N3JZ78l4OkdOZ6fNuy
bNPxf131dEhVjIjDafDb3eQ0K+UAA+k+4vG7p7F6ebdrtHZnGt1ujt9TGrca3rWuIPfOP4y+3VXj
1w7CvTwRtvLtWEGjCgduGndbLYK73Kt37tDvMnXnUYIZWR34D3YqvG+lmxrC2O/C928LXxkiS5Cw
Lj7Uo6ZORZOhhbjciXlDSESqVxYyMNQ+jbI48wrNbNw3icaJ7k83TdbCW9vt/Hp4lKdIYb+VjlZi
QsVke2v5s/zSyUwZBFwjXrqhvspwQb+ZR/4PQrkBZmGu29lQtC/dbommvdxk2/kM57e7nt9FYUoz
yMSZaKnLR9cf97Lh0G3dyI+gdZOOBr/4dNhuVdNu5YnlUwFFHNse9ugcM1UPcfXyNTPcjRFxnPmR
IU2RUMFUgupv+oYki6F0rjgV4/7znVJgsp34iAIUnAYZ9FTO2qd/Kdgi05ihGpMb44ZJS43lazg/
zRTbeDvozexi/+rHzaYN7smVDnDRbfKo24XIRkqnrpnabUj9draQrOLPpgZPL4wgA6/FtSZIOnlt
aLlM4C0staxHFsqt83Pg1CvfGh5lqRfLOVTzhBJyt4Vu71z046NLZuA4LAtLUSzjAyxexDPN1jBP
n4iLLDvKpRtt2mc2PPNzu9PGexSy1rAjHRXEnIgSwNI67yNeCv3EA2MVB3uGIVOtUEKFgxPfas6n
hk8GuX51eJjxLV2sbVL8cdtjJkKR8TEyrYsANvNxnXiooSTdrki9l3lcrhbZsLZAKd21W6NAU9SI
z3mZHuVjssNm8LpBNT6U2bS3QYbXV3rIVGLYe+28l1tooRuabJ9+ErTkgCmKjnIG77nMnQtA0J1d
ETqwEyx+Ya8O8g5Kw12n3a5G3MMLRa0OaCJ73ir1a03yNPBn6jHMyO3kk0xOrOTbFNsNFrBNkhRn
2UOyYvJ7CX9oNy/XBWob4tNQUy8FPQFvQgQufJBDRsgF8OKkOEWOAQENlUIXQo8AWDK6wdkZDuVL
XWc/m4Zt1rsX2ZKRbR8gZsjSR1vunPcj/5OqcS8bLoG9z+GUBCxEA9lSN1E0dse9rB2Kui6SbWY5
bPQfDQWrpNd2vmq/QLS9dYrs6MlqqfRYo2si9kbNLxYCf1W91yJmfMptP/o8NZSRbnwO5243JOzi
suXoNjvZs2YywzvR7eIuO8uTyxsxR04VLzV9KKrlXg6K3bxbVXaEWucgt9UfzTZBHkJgBsQn9shD
8GfnxkFfJmXohm3gTtfAxIEZEVEt8zmcfzF/0mIvCp50epeDPMBtJ3ZrQOsbdojCSI9oN4Hzbj6b
AZbUNDSkoeQTS3qUu076a+UwmOtaFx3TMLEz/bxZWWwx+Hkp/417+fGezWGzJeUhIQ6EBaoDscN4
lRi6RqO3uu+sa/jswLcpdtGcjKt8Lpju3aLauiH5oLMXa0javNYohsheIpnbRBl0flxZrGBJp1Ae
TXOis2zhOOLOWOCcucmUsxjHOj2v9AwZzF7nLsyxXiUcY7HNYjVztjoKDLs2WKjxoV3Ld8lq20l2
dgzkDqr5SjmD4fMPK6tglGs/bd5kW1iIz2eWu5CrBMijyJ0higjLE4kOry033UuiYxV2ut5CrNpt
xc7CXsyQHHsFwyBHyFTtts/7nY01F/sr5gihiE8TlbbqUDbj/s7n8ihVn/A3st4TJk3Mmu28+HO6
lktWvBoBZ5YTpqfZWEDnxQckE5TBycnR1i1HYojPEXP1haK2RCJAyi1H0Rmzs7xdtFK3KncOYuZn
jKTY7zqDFRjr1vPjsiltfz5ZzrQXc4ye52oa2VSLc5EViZN5HwKDhE2MIP1dhzQ+gTAkq6J9qiJK
/Fi/FE2/hA0LwiLgxffhdKrZl+1S73rHOYxJzC7TAZBxW3W+Bwg+UiJy8p9iH5b8B+I/DO4SHgGf
ra8q43AEDGa1G3mAnP376QnYq3qTnud+2qNmfGr5hm6qD3l/lC/msWGd3y74ac7xpzHSUTDCZcj+
mqxuJ+dJjIL48riI3xyIntGAuq2yLwvno2JJ5IFRziUsHBBAwlkRQshyii0TZ5Z66hIvKUzaLDWH
AMmNa0MdPPQnRH9ETC09Gxwa2YYD+iHWkhw/D0oCmAfUUKifP91eDza3U5cGfygvELWi3UzHJbDe
ZPMndXdrfT6Uy3ZCx23vj1I3HB8WvX+Eufdazw4iUQS8rLmOH+oGSqc+7J+2dbLU3jZu3DTfyZGu
zeysBgXd6XlyOaKailPoFmykOMOfbuldRs96GXpIoxzKk2WPzeTZ5CY7l6OC51Rs+sCcrmMRHjAA
FBM10Ro6hBpemt1rRcsV2q6duEl57eLkIe5eB+vxmEdAeDxn4zzK4ZQ3HFrOBXnTP36aK0OkDuMA
Vsh+h6EflqFzoROJYhgzbdgUk3eYQYERbcl7Ine+ycIXeep+nPYGdyGrULJSsn3El4tlFU/sL/FZ
TJlsX/kZiXrgsTzLdg8q91CxBEmtb812J7s+wnzLZhN7UsTIMHEO5QHFOCRpdhTHli3D3pThleVd
rz6qsSIUMBFhn6xDQoAjTzeV/kXMTI7R+4R7ws5kYNX1y0TbyKjin0buX5zcpg6TfnhdcsZeuosD
HoMTWKVnE8i0NXyRv87zfBJfZrOHamjrocKUnQ1N3qOqUEgpn6122g9yvng1XEcjZpEvlRA2qqer
OERxQSoK2Ij6KVTzyY/jGwQCCfBoQiPxsEzJ2VuI0Oz5JAZH/L2cdCIy+AMJqfjyahxOUeNeBv21
QclOQgAx4WGbnOXcJDiIPJ0R5B3XcnasYkFh6K7B82CwkaT7jLFkLeQE1dOwlwt/HkjiESMJoFPt
thMSPaPR79E8OERjchT3k4zFWQEm1mOc8bicxDmWkLCgjIvYVvAZiMs1SZG3efUzaZ1b2RIzoMjP
j8fWAY1q49rNxDWcxi7Jz2LWLWyRV2NDteyMz5zN+SoHXi7Vsa1ka5QVlx/abRT3nxH7orG5OUZW
gxRiHh1s/EqcgmhLntoAE8OP0/heVeP3smCo/FtUBienc2/gr8MkZHH2Jg8pd2aQqwyI7mQSquCV
xHkjooVgC5acQGeiNaDHb/XowWRlH/qAKT3fuMsuC+bMneyLPFrn05dj9SXar7L8XBvJOcUpieX9
fCNsAQnabWUeqJFfJH3KSJQlcpLgS6KRIlho5r9JdiP3BglVtJJIW1yYjCnr9Bl9tmaD3dE853Xk
yUezvVgh0Q5uqZz69dChYdmPSE45C2HcgBBFhv6OSz0RmRN4jKG5LiGhaax6DSUkxC9RAGeVAQFr
5wC38TXjiEY0pXQDVRG/NX6O7V2Qci1lomGbQsS5DOU2SeAlqfwSEZakh84WYtyeYbMAffjQg8Jw
JilDQ5uh241DUQwwFEWi8CTnXtz2wv4RFyFlP4L7s7g2jycTax/lFXpWEKD6K3k5vp0eQ2t8aPye
rhJqlQ6BudZRb5qfDZ/6Vp8RenrIy9KSgjUTkPQI0a/mDS8RPmLQyNNa+v6V9eLXzosejg99B5wY
hwtl6l5pIYT6sb6ba0xAYfuoq3jTNi2KUwckijWZnuWOP69saghyBiRn6iNRA5LeYfTULvmeAoFy
7EMio81sLgmL5DTZhKw9hlxHFjudr+LzJZ2IfOIwCcu7+dkf7Zd0wVUoKM7j9iqXqZwrerXPGkq+
i5+efO0mF0b5Tk9+mjmQD5wm2pcArlGwnVOyAQrh4RQ9tPpNmdvwcd9JRtsQa4nZRURib+vTw+RR
Ztb9TTQ/z30yU3GO7/qi/JB0RIHbFofhYJcYA0XzzL4gCnlGTmfX5ezVaS8J1JD3YDa/ifUS6yw/
Xer2ISN7EislFkuuJAfaJ+pFWmgjLiiyQTHm8O651DgLcJZa/2jAX2Hl+rOOLoEfoXuHZTTK8RFq
gJXk7LmjDmL9psG5MFcMYdI264LPTG9xYSIkhRMn0DvzfsJYzGgv+xkyFvCUluN3C32GtkcvOxQ/
AVmuttOT+eEzu+yvcX+tQqmmwwTtKJgRKUrgKSSQlaSqT6Ofcpol2khr98W0dCTWq20C1/Y6b/Pt
ZCw7iX7LFqHK5qVICEuT8As29GBY5riShLjRkCscqo96gec5+SqBs8Rbvds/lDYjsUjBc3lkpc+G
m58l/ina5K0qlqusKEjhfejsJHv2bgY7JK1HJojLpjDKT+ZzOqhL7k0PXajtwyLkjYZbZKu/RrN+
TWqqp/OwbhGlcSRXYpXE/wwGALsY1W/M/xiEMq5IRIePlv8UpxRG2U+rGfZWOCTrRYMsEKOeIwMn
iZRkXWLGaKydzHl+7nzHfF5g25Q8JvKIhygufMZVsOLb9niSeGWKcC2ScRc/+gblEr/qHuFBP1b8
s6uGHXU3FptUnqytIb2Q16GmqwSu8nZkH0kzI6p6RpDqfR1aB4kCJDIv+3nvLPpzlHsvS7Jc/bQ4
zyTZ4rlzGQmCmsoBXjNfjcE41W1ylCWd+iBby4avEBbTcgqNMQkuvKedrS5Sr6gtdXDcmhFj5BHZ
thL75UQ/qme8WjZdV+snBBx37+L1HB+7zEvxNAJHEsKG4D1kyKsn+5QoinbnSWzBUHe7vy7E/WaY
FQoYj0KhAhMKZvyXUuYkwDp3iLAtdkFMBiaGqrN07UcAJZHodkNFI+wLhmrw/3QepBvPQdJRPBRO
McElCMBJoGsuY2DSApAevcy0Co5I6uKD8VQZW+9FISkkyGQZUZVZTUMxrymIAPyWdF0FaCSdZV3z
Hz+RPI2xo/cu4DLAwDc05D0SPvkGmRUzwEH99dv4HYRb6fC66KbpOK6r/9ptA1JfLnOzfOI0pH3y
iTtYHqTRAbUnMsB0VkAk0V/4628WLr9/KYcyWQj3kHSOaPX/uaQczMsQGTkGmKJ+AgeWAyyCaZms
z7ZaXlIlGhhpNtAplr8D1AcFLx2wxL93Am/n0hTrQ2CuNGikDl4O4elzxggQj7TrBH/3b3vDv5ue
UP98z1Im/6deSKHKInaQcpDe5DyFuwbY6wQGWhp3lcWhYFQTcLM0EehHSg/SmSEzJrhAd1Im7GQ8
QGYLE36wJWStk9tmpPiiv8u/gq/c/4GoIHF2393hXR/pU85/TBSV7/+LfvBvoPQK02paFsgHhmp/
WYVFufUwBHha02Lei74hkwMQ7jD4UH4+jdxwFn7O/4lmRMhQjvRFhBFxAQCAUBBzCQaQcsYfaPP9
+/745x38WjY3gKNCySjtJ+eX82pnVZhOZsdwasB02uckx3tkD5sBIiJBAlBDEP6jKdLWxYPMWhLL
CV+fhB728DlS8dc7V+r0/3JDcFGaBsNVjq5+OTJmrhuomrl/jCHLtKzbfjaSZbrxr7/J/O3q+Dq9
Ydt3mbP45dnruXKLsSI4kA1mEWUNtr33dPIqfVv13o20gkOUXKuJeVmMsDSI5BQkEpVwMupSxkY4
DRCJOTSQLHohf32Lhv2btwGdpM/0oOEB1vmlq9Hnzlzq1Mg+GSVTqkJw0G8KYaKm847I1UrT061w
pcmfcaQNs4W69lar4+eNCAXq/2PFav/+n/z9o4RPIA6j7pe//v1/JFL95w/9/fKGHtLP8j//xK76
5wv/z1f604f4/n/c3+ate/vTX5B3ibv5vv/RzA8/2j7rPr+AJ5Gf/N/+5//58XmVx7n68V//8VH2
RSdXC0G0/4laVZgI/u8/X/8fn7u85XzuNDfhvLTd279+6A8+Vk//m8m8JK0p7ICpHGlc/cHHqvy/
mUpoD7AOFmB4mfn/Bx+rbfFfyqOTYHMQlOtjOCBr7qL/+g/L/5vh+o7QhNkWmAal/n/4WDk7f/YU
mslXMNBp/UrF2pc9emm6Ex0KF5V2fU6NU0ZlSbzoJHOVfpU/ToFbAyAMq8ehixtUabPgpqsm685b
vO5t8W0C45lBWwSWEUolKPU3iTHktzU08sizMJV8DEbLR9iNgaJD6ZbGT8ML4ofMdUhNzbEy+tXY
0HP2l0x9D9y+wnDndUJVJCF1M2dlkBBk/exTng0VPmxclltweeCUwrAv3W2X5/Gj16M84vigfTt4
u5/8SM/2S5ugc5HrybfZQMQ5Umb3PVB2eTNEeX5Pt9XQYEes0HejrfZUVJm1zSKNuQ/dKAcZhJY6
hVMkhz535+dwaZZD7oadcOCgRmGWvv8C7763D+rSiTamj5I8CFkf9Q5tGRSVFIeEJBm6FHwCVLFI
S7bkuRX5B2XnvDD9jTLs6KX0NOe96QdBddQ9MzAmpOFM+KbAVbsWlaOLrWvWafZy41XrfHugKQws
bZcaYbbgsg3zW1zn1fdy0b2ripFjXfcAST70JUPMDCn5G2Q962odl33+ltshfpChsklD8XCeCtZ2
LhnZBxDkbrNkMN5UMkG66mmogDVGkUer1u76L7NtQ+lZdeYX9iT0W9GU13s7YV9vBzYFEVsQDRfT
awpSw9RG3KSIcwe9XUeoR8eiu6HHTHIZGEzrdsZ4dVNvLPYeGNq7TpXtueobnSzet9z30Y+aBaBc
bJB9LXMQb6LSRmqkSZeypQWZDs9umFfJ2tPs9s0uNId6uh3VpHtuF28z6vn1OkKV7WPUGofXATLo
I0wiRINAhNjhJofFNqR5rkCeFKkR09Ae8nRc5dBeP8YT6mErSHVtZDnHatmXgWV/RxC6PMZDM53Q
EvYPEN44O7uw0RXV6hgEp2EiP7eeymaBn2TqwTTgTmwgqLWzHLJ2SB6BigePWk/pymtde9oNy5BP
50EFs2zXqVq5WTGAwTHaaSSpmMOEOlXMjIeNgGqHHhx6lKu6qwHc90k1lLsZQmDE4tDy0I9NMMKD
5LkBqX+YJ9wqUEx/VXoUSJFAqqOT5hed8VB5sbS2nZEFqoHMPCCJRphsSRc88XvnW5H71nVB9uzO
DCPEFmCF9kxEjKs5XqMlZjioLVX+pq7C9ikYO5v6sB7ox9TQhocQCMGmQOcLGaK66xEsFWUafUF+
xMhK71tlxuWrZ6fwiNeDuTRE/E7wMJHFPHAECwWYtjVuFVjtdyB7hH1uSJax78E/ISRiUMdnhm5x
XqmA1/U2GcrwQs0zvAnGEcyLaTkNRMEzpKZpGxTbYtHCj6XVqW3aevGCwh9dmChrb0qtgy1/jOPx
S+qOpJjFZC3HMJ9i6ipZ+xWE3Hi2tMWjxDWOrUs/M7FeozhujqPpeeVuafLhsdELJ2aCO0WPCgZ6
8pUwo1PY+Hrx1KHiC238OBQWDGXLiNyPlxjVOqdQF9/EjPF2SMKlwCDinA5LZJtUUEt2dL3JQsPX
1lMYagiNxXHKgMmkf7EhGHge/EHbGb4zvupp1HxXYPlLBjkSqyewjfVDVkJV1jSkwYtn6YdB0fVD
KHveyVfx3b1xzofBf5tK3X1K0DQyd0pHrXiDUWmKnWNkzbOR6tVb3PTJSzIhpXNBHSI6mUsSb80s
9S/j3MWPduwjJ2/YDabTbGZsbuHbVBjGIGAuFAolRvethNPDTGhIG9qpxru+dqvvTAw0txkTFG+J
60bDKks07Qg4rNwovwxzonTX27dqdK5GW0cbD5oainiuFa1rO/Ofw4I7xgSRNPfIca21tEIpwGhM
66sXdoj/zF0OrAi8fHUzJSr8iUwY0yiBE4g5GFPjtg11e2vMxXwdWz+jE534Faik1rvEY23ca/qo
97uinYu9ghrOk4qjeltUOqANXiyIvVSpZ9s3HaY1uIEIIXJ3Roxb60o2584segvx7UWfwlVvoowC
F4eBXkQdxOm9nqA5OljY4E1lduObYdShvinNbt7RV5w2wG/0V82p6quPvj3UhF2q76fcj3No7Jzm
Z9UP4I6Z7M/1myRBrQvcB8hKX5UmurXosSC4nIYaTdOwHR6sHtWbR0ReUBJHQIVh1HHUFZL2U2Tj
b3HDu2kZe5kRiagU+CAN7qe6qaDsLiZ8n4MGw0UrFGxusRmj0LQsfjWDG+mY2whzC4EiNUrFx7Ym
iKBaL9f8AxQLiTTHrfkSN3obrxnc7y9Br1OAs+AZhpKxDuNob5vlbKMB56OCjDg76qRZzGMmSQ+y
aHHT5qwn7kgXkLGHdBVC/VquZ0w1w9loLKyyru7re7Np7R4Bq9hPoCpyOrVRUwOcMSm6WqGe5KFp
3JlatZvsAiCcYVKMXS0hYltLXeG+fc/tToCJUKAEkTyGm2CAsnfjBXN+1S0cJqMOnbd3LWkdBYZh
Ia5lOA16vnH4tZo9P3+uoqJ5r4zKou7sAtsPynI8VB27CB4xE/kx3e5LGiMk/xnehD5VGTbntm39
zVwhNIzmoJ7vXYektKYBS88GRmxn3DI6dvLKCLquBAq8RW/v66a2pXQfb3tS+ru206pyH7X5cNeh
3XDQG9d9ctMhvGXsJj81VS2oMSQEuYN0XgdJBOVdkiTUX8G0mo1l3rpe15/NGt0duxzoR3FJbTO5
I0SRpfU1G5RBg4U6fBQH4cYrvPZuXNqHqHF62goG2qDBDIB5rtOHESHXJ6Of6rt5riqKmcASjV6V
BA9LdGzyhdeTjGFyGg0s0CapcuTYcmTMERw1Qg8QQ4uqcd1Ogr4dHIsYiir+S+C5w6sRqwoZkn5s
0o0eUp81EIx1UXxPp2TaEpBmL8zfaceloq+4hTwv+lGPQ/pUdJCEOMiC3wDFtiErr9tLB36VOQ16
WfmqVy7wkWnUlnynQ1j8Ay6H8m0cYqghLK2okw2huVYwg8Vs2ICe5s/K94LbqrP8S90zI54XCPpV
pupnOo798qNMEdUI7D6yYQcHJVJboSphwVL1fI+2EK1vt7AAimXTkqyLPrMOY+y6JuqqTrJgBxOw
QB3HD4+t9KjcpO3cTgcvYEgDnETEtdSs7JkVmq3u1XSUFd+3usIRlyhbXcsqihCtatqphQXcQL9N
R0H4ta56ymeNNdTu00Du86VpfZgQ7bIPEYhekAIHbt6gf22G7nIsyAa81QwJ0EabcezMTyEsvI7r
uf9e54FBNDqMKaiZwdhU2dR1NLLb/COd7IZhm8ZA+TroEqTdUNSiNjSq5na0EPnOE1XsosBKLMgk
BxdkkV6jdRyJ6Lab++PEPNXsGlurT6e7wWnVk+1UjQtJjJpm2gwayl2zP7vID2vZTCtqtON25w8U
CGYKpJcOZeV9UxNAbBD+LXNiJ9PcJiwp+lqq1L44ZOkoqWiYZRjGgmseZao811XhfylHuANDnv4D
pYr6W62ZyyWgov7NKdzMurHiHHWtEN1Y9NXtiT2GZ/VOuZrUO+7QqGDMnatXhMPiPbu2gb4qcTy0
whxff3KdhRqfYS7uwzhk5Yj1MaNHZigZcC2atH7RXdb3kCY1SpuQ0jnNDRmJq45xtMC8iDCkjWmc
2sWiEhqV+7zSkVSylm7ERAwGdSPNiyo007MQOt1aa8oHEiAb4ila1bsss8NkHeat9hapKDxEUe28
xV4ZDuQ0ZfrNxYdj3J04dQ+eky8/zTLr7uw+zT50dCLRNcvjic6x4yBapjUqjbZFnoQWSKnAzVe5
Z3RsG834EZZGeYt0VcXAe5jdimo8RKRNk9wgHLo4aEzU7jN6kN1ji32+Ef6q7yEBlbdS3qjGk+3F
BFoeQpLMjmboUzYJ3YGmAaQbqek2YprvyCCQ+j5NOso4ba4z/mVZN/NgBU9aadUkU06b78NK9nYZ
zjKf36bu3bz4w7i2h0r/Sdnf7VeBZjrXHAN0COYCUpERPgP45mh7mUNn39ddupybUmOk1oF44yUJ
k+XbbOXWObYTesaoMYJrHZBMK2pMgkx/BWi9ZU2xzzIi5ypzaF1YdO4e0Z5sLn3tJXuqq/Gt0XPb
aDDYy/cgzyIGHCtbPwQ2Oa1hNubecerhxaQic5sO3YPLHjuaZrf2zG5TTkSKRjd+ccY5ODpF574u
qbNvlzjbLTppQe3uYnThnoSF/ilgTPjVDBxtX2EKDmrRqEuRRMybLrVtmjZJREU862+8tC9EjolB
v2E0nlWURHeGVzOEa7fJl6Se1b6ECXE1xmFHD7JT7qvZN4Z7CYBTgrHq3RU61x0zgVo1oNwFd9bV
p9aervSlVeAU3PgHr7N9U+ZUB5BiZOPrmI3Li5rK6nk0/B6f2dZxtwmsKsA91hwg2F5eaMm4l2JJ
fNyU0b9Wjpl/n/SlDzdZr0gBBx9M5krnjDIeN9XqMs9heog4XofIVvXVnr3utnYd4zCUFRrrg8Jp
hgGZX1Aje1z0cbqO3HZ6KVyUsQKvV1uCFEVfwtJDxpDLaWN7gfq+tLBoTY3d32uRl5TohufJBwFo
/l61ofU1Hby3wcUVG0NoYcArZyJSyZMlWhXAb/YB+RiDJRGGHg1QfiwYrA+YbJJ9NdQ6GX5iHDN6
v7TWfPJz9OfPiRoVYVo8kvlSE93TX013c1IXzKCmaba2cZQ3ZK8+htGIntAvRtttYIqicRgN7m2c
0arStHqBScXIpq3n9YmofVnrMLaoNdeIWwP0LSJ/GxWRtrE6r3ojxQMpPE12dZfGXvjdjgLUYx0F
1FUt0cYn64ePqbUom9M1Qrs+D/U7L3bSNVw7/mGIRnNfBT0OHOJIpJgj2HgZR62RDQ49i3AM5rOK
kZkCwY6Mpum3CtmOZJe3WfYzYOL8IfAWf19SgP66MN8GrA/i4FsdntzV7JjT2k7r/IujhSaQHDuB
w11Fr2a85JcFnekt1DitBrMXc3kMKyPk6Q7WbkAR7yTpOZMQS1YcHXrX+7nt6b5aYfY9xNLszKwr
90hg08X1uwlV3TrNrq4VBl+awgxfx9J2UCHV5huEC6d0PbUpED7UVjcWpal1S7oWIz+HzwHmUcTf
Ot9T3q2CJlCSdYTPV3G6dEhRFokNL3oTvizoEUKHFEYvdiXgBd0v7AeKutO2Ml3t0bZc/ZJ6yLcn
sQeJDmKkOVqxZepe/HkY37FPy53SKP5Dr+52t6ZJnaZboA4PqoTxUqseDmWbQhJkOs20jkOZSA39
aB2jU0lekmXf0qFZbns02J+TCW56s9Pje7W4I2Ui8PnjYDq3nh2X93PWhQfg9eFr66fmpUbCLNlE
bqk+4mSxtn471GcVGE2/DlWGUqgaUZeuPI1w3Q0Q2h4g313KGJ7DtFp2BsXH2zql5xHmDCr5sdFf
7cRX90FWEEqEyviw0P8ggxyd4bZs/AEGSb9guijMF/0aBOXwQ1VxhN7QYB9c5sXuM3duk7VboFJN
iz/uLgvZNMl3UhVE9flCay0gDDKX2bxoZhV/mJNmpSAb0+AtnfypO1udQ4GnrktjG/tLR/XTN7dq
aQDog2Vdg/KbH7UWdeDKjpKbLvKtF8tQ5SXvjNpdNYqKFQU9wPhOzWAO0wJQ7fUaIhZ2+c03q+FW
a3Ifz0AxCqhVrrvAMV3iIsLBNSjIBXsKKiYpoNHwq4oyZhAOqypEHN40hva1MkCaN0mKYrpNcQBN
zeiR2vK8SfWe2TWzIqKlGDTdIrbdH2NtTrfQhribOumil6jT2jcNift9Vkeei+zRUrwRijmvs1Ew
XaeHpPKO6bVfza5TdMAGjeLMqEEczxxrZG6g3Cg9ciltmlB71cNjG8ZJuivTNnpzJhOsTEZ14zZI
SI1hwqrdjT2r5cbK0vTaI0a+rxVAEGijQTa5RvMa+k7ybHZp/RRPZvpdTwcTZpsgAClWOeMahcnl
SOVY3Ri2DxoiC8vtODXRNxPc6NlUdfCSNgpykakC31RZATQTGQPWpwbdRZBjSYJpI8mASjtRtyQg
wRcUT/BcQJ9ZGCqLKMtX8eLvYmS8GWXQotu6Q0MS4etQP06LXhwoAaPknLrexbCayFqVTMRKIulH
+96JuttyDBn8QQTUgru11M+EFcNti4/6Vlm58WFCXExjOvQGMPGqmJCPDqKD43iLwPxM9Szh5rXq
Iw/wvqvfICo8HHPEbXez7zUvlkpBs5SaD2OHWd90ZVhxBae/OmNfXDRvMg6l4fjwaRvjFi8U3iyO
dSRuT5/rWo2MqNvxri1TrYQ6og1ug5bmqOsW6JHr4BGd0IsYWcYXPnRNoa8G3YnRaIzTbZLH6HZm
s3tqk2B+yVTWfBQTcVKkVxmAgcVH7t4abrIUZgMopxL/7PZ4/3zQp1tebnfScoWc6jT45vviwcWk
liLdm23snGtOGNrA1tJeqiZOHiYMxsPgzxb5rOOh8zqP2s1iDe17kbQ90/Nl96aAGyJMCJTEqMbg
3CyF9yPLvOqg2WEgYuPDymoHQiYMKtIK+vB9iVG2hnkmfTWT+r+ZO5PluJVsy/5KWY0TaWgdwOBN
og8ygkSQFElpAhNFCX3f4+trQfkyLy8eI8JKZmVWI91LUWgdx93P2Wft4sb0guApVPv2RAWV5d4Q
9Ksg9KcmfcsbKIPH3bOs+TRqpp05+EvN9qV4G5TkHcDVKt3XJCHBQLWRkGoAXVqTI0jXbdkmr70p
WT9xjbCfmrRtHvqhSx8bt0zo2TOY37DmLNa6APQETDGZnJPdlrhk4C4fjtnGtUr9UYTYei7UyMYq
GR1He6MFRrrVzZb1tSlhPT4kRXCvBjVU68rsx1/mmA7rSnMV2vy0SHpQIjKUvD+z5u0XyW2dSNY9
u8hq21uBdGAXzWuyTd3EOBgxqo6EH8PifmhvY9ZCmB25YUqnTG08KV7XQEFVpdceh18SIFYQbIQp
8r0aC2MfYh97C3ne/KVT1D6UXuj1SLOTMVyZZabtSr2rXslIpKeKHOQS9yPfyZrYfoOGiTzZE7gl
9wW9I7sQTmm2RDaa7qpxxFdZbfryWwsDCTkYQiK/qvxnQ060bZu64cpt7BqdXUG2opaRYFpkKkLA
WG59k+PoeRNqKqvW1DDe07S0nChNvAEZjiY/cLr+BwsyLDAtOdpmdh4/S2LQ90lJAeofYeGzMTN6
my0Lj1O3p5ZfqxzJPvptfxvWNKgK3uRLxurtu6nZxYYGzP4J/ZG3HV1D+RK4stwuA7wWN7Fc+IfI
1AcFUcToRwfDL+iWdVVdvIaZpKoHIww6dLuqdYzHInP+YZTSEKRd4e3S3s6/Db/7V2KvPyVkk9jt
iuZesT39plVi6Zs+dOUt7unJbdsgxloUvZV9S4s+KOj+KoY1VZSaMJ6m6yoMtQc1YbGFE0jHjkRq
/fSF7hPWkXZctNlKTxLAJK5L+NLszmb9N6DMew0yl894sJud6o72j7ZL6i9UrLihvq3996B2n1PZ
7kI4TGWxZoUWoL035HEFzce6ZWdhvMS6nW1dNRRY7wzRPld79D25zNLmH2x2q6rRrGBXDVmH4UDQ
nKgvFkuMhBNtSZknelN7tXqo2lHl2wltnXNkpRPZLXXBTjZH8Ed0HdDrkQf28v9VGftssfv/yxI1
TbXnS9Qsf/15eZp/8N92oZr8T2GbJmBmGjw1Fqn/Lk8DRfynAgyfMg0oSA2Pgo/laTQJOqwWlj7Y
jE7qo3+Xp81/ClmDfCrQLCj8xb8r586/RB7/EhX8pTn4XxiqO1lATu6//vffxQ//rkwr5kwHNGXi
8s7rvQdTr8kkSpGLMLCt7j48hP8+28ej/11o8tfRZ5ocU/AxV24hnbKp6qVZGI2326SufPb04+by
OT6vrStz2UalNJaM5Md7iOT8iylwGFZlRGdmGlxhBJx7RNOJP0iltDqvi0RtaYTMIOEJNwCh6GXt
+vLlnzv69POPR2+r2AhcLt9Sg5bsFAgjl23y5YOfezYz1Y1tjHjYU+V70CVYYE0nZd+ZsJlqLboj
Lp9iepV/aYn+esVTr/CH6+84gzSymoQlDSErMjqmJBW1f2DYm8RvT2S1rtzMuTPNutut3I56j2Td
KWL28dV8FyF39C3lzVZ7x5OiazYZ5wbtTBVVUZIdhyCwT2ZLfjcXCK9CvVw2MHOWli//2bCdm1DU
Wd+PqdCtk2fm45E7Mx57KMP3wqjU58uv5syNzEFAVOe1HsGAdQqb5k6mGyWO430nsKQnI7a4fI4z
w1fMvnBQxmmaGsI8yZ74JsVtvITX9nL52L+BVJ+MLeQ3fxtbkVXmjYmG+VQVCsCzYN1R87fcvVo/
W+OXGKPfqAjXERQtkyKYwLMLZcDlc0/h9bNx/VvK82Fcs2et9FFU7alxC9jXNQ5OVGCOwotWhvbW
4//TS+OiVTHReDU7egSEhqqkuHHlQ2LjNPevPwp0BvxOosAWJOPVd+FOyn5p9MFevsyZeO0/n5+Y
hQ/ZKt2k99v2pElYXWlvRfBN71ta1vpbKs0KBqpJgltSaa0CEHcm5mK63u47LVhdvoCZwO+vC5iF
mNjGt71Uh+QkJ8Oi7ujX4HmRWtkqgkczLrn7znp185PrbZSsB4CKir4sly7Kc5P+HDedVFB7UnB+
V115eeYUfD4bOLOglAxmFDRSHpz8tnv3jfTY9fKrVTBeNMh+NZ2MtIeQmB7sTefRNEMHJ94Xfeu4
7KFN1cAPS2/WcmXdN+H4IxfiXh2kY2MHr33lUQDEt7ARm0HpbzpSPCWeA5YisWljv9T71V52m8fe
Dn9SdqT9lfpiYJCVsixiYyMNELuhaVpI5sfxTtT9I2pRNhrutmlMkKQUbAaqAsgi7qq22Xpk7uvG
vyGA3wYpKaEme7G9BpBQsaPxbOsH8SkAZ7AoJGtjxMEqVcku07ixLqfadd2xwo77G6MltJB5XSi1
u9OUFNogFVuWhIu0zp6H4po9ykyO/dd4mEVppWP7TmNg4YSjOPWs2pdVMZDP9BMNK6+MdB/q2iPh
dbKcadsNjiHmlY/hXCyaB+5+hPo6hK4zlDRnU/9P6Wq9PMzPRINpffZxlgs7sCq4seWO3iWvjTBe
pDrZq3n+9fLhZ3SS/zw1Y7YMC/2iknO1yB1fl4x9lHWWg4Q4P4yCfVmUIw621az6GWmBBO3ZpZ61
iA2t35DqNw9Fkir0teTNEbVTnS+zoGuOkRmtuzaR124/ZA9XLnN6iZ98V/osIMeIUJCbBLVTy5u6
pcvH3IR1u3fbY+rjLqK6b16UUc4U0cKto7fLZz3zWudcfC0dqiKyOKlquxvQmaSg3Gq4Er/OHXz6
+Ycw72nI8aLSYrgWSg9B1EeE1Oriyoichsdnz2sWHBO0bgboi9qxG9QgBhmKNo4eiyi8TWXxIgPn
yxJruKMv1bi//LDOzPnGbD7WsySyRK4VTlGoOWMk3w8kr9WMGnLt314+x7mPYTYKWmpsYW4ahaOQ
90LIYkraqaxi/T4shJ1ceXTnTjL9/MOL0VJtMHVvqJyhju9KKb8dZOm+EP4fftCz926WlWJXhVk4
UiFhUhNnD0hPvMkFbP9nD2n26iWjt6SQpkyHQlq3lIxIWigVSqOoltX1n51C/fsjApxs54VQSqeW
BmekDXehldTkkN5deQdnPg5jFssboKhpixzXIQne0EkrhxsEItdewbmjz8J1b/VhZelx5ehj8Cgo
wwjh/bz8ZKbR/tl3NwvXCe7YAa14pWOH7i9XJV1Hk47j+q7T+sZ7Z8lX9rdnbmHucW5aUjxJNQon
dhUsLMiao75uXy7fxLmDzz7lEH1Mptt14VBM+VGjU18M2Xhlwjl37NnQqYQYRpn+YofF892oVI+d
Tqfb5es+E4L02aixM9OjhliXTmXr7w32E3ppvpeNss6Aw1w+xblV529fjQ/RoVapoQa5lLNgK8PX
yJKKHym4vF3WTJhopinKpoV6Z5k2kqtiQL4ZGcqD7ErxoW6HjO8cr0lakooXkaQjWbVQWbchxl5R
52kbZYzVE8oPsbp8uWeeiDYbjnWUmH0vyTUtpN0ml4pbVxvvgzw9Nsyhl08xLRQ+GfHabAHhNolb
YibCJMnqdOfhOTL5xewazXyWddS8btF/F0FQ/6tXhS6T/6u00W/U3ofnjzQmsaEK1E4fyxB0MWRV
at+/MoDODE5tNr+Yqu6mJUoOJzYxoquiih5dC1Tb5Sd1ZmLRZhMLnYfFSJdD7RgWHl6ZkYU8M6qG
ZBeCzeVTnLuB6ecfnk4TGpVuiah0kN+0C9ulHIkfyjXT+HM3MJtZ3ELL66C3Kses6adTtPQ1cRH5
xKZ6uHz554brLDhYvTQgiC6JapRkbiip2G+ksOWdZfnRsdKr/OHyec7dyCxQZGbcRJooS6cYtae4
x7e6rJ3RTE9/dvjZ/JJJZG3KpK4dLSINJfmYAyJMk6v2/crxzzynuYtF5/Za44LFckIa9QDv44YQ
aqlN86Gi7XQ91b62XpmvzKLwwbZ46bpWI4RsbUlpTfMLvGbGhvZsgVAP5MAtkqLkFgvECU4h4kMS
WORi7SRjIzdI2FzDw9Y15JaZVAzbrjLUdZrLNtg146loIWErY4egMMGuNWzggqQ4IbDVraqV3Xfa
JjKNcuMliXwIcpdlu68jycpl44CAiQJ8a9MuHIFv0pTBXJe+62/sLLTvtCI6FZkcblUN9r8bdcNN
W9fNl1KTwn2oWyneC7W3zluFxpycFkKSpbX3Z5+qOgtqbenrCMlF7iSWjX0AG2iEN4W36hrgzVde
4udx8zfR9sOnqjZxHAlLzp1Aqe5ASBDNrPipt4wvl49/boxMP/9w/LpWKqvq9NyxmFSWvl12S7MA
yFsGrr+l93K8MiOe+ZZ+p7E+nKdH4pxDtq2cKi/ubVe/q0DIDML9s9Xsb3blx8MHEfuUoiscozTc
b34vRU5oBhCW4iBd/dmTmoW1qkNzOvRZ4TSZdkgTeSLOJW+od9fTXvvyOc6sC9VZZBN+bult1OZO
Se15byeWTgFQG37m7O4RhpTgvQocPC6f7Nyrn4U3W4+9uowHXr2u3Y05Sjih3ZVDdmvyYV4+xbm3
PgtxQU63pIoy0NFxgL2pG4qtNiLb2xI0w5VTnLmL37T5D2++0dTIlIdaOGog2we6r7+bY0ucMelN
k0a9+7M553di5ONppMYcykEVDsu2/ZAGDxl0k14fvoT2n55itp4eTVEEbc4pElPa9mP50ITlUYrd
Y6q2yz96H8rsa4+GrvGEySnCeAkg2A+RO155D9Pa4ZMFnjINgQ8PiCY+aTD0SDjB2FJHD396mu38
2VVPp/xwaBXcflEicndcM7SWnZRuhwatRdihQ7x8hjPf3e8E/4czlLY0unRyGMCw0NmnmeR0ivyU
1NlGsqPdoPhXlqVnVsG/fac+nIcWkrYwsHdyTIAKmWetUT3+dH3lxk4NUvS42Ay2+2eftzL7vMse
dVNT5bxr8nPH0TaHpWeXwS6LA2vVVFr4h2Nq9o3LmkWwajWDVWoDLzuFJimXyqEb1HJ7+e2ciSLy
bHsi2egPDV0xnC6nlUiqjmlqbSTV/nn58GdGrjybxb2AS83LwXCqAXmEh3MmFGOluPIazl38/Kum
o4P22sZwaEk4xIVxyIr60crkK8/mXD77Nzf+w5CKfFsutECQA0EAR4/pxtMRhHcbc6QlsLK2RX2U
SLjnEKQuP66ZwcF/csHy7EsXhmn5NDcIpw8PqfjiZflKxpEt7tGXPpHDWFX5MUW1b7l3ffJT1d5i
7UUG+q2JPbPaYvq/4gYc4mZ0rwTnc9vtuWuH7vfZEIWJ6ViolgWIWLv7NdpPuqcv6jLbye6BEo7e
3JtFuI/aO0RDeLPQ/qZXywi8WE9jezGVeApxzXTid0j9JB7OW+o79IijEHHmWKhyEG5KOXAIVEp+
sgduskTCTi/j17QAq+l+Jfuw1WT0u2WNA+SN7vZXPs7pE/nsKtS/h85Ur+kwcNPMEe1pBLakaOPS
zKgCTp04obdSm1fQZ5vLI2PmdP3XyJiFHJ9GEig2VuLULe0+Jfr4G6NPRbioSv01H7V+oRbGsO+D
/A2g21NnW/Qe+/lwX5ce/ctFS/nHyH6pcfWQeMgY87jsFnTbubiGCm9dJONTn9BobOQpvX4hW+4e
ytSqaP13QT803g1qtJRtTGwA6RS08CEf7g0gQLk/5lee6LloMQt3INNyA8Ff6kiy/0ud9KO2Rav1
5Sf4+WJGtmeRDsWtKODYJ446+B7Cd42dRZFBPbTLpep1V1aZ584yC3i9mvsyO/TY0Yzizm6an6LY
ie5ZjNaVgfD5M5InYsXHCXs0K7pxpDZxaKXedzqKaDe/lvP9vRb+n0OarvO/Hzyo/bHwR66+UfV6
7/ej8iiQp+1NKSqXeRx4rJurPF+2khWv4mHkGQJ0OIRQJm70Xgq2oLpysEBxeRpJFtwOValurMBn
pxpMyPiwLmjjbuCrkw0TeC5q/ZU90LnHMgucQBrcGtVo7LiQsjN78pq6lsE7d+jp5x9mgWAcUy0u
vcjxOmWnp/WTUcevl8fkNCo+e97a3w9tWkhmuriOnDi3FlrnLRW6tDSD9qRCP7TgOfro65+daRas
5K6n964h3zU25buf0e+CY9qmt8QxAATmxvmrj0vf5XOde2CzUKXFcerrWhc4mP9BrPcKBWMp6Vpd
7Xey7rOHNosSGiSKfFT6gLX8pjWKFa0Hi844pc1e1JvEkKFe9jde8BNHt63b5/tIGUFGG6vah/gg
ni3dh4HXL+jcwA2VhhXlUZIDTEmeIpc28PwFxjpr+UWkqY8uzq2hG247/t+AAf/7FBhi/1G8k61Z
SOooAoaKHscOCvm3KNNA00nXvuUzL8GaBaKQR6S6QRZBnVRvu6qno/gahO7MuggM3d+HbWDTUyJF
aUQEdRL5Xleqpew6RYidG2h1YBKuuM+bKxH13I3MYpLmdaEfjQmtQzSfIscKtnmvX6mYfr6AlK1Z
1KDXOwKRKRLHEHuPnFixL64pyc5d9vTzD1EDgTpidwg/TkiL2drm6e+Ar5h/NgtYs8BBsi5NMEOI
HC0rjqkSOJ7s/fijr9eaRYo0K5IoKfUEBmmcrzS1tddioNX98tHPRDxrFht8I7NE36pEPCv5QoKs
pOXXe260/miG2iES0Y+cNtDL5zr3CmaBIofUIYmiCR3Tz56C1qaLzScJ+0cHN2ffrjtC6e7GPnV6
CMyA/b/jOZP92dudC3MjXUaEqBSRA+gICHbHpJDYrrq7fOVnBv0cWTiSLKQlLEgcvdBfkjB90w38
yVQaFy8fnwnk82ltLst1vTyiHT8NHFmVtoXZHQgGhnju1L1RWHuZhuAg2Vf9nr+CDFyv/fpF8BDV
AeNTb6SZWV7ZiXQagNco4qA12raceqWrdy164iDo/fEEMA4qBxI1DSui2dU0ZurJsG+7l0Fi56EZ
y0jKl5GJNQsOApEM6wMmLp4X/hNQjY1m7LNmj0vgFNork00ceW5+MjYo5jp5z9xSaD7biW+tMG5d
U0dpo9+U9ZHfUSMsytVy1eZxvABbAd//nk36gYnDcpu3QHkwhb9ivqB1HHtTsSxC+robTlgsoGFj
gv6Ekcej4RXIZfdlMtwa5fcw2SNiNBOTcjUGtEW2Abmy4JBKH60k3IdYDvA7FmwVLsFQeoR25vQc
6fNfBPaLXGrbPMxXeVUti3Qj3LvQ/SkwizWVZ2a9Vs5vXNySm0BGuUN/f1ncIOSxAU9wq9NcCB1g
kbTxfaY0tyQ4Xlw6G5voGCkPSjys1IL/M7SFMnX6quKFa/BA6Fg+sOkS3IXyWlKeEKnxNVNol4LQ
mhS43Mn+evQg/9Z0mR0qchgpO0F4KWD3lXU/qqgTgebyCJVeXrJPbLBtdMFmGvTjyptA+zbdpAwP
GMLSikuh0WZZJNm0twJFfSR9QS+0vOKGL4/dMyHDnE0Ifkf52jaN0IFqhn+0a3zzSNhfPvY0YX2y
bjFnM0KU+HgSpGxAWt1+pqox8NgnG+Ih5dZS/Houn+ZMhJ3TFi3wmiUa75Cqhthq4LBzVsOjPEKD
lWnHBR7iKlciybmnNZsqigjICxZgrDFgcuDMjJpPB29y5UbOxanZVJE3vQ1cif01WsZH3yPv3BS7
qE6Ol5/TGYXx/zDlLCjLA4LRAifle/B7f6mU3Q0fnN8Ya76Jac1URadO3nhC22Sa7Cj18+VTT+uk
T0bCXP8N1gNRDetKp2h08dW1q/wp15OO8OQWT3Ss2XdWM1wTU527z7kUvLRjSSl7ETiWEci3nW0Y
J1kprfUwNjTFZXigg7ZAqUFj2IhnjGLvxzIc10lsC+Aq+GkHmW1dGTHn7ny2cjQFm4MSOJUjh1l+
1FU1vpO8UX4cIp0eVxiH6yaMr0mBz3xwcwm5FdGkNQ5h6mhW9A6H+bmyim2JG6ac+VfG6Ln7mcWL
uNbGpETT5yge5oY54WlBM7ixrLpKdtSOPa6qqNmVVNy0tPhs2MwCCEigwbV6mugbuX7L9Oquw+NE
gU9ERzc8PNwjjQgAv9v9WTAUGtfxYQkLfVpNDDy/8SfLvqZp/j2R1Sv85DPf9gTr/HhozS8rydKb
2MmV+hZOBfM8kGhRXxlmZ2KgmIWOAcBjDa49dGpFP2KGO02g+zr27o2CZOCofrNTINGXP+Zzu6E5
STcLqxIumhJTndll401S7H10yPyRD3hM/ZiIYPFVAPgMKPzvPKA8VyMrrjV1geqBE0q++WgAAvkh
wlT+JaVW0q/TMM11FjBaQAOOqi9B/eFU6hHOUBRACRSRerC6knRpm42btsPtAnBoXS+rWg+ubNh+
C4E+GadzQTPOY+BOctt3Gvx3IoMJ36MpM7IWfXpi7TPkEH5YhZXfdSiR09LMMPaemW7DKZEfgSyB
4iBjVeTk7ChDdvdxGG35CTv1WiTryEzWXvbil/p6Wl9kXsAaClgOFL/JxIOia92+yw0WOldmijOD
da6rFYkp50bI/VDZq0lvhUvlmi+7Tg/g51+1MUWvD19ZaWM85YkqdHwrKY5qXUTQwTC1Kxt1JzTJ
POmis3aqiL5GWtVsLNvGcQZA3VrpYm9rpsYDRD+YGL4N4kyx4KKB06gWfQBBOZczex/yEdOU2svJ
c6QCJqml1nvKwixcSCkIkLRSsLn0Q3Vh0jy98eXButGVNrsbwIUtQiMqtnUGbslWlB/ZYES3GgTu
RZEb9c7Oqje/Y81mqX16E3ZC3ZZlCUWVZcGy16XxplZG7a41GGvqWL3CCm83PjLuG+R20he96uPd
CFMErTJ+qTU+yUszzsnaj37JmiLDe0a2w1UX2NQ5alAkuH0tMLeRN8hRvY2s5u1y0OF+RZov4W2C
hQD2lICs1DTiGYXl29DK8QMeFckR/ESY067Reic5VsMHIbsvngfsO02gPoaJxB5IqatlN4px00uU
6Ss/llgT9PjYuTWDdOxOHQa8WCPAHHB1bV8nWbDONO1k+IDWpMbVloY/+XJVnbmrcBa/QaZoFsvI
g6eQZtoNnQ/eNiqK7+S336O8C/ZqEKONDFXlCffP+F7uau1go7a4iYC37eUkbPNFqnXtfSrH9bar
+2ZH/eyxF1aFkYfr3vlSOWz0RhI3kTumt6GUhyvq2sUzezBMVG0rF99D2P/bMTfbTQDqcKvXjY7F
mofBF3WUdTQ0yj3N2fahCyB7IsqiulRD3va8cZ13eFdYxRvIfWwCIlrIKjD1VRJDPkmPMqiCJUys
FRDpvW+1O7U1H+m/2TZB+K3r8wR7EoKS58FX6mNAZFp40xThbvRNsajUluigBS9e24LoYOaPC/Db
Gpk3O1sXbroScfte0cqQm+USM6LtGLg7JTGxjob5MBzD1NjYtfvQIonyWvvOHepbpa+lZeSP76i/
9O3Aom10N572XaZQoZhGv9C1jabFm4EA6em4aWtYT3nrsqMhJh2w+boDWbSrKrEoUbfjm7QMYBf6
/GYeZVvZjhdy89K7GMX0X+uGnKJMoMUCCnwiOqqvzWjiSAgiHNLdKlH149hRG8uqFeuoh04t7nRG
scB9sdA69JmJe6vF7YNKFlzYAMeDNhj2XptH8WKgfgZOsjm4Pk66WJ3D31exzDxaSgFtSvNvYAwv
m+w73lZfVT71Isdpjec8ougy0ie5Ula+VLOqk5bCsL+3bYDdAx7oQ7Y2sHDgSK3CmwyG3fSrDMht
7I3LEuo8z6RiCeNF90SmRWwXK2brbc6CdKATXS9xEFKifRF+TZSc1n8qokZ1JHXWtaUzxCq2qSpE
BZhM/OuxuEnZetggViQSbODtV7X5WGMGrWjtIug3OdD7qmuXohpP/I3hP9bVm12qS/jAS+6jTl5K
y7+Vk5/AUmr67vyloW1y9WcEOGxF2g6207YV1QH6y77FyHm6fKOklQMjLA+G4T1vX1WBYA5HBTzb
9K9VwFqwvca1l7i7RrIXJgOqFyCSgwL/KB5gXOxl2iSxqXOM6Y0J9WjR9w9tWAKckvMS8HPEtU0f
wV1Ch5JHHK0nnnFpfmub8lCmA6TYOF3lin7rhtESlDC9sYF19HVGC5Ut6rnjkrLCJkgBA4n43gQv
s/EZbICQd4PVrYImOPauRQRSdmGEIqohiHr6JsSZNc7iXzVmUlxnrkTH0s3XfcnX329ST937Ina3
7jQMuemsurXVbqUV9Yl3FGXuDbtadckH26v29CNTqu74ww2Nndzm+YML8wl8Oh7l+TTeYhL3gR7T
3lc10wuzdK9b4dDyXnvurwkHiE/UMdLei75GYG+CtChvO9x4QAtgX8H3E0h7P3HXefs8xq27sPp8
Fdf5jlc3rVI8m52HPHytC3WrgPZT1AAXr3s/2E9jpuu7imQAgFJ/NH/ii7VVx4gZHwKcBwdalaYR
0JX6Ka9PeLNOjpa+0uEvQ/Qe9qoINhpPzDPDLxLLCDmO8Pt6DDSoZrT5+ACtpy+bsVWN3hp20aJN
f3hFs+8CuENkkah4LaDO4oLl47GiLCCeYO4zGRV87RPjtpe7LylTSa0hUvbl79OAL8YvrdE/ujZp
KSJsLL9zeH18idQvdKatsoQ2yFa+4/EXjJfpc5suZTpJVLA4klZpDNnQlnYRm+neNFAMGrsqedEs
87XmO+EV16N400131STtPqR5UUTvQtYnV64FLL3puactfZV5+NDET74YT0iEgXar+wx43fSKLPh2
kjZ+x8j94Bm5WHbDGKxg1J40QkFoy+vAgv9pRGqw8ON+1wgcqV2SahSlAq0e1rqfvqadtOrk8B4U
4X2phPjdiGdKPaT+rX4ZqhHFyUErVope3+hDu69T3UKXWEkPBV7I+zRKd2bUEVmMcdW6Qj4qbYs/
jQvphp7otaXAoI389jmFiQtD3NYXRWQ0oNEItFB94yfDIyPkM/7U0d5JiSdWQdCoG89Xtp3S3sK5
X1mtdavqzWMp9y9tVj2MmoRSt9wA/GCbyecbeb7TdT3fesAeR/9CQuprbA9fKt/Dto+WsKHtqVeW
zSEX1o8hGe5Kz93QcfeVds6ngKkMqQMkNj0fWGrFa6OHooxKA2/clCgtgInRSJo/GHn1zLyZPpFx
3TVBvek7mxgRmCutDoDZdUxB7rRok7U+XmRdbLOiip6VDP832Q1/VqZyy2rK+2F74bdWYaNXRc2z
GeGN4XswskLymiIolSWothv+kbfMcqWgqtdP8L29yDjJ0OuPYeLee3l7ExrhbayXbyXd24tSCHkx
QrNdaFX9RI/sfZ4MTBSB/r0LWyK6+Sp5w42nRnhH1l9jOtdp+Hb1jZ7Iw6GiI2zrd3Z3o2UiOIxS
ay38PMNXZQDtXGUGdWMv8L5abg+Q1+r8jTLU7iIsEsydA5LEtBblCI6jYey8dTzIqnmIEUs6nVRX
gPeLMVdXLuVd74shG8oP7BOsDgWzn/+KRI5pXKJ5r9WYDzu/YtlUQv+kuA8t/dZXqVAR1jV71XaS
+qD0WK0Nueq7+zHM9PdKclm19bR6PwO+Dp/CzCrqZYgwjWVuYLirGFUFL7jDtzHsikFfU9FmvSTV
7vgahn0dLUF6K4499r6NvVKAkwsFBz5f4fU4BiqKWuPTjq0AON6+/M6tJfYqSGr7hf5n/WvZSvq6
GeR8aedZ2y4k2IKHJg7K/ZBlAzKLCFZaYTH4dBOwJSbmNRbaZorW25rUPrCVfDuStnY+ptt2iGpG
jiXXkzMfe6S6iwBLdc1Jpuq00vqkQZU+Zl+QkKRfvBJpYmRmP60+JSebdMRc7Xtd6z7GV6nxo/fT
aF/FVQy6UKsPwKPUlSkR9wcQ4ks9s/SV6+YMPLcVKgBuM2nejUIyNpXqqQ9uDVIPhKohyP9OG4eG
/p9ElcR6yAd1lehWD2eyk3eebyKYb2OYyELGI9ALbW4J/mjuczMw9GFqAQXFlVWpMnVp8J/f6q5u
Xrpm7A4Jer+NpBXafVAGUbihkVN61FRVf1f10sOmuMB8q1Rhc+uyD/tNkrphmZIKWkox84NkTzyx
QCjf2Sip35rYcJeV0SsH4IswK0vLWjeGqtwJszTQhesoXnNZPvS9RrzGNbJ7a0XqbmQtFHu/bNNt
E2XqzVBCrpVKryfQaMNj4jfFA/049Hyr5EoX3IIGaZQpcKgl7c51h+HU6pa9xHUgCBZN0MiviinV
66qS2r0V19Wz6F15A604uPdC+ZsShD/kxLzHHQFbL1WtDjGmDQsiLCsbpen4TVpxRo3BmegxTBGI
6qsWOtzKmHTzApo1FLmaOmpl39OY+BBauDCzHDE6YArW+CSrcLU1XAIsf2LjJ4rjlcImjDC1qf1u
sKOjrWebZmRBHYv0FBo2i0YVew72TpVaPoaNfvSFu8az4sm2AUTHFcugUdAwyjqjt3cVq3lZg4xW
2A9e3B/LtEGN5HUnVizfUkDZS41fg49mblVV3mKbfbKAuC6MlgWeoqDSHu9aeFyhJG9Df9i4A5Tv
zvanPA91HRxcl5pcwqJQ5J9ern8zZQmjj6obHNC55EralzjygbHLD60VbHRziheJTYd/69bTIHpI
4nGZ0J1CADCsjVzjd2tD07bsZ7uIWZ5Xa6i9Br0P5rpNCeQg/niEChIpPTwSiu6l0T8CNbut8+j/
kHRmy5EqyRb9IsyAYHxlyFHKrNRUUr1gNRwxExDMfP1d9H3ptu4+VS1lQoT79u17vfWzBLZKqPwy
SSPSdQ8ahzW4t5Wk6mPROMtdprp3XgbYIQAIhR4IvRRH0x4pD4ZEMy5No7dvgvlIfai38V659Air
385/J09Yt1EQOlab2a0tk5sjsxd2jwhfNYtDmc2EWxVV0NgaVL1tJbk/v2Ip/fJE/rcpZRvbuUEW
fFP/60b7vi75c9nbB2jEPxwzWQJi8wmBteRjrgHwbS6Ykd12ODih35XxwuU3rOPHyl+opvHvTFZ0
bEsXRmyNlpDCNSBUrP4uJwI8IUQWQZtQ6wNV+Z46h4dofrb19bQ7r6CykLmX/wdrqSFnUF1zvTmP
IuMp7dzj/r17FbAU1004XFvde+t94m6LjRjjQkzYiN3PWfH7OQnJ4AT4H8nmghsONtdQQNka95BI
a4ipjL57zB+m3JpgjwjwHfe3X3qH/bdGS3jUzfq1OfIy1Dy/WaOrFza5iovlts63q5vFSc/q4q2d
mMs5aUNOqjafndXbLZrDW9rpT7btX7RBnbRyJgp7OnrTeHEIYFizbYo7Up/3Ij4/DEllRKOVh4uR
/qvGkQyuRpwSqXEgaJBgSJP2TIwIw4pxD4MCEQ1T+WtUlXd1WOUBqNwSlE/+mJor7tgtD5t2r1iX
4qrxfTEHXTpmkjIN3M14UrpWQJGtv6Z6OBPSfvWy7Va42Smf7D9LzWqU1RyFIsm1T6sbv9PBH4si
NuiDbWcj/z39S/zKHu6fQJletF9VJq86dkvSPDPrsLVNFozeThoUu34DrIUG3rbiofTsQHOWt5bh
gsdJ4NIcb00PiJHU86m6lv72O0UQ6TOFG0mmd2+gjbK5DAM3dR9eNz65fvNUqfUmjOTuyZ7ikKfP
Mpd7bRqX1AD56CS/Fz8/1RvxtO7kfxVsRQfQBpdgtOk16/FKlUQEhaweQJfixTGiSXlPsEQeZmpf
8OTIYNC8c6X5n+623dtZf7LS5bswnLfZJbYvK8eLtWdlsLDzRIjlu0y7JzHZz5jCWsI90IIqtzrn
5vKwBv+ol923J9E69XT4gUDzC7MhuwzuHYD9Fzi26/5J5Kv/Vrv2yZbkPVBWBstqTHxt6dtC8i9J
rae8LE9TrlpMmJ46Yri0eWxF7C5wdUuhXh3l3geq9iAvjGdv6v/Yc7mcbN/a4Pxa/alGmzoxYIa8
vTDsyLqOxJLsMgxUwkty5InOGRTs0FGrIRtK8GVqxHU4i/1H8B7XjqnxLKGukh2IHtQk6VMv/fGc
j3bzZEqrC+uhUy+av9ixJtcep9RK6eo7bfvDHIvmNffsLF6t4t9aTh/jklfPwIUJo11M89rsljN+
S551bQGToI9EwzajYfCOrM2tEouAwSTXz9nIMVD6KxDXofc/utkwz6m5VlHvtOMvt7aKNdxAgenB
Smbxn1nNZShqnp/WIhsjQNMqD0ud2Ohe1nTpeq5Lp4MxFKTGNALjLrrf5KhjaS11oiphzxndYVib
8m5TR76UfZmcitrUmZRBEdmMZiOEoB/CEedv3BHXTR0KIiUYTY+AfEJ4HoCvWgBHo5V+UjZMr2Qn
N0iXEH5MjisAv95vygv3ZTRTBXd2Izdo9owKVrIyk+LcFnZH4JAtiDxn8am60JjQ7oK0jysyo7g2
1UjYuiOLI9Um3rVuBBwjWke/dGptLy2grPP/nJWzXWW3VZhG3EDTiaCVlLeu9mEFTy0D9dxVETna
+m0bWzfUjWkH3hfVi7/V3t981n9kybauofSKJVy13M/j0h4mQXVmqoOvdGugYjGyo0eL5qP0trHp
YDA2NTqCjGzIk2EkjBUbn4N2gfKnGfDNZOpgDrWLyT2l5Zi/K7ZYjtgfV7gUuXZSG7QJj6D+iHBT
LZIuuc1GxxpKt5rGU2ksWmQNVgUuoKpIVGLV6WfWp8aXA9bjaZxr86MQM1nBWrGUD82VSSiLurut
4MRFt6Ba8RsQqqKLNOpZdvhidb+PtGkeyfxP+qfBHuzTYhrWTam0vuGyti8QhtXHOAnrXcmhfVr6
HJpNWiWBvTNHUjZlAy/jZtGHroqsshGowdiuN+hLqPPsEqJUckB3QGcrl/0s2xzNDw/aFWwwR39q
5r6JvbRsojXHgeKswIvTXlZXnfWS+6waTPMW8eUWr3DUKKrzupPTCVAN6O7V1dEl3THwnEmcM78j
fpw6T/2HJ4lIKpos8Da93jsxOALvQ6tsrIV9s4LhIjZ9u1t1ouN66RXIdDNTzbKTQvw89IVs/xbp
LPGzKy/EJ62iVYIh68u0vxTVTlLVrSV2pZjiXidNN1TQQH6LkfVGvdGYAyhsXIGo1Ub7CdzjtSGN
6FN3XOPAVWTcVasxgHK7fdiLkZmM/3Gbjt3m/5uTLI9rI+MpQfOPQH7KmHzVleculQ+UdhrCwV4R
ANo2cko+0aYYxhB9Y6+N8jaYRjely1jApDv0AIxJ1NdqanlI9P7C/9ucRyuf46HPQdUpczMPKnFt
vtO0f3Ynl6ByHO03v0K90HTPiYUGjoqgewKpZeGh2Qnnlz0vzBILeJCio1KE09b9aHuZxQQMrIe6
n0eyOAjMZ1DUJypK+pxPyOC299iAOAyGYR2mZFWcyTC9Xa11f0LQATfXSuTYiWTmJMvGX/WagsSx
1u1eJaCXG0g38B6cJdCZlwc6yla2NioqN/YW68r5T6uL/iJWjVI0SZ7nvv1OVySRpn5uavXi+sZz
35lvuVOacb2Vj7ZYLrRwz2NefyvJmVZ3xpcoqaSrEjxN16WUES2x9HNVAIu3zZZs+M4ipZ5dKj4u
Lj1Lf6ORel017dpnwK6JnfpTeR0LPln/tiUm14aXGUGyyL8l9bP0FaszSWw75ono+SwwKggL+vpX
zcMbdLh77a/3prORSRM/nrl+6zk7La3VBlpPweZhWFJFe2IGfk50tE21F+Ru/qYqliAAW3ywn1IQ
bT9+6tXm0Fca/KRD9pRswxruY3q6tp7Gqfqo2/RdG61bWrUfle19z5042175k1RUNKEEaE3qMB5W
G/wzeC0/i4Yqupsa5CenfB73g5cw7DbwTXjvJHUADLLdV9KJh0gXSKtO+wFB50Zo4J+1nH/JdPkc
1+2sZnEaNsTHbnVfpqa4sTH2nS7aiwmO1unzQ6uk8+7ut0XdA16c176G7gULSuTtYaOWRXQk/bqk
BBHMhmCobtQEnk8Mgzton+glP5j6neqkY3jKGEcJZIXEN088TOxp8FkwokvPWPbTZy5pPxR98bOu
3D1OGGBa509IMlQLfabddF1nDWSai090kzoqZkgoqDX3hI2EoGNoMazGl2+sZci+Ore3ql/UZN2d
EtGzMfVb5ZGJC8fx35aZLKZuztemp+4Zagyua+LvD8Dj87B1Qavsdu265ArKpclxP9HcXJfC8Heo
+oemto/aAvOULET+ZbJTHNcU0pWHZc0ph/JmlbVzIDo6O9QtJkB0WjfOEqTuzvVie2L8bJSca1u3
5n8rH1OPHMblQdzuAJxez+NW72FHjqNG1Lz/NxWzOpm5eOcpVlTgc39PDSb4soB7nEJ+jzIn36Ix
zbb3wabEzEqxxbPV9W+mMf5jz5TYdtc1A7Uz3bFaicvoak1E5DP2UzxxN5BHdznnc0ZDJIjUVwge
Dq30MQO8HlO++JxMyrwwAy5DYzBdhFBpN4et7PydsA73bTbqN91elyBT3X9FlnKYT0mYzkJdKPeW
O+e++29Ye/vVrTXUQpXoa0DoURmp3GuvDthQMI9adepZvY29yu3D1ERB0BkinSnNk9BGAP4hau2r
mxk31GlWvuUsS8cSnE7Yt/5K2IA5/qKcSw/9otxnREsrTMzu37SwHFz3aU39mkHbHGCFBeZcfWl6
u9yM0fhu5loyvJOMQufMCz2rbRnedwS7T0Kn+S+v64S4Ndk8UkjebJnxxoMTCDKRcafZlPDFZKkT
Lgi6fx9T5VzMVWAT2ReOA4QkzoEm1iWTVSSRLM4ykxMCnRLmaF1rh8FJlrhL7fLZ4Hp90Qcww4ig
JmNPuD7uIpZIbZ7OIcr3DisG+Dk5nfOtIcnxONv4fKxh+ZQ95obWSP1H52t0e6aIAfj0T8zyCeqn
yDt5agJ17DL+4so3GBBl/o/EKl8XqEFxUozEuLVCngnLBgWgW909518YI9sXbBlLSPQ3F+RKMJVZ
ZF9Ak8oQT7B+YbrjUNCCaUw1DmiycKyQSp+RNEC1YGyr+QVyzl79IgRYjl3EDfFQUWvNVrB4xnen
NDhLmEvDYuC131xKimEDcwxD95aTIBxyBL6k9iSQoyWfGa6AcHG0GzjUFeHWx8Ra2zMCcasfan5H
Dvzxg4bkdzEzNbfG3D/g5P1BGnx+XPucCHb50WXz7zRFqWr1DEJj3tJU+fAhuevQrKZ+C3u6ptAw
3OWYLvM/Eo8Z0jTb6wpMmP5jEjGEmIlJGVlaU8soTtX6cnfJyw+Gia/XELMRrIIPZNV8KyyaZKG1
GvtYKDmHfZrWfHV2GnXu8lvkuh27ApIKuWLJcei1BTqe/l76nn1h/N9EaT1uUdfzCySl9nA6kw6V
rAvYFYWXhasOXbXxpiOL9zOFGWr56ufYfKkCIjrrL4qqT8QErtiFgO08Nf8a2g6sSvekIb1ksIt4
FZiCE3DIreY0KPfntA5ZaPbjEw6KAtxM2aKe8+tQIFvRKjDnGlp/bUyIcIOXP2uyf9VsjvWinU+W
zJA3tjmLWsRgashpJJ1B/ygruZKbmq8HtzD1i75q1Zm6Vj5ULRzcOM6Lb2tFLIYCsrCt31sAJMMg
uFsLMuYhUJBnD3sFswORp5skfVzKiZ/eSAUta2FwPvrVwbRp9JO6Mu6mTiyEW+wyE+ypON+qLIBg
m37lvsY17gsa/3b9r7C54rJq/Zn5bY1AKGWk8I5GtLAyaoTdXq2kQpKZDJPLQbMiCRUMsBR+aXrQ
5cO21C+t1o2HTJI0toakftSTxYg2Mcdnw836IyDPKnIdZzh2c4Y9bva2oMRWcJiXbXpFzFT3nJiw
o9Y35ruLvIc4rtbIsQgg0FKQw3PheKTm4ace0cOeFbkd8WDU4txWJdxy2W5XFmB3O7dZo3QUa5RK
nTd1pmRI5fg6d3l9GeamOIylnoQmgfAcdFofo8aUgWxTf2evqMhtDZwQfW890UMsd52hBVVLNylm
C5jdl9bpHs2sDxfNnzRAPWbKRN/tzmky+J/mQIamXfYWPNOsOcoNKN8GCuVQpl55mGQmHolu7Owl
z777rSnOvob+oiWrH2WEWt/qiZ+jAIL5nanECcx17H5NSM2gLvv2daclE0zTjqBwk47Z/loxtRSj
yVlbz//j+SzMC6b+SC2C2KRp3h/dzwAs+43xJnuCa3Z2bcQAZX1Cqy5+u0mBk6kzs2hpmulHWepX
BuW3JPORQNzl0QGLYAl94iMBEflEhbv+TQfbv681U02ZrP1ZoboxMByrPwxKvfTi9Obs/VyVUXKe
uWhuLc6z8dyAzvhSqe9c0c/EFJZIlSrQlSMiXTrikQ7kfRlFpyLHxxyVLzI9OxTaMehiKurJ67rn
3kgI76H2YmwLKJFiZfZvzmL+21LeL9sgatfXmAxDBGJ1XhYESqkSjcbICcPVuZCFwoFQaTn63jIb
54mcuGidvSlY9GYOE6HUTl/tIggu7aFvsevN2jLHbml5h1WhYy8ZCJe9eLKfBrhhZGPM6Dsdjw+W
OOU/42ktbkr3B3gks/1k5CL7gNwIjnVovOG82sX4aieie4jNTX+y84EkT2X9uTpV/Zoj0EWDGj+s
UXBqOmV9xEjYRZRXLLsB+LgNnjLfTVSU0IIvd1xcxc3IQXuR3ZKcZiJvj63TGscs5faAI21GGznv
NA6jZrxaZeY+eO2daCkpfaYNvAhkkeWoVab12/Lt7JgSWRr1C8AcBnJTCBWqiqZqWn7XsMNR37Up
griQxSLv2ieva/rTlA6CWjTTX72U/2Eas+pRrOxL2ss6sLCxle+GdFgusrfyV6/EcJO+nB+5YIcC
ol5+Ncy5POpdav5Y8xY8ua781wkSLLvM7th+EUTSXI1VqB+WFNYXSFr7Jq3UP3mOB+JzboyDBiIy
nAfP+HR5gY8w7pYTkKs0BvE+HLAYTW9AD+cYt48ZFv4yWiw/yvEPs1dQHHkvPihE58Oihu2EsSsB
+lINCLNDnp8asay3diaipOdL/FTO2LwrXWqMRbhZ26oR+8Bc+4TgYRxgpve4NoA/KNlqMYNMeW7t
xok10yrxXkykXXSD1SEsUiYyDKQaMfxkPLSu6V5cq/FOMN2No0NlEVduIj6onarzpvc1EwU36X5a
UC+uaVL0t7GcvnH7pM+rZ3Lb9YXFNSDSFjJv5w53YbUNKzoe8nzSJzpNE4ZTvlLFN5QnZ7/Qxasy
25J9kWqb0tjt6DEZ+qefCcIbOnxlnzCCDJARM+fadgi9TdlKVEwiNuyCoikCTb/9RfQYuHSZGqJA
dGswJYBXwQRrgs10x46bPOWwUiYwGmGY4+tgJ3k8yZnEBpSx62DW5mMwvC3uukZ7QpX/ri1Bqe5t
G6cBiLXTBur2lrQ48sMmd9pDt1navykXqRFWaze+L4XXH1Ma//80z59O2ggC2vJLvJQWsaIB36+B
gI+3HT6k0uLJ9X06Bs2vLzMuzJe+auXb6I5Oi71qZbqP0yDVA9n5/Mpi8jicRedcB30xjrVto8h2
uNo+qkVT/6zWhcMG7YOrlEzUEfxPoSgblMTfNFvnbIR3nXSN83dOO+ePrs/M2LJJ+9wYa9JszKse
231iXqXJflXCYPwLenL/l8PnbVBCP8NSQJPSFBTGqRtpGNPBe7LYfP4xTt58t/ClPVl8Hue2li0G
xdXOwtIkmT/AcGqE5Bzy9KwTvk60ub0oZ7kIsTrNeEH8aTiVGnl1Yd2SFuZsWBN8Z/iX0DCbaAkD
Vu1G52RdH87gLj/QnvTIVlt23iRYqRJd4C4gzF+zJiGcG/3gfWwStvfBAVPaO26U5n1125Yp+7IK
98dqb7hKGbnfwfLNAWgf9sG8UvyudfeP3pgg1Rre6Hx1lrBUuKeHJn0u+McOOdPqk6+G+uHj1oRc
2f9pqyH5XeCNIYPN+Nek1N+d6f4b81TeaDBzCNJlF0tnlvTIqm7fc1KYH04vxpE2kD23oc2H7dxs
uCOLEvMg8AIREtmwRDDkzPfBX352GApCr4bqXTQ1W2XYC3CWTfJoQdVDipD4DSv3JdvkR17n5oum
C9BQAsvvkmZZlEuadLA/5wK1NKgrlBC6kX9C1m8ZjlYW9gtbA5WHSIkiQ26J9Ezzl+MsLXObfpz/
ah4NuAvEJlonozrque+cJs2dz3SILHGPzTZiT8In5+cbpbnhiekPOZoMjtesui9rbV4MOQ6XBmjk
HHiidy44RaCVTxJ1wa4gXAs3MHziHGidOT145I0ARm8d5d7CXhqBp48iccb/+HC2X4VnO7GlOVPY
2gSN+FWjR16H+QDFcDqXVveHqDlmIZ4B+7nLXzTDf4AJ8nEpC40PormLRLtVRfIsNafnAViqaBm5
mIu1X0KDUX6k2qG7NxoldG6w/w1cvTn7A1uQduU+s+pjdQ0nHY7csJh6oGAbic3OSI/p07TOjAon
K8lizrYkphm41HV2F4N7Z4n8qCfW++asz66R8Z36F6s3TnnWR2Ob38qG/24TQWoybpWdDBGrqpCf
7Wg6Kloq814S3NzI/NQ26kxJi09Nw67bHWrYvmQzxeY+vNnYk9ykSVcwqhsz38PME7Yl891Y4Gv7
WIzNYg0UFopA2vOIbOinN2+lteBiu2bMXeh553fsJayuzM+ug4l7ms9K6wMiS/UgXeUaCEChR3ct
vjrd/FByERW2Dra/A/ZSDzOYOIay0woAE79oVBR0ZUnHTMpduy9NGsnRX7KrIzLzPBKJ/I7Nx6OS
TJ6yJL1vtgKXlHkPUXOQG7Xzsx9ajdKhXV6GwrF5eaHiuTYexm47JE39Yq/pw0jaLsCcpp30ki3F
fIiVsTL53LqzWDE5Mdp8NGkeb5rzXtg9443uVyHW35WZAf3q92dlxpOOx9Ck5AuUPlxbCbFRVGks
7SE2eUVholaR0euR4Op26USg26avTpF9VA0/iXLoRN33uga0pRY5hoU2XTXgW8FQw9L0uFsJYf6Z
ykYLmqzTsd+W+pBFkiflo1FAFjGjsoELAg3dG5bJ+mR4uEkd0ww3U7sA1H2zvfzPWpgv3jT9Qu/9
1Y/c2oZ6Xwg2plNtGg4PNOla452e1NLehUhfhq09TF3+VWp/LDIv+RybzYuYqMUt5SVevmfDW4LN
0CIzzX729FBqgxLYdl/Ntv4QvsaEq4yE/91ZX/ipopnbpeT7L9m2LWcbxci2f89W+Rfayp+k3GAa
YGLqxCGHjT1n7XHhq4XE9rJu8lfN92Qn9Ov9+t1xxUqCr0tZvTr8GaTFlzHl4NmY8+Vj9jSVBe56
O/YGQMaz/mITQbVn5fVDgoiujMPWTzc7za7FNM2Ba3So5WvzW9KjY2E5UHQ/ma4eO0SttpsbkED0
y66rl3004Y522GIaydQcQeT+IQUGB2HHjr395wJdxFVNK0i7tazil9Z8euYYmizNeg4fqFu8srWc
L8XR1XEpaEbI2t6hzqeL1ayHAtcCRp+XbYOGiD2pLLLHOOXXrlJh7SxsK5r3ZjGxqL9hEItHl5uq
AxKcuJBrhuo8LFvUpm5kG9jS4Y1Rs5BVaiTLU41DC6fHUucfFaO9ovRPZsYmbqEehese9q8qX9cj
c42rB/tEZWPMpDrSO8psJYLOmq5DaZ/rKjnXVLa5PdIKpJzkO3cdemYnrhtrvPvjUBVTDCow2CO4
cx1L9rpQnkkvdLQ6rMV2y7JXRVTevgzMrDdqeZwkP/T+9Ziif8B3jOzM+MlidMrKsc8/ltry5tlo
TS0KO9/XJtY/U+8yJNji/XNL++5oJvWNDOE06JwuchruCR6Bftb+23/GsnKOqZYe17SI9cZ9dzlS
SisvSMdYI5XNP3Snvoi6/8eGwxVo69H3Kiox/oJqQnFZP/bjFonzwHkT+mkbkXYNlNUNVpP2UMlj
SaKH7xSnpl9PkzGGo97G4CUvaM5/t8Q6IXhDarHsQEr9B8H9YcVpXC7LEShcGRQmdiPkmJV7adWz
qFu6K3CYmidr/7TlyNbDOJ3bnEkGTuB+Sp5hrSp+ehUZjAeqVH2Urf1ol+S+ERslLMHgqkUSbB9s
uA5oXG+Za73Q1ryzJqBzKhSHaTA/5qI7LfBh0Qv2T0nqTxgooTFYOuk67nHF7AMgs7YxL1V/MXak
QZKzhrBqXWRvuNyrssepq5vgsUSE7nNsMkz6jX+aIRBz1ss+dAoVbW72EKl3KvLkgzLknqRM6/gF
/jA0vaVFdag6QIZekqmTPfhGOOMLObYlkbaOPPMz7Faygju1z+Ne5l6s1fZLo6ZrrQ+UrOKjFfBo
5rmN1Wr+Byb7vdkaPrHuqZryd1FXV/Y5fjPO+lCtfDfSSgTJNn7AgDhxgD/JAV+0Rsz1ZiWXZDC+
gSF/w0d507X5sfjzW2cNN20bjlXhgGc3n9HWUKzU1F1ZsHk2DQ98pLYd4d/1xL+wUDUzZ95/bJRW
XG+TdXO0DptRRgWc7A9VrvDkL6nHYGLGFjsaKhps+YaR4LW1tx+dT2PbLiwh5ct4LHLtBjddO82M
nhcOOJaBgPK1kIqv0yLPS4VW4JNH7xNT1PG+ZUq9dLPPLUdkALdy2CcSzx9dG7M8pmxmSmOVHZaV
cYdX4VZPTAOyMeNE3+sP3lxdyhFS7iTe8LmdNq43HZmGbQC822lnrAyjGWDpI2QxHk5vZOgDHfbi
6MtLZ4wM0Kh/5Nhye2MP7JpS8BsKzMb6bcLXyumrffgsvFVjdfFL9c5MgkJaYhwyOMDRN147XR3t
3vzdsUTBkSTmIK8yk/2V/HevaUwNuKPMHqlsld5TUvGej6n+rCvzRVgN9/BsHajc/0soiQRnTubZ
I95husImgcs4lvNBI5BgTOeN3S5H8AdUg21FcX1s/VdSD3Sx5i9mCAYoVpYJ9vdQQl5qk/pUtrgJ
Blfs+my60yUZPXk/hNV914xBkj6lKqOY7Yz5mSIMO74xXeaxI9NmeCR1+aFpFfby8W/Bn7RteWVv
OyK36nlqM3Io5hVSJ02elk/fymB+4xT+2Sj6j31e1NnagGeWKZ6c/5OZh39Kadd63i7mauzm0P8w
SR7LrN3NkkdzsE6N3Tw8nPqs0+3PndH0sBxB5uTzhbngq82pb3Gj7p93DVVChzusL0vQaq9O+elP
XHfpQfZ+6PMc8OlTbGIVmeawggJEwsLTnrawl5OOzhWyJg+/tp4ld5kpxzdjyWLb9SMb7wwuANzx
bqQpELnNHM0slCx7xXsRWvKZ4KvDOWTVJ3caXnX7ps8NqQ71F8PQeFV7qLrzLGm+UAw/+aOT1uyR
Hftycl+TW8qiVTNfMkbyiZNf9sE/3otkQGKtktdWH0IWvCI/ORNZURIgUUn1geX7LMbiFyvjpwQf
R8MkuRnqp8a1D537SAyb/bM/Q/Gc2UCWGlYEeyZYS2dGTp9ey9UPic5w2LtYNu8+U0pRsh5I5/Bz
cXTd4Zn/dX/M5P7w8+Fz5NKvooN1XPh4Ul7G4ikVPWZ5tv3mpXmbuCKzST7zz6a6yYLQ7oF7QvCF
C8vzYmQMZs5ykvsDrbsBPraa7tQLNTQfBngD2Xk8y22PgyE9+k07BVXS4Flq2sDiDbC5yvmrC7f+
Sk3Wmbh/rGw8ZeP6nBJSgJn0p5/pP1Jr/v9ok9m9YmSK3KF72//d0utjzcHOWJzumJu6KL/JC7+W
PYZhfjUsg9p1UcZxcKvj5OnXzrJOQFyj3sWUK7XXyuT75AWanJ/j7oFjwWRvL5y3PUjFpsZqJnnp
cMLsa0WmErd88i5Jy9qxnehfbVMfxOhHbWOf8Pwft6UmJFU7ZbxCLiWzg7WQlYbXioNl8WgsySBB
4+7TYd8Uuin3Ia2veroxDw/VbAab+dNMk2fYlMfZYUI/hUnzE4kgXGksteTciWd3+GYOgC7qEo/+
urG2hKYb4nyNmuyblMOIDdt3h8FnsBU9mqofq4Flz6QJBZ2XL7rzlkOD57N1hu+hve+X+twmEZVx
ZrRduEH/JTmofV7XT5OoK2Nrzr03XJPSYHmaUyNrB2wqpR+3iDpRsytIYmVey/TGKT3jyS63o+G4
X/yui/O2sx/YlgXNg+WnQzff3yiHb3jhpR04xhJFYTsA7k1w20Qsl0h2JHAqMkvB/gaWPYGCV1VH
/pPpii6u9Pl72v2bfByFbqG8pkfLZ2uGuiHlzXUMKyA6xSYjFLcTsHKGCxRr4apBX06m9Cgonivs
pAlG0YqXThcMA4dDvuJSxb7s47Y7qrKbmYVIPVArh5lLEmWQuxu72T5D8xwrDlXWMS8kIZvkadEa
fvS1g1ECX/R+lPnkpJKZf3RNhw0F+2inxcdiinvdmHd+kYVCyMlAYPEtZNWuwmiX/QDi5bIZxfZj
ftDR4cFysCrKggAdzWi6SeyM4yPV7TciOCuQHZ75r3IYwyQEwDGtLjla96fUgAK8n+GYv9nMzMN1
t/nP80vqTIhMKoIn/cfy1H+1tTtRKbc7Bnn7gZfc+EyN1t1CB0Voj/RxhUK6LAXuGUy2vj78rqp6
O5lzwaFQu7j7u9FkaSf91Sr2XFLX++HXOP/0n7Ii4qZu9ec17fgrlvxT58QGrrBg1sLTU0xCsMTV
XO3Ufql11k8d96UUTM99bfx2y/rF3F2t+f9xdmbLkeNYtv2VtnxuVnMAScCsqx7ks7vmIULSC00R
UpDgCM7D1/fyrLrXstSZGffmY6RScsmdAA7O2Xtt++u8iENOZ1g+++57NhQ8LNlm8NatN6QHQZm2
SkZ7eBzoWG6sYdaPeoGcFsZu/13OmiRqa0HVNBuGoDNKwzwI2kcah+muGTGhukn3xZnRB03CNXsS
274znhEIwbphRwBq/rbUZnmqUMDhKTYz9UbcXIlgEq8BU4aL2cm6N6eO61dLtJKhUmajool7m8aK
GurbQIy0EUzT6w3pTvMGAUy9see5P5EdMDKHoDLhAewZG0FjT+c83i/85rspMxqFYS3Tm5g57b4r
pojbuNMzsa24hfmwPCPmhOhhFhcH+iJeCMp2010bV973xRuWfI3KzWxNGpKe17vdJVoh//GsUuAM
mplRODFV6BK2yYquJxMNT74Nmq2zIdcOdD8CIiR3cZmS5dC/km36XUYxRvKGuvSi72OYt4EZf9gu
wXcXJg1o91vkcAlfl/TTFeJ3nlhvV1R+eshlzNDU68EAXbgxDeVVqbLwoQ6Fc8rzihPcj7M9eicU
Y0l9lq8Quc2+piuyIWZnJyWsK9dxQmDmg3+tZT/dcE7Sawt1c9eaxX+op0GvM1VSsIOZPEjV+HsS
zhfK0sFv1yR9xCe+kqxRAeRbMY40A2inJlez5Ve7nl0qnvJn7k3FRVtNt2AujhPNirIbOaOyBlOb
y9IwaDSXk91UX4SITmenzxSZU0kFvNChcRsq4RC9nXJuSklrvES4ezGE5o4WB20FKb+EEx68IT+c
16dT+s9ejQ3RGrZYnXbkHq19W+7OmN8GUxLdvfbEfXw/Dv5lFMQnK5DPsrE3+OJ2RIGfrCy+DaqA
Ufl4SGr3oQnCL7gN9p5wrr0u33uBdQgo2ZbBejs/d+cWgUK8eeG6NJnpyjdld5MnpKUm8SvmA9wR
ioNNpeQx1gnVKdfGi5ZREYdSs3Zz279yB+YW7uheE7lxRA6e77oY/VXenHjEFc23+mXQ1tZBurf0
MV29RB0QqiOMCeNq3SbiIZcJeDDX3nc+XmpiG4LcuumclDupc8OA4lteM7fXfO/g58TST0F94Kzk
LiL693SG9zCUj+S23MMlBbMh7rK0/QYo5kTO+FORT6CaKWdQgl4PCs8H9AYct+0uyds7RBcI8YIU
2WK6W+SwBQOiVvXsNxcYpza/VmCedxU7nFXoyg9Qh29/bSlwshcdOvK82fiM+1VZPCnbvAxVzgfG
etcFcQrpfCPP58RU99tSy/so66/PhVDTi3nlTx2TPNq3U2i/nf/qrHaePNLRyUR+oV27tUX5JWzP
21/SXRYR1uEutMDbOPZR1dV75Ne3hL0fR7r9TCtQV+Qh6ieej1nc1AZNlENbgVs/lQmEZv9j5h3K
w+ZrwmSW6+atX7dXQzegO3b3WAfRJwgLNbl+5t0q4V64O8IOd9HorrslfUo50bFa7wsejjMpzQNd
UjAh5341YGTzXmU2P6QyP/Sdfop0+QNBWcV2nx9yiGczt0GEWIcs5LYd5rdOh9YZ/T1GOIVMnpuR
q8z3up6ctd/y+yfpQk8nLVfM9w7g6lZneHWYZGgIofQHDsIRqAPH0c5py3CTVLq9DJEe9JITmRPh
m5E9U8rp7PzA5HrhjOya7fw8zOGlFfsMLKGtxePGk9aN3XVfHdZqzA2TehwigfX93IIJMuAcFlqr
rjw0MwE2XSRRJ/XPYxffFxH+a6Qkd8YCFOLNkgtP7+1pDSEyrqu3klE66I3sxKRwOZZuddsZnHhT
5iCeyEhKLZJbr52OTtg9oxqjbK6rO978LaKNZNMwqrk982lbJhR84pa5MEuys0fjrwbsD4ymNEq5
hIv5knx0vrztEprPC+iqpiyP7eh8RSG7q5ritg7eKDHOD2m2mlBFTbNmdBAeR8d6xxX0dP48ccXd
W+xt6LT6feOjUimy8E40xbXkre/P6LTzJ01UhH/fhtWVbqavYcM13AoS9863+qfCg3NYBuvzPhRr
snfp8zi4jotGviTJgn1YpXvHRvBbN82dO8YvXZNdIwp5zOvqWbJznf9teJsQYl16sPbOxHLTV8wd
yuny7J1FTH+KFoHjUTxXngbCcO6A9zRtpLE+4krtwizgYoxNuzAnq+54EErnBnzFC3LrYqMqlJ1N
0hw1OcnRkrCcik5cxKUF5MVqJfLz/hqJJo7mZmOp+S7x5p0x7aWJp5Va2nPsdmRW0eR8t0WgzpIW
mARRQe8Q89L54jJL+QYI5LXAlNTp/tB18pg7/n3lsKiRmiL9Z/MXLVouSy23dPm3yikzfv9k3yne
YIaLu6bTWO0Exk8qYoaxaC79bWYnMLvsvUE+f/6pgSnvadhurZi2S2HHCS55cVkhzoabCaLDcTHM
CYiRY3sPIwv9qd/f1Eny4Y/NbQiQMTTZenLGVZlEl+egnI6bRtkEO3tOD0O2vMdg2dT5at97x7oa
OXim9JtDBV6ULD83oWTjyFrUcEC65l1U6FldZptppPcyC2kh5wz5EnUK5+4Q067ng7srk5RWRSgp
JCr5w5Ml8smmHB6XNsLQ4vc4x/QhdPthG9QxjbTq6Mx1vmpdxHGVM93oZbyYWjHv5LxkH9JpL906
3rLLfXgFd52+dm8M3M0LtMs1Caz9blTLrqm8+2WQKeOtTh1L3OoPZVuFd2gOM7CXM+NwjBJFeSbH
l9Hb0qUxg1xG0skYcb/sHYT0VEZ+WN0LPXw7/w5wN3baCi8TB8UIATTfE5w/VN4jz1Ezx2tN8vDS
uteuZGA6O5iC22Raz3FyCILlsWW/8J2yxruALsqAevJd9ap96z4vxgNIl4uiChnwedcx/822pvsm
0R6zB8rupHwKU439iPvOXECp6M5JCExjQBWgBqkzLTYIL0O6qe47MvxNrPXV0PTHVn8ziAJxb599
+ukOjMf1eUdd2I481AEZ+3Y49tvOUcDaEeUSn3eXu9EOxzTdKDd9Elb+EhvxVA4F2ypGR6fZcyO6
QRR+tAuaTEHzDO7gatTdS1AwaDozw3cy57kaBQn1dvlaR8j30uAKL92LnUfdRif1bV+312NPg6OL
06OMPY9bcB7u0jazt25LgzwNBLFo2akO0RSMA6dp1FORRPP5HNXqIfLipx6lLEPUEe7nctUYj9Ah
SRIwbZLELNbWKufnZE6+WIk85dGwnkZ1qgLzmPXLE+YgGjMLxzAajnofnafr2CJWAWiuiyqrb1li
Z+3zpSzBedl075oGYSiysvLBGpp6OzBrXg8+vJLet6bdUEEEWrqB3OrGwC6KVBVsY6smvCQyyzHC
UXiWzYMOQjuJP9H2o21oFzBZrIH21EwgeBDy3jD5zXFEcrwt3KlXeK8w9gzLt7Ch7TEwWr+PTLe8
xJ3CVyR8KKrTGHJgR/6xQcL1Ufne+Kb6Uq9F0IxfGm4qd9iy531QZe1xaEY6aGEaLufG4LEna3Cf
tIu/x79EPzBiCroN/CJaO0mdHV2fVoGf9eg2h2g0e22DWrqI425YY0YAfDQzrCj7FDcQN7X6Jeuo
ArkhC+rJFmTO0eB54M444E52tN6oMbZ3sk/sk2LWTj1QDKRONvHB0Ad7Zsz8PgRDewoX060qbUWn
NIOUUTk0PRYn1g9d2Y+XU4/v1BQdOrKiHjHu1dk2Hrt6Sx0yXmo2m6Nd0ofPChxSqlDXXJ+6zRKG
1g1TSe8YyzgHuOs4h6BuHht/IhlDZd2LIU5gtVQI32zqjRsMVxDiG/tu9gxD5x5tXM1o5KIaoQ/x
m3PpjYJqw2OGZtwO5Cpy6JolMVSPejTp9ZhjZOACln+1LZlSSXfet8oJbT562aLschu9mdr0h826
vWAiNj1yM4L/mtDJkwpiue2D8qpQyq/oQrQIQRI6qYVMMSai4zHn8Y47VvGqlz3DaZs53GQgJScp
Q8JA0fmNjAdvw5HBG953ln6djvsYbsFqWiJ99IEZ7Go9Zofy3E/Xi5p+uGahW2mzTVJsJHI9nw0k
RhF7gAcIZ1HVYA6x2iGEXJQCjtHJ0u4R3g7Hyo/nr9TU4cryo2ecPgig6sw7RBKFzAUqnBDNoVAb
EdSvPg27dcFntAHRUiQXQgUItOciDJE9gXNLGztBaQt3wE0Q9qYwdXalD4wbdSiB76lb7PPMvbcH
X9wpPBoX1sJtINTXQijSD5z4DdbPI5cM7LCx/6WdacSAdkOWYWS6FfzzIbfSxyzLXwbHFvu0Oad4
d/V9Noo3fyh6dkZcNtilgGbF5os3uSk+fru8z9yS+IBF29A0qMykCUse9wlxY+UL0u1ELVf/2XAj
tVph+lvXOHfJ4qylj2mFHg5dwX1cmKtcY5lYktsFib+IcKoyNePenNQx1OZs9Z/GQwQXI8G7dRzv
6twYqif/o6f52qjiVdJqXbqM2TlV6Xzuv/IEYAMaN1OB8ae3mvqmSzGX4cX7kp3RSl74xcPCedGJ
pkX3yKEbu/TPfWOeEoNf/NwrUu31XBQg1spdqc2jryr4hOhy8nwF0XqDhvUp6/oz/mg9Ncm6idN1
hpAYO3j3GiYMB7Gg3/05VvIP2Lr+J7KoaEPZ186Q34ZKP9k84VVSv/y1H/2JI9oHlI2zBr4JxuJ1
mrCcujk+07/2wz9BQ52QWPoKh86tr4vqjEuEeNL8hLb6RyDGT9TQ1hqNl2l+dqULXGmRxJLj1+Em
ZfX9k+b5X/+Wbtv+47/59/fKMJiIk+7TP/9xpb/jfat+dP99/rb/+7/9+zf94xENVVV8/l/+7Tv4
wf964fVb9/Zv/6BIoSa+6z+a+f6jRaL3608ngPf8f/6/fvE/Pn79KZAzP/7+y/eqp/Dhp8UQhX75
15cO73//xTkDOv/rtz//X1+8fiv4vru35a1uu7f//T0fb233919k+DfP8V1bCs+3kfQrHpvx4/wV
EfxNKNf3JAetI/g6GFYIYV3y9198/29CuH6gQs8NAAk50C1bdGB8Sdh/O/93X3mBlCrg+375P7/b
7T8pov/8PP4/woi94FdM6m/pmYE7jNhG+23ouE27EjU59GBpTPn4m/fiX6/3H+hSeXTKruW3+z06
Jz//E52zLqOkS+xh2YoIKTLjSdwG68h1++wnz/QfvcCndY7JMaJUQhFcLc54qskbO3lKFD9Zjb8L
wuXXP7/qb96eeRm8Hg/KCNikMMwM9bTKC7hKwYSMabE/RoI8d3Zf2j+B4f7uCuX1Pq3+ocu8Dm0K
I8y6ce549W6dtR2lvzDTTzbG8zv/v+iyvMSnTaCgLEbyXeE9mkDzEXe6jweh2I8n3PnuX/xUPgOE
nU6kaRQt23LO36GkFDHDvV79LNDxd7HR/A2fkym8ggursZctS6P9VtSZc137kXWymXPuXNXERyXj
vxRM6QWfI/5UKmfPa7tlSx8bZfd5+NGK6nlUxvkrMSq8wvnp+81T1rbBHAUurxC2yhT4TgVjLBmK
qgFkI38aLPEHS8X+BA8fl1oE2JpKbkZz/517PJUibRFcsn9prX+O+4vQBXVZOZRbw9FyF0t3vqmh
VMuf/Pg/WBv2p5Vu0deHxCqLrZuV1b4yXbIfsiYgVqHytn/+F/zRS3xa7hG9didzl2I7+X23NnwC
29zCaz23WXn/5y/xBzvK5+w9H2mK5TAW3zp9doPYrOzoaGTejZReuMnz9joYbv/aK31a6I22YHKq
YdqCHupO5A77WDft+nG0YqzJ+WLfJ7pL0albvt78+Uv+0RP2admnESpkmBYwFofI5q5Lh/aYTq39
V6jnrJNPy57PvYB9n45bCUdtN3WpWPtnxkyqoYP+lb/A/5xyNxFm3Cgyk7YjkvH4YoyMuHGHzPrJ
A/b7n76vPq10JSNQi3Fe7Eon4Up4IUbW4qtnirK+b2N3/oHStl+3Cn0X0yQgU1Tzf/6H/f62Dynn
3/cYH+QTPuoQAPYSoYgHBjWOV7HXcB8gdbVqIEcvXX368xf7/XXkf87BU/7Ixx/32bYNueWFKpst
2pyKa1pjZPITnP/vP2y++rQfdGMbt+1MQqRE0vsKY0FCBvKHWPzkHfv9Q+bXeu23u7KEMTKMk5Nt
Va795mWqk7PMz03j4jCU0fCR2mcqkDfV/k+OgT96OD4d/nBrlDc2BdN7MJA+ZmvRADpII/pcJsXJ
RfsTcsBxyUl1fPCQlo1f/trH9WmncEBiLs0CibiT0yD3Bu9kgJ6n7iq65NAqfrK2/uip+LQ7EGkU
QxG3sy1z2OJB2tbw3hRD9qMHceP95DX+6KH4tEVMfThiBISjajPwQx+bNwsNo9T62SFEgf279ZP/
OXQu5m1f6sITu54rsY2uq0+INdSZ1W/93kqDTeSgjbgqx0qEV5ZT9P3amgVtBJTmZbtzILJ3a+Ut
aNEAZAhz1w4tNJyoER3ayml0ne6qUzKhpQphJl3XyscHFAlXzAcMzcFylRj4YC+ltmjzW1FUV1/p
x1v0GaYWI81rOVkFYCZTZXOzGQvcqu9M4YMK73+cwxJLAqBdDMxDt3iP1Dn9kjTUsbqb4rEJmCRU
OkQSh+3jNo9yrXboA3znzhWtXo5+j3lzHaBX2aBGYA+50CMgm28ZBGC9aZYRKwph23Rfi6k1/gep
CFF0v4Q4Fdy7HpYJ+I4MFTq9EqQ67Rl24rv+t5ThpXzwzBQzpEmKyn2f8v7MlCnNGcGcQq5ijKUW
OvOjjbn/yh7KtnsoZT0hu+G3dN8wmdBETcAhwVPLhXYYPo81jg16lEGmrTOq56qhGT6DjEArwqg4
BZ+BcicxjDom04sSnW5WV9m3QkSx/TTg45Bv5Bb48nsV4Vd970qm6d9yfH59jrpKNOMeSFuKYqaU
Fr7nTTo1unJWVTAM+Bs709P44K0txk1hWv3h5ICmsduBtyZZN3Kfwbtpc4RACdDxIjBewfzWSaRw
HuB5e93AjSNamjdZ69a/q20HSXODNty+g6UwmCuPXju7hdINYxDCIskHB5vf5y3+YFMCY4CHA5+y
k2W8QHFtQ6ZFSUgc8XHwlB3vZQIN5WrKo7DY5i0KVnBfQoeVfWECWN44w4p8CL+FRvfVu3J7rAQh
9Lf0qbSV8d6jkn39yHg1r3oEqzyKV4WlqulkDSTGoeJxVE7VPMkEZeASIkeDGdYk1dU0OPjGB6sO
ggerdA3zEqmzMZ7XvgYmqFdh3IDaVUUcNqTzmW4PwjWTq6VMOJlNbevlAeicY9PkzJM0oKnfBBGW
Ah1H6BT9qEmjnQkL2YhVgaYzIOVAxGPAce57NqhnYdX9h9IYMDN4b9aSIess2taGtKHxfCK1i9sE
pY/MJ9wzYGJokCmRVwOCowSpx7AiyXrsX0sp3PBLZNdDdwz1QBViUPnZa0bgzfiMdNmUK2Q8tfrK
kkz1bdZ6TXbEApwxoJ90SOAyeUEqDS6YJQr50BqmttdwTHL5IEF5th+B16johwB9O3ToYyQlNk/3
qLHgBHDTzHQRZTLR32SQ2Om9ms2ZGaLrOas2NJsz3MSKcS5e/LLKwPxVloCTapuw7rOLnNGqPkyh
WwffdKby6AlILVrFzvZoBUDZMHRU4XUY/Pyzqie6fk5fX/VxjQCcJRLSH5+6rsNcgnrZnLJmdAzp
bDYz/wo5gX2A76468gaELNXF5M1WcqwdqJlfib3K0uuO7GPnMbA6Ku40iIYcZmNTqoRNUpSoZ+1u
JJ8kxGxySU+3EbeMYbwGDcOMgRHaE+UR8IdKOcfEnc+oZ12JFbbGwX8Op2EEDjZrFPkQFGR5g76/
nXG/eALMUCJVcTsGSazWjckx8A5FxTmux2gmXEARsbcfkxqussWoGJsXkldZrFw7d8ipzjwWyyat
+qi90o4gdg2rZ81fOAu3JAM1QDuJI19wr/MeSOUo0/uO/ABoyXY4CEYDS1MJVGa4mKo7JbzOOTDg
Fl8C2C9MaHrsGDbkPn9ACpAnww4Vx6I/Rs8tmA10sPjw54ZqzM908JZRAPr+xUYRKKTcJ6StMNIO
MAbCgBXQnlEYwxx6gkZOUF4VWDX0xkwz/1zlssGSUnVLh/Eob7EZ2e28gOMEFKA2RSHdGC2QmoPa
a1eWk1SFOo1Fy/Nymqc59wyFarosmEQcdxwfVdxGobxOKygMSB9GzjVa7gRIMSGfI6cPHyHW6eXs
J7Lbd0v1hUekocLS06EX7HgC9IhVW6fwBgbcZBJZkXYWxIF4DtVHGQOXLS+Ek6d0KkJMuuVjjsPf
PQYoTt/gYTDY3KSokhE/xVaBnThQzpgcxkHhAvB06S6Hwmsb63lWdjjCSKIC3+Ck8sM3bSYEPwxu
re6qV7Ibt9GEJZ7pWZXwrCOc4IQ2+Du/SICogNgmkbiYLrUA9E/gs1xbIFRRwKq5jVp+b8X003O8
1N0oWUaSMHVYdhEAYdE6iEXp8uwBghkHUVtt1aDLEzbjFLBRAxBjNqDlt6EGFIdm3e+qq6qwh2cF
7CA7Na03BVBpw0hUIAITciu4dU/DqvItYrPW41TH5h7tYr18BXE7e2t0GlH2nAP0LS5lp4bsdhYq
x2HOzjdcp4tIm8ukWUpkJfMUYBnkhV2Yac5cTUevUx3m6sbxGTpbKfI9rIJFGuAcCmqUY0zErHUe
oQLaDosd2F8a1bnQT6K+mBYiCgB8AiSHuf9EakFWQZILnOm7HuxBvsaOK6rb0IG/C4TNguiLwDZ0
1k3vx4SKZ349fmQ9uwOwYGwZd7jfR3UDUQ+sbRUvc7Uafasuf4Blq5r7FmObumkXO7WucBAn0b7g
Lod6p8/ctn7qk6ZyP3pyLoIvxOr0zWmIyFmGlSdgGTzKHnrT5ajK1s1XLraexGOa1DKflsALlu8+
x7PDUVBMGIOqrBGkwYxlPjwvXa/9c4TFWAJ51iLuDxbjPZyIuHYYzUzStbcDfPb7Fr0i/i18O2af
L4bogAvdZ7Kn3o9btc6dBt8miI1ofA/6WvI6KOia8QQ/5+zloOGxxI8Ytapq1+YIIN7P+4g9v7Pf
JsGuhSW53MRhF3nXyuQF3lnLh6jEXOhswVtEBxcD22xhiWswrgQ6u1Pni52X6CK9C7OhGXDEVuTD
VFYehN8shoH5XVbw+H6Mg6Znu/Gxhoe7yO6l2sN8jq/GlpnlE4THFEWLwAnfnCafWYLrC9M8Lq7w
q3Xcw1WCkerWxby2e2BDx2Ew1ryetbdM9/4SF+OXZVjq+ORNQ4RsgmlfWW2S3Jvxo6X4PZ/NGAmz
nmDJm1W4FFSDrSIheOfr1nIOCaOjfDtohxM5c2LTfA0nfJDb2JRMfz2EOHqTyqFbgOMQKbohyilo
HhiAt/ZVOOPheBxCaJ4drCA3rzZdyRDttu7cHAxkXhGffDHIQKPYyPxC4E8cGNvmdAaw2Ci3vhcL
R+Tey/tifLRj0szuqxnLOxJ+0CivA7uP+dppy0+eSB1wuyfDqH58NvUo3ZPbdi0cx/z8ER9ahI7j
TRnX2fg1Qy32I4D3UV2nvp0se827HNGCnKLpakFmOb/CY12mrT8slX/SxgmtlY99eNrLaiBoqLHc
oMZlR8W9QGi2i+7kt7z0bum7CoHA0vgcuraByeOAxDE3QWoJc0ptBFL7ITG1EusiqsD4ABDW3Ste
rRxB++yM5+cBmUL/GPe6bfa9cdzqDAjMC6BjtuhddJKU+i0IZYOMpuCM6hW4xRwdt6ybzH4IY1hM
MXo0mAfHykjpv4KzDJZLGPiN925yeL3EjagJuCs6GYo2LGZAIyDketWU6XUS05J9GGPl5XcE9oji
tcikOxywsjusRVlUjn/CGlZaeyMVbOXGWrR3LNCaRV9DTuQu3fgUONM30JtSH5GXlfl+9NqR4TYH
IalOi/GHPVeEYv5OfTDl116ZcyPxEr/JboxThWKbD91UbBodZc0q9SbbvRspDbDT6bAXp54mlb9z
x2Rpvo/jguNHy47EAXZX4bPIzGgH77KtU4W5P5R5Q7meRVOxMzTmITXTGvJPld2H5ZPrLaDWEYj4
nEhLnybPvT00OeuItbt1zzUnFMrScjoQ2+XUWhcgS616X4LJY9NOaj61TVX5RXAtYBlp5NZejsha
Ofl0lnnZWhC1J5ozSRXQ6bRn6sSCjsrFtK9ZkGSINuYazc5FXrBqyALwBj1/sKEQB7ESIfckWlk1
k0VACWQAfBn9lNibuIzKcFMC4kCabAd5fBelwwxwZZpSNV8GxFREu7YmmuswNxY6PYfmu7ggLm6Z
rgmfJtBad74FtY814VN5l3lwlxoPw+DUKkVYmVYhWgr4sPDZkjlLdlY3uwvXxhANTjQhqznqECUc
lz0rdCREUXtu7oCQzRCHDC7tXdQDC8wvQJ3l9kOhljg4Wm7VDa9TXibqehGAUx7mhICiN+Wy2x0k
QUPOJQYvNa2zyNbj2pKlHtbDuCwDMv+ylPE2grLqHGydp+mPpOMqfeVWDJeYFHHK3hniNfoXCQAO
PEPUlO+abbU+TppAq20rBLEeuMcTr5tWS1EOpIriZBkxiEZOhq4jifuh2YrBFT36CziJEOda2Y7f
F4jkQJXA3QU2WSiDJEpW6KByWHwLLuS1rSqrustIhDcHz2SMtZChztYhxtmLt2hOKksDKXZqOJ5O
Ncjk2Um1k2zLEJcanhZT0Je4qQbYtGuuZmdPQuDqIToJdJPWNk+8MTnGKJy6rxruYUYkLIRRYqS5
+s2du59UZQwU/yzP4u821jay6kIxTvDYbIv+oOCZ8KLyWaGwCS/9sUK8dOEPgyWxoFLES8zeOpCX
k+UxFL+oq1qqp6FEYo4wddRWk2/mPCTKDEi0DYaLolZ4qA8iJFEvcFCA6zro8JPHRruJvpkDPB37
xkKdvbdrSpQ3Z0girMfCswjQAFQbJbuoYTDzq7tkMLfoO4R+UkZjt5CEWiDf6HK/O+cheLnNDcEf
0va1CGrJyVn7KPcJewA8xjPTqHWFHwECY+IM2lw12m7p+reGLU61jWxOoS8t/yBybnpXhBob+eIU
U6ZWusYWUa0woQQZINvcIvBjaDOCuOLQr/Xao6NbvyNFwg5r8QvQ0BUaTX4JSAAgvw2N/kfp4514
0L3TQc4qoYM4uyjCCHHZuzQTcSskkXxTKs7ak1vXuUdqVDBUwEYMKvR5nyaO8idyDOdBPKhmsLl+
JvmSZXc9tSJSWLeBSTEEiKo2Xl2DWmACLlGHhHniwNeXRefhkKRNH++d2rgge6Kpy0+oEaLhasmM
k97mrba7PWW0cHYGuQ0WVGVH3ZVmRbh3jYfC/8ZrtEYF1ubau4ri0oZzVKcRxtLQbuv1xAGtTkg8
XQl4t1JWdjUTHVQD/Mc8dJrG2hea8CzYnGC0wnCgyLUSNGoWAlEwcw4+59TGtauixXU/6DNISGFt
KjnLYmWn2ZdUy2q57UETwFSUFCNd7yxP3ClgWUrPIqAOZJow36TqcfyuuLk69ns8Uh2vfDdSzqOf
ki34ferjwL+PezIftiQB9VTc4VRJVFgBWUYuRICoragZ/TJsNnjGgogmDVE3K/pPU8mNGILo1pVl
Y+MTRbaQ+0c/F2XwohMO25dahCSIbvrEdZpnSF5qeEwpXWo6Yax9fDy9aSHGu1noinYrkqL3FBKi
HGylQFsavNEMY+WtaT0XFiEkGMsEjCJH00EpF9sGs+QXRWBeYo9yLb5gRy5dfVf2NWjOE7/83HT7
1vFnP3zMc9we5RPb8ohHS/Ohu1uQND4+RFJJyw0yLb/eaZ0WYCZBlhd9KMnukhOff5lY5JocbUQJ
VvSQpLgn6rd+8dkNL/J5XixQ4SPslrs807AtZa56/83qEpSjIPHiiHtRuNTbeAkTNppiCrJmPYLn
Yq5jGbxT1+4sMShiSzIUVZ2vfXhnSafmH27AA7ueozgiYKIQTv1koTLId6Imf+I4V/TkMfv7edzj
zEOvk9J0kixuXInIyD6CsCjwVosRz0kzSFfcufm8tCdO2MT5VtVU93uRVaYqt0L1sjuarOjbo/ZK
n/09GMIA/bu91E5wgwp1sA6LM/jJV7c3CiBlGC+esyffj0KIwy2GIzDWxJ9XjK4IPYngOcttHUme
0odRVeeMOQFrfWxwjndZb1/7hTGeS47NlDXTa05gnrWGfJZYaEnzqgT0zfZaZGu8vmMUb4OCHKST
1UYoshHz9jkITS/lVp+sSBSK9LTDfJ/aB8sIGdrrzJqcMtkFWiyFcwQCglsvQL0ZXi6IQWR98IXo
zW1UNsKv2SBQH9BoDGtVXLFxTmBXpJqLi0rMdrxNJr+giLU48m40m/J4/z/kndly3EiWbX+lfwAy
OOBwAI8dgZiDwSBFicMLjKQkzPOMt/63+2F3ITO7SqlOpazarM1u230qlZRkRAAI9+Pn7L12o9ul
XxznBrPZ42/jj/+vNUsWQ5afa5b+vci+5v/28d/v/6RzWn7md80Se8YHhpSmjcHL1L/XLP32L4aD
9AJrF+olQcj2H5olw/hgCFsgvdBtftZchpx/aJb4J+YbjuG4hDLZctFS/AuaJXcZiP1TwmI7ro6U
Si4CKcMweZM/DMzK3ip9pQLS6tS4wc+ydezgAcyLF6e4VQoNclblBWGxdibAD+kXt3rOXP4U9rdh
8GAAqO6mQ5d8zOdTmJ77FBlx/Nq7zTrPLjREVqN7QxDnLuyaXZHQ62d3dAPyqIIdBF0P2tl6IJ8A
DS6Jg9SeKOddy6QeBHSuM2JNpuNvzIzWWLuZ8ZVa6Cad/cMktI3EGJKae9ZWOqVfRD/sx1SsqxnG
VXfHlrrSbGdll9+IPo3Fnsnp2qS4DAklK+FqtIO1CTCzVuEOd3uuikcU0iR6NqsMfCiRAAdd+o9O
cCrTNxNja+5cybXeZnr2ZhrtM5b+bUpNU+PWLXr9tAR9OjgtLAYZjT0cRwgHvnnTuOMvJqnGnyd/
v90w5QibsEXbMIUyfpjOaa1sAcbEPSbEjkDTV9onIgjeqmAC2TuRkmZMBD/6S6AVlmn/MYrPuL/m
6nUwelSv6guinibNV/pw7cxPlr+HjvWINb5cqeGb5oy/GCIinP6vT5iiP+MYpuLEQ0bVn6fmJG4y
gSqt7qQPnzR5tudrjY0yFZemjTysYavW3fD2EvkSIHGKCMlsu3wdmrhcIugLzRKySduB2Vw7XFr9
0aXhj8AuNXB/A4jXoE8ALLkRuLq79hU/VdWcdPsumt4tKNMpKVIZjyNXKgMnZvTkZz/EWCgn7TF2
P/nDWWJuki+Vma2M/EtJX6TzL2nwGqTwLoj0rs7LMxF8zZLoVsEQUVDhOBN14ydIlp6O5TagOevW
6LHTp9x9V/4+rS+RuJr1OSo/2QYYvP4pqM+WU10SaW0g/ZYBPsB8WZqvbdV5iw93RrNAfb9ucSr5
MbZu3mJAJKY9fCskfcRPcVl4KsDBhGlVB6xQGu2KE6qHmz/2ZHkhvAVESvPgkqZDV39dynbF7uCF
aG8cHBa9Lz19KrcmDVsR0rf40k3Hwf2UjC6m13YJ0lpPizep4tRlwtIESW6RM5JWI1gcQPXa4xBd
dO09wK8bNJBAhnzNTG1B/m00wEoK35dt9busv1IuL0mhu0pn9y3me1oY8Vjs7cryTJzDXeTphntq
8/4jrRs4dEuIpcAoQAVSQVlYOoojtGwtLaDmKo7FVCn+5Jli5Mi5XabpjI9XehusanjjoSVWslF0
+hi1a78/v/8DG9oFJ3b+rfhRhfsn2e5P5bz/L2p1bTadn+97l6/l//mP9E+b3vIDfwh1nQ+GDk3R
NoVrmuhr+ZffhbqO/kFX6I6UAU1Ot3WTjfKPTc/UP0jTNBHi8h+4ih3un5ue+mBKZ9k+KdtMQxrG
v7Lp4dH+05qkIRFm51TWj4r2WMumoIUqt6fex6OeVd1tGPrZYahL5iK6gYwHf0hPvTTYvfg8drpT
ABhpNEK1cpwclV5UyAzIbF7Y3ZtKaHA4y7Y6g7FVXmJNydtgdv3iwCOaMojj/msaRtZGJ0lpXQys
zgPtRQ/krP2eMyPbVwvaNqTbCL+mNR6lJJeAOqJYG90w3jh4XD/OMP82wUyUYMKBzIvlVJOfoyf2
3iyi5M7Vs+hYkx1yiYeiqVYBbUdMgrWVXgmXE+/YYHUvztL0bbbG+Nkgxxn2HEZFb2gz56QJEXME
pCUAmokO0tHKTYlb1i2PKqmWoCzZPQ6hSD9VRoHnqB3cBAA4nj8bWYXOJLGiXXBPG1UCPOlC7dnI
wDRioRa8mbqYo/1soU4BYoXCtOPH7kFPgpvLDAvbWGYziEOkCb1chub80hdteyIhAZ8+UIvoybeT
atzg9nR2BhFN9xFt5kd8IPDApAimcyyz7gtkK53GV8ZGHmgwDKMlGS7tDe0KNFgcqnh2HgtOIC/T
iGt3Fbkx67gt9NQisHLBZpVm1DFclfa47cVkPHP4A5yCsRVQTlfoL9AeyL4xYChhc07K+z4c1bVP
aSCyZo9MvoPeSMgvI8iELkrSwnVkGSVljWAFjmxWnYnXiuYqmeqBi19K9kwWoDelj3JIu/ukzes7
37JwwM7CapI18YtgJREleBFNqwQc5mTs4rqvz6XU8MdqI4LDdT8z/1vZRSJIT/Kno81BZZcKORSb
1DSXlpXVkXQQRCFzPK3uYfNKYejrxHXdJzqEBNRgQ/5aBRlxZAl5r9VaKCDZMCwUagNMRDQ2+3nU
KaG47iuystSOs7J5G7dN541Obll09zkdrzPXx4nf6fWJSCTAYBME6beqLORTxE/dxKHbvCWDD2nG
ZdBzQy8psdc4XhuIeJlEbi5rIhptvyeyJ0bOdwIIoW1KobMbNh0Hc2zsY3mQtWkfmJBAZUGjQsoZ
G9RpDCX+UUFADknfgyng6uA/26Zm1T/iydRIsDWxNlIsBFhTZ4rdL5FJylqKjmojWjp229gArr8m
kELq1Lm6xFo92xO+HNwDa1LeiX3patrWbPNdQhE46M7Gd3oakNyJfa4tBvOZPwIOYrq3Cqu6PGFr
rMSd5uIatKOxuq0Hy3pI4yLyXObHEeZEHHGjT4N/k6CC6TaEeSRMLJ0AammaD+03uzbAO9ZhBw9U
uBqUlMGw5U4jqg6iJOJKcCaB0TO1RABC2ggq5y8DxkdOxGMktkVrjw9uH6ovbjMb1qGIAockiFy5
j2nkVM0xQYbSrWl4undqjuthy0xKxeuStKpxM/YB5uQoLehh4+xmFB/2JvZ0VUBBtmhTbFSYMYmO
ad+2q578ja9VlybEOCem+RrlCbnkSVc/FyrLDppr5ZdK2Q6andFQ91ZRxh/Bl1ogHUYrfCiDqvhK
wEu/hYpRFmf6C+ooLL2mgA+NZTmziuRWr8AKeYFGDq02aU6yQXAXhYeatZbim+BNziGwZdZWPZBz
WllF/SCMvPhKT6x+ak0HPbUZmKc4D5x35v/Z59bK8ndiLSCO+Xmn5nUA/k2ttayfT1VECoFnM8Ud
t1HVz4IzQT+elYUCdCflkrBV+BGesggHvsD7J5bID5wg5INBVH4XGT3XA0Ny+ejIWJz6jNiJFdui
fcvOod9otZk8MYdmwgD5dWnU9HnKWy9ZKZRVZl5Y4E480AwZX0mV1TDGEXeMpd8QVMYijdoB4S6W
5DWNyAAQlIvMNS7IYVxzHeeZKIamh8qFgGAVBRIJZhb4E7kPmh2H3hzEFfUluV4HBCA44tQYxxh4
0xzraBbhwh1d7WxBkwOHD4kLt4Ze2awMNA7STSB5logqEhHQRQV3ACx2pcOnyjptPZld3mHLh7qA
mo5GBQckyDhQXJrixTLLfNPbovHmrCYpiCSKxyrtCPXkSQbvEC5k7Ll5DUbXfIaiUuwUDXHBrx4K
aK5F67wCe+o/ClFLex327BFeTCtPghmeXDB+CaFTSAca65kY3/wtajvWCgQXdJmnKvLfYuy9xgWC
D5F/s16PX/ou5RvUZhOZCL0xfxWlxGpbFdm4pQGltkmpsm+T0vQb3M3FQ0Uw5EbXo2mfEv8RsWak
dDYn33FfbENMN7WfF69WI2eEJyqqP84tq4znwljxZi6Jh6h4yR3W+pyNolTqnRBljqmOIsV7QPNC
laD7fcvZsivuq6C3HwO3U4dabx3YQDFmA7z1n+a4Kt9wWiNwZjQY72LXlIACSPpCiqW7BGp0OYlG
CRkS/BcctwzICL6zqWwxbgociMeMx2CBWI42IQeq2iH5DW+1cVIfQT272P/xz+RzAWDCd1X2Cq/I
x54+jycyIZxTYaJUJCpVfMSRGXkaH32zzPDPskz0m6wNNXA0tFkBfXXEPoOL/zJJwHxJ7govV7Ux
IFKKgxtLRcZxSIPkYtuRfm/HPWKywbHmg495nbwbXLcRGRaNAfhohjNWkDCzrbQ6ewoUQcikSZS7
xoEC1PZusreiUWdYpdQudFO+yLXu6+OGHEY6k2lQMs4y6p7Hnn1t3I6oTt9D0OYX0+67tY5X8FbO
9FmBcPcM+UtRfxuM2QpWPdgg8oKaeWc2Vr4EUwXaiy40+xHYHWZPotuPAD7gWtMnNg8ZIWYnNhi1
t3RNzl4TjBzFtCEcb6wwB8Q0N5KhAQ/zNtR0tAVEy2+NzoleJuZcX+cczig24lHbhckQ72kxg2ge
/YhmKtbOjZVAArJQfW1baaIMz9vEeMZwOt4VokthddTFBQCif1sz2rgUzUQnN4g6oH1ARonGnbdp
J8idElqxM90BhAOziPOi0zygBAg9mdGyXsWjPXhmWFhbkRJxZUnOXV3RMWSeOvfskEtPS8cdbksC
hKCEIAztT8LieaPJnTMMzIzequ57MzKf6zC2cWT43UFSwpFSorn3hTPnJOJ1nXVFf0Z+KfOfiYcC
VviNDJ30FiqPPInBrZ9d16+nI5JGPd5HWhbpzKwKQr9rXYfCZzrhZzJ+qmZbMIf/FmiluRMx7mu9
mKbeCwWZ1Lu+ZTSBcd0Nodoz7ftMtDWsW9efuK8J2hh64B1Od8sYretgl9NMoCkqiBXj/yjcp2RA
sPRR5pN54is4NHIus/2AovDc0+oGRkpqyUpzNKiNOnioifnIgwr75B7iOraqFMAvRXJwqMpkvEHd
ydBPtCjCVlXp9J9Lv+qhsiLLDCLmVx6gmPCuSXpOvW7RchZ2lWYv7yK9+kNoXqeWgeQuJt4lOMt+
YFMYotEqVs4A/AvHQ+8eUuJbT5UZqmHVdXUl1sppMRCGjd15XZsF9wjvkXzChq727Ew2RaJObm2K
KOKtpkKLvlgIGowNN7fJPOGSVbPiMcHVrRvMr+AFDtZnRiDWI7v6gITanmiJyI4N0m/aQ69rzRmP
r4+rs5WwDiaw8bkgvJHlufkKFEee567BFF+H2TUoFRAc2SX3Nq0isltqA6N/4KbyyQkaKFqTPt5U
uNX2Ng2PW6QK8anxaV7FAWJSEdWBAKtY2c9mj+TWKzpBzKiMZn8ve5XrV5FrjX5f1bK7d1EcHqQN
Rg46iXN01QQC3pJ9tWJQ03qdCUkbB3cRfExGVfpXkebqYTYJ2gubEOF0NKFkqShs1/mkcPv3Gje+
rxtrrdG4ArbkJs0ng20MYNlYpk/0MuX91BbaY+3PCZD+DO1eQJ5qJS0kFWbMBJ4crOmxzvLsPEhE
R2QY+cmpsCsi7FLC6PAzhuepmRFSdlKaz4vu8nFOcn8nzGbZkok6vQ8Kw24PBB9NECbtjNAzC7XB
Mv9I1Eqlfvzgdw1cXRk/iISlnFIiOliWQDCTtXSbyD/EUl4lmceBNFo39KRvc5+RlhvDGp6S1L9r
jKF5mMLA95K0zdjoJqALpg/4dSznAlUgz8c6Fr1DDLyxhG7li1C9ZNhF9FHXQP9FCwvGSw9uqrkI
yn1RCZ4qMwQVPi8r24riQt6wzJMaa4dW/NB00qCknyL7xqBj0IC9HuXZ5ABGZNMY3ySM2DZIy6n4
dLv+GKBe+OYM7XSw62p4I7ee+i0c+1uNg9ErWFl0xJxYUs+sxQT/GabiA7Aw4tNcW7GspGwRr2qY
7QVEMvubImvYQ/WhdUkE7COA0yibksfJQRC3CjlZ3kyI016tRBh3MWnfsOQYZ28V5qonIA02xEV2
ig05WPVt6IO9uS2BZRvIO3pNWzE5moAX6tbK0NzwQq6K6RF1nB8RWmbbJILnAHpo9oaChqlBsCB9
SjM46IDLNqa1HKD/pwY3/6t6WM7f9rCur/Xr+9f03w5N+pp/af7UzFp+8j8nOMYHWzIngThjEdpD
M+n3XpYQ4oNAmMsQxjTsxXb+j16WUB+WGQ2ILEluhb00rP5zgCOsD7az/JZ/YWzzmzv3n2Ob3xtY
NNXl0tj6zuaazDZ2ROQcR0coxMkAa8LS9iIQIUkxvroDkX49zSsj+mzZ8ea7/t5f+M9/+qKLjee7
F81HqZNlLfvjOJvHmeM+giDPBxQU43eqjfiNQsAtDPzP8hfTg7/0jfExf5xKhbBH+0j1ZBEpVCLu
7WQpz6wk1Ccq+Tmbdr/4aD97IW7T9x+NPKseto7bH6tY7GyGuEHAVzbgnErFzrh+Ad32JPdJa95B
tqONAlVvA5ves1FRaHTD+2L/9++F5+y7idw/b+0P1q6MYT+CLL8/YhfYifAibELUYK5vklAyx1Je
l9bVL66v+KtG6PIc/TBFquQcCMzkiEMNDQA0fsksOPscUDDsegjTP/cjgFV6mo6mTtxeuy2uJhD0
Qjew3ejur97HckP/4nk2fxgOMZP840MTWO+JB2PSHgKCccJ+WrmVth0pnOtLm5mfmF5vAtPea/3z
31/unz3VS4v6+1tfi1CZotQr7BTiZAIGWvjvclY7JA07mlDXugmvrSZWMd+uX7zmci//6uMuj+F3
36TZ0mzVZXl9VOwZNHNrRSMAxB9axVl6XOflGWP1YCRi/OISL1fyr15yMbN+95I+bqo2NpP6WHLr
EmK3SkgFWsruST4GeXlhpTzkzL/4gH8e+v3jITZ/WJ+w8oCUNMoaxUlxjZZXI89bi8Cj9+aJDR20
u1iZjUuoqfmri/qz1/xhebL0CFphn9bHgvyMatznjumlKUNkwM3NV9Zv/l9/sm37v/uCP6xOBlx3
siqz+pigwsp104N7F/ZXDTD88vEcxsrGfEkQK/7iqi6r0V/dw+Xvv7uHYaKhjeXsdhTEIoVjfT9j
C27FDqoMaCZcMLPh1S7DBb6syzeU8cqvPuvPXvqHVWlY/LJV3FbHoJ1OpTYjBVqViXnqlH3qC9+z
R+U1qUNLDK0/kEIn/sUr/+y5/WGFAgylJ3ppkrjumyQptKeAp8c26KHN+HonyxvZEtz2F77hn7ya
sfz9d1cYM2pNTJ5fHQ3N2fX6NefYWCSXTlkMTS1PNiZl7y+f2J+svsYPS4+wCA3OXFkdHa6eSSAC
YzKOFZZDk1qtgIvmjX2hzl+J0ljZrMrL5LRvnV3H519II3//XP2mGfiL58r4YTlq5mSmwdv2x2X5
E9zFsGi/5Si8ZHplEzxxIPHkqE244dJNbNCHmoJDMajrskxJGGy5/1kjpGaJi9Pti6O1179/Zz/b
n4wfVq0wz12z1ZPy6BY60TbyGrB+BElxbQoOyHF5Okv79o4zJVRHdJhSMobKrtQpv1g1f3ppfljI
YBY3/ozm8Yh9k6wC/aSXCdLQN77qAwBMY9SvXTjt9JCcSz7+VUe1gp50VTkUCqzsLKnpeLFZ2fmf
afrVUvCTIsGQf35Ox1ZoVgNw6EgUFJhKsTO5C1Od7G0JJa7Ud+GvN6ufvdYPy1xmZLpAdDcc/Yio
Br4QekYOeRSRgOg7DIn0HQpy+uy2lyCZ9mP/U9P4ACdvUahFK4R4Duqf8TSb89UJ29+xCP/SXP6v
sVf/awfuxrIO/Hzg/kB8bxI17Z+JWr/90O/nFNv6ICxmcAJ8tpKMEnhmfz+oKLhZTI1RCyEZ+u0Q
84+DihQfdE4nku3PMISyF6jFH0ozU31QdG7BfziYFRDaqn/lyLKsJX+xxsgf1jrCDcMsDSa1M3Pz
ta0EwebZMRDjUSv8dzxgz99dk+vvv/B7SJbxk0pS/rCWxVVoxpY1ujtLFwXRJLp2sltn+qRoSwZn
jUPcEyG35IeXhDQmZ5LpMYpnehWeq2BwtiigaFRMeNQ/kW4f0FyR44OZmdV2sOrxNS6r7lLSQroJ
487YwXmdbrkVLM9+Orjrv/8M/K6fbLfyh3WPdphToRgUOyGCr7J09OYUEA5vkmtj5IcqHULLE0Vd
TNueTsmxsrPykaOS8pRpASFHEoMqCkLBY42gWG5cMsvi9yyLtXIHczEhACMkeYQDHG3Ci51PqP4n
bQ4w03cucFPStxzjzMgivMw90eg0o2y32Y+QP7uNwiPJUASnGMBFM7wdil4BczIi/RrT81rrVZp+
LXW4cFK2pYVSiVGFanHDVU2tjG2D7d5ZNYOb3moIm/uDZTeBxgDYmV66rMpIFQtGe9oQ76gBQ1VN
heUjB3AA3dK94jGQp9Hxu2DblvP4sa2H6PNk2rCeHPTxKz0U1ueM+Rc6rtaJqXXttPs8tXL4GLcd
AOmQYRYsTm2qSVzpU/sltApxJ1XjPudC4oUAc2w/iDqWNy7+tDOWVGXvHPqOOxyLib+KGU56dKgl
5E8nR9c1B8F4rfE9sdr1TH7WCNMxvlMHxje+sjQP03FN6qgR0IdHmzsbGpN2cgubtY5P7sSEMnoF
P91soaNwxmXWf+b3a/YuGt3gjQ0wh/eqYzG9jbOWkEuzMK3nFFvuvjV7/1wHaMISXQ8O9BvSUw4I
/SYI4uAzyIj0G0DIsPIKGvFr1uLoHZ/nVBOqSdIismlS3HPUjg3q/6H3bF2LXyqFd1rjCbxDg6y2
ijC1W5U7xW0oCd8mLEnHhDRDvz01dAVvSgaHhJlaTIXhX8tzPPAnDerBTRro8iWKciRdLRTUd9q5
453iwsKN0BrrqAo3vJFRZj73BL8/oP0nX5H9Y9Omo3WLbVmiKtXIAcFuMj4Ja45OGVFkzCNr892K
Q3Jm/B7wNHmWznEx9+MhiCf8+2XDyImn/DCW03R00MDc0hl1nwo/zk5OrRtbhPdIXIm+3BZKtec2
KLNzQ9/0hkAgTGRG1JHJls6xcy9ioU52FWKlnWj0a31mXU3mmVQ6mgNNRhvEOzTf8j5DHZufRRNP
pUdGpTOucdYvthAgFHdinsBbr7smcD7WALUBfDZ+Sz++zbX3QgQE6KIyOOsywA4x0J0f0pF00kmo
N0L6tHUbxzByG33YOPyltnIMC/L3KOLyxcwEuZFhnZFmCbDDg3FTvtfRaJfbNEvrj30lA/I5kmqv
Qa0IVwaDplt69HLdRwMXj2HgWtPC/Iolid8pdJNwbmdxR+HA1KfVGNujJ3FmfXG7broizXWpMqbE
w1JUfComKfZG7jBZtwAKZ8JPdqzq2a3lEik61bl5g71LbXD6I49ELiz4AqUlEcFuVVYn5c+Wl2st
sQ+cTTdVnJAi7BbxTWlo1QsSInXXDqjfGfv10VkMKoGM0hRfJr2inOrG7jNKn/6Lj0Fg68ekyI1O
MmKGjuKXfirLA98MwkTdwj/grhUf7SxJ6XJXPbG1ahSdV1X6omBpiBvlcBN6VlmjvajyHuV+llZP
5C4gWubmbfTIr59i6BWMDHr3iYQcpCuEycRQrIsg3vcYHzYCDQEghx7a82o2VLJ37Kn57DJAW0/S
B2ecly4j4TqLur09WMW+tnnagIqh4SCsSduE2G93VtlGRMRFbbnuEJQ9FOT/EtRaCADGwi7nszYE
CgKHNY1k6E2KaL3MHRlDtJAxbjS7A3znz6n6AkKl3XWZgYI6sy34+GM2R/fYZPRvQy5rHEImPWwc
s3TXZX7WsfQCn8+y7MwYxcWzWttr6WpFujHbBirB7LSvIayB21Jz3CVeomZJ0YuHwbdhX49u+lCy
ZCN6inLXozh8n7RYfk3zWCe2lFTVvB7lcQJ7sqNUbp5nh5wme0nvmap8fC90U79P8onnZDYCNnBp
FE9K2dE1iKPo6AcN6R411ChS0kMMK/DfxCmTODXn3Io9Bbubb5UWfC5s0p3qftIPfhbXL0kUoY/S
ycUldMaxuBWQ4vR93tcJubkk8xANq7tv0ajMV1Jx6o+NHJqnPh/MfTZVU+zljesPW0oueQ6j3P6W
MCojm0JZB9tW5cHPy2g7scAg+cDV/2wEQ0dsj7IeXByZW5KzGWZ1KnUOQ1uT8eDHhDc5trRPVVHC
DtGaMb4LSfbahaXu3OpzmJ0G3W6P1iCIeaxJs7lv6li4hDXn0wY5D2Hxg2FoK+BW4S0yioIttI+L
nRFBC07TqD+KxFXk50l78CGka+bHLp6Lba50HikfUkGBOz31iiw01o1G8GloSDQPyigPqeJZsysd
5lyJhekR+wrqW8y7j0PdZ0+GNRH2F2iwiXKEVg5eeCJ183h8jmvWO9jRoZbuisGecCwyeGxXkZkO
n1PDRDNgpI2/ghowbgmRHdbhVOBxLGzqL0uNZzOuqmPhzsk+N/zgbWxU/xkCSu6ZI2hzXy5e1UEv
9w2j8a8GPvabIZHDTg1WeA5nq3nN4qZba7Az3uJmJu2nLMdzrGnIekRvdkz+ovg+jSXNioJo0kjv
EyJPm8i6sec8wb6qp6uQSLT32UrRQgZa357yXueNmTau98ZyeEE9QQ+W8xHN1nK9SC/TTYEti2tl
VO9t7E9PpuXLt4nx1CZu++jS1BBNy0E19ypwwtpLDaMBSIkrXwNRg4KngRhSJBo6fbyGJJ1Nwx5X
nH1vYi3vGUefazwNQGcmdxe4o9irocsvsey6K13EYg2BrjooHJn3qPUSaA19/ZSjXoQXV/dHHP/6
wUXRSNaGIvkEGctnZeFyRDPuh2QY4nFeL+qxjUnsLAE3thDvSTC5Lz3yi90SoQ7nYOzO2IbRqw9g
JhCS1O1Zwyi2K9OeuaJh1gAeBpG6F9X63UuHcW7dd9AytKjG+KDKarxBmAin0bfINkIQKSHu0L1f
1ZWDEQ79i38xcunf9YSSrdKesIRVmZb93ihm+4RKkkHuUDL4bYDxLCo46T/hipFniBXylVwusO9x
auIQt9WhaoFrGXLBpCKz2KfOVC2yR6N9RFNJNEvgEqcpbVE/Q0wv7mtoRau2pMSbwl5eEBnMR6cb
bPZRtMvozg2XkZsBUb9MmvDVyTNsFD0TvWOrrNy9CenbIOwNrMjwMkvIW0kcWPmNuBX1JgmeeERj
BVie8i4jB8GynoN+zl+TasmK8NO82AWt1ryWcRs+2WZneyHIr03LBICinjm6KC251aeMSI9m7KE6
qSF8GCXKKi1p4gN27nYrRN88swclhJkEpLVGRbJWU0TIYhsQzJr7UMExQq8zx0aFM5G5IVqTKBkH
mA1gJqPsz4kpixewIdo5zmKL/CEEQ3E5pSvsaP5txy23WdySEtxFJZ/6uCXWuAf+nmvx/KDAXsGS
qIutTYMSbszc7suqEJvaqBhkO66Y25u4mP3XLDBlgvFNRu9GUhgX9kwIO9k832t88YDcj6q1VlJr
2otdDBliiqyOL40u9IKcMsc0tiiJx08qKxHiNWgeQ9w1+EmwtmGyjNECXcquCnhaRB9cbD8t31ME
lt3K0rTmvpc6ETAoV4negBH9nGl68kmf63FTObb/Wmo5u4pqamRR0HeedOLY1hVbLQwrkDebUoEA
o5J12u5gWIPcYjEct4mr8TWOlZ62G0g22atdh2Pl9dC3GAwlaXe2EU4eCNEqHuo0Tb24T13y4gfW
ZyvQhiPYArUdR7f6aGuAv9bJEAV7mxYT8Qn9HYciY5O5rtj2puAhNGeE5Jsy7YwnXcxZsGZk72sH
Dg/BOZgiY4/alHSOwnIO/dz50ALqRYKOj9cS5AygrFgNcJL6lTkmZIX0JDOuClGUt37vonHyW4eS
b0BlkNMI1JyHVpnYF1E1DyaBbvjKVwV8nwmPxmj7iJKQnnsRqyRKVLzq/VqrmgDthTMjZe9anxQd
2Ifjtgrc6D6rOn0vRGN+MqK0fZjiJD5qVLwPll2WsBgTIIlGX+VL4zolgnQuASGsupwKjFQQJDVE
2CZ2viHpMz2VMg83rej6EyLi/hUOvnOONHguEX7aS2KF1YnyELRV2LTdzWyZ9lGSbrQDgEEGib6Q
OYD2riMrzC45xlFMOtJ8HKpC3dkoP801ih7/iEo7AEjDsQsVlCz2Koup5TpLtttCM8xT3tEU25rz
NH7Mc2VvLdiBDyCywnOBFPYsYRRsMvwRzzbW20PVxe2EyCI2CJhS6Wnow2EdW9J8rXKrsEgRIP43
J+3lpirJxVMU0jkpoY320TcKHNpmqBtcO3QkWzfx85fWtKbsksS4eG9ww4xIhLA506cD3WyPxMKZ
kZEp6B+9hVc+akZTQpILuruWQ051k9Ogm3YjVSDiED3uiLNoYvcNXlupbTiTBg8dUkMiaEj6vNWT
gdpN6qQX0SVaE4tB+nUF5+RbFybpJ70ONZuxx5hsBXvTp74wor1Wxgl6pCRq78LUSjnRh+KmD2ur
XPdVaDz55RuH2k8mpryvNbqRAkdTNnqOG0CDRHVo3sVVK781Ae0pDFdQtzi42dQ1TdBfkG/ckr5B
ar0F6IRngoSgJDKRfYiyeGaB1a5zR+TCKpz94uqWc3/XBchiZdbbqMBbw/5mzklzgSzWrU2NXKcG
aettweDKA6yWXqix1WuFJ+Gmo7NKI4Fj8qcKG+121CdFtC2JIo9ZoAqkiHrJEZ1jaQJzA9vBPXGp
4k7ESXQ3zMHIqps2lNZx4wu1GvXWf65QM4aQqiaF7ykII8KMZik5M1Jv1ytmwM0L9hJyk9kFEuKM
miBgBFC3zlPNKegq4lSDviMVnqfGHxdtDdf2ma8CYLZoromBrLTYQO06GxXiQRoLGwVdhxC/4ITb
OSPWtLFinF59SWESlASMms6WzY9C25ozn2rEHF4SAJ3bLI3DUz+3ATUROWDY8+niPJNJHP1f5s4k
OZIlu7IrshQ1tX7q1ngPBxw9JiYBRIT1fW9rqm3UvniMpJBMCmvAWYlQKDnI/D+AcFd9+u69576i
zyZuNQA93RV1AcOuqfQRrhB1rK8cWtozG6PuDM5xOK+NEvol5VXYBjAs4yfMlJtdtCoO2tV+ZbKa
nqyC5z9x5Qg7pAIN8p52CoagdoX5sLXsCh6duiJo3sZZ9alyVB+KOS+uWa7oga3lxjsPj5zlBtbl
lLW41r13CtUEbGgs8GBqGyUvJM1J6CvYpZis5/RBSbYFNeVt4b1KU66VeYI1CdS5zqc9LXoUpQtJ
XWWcU0xSE/Nb67m8ReQdTjyKYW8Ytn7jBlzobwq1Oag4WPOjGQlnL+om/lZLOFg7k91r52Md5IXd
ZY2JybBflsesnLJrhCeQgkUpDoTdhjvWcDZG1RISQbLnDOJHJvnDDsAxaATRJR5JnF2Iqep85KFT
3YnsrB7jBJ+3giMc9BtYDzqEjljJyzdjjKknWRPLX7u4uxZt2aneWE8EXda8z68LW0PesXjuM8GG
hb/isL/VgK3vK6Zx6q8c62REHTNUvFqEL7vNpltXSQKtKHJA6fUDNNRSrYIilJxAHJviq2d94a+a
Aho16gvofPNCCkXRLmCY+t+24JXOXQ/CxoUE53zRl7scrI5FRGriQ1C4MV8sxdTGL2zu21e/ouuM
5LLzC9BBaAUNUDPs3JlV017bWBRhKStRgiBfcqKajlztxiOvlKintilAxfEWnqm0ElkfCMVaLUgp
Mh+YspqF1sRS5ScgVcO/g1ndCHftbG1QocHZT1i8qeexQWVjjRyMN9VpNNpsMvncj/22La1KLhFH
Y+OGkTa1/L5r43cdXoefQzGAR07s/5o6XX0DZLbloItudFhwQsNxCRVgrbOxPNOh2ChUWCfL+LIm
IVEVQW3ZOoOAJbjRHxo7xJauWD3fEx18z4rn1LX4V9/axui/FqAgtzSeyVD2pIUIOQxGAN1v/sXd
v+ybkZ0BDM7sUGUcIKbmqK+6Xloxu9FP8A3VQS8HpHlTDseB1jofy1x9Ggxa2itYbDu9yPurVVmS
fnoFxis6elH9XSbWEHu+M9Qpy8ZpFz4aikbJeNGvF2F22zlpm8qtKKbwlOk6KRctxDaZd5N6XYVh
EOyFUfBuJtVgA0Va1hccsnQ220Px2hmN7Tm1olDJlId3Kp6KQ5OTQoiSnkYkkkBmsNpOGghnSF66
KjH2NojpRyOMRVC1ClVoiTXOLpWFBHoT0eCQ4kWi7Ge1xZY8FZJavzJScCYqZuqPc0mQIxvLheYv
MBCs1vhobJeoanIfYYEtyIYr/YcIiyKnUhXBq1XimQLjlsbYXb+GXDT86pSjTqH90WFnesJ4rO3X
llop2anpX2UWc+0WcHjfUyCTB+IoHadNmTTHsDUYKSlSOvVpWx8WBtkz8D3iJPywv42eazvJZbOv
HDH/1q0hPDKD5b/7ps1ectXSnkkppc9GLIvXOI/ysxyXBRocFY0qY9qpsyDMRthjP/pIizFYikjr
uNWHcW9gQpS7xUiXS67LFAQzWardBnJzZ2g04Pqb3HixybMRuNHLn9gQVF/T1Hjn59RwBMXmqzmx
zuz0uDsMK/zw3bhI/doR+fTzGbTkrpIN5hkbBCbd4mr7k3DYFju9xNk6xZIGZjCiHDwL01EwyykL
faiz+RN/POePkvAQyq2qetmYppeautWrU1Ih2jYJnEZY0FaQh7qyl5kc3SSleS6LyvVVmpP1UtF3
x56Ptjtqy9uO+aa1+u4hiVLru7Kc+hpZFmhUm2s9FiyFpcReANwWUs1iCEpV59ZhpInLc4Ha+jAl
jfpY9lrprdoigdTW9o8KihT4VxLJR3OmXEjWaaHxPY5byitD6XeqUvyIeaz3VVd2HoDT+YkBdOTw
IuNRxDi5BM9Sb6gdbU9BJu7ruh81XB0rJc1xFtlnIjnm1pZG5xufaVKAoAszT00azW+ouDgOUKNO
2MjbNzRa6zeoAedk5er04EyJCco0FC/CkdltLkY1MAanJtE4DxvNphk+7N7AzQ5em3CWQbvdqHGw
kuadvdLIzXtIFRfMR3hifWtnl6RLjXsHWd2jB7A8DjKnAR6U4huZ1erQz9BHbLUX97BKZqaV3u7h
7ACVuyqzgeI3bg1ZLri/+d2mgDTx2YdJzrvGfBWlMv3wSMdTDqFk5Z9DDpg5qCWwuquIxjwA09bs
XcMWpgRBN3ZfkH+Y5quUPAnZRMGnBkkrBOmFwZhOzML2GUGhSNbF6GdzH/5iomURF/Fm+NAQ09Ct
mpFIfRk2nx0Y2tPaNvmeK7riv6lpl66MrReoWPVrbdjxmQRP9phOwog8FprFvU6y6kDWD3ByPpoY
4FtT39rsl9g4y5YvjzvWaDgBy1dxL5kPqBOk4XD8N2PC/0r//n86cf9JAv+fVfL/DwPniND/RSfd
yqf+qRzq//6f9fvP/yCAb/+rfxfAtX+ommSzhdzlcK7YmJX+TQCnAwoOCBecNABU2LS3/qcAbvwD
4Up1hLQsolEmPJX/EMCtf+DY1iTQCnJ9kvao/40AbiI0/5MGbmksrTV0dBXRnoytaf83U4mZkzwC
Wl/s43bantnTifrxx0qnzVMbM1rJx4X9ZMR2r7EbjYILhzZ6nXgQQaHlqI8lF/kcudHIkZbXSJbE
OLetLM2+KbmUHbnO6CGXO7QzvtzkPZ9m01FIZybvORs/n7zXKRcmFGYLEkSkNu+xoc97vKCs3kOA
D44t6l2p29kefOjqSvmrGTeKE0F2tyRdFE5S8w0Q2L6dxo8wacfdpCw2Gob2tDEFy4HZQcUCvyNW
SYV5b2auE2LXZU0T3goVkm9mXJizFrJgh77/lFuC3E4p2QWYZu1LpYx5gM8hmNEVxkcV/nGKKXKX
zCETXG2XSv9D93F+j5os2/OAVXgzxfWVKOkXeK1on8T9cNY6LyIMc9bnbj7IiXVoKvSzqYROQIb7
vXTApxAsE4C4TiGgrFN4kkZxKVFFHtjNi/tmsqGfkja9MfouNaG9MtJ3/GREswAPojknWgwuNrN3
IJ6bL7XVniinpmra0i7c/OGbRftESu0Qu8L4z6paN2PW0x/ixh8WH97tNGJllZCz4u03j2yBk0LA
Ytn6pFSSgnsUp3gPod9NbYd65lGfTlQyRt5AKcKHbJ3VtVSobbzW7Isgd45r7Mk0WuWZtnjGN3RK
PK3VDq1bG1aa6guZXu2RtwjABmR++LmIjv3dUTbEBw/OY8oyIEOnOE9fExQwkKXsPggNmX5XKDaO
gTUKal67SEbxY9g0BSU4VX4e+m1+FRs/qKkfp9lMkPXsL2Bw9aFYiYAai2z87o4PlF8P53Dr2Moh
aw0dLArqaa23LXO9svUPRzC0muWZB91fegy+QYUfU5YSDxhjokOtuBp+iEPUZuked/Jji+bZwT3d
NXrqTaS0n4k65Yivo49cMD0Zqz1w3dJnLZM1MKgrYAUwqfee+SNZDADUEQpBzHbX7Qal33VVpFIn
MZwTh93HECUteawNc7byqi/Ue1eNp7aKjCACfuml5KonY138zkTmDanVtkSOLl10Yj926ZZXDE2f
3+whnNrPVigqMGNeJKwgZD0bJylbGRQTqXoLv59Gm9jOnJbIldAhh2I4zk5tPKDg40mJrZqrsDbe
4HnD2o6+1rKsfpZluSbZTzkRSO3n+HucnXHfR+FrmsIBH+V4GNLwqA4t9qxM/F4oNkdQKA+EzAt2
Ds1eW0r1XZoKcgV6HtT/BLNDTrNIpZUHRQd2oWlHMGLreWrAndZRjkJZiLeqX16kEvUeFWgvXIab
SxLvBmpY8StCcV+rMT6XzdgFgpo65o5g0jCSy65mlcZiEO0sWNjDnpyROZXM/yXPXgvDOSZalJ6X
sRTBYOmP+l7CpkRZhX7RZ8WrbjbOsUug6gfs5qlgjt7LycSQka3rSRBkbtl+Z5Y9bAwJOmin7N5Y
8kfIcvaEzQdjg142kfFBd8/qJa8U+1ZvojNfQqpBpmEy9nS4pm5n4GSJzPiXNnRrgO0FupSZ16Tf
VFLRzfJLt7L1YOvJEYYcmp3ofKOy7R3zwadWxtU1rJprOy0c8SVN4zW0JVIiQFJzvu2iFP0e2WQJ
IDt6czMERIypBrd70DX1es4FK2xgxPVJ6Gl3VCmQ2FGsveKhg4Le5iM1xG38kWVMRIMRPqfVb52n
tyhZl4ZqwqAolavpEK+d3WnUvha1eEoj60+LGcWVVf+uGM6yHxxOZQpizSE0zzGmCm+Gp+s1tvAN
Gi+8OLY0HgSo1gCIOk8q+rPWiZs+ydAfV0h6ufrm5E6FRMwGYcqVEyD3kn9+Ofpp9gT/lU3d0Iav
xVdvMv5onWYf1hiYhNPSz6wkylcEL/vA4+5eV7buZrWSemsiyf5mkXWYUWebRPWBz7Jp5CTAZ4gs
ARB6IAuoFJ5IE7ZFEri9ibHs2VHOuHjC7w1qlVGjXKxp7grDg+PJi2/JX4xenK2USOLIr6e28UVN
2nxs4pSjWglvUW8SMiZZ43dgIHZDE3Jp5d1vGKt417lH3DxZv7q+fkQD+EoKWh9mwS3Mwv08wRF4
CGV+7AvzMew19QU+f3QgaRrvkPlQO7Lxg/uMYm+IpfsSFf95Wp3LyAxL77O5H2bL2YURIq+6GLMf
F8pz3B5mW7SukU2tP1SjP0Fg91IcJ+6SI56FjfnRgF5GPyOQaW7rzp7XQvSSSlvBpVSwXdGwhLEa
3d4zUD5M3ecxxFdgqAibl23f+jrvBbwyHcZtfSZ0pr8pBPz8dsvXjLV0jtXgOL5V84RK6NLjPqZA
Gjxj0CJ4MWjkp67OuFMLXw1tpn21HHeAUElv0h9zmtU+JU8hQSWo/eNgEuDNcrTILn/Jktzif1MI
bwXNtbZa+hy/2om1z7nk7hnQBZi/Nvp8W3vrGL5MrD9YKDQeLuCG+zL9u2StehY9i9YNaEAy3YAW
z8oySc99SO1NTB50XixcbpP94iy2OML9+eHuaFw7ofGBOO7FSPXyRHx7Z5rOisSgsc3k31pgct6P
itbvINnEZ4vDHA4xwXlhXkrT6L0JEdozwnmfTJa6/egNnsH8rxNb3FDW8kQVDxUhGR+oqYhHzzGS
6AIO8rLUQHHHVD1ZLX+MtMDa0xAORLzMTjUWexzW5Qkw609lCNwh3eJuNoV7N1iuXOrobAi5Xka9
Hi7mV2v26nUAQz5lSXXhT/tUWQXEDtYw3pC4jRzeWddawQjn24UcehWKMvgo0RTnpNXFcEhltsuj
Osdeji3t2Nr5ciT0PQRy4C5CaRF+KeLGhUChuQ4rHHAB9UfBqnG/zoZyUhW9OxdtYnm1Nh36JNqk
evmr0yCCQTQ5lhUlOVipdB8kq1f9Rf2yaTCR4wZRPo6yBoA/DC9gwL/zFFbaMFoBv9ffsJvf26kO
D+XwrDWz6q119VdQ2uHl43AuDSWGcEZFEDrxcQF5sDcc57Ro4exZvaK7G94QcgPwHbVQWT7GkGob
M5qOWdb80Htx6eqw8A2V+SdWhkvWdFcyGurOClT2ZgfkMQIGaXzY8LO7jKy6PxgG0eihAI+vUBGB
EV6ijbls9RJ/yTXO7MJ5SazHrpTF1WFP5obw47FLwlVxYn0gEco/f6Kh3XMSkr0l+G/TCZNHjaA9
EZWjFL38sOO1dAFCfDLZWD5dQNsFlKGi6ipmSCFrT5m5LrQJITm0EW74PqLeAk4qqpA7Mddeil8j
nTk+B13r2hSVx1BugzUDG2rP0V7a1fRUc8QscI49oNbZrbMKIyi1QQbDFr3ttFBcRJpWnk5OfcNX
v6YLC1TM9fxy7Q6GXQY0kcru8zhOrjLYcOg1gsQyXx9m9Xut7dblguBkmDgxrIlVe4L9z+m6hlOG
VqiwUT7ApQ/RpLwNuHAxVHosndIzrjwTTC5UZsTZ7NY07F6AVxyaRiNw3eo/LF16F0Sq7bVdgaMQ
A9yhqSYwcpnxMXaQlEr6MNyy2roG6JQOoB9AvGUaEqSoQJbMiZ8U+YHZfHEBeJnulJo1TKLhoK/2
+CAy6Y26crfoFNhR4QqXYOzvCrIXHNncrA8rhA1HLowcFgUBc7bEnsrxrgjca8jgG/3GKR7wBq8w
GfWAzSgSULwZVBrX7Oz4NGn28qDHqn0x6g3wsdZPpjPeFhBDDpURh2RiQe+Y3D1lVMBHSYrQrfTY
wtDPOdGVeXHgqu5fGtU6k+MfXKmgmCpysbgjls4vCB/sh/K3XFIDIC//r5/SQC3nsx2F1HxUdIW0
8zUVcRQY5YTR3HkqIVTcrKxtb//6n1pVjfd0WbKG0Wi0BuGFc/J3FXfVA/SEZb/M2KtKhYcD3Uig
6/tdzSSyWxfHCIYQfh9flfxg91LxKnox9jPw58HK00uBfKWGunbm66+d1wK6LjFufIFdgaZmYB/T
6+YkMPMFnECfGHOLW9OWwH5KmMaR9aAstYSarbCOTobYH1xUVLxrdojr1XzqtFU94dvyHJiIvlk7
tzkxDxuWw5i15qxqytGeY3xnPGlOFg+vgv3fPrOx2AFrfloqcw0AlaweX+V31ZbqsRThU1U7v/Ms
1H329TSZWIM4p0rkU0BDIYgZBWWuQOdoNqJIUj3FNhKu0jTQinOvH+oWBAE9Nh0QZSwPqOLGarFw
M9WbWAAlS81LB6DUFhJPMfQR4MRtPG7Hj6wIh0to4qJpRrQWpY8Y3Un/4LLELhdCDWh+kZQnAFMW
v9NB2XyIRsuMbVqIBMmDCn2AL1but00P+2JaDzElZzRXwE2sQ9UrlMzyZlxLnlDY2lXZuZ1CMADK
eAwZrJghZlpNhXoPERCjhVBHN/MEduqXqNG7B0I+gIlhdah4sPV2VV2Rh9kF7fNvkVMPZAp5ylPE
gsJoHOT75VCuKql93La8d7szM59JO9m0erLkC4+VVNm3EeNnaK3KvgGxQk8EKNo9am65M/lS43kL
jUNbhqcRqiUuAopNxuSZOKvq5iC8esrpPUSx5FaQFHOHrvhAqjNwCxc71SIjr0+4oJY5PqcmuoGT
pb6ip0/cLS+pGKaHMDImUJ08ANRFKwNHfU/ztNk+/lnAAjwIH2j5BaGRaRIzSmYF0QghQS9TLk74
Q4qeGZxfH6DiX8M+jN+HtvBAlBiuPWj3UldTz16HOyC33k10lZrdMGsA6tgvkM+VHRJ3yX467T3d
EfBGV89Umf9rtW6DzXyM+ub4STrte5MyB9VoCHsrTHxOQkBUWNCG1hgNo4ANxM4Efkkbysd0K2ez
y7eeACZEWlMJbNBvXizqr35p3237fTR4LJhd/FmYHxUoGr8qh5eixmRRYXKfNjEpTEZWNeOTtWr2
C8CwHRy0hzbqyhvpuGGY+GM1hUHLRvKqMN0feqLJFziCZ2su3oaIszadFDY8HAOL8tnlz5WlRb4e
da2H3sIF2lvYqADl+Lqy9Fhp+rto7PmpPCZVwwKIEKcNTOGgiMdeY83VmXnjOrVgrhwzd9AE6FNI
tqQ9Oq9cbCza4fapshrFs2GzvH6gbmfYzFWKXEiyJeJSmAMmUoHTL1eWxzQt3MFRGRTU5kfnbGcv
Ff9q2Zz4CMb8ODZ7rT7XAhvBFWva4iUPUYxUltEq6hGReF60fR5O9lEf8ErFE6yYqLX+Iui7Gr1F
e5Y0gSUR/EwjK/y8KZqdLj8ngN+s0BqWA5LBzui6JKAjgDKPCOpKjkjYqomn9sxV9FNedFFfZFPc
Iq1O9xh90Ipxo4c2r83eWYEja7XmYuUK7zZ3utuPEZTVejnSBHZ0zNC65htTh0zFXmkGv6CE4Mgq
RENRZsIoHLV9to3W7czOhFQxN09MhRYS4+Qw1SvfCQspPErLk52q4Cm08THVbdhHPPK0BC4/24Hb
Go/PSYnzmCoudjiNP8B43+szJDYL+0yrFbdhLukz2mW4kXaSZw2/4Iu5as8KKYhbZujLhk+Gqi/k
3jKdgz2WDxkqcSBh07szSwN31brzkOgjbXoRx+iDFTkfwP+VcyTsgMJs+5RWqn361/8EWJOvMrR2
C6t3sLbld678wSET03uoGm5fht9ZbzWuTIdwRzvZGyTCNWigYIm+ouGEbQNnnvljYvnCAqilbrQg
LVQwc3kq7m0d2E4UdW/SmnfTGLZep0LXzDO+PNBu5kDhIh+75YUkzRKriOrWiDswXG8q4s2pTCPT
XZ18n0X6bpqo+JunfLpap3gYh488wdtXhw6bEhT+ArMj1gc+7atByDHZuhc2l75hBNB14r1F72Ge
887AActJVA4m8vUrFTk9XDO8IDS4dkSXaDfQY6Q/U6cMsJGUIq2aHlgdT+feGL2p6UpfY87n7BS9
ry43Kqtib9Gyek/Ny85aSuOcjSN4nm72OU3Blxhoa7z06iMbzkUm73iwOxruBp9i2gdHsLHqGVf9
yt5xL6/BGKGJH4RFCUL83Y3K7OKQbs7AGG86fLRMx/lGNzB1HNWLbnB2x1hfGzgpcFR+F+baBjDF
PEcXM5KtBvYb/+hFarcKydBTWxUacz6uT+QMpstq1h9wXk5MGGOwOIrtTXimpaZQh0mK/+CwJ80g
lHY6ZXYOCUrDNo/Y4unxkxbutTixdoUS3UQ8aXukO1o1+MtPadvKKhWrb/mN2em5kjwjhmQtgzVP
C6Yh4yq6FB4X9D6PH30f0XWNG/Q80zAVKSr7yBjgsjazzcd/3V/CJoFmnrwSv6LUyVhjPw8HNC5j
Gk7oYQdAI6e4WkzfSrt6Z5nj/DSIJNvXS8bpk7AqjKKmeKA4kOXnGP01dQBlVKhmweRg+ecAYvBs
dD6qNLKcto7nfWNoF5Yr7EPS4c/YbyYzGiYIrwNXNDrWz1lsf9IwsJ4zUR7AxxnXxEx+aA8xmS/k
W03F02UNrSP/3fqa/CrJ4FTWqL3HDrSiUC7enEY/9cojgQE+DsiN33sZj8fYVCGHpcAGojpBVVUi
6g3IDwE8hMypdCyODE2HOmlHh2Rlokb4/R0D4sPfwPGp1Mep4pFXUvlYCpsmLY3nB4m3WxuHf2tZ
IfTFrKKoIeVpRXvZDqJiS4WRpy2x5Yol8jqdPeR2B3vpdDTGq8HjC4A0aQOzbm/dmGPxb1kjx7rx
VxraD8mRibfkcGVmmLDWZ/ypqeJkIBnfEOTrWKEdST0OjCue3oL9idV0fQo1E9Posvo5HRh7Rtn9
tGC0oNSn9EtTd0kusNYZs2slNfFQ4GiyQuvbcTB2mLu+kYFe9o2r4Q/xKisGb5d3R61q3xMajGIN
sXGMzsJkexzlk3o0Wj9K0m/O/V+EXPimGTjRI3sJ1E5z9uOklK7YYQ/U+Bxi3eS5Nlxi40nYyUfJ
6pd+JIZIrf08mxSE+ejUnskH8pLJjhopSH+CAZ88QbHtYHP4T3EaLGyephYXfIPjdaeRT3RLAnwv
Gm1UQWrpr2FTFJzRxsWWoekaE2mleQXw1CoItfb0sk7xq14HS87+vjVMSkVm82Cvwm3xs/LiJUZh
pRui99da85RLJxyBstKZCTo+ldb8RGxgPvbNhHEgTDAetKwDoo0hL17nOhsPKnY12QD4tcy7IUr5
EPGgT8TSHExZYJDVpy/QlAF0084dqbp0MZLlENzxdUuHjw/e6x1f6z9prbIkmX53eV0FYj3QO/pu
EhxzVSXGMlLim7FTNiqo0QSXRLmnPEvj9RJusrWKpRBDZL4AcpNO/51wVLTrclWpmdP4dih4g4x5
xlob67ikUPhcSWtk03cUE7G651xmspSy/puUYt1bTvmy1ol1LNQl3qthyyTZFY5vtoPLMPm3TLhF
OjYzOECzxYuddnIpc6JyqezPw9R+WWN7wgSDGMWOFwhgu3oKiMw0zE6UCr8aRgE1U20uy9QTFRDv
oaieO/7eDmkEKFA8F1kcxFnIxl65hAhTrJixXlqm+qzJmDYw0XKtzlzjm+WiS/qU3Yo27e2sONoO
TG2ntroDJbSuw1x4VGujwS6Xly7LCZw4VTJQnoruebDpLnIxG/QQeD4rh1ruNWbtAMLxsyyiPc1U
H3zFPM15qirAGineqLidA5vHi4fd2dWHPP1MhRdi/Ank9oailS7e9QATFuoqmZi+HKi6viWY6Ga0
za5O31FkiB1gHqhRhnjQY2tIe0N1df6yeYT/LuDeRzSmEWjAnxiNKbY4jI9zpTxb8fRuL9phoC18
HaxjIoczj+HsMrfNCZctJTsWOpw9Va7JksedI82r0mW+GYtn6d0zPj0265isWMdFo83SdalxUmH2
ZnonwxAlDkkvBZOZFYNQnQgLYXbjr3DQMueibsvMvB7oeYjzx5KCTg2jdiCseDkmTvS2dHKGm2nv
cmHsQUaVh9qc7jrkTPyDXU2/AbYlZ+SBoouWa74tfYgUvG/a4VW1+2Y3h4bE+jAvlxiKt9P9yZWa
lVd8F6TJXU2UmguovdrP3RjU2M8vSUTDqKhuaj7SQ9GqDJ1digU5yU6KGlWeQoe76djqtdkUXz0d
ajd25gP/dvyZGX+zWGCYhsfyKM38Y2iI06lxn8Caza+N0mQHRGwTc5T5OpKE5CQihR0O6beenSip
/qJF5W8J030nel3Z4dMgmyRvIz4T9i10KKOmj6D8TG25mWKKA2AiXhrivxShBtVYh6ic0q/mLpjI
uZq0P1NicYJyqe4VKK1zwg9cas1Dz14jbuOWl6nxoEiqIdAKVZOVYmokSrDy5wjUgr8wSpO/VrMY
X3LWRXVRsKVKchBGePXduVXqC+7SR6HUw3n8gHpdApGsqZ7oRi78Ji4ODpIgstRrP8CjM2w+NWJF
ydD7D0PwmpilWNy8gH1H1pNslVW8cHA8ceoewY9DxKNYHllB/mLtm+4LsXyJfKyCPlTe0K0wR9XI
plDH+946mHXOJNc4xLHiDhJ4ppxDO1xuhll/WnXzbs/GXk+XYYeEq5zGrtPwmrbsiOOo9wtTnsrh
RsHNQeoKt7+zUhq/1OwqSNCxCE39SGUN3dB+3k+ha7fTRAl3fFTa2qGOz3D5zK8usbJODoFqOO9j
SeEcLc1pzl4ZUWC42xbL9wTE99LdcnPrpUlqv8wtCVSSMAZe+XWqH5xOuoXZCmKoXfoQy5pfC2bn
YJzSXTfY1bkqP5XIXq89sxplxOr1KDBj+KpuEGNWs3fcI5QisTE70tv8XRpIVxZG5cCU8cEQq29Z
g4FbLvyeVZ04quakLv+XC6ZVm9hjWaWu1sfPfTlEO9EIG7n7sOq4FrEinlnRyUd0BVze6iFa2yt+
dgp3dBulsqxcWJel4VzrRr62ehj0rUZlcuUEU0SVtEI1xtid9DW+52P7am4yP8ltjTYp3h4sv/So
xlfdUednr61Xz8oHq5KKFeqRB2x+GJz2kaopYt5h/JR2AFsUJnbhD4UNx7Ji2R2TSUr4DVVpTx8P
gdw+3YqJJcunPnNumtW8D4yXdm1cl9gmTNA0lgeg01XTPrs4KHDOdkFai1re0TUOeYx0KyvWtY5w
DkVc9E9QuuM96XNcpASvRigQ6H5ETJo8ctl598cQ/BrGeP2Qj8lLuk4/GhvuNbk0COzXpmyfl5kG
Bs47wrBSll6mLQfxJrD57QZ+Z8QNxtJrUOxpddRvIT0hDnVGw8izSqfMBNmLb4I0G22n1c5J2gRN
5pKkV3wLpyn1w4WvR58Xu57ubm8QJsFGoz5FaXs1FdtGUpMY16Iekm6f3pWooDtwhgMXE8XfxRq+
c5o0SY+ENB6Ybem4wzQSmB6akzUNzZlg7ddC2+cetiTppk0btpUQMbRY6CRS//KBZCMw/p5xVjCb
IwAV0SoeAZ3fpxRLj6ZHF9zsPNmS5LyZWzAtvPRqyFTSkqyKHKqUC+OBkHO1tajXHEvpqFoB72+K
KCdMuQ078B7XL6O2SpvA3A4bDLzwKw1niZzfdNrKQKunM9DrxXglqIfyqIkG3lsz7webUVoY1rmi
5p3dcoN2ET5gHeCh1XSfRY8F2gZuX3Q2BntnguqqXmkF0Nxi5W9ZD7mMDdngctCWq8WFkXI1n0aD
wHTeKTkKd+WmS28EWZs9dri3OfQqCU8AqWViJXYOOyC8sLkJ9ghoRWnX3PgBH2MGXGofX+L6jxzb
b0yJGd/2hndzfSk64KVEWUhGEE7IO4sPQT40briQMJtXhfVgt+7gT9/ivDxg8esZGjpWoARQFyB8
JBY7D8COchit8iMBbVUuGEIojODVw0e7EvKiZMqA7anjzViQds7GfTfVrzMZOpd1qrPLjPBrpZuH
6aIJQWTcTW0OQfPORKn+MAjSW8g+BtKwP1aVHVCui9vEJsdrf2LcqU7UDV8bvckwXCOiNaDpvdHi
LJCkuk24tj7fgsXMtu7BZgfQ45OV6PVfyDqv5caVJYt+ESLgUXilA61I2W7ppaK71YL3Bfv1s0Dd
mXPizguDlEiQgkAgK3PvtYuYmF+nJEapMvsbPlz7UPvuJvHTE41APJvVLNnbiGAFY1BAD1en0W8+
OI6V3ZIuaHJ2DxGwHSujjbkgrKOxSH7g7geF7wQIoVj29PAYpX0ZfY8C1zlEqE43WewXuxo6Mzji
G8plOHYdUFjUXOx0p6TWmt2JHRSxItBJfSjaUxRazKF7k/bGdOonOFscLn9TdFLI6lGGNW9+ov0S
2FsBaQCZbwXyFdi7X3Vbi/XYzS+Y0NCnD7T2EByXNIh9tHFViEGu/3BDZxv51e9csdicXbo7zsAU
StfriyatHz0tgnPWOswJIq7g+T2hcTVYBtKy0DuWtlom8ilega4hc2x+z3wBZZykAMKuKQ8akozc
pfE+Xgz61/Y6XMRalUduKjpAl4xlmLOyrU9K46gqtPjnlHo3tMO/NDiPoYNQPenInJgHOqMtMwMm
M1Qvk6xXxSBei5p2keuj/OoVWrrWppdjlxtV0WYmDtDfyLzfO5pLyY96ZD3zPbbdbZpwWQB8uzIR
iBH4xZ6s041C2XQgEhS1n8J5JNDplkIrNn5hfijf2DcEsa+KKwaZ4ZzrXbqf+vENZ0F+Sjr9Rxt7
73rVzlvzndSHdmsVxl8OrxfT7s6aHiOPWdx7grql0Nv3voip5a3xhqxq7TslU0UF6NgLxy9jSH/p
yn91CBpdzQZDvYSFMUh2h6xhrQDIY5kXp0QVrpm3NMFc0w5OvnKIh6XyzB9wPHw2/Vco8ompaBbt
0qx8MOtF1o7NEez73une4pL2TxgBxdNc/nkRo1yoQ+Zz2Mv4rekQEg9xHl+qeeZC1/qKtuWKjSU7
lv7kWC3No7LuJE2h+FIaTRQ4KS1MHVQoxVV6U3F3i6Ri0mXaH4KENs5gBDPONDEGh5w6yCCMj6FB
t43Idy2SuVHK9iginPtj5gd4CTdKxzMfD6UKGHMEiK+3qnHQdBM0selli6kw7QJ7awDOeYYexDNK
hgb6AxZuJgREDpDyTdJ4ZpIFG4pdMUwMS0djoBb76bNcWvSCUQwsYrLTiO9yxdBJdP5NiY9E0r7K
K5luchYkKwUqiSi2wd9kLvzWJB/qU4P9aJU1amui+Lh5VntQYtgVuXeRKhkfHHNPLvyXnmnmDrTT
K6unbit6welGi3dUxkdRS5ZolKA5TsRVhVbgijzo1JGaCfM7Y5Qk0ShxRzd67JEm+SL9DKycpiVz
ZJYDJ8EkIWe+hLOsY4QepdaRsfdtsGjMxmqyT1OqVpIAkSpF71ij4wL0YrA+NIjxyOxH4BDY09eR
M6m9fGf6Bj0ezY4otBV5GfTs9e6PaFIGdkP2lpMCy6qMNQlDqXE76ZRBtvzyNTmvxzo5VYR+bmPZ
GoGZuDA13EGnQW18WiZRsk3GOmuIWzwA5VGi4qE7Z5zkPH2NzUmr5/mkIW/S9XmhO8yYDXw6VKNh
sSJPLlbX4NrFf0AYrvwzV6R3YCPgW4AE6GL2+qFeVQ2B5l4vSQwSwFlY1ZKHEQ7mA/NcRKDMBaLe
wNer9yyNW9xdBjq8anigkEXZEBdqnw2NG7Di+bT96bXD514ZyKNEnrzLCLSbJl7hJi1nzrj53enF
CvLDjit7fA29CD5Ts2NZUmIcNvwjqfHVczbtiIj1mbxBtdBaGh0QmZDV0IPRXNZiGmIMD+bo2cIi
uBrdHPiMggOau7hEmnD8E1dqDzaGSXIDih0XxaVR3qerI1gqIUjuHYwtqnuZSJAOLX8fxm70tKy+
+n7xfngFvZc49vkSpdfEyFsaENkfs2PS4nAl6rQmDtLBw8XlWfVGB6XCuRft2pS2OBlTVgB5q4K0
zRDZqJILTscxBbdgRNAffooufKXY2aXuIlaVXFasCJskSk2YDxDtqlru0GvQ8o/2IMyCuELs2VVG
EGfNdIKZ/qepyaZp7WPsNsM5TOiZqNIvN10/daALwysuNUrPXD5PtT3uPCb5dnKpQuYPU2ZihdUX
UXPenSSuF+yYrKFxgae9gu3sYWpSCKxWvT4CESrGbh97jxXEGxJoqje/6NNDtXE6hpmJosjRvbzY
NElzBLv+Psd5SavRa5H1Ju3Rl/a6TfNl4DR8kkgbAShpso9+tjZRq2fBFGsNqyx6C1OIIrR3HGJ+
wwXQoVsntrAVgIofcGcG5Gm5mEfSBXj1Vne5vrMS70frTx5KSLJ401crLyuGTNEa536+1/MtpTli
AKHxnoyZYy17CTGqoR6hTDRgOqyorbfknb0TA92t2hneZOu/4f4LqXYmvqbJtEbehIsaH8DRJcho
W/W2xbC3Kzlv6IE/YcPOixKCMwK3IGV6yNqBtlCmKEac7lMbUxytfF0PdoumyICpAu3+mSTQ7qCI
rUBoeJkbNz3aYJDa8lpJlLdOL3/2BuroMdLOed1bB9eZWfHY53Bxe9pk3mDbHDD3xPMtmTvnqQ05
69MWR1uI4pzuu7n3/HA9thVSvRBkfuFPR5sYq0Fo7Q+j+FvNzrAddBrSlVud8lR02xlC3WqQX5CD
buZLZtGt95q/icRCXHVU2GXdvFbSmQKNoEulDP008R3YQvyn9jLSkwpH4sU8PYD9lcBhEQjAwX3U
OKC21RBLppTFi61nVZB3cbxRRMmHSmMCWjDtbZ23nosxmyw/6LkWz1HHcjUS7at5gryLKn+OWPz6
j9WQHDNgset5XizLan53ixxpdDZT+cPfyOTU7vtKIwjM/lXM82MMd+7Uj3+TuLNWOQttsrOYrM95
tPcXUIuf/tTc7BWAEhpGRKBpaD30YfoclTET387Uj35YiVchGW+IvgkYwyUsQZ1dUhPRtti+PHRu
cKO6dV1Nz5BUtppu14ExpYJrhItINGUZ28lfIjMuNmva7VCOmKFV/ZVOGItRZ72k8xitOJfRxh1u
pmTAYI5QSqShLmlvPA9YhKhCfVaMCyBzoZrko/UzHbMWKkQFIgPBiybK18Sa+6PZdPuqT+p9jQKC
yImFKV5EO1dMMypZjF5D5k2vmbsKjfyvU8UuqWLqt62hPx6m8RdTx3ZLrpMb+LrxoSr0N7XKjhF8
dOq/7JzRo2HEin461dm8LW7SV86jWG6k228x4DGtmFFai1huhUVNNdFdAimm74bZeQmTud2pNIU/
S6YH83yDfhgNVEwiPzpL2+NxInJM09ZAi0hS0ZQMJObeVXruKWcCOXj5Ws3ewxiSwkXEUvNm0hoO
XNMCo1OFSNNSA7DUqAEcqMs6mLXybyryCwoDRLQ5s7acEVGtFTfLtTHjL9jowvrNcLPd9i1qfp8h
60qrMWUKW1KH2fm+bD2x1hI3Igerf/M5R2/w+kxnvXAsPr3ibzTzX2bUoQKnzoBiARWj5/oDMMEC
DsWIV9ekJOmMpt2oo8aiaCv2rax/JwwqTxkL1NFtH7WQED2XhKH9MDbhxXCKzdghvBAVhpnciJ47
1yCNBQdDiRJFYAi5OIjXyJ9/MYpcp8uVx6cmAqszktydkESBlaXQD32BSIshAEpzsBb++IasDISg
PqE1pLiYRWy/W8b04vYcUarN8kOqIdENqWeaOD+ptKTJTfYdgrH8Ke9Kc4XKMcPbQ3ThzKM5Ug8N
wpeNsVzBGuMSTcyLWfw3GziClDapsSYPvNmamfc5qGibyPI1R8AU1N26CqOPjtCjQFOcm2f/t8WR
gzxGR1oiGgnG0/lqW+NN9/8Kk2mNQSRIjpoDnz1Tp0nPf3WTBgJI0w+h6d5MVcZ7u3JeStJcEBrR
x5wiPwlmT+P7E2XXLtbXrh3pW1MMMqBmWOJBJoQSaD0T15O7PPbcIO9RLbvVc5kPG88yqyOWeIlN
NbnoFX+kY3J+y2CI4OqOX2LRFLux54oLBeo3iYNwlqtno2Ucz7PL7QAv8IFTYGPF9gpPcbpxBu8r
z9MPQ48NSi5FINzE6qqNMEySHE3w5CJ1FnSD5tmzjsK1jXVvkA7S/UQ3iRLJoMT3yk3dx6+9qz7j
hLWKbZVfifLbowNVpswnzBHV+1CJFmXEkG4hrlmHPmbFpOx5XbQ7zTaj19TOoShFiLFzqZ6z3N4D
U8rWGmNVITyWhKHJULObC16PjiUskKLV6ZZ2X/0IGcqhQNuAMXJ/oJR8zWZygtwIoVVNUYYTzFix
2mRKY6KYZ46G1ER9LHaHLKvGG/9VJjrNE9q/P1Y9RXsGVNEVCSrNzhhH1JKAXHv73JveOw+2BTym
5wriwa1RzrvghA1Q5l2K0N3cQm82Thl6F9Rp4wFwCj4APaVX6uM4btPpRetJAW9xgqxHnaZ1p37M
TcyJyhPBMM9YHlL1LjXfZG5GizzT0JwTKPOUIcpFD+F7K0Rax3kU1Anh8AbazDw1rqi3k7J+miWT
UWNO44MddSt3nom/8sWtYJHHhCDrV1yjzh6NUstJzavupAT1dHwjEtWyt6rfFvOiYHQdWugpugmo
mzjtRAdgJefZyZORYpTJXEQidkdgmcmUVsVavXdUSdISuXpKqV0OuZBZAp0ng3wR2o+4lOLsh5WE
ZZAzbO4ilBMmY25k3E/oWJqL1bZ/GFuD2wTuZFXntvX/kjiEgNtMsBoxyHl3UtFvYtqLrWHrz2Pd
XNoOKxP8CsaHoGJWozODo7acijOC+1lTp69dEiRXYYFRZPhU6PBvpXNO0Q7QMSdcNjoIXR5SWqJa
hLXQw7DSRGptdGhL7LJ0LmmRPaPI2FQaBSmNxWwHI2jaqXjItk5ueisbjPq6VdTMBEzsEx2VpVHj
K9OI9it2crJu8YIQylE1pAoWrPSPnYcdsRUhUsm5OpFH9wNHGBNr3fYX9QkHuR+9aKWPpGfEXZDF
xrNDLNJmAmS7crwUrTMcmr1TjdEa8W999Ofh1gxCXIQfbYhj0/qsfxzIt3sZF8tWyRgDbdDRUUnx
jAAjPxgW69QBrdKzXUysAKU5Uzy7vyJvkh8TQ0PMIPRGmAc2LKI28GymC0gJCBSjqH5VtSIEcMo+
5x5IRonKnYWn/N0pv3nQnf7mabZ9aLQBhIes9szmevZNSKVREJzHupkRR7d0ImegLJ6eOqvMK75G
g6uu6WmviDzFNQGVGlhRf3bBKK5nwCeQLb1N35f+gUaGu+o8p311+5xFR9Fs/Xhg1Bbd89UqDzlh
FjPwT2hAGfWwNyxcHjnEkjVRejjdaYfT+jCeDiTvydj5Gxd0sVJZ0zy9DX73QroW/XU7/alKU8cK
/xm31OIfTBKooil0HT8qr4iW21w9JBEmtxzbfBGRm2pq0w8xKlQrpRk0eU8pmQe10WFvoyRqokOb
Krzq05lY2FfQmqfslGpWzByO/zyYQnAF2bVqmxDJiw+ztEWImVcbFPY/l7hTLZuDTGN4gQubjh7M
FhV9GWP81OAM2vp6ziiSbi1BebitWHiD4xqfEJYJI4Qk57q/CcT7Ii/zjbHOFqMJ5m+FMbDsSb6N
aetSXHuL5B7kRbVRU62d2E2/mZ2nQW/TsdIb0CTQgakhis+4k80pq6Mvr8p+s+rNA9BRx8pyMPuY
Z74gvwim8jZWmoTr1kqfzMmn6TQceqQNoqRbXXX9U1zq/tofCLHyAFHUSas/VtWDBLi0bYFcXLTX
wunri8zjH23reo8oEktaIBho5hF5TAJuYe+r+YSTeEDmBEkZRLLYG1hq8VaaR5qq5jGSMapBLo/m
cY7m/UQFHcxtbhxjMAGUm9b/3lt+dn8o2Au7ohBvsAaxyzow/2qFLIgTRQ71BkgRyD7zXDLgHYHb
BFicUFmOVsVs3EbxpCzaLfNo/4C4ZuxIdnVPXaa8U0UC5YkAU3efFu3eohE/gPNtFH5jgEwYR2XE
WcyQenISsklOtIzsXVjIV1H58mQYuYb2tu3ItfW2pvST0/3Gknn6fe/+UMzGS6yxJgjJGUSDDhMA
exqfZzlM4xi4wPfdXgqUCxkeCd22p4MLHCMitnKnBnbjGM32lkqORnVnNqe0OTvGcBqs2dr7g6AY
zBly2kmM6aDDkKPs8lx5daxWoJzrXWzRyPYj3T76E6sDWfDdWm6KkIka9oCKZSMgzwgUQ+1H1Rl3
VoWSLb6hEc72C6XzXEvvWIQTzcIZfjn+RezfKpk4iRC4a0QydXcNyroTZy3CimaYjmlg5K5zGDoU
CTIsXEQm1r6IkR+bHjrgleXg1Wilr23QumnEVbI37/v1fq+XWIcjY8Aot/yn7jfRaF3mGnuFg5yY
QVDDoRePWzATBj/LEWt6ZrjH/7QeYQydrLD9qDLsEFN3SIpInqpcKIqNYdNqmnaoiz8CHwT2QUo+
RPZ0thP9qGNTOPq7yk3nXWoaj6YU3sHt/tgJkjK6An9s9L+BqIeLqQwD84OerwklffRbGnIsGUJ8
SJB1inm42pLrnd8lj37caceuW+xoqB7xhtnroSSCu8jrbdpzaCb0EPUyZEzHJHOoowAIvYTAUoB+
kS0qUUWetWkcB0mp72dTvYuqBh4zh+Ojv+TmpaYEVwMRj24jaG4E5rWUMVbJztpNo7G1U6X2epEO
R7MN7Y07DPzLy5amjGzIm64W94QYmHibIUuSrMNF0BpySZS2vjzNa7cIuN+yiIViaZj1cSiBIoaM
apyw8xn71pdISbq9oh+P3/eWh2Z+iwAFHpxKq4/WcpMvL25MyHOOCSgYFqg6Es/XHqkGIj2Fdd2/
xbYerqw8yrbwQNMtJqE+Xtu4pUmtg009M9efWoW4Ik3hAOeuwa6nkjJjTuee3hmPqsUZ5bb+Q+k3
Lx6SiJMXOqwZCDZc98xORXWumt5+aWAnL+pDD8jLJZTdSWTQqfXWqBlzgxkn2xyjokY7b4F8P0s0
Y3U+0gqsIN/P7s53w7HG5hS9VZP9QtGsSIZKrWcPQvzKKOtP3ablXaEU57RHEyrqXOs2F8kOUSJk
znmJ4bS5mI9pt/MtjBzUcB7aQxuPmZcCxMFOm2xQNHCkWKLZJ5qn/Zz8t7vBWNg1lkR3FAFEB7DW
fMEftIeI9fq7EmG/n1HX0AILxx0twWRf4BjR42J4SzPD3MEBeKCjP24Q7tZPTjo/FRIYsMzt/Llf
1OchZUiwQONfp3H+qSSRvU1Sx0cNitwqb2hy88kLxkUSYYjDiR9+ZXJtJSGzkcXZ3/YuDGKbIM9L
Lk6opfBuGlwQ+hRXAaN3EJe4zZCAzwSlEtp6dVKlvaMZdoJMF+YufVT0Qw466cFAa40DwP9qXSVl
vuX0hOiT7owYtetSSs6gZlfATvqnFMqoYYqjm9TbSlV/CM2TXKKRGuhNYR/beb4VXtcGRln+jlQx
By4gm50ce2KjQ4eWc5SEByvTvEenQUwd8gnWimPG8uVDbH16eNzY6RlwFq8Pmngq13wJN9pQT9s8
RL+rw4EM1040RxSwdOIqu0wf49aRpzBpERp3EmavjeYIvvRklsDo8jqa9lZB7953Em8/E7i7ErGg
zY1TENXlTpZTvUHrhsl02prub/pm5qNnWvl5CvWncoa77Yo+OTpSty4iNHeu1/9hq1uco4CEOvMX
AdkboITVyaP24IsddTRVLhr5okciq+T3TU0y87GKxi+B45yQguJsMSna1FY3rSxFcd5UhAaYNsRT
Loq9HB6y2Op3fQ6W8ftGRA68X9TmMQrfnZf8nJitHyy0SKtwKEyK4A+4Ss1az/G3V+ZeJbZxZBkl
KKcHle051I+Fgd2bEYTG8Bslm8I2SYEZkU4ZljHyezM60fKMTq3w/nDx5yiRlc7oj/Oy6XA9RePO
xZrlgL0lcODr+9p9hz1X/WiuG6qGkxs11ul+z/6/e+SJPkbuPATAed8ZENq7xLVwWy03Sv+lDZl7
bCL6GKU+abg5NY8h8cYII+tMwjPyuRQEQFbhF3IGkr4JDYKwfbXczDg1XQfC2Yim8/3ekufDMYDS
Sh+Y5KNeWyKBqarzKQMTNenIubFY0z2HZQ/Pvsc6YTLMkeH4q5wpyKooxboAs/j7pjdH86Blxj4u
CIiKlA9eAvrjue8HsSFbDpHACPdEGe0lyWntIeIsdmoa/vNye9lQ3tchV/7sUrLmOTmIASQ9GVYu
tdgzg2VmFonzPzeN7MvzVB8KcP8Xhdwpzr0kkFb3qMh53VWWyBcFmTz/c6MyR4IxBgpjMK90zZ+T
rk5JPPnnEQpqkDnTbwiZ6GELuCWdP3POVWiqUyIBYbdlMDJmVFnz9Ad/0cq3Wo09al5oc8o9QQUC
uhybCrHqAnIXx77v5SnGDAMLNj3b1lMl5/CScnpEvRcdopGJl1j+Qian8eX+UO5Tm4ZJFI0/3Qw2
Hm5QUK4055HxMODzjQyaWJ2fce22NJ3G6I11XbXRLZhcmFi1HWG08YIy6Y5+WZf7AunUg5EruLFp
5j7LHAqkTjNR87LpfVbzm287yQe9avDSsDIjDGfYVe1DSTL4b7qVEOBKM36FGi82dUPwiltrE9zJ
WA9SkK9gwhoUUn0EL0X6QZJTakS2bW7ouDfnChkZkHrGRIsMEBk6aPISyam/Lmej+0xqtUUe6f0p
lhyQWqv061i3P/3GQMdVx8mj0dJ25tgnBKDccS3Pt8kMa7AduKY5i9ysd+x9Y47pVRBts+mcao/i
Kj9Z4qnyvA/SZfsVAhXome+iSx9qTXO+5opTSNLrf7TlZN064/SSj+iRwzFfc5XlX1OXgl5iqh9g
CSPrbNppgzQAlgP14YtWw9VEFtV9WlSqalqsD1HZXsim/wDU4jFxqdCS6CzJ21KQcWt0qDrxafRO
jgx4try1ZyJd1nzrDR4+w4Qa3yHjaTiGsWe/pSSnBD37cev1hvOmozNkal+I/f23JHDS0pZOeLm/
VpflsQce/5SSqvGaJ7f7k4CsxDfLAiO4bN+QGX4h3cbysWzQyEPSulxLbb+fq5nzxmk8fX/foGvl
LDQ6wzrfXzvb5ok0AvMRoFz0Zo7B/acTA/kb06mn+xZc0BQ4mhKNtAM+v1d7dlCGYN3vbxfPus3J
gKHz/bcIYenh0B0/39/Om6uLPcgGe3Cj3phI3Z+UDLZ1c4Rx+89nYClMcQOsctl+2EfhvlFa/P35
EyhLm5A28P7+dnMvUPMgpjvfnzx40dX1ywgDK3vi/iPPr2OiJsXD/VGp5vyMLJ4l3PIMe9TzfTIY
jHKX93K8OtnWw6QF94fUIcC/Y1+c7u/leM6t9kzze6eD5sjE0L5FIlSPXpKj6WILoA7689Sj07k/
HF1M1vddcn/IcLzc+nNrf+9X02YYH4se2+DyWmCIT21Vtt/b1wrcOnX4Bl3WejT4v9yfY46TfQbn
OHx/foKNwMgWSKm7skMA4bXWmSQcZ1MhuGGRln7GDSJF5tH1k56wl+axe7s/snTvXAmNVbggEIWO
6tVpR29XKtowIivMV7cOb7Hl+FfdD61XCC+HMPpMVexd77+23OgROLr9/Qjq62NM1/P6DWomydzK
5un7dy1/1jCL7vuR17fPUFna72fms/dscs35/l09jC8YJfLvR8mUvRp9nnx/AA0ElaOP4ffvCLp5
i4fJf3BzdFG5VVa7KIwCv7fGK2aEcFPLqsbAyUObbjyIFxXo5fhXS1V7S1L/ES3+MbMqtCazv5+V
qT0YWsyUPur1feOE6srUVbHuWKxl+pJoY+TOdgyb+gr7bz65oXbQ7YWjwmlo3dRNe531UsCB0Q6m
8UYrwLjGsss2DLzkhpiJASU1cVNMypUr431UY4oGlXYuc/9VCxnLkwjiIwMFib6qnKQ6Sn9+ssu+
3AoWx5ymxQGz0XhlHm8frMJ7c6aOgL0idfZznvy+P7rfJIOb7JwatXCmkzxhlyOVhc9ayWZUTyiM
ftRC54jrQn8IW09/sJI+vuTFNR8QeViYXFn6bn2gViwIfJw7A398bCJDqSqPLqbrLEOaWKyNu9U+
duwHA/nnYEzmmbBAPOqhWwQ9w9cZBy+jCK66ka9oBdLAWTWdHQfg+u2HOZoIRMMXuro/bGbHerDF
lanRcIlSwENE0FurAoMSBQ52CgBs7oOZ2u5DkxqBjzbzNMja32uR+2EtHwXOv/Nwv3e/cdhFZM3U
B0UVS/+shMTU4+AqUf3c91PjAo+MKBz15W+4/yhUzHxbvVE7L+bTpQ1yrDZnSJiNc4i4O7bXuvCB
xNpY2FeljamgnHC0+KYbEV8BNqnvYoVhWR/WfdMOV3DFctfqxAoM4VNLt+cilk95Pxbu91JBa82h
Kb+5PyQ/5Q9zK3M/GrH3wDz8XA56t58pan07RKaLyfxqSh1fazcfEyctD4MqmYMmuNJ8yB++jZkd
ES6FmykfxjEawa7OgcpMeLxF5VDNADgYq0acJyp941FLS3VYKO1aDxA9mtFVRXODHPR+s5gvKCzS
nY5vimqmC5i/QkLrqxxJqvjr+pAouo7FbhJhzMp89N5DE51zlRpEcmv7Cr/EpOB1m0apIe4dHXj0
GFO0c0EFGygf7Yenw56h6mM9I3xIcBmkIjg2ZD+tWIw9Z6r+1ef2QzQl2c7P36BPrPLOhfbSkaEb
6sckD490RbIV3KmTNz9i2YiZLNsPIf0WJnLjwwwUe4XkSXCSl/lRN/LiqAMg5xLyf49hdhWATf/3
16HdjTOT5sKHk5uM47+fai6v//7hfVMtrEH0kMtr0YZhgOuViQT4+xn/td37C+4b4JpLWfVfv/73
237ft4uMbf3ztH+/g8kR0pz+/W7/bP5+DzAzXdl//xX3t77/7n7z/Rn/+/P8+531+3765xX3P/P7
Le8//Ncf//0+/28/fG/tv5/8vUUdnMjUG4iBNJBXUCAO4MvCAArDI4EB0elfN6N/i/VyGVP/HZr4
MtY6Bv05/6QV3R0bo0uxVmF2q2qSkWQsWbyKN+iI3nEyr67rVcQmTNWpqwLWNZiV4OfvvTLfqTms
QLxzU0IUP+VV+EVrs9+51bLEzLSveFmItcRi7LTC/CG93D556WCffGyBRg+/2Zus7IjgyuqqjyHi
KlG1eQwbwzyzrvXXbY0tcgg7PInLzB399AlqESLUzD9DFw5Pc5pGJ7+qmD74CSJY3Ui2pa85K3Ir
svP9prBkjamhzkDITuMpGSxGPdRAG3dZbupFhJ2lwBVSifgtHVuIEyjxL3qDdATNyc5sGyB6rU2C
7cRkfk6CaYI4bC4yMRoBx7piVFyQr0gjRXKtrE/Sq37gMkZePKbjQRPkkLvG74zYnePAef06J+Me
f227S510N9s6ES1cpOKkRyZvqZc2Tg4mAPy1m09YkWO0ipn62dqWfpiqCxIAa4+BcZuq+hmLZYpw
8eSgAl3R4sveovTa0Cpd27P4I0DkbtOGRKbOw5UbsZi7+DHqqWT5tGJKyQ0z7bfCQatQdHpgmuaT
7Yli6cC91nmRB47G0Ffz67XXimqb6hqu9to7ixCkoKTuGJ0oqGlXnTvTfcM81h7Nzv9UjNeoDpaZ
Tsrwu042VQMxwdYssS6tS7+s54WGNK3uz8ziRUKXZCjIFqI9/UkanLU1zQ6OF+w0DCLZFZr+tJ0E
yny6YPjZmGow8evWiAnQ5/fdiz2X6c6nUb4QRS5Nh+bMd/7oQz/sPJylggXQUXEBr5frZGbidhsr
dTklkRXd2h4phWf45SFG/jLU/uPgGulz6yHvHrDPAJpnVoYoB1efdYCSfZB+u+T26Pu2nbjitUOB
qfbv1NjtFuoeer9+PlCVWrdw9mgvz7TVpBaAmnwOQ7JqUrhtr7i4MbJqJB86xgldDg3sUL3by4+G
vNphKX+w8w3FURnP/RtATR9tbO0GOv1Ra4C6g5WjvxhyOBVZE95M7JLeEHWBSeUkRHpDYDMGRckr
bI2FXDOycyPnKVvAQzhQP4omYciF3B6ceLj75xsuc5f+6JzQCU6IWMWIG9pXetndi1eysGamhNWL
uY9VLSTG1DnYBZTNrEOf7k78YyvattLtODWbebKek1hwadcMvmoIRLOxOMwQcw44NvCZj3zz09bv
8C8yNGRiYCVEhk2tGFdt4e/TkLGINk1mIMb4b15gwZFyXrr7+PfIc/I3qRGfNNc+u5GxjVu80Ykf
xsc2a5+rDqeLyx5DVK+jwgRVsEi+1zjv157WMflp0p9FU2Eu8JltC9VhwweYqmz7KXZFG0g3vUW1
56xaopDAt9FRRGfoTKkZuN2m7+jkJVIdCnvMdgK1+uA1LlZgBz29rQ5G5MTXdOla40yWwn3VSTlG
0U5gSJS4hCzMuAEVjvKhIUigKosLfnh0nJnx0jTlTBJnhyFMB8aWWdHO6jMOzFL/2zfJR6KIVnN2
WVaKdQIzZG1Ao9Nx3gdKe5SDf2tatLyLF67HqL6i4PitCt6pATl0GGB5iKV34LCzZmNCtm+wUIxc
+urpOY0yWLLE8iEeRAZshr/9UFKkudOfOrahktXGE6iA+jy29iUOK/apm2CrwxkWEBL2hQWneWgJ
EXkovDYlwKfiVKpMG0Ux76Toj3N4L+KyxAUV457okDsgmgYIDIa8EvT5MyUgc+U5LieVqtmr3AZ7
+D/Mncdy5Ei6pV+lrdaDaw7hEGPTdxEBhCKDEVRBJjewZDIJDTi0ePr5kLcX3W02d3ZjsymrqlTM
IOD+i3O+40hwJYwTg8G1b16bPGc2ZnrLMJgcetYTaQQdnCuDKeSEGDElfVMhlJwL0CRR6cl7QGZG
j4OfY8XcEqSmY+2rN11bmuR4OLCq1PJpqC/Q4Yyo1IGYq45k02k3tDjvMGU7Z08xWKvnztm2yXAS
GAqClJcB2RnGkcnRxt3U29a6b7/PAEqiTyAGQteNLmj05towbziwFgigTm5ZbTp7r5uMO1OyJxrn
j9LND4aqkJYXjnHX8lgzWY5iJrqaH8nw1cvBqMw9OQyxtytzpd11oHEJgdVohfOk2xPdd7at62A7
ExetdTfBRXZNBAqshocprs/ukfl0+bTYC46ueAjcCvQfcyu2f9bC3kminwiN42SnMW6S0aN5n75E
j1LYC0kUSZK3njACPyGIeZckjKYdI+/8gWyKAHng+NikhK54sAqXVFwA/O6NuBiusBYAnDsLaamt
d8yISzwuNrdOYw4y6DMnRQ1yGGyq8bBBnKFBgOabOj5Xdj8eMkZ2G9IT7GNrmmdnwGGfjW2PCkrc
A3VNDzbHnFXrxmFcGNI6FUimqjmQ53aNJtI7C9lfILOw1RfCH207DuwwfLebfgJLKX562Yh2ZCIj
sQI/l8Vte1CuuIe4ElQRqo92stpNFNMlWoS2Q3dpOZBxmnjFJ6JFsp/K1CRh8xeeZO6vvuVHkMNF
GV1N0rLTS55IOnhxs6nau4P5MpXQVqNM+rUDSFgRNL9L24+yG6s7pvwxpUC3jeu0+Y4cii1TiGMx
oVgUFnKcpHLUdabdO8qlbdm06yxKNTNHKlogVVNu9sCry4MFJ6D83cUr7dOaJqZE00fvOMi2aqaw
qdWlFG9OBBO1AmI39Wi0c74BZa/sIE3E0cggaohMv2FZ+ACRF+2JC9sCrzo1hG/snbICqo8IK4By
2W8bzd56if2Kwju/ixam59FCckHj9bzsPSOxzrDROMuiR0T4iCpmtYksmOhT7INpZuwY+tSgTuhz
wA/BPbWk36VxsstdAt/MVR+r1dYGDOPJdIBYRdqSBEKecbuG06wFzkiAHvPPXWRG9rrrIzhJRe9C
lNFjN1Q/BRFQm8x8rTEJMFTVIFoh9HHDLNr2CYJBC3kBCW34bE27ItmaTccEhO9F9elrx455K3OV
oYzHzYl59lmXbcLYFFxPIfMxKPgE6iEvd/ladaQy0EoAcAov7j6jYsmSBaXGnJLap+QBQQ/T8QGz
aFqZzs5ahp/RaLa7CVIfLmqvCEwcgzJN9uGsHpMa5odj1Vfi08q7uZyQ+jILbAc2/BMjw6GAir5o
y6GzFIdg8TU3s3YwCnu/QGIAs+lGILvxwBCRxm6wODDuY8IVqsDqRX+yVaT28GAeWZnZm2XJiVKl
5rXNGxqip8WYkIkPDuTYhhOi8+wHO2s/1pxQlLMYy2y2gjPmgQVe+DPRDvM0B4nuvgi9avahNkiI
6O0R275+kNiKYLhTSGB9/O1VbY0lu3nIZrN/HhLXBzy/y/Cu/mjhoOvQWY15wP0wYvCsVrHl7GX6
TjVtfi9fXFljTbQzY4NxufaZN5RRP+4ni4hei4E5CZWmn2gZaXoJMt5VqGoNGIW0Tns1Rg/BO6qS
kTl+OHKGy5YIlyoptp6ltB1ovQcjKn6Fw4KOznZf8rr86hbrd7rqlhwZa6yvuRGSIg6qjr1uVhjj
Zhlx1qLq8ke9j3zNRSXMuOZhVBPyX9jCuVG6x2kUms+r3rVcFyw+DZMVOgy2CU9W4PZNdifm7s4U
06VqFWvCfK0JtOQga3kK0/l57aF3Ih1rf27x6xU1jGxD6lTYqtqW5QUF2Iph7sn0MKGzIJWZrRGf
JLgl6p+FUMeimgNhQomcQ94VGJa1rwn0OuCH2ezq7bobLFdf3bxHNVAEagrLfVYy1SsBsxu6QGr1
PlqVE8R58ax7LFUERdF9ZVRbEzDpFHOBOGukUl2649m0hmu9SvrjBq8vQdHHXi0HHaRIEOuxezfa
4/MEl2rDvNG+U4JNNPjL56Rjm2ugqhbu8KQV0Y4Y+DBAkT2tqHyogHZxom4/D12PWjbu8a4Ndbu1
ZVSxzsSF1XuBUZb1K6cyIFfgJpaFrkPYyzUsmzM8UdNHyHT2UgqARq1+egsDcNIgIHfKX3XHEAkD
Pn7Psb5wFbWN+dMme3PTdbOku8N00znLDkXZjy4Tq4Pgd4hc8qCiCPB3qjZ87ahRR67AvrfuwzF+
GzKpnYmLYKtYeMIf1NzAm7otpcHJNtjs0M3QeSA95UPNhHzKEP45q72VrrQYZ4fw1O3wWnvEBAEJ
G4LeHo9c2L+nmlZjDsthy3QV++5Ke/OyQh3rTI933kT8coE2nPylo1q4v+21U6oxGDRtFKKcHcVW
CIzFi21+jrqTb7wlBOhhkG6lQ1FJrI4ntEN75gwsI5X+ExOqB3DMQzPdendjh3MGCnX+RDI7S1OR
nhLiHDEvucNjh1ypDcPxGaEKzyA3D01i+NSl+2lM2Wz2WKcK/uaMGgSMI2PHCKsBesP/qqL+isAO
a1nzPDhTdWRraQdYgMwPm/uiLVx5Zaz95IZ98WC14aXGgRlpc/JSIhPYWE4cHkNgcqiMDcia2BTc
G/MuEQw2cxF0Fss9ldJbKmA7JOb0mrWlvbNw7JmpWx5txBB3KtsRcjoz7TAQ4IZZvjfK4oKirzvF
U/E4NMw0dGdQp9KE4yndJ2MY4JqEWX8/Mk/ZJI5pBhC3yEyymuLANvKghdYAlKKkuS+d8d6voT3e
mWjTJPijCNNOFWLWikztoWu0HHdwHwxDNB8IIdt1+nQwnak+jiZsH1BskjiF9H0Kp4n2ZWDrYXW0
x8ZJT024B1RkcXLKkpARRNKcc8etd1A+WKgR+kPS7naoFKidBB1wSvNLgCd45TBEeEQxWLO7dZod
q/t1kj8h53RK7MMOtB5+P/KpYJgPAPtSUAIUOqVGqz5yIBp6fBD6q1Wk4W4Cfrdp7zR3+dCErsgB
cF6zofqcVqVZEyLNdOFRjmDatrbbPVXO8iZLHJ6SLxQ30UNViN8ZpDgNEpuvEY1ExDPoJ7HUFwaZ
+LtG8wWdEwi1daJI4CdLygReMSNz34q5Myj0wgBWIhAeuK00ddaZl8PzSZkH+wBqIUwzX+kmeE20
ux4n/gbBHlCqEtdFXXMXdn4JSmaXZUQnhkbbHesZ+TQqKyYerYH6A9XbnREvO16J7qzDVt4aGUOj
sqRGWSAGGgvkXzb2kbfUQdJ0Z1JvNV+Tye+a9OQA9BVR7QUGmFIZ8JUi6NTw7UgDlT8Ltz5UcuqC
1Ggshi+Dty9ClJ76BLu5De33tKBmRI/jz4ud4nRIzbt2QNTAvDQQNSeu0/3AHXwlPaN76eoVqyLD
lMon4UoZ9afSLfdzVjwUpdveY4Mnfqw1oce69mXpDaDLiKWydsCXgzY2iz4mCZQZaWqJgc1H7aFv
qBYfOoF1Pq/WnXlB3oU+aOwwR6xp44i1pZ2YQ+bhb7QZ1YGX4rFIwleIu2YQLstLpeSAiBGmumki
HBSrqt6pKwjUlYla3s58s8/v0J6320jTfzZGc1wWbyJog2yJkKxZrcuiO250CzSWPvp0/VB/eAVH
vdiDO0ya9BFLSbLbIjKafbdvw0eE6ryZfcfyvKj9csDyEsboS+KsOEGbE3dcwockjMLAWapj2tuF
Pzfho2YSq9oDOFgQeuNDgBMa/6Z1Ce8EFKVtesrSRUeA3B/7pienCaF0pMlhB/i0RSq/XMYpRDPf
ENHllJrpd44DTbYVHxG67d2Stj+86r6JkBuVi7kg1R/zI1Js3aeEBXiAgGI/RNUrFRBqfOI8uQDV
tTN46yF1nCW5NbuWFdZBi+CTm6ThTQ13qsXFe20R7ZJV5oH06tJq29n3HgTooB9IJEisiqLesW95
ps5maqcPiu+6sCf9TmA1gYvd7aFG2GxmRjYCkBc7AKjb2Abu1jgYH0t2O77TW6duAX/lECSLLHhF
XoTGLrZRDgyxlnNam1fc1tqOkDsCb1EyRLa1C1dIlmVA5GtnOo1ZEFLmTYlxxWTCShSNkLXixA7t
mjliGymCpZC89UEydMkMywhCZEBwylC/D5WNJMB1ANU3l9Ci96n6CDJeAQnHgmg1OtjKKlW/Zglr
Jl2q+VQInA7oggMvpdYuZpBs6WCgq3DQhTM4RdLOnlypGzXWYXCnTyAslMQ2wZ3Dus/ta/eO3dTy
5hSkDmTF+II6Wl4bE+KkOyxvLKtImiEwnMEQP0upIvaNUCUnEmHmN6EjN4WK+aSII3/OdXH484sm
A7mbx0p7++dnkfedkwUy1nbN/buMN+Ltl63HWXcy1v8cEBhteqCG50WLppupyfvOMrv7gtU8VWp6
m1hIe1H2Fi2u9mAI8SUY470pB71PnHOO/PlBVo9p0IVmdvjzo3aBnq+tu/7coWd+NWe16T3ut1Fj
VNgP3mtIEJoENPMMlsV75TLPI3GEb1M9zZE9siLj0V7IhMpsclu7wT0SIWzSoJKOE2G3DJoWniwu
DNA+ULyA/eKGsBBJIkEQn97ocKikKbSxzrkk2fI6h41xS3VEk21alwy/qDMonrKtG2XwtnLuLXPg
XErEQHxQobpdK4GYu2XPT1G8erkLD3I2MvXLCjHqc4N9MO4jCJRnWmNDchMCW4DWEO5c/UxyxJuy
H4HJM8pO49h8KoT2kxve28Q1uCWtt0n5lZwNTHsplmpjr7i/dtK574dW+Iwr7yK7boKpssSb6dHy
VKXDkdAAh/xTAw0ZtQd4drJaCEp1u1Y9Q2U+EXkljnaBDdWcvfhQknS8I91VeyNXttL7GxpM7drC
NXxaWu7z0PstqC/ZM1MR8ljUuLkx8Up6jrdZflCWVUFZjs4hcrN8NySVt2cQid6sRfbb030uE60V
xXfCPSUnpHyOGvZRwia9NOMjogP0SusYWGkcjJ334K3OVTu8Cq9m75CErA5gEsY1oN0hZjxrjOGl
xLT0boYxLAqPQaNtQpvqOgN/Y+9QuIBDbVogYJUaCeJNjenU2Cv6V8+g2lbY0aZk3g9jjBx3GLyd
RS3wFpb9XjfG6GDNcLfiMcOhIdIp0BBxvLWu/p4wZ09xuhzG2bJfWjR4uwbkW5BpzeTjY0MMJlHG
emWxMZD277E9zS+9hC0e2otL7kuMsbh0EsK7Ju/Ia6q2sDjYr/f3dWKj9/YRT//MrSG8wLtl1cDB
eCTB6Aa/gagP+nmYVvby2LvDT+WwnSnr5g7Bp7hH+SQYkdElNsNi7QuAkDgXkFwh8RwONfaD1IqK
c8v7zCMMD0kfDibZypLL/NeS6XJTDijSzJxppzYhehLaPO5shiKvSVd820p3vlRDieiV3ofhQnZ3
XN780oZLkykAK2PsgvIZlh8jajEt1/RPJAs7t+G27cZVcRRb7ouRXObE9Ed8nrfW0rprKiwO3w5G
L9leQAGK5FLW6WtEottrs0zdpUF9Msn5NwVIdCaRqnvJt83S362R9+fZ6xhZmOpOFpN+D0+jLpV+
8aC4YRSrr3/+MWSkXmCQjRBaVG92Icq70WCaMyosSKlREdOz+pcgFfuTZVpnTPjQurqw3Fm2Q8hd
VriQwT3YUraAGj1dDZOSWncHSrIkPFdd91nCTZ7UO2aeDyRFMO9lXh6n9qQDWd+2XPd+lMOXjCvn
KJP93DOri9ex9BSa10b2rPlS+TZEjFKnxryIhlTfpBv7XY9qaOxZpMuWNihjwkAtm1zZCebExFkv
BCSvL7w7ngbPwiesgki2LpzaQFHQbEtVHetpPDMJRSE0E+Q0I6UwOIoHrA7UXIxDFMOsjjNisubi
3ovpAGueygOCdv6uw+IC+YfyFi6jZFoDIsvzjC+VUgpIF7pKFhoXTD8EArODCrBNiNNaeOqxJ5m9
lBPxmQPhfNXjAASdGAo5HU191x4EUo69PQLdVQW9hMdoksQsM7CQc9vj6ziM+T4Hh8CAHOGJmz9a
pU05R3EivY6XivlM4SFIKvTWzzLnW7JlOFs6n6hjof7A0sVxvyAsYu1JI48e2HUEsu9Gng221Fuc
uEjM62Y70CZ2BQWNENlnVEeHqlnaa41fMA65AKcUH3IKMo6s19Z9rNyq/XJc4kag4IS+187lMSIY
kwslZL9brMseLMEhopnAm73PpBlYWQsuNa0YrAdkU7cxZRP3ANLMfWV7bS7VDwyB5uOi5M+Jybs7
lwoaEHmsEfKYnWl39DcLWF2P4HkwlWenH4yzPZxihQVkSJwIaeRvxhWwqBVC47GSR2QTW0uOPBTV
s6htiKwSDR3rpfyqT32gtZCgoWFFxExV9OO2t18SggxC2KenMSeXldlxeV9Mhb7P5FA8yJBXPJ8L
3icn2rFxpEyz+d5Yob0xe23YNgUdkvAIn9VachVsx7mzrQWLTocmJSyt5gENKxJypwbHg9TdQTaz
KbqwO1uZdiwyI9o6zPo2XtGrYBrmL0b0UKkHkrBQrn8va14T7LowqMmtNrE94jEDVWmTLrWpEd7R
/aVv1PHwl3FmbooMEgxNLhdVxjZfzX6jMxGmdzjzoht7LQT/0BrtwVsjTGqwpms0zC51wTR5iwFy
m0tnkUPA9u6mV14BuIFBV6pk7FO9JIeESqdYCFk3Ku0LeqxSGBpbwQoV4e2l7kgUj7KpZ4g5zkEI
1oYhWU3gtbUqspFoA0eASuMS4rDNU88N4nTYVMzFTwUz7pxHnDZsAJbTCuNiMc9ktS3RQbWE4wFH
yjp7J2bg1ACtL9jg2CRxewD9Jrc77FiE9DBFHPVNy4yPVha4AAmlT9EMXbuiOWblYqOoIfDIhBZC
pk8ClTaAmxI0Xfbkemoko2BnChCKGfQ59g5EK9UFoEQzg7SSTZd43VvgNjcOWEp+gCsd+J4DYbYK
7B1o57X9P4WkXvEiRVX5t7IvrhUon/bvf+nmX39T//W/j19//8sxXcczdV1HQKpLYemmwY//+vmU
lNH6s/8H4e98aGFJt1+TvDU5jE476x5mS+7TWLk7eC3zth/cgzXi7aXH3nGOrqM5PP+NO9z/X74c
aw05/bevB9GeZeiGtKRu2O6/fj3KNjKv0EsuFNCkQErWbzAabh/6x5ln6in0DHlVgnhlstlYKNKW
pooTYYUj9zDu7V67gclPT+Gk3URysuqKa6LULx1s3g3aMQYcmjyEzfSZh8wI2KH5bdo+OmF6hmqZ
c0xieh0IwwbV1X40jIHr7puH42dXQXnNZfHq9OOlmOgu9L68lC5vfJHCiQtJOG7GaZdq5KWG/Q/E
/D3IOK08lcJ6yWUp7vKoeTM7cwa12d5ZJhNkvb4w0q55Whg8O1AOtrKIALgi7D1n8lnT6UkTJm9+
E8kforgNUatjfaDqMsv56pUpo8VGmoFuMBEylPVks68bc9QF3lhAfivK95rYc4RuBCzg6giwqTzN
VRk4VDt1OguqF4YWeX4tlsXCtLcwhliJ6S2wFYcQHKA08iErS0a+EwzBDMso6xlxAPa6rcbkZoZL
FSS431CcVDb1Vxu4ac+rqahipF0c5OrmiLT4I0RCSMZj+wsi1oXo8Am+UCN2gzkGocwhz9Rcr/Zs
PqKpP1pRSxNSoOJR0vPNwrsas/02IMDc5WZ0jM1MssbRsx09xXOZWUdLdKCCw+zDYXkEVxV23WrW
xYzDAE1C1Lbt+puJ0oBjp/S7Uj7IamIlZI33zUSA/Eg+RVbI7DitNyNE+Q1rnWj73z/elvj3p9tF
yqlbtid1YQh6q399utEohnrpxpy9LrZP1n98Fc38BA5sP4WtOvaZdI41h3CO+XDfkLoJ9KXfNU68
VUXzA//u0yC8O03DbS3U8OCI6L5HGcVOUe+2zhgCoIF9QwVFlDo73a3OxBUnJIRAK0KUzXIaex4j
tXnJk4fsZYp03VeDtP1+dX7bmoXx1HWoGiClUpIR/a6FnzWGmd2fT+L/WUD1r+l//qoYrCdR3P3n
/zHp+v/DGGtdGuK/DbK+tF1TDX87dsyXFNnVJbP1eT2r//Er/yvMWrfc/3A9w9E5JS1d6NL+6x9h
1jxd/4GCw7JtKSF+4T/85zBrKaXjuFKwwHHY6v31t7bqu/jvf1nWf1iGbXEZANZg5E/O9X/+Lz7k
6Hf1j1uk/bf//pdbRTf4O/3zOe6ZkvUBf5hA/upaYOv+9UlXQFSbSsvt10bqX6BKzzKVL7ZAypoj
E/TDhH8ba5Pn0o3Php1+x3UZHumLdusb2+cnHTbSLoyL+05U5iaZolMEbUsQyFIN3mNrG5o/61XQ
a9VybpYHJwSyFk3G6tHnTuiMRxtR8cbo0OZrYGT8Av1XIyFJMp2M9/Oi7QvLdTdDU5AyVi6HsGUi
PMyw8lx29Ma+NiYmVrHzUJpqP0XtfM/f915lGXq04h49EqvcfGq5PFAjWKT5ueEVKup8l2s0QRzJ
SMwfHZWSl4IVWKinIua4MqrsU4bmXTqXe5MIPTfxrjPIT6Yq4eoLUs/FHLFkdSG14mzoybzseUVB
1ivWbP2hKZiOW2Qs96O6Un88Rnn62Vf5xwJsZqiW6+wmq0eBvp+hXlM57GR0pNpRGv6SgDXgbQnA
1/F5zJiXEi8m4GCmGmZFlOkp+lwiEl4hMKVm+o5aYto4yj0ahfYz1h3ijPLvtH2HORr0YflMe/kA
pWtnaGZz1MYWHfHRNNq3uYE9hecHsrlln9iDnKsKWFNRZ5/rPhkXE8xngSx6fhYGX+3U2g+hRXBk
JLlAOvnDLKHQ6tk9UTf7mgl6jVsc5A00ZTP59qb4G1XnBwEbF6e6JPpS7mNjpNCE19nH/PVSDj2M
2eKWzASA6ssHFqCXnrA+UC+eTwn9HUbujzgx3+sy/w4NRW/v5i/oQNs0/qhSuKrz0Lbbwu5+Ffo5
phDZFIp0MY9Z02ilX1FisYjPXnPBJ8uEXl10HtvJu3RZ8Rk6OPwaWV7bZRKbecWdNFAxY6sWu46m
PoWDv7VgMzBTEAgnavxBjLqz1XCZrsiflOyVU2urpzp86JMhPM5kivigKQnwzcA1ey7o9AWqRR0W
jDRqxH9iTH6Voye3+C8eRVyOFMDGozdZj9WUk4q2JB/t4D7U8GoOCrES90hz9CJATRr1DQx/5qdZ
oHNtsWTn+zh3xPxYo/lWIRJtU0Y5Fq1NIzedINhDa50sGIzkVDQjMgr03UwOxAZ91dY04+d6aciP
EckXBl/kMtopmp8s0yMCO6a41Kr4u9Ti76ZOfuP+USOqQpn5vU2dNwN8NQs+bbB4T6ucMHKQ6rjh
+p2LB4RimLqRwV6xo6EY7ZbPUeoIDTUUYRj++XiS+p4M129G5I9y51C1sIsA3RsJ70II13FecND3
TQpF7FbpHkG0LI42Guu8Qpc7jqwYH/Rw7vIEqllZWvhxITfLu5RtY2TMN7IFrP1QaS5vxfwev5it
YiJUasSOw4cAwEo8NggKNKxPaCKYO/LTSRJZ1Ub5RzE4L3jzY9jG4y3UwEuy5FuI7tXq8jE5tFYI
k3sqX1j97CuZfOUJgQvCfhgkwtS4JSMZkW2sYvvquGyweRpKjSpFuQ3ZE8pC1wpiXSnjKBz9EVMl
4u8jofOPaR2Jw9jaT8ydWSvQ3XA8+DC2bgYffjAv4p6+cd91qwRkTR2sIc4u5YttM0Rv5vquTOHK
OTZ/jEqqa4yOo2/PiZy9HQ/P1U1jGgGlg9FaIct1kzyAkAjUrOOlxHhQRuELCZBg/XA7Iwcue96Z
KuUb4VRuswETfPrzwAhBZ9ZYN666R22NC0a2mW7SOkYRrq6Ifc/cOFszQxKZ6FCOJ/mD5c05TPFO
62OJbNfADVNy8rQdZ4AklYDq+MmcdUJu+5MF2GQjyYDxq67/TarZ1mkKBWjSPQq3usqKrwo2+nWY
qjGoGdPNMxDwuLqvreF9SbHX8OBSF6r3gwkTlgbanlA6yEPVVc/YzuiIupJlzVJ91O1yY424yybx
QHDZLey4KuYRpjuNOLzLxgNRW95LyZ/gIm7FwFCuCFQ4CAgXdMxUWw0ylmetbqeW/B/03k1S1X5s
Fa9awQhM0YgMoxT+1Mdk47yR7zOfOkjCrmb3W3u1xzJD2Vgui2Uona04G0vP7Sf6M9b5+0W5EhKi
99Ia6qrTrFCmvxZR/wVw4QEireA8IbdOYnOKCELcGDUzeqNapR1TiZoCcpjRDdsMRVDWVFdN9ec6
53k3WbyiPjOGbUoqAX0JwVqRU+FOAeJfDfifqI0q38xRNzRORf5DC57IKEDnjb3rz5Z+mYG5bhvB
G8bOq6lumk0QT5Iof8Yy7Q/N8pq0yFRrRruMDXYymh7qfPK2luDooqJwRvWjWWeKI1KCOGin7oNg
Yh6zwXmuWf3qJDTSE1lbPBA9gDj8Tei0ZHOtdA0LvCYgRZvNN96aY8ESaKs3zks9Mh1XSYw8pp/H
Q2SgF6yFh2LruTOa6ahUjI5NcaLwq1uQDzsRYtHqTmXII1Ow5Nk4dfNOuu+7Pna/SDJiz8bXmuDM
Hm2mLtNcPjuNWuGLOeNza7g48QrFGBh6lPlbCQ9uk8wO8jSbxf9kBMQCuH47IDMTDOQG6xmque9m
hNUPlEpi4fqDbfnO5sdHjQt6Ivxp2fE3DFCC0S238VP9MWaBz56gC2ImepgL5B3onaOxPtZikceh
d17CbImCWZaXtiU8PVuyz8lsz4AfxaZYtbWG97ONcBgyDd8zgGfuOvIgd4SjlfF8C5P0mxDYj6Ga
X6XzjvpoCvJyvnnDiEFlQfrPYGtkpr4ZmQLDItgRo3XPo3Zfr7ZFKtUHilmgTyRZ8EuXBgu9FhrY
UH2mXu+9Z7Robd27SBWHLstuQltuqsXapwY+dpG35TZB/qmLl1nW4QF2QKhH7cXuXXiUDIvZWBEU
y/hyT6gRUZwztv9a0HC5aZcGLaxL6mSwkDRpm0LYkN2z5KCwwx5JTCMfkm6tZmg1TUh8LRYuOYoK
Mn4A1IbRHFgIPDag1x5WBMJctdvSnnB6xTIgckog/DEIeuFKNhVFYiqRw2snEalnrygxTlvsIIK0
pptDWscwEBxHVntsBXp2bZHFGn5Ntxu59yQReT5W9gcR6sTMOt2BS5QNWuxuuWdMkt04SGwIFYgz
t4amBcKgtioN+QxbIPJQLMW2+Y3U4Xvs1TFqmj1EMPy/PaFEHohKlBgzqDvUbXAjP9S3OYaRHxnW
FCRKO1TJ3GDgTH1AJYWvO+Tk2N6rHuOCR2X3mMkvrC8xuJIQUwv2zrx96jkjcATwgWj8EaPZ+VNo
v2RmMDT9xeJen5hNI7qiKmQfSPGIGLI6sgZ6XqzqOsnsA6GHRQn7B07lk6vzGc38dg0bcWEDPKzn
m9bZlFnDOZ1qZvJsjxHWjCb5DpR5yOctI/OF89nY72Genxg2ciCnXG+dq/0WNRFZbOEZFTrH0ss/
AEe8D+njWLWfjuW8YBf9FWrxF03PV2QS2J0RaY2EL/81Gt1dlYx8b1Pg13bVsgPHcYUSubzm2Xyb
jTUmA8QMO6IOWx8Ki34J2tl0GOXUuA9a5uCerf2WVXp0R/MSXsjN/dKE1hHOgZ49L4oPXt7tSKxP
bZKjVL2McfSlRRy4fHdfQs35kAoJSlICFR6n9p3FJ9kwxXtXhB8633t2a2orCI9DDTdjFiT8lD/C
r6r+VOkFjY+RvuNU+HJTAYqxJeUa/S1KLjjlXGGWbH4NPCV7Ww5XI+lIFxQe5Ar4vTL7yqfoe54i
loTR19IwGNWLDanCj0bOmVB36XcRh8SDgbjtYj6V2hZye3yzpvC6vlchnUbIMm0zJrHH5cActyWK
bnOonPCTBSeObgnP0ax5ePP5pMbyU0Sj5Q+/Qy8Bj6Cl338+bCRGR8xDqJlHylKFQKZ3XvuKXBFh
/QDFn66bnhwFOceXV2gvvVzLc4FfGo4YxB2+DWzlNn3KsaSrJEO3P3I0cUmUM82isJF9RGp6Gefy
VXGE+k0NymOwJRQ8U6TMjsEflbfcAHCoeixkBtkxqTgMJURRKx5oOvX0o74fl2z0K42Si+QXAvom
dtaU2xMZMJQDsP8dle2R1xSHLNUAKGgwcaCxw6LyvOeQuLQWa+N9PRWR32n5lYLA8gVA3saE4uCh
49qY2nTL8Pji9IDQ4ugPqgTF1HjOS5QDlY0/ukSuborhDATzwIfylXfWL6tmCWKClHbMPSVTwU2O
CdltXT/qKLCllT2S7xwHShBQMEXWrxYgQLDe/tu+nW4y4fmeaYYqmGx+lYErG2wXSVf7XpT1uxNT
GLvpLWJWi1qMkrGuv2eIRS4tXc/mgKKAT5rs9uinMrjjKJftDaaJl7EHIc4yjON4t6YHI3cb3mtn
fZBFBJw2v7fr5SbBvZHM4qdD9ZFO4cuMIoTtDlEtmUmqNbU2I72vJGvfyzVNwgWGwOcEIqmenupV
N1VHNOFlgiCpkgS9ybnJAqN9TCKiErgzzJ1M1G0OJ6CKNtVbMlDYYHsrsV7wjxpR6obegEHphvm5
A/NBFaAtntXkMcerFVF2UjyK1NmFtvM+sUbaJ072MVbzuwRmb5cho3b6+mFEQDMLzFx58zx6/5u9
M9uNG8u69KsU+p7+yXM4At03EYxZIYUmS/YNIVtOzvPMq36Nfr1+kv7odFZKUZbVWUA1uoACComy
BZkS43DznL3X+pb9BPt8CmFtpTVvlRDRzkKV4ZfJSh59JQN1U+MNbgzykbyBTCSqNm1nerga8svE
Cm5Tu/oNNu5G05VPY0UhaPQS7Hj9jB4yXZrSf86L+HNba8exkd9gSAlXNeNulVYkGAGdvrYg/TYy
LJZ5qmMj0SUf6RGqN/j0gV1U4Nl3IPlJjSqcj1jcc3qPcpf5SBEMRpRf2DRWIflTzCQjHrCIwDrc
OCvG3vPkr3Ena6xRpDLdU/qGNU7YYeLp7KzmN3nmY5/BZXPve2KfBsZvpjbsIzINljQ6y4VeD7Ad
x4861Fl28Gwo+4GdQYJwWrd9BUenoi8h6eDAqz6RaNQsOckRSjj6D07gcMTK2GyOZDoWirqyWl7x
QXI9+dUt5yGQfNadljA7mOKtrrGRiz0XKYHuhjg4qZsIqCwKgeUPB1ljl4Ry1a5Kh/1QqALWtved
grPkP53T35ucd2Px7X/8t68c+Rp63t/8MM9e9j+lBnb+Rb/dfWqefrRHL59SvvPyKauDp79dt9nz
U/6T7/zROdXMDzpzL4ISDOdHE7T/Vjc0WDXtg6NJS6cxqtvozpiF4XyZ26N8RSeqhW9SNVuSf8HY
6kfn1PwghWXSTJUcMnQhbfnXOqev+qaK0HS2EaZzPocD6xvZEs3jzuG0kcs7ZmCkNjq00ByX/C4X
9g6DnDWS4HuVP764Tz/6ty/7tXMz9s+h258X5fa+HP5xuGvq1kDJQPNgE0jNRSB+akftvuSq2qQT
2xt/QQF9+vXltNdjkD+vN//9i2EjWp0kqWJd2fnmeOjxteSh6Q6T3AT8WVSotygteq25huG9M+h8
41c870OnQWsMeJwZhY8dZiaaOb2+aU3DxW26sTProDr9Rkvsdy43r8yf3VJxNuGpDd83FLtydgbE
/1BXXWEUruwfaTm6gahPPTgwu+DdtcFu/fGfu6/fm/Ev7mspU4WZQgHwVxD7G5tuapLr2rNp6Q6A
/FeC9mueP4SgHn59xbfuKtOHlx9kUkpYHW2LyioRT17nr2rdOIQqb1qPyPZUPVTKeNA84727Ot+9
nyxUMU+NX/yCTqjpzEHmQ3dLvgTKtjr7aI+8VSNVIAq3CHfeMkLseDKilih1W78e/MfeawDURycf
9ZOsdJcs73cenDc/Zv31D5QknVb1+mjvagdatfVoFyZYnY+1sNZBNh00esAmYvqhiE8MoN+7DfO/
/rPbMA/zX9wG0eGCmBoWVzleabS8Izu9VwME+Ant71bZVL99jz3TeMPqZKVlPF0mLyAjku987m/+
3mdygYzS3QDTsndxpKGDQ7Y5yqUWN2tTAcDH2bxpiEFK7CVbGNK35Hv3e15YP/vNzypVTkAAHYEo
2Iel6doOpoyi5pDMmcXrDmNzNSj8NU9x4WPErJ371CPGjA1vQkErRwhyCIF/vfTfWopnNawrSWWW
iTB2Jp/xXMOm9nKknkS959Y886J89+N+o1xqZzO0JNMgDVccRAnfhfvgHSTHeXCgJwC8pzwPVnMN
oxF4mvLovVLyWhfy9xKtndWveCo1QhE6ayd7azOyE8T8dcgL5wm79gFwx/eaIkcEMdxZJ0oOFXda
geT567t7pkv58/rW6yWuhmpjM52Uu8gs702OeAZ5FYXxLFjmhn2X0gvMWWb4EE6KMR6sYDoYLL1f
X/2NsqadlbUqVohOGQj9QZnkZqp0bfs0P1sWIWIJny8k3EViXP76Ym/+qmdFzSp0w6KXbO5ISjx4
Y/Ao/c1cRxoipjnaRuYha/yPQpXgVw6mVNyp4Tz3zsXfKCXa/PcvSolnlp2v9gPCCdoq1oBzSW3u
rUg/CKazw6Qv8UYyw0NlvatGpjDzG7pmSRBtcfj1j/DWzT4rZjamcdGVLb1GuzyJAWR4YS5MzngY
gIB+ZycCNPHTvfs0vfFm1s5KlzkRcjvRgd3pibbp1BPw7o1RoWsDMEa8AwXllAf6obRJZny3Wrz1
S57VLdsZlJzBSwN3lgkZMXo4QjcKv5SD5oLux8abBAaod3/Jtx7fs+qk+lofJCp2/Li96dnA6RkY
Ci6Fm3HVDV/mnNUuFAcChDlR0qVDNIPU8J3H540ijYbg1ZpCiNglAuLzbuLRKfE5gWbA6T+FTGKL
L79eNW89NepZgQrHHt16Pwzf96zT6MyMQFrE2Id91LuG5I0wbWCnHtrszpC1S3TU6p1Lv1GPZx3H
y2eGpqtj1uNIjhgRhF1RnUKlO4QDBB8cvh1brzK+idKUIJ/h6teXnP/ln7z21LOC1AQz237KodoJ
Uh4Dy4VNfYhjdTME48Z6d5P8xjtNPatEDjovX3fIK0NrcJBC+/4oNuz7J6JXK1/fFMK7//Vv9NYZ
QD0rPIVMSyqrQuwFL44ppUGjRpcRGdj5cfCI9vAg0OokQkGy/PUV3/rlzurMSEBUTMYJXnXbOZTA
WNWwO9Sw7eeSVvDnlmL/60u9uTjPaowuSR+SRhXtsx2duj1e/XuyELcDPoQoJ7JOOXZVcjI0So0p
DvQEnd07V35rbZ4VmkkOIh18BX8V9Zx4UIyI9mJ+dwWF7cKeO+gAQ4zrLL9554JvVBr1rNLolT2E
ppp6wPpZHuQxzGxG9tk8iYs8vwm6cVGHN0E5klLjbxEo/3P32HbOqgzdJyfRywJXcLiFKuM4/hdb
YRbKPZ7f08EEiLG4Ge2jDR0XOBBdIfWda/+8mtPAeV0A2sBXOyNGp6R55Zf5vJzZsAlkd+o9C38I
8de8skAMv7Pf//nKtZ2zeqNogWjqKcfc3UGrn4/knFUxm6PL+b5oA2Y/73yaP18+tnNWaIgek92o
t2z70J4Y2VdPcIjkoc80EkArBCuklzr9Vftu6+H7a/cfS5vtnNWcxEy1MZw16kAQNjkh4MmsKK0m
zJQpG66Tqic073AuMvxSML9n6fad3/XnGwHb0V9/ivRgR7ts0IUVj8Vt+E3B549Y3Fx4DxXxKSzX
xT95obPKI/HKOFmp1EDi9I2db6ioO6PDaOGPOBdYNaV1sDitw72gkfruZedi87M7e1aEtNGp9Fy0
LafE3VQPW5s07lkHEAYcBWn0TL/h6iaKXqEPMu2hqb3z67513bMSNOBmy5AXajvE4QeFnrXXo3kf
3TSIV+hzDiG7Km+0rjzuBki7RTziZ33n2m+t37NqlKs9cJkkFAwAVOKX1b1t3M0Citav720zY7PA
iRHJuiC84p+7pH1Wh2K99BGKlPluHFbOVXuZXDUPQbDMPnI2e++eip9vqWz7rOJMQTchSfJjbHzZ
QmQHDzKvuMvUT9xU9uZkoOM6sWn9dz50r/FUo4Mg04T+PYTQ8RokEvxBGA0zLZYbAFFCyAsK42Va
mqvrIPbfKyDzY/uTRWef1yrZlyWKF4GEma00ZdCCG13xQsCkSaoQCgwMxdXnUGMNzKfWpjilodiM
1Ofm3d32G+0J2z4rY1oPzTdRRrHTHSDTjeP2erjFMoy9r4MHnsPe96Sb0g/CXwfv/8f6+38ma/7/
ULBsoViXOjfyv/4QAP9D4/34lDyNT387MNBM/vf//F91PP9pU41Pz08v2/B//5f+kDDTiFdtQ0iw
uwiFJfXiRyNeNz7MwYgObqZZwWyxyH404nX5wTRUhM3OD9kzxecPCbP8IBnjqrZlC8fg5az/lUb8
61c8CkEHnT6bC8sUpgMM56yg4M+v4Pyo1b3plRujVA+pbrroS1wceS7fvIbMsony8Z2NvnZugPl+
YcfRTIENxpH2eQPZZPpW4mZv7gNl3xPHg/Yfa0XFrBRAmwP3J0EgCSF29V1xqyA6y5LapRYB0uiQ
EOQ1zq1UGjixjQ0RUG6t13t9MNeA2z4TGLAKwmKbie4mqkC1RMRyYWxqOemTkYfMb3L7/As87w0C
7qXpG9dpAoO0+EKk79okaUHPES2k5l00dsdOKy8US9uoclyBQ9uZGZREB5WiDyYzMj/1PPDg0gzd
uSO2FJ1DqZIL5fSun0UgjQp4l8mlQwDwqIdP3SzdxTH6tWzlVVfZd2gTVn5VfAr95lDVOu4uEm25
gm6QDZQ+mN0pVYOHIPNmXCTx3WQnVcNNZxKXk9ELX0aVfcnw8q5gkuuMw2a+INr7XQdHfFETrxbj
Q4HrAwhqDMDCNfkOibwL2cXFz2PV4VKJ6/U8KhjIiIrodcI901cDcXMO6SCZ6n1N50TRzCdedph2
WQ9xTYme1Ywho2apJ6IGroQzt4/64tHxPBJB488JVRrphF3WwVImw0eCZdZi6lbWoN2rbN2ZKVoF
2glkaApOLPPSSO1DUV2ECoKyChoUjG6Ll+xiboRyusgYk9IzynRCMGxlZeZk0nmXsQPUbZY3te/V
97P92vcHAwcDwzPDZlAlnLNNTVmXaTuglrvve/TGzOgH4xAY9dohbKcMjWudiDoI1NLsr0QU3nWm
fwjggpMNTfqkdRl2HSORxM1ijg0NoUqlss/18WEK60ef+4EKwYXZtAkwaRF872Zs4mv/W6B1rgGm
0krFdYT7WhcF5jpnNzL7WKR5chlYO5Iw0DYa/N8vs1suCFhg8Dixz+5HlFqaRzAnWRkt09oSl7GC
UAejQLyaeJjyWY5odFfgEnYZwqRBa2/UFqOgL40LxYZ1YOPBCstTEnTLJGHQEbASkfVadFTixLgo
675bplmzDhIAKV26TFssj5rVuu1YfEqMaj918SUKqW2DjjqZoq1jpidiMS+iZLjyodcXZXkLkpOE
VeVA6A5n76sgzLfSEfdd5a+1JlmOXnqyeISxe1/GolojNTh2/ldGihDE0pNfRG4VYB7CUF0SU1No
zVqSCQxBYc/TcBFM3v5FnT/9/l5/OTiEa/nqff/7ctCkQ42WQpemcbYcuriq0qw36/tKhbBnOncR
HjpQhM0cBtZWj5OWPOcdpUwbrsIBy2gTHZuevUiV33jdJtezpWcMV8CXN1UZXYS2syJujTi3fCEK
cSywmvZZcTI95Q5ugIvv8qKYyl0ruf1q5tp6iEluOFSEtM6aX93qjinK8dFAFGX1q6RsNxSNlUf1
rsHDBlLfZDzhkYWOOfgc21cF4FsvqfALEvtTRV/EmtyLQ1vn22FoH1UICCXhXBXqwKKV/HzDCrzc
yqzRVhLe6oz5BkrhWgyIFFSx7tpuWTYoeIf540DK0WXbaOyPYdwth8K8QCPOow4Eq8lIsKqPvuyu
UsQpEVzXFManqKZVRLqVHZwiyCKpIzZomif07UhrAWx6Les0dy6D8qNudldQmrd5/Oxg2ZoQKSkD
Kc7210rMCUbKns9m39bFVhuU4xyUCT9y0eTmrsDRglX69Ou1MO8JXmz9fiwFAzcp70vHwsDJ11+0
lCPLJFQwLOp700/gyj62DeXKNzY+eguyR7dSqddSzgZjY6vMYnaQlwmAyMJyVkpUbBpC5JQ5MW9e
QcOcPB7viop62K0JahuU6VKvBLC6fFuQ8TbJal3phB6bOrgafatVuPyvC4yIQ97Ck8h2Qsr70gu/
zg+YoBigY1pX+Ay80dm1VrGz5EPlOO+cQF536n6/CcSDzAIDxAAmm5BXN0FPRAnMcGruM6Hfz/VQ
cuVetMCHemTZXvReQf7pBXXDkDyCDAzk+QOoVFIp0FHe63mzN9J8jd/RlXgxwKc3pXGPH+UwdsYF
6OHlwDthiB+cvlqbZC1onRcsLC9750Q0b89eLQRpUAls3dac2VMsz09G0oh9S8IZuO9NAjSjckc8
8yKk+ExAd8rMvAD2i1WBPVWibyoLEI8w3Dq77Rv83oaxTnkUJ37URnmoLGsZ2eGKMJZD5q0aNFE+
Ei7EVUELqjAoHwcmBVHmH0oquOiyXe60R9HlJxsEPH6bFUKzB33yD11pLJF23etRxZt5aTYIHrOx
fUjb6DI1nH0AKbdKyLkqzbUf+c9pWm46pon22B5VQmMmvDGG/VSzMxHmcFVHXJLtIJQZohC0VTyi
vCt9wjPhk5AVT0aR7Y0fcTgT1uoVn3y8WshbAfIlvG2Ecler5sUggwP+9v6dNTGvsT/PYMxBDVOA
K1elUHF1W+djrELz9DAIuP+mIreMqckS8X7/jP8FB51/J3OmJRy2bjxBb5917kJAAX+7QDD07dXZ
5o/v/HG2EdYHLJaahteSQ7tp8dr8cbYR+gdVODbFh89HCJMq+uNso9hIiaicDumqlmqols2J6Mfh
RnE+cGSFF8HTxIlImJr1V043kBJfrRGkjWiWdNCCJv+Wbf+D73/gsdebogTw26T9nkA3YxPByAGf
o9xkcL+IR+4eLBvuRFNCACBWmPzqgTzsDo6/Xp6m6MmAKVdAuLzqA4WTdl98m/wazzmhDrPqpHYJ
nwB5czEQRGrFUXpQbMdfBp7g+eMtbvU+A078YnlEEgu+DhwlzQiG7WbqCvNq9KIvffBYhvhlSElc
q0aSkgfexYuaEL2ZZIURIs/2ZruD/xnsihxdaggybNlhiIYDpeHeyOR9N23LDgAv7hQwjHDVk8nE
kmnm+9qvvKWqVvBqAfjm3TAda0W7bSayB9QkuQEQpSzaAIm7oRNooXDSKINeWfetqi+aNqy2kJ5O
qldXCGZLCGhR+BFC2G9aYdubxsFRoSMOGfyBRJS4Gt2YO7MwygR/TfdQJPETfFR9143VrklOcZUG
MGmiYWHqY7OyG+3JHvGkZ5sm/lqQMI6h3Ls2Rog++BWOqsjCNbcLE0FHbmQXsAFVkx3GT3pckPo9
EcYQBsxtzbmbeW5O6pOjkToYqBgOcUXsCts6xK1SLto+Lo960t3T5y3XAwhiTzUeSnZLq8b27izD
GlZR9+nFQ/OTjaP1swXIw8bpWtV0aWCFeP2izDnITB1Yr4PiRSXY+KncFh2Sbwjz9Rqf/rQfIQtA
tG2WHgclhv8lwn4mpzJ07kFm91uB1ywuiYBTqzJHgdQYaNZ8/8ZiS6w1/R1IVEkUSKW6+eC5dNIo
5rZ63bXZb2GBNLaI7HhV04VYFCnUCz8kjC2vggflqmYaPaExvRs1vNkiDTYJ5gCOrStHU9RbAju2
I/tqljtyXsW8T3oV9MkAajaIigJWeio2Ec0BEC4wLBJbPgaZNUdtYv0xg2hli9xzLYhjy9QsnU04
mT08qQhW2OClG9Ym0duBz+QWTJVrKZ8NFmotItZfBHTKaZN0Y4s2vp6QoztKk23Jez4qquAQavI7
m558aLEvHUj7Utlmzi5Fgm8jq3RT+ipuk5jbxBoRx/q5uiVBdwHCXzlJlUaAAj0gmne9JlaycZr9
lxpH974JWgDfmM8IeErWYBqg2wzh1yHLoc1hHr7yB/+irit948eiczNvYPisaPFBCYyPVajeTDiX
ricHBhhlZJtGWXGIDbNdj4ZIMZZxepowuqNOJ28h00hisoKUMXZP3EZO+kDtiS0JWf2V0iXmEmXz
2tLKEaRWV+1a3VgH9fBtqALnmNTlIYmIIfMzGS5iPD/ryCONNJj/U+bat1xMMBYxFBZtXV9YoPdu
WjO8jaoYyj2JoEsnswgqyANZYYRLiA0dBCaAaQx3VWJ89mQIILQdDrY53aoVqydGWr+fKmVrw7xb
mnoKzRvn+1IthL7tkqhf+kCpuLz3JSYvZGj75FH0Lfg/BRpJoCnXDIwVl55Ilfq5W5vzis1yscSG
wKl+XQl3Dsr4SCIUNplS5VQTXdh89x5d+n1iDs1F5MhhSSCaAB9OxIc/RneSnGzawLQ5/fLWi4Dr
9rFubJC3gAGsh/xarRTPpS1zZfqVveo0UayL3BlX0iG2yyecj7yTeFxjoln2lhNt9dr24PraF4rS
yaseDuoE7wpPl3ePbDy86Mk1dg1oNgivNHB4BMgDR2pSN1DSaRd7QJ2rrNxNsTlcMG32F9iouwXx
M9lt2tFCiTIvvPAIBec8rQ4u2HgIuFaakmUXrkujtFeIVQskjgFyw1HFL27bny2pNausxmk41n25
MgcwXrD2gFVJTKKV1W1ELOHZFGSPJK1xgQ5CdQtIeit7DAEBeiaOFQmWW4NTPVaOfdEb+r4qETTF
k2jICyRWSTWtiOYNKNy2gu1ltsQ6V0wxblhTcp0oELP62lc3RLYvBtszblvP/tyQE457CrtempnV
Aq0HcSrwUKKCFKZk/o8DbzbvhXnEVoi0nG4UaZHpgRnKfWZl3YXhwYg0kmoFvjFnepJFsDyJv4yW
5IlU10Zsr+GAVTtu99cyrgfs46q17WKgTIFNgUkUHG5ZW5MkAFhmFUceKTgSahocS7ieqGxsnTLa
gfnkl6VbUdRRvAnSZmtjvtczfN8NycOtGC91LDic5fR1lTeaWxVIlLKp6a8MjSDBdH6jxVbA3Kdz
ACWpmtsKvyNPuoAd6QxLpeGjISnSXnGHeYyd9qlwumM8FSRU9NwFmzCgS2HcWKQoL0r9wbCj5OiB
JV/rrf8FqBh4wjq7wBbcsj+QT6OZNpfyxm4z8uuVcm1Jnwe5rnEMoEXVDBnvsuiuiB7KkoQ6ciyM
a2tSGkJsaO3UE56f2IpvKTfjwcZmbeZYoqw6/YyPpt6FanndOL082CBwWl7OUMseEl0/Eac7uZNW
J6tujpgMgvGe7Dgqjz4e1S7A+khK4q61qzsnjNU9vs2MDFUsWKEuJ4Yf0dEDeo3E+aojNW1h2f2j
Kj6WsbExtUklZjIVSyGA2wlBvKoPrBzSKpbqaKI2BrwiQPizMrDnaR2A/3E0ajQhAbxpxT8SlZ21
PIC2oSsr8uGrA4556ASw/rtGJMBWSWBi/3sLEcxZpL6lroNYW1GxvX2kfmoQDywVIy4hc6BgKWPe
BWHOgb0EYBU00l6ZDha53hmbZdya9MJyCZttgu3BgXdZq5Z0W3jQ6wLP2Arja7qY028wJOFKF/Vj
QSRSnA+7kYM3wGqFN0TL9tGq8E358VHprZse89yhDWCOjlEACyPyrtpkHUcs7IJ8nSKmm6WAfex1
uAUNn7GrAL1aELihr3wc1RsAXkTPEA0E995YtHkllnx2n9jA4DFlO8vP0bt6Jx54IU57QK9waC22
kkqahguCiwUl7pOdtOaefIa7QBjKqrLSPb1omrxYTk0bNlcUl2t6krh2W8KVAxyHWY+jb5KQansa
PUMB1phCt8PDdj/G8eRmppkv7Sa/QrWZHIuMTPEog1SshNqKpHWIkd5lVvekjWPqNAMYIWV+UdtK
ubO8Fv58KKa90/nQCKQFmCMq2gNnagXwGvu82COxBLOrCZHcqTe1D+kIVzCWLz0pFg5pHbwsfG9P
G1OwlyUbyWuHdqMOtlgSQI7RSRu9zVDq4aIkEY+eWa7QTyW6iz6Puh1acYh7cj9ERStZk4HvZsXQ
Y6sHx9azwyVOmeg2nOGjpx9ri92LMZcks8sxhobOTa5FQM/FySlFvDKaWlCy9NvCABFRdpuM3aab
B+x7NG9tBsFVmY7HYhT3HqHbaksYt/wGE/w6aYmA0sxbdSyPBpyWZY0dOm6MeDnqVbsIFBPKKp+5
qfbtpiBfc6g8bVm3zQHX7LjXQ8CoGa6uoku6NS+gC8B9E2EP5mHy2uNAUt0VWEPugHZSM+VZmfSj
STQDTWxzP8m25VBIy6AHWoY3kRzJuPN3Bfh9nBnQp4BmLWrT4/HRmq2IfbDUifecZUa/SaFNTiCf
LkTCmBNbqR9cK+GT1KEMdIH1rPUErgcRCurpojDUcpnX9SPRMTs1BaTc2rxBo2xAvdd2KzAdEgbb
0oeK6NIBYJCaZndNnA173+6GvRidfUx6DHVgchbExjgXukEoVC52VVmki26qL+hN+OshLW6CCXBy
vUpJumEWKtg1B5PDqWmoRgLBsU53ziKTM6+BdJe2w2cImZHw+QwUSR3dW2Lk0JOGeEB9f82p7FLX
GJPB+LMKcIZFttKypFv6oFMOSUjH3L/YRVm5HxrccCXRtTjBlsVKIZ6qGkB4UkjmVyrYfEVriduj
hlhagzObTXdEAoUZ6dUKIT35Gr0IN3rh7GU9RNwTuRHsDvyQm57XzLw77kJexh6b1Yb5R/Cc9mS5
wK2nlKXK19TwyVrahqVGFa3NXQaSGAJMDGEbvMCcu1ekTwoZdYY25060eMPaMlv1hvU59v1lKkqd
IFrlaz8EOwJifmN+DfhAnb6pUNsdMox8iAxlkNFr0maMI+O0mC9A4aMCE2D+61PU7Eh60enhFG9r
Fo0CiY+JE9Q/TCkn1aiSCtvqwY+i24i8RQTi4TDzL4qEjl/7GZRwvRhLSlnt3wbsCn1dXZMjSgrW
vAmom8Wo2TFwJCz41VL2yyEMOAsPHI/8gtfJ95/3X9A1ustT/vffX83Dv8+f/z2pX3RbaNEyY367
sYQd9jn/23/97e4p/lZDwnk1Ov/79/9oL0ntg82n7uDdF7ajmn+2l+avMDoXKg1AyQycvs+P9pK0
PjChgeag/QkG+9Fdmr8Erktna6YKQ/IP/rXm0qtVadkSLw7+OcNWLYb7uOZeH+2F6kwEHyT5tZ/+
Fun3A1PfKq5dhv3LIclWOakLOQQPi+x4gqkXGTElL+7cT7oLZ/rLf/wJaKS9HEUEMFekU/EToBNk
2DZHDvrYjCO3P447gzGqXV6H7WcIT8tZfeIoz/9Z6P9XJk1QdJyGZknd2yv98ERvLIxftk///Lbf
F7hlf7AgUWq0J6152vynNoSvMIUHN4w4w9JxgrxY4IIFDpRDZRapMYCZpRN/LHCcnTrFUlUFi5Lm
qfhLC1y+Hrr87k4xGYFz8ZfrCsdqH5SpD9A3HUKG7rHOpiKwViC7FgYpDwcSbwTxhByL8+45cdTL
KrAvSvCy8N/vQFInRw1iEpTeq17J0GL0RFrp41KSOWMEzwQJMvYMW/6uvo8j4otSCaUDTv4QRPmF
9NRLPckZmoUzF/hrhpaauRKnvDKtcFsx9KjUYjEBeIeXSpaIyspvTUJVkkk5+GrGC0lvH3VeUsu8
CNEezjOz6Yro2m0ePJtpuKxrk9iYQt6GvERM7cHg/FfTkjKMxz4wxNIawgcdhYU0PH812PWT4XEW
VEBbBepzrqoDCDBxrakTfC7oWygg7/qh6y9pdXq7wRgh/BBZUfsJoWMZmcT22Hw2Wm/aeTnwCKm2
NykTfGkPzd5xAm2pZmwqqoIxqIjzeqP4UbHSZrRd3aXNij/GS/QI+YrGaLDqSHhwW7+1FpEvC5de
QLMbhrlHl3sWExo+GafvN7UViLVZ+V9SJo47R4ztR34b1B9ZYW0LHHRQFlbKRLhNoPIfODUdZ/40
WKY4gTHClGxzOu8xyItviaZ7cIDj5yostJVQxbB2GiE3FfVmmUJs+KIOHDrAvTJo8/VvNHqaqyaJ
yiXHsLVqh96hAsSw4wlAmACuiyzaoNoYBmEDKr243yWv/4L377/T1OZH8filRO30pCSh8jUIn5S6
bn9SevjuH6XH+WAKdBiUMU0yuZldd7+PbiznA5ssOb/RpDpPZ3jr/vFulR+gHFF1mHdSt75/6Y/S
Iz4YmBNpc6uaxDzOLuAPId2PN9kvyZrzpuHFlu/P0nM25yVEgK4m+qKtiU/+Uo174COG2h60Sdi3
VpTa6mJgUR9zmvrhLrPGCeC2H6G2jOqb0snoqwlH0ff+lDxGff15asv6Mo1H5WBk6Z1ZdQOnrWxj
60C3+UWpEJ4g79FWoPqpWrYn0yY/qTJn4+6kQXPT5TnjebR9wxIDl7WPy16kbqrMabbV+I2QFc8F
W3kHY/FzhhkB8h98LMKyvDXdKbEkRjRejGiSl502VkyNJAd0GR89G+586gADU0fT3ideMKKnEXLp
gP8nnWDI/YVRmdXWQMP1FV2Hc9vZfXbdcYda0ov96ptCMBSEz6He8jOjlJJA5uPsU41+ioiLmKbo
Quh+6BLJ0n9UK91cm3YaX/apbx+CNG6+4GyAegQ7BhpJ01+OodEfBnXs1n1ajheTI4m6AJtypcrk
2aM9c6PpGhkfKXpukg6rY9mWX51uUlyP9sVV2VX1ZQ7yZW95IEn9TI/YCBVGurEKc9zZ0nO+TplK
HrLsnemOZhZTt1Y1ygLNUq1eDn7EaAgeCrSnClE8kaY7upfhopvn5mixqC3D3Pnzg/hkhEa61Zux
Xeutoi29qFOXgY1ACElcuQ2jeFrqmWMxBRvTdT9M4GKGXtnqKcodbisdns64bA3VW3elNm6DtHzi
JXeXe17oNpqiLchFuEtiK/1mNdO3JpTTOiW7bzUhzFw1VZ5fQScFiZc5k5tQIr8IYRDBlDTfvEgD
UqnnzPNJmO07GX3xg6o48oHChpyY7GsGqhgzd/xr6LA5aTkKgWgO4RImSGraCdk3YseSSzvJ6X4R
tcOIwBx+P1L9p0TO2zK2MW9vy26fMv8nhZHv+XthRJKrc+h0wFdrLwujDTeD3qElmSZT+9CD/FEX
4WYwzUbPqqGH4bxCyfyjLqrzlsxEp2vyrwmJ6eyv1MV5Nv7TusgVXm7JwPyNwu4te5ONQbfTe9pA
WmfZS42iw8aEeXAleNaJsfUuzXDi5d7r1goMbr3NEo15c2tU92qXpUR6NP29otX6VmiNdGXYGV+z
HIytSH04QPREN3GnJfTrMsiUftmseHzsFe1Igmd5itzEb1py5olPIP61c3OB3qrPcsbNXXeZKkAt
BwkZyxibclkMtIakGai3le9Uy3SyCHwY1A7TRMnPXdpPIuiOgNwBb/XtBC22v8wBzq0ZNk3LLlW/
jHVxMHtGwE1EN6SraLsmFpybcZYWZijRmNA0tW4vm7DTT545IsAScjEYtDwLk6m3SMJ6K0MmO55v
XKUe7YnAQhvr0RRdmTzVe61E+AJO6pOadECdQjhqfmMTPzLk5JAIZ11a1VfKx5MYM8CKjIrWvAdL
l+n/HZsfYxcl1cOk6T7Rvwy1dZx4C8WP6fVXc7iK72sL+oqf8jG5SgzlmfyRYZNncCz8SqRQ4YHw
W5zeVkT/HelYp6T+pmBREhrzShtdFUiQ1qSp33Rl8jEuqZdOlxF/1GolYeRptulqOOgmFFmajD2D
m0C5bXCJLNrJLI/ToHWrcMr0jySPFDCnieZQSC/BLdKo4v+wdybJlStpdt5KbQBpcPQYCrfvG/ac
wBgMEn3j6IFR1S4011ZKG9FK9IEvszKzrNKkGtRAZprwBYMMPvLyXve/Oed8b7qffZKWvc5yoIq9
ajagdceT32otvzvrDNqebDW1UdaRwWqtRX+YEZNsVeGTb5Fon8uryMWwrrJ+YsXOlH5SCfeKS/I2
RQhlTxpAnloI8ET7zZwWBNbsgMB90zVMUMMGa+UOlksAY6Vs8txKUJa2/sJgh+Dh1ozRdlfHyeiI
bQ4MdH4+RX+KOW4vJS8BJ5gSj8VTv6XIH+FLlMOm0RgwUuMmvzs/1maszPhas630IOgaO7dp5/Rf
NJIMhPZ936hLTFJwLOYR+ThAV/2vapH/H6xF6Tz/8UF7/Cib8CP9D85a/tkfZ62j/kkzAQTMCgkM
Ej8h7v9WhNo0sQIFEZAM52+sEUx+aG8ty0F6aOv2fKD+zVlLFLtlULVi8KIE/U9ZI4wfP/BfBWZ/
rUH/3VilC33bD5EObeIu/1bt6BN0V7cjghwXeVtsYD6awCfsp77Ecj6OxBch/37ohvg0ifwJbexb
qbG9CDljWqS0CqNJ1zlE4QyGbzZGER1AYJ+mIHsyRibmWn8nQn5DWbOgpf2kD363YkJ1Y3dTThNL
oHFY5pn6SW4ryAzWxW6h/MqhcQVaSRkCQFpX72Ga39qqP3e2vTVGsa2Y+ShOSgLYC1vYg9awqAiJ
1dbjYJkWza6M2l3pWzeR4LOwu26twZDzFJExj2876pOqeYqEuar71muh82Z1VXvDBOCx0RfAMLyk
KQ7gZr+RIh80UeyYCzzPJ11Mbh8JjAvd7NcG5WgZDIgfqHDa8HuyZr46LEtL3Ug7X+hRtmMBc8lY
3dSTtRJJe2nBYrTAwaEiY3ZleI7qMDO1o7Cq5URSoJ2EO0bkI3F2zcplw89AXe5GAwElYJt6IpOO
IxgncKVNPNbMxQr3Al7+FKo4TMqxR7k4PecKmetmdYD9vi6yYSnTmeEsJLZWLiwzHS9kEeKEGJ50
MT1GTfXL9vUjc4ttqwMzLMutIlknIy4RMttlOYCgJrrmHcl4sVzRo60Tx7pWSnEvtCNPp0NI0Bu7
tr3t1gvX5ogU1LhdDP8qG49Z0Hh5PW0GVra94z+08HBCPVg7ab7tJQnNnXgY7cL1WtN6C5uSuTzo
Ecf4Ujt7JQFdiUzf90X0Nmg9obABnpVC3ko3fgBJdma7d69aua/D7mGw5UcfD2jZmietsJ4na6Ti
9B9rAzXEaJSvVZuTZhiAL/5dFdOTMbmvisq+M+B6qA2r9fzYuJqpROyBNcBFZg6lqO3I86/OPft0
MhG8mH7Hc5AhG8MZKMxCj9W9mtW3MPILz8kI+gyN5RQ1y0DoV8oPhksy+R1mMDoyA8J5dB5bg37L
t98Sm7XIrAVg28LLieeflX4kvb0nef1XoNVw36uzU7I+boqPKg1Xva/srBhX79Qve1DqHp3ezKDf
ueBI1IT9UV58BCkBXH2iLpMwearsamEwg1Hy4IKk3GOJwlVBZp+dYGhgyTZmGxf+tG9qUALZkc4S
ClMlId1/jEIyiwPykBXxhnaXqgSipzRulQ9LPpIBAvrhMUlZkeiJDxw8ib8TSa5koD9OSscjOlj7
LDZ3YUzIU26be4uk6bpVv7U4QxxHg0R65mKwglWcqy8wgJeqjf9iSK66XtzIaW+8Sh/3CBgPXTSU
np0x5m3IZ4wH5djQoFi99Wg26skB7FC72U2HI8GtKfhlawnsMh0uzBijGQdfbqaE9ZKWOmb+oQ3s
hS+Da6y8lr6K3lwcYtV+NpPxM5SVuVRL5aNT7GXoqgOZni76kJZ8qjqI6OFIdN6Q0LpwhpFQz2B+
TImpStS2fBuUMVllNrEOZAzf1Lz/IqbQ9PzGsReRVlWMy/xkLdzigTRywIhGCBmX93Lcvgs7JGZU
rfk9MHnfqQnxkVOsqOsgVAMkfzCAmzA0mSj56sIy4Td2FBtabr4wIl9pvslDY3Rwy4Oxv+RNA0CM
JBivUhIEauMYoswfMLa2Q8QzlvjOpB3ucZ486ob7BcJrIpeSrp/pG1YnOHaYfKlaSw2bROAqr4Xf
ObhQsxeofrescd84GD/qiVDInhAEL4xseAtB/U0FjFGLfAgPR8kbSMrZBDVZc8TxOcoqgASmHS+F
nZAzXcVLvwv7zczSYSWIDMCqy2SnaO3odS7Dhg5o1EJ32QGWvqItck379f/LF3IOVdqnf1y53KL/
+T/+9V/+1z//93/ahB/T9BH+fQ3Dv/2jfNGNP5lonm0m7vz3j0n8H+ULH5mrFkc1mZXNI7S/6xVN
pOuM9R3Nxns5r67+0iuKP2ks1+k9maSp/1lrJ8uwv+sVbRydwrYQPUPBsGZ/6b+rY5pQt4KyCtqF
XqF6m2bRhZNZcDQaozqBN2ENjF1jm4CeWJpZOcs/dfGg2diWpLaqW/QiIowhw9L2vQxx5l+VSdkN
U/7CxmLBXmNVQ782EcHgo/NkH+/0YcDlQNC6peNUqPVFiB8uTZ+IAyYBsY02dpEctLwmJ9YkKD/H
rdyNIB67BKNEfm0quc7q8TlRiN+mXD8iuTzKqTOJ5MXPnLpzSxg95Zp1zdEjLwysVI0M8q0cMLnF
lcxWNuRXp2zeWjojYAUDS3RsmwFMh303Fq+9inarFug9S7d2l0nBlFvqZnUqbZMQaxerE1ktyTg+
dcq0hiZvu2q/CdkALlxpm6T6Wy2SALxTpZdD5jrVZYk/EMXekSNzDZpmRSjB2g7XXDmMuhjm8/Jc
ADpDg0gXF9d7qVmLmeGagjIP3FNVk//dFm98m8Tk5ruEMIiWWmd0tvmYIv9Iyd8YLX9c65mj7yMU
aG8ybeOTladD69VNry1HNVGOYBrmxORqkTTVU4LCV1lFhp2t/aYBEDNAfC0BtnuqDIpo/V91SvzH
C++/238zJ/7zGGt2YP/dO6sfStSt/ZqDU+s2bf4ySpk/8//2g38OU/0/xLAKjVfLPz4i/lv6T5wP
u+pf/0X+3eEw/6s/DgfIVRaToLlHYRWt4lX9y4Bdn+dIQtdRYVtibnv+ZreHn4JTg/E7KqefjeC/
HQ6a+yc+fe57/kyu+k81NzRKjP7/ZpLE+y67eqb4um3/zOznj/+Njw09Wd6zastnVAgWXN+/djUQ
2sk2T5PTkrVQpUjHogxpONiigSeqfeuHplxZlZE8lkXIdS+cA3V9cel8X1mreswaz9TMq0brgnu0
9RTU3KteRS9sc1vv7MYgbc9Q5d3NBTevjIzf+InGMkm/jKQegQp0TxXJeIhz7GYTm76xm8YWGxKI
GKymrfHQjMUlzcbz5AftK2CKVdsJi2/ECs+s+CK6iT3OAWtLADfRXwnuUPbhtD9ocDEGZGc76jYi
0t2dnrRkmLupuBFJT9WG4JnKwVDWYtDip0yaHwpy4N9d1tLVqeZLWvmHQqbWRnWo3n21Ce6MpIM7
/hhjxU4LPoFbJ6caDoRI/G5vI4ddVbLSP7p6h0rJfFemOsf2mj9ZQVwRomimN8C9D2JItEOrGYjd
O4gCmtNlN9SS6c2qfotQIH5DEL7XiIzbIkdHJUXWCBMw661Ar7QxeqqV3Bf7kKcVMN0EX1xW6buy
xoCWhcY2t2Y9gKKLlZsix8orMuHLwirPmd+VsJIclO/meqgCeQ0ns1r5iRUsulzEQH7aO1zlBqBt
0+z/+obDq9l3pGFCRsolFGFn749861tLset9bpFJEdZJunRUybtyqvd0oG9dnLbEaTrdTTEwHNOk
uJs868XeyZPfWjT1t8kg4kymebTTIjncfv7O97VvJZTM6HRVPyuA391RDLehkA9FyNwczg5YBr7M
HZyGtU6JatwqFr7wIU2TVW/3HbnubXUO1OgBjXzOIUL2Th814TF1jaPGE26rwGBA3ktsSoNA6Kj3
E7meRVzzKGf++eeNliQVCscGN3Zc0Y8hxHyUjuXf1eHTGUT9ONClTZY9PogUkX7PcpgwiOoJfOTZ
HWvrgiu/XbvwZZe93bmnXtfBT+VIrYPBdk5jbNv7MSnXOVb7gxMEf37j1wGvlxEReQQqFqpLdOqI
gtzVmtTOyAxJv3qpjEYDIWany7Yk9COu2/YwRtkDx4iCiQQ8O0b2nviDYdylFQ/ZVGrMNwF1rp0g
3jsDau68Re0fosP0cHVKOsoQLBjqhk0gRnUpiJbTuyG7BNoB5xaaM61Nt4GELVfVCq1hsMACsBIK
WVhMa+VGklGzIaCLIP7I6paW8mKi7PTcEHUbpe5a12rWI4N7KIyC6IG4PA6FbRxUW4kP3RzcnoOW
iElMOPpZox+qvgIP2/fJQyDHvVKrn50V+/ek5h87bcxCsBqLJfS7YpE7wbgECnQLfOhhAoIHCmnN
w1ROU8qlb6TARFgqZV4cigeyZjKc1bPnpDw0URajPnc+rfSzA9h+7K2mOpaAEXoXAnUvawlKfYSY
DEvvlEaX0K/cqwBBN0/mt04Bpaof1LUm9N8s2xxoqfly0KvsYTQ6Hkn0qwVzToN0YkTBXZuiVuir
ffnzx2pw4Ci3TYK8uYNJ+zcfigpM9T/vB4B1t0lVwv77y1/9/H0yv/vzd398sbE1/YXTWvHOisiz
+nkjnAI15SRrT3ejcl8R7L4PJO6wnz8RZhOTUa8ZGDlxKYtULffm/HmdXabgOqZbxxMYmnAq92bA
KKEQmtyHY0Tj/df3fz4MWZ6/tOdP+vnIzxslq82VqrivU9a9gVE3Vn/92M+nttOb3hUdARYgQjvL
UB6kFrZ75iiqF6Rp8Bj6rfuAZSct1V2H7H4xdEPw6NTcGSbN+p6HNnjUC8JKRjVolz/vTub3xI7n
JGRwylDRD/ZDhK3isSvzUyCM8PLz3qRATRy1TVFk/JZKExaMikABxAgjLeF4etmLX3WAxr9B+ziP
qefyMGF8rNwDXK7rKkeCHMaYfcISGX3vXxQICRu9nZyzWpUXm3gIo42VTWdKdSW7EsW5ri2CsX5W
y9HeWhGkrp7A1yhPRhzxzcYUqXyIfXzOA9N3ByU8hiP8GbYDmngoiqfBvlmW7sPv25VJq3q1XZJO
C/WrAiAwdcZjFitPfSNXbe2mS7tWrlU1XSgEPKdtV3kJxdrXgQb2DQzgbaIkr36VUUvaebGIAMvm
WjMCLlsifTuP5cAnBemX3sg7VtBNT2RFHRGRiwY4XaTdM84T1ROF/MUL/ClhtJcJhg6jcW4m57F1
w9WQOIxGLPuQF+MN5f7e0uJFnRLTXQ7dnXVL5rV3pajOGgJoF6Kih/jkFbzn6xCLkxYupB1dWrU+
Y1nkTn61VDT1TEQvaVPd2ILdAnYmZSjhj5f7emi2ip2vJca/1LFeIwVhkO53X9ZcsBSMu6BHzevk
3zT5YAbL7KqqxkHy6mseTW1a2Ua1aWPzXXTAYTHffTX88APWsBp3d509WOQYlKmxyodpmWTtup3M
W9op2yAfrp2V31NcZX6BnQPuCl8G9eI3zoSnMuYX1fj6Ko5QnVbgk7A8lBfXKI9d7dPnx70nrPau
F3sj67aiqLYNnnKzEo+pkm1SR+4nt+ckGFYD0ZHpdmKG1WlN4NlK+mJI59Z1ykIF64JZcDvgLy1w
PwETZV/14WvonMhFuGbG4zRxFrfK+GhN+mcgy0fUPyAhqpXb00QE3XPKrsg3tDOpz9+p1VPS3GtH
0r/0e4YYJfLsgSFL0PaLsLB+N2QVqMOq64sHMyCYUFbpdKxNQnf66hJFwV6N4xrbn/OrFf3bpI/3
Ob6wqfP1VI6PTR9dugFOZ51cAptdWHJwzOk66eIajeq2DJRffVRfLXJ7wMJM5fDuM/yz1Yq+BrRi
UOODDEjKMQ0+yZq2TZq9xlx8cSu2aqseGLizdKppSXXAqJo7fg9lv7Y6roF00DCRKsMru0XOFUEd
lAqv1rXGsyJ11bnaWz77x3LtJVKHF6UjTmcAmUgCIxk/WnpCYXoZzZXo5LZFYT4Rr9fq/ROsI+rD
Kt0R+vFlMWUSSfbdCeUVUbVBpg6/MShAgALBqWS2F/jZG/CtF3xKhn7G5oNjDA26p8sMSKadKWTm
gZHK5VPf19uk8N99F9VVGAxE4IBJzKf0Oeut56GBhplEVCFTsHCcGY5mXEBlo3Bx2WXmMzJMKW8V
kCJYKOEWpcO+IW5twaJjhtZPgVeODaTYGkkMI1mkXYLcGOQHXPKD54V2/6DVJWaVce+o4Wdh89PF
0dsY7H3FfNKU/GkMW0wsanRPVJdnko3cXNF2UcWPGiUAj3jJv7GIEwttTI9ZTO1KIlCfKMqiSsKl
WcinKdFetVh762x3IwL3G7dyDCaw+uhi+QvL2ox9gzpGFP/CZePhqUqCay95L+BNrOvJPbp6dsfM
Cv3ZoFRLUvbAVr7I67zx4pS9gJWfe954gZt9OkWyjqqCwSYvdKpqXKrujK8dPMNMjcXYJqfBlHdN
Bq+mAW2GChY+3DhZHk874YXJo6jCRe3WpJA2Tou5O2GMnwPUCcKnsdAfrIajM1UwN0GrRcrRQejL
p6NaFy80BxxrM7hIC1g5Z/UnhkfXU8qEWXQGTVYyBaAxm8uBo4auvTOxzdAVPVQvQUMu0qClJGJZ
cjmNmrlyrIF7hKWIr+lz4f47dv0TzDbVSwy0I6XTkftohIeIsjNKjK8oVPLFpMmXSUlWeG1WVcNY
NH9TK/dVjXgERvIllkHJk42QlZTMUbPjCdLhs/LcWnxpjr8xahhcfC2Z+U9lMuP/0vBJcbkgEh73
qCs8kt0/mq5zFoxmL7oSbfNcgwrWl5+tPn5hi9uQH3GeIqA3Y94urSa5j02wyegRqkp8uWN7hzlZ
efF8E+nFKmtDSGTto9FYb/o0PE1TX1CdGRi4xRbv93dWEhVotPIchcNXqSQUYZ3/WKA0cA2VqX8t
gadGL3G0i7r4tXXCp37SvtAX3ZFILp0IhldvZS+jMJ8sPEBgeO5DywxbSFYuIVVchTlxcoKN38iz
m5ifVRV/Wap1la9hYGydQd3qIbWmU6UXAluOfTaQMNBu2A291iHXuFG92Vblzwe9F2oMnwuTya4W
OJHn88qetlz9z1PUbgO48ZP9RfDFu+PLypPRKxSTHgqsws/SP4ah4GGwz/YojnaosqqLHxx8e+yz
lkAKX5I4/t3L8G4oze9p3fTG3RUS3yD2HxOv3tKtypThHFkiGtM1Yl19/NMMk2qSUWdo5+Rxrmzt
Vt7TCUddOw6/mfIvSiQRS73GQWyrHwm+aIywyzRLv5y0ClgN1Z+erXKztbZ1a9v6rsX5L0UN0RLk
Iwq1PPrihYiPskZ+gLOP2K8pOzG3ek99s/TkBOFWmt+ybK4q+dNTRZC4qTyIsvmqBiBskVn+CpJb
To9MN8Grjc73qdS1NbvWD4dvCQzt5zDJW9B88D8891F66nvrlGku8WHBp2+Xj3gp1UzcWpN+H+Rn
4E0NN4tiMuu0rIC+QHmp5znDDNK2sljysk9e6ac63fiGvvqsd4BGQlKNewXeGg+1FqrHJG5uhLbA
ux+XWhs+qkVxgqt2NHxjJVXQ0tI82fPTmWiEOjq3gX52e2J6knrL3UjexFBA8VWMI5nJFz3UWMF1
V2t8mgZ0C/MX1AuHrVRlPhni3TDwINnxNdbHnaUMW40uFfbiZ91ts5YbIETDh5SBDVUvyT5n8Gko
6cLvcCGRIsOqjP2g7T42Ss84uL5m6qsrhu9Mc34VanUah+hYcNV4ceucsefR9mYbnfMjmKIvJj9v
3HHBvPlUkSSXRwI3T6pVbutmIAeAVZcXugw8pQODyyjWJoNJbTIudie+cp81p2VpOaJIe9OoBiG0
gTzEWby1p/ClIUsqLZXMM8fxVqRAz1K3XPmTemuq6hGu6CVH1ux1NtlGORtvcxpeq1rO6+nmPibL
qHNuhPjJ1KHVHMVXFbAfih0Vq601PkyEPJAMyhazGh0uA9/8NTTpU1Ej9bNJS9Az85JW8Rv3S8mn
rPqma5ZglDatMybbklRrsy/lriHjdkUAIfy6e960RJYZj37x0wc2C3U/BFNzTMcAkrsWQawdq5kS
GswY8n5VTVg1J5n9VkjkQaxTjmGGa511lxDhMube26SBwRMOg7snlThfhWMGt84vWaC3LyiRXo2w
gZq3GXy1O2r6anSydJ0n2vukWaQI6jG/bqNAGOlkJ9WIX5lNVq9Vr7GwGt5jLYXsVulHO2g4bsb6
VzhO28CtgZuMZ50oncOoAihUlOnCFGBhNuJsmD7CG8O6dDa1t7SpS8hPZv/mu+OjyLNr0zvxKetz
lRdq+yylVkI+zY9QyJ/aJBPvUdkuasWSx3mAwkJtYVvRuFIsJVuOeW1xR3fGYqoYLgh9xrML65yR
rc1+ETdwYSfYdxEPLYI8Y2OeBoj1uR7vGLsOqZThR5F8Mm/MFoY+mFsrpWvVe+W5xOfsICJDxFlV
q3QQLsjg9xiPIQPMeN3yMbqq3Fp0BnSXQXG2cYRgdFdLu974uFoPDC8euYoTX1sLmcyBVicRpem1
wQBRxczMlDlGg+MlW02zzTzshnVQESOQ5vpNykWTFGJT9gQXNuFq1BSspzdr9IUn64gY//lHNan3
ex9RRWdgSBC+77nwSbdqJS+p3wwrLKrvorQyL2qrxZQX6ToaohijvCyw9SgEnXREq/jGIjV+i5qh
VmTCp6/xPJRx3q5ri5WnUq8i0KQEp/hI3UYezAgXsW1MymIcOhAj9E29SRmk1fpj1QrtWJB7scU2
3XAqmXvTfNYUoW5aF6CrGdyrNK+2gFOOhSPj6xijOq4YaMICHcu9IW2i8BhBBdnkqWZb7+rXNGU4
O7XKV4eZk9EZtaIvzk1eJvRmA6b25N6w6jyI1NqXJHcugxRRW90wIWhpxRekyQ/U8cm1rsvvAem1
x8LLJJS0Pmt5Ui5V4X4yRGLQFNe/k1jmi5iOIAXNtOTF/C5DgZnbodEMDFziSZ+eFNNSEQZURA7o
/jfN4jiPYO6ugZcRw3ewsUT0VYrs23B54Nps71a9uhw/tMJJ10pcE2rYRi9ugnXbqP1VPWTTKhKV
tpcVU6pOI2rMjXpYnVG3R39QHB2B5qXqwqVkNL6Ie6iKae6uySpANdkUiRcaV4NtwJGpBgdX6eb4
rbH3Jnl9cUV3HH2g873bv/bOlLCCbhcTZQwO19+BUbKqmspvS9Y7Qw25yka9YHQ53Jt24qmXwd3N
x5PW+l9RKgWSkwRVnkmGUF3fUHf/hvHzBhc8WhhuxZFTF7cxCcu1XcprRnASxuprxKO6t4y4XbU2
GoeSvvgFKT4Ueg1+4RQ3xoLnp2lEKgK/Bl12Bxx11PH6Ak/GPQ2TWaNmaaJJMKlJCApqpn5R29XB
Dvon4lQ35AckL4U2HgCjSg/lOzxq6eJ5tcc1giKU5PIT5yvJqCEkAV1RuannlFb8RW6UTqwV+2qp
tw8BJcNJTpsmyO9xOn6Ralqqwl5Og94uhFbfCYvo7kFkz3B7FPKkOWEgdbMPQdgAfYI6rYE2EtEj
knnU0u/cwMxX2RycYyKuQoHAvPuo180pMSmlXbXa2334ZjFoXcWaEnF4YSpvbFWu8Ed8t2X5PInB
oVwbTS8c0deIzsrW1OzPqlDAZuMgHrIz/3UGNwPnxMJS5NpHVbcPiBAIt+4pqt2MHqF3U/a3ogMX
O2mXuNVeGqvlEgZiTp96aZN9iq1B2P3C6ENawEBjSKW0d6Qtt/JH/dl6aJNRpSbDl17ai9btt4WO
2jR7lePwWpscr0kHRpgWoujCK9qCu9ONzzU6S+RhsU+ytCheIOzGy2QAjY766TXrM/Y6RkdZ0TC+
MmjSba0qkPvP1FEnW7uDqtG9Jc7KaZ+Gpso3oqbMK6LmZrUCtY/aW7s6Uo8krHCaLG1KZY5kyivV
4ewd0MO1LGpV57vO7/SVJ/RVG2tsIRYbJ26JbWoa68wwlkhrQs0mlLc7kMG0c2KETrF9EfGwCZpy
pxnNk26NKOmcTVtxEDS++z2m6PJ0M32DG48IjIizd6KvvlmUfPYKaFPOv8PUNScj6a/ocgmCuGNx
37hZcI5adzH/ObNHwrz0Lfv+k187m7SsLi5ZlZ7bZHfqoyEdvTizToOUW5IkD1Ixn3s7PLTUX60/
N8aul5i/lNQMFhOhsU1N3nLkb6NEP4UufRy7BI09BPLpedToSekgPyOURobH+VvDILiM+PnMRL+S
g3AWCLFlad6YbUKOJRIp7jlCitRrIw6Hn8wZMpXelZoBlX5jjsEio95aofGi4gTxTFG82748jG19
lUa3qPNxXesEy9sqFcUqVPpTZ5gPTN8+JwfqzXCTzPXqAB6fw/JkfhQmRT46Y3FFK7GZanMX4M6x
yzfcbYxpIM/aZAdbRB5mPW2PMOqUKTlVvEOpnRekNIz6NkE8xBydG9a69lbyDpn91jvdNUb4KDv7
hdHQ2tdMzCcI3SmvpvH3FHR3Q+c+JTWUhdll/t/VSnpMi/FaxsOa0+lsFffcl/cO1xDYYXXrq3gQ
08RYMexFMB95CiWSMqifJQFpAFscFDZt96stP9BrvmWopsZuFKyzSn3X9nMn7ybWTifKa6EZb8Qo
Z4uoyVYQgEK8tsratnfWVL1ntbrzE21pZ8nGGJq1kfv5qUJS5vnlsIhHhXh2CNkEK5tEtvG6KUx3
l/k8FqL2F67gIjONc6DTPWkBwW1Atjv4y5O1G0R8isZlR0ee8bClgbYxsvK7M3Y4FJ6DutlylTz2
z6wKd6reeqzG1gRe7PxWgBSrnqRKolxhrDKEGcFwKgwxryxXFphtoqfPdhW9E2N1t3ASDka8xYtC
RMOB+LaLU00EYilXIsrP6lQcJOlwmX42o/6NDm7VaZyaYXnqEp7phHFX0UhW8bAUZpgvDcQlZohi
xJAot9kSXFwTNrbrHkgv6XSSYWX+XsTGI+lalieN/qFtxS5o8ohTqDuXUXdmxLm3J/IZsCcQPnAq
w/w6i+2zEoUg4APUiXNISqAvoc0fAyt+yKJ1OmnH2M5veG7nRo/MYX3KPO5Z8lXvFe4v4q1cZhOG
WGrIFwm5c9Z43YlDx8IVdFcjiT+7GepgBrfJTB56spIBQ9+y3nlEpMIsvbAeBz28qIWySInG0it5
8lUSKHJxMov+M9TlmXw/lDF4psZqm7iIG035mgpxTPmeQp5wZdCe8ja+1iVtuNv9MkeHk1r1yO3B
njDsR9ZutUzvFMS6MV1yvtmK25hoZt8ZOXbbU6rFxOCGW16Qj45DQHa1VghIDQb29LLdm1rz7kfT
PgqzQ1gRx6uu3TB8q1KWsgyleWkhJbGfYxJq5u/D4mi1qCFVeVBKePYCRa8m9iLNvwnBvde6e2yU
N1fkl1SfYd+vHLxn4QZIKsWNxJWHeGBMnUs8UaR6oFZ6BBD+3JEF0/TTQhDfovX9Y2AHD5bFU19G
Au9w9+oTWWpqb+3QMJf0kXDmTbxxXOWTH7Sxs5StgQLZKNyLsdyFZXYsx8WIgNHoygfDJgc0TIvP
1hm2KeLqfqh/zZ/XWnjbRHFjDnl2jX0mZ7lcZnZ0siUxbayK2/1k81yBMYjP5kUNnGvtFI9jFx1t
Jn1MRZ2gWYWCWBSr3s6PIqFtB600KWnrBSJCb6rmOHlz1aWPIlHW83eotuhyE+VCY/1CqbS03egI
+25LW1wvmhrbSdDQ8WTNJR76bZ0Nmz7USPSlFHHOaWs/kmx5sJtoHRrI1Gw8HUVUPnRKch0KyspR
3blmeNIq+6YJ68ENiQtvRHaZOiCNywqX4CJO4l+d6K+G1I5WpcRe1TOgEpDJi4GNYKW4hM6mk5dh
BibFyl0URYd8SfsOfGqXQjW+1TYOT4FjNttUvgwdMHGiZ4icl/gt8iuRSM3CqKJ9GsOeIqvMI2+O
2CxdYB4XdEtB8dnYYbRo0SiTFsI0TcmVtWJs6i4i+wfY0HJK+/e8J8BL/sgOovjadMM8EXOwmzdZ
tfWT+qYQX/IE+RqjTzaneHT8CXUlEVgp1SCbwpMfX1OtHVdFmslDidiUoLrnWlLGDzQDG5HTl4GM
D8aIHDsfwWko8xO+7tWAfWopuSX+N3Vnst04km3ZL0Iu9E0NakCCPUVJlKhugiXJ3QEDYDD03az+
rT6sNqmMjKxcb71ZDWoQCmcHdiBg995z9oFLpfIN5ncEMWXD8YHILEzN8bJRwdswc+T2Gux/Mnlt
xvjc0qCeXUsPgQQjBAWAubDUa8OCMMw8+gq6n68Qi2qLYeCPYxBPolyxF24+hshjv0vjOROus7Ia
HOJu2T35M624CPEqoLSOMYv6jqJuY6UVzKqZD0TCEF32yN6YRVCeuwQFwMVZiFGOkL7ikk/MIDM+
Q6zcuyx70ggD5iQnWMKjDHvAhRONxlGv9TW45GJZWTadwKlmGABxThT5dMwqJHYR4Pp8MF4HZvBH
IamGWfXzgRzj2QM3am3VrGlbi8507YzHzgNgmevyOQ1QouffaQX9EObfm4pLMD7suZuxBJhql2Ww
8YZ56zXmfDCzX57tfKdT2yxjVuKbbE7aNUNVLAuKoYPLmkimE2YmowurktOeKtaqrnqoX6ynGaMs
rEReG34f+cw0yIamvJom9YnQ4SExUYFYwbustX6Zzs1r4FCUB8h+KLJL5i7kKyifOZLmH+GLH4x2
OOMimBflYDE/K+cnijU64tIX2wFb3dJs0pdG9kXYdloSTjbLnS7SwrxsT7GmH7CZXU2+k7FKAUIB
DeqP3Vyu5ORyQFWc9kqrWRVRP1C+xyR1RQIgWFm6nPECuRrSBrJXt8ywoN13hbcygnKkeMe/m2sZ
rlcbgplmirfrKkSzRXUe9Oh3Uc/J2pux6mMZA3AW3Fkj9QJE92A/J13GFILshQH2c1gxSHW7l6DC
XkrJd0L9smFx8Mcqu33kltY+n2oRAtZa8nqqdZy79wqs2EYyUEH4D0bL+h7phTJM6GHkTqsWdQ02
wAjhfhk9yzE/K2pCegrtERTgLyENj7U2bba5iBTUNAqLrDrS4w1AU44vaeWDkaeFfTdpg7XL8va1
dwK0SVQktUvDH6j1faT06Ig34FhAVNpKpJnLFEDeePUQRGzgvimWpWfUsPWzpyTO5NGpj1lSazsx
zw91zLw08pIVpevr7Mz7rtNAt+VKrUbjTFkmlyjXmT5hU1lGtodehePCIo8wBYhUqm1rRiWFff9E
zuITtCaERwb+X2R+016U9R8/mcPYrxlyj9G2YWRTDr3+jRw2S3Py53w74hQuA/bjbG0J7bU022LF
XvW7lvZLjHeYKV+wTksvue918xBbybTGuvypMRtn/A2Gwh5X1ZSubc0BeWiUfWjn2jVJ4DT5GnjJ
UX8eFIuvyHiH+H52SoM21ZAaoVZu9YYKKEjrz0j87vzsDBfiT9mljJRsHVsEhIi00seTPzenATio
JWuxjhC2LrWGUVgKvBkxAgqVtuIYI1gh+VaPhiLttxWndlKtvDtLeueImnDj9eU+KsHOwTiBAZ6D
Ts0k3e+ouxe+czSrpmBU5uXrzmW8GtgpKj0GTKOTuHu8iL88lE1ALb/RUIsH30s/xqDkZDH6qwCK
U5iPUEgsclficaU1JS13IeCOFhGi2/IJeeXMvDuVIWixdFl3mv1QOwjckGEcxs74YzfjXQ6cbz+x
KMz0ujuNiPZjYFO7zDeIutFZryMOfi+atFxKPbjUy5H1ollp8s6ZQA2b8tRn817jhF1ozV4Iu3nR
yvQ4kDjVdNX0Jkux89IcWbFNO6wYg31DzksJ43RVSPfToToPsmxXoziI6MaxFkY1YRGCm1cxoShV
dEos9mkxRMZ6etEd5xyPSA0kmR00I3NcUkn3KC2QjoVF4kSVmPWiUAXmUZ02pz/8kRafWMTMJMtf
OQFkm4pHbZSOtBlIyIk6Xh21KFv0qEr4P2IyoO6YfnDyau2iot28MJjdoR129F1sW6tIlN8BExGw
oO6nNC2LGjG/6HOckVOCcrlIzE3MOwUo7aqHmjPT7R/sQcxd9dIHPQI/W7goJwuj4NimTUuHxS7U
LV+EqnZP3tiyn9TdsKhbr+RsyArOHZNDJfnJqH5qcHi0j4lVz1v9mmRVDPFWwcisVaetfEvsWcb9
mvlGjH4L3sB+dBAkMShhnc3qqzfogfcJgNB4YgKXqHnJJ8JmQBXCbNz4YA7XTARzeJPDHuSAsZQA
SRaFVjI6p44ILdVebGJzavmCFJZFk6L9XXo53lVSNlfUXwdJ/HZb6hkNjurYShEv6cc9+Zr8jYJ2
QF0wiUOg/Is2A/bOhHFRGedBf8BW9ObOs7NWARNBrze9QxBER2Um8bqIo0e6KKpKEOFF4uKM3W/b
boHn9BKJiFbfz360jKK2eI7M76wrE8rl6pBDN8vn5SxIEemc8o1z9671Um8N8wW6sWkwi+rG7agj
Z8JWt+TNmCs3kGrF/OxNtyx9Z5YQqgyfLIHckpvXSB+fAqjjCcrxuIrU0ZmGJ8Pw0F05bCnq2UEB
Z6zoxiIrEPzieg6ahyRoH2kNGAdPY9BclFG7UWhCtz24P+W47ZaprU2zLGavKmaWORrQ1pITH/V3
VOnZtnEL6gGGlJN97AMUFxgpV1SB+oo150fRizsaSPVB5OPZMRugkxLszBhkDJyCF93kqcySIQhf
VMuZEAbQ0BVhl6k2FI2LuKKWy36K6LwFE/l8TEBKitVKr09j41XgG4qaFjYKx6CsaHxpwGm7kk6y
Q6RSXx0MY8zv7BJjuJZoh9YQv7TAPToS4qgWa7vBoYxUGK3sNP7WI9pdOgzddZAWTHLQjERFd5Ie
2VbwMmmUInG1lR1xdmD5OlL+OlUSnxLEokzlLmim3JUjrLMxfCuiKjeZyh7oHv/BL7BRopl3fdN/
SZ05al7xq/KUOYautxH+cLCl+RSTVdQFjbfVWFxnxZAt0xKjahcXD3PAcnwqoCx7tBXrLn3XtInc
lCiqw2RcNq1Gmz31hkXSX01cgMfteW0GEP+sceXrHOFxwDecNesEfVSyTcrUW+EOO4EX2IwmTcHY
eIivMSjSpC+pzPRjaPyt0eOf1UfYnHMVbFwkDqTnpF8O2rJwmFmZwNDdRW/kHLNg1WgeDw1wXQfi
pB2JccuK/UHToXrLOQllHehrJwA9nCdkI9fE6RA0wVDREVvRE/cYGeaK8oiUlSLp15UcKHjsc2Kr
U44ML4yxGIJLRBG3LDuwLP7Anj20GrLC+eqoC5iLH3WHuWar+ABGd6SAtIZNNRnftS+ebAeqS9uj
55uiP4PKUIZlZKS6o3gljPlOuHNLqidKrSHbZiZWruJrtBwPbgttHqa/EEum4GNKDjr45W9gq4xN
B7Ng2TlUHCUIr5mbbiIfLCNThibKZ2Ohz3KdpbB87zOqOc7l+4b/v+Yl/pHRyqtnaJIzh81UfxB6
Rw3XXteuLLdbI0GIJVkANxoizn5Op2PcogErUm1899IRGENiJJjYjGDXG+VrS+DqIROtte4RcZUI
5VgKNFX9QpBl/5Fb7rBoqGieFKAalWscGNOuo5Uf0QwU5zkN/Ishmd+Wk7bP44loqkrCEc8ZvPi5
MX9Whkv/YprfRpsmTUfw+9zq8bYboYInFUNKZvD9SQj9Ys7k20T99ZxTQqE/VCWDk5ofYdmboMuv
bpu673yxcQvHOmK39LVO3vkole0a5jk0+za00lzeURzRgJDgqZTpuAtpZtOmDpgbwVOdP+ch+jWr
ZDqPUSc4B2URw2Rz/gxI9W2RMCyseNDvOQ8QikCi/BYUTrJqUnpzQ1rYjHn++hMQ9h4CrfAXnanE
XRrLZ62XeIWHSdzdrkKQaS+GfppWaWUofmJaBSbNxtiUjunRFo5g9ppuIMAiOc4k6U7lGlpB96oZ
dBcToRfbzBi61y6n/x+kOmandMheGZy0Zvu7iBXENTWMJ6XGdEHN1L5qOkWM7QyM0umel5U77OxG
aw/W5FjlglFze7hddq9XxlXBlZ2I/MVolONeykjb69UQrTTwY6/5WN1LQoE3A2tbAsSGDxH1VOW2
IzZdlg07vzXKx5zeGvHkiEAkhnUTrdTh9kdhEw2jgZy63pDFYxxso7qiM6Gci8TGi7AG50MzV6Fd
vdtJkRzNgYU7uoQ7T3XBXTSqeacP8Z1v5tnR7IN4X7Iq1vB3MAtPQu/61vRkqg6zUfK5xebPJb3I
6sPt+jHzqp9/acrJ9jqGcJwDcg/2Te5v/0I8n6KN10XYBzrCzOufwM3TvYqrTRs56EVbrzmLB2No
5R/VsKQOTGVdPNpBjiOwdmcFo/faBUWsaCHWCuZ85aScMlnvl86lUmZxKXzmLMOO01VFpSD959ra
zzQ9L149zc9NekYdCE+yqGiaGlc9vfzoGtO6CMZuPWsCkg+8N0jcz6VkkcSZkSo/xZvm6xKHWZ8g
UxIOywVMHpUqn8x5GjDUIG6JTL2lBwfRP/J2vpFY8FEt8wXbqbZHGYAexe2eLYvjoLC8TeVF7sqc
q+y5ZvS4E6xKlk4Rpc8j6QWPJdFVuc1qK73+UWP7BMRQnG5XGa0fRk1FjUU47UYOjfPMyicc4emS
jFYEfGmT+9zOakS3TrZgcL2Y42Q7uVb8dLuRETjUeCd9sIt3lG3ec21m/nPAizRloB7pnvvPacTE
VNVDdBwGqtU0TR6jinYUSJZ25zpp9BwEol25o415LreC50QW2gZhexUq3l9nO8ljV/DeDcc3F6lV
asChmvakJd7ldgljZX2WFVAvnlehM3mcNBTWo/plRtn41FOGsr5LTgjSzPvbTdZgh6OJHd64hi5o
nbjQ2a8529o6qfOeQKhl+nwQAYXT9daKtq/CW0pXgwVI1XbZZeSkvu3sxOO7udrTg0CS+4Y+9Xax
5WMs9PbOGUuOW3p+GRNzehjdfn+7RM7G+NTRTy7g7Tw1/gUPmrwU1beTsV/0gvJvGuf6MpGfQCST
+ZhUMQxGUrK8NDUQbcpNp8v2YhrVuwn34XS7BCElu470vePoOc3F4xeyYHyorV1DXirHYbpXUH61
VtfubxcrOInLIuVrCGCZX+peMeDUsHCjK27BskMgakcO/oAm7c3t4jhOIFMjTWxy1xkuYzc7q9qz
H/TRNpaijKcLqB61TltS88a0nS5+6myqIrpaS9a61mt3cT1mfP/8aXznyUnUdGi1PHvkA+d6AzFQ
X8kWBQ/X3e6m6Wm+JEplwPj913Vln1RhYw4umZx/bU7vEmtVOlET/r09hLX1pqeRtPz7OpXXakfT
lh7sv7ZXlU17MMfk8vdVdH2du9IA+PGvZwAi1D1o8c9r+3m91/dRznJJHIO4//sqXWMJjHD6OFUq
vuudvlqNsPKGcsD1GmeALviTzbG4d1XFEBAt3M+f2A/usastoj7651UW696HOn+43V46nXscmxzE
02Dk95PI8Od1M3X8MPpoIEi2WVheld/PDDMWOFnaze2OhMDhHbYEzAstLh5b5awqv2OVdb10+1PQ
9MnjwjxS7rzamk7yh2NWD4WEyJ26pfqisn6cAXperAkFW1PpN3iAvRyrNtj5JWA5s7e/pfC+IeoO
0BSSeSORNGOP5Sjn0/K4rp3mu5JeYmh3kKBuF29/GGXOKNpi/e52UZUIrmE1OKu/r/uP++llRohZ
I7f/tpHr429bul2X02JmhxaH/9iGxpLhLvVq99iK0388+u+Ldpmbu1LjC/zXq/r7xtt1WZqBIpgU
7efr27r9ud2QTgG+/3awPA4BLer7f91sVjOMGF9a+dIWXolu7HrP2+0/D8L084mUyHBVcVdJp3nV
QfvbdVtfGt8eHgBpXW5XN6yCdnGJnep20eGUElJCadvbxTKaP5jPW/eC6NKXyr63Jtm+lm0f3Wld
gX7zuuXJ0I2NCxdxdbtVy+Ftoa2ID871zm1j70vcgmdNKAUgn9/w9UFK6fMhM3j9twfZFSwtxmpg
9q8PwmZI2Yze567S5vbVZHpRO7K7EEnSPaSt8fPa67YYdlFJO+H2IG/Gn9ERu7C7Pah2tXf6ge69
l7XypS3Ot+fNlPLvAvL1EB3yRHqFcScHXgVolYvimhCmWgr520Xam/uebtw5GYv8Ccri9rblyqjG
A9ItkrGKLeJ/0H+t+Ha55yMgy/ypzWw+i6boV21tyadW1eJsRWdVYg273cE1rTb0kt5d364rtdK8
97QALdn10dfHpCLlrKY19fZ2D+bDw50owExct3G7SoNswzg7EfvbdQLT/CFHK4fWiI3c/jRm+QtL
cnS4XYqCmXCsGZHP7eLPlqR/8nztya5G/9iOTL4YeXVhkifBZ45vqawb+e4m0MIKpNHbLJq7Sxsk
95PbB5+zqLIlUlTvJEc+VM+FonZ7ZBBouwTezkslTSIQXLfZ6HHkvba9hPXFphsDk4MUs3bMRUv1
m8PbZ9jufw4IyrOxrp5tvx8ws9nZOjO77sMoL7fb54GuiJkUgIiywOdAR5PrdgMCOno2TZqe2V/w
FPoxKrzrFp32Ph5mNNX+mECO1PVdzQyEs37xcrs9VoDrEtfT7q05JrytRMlFCz74FMa86scsfatd
UnulzyTWxNv4Ennm/nYHFhU9YpA6OVmowU6uP0haWnwutPFOcZYYF1/VxjbIyNSWTay9dYG5dE0x
vTmIJ5sM7ZtmTeldk/UjECd+3mikrK8gQhk6ztM7q18GA6lq9r5A4sHst0ZFzT2GOnpsnHa+EHLl
bTyyK7ZRWTTXL+YJbp31lQR4dtzK1R6nBsApoSBYss0cJXo3hAmqnS/qD2Z4GSEXmVZHR+0aKvTz
7D2prtL7lEMVhOShoojx+GzQekc/T+7S2AT2Y75igrfWelUWu1xM7ZOpV79vm04K8TUNnf80+n2w
nRBhb7TZzF/1jCjK63PXqF8IMTDah6Yi9kazi2w1dn75KbLn2x1ibRIh75txelIzQ+9GQmau72vC
gIQH13vnkGGtmiAiIELU46NHIYOojm3rnFXRRPgX3Y2tjSXtbDuZKruwbP7ZtvSsAiH5UJw9Y0j2
tp+la0RVybsWU2xdN6F40iUZZ9EJso51NETZhE7km1+uCvlksq/SNZxwij2Ngipx7nUf983tkXOT
bbHgoSavhnldTHpzPRDlTyTjAau5bjsIyo/ID1hem/i0scZnMO5aKFptAC6KO/QZMUyN0vSHOGUn
p4+kcEj12oeR/LrdoZxwI1Z6MNxZ6ZyeGjJFfj4bPdIWxHDmH7p08cuo2N7rdl49WhoqmdtD1VTc
9+wGuDZSKF8VVbh0CnLybv/Eno/ki6wM66Bu16IhTvZpTYv87zv92z9vD/I9aR9u/6LHZsTIL1Ct
WJUbhP+2ufS6zdudblv/ueV2+WdzdNayaxm5nhrXjMPbLf/l3X9uFwZyqyppp5+3cLvnz7Pfnujf
XuLPMwV+V27TQP95Cbf7/Ofr+Hn4bUsGvxr6mGn6p8mjYv3367j9Szl2+RM0/f8Ay/pfgzS+x//x
rfjWRZy0//P/K6Cg9d+mRhy7r+J//6/i/0JtXB/xTw6PC8vaIpCZRF7oOboNzPWfHB7nH4ZOfA0s
mp8AiX/j8Nj/QHESQNkBzcqox4bP8ReHx/qH7pAmrgc6OMEbAvYv0MjDDx/wv2VZ/4Q8/g0SBMQD
7Qdm7HW5pHOr/x+ojToqvE545F3ruPcxrJVgK+iHf5P7Zv5uvWlCVxWIOwd7OovpRh6H9gpumM94
22iMauV0GslEhBMzo2J0vcI/YEF7VBpFNSqK6OBexdCWFrdUxzom4cGgO6Rq8o9jf0TPNamlOWjJ
yZAN+UR5TCDZxMGkUiK4kDr0S3HQXtDHzda1rt3T8c8QhJXtAZknRL/ctPcqoZ1JPwRC11xbO2Sw
V3V2/YzkmPYDJ6xlI9HABEgm9i00awICQSK4w6ghuCDj0dGN99xIt1VhA4eWOX3W2Sv+KMqSFn8H
Av3gW8sAK8ZXTzdZfcaSevtYdBFKwdEkA2BpCB2NQzDRyKiM8gvw7Zs2Ru25Lkgmzx18wq4Ry13X
Oh4zeJugmMp/oX8iEISm3ss0Sy8sFYPkReQ4qDFVdYTWgLBsQpFbgOPpRYM9mCLHqDqoA8WHjXq6
YGS2dJTNEFZN071k3bTNSjCOJjQIpRPoGJXdvLR84y3VsmHF4unFn6aXKRkv+JXU0p0JlgQgNYUt
dFtapPPZFsRnVQNMkkIM9xjIj5Tiq1bpz+U16Gx2hq1PRC0RPAI9jWSsVrq8axmbF6IqYfAVyAIo
BemxiWuDiVHyMtMZQWRD9NEE00GU9i/sdPnKqf0zaxofz3nQHqe2C3bTVDyxngKjpBxywKJ8y6R+
WGlDF4WDJDzVGf3fDnFs6OVxnLkOfG3dIR8woeKOtRqCRX7XMR8g+yBCRl3X29iS+6qIPwrdP7Oz
1aTfgrwLJKNyW7tQjTiroYoxMGCfKKyM+ikwv+0sU8uyUp9dSbJgQVufSHNzTRuctqSIsAqNOIRq
PBhLut8ffRlDJpjxKZeZufPqpNg4Eah1a0ZyPGSNda5proe1vHIV6QICF7Z+tYX9pzNtEi5JRz9A
e22PFrrXe06UeALLvmacYNSPjVaz63r1SisR6di2vkoD5MPCCoegshjFdoSvW1j9Au+KZjHpvJoP
Q+A5q4Qu25qgGX59QcxItsw2yExfRxljQNPYxwfSHmmEjishhzfLxF2b5zxZYmiYnEZa6SIu9k1D
K9rIBmsV2y4sxgDBu/tGb53pm4PHMakHZiJj+pvV44l9ntmcwArbE91pFgxqZDt4y6APmgNqGUrE
lh/noBhAZyQxryDtAkLv/DhkkBPvsakynRqBBeRuQApfACw5wZSbGhP2x0kQMxelWWhNjIHarCTG
woPFY8budBjFGCMdHh5hFoflMDAk07thlRFAhWT2yggr8hU5zGuo5egIIu1ON8STaaD48yoyRGgA
MvkYjQ8KOi1kVPk7S6Zm4VU1mofZWltW1Rw8nWFVzUhqW+jNsxmgjk2tRqxiQyHe0lAepb6M7nxM
QDs8GvcpVcyywH2DRdkuVijwGA4OlGMmXCHeMvUYO3K/9TVMSlVTIfmUeKA7pvufc+JTH+JFt/wZ
waEM1iwoToPLy/Gu63PQasvKzt5kOv9JqKcXht6/JVL9GZDa2kXyxSD3vqObvQzU/I5ueysloe5e
tEo18s/rYQ1iaR8PqGvm6tQg9FtYupJYJhTZ7JQLC001HK6d99omHEBLPoMCGRPiinWUR8R7ApdB
VN9dHI+YdiyloYHObuGVCVYA3aUxK35VyvjITG2rfHorHskNK70ghF7KKl9PzKa2ZKh94ZoroVia
MIRGbZU2To3TdSihKxXpzuYLQAJAF3IozPzUzMZD714xOb55TicgUP0c9UfUTOfGcUr2G+o4mTtn
fohv0ch4S/oZQNCIuC138r8lEhk/p9ckTHMPm/Fp1vsPA1IKzX8m/sjvcD6hm531meX2UBQh9IH3
oQSJ2E39qW7qfTqha0IEd7b4rfcl5JdRvhWiec6kJGtMZLgpCD8KwrrqjkaX4LdRMGdG3Kxhb88w
eovmqXWLdjlZ+Xia8xFLvofMrg9Qoo/mE+ArFsJUJoz2o2PnZmeYoIemZPbojcyuCSfMlk1VPPtp
ZxMm6M2bymifPFzaBCrb/jrVmnfQUu+agNfmeMRKWqiWoaQkSxOoARuYR9Sy02eCFBkhjX0y8v6p
tgsddwu9rtgMlohea3IJ0A2aUCQXXaW/EPsrAQIrbWU23pfZONsKUO7KnV259HUoHxA+z1TxmA1r
KkB/JDcmrsiFDeyY1i5YomJG1CdpThhaupyn/IU5/y9OkRyXyrCZU3spbBMrN5U2NdNDY7jbvuvW
vd6++Hp/Lmf9t9WBRO3yKzQhLmhb49SH0Id93yK01qwfp/gameB497ZdeqT2DY/dOG5aK99WQ/el
RtI/2xFZtPnUatMXOlKgCSNjPctDrupuateBOWwNnv5awAvdFX0ZPAiK34WGtGORt+4aCPC6GjiW
pCTzimHVdM1GpOk2rXHmen0aNhH9cZLNT3lp05lEOb9S8/jsxuLR1uWlqd2tdPud1UVHzHYPED+3
nt3Q/oxlyaeWnZ1Mf8zr7j62vPLkxOmvYMDpwmwk2PiCj1+5ibn0G8ygsP6qMDfnl87FMii8mXOB
k935V4p9bXcXBHRwpPQ1XXmis50jcYaQ3Osth4Ztc2UIWFmzyK3iS0zjHmMRrkOASTXJrsh2sP3C
yXJDPG4n32j3BRBokx6Z3TpnD36iVmuhjiPbyuVdfmU8CUGKnS/DemYQSQNEbRX94LCyok1pcjqj
oeM0aBY6NJ5InaE8AK5tD3hc703OndLJtm0bvEUAkpYcVfHT99f9L3GfCFKlDyEeB1e+WMSRS35L
KVDiGmkhQ47NFbdUX7nzcuC/AId/u7Q02IoDYyqc1BsJ/JEwk6fO6Jd0ZdeZV26iCdccunEXpwVM
3W2CDbTsoRq79lpktbdk0IAKsMRVjka2nU1+kBHmNNvZd65RhFcVxVReV1rOsBGq34yD/tRc5bGj
FYFrqbasvR80D5MWeQ4r3LQxAN75zywTSn/3oBhhxfDkK61Ez2+cMvQgvo0g25p4M+Wzk2T+ss79
99xu8ecnsGgZI/ZLJhkbEw9MGjPYE6yFSshrFuQCzx6uyY1phTCJOCl3/D3nzUPWVruCmE+yhTu5
rAlLpAN1Fwl3RRwmo1E4PRyBCrO698f5wHGnWvj9zHQdC6yXsubqhdpYiYEAUe5tx3+ZZL1PRuc8
Fxxd4/Yur6IvWwUMVSb3z1TNDpKF4dnKs3ohfQRCec8hnA+756SjgUNR8YVD7Iow8k07G3sdFwLt
dRLNTfHqOflDHWFxIlIK6WL1PTR0SaWh3bek5y3g7xznZliZLjM/FjaFUKzlEpaIwvfuh+iq0WQg
yrIhdR8Zg4VSHGMCGaXitdhgSpAhjJPxGBXNa1SLTWphz2quQtBM9DONZSDNmHpQUr25DKm7K0uJ
IyIj/BcYBZsi845+Jc6x/io7b225Ost1AxsYpdo1SQLOOpI4KpVmRK00N6QwAO7rf000QEkKBWxu
/6Hntp2M6NEDetWP52IGDVQ1oRz+uBIRNxaXBGxeh2DB9+FyNUQ5oL9pp3PPya4TV0TBx1WtKOW0
ctWjgryNePW3y7F5GKsQGAnS8ycSXA5BdOm4NvMYmKNAM5Jixf67lAEAs+jLTfx1K+2dbJ4ngBsl
9ksX8XXfQYvp86NwjWeTiNexIxrUJMOMcGVmJgdUgivLEQdmSauiRQXL6tBBk5mYamXz6pQdMIi1
aFUZO89qv9OmfJ2HIQxQFDeUdRoL63i2d4BfVvVwjdlAuSLKZQPo2Md2SoprGLHY82vnOQJHY9M3
lZ4GJZUI0uhXUmmLwOnviobk3uY6XcZlmeBtVAkInVhtOMIuagCCQ7abO2T0MYIHwCZhN8AuQqoU
1+1j0P9Rbv1VcchMZwtudS4ecJAB2rNAETla/sY3QlO2RuFJ+kT/GtRUtn2/0hlKw0vCyxqH5ETg
M42fTD8h903bYjt/HLq30bwMvQgzgPU9b8nwzQ9FutyQOzvZAkCApcYMALCljIkdSr7qxgzjUX93
PPhp5FDPtuBApd7gcJGLlq31Ut/2HEmD1Fr2YMk1ZAWysvfYPNkxKkAgLtdUc+ovY6TNSwHedt1Z
GhI+TiT9tOGLI36oL550FiFCyx6Js5yw+iMVmyiSMIrr55q33Q1wr+xiDXdn0xUVp7Y4FLnaK+QL
CL4eC6aCRaA/UPad0t4NM9DjpBzvB+or9JEP9AmdVZagx2y89TQiky8iQCE+E/GVnfFNlG1YjyNk
k3jrzIQUcUZ3NkPEWIgT6pR1h8KIka1qxlcrkLrZeDp8M7R1/AQYKBexxDXYl1EAa1cfto7IidjS
s+QexS/wKgOZUi0FZyWGk56mgwY0/C9pxXx0eAZWqtfu+96478uvhlhcTh5bQqjghYjDWKKrEMO5
8dDRdtosNir2P4jSWccZojxDL3HidNrW1Flo0DBtWX/gTQj6O5s49tG1UC+50l3ZzbTqkkPf4GBH
yZiQmgy+hmY0ZrmEcJxqZojuhZ51GX3jgz7yIgai5drWoUi80DW7rR1jnzYd4rYrDhxCTPjUNWhm
cy/qUHAqWijlrGsnWV5JmUOl33lpTQ9lSJ9rh2EIsgs06KQtd9Vd5/f+IkUolRJ2YMwXugm/6ARx
svrOUZFii/lTMmOAL7nHCHhgNo/sNNgp2RU7cqDf+34MR3xozOA2aSWBpudbwsu+gjL2Nw6ZVEWF
3cyK92kiTr1m3o0eCAHR/NYLlJ8kznDIoC+gpwibBEETv1CobIa+t0DUpSutrsBsFhDWc75jM2LV
ITEISXt66JitYhJDvd6k1WKm2bzxCvoyhK1vrKC9iu02FRWAmattYzQU9cUzCr938X/YO5OlRrI1
W79K2pl7lnfb3ffgTtRLICFAQIQmbhAB3ve9v859lvte93PyWGWEKgGrGlcOTp4EQ/J2N/+/1rdi
6U0pEAJHQywXmcyqq7z2qud+ZN4jfYxCSM9yo0aCiL2q8ak9G8g+sTqx7hfrCPAQEkUd/WGHxkhK
1s1IadJ9NgbZTeHV7pMe5e1WKNZBA65zY7mGumoCkovHTIV1YVNBUUJ0MAU1nVVm5BibUfuyQ/Fj
0ooEZmSWG/2qqak9F+/pEBYwG6VMWSdrtVg5VZbPhRbCFdRhQTgpBCmlEcUSxZVDZpeu7P+XjSw/
Tdi6ff5///e5/K1WO/3BX7VaoVGrdUySnC3Hphr7V51WqH/aQoPoR5lW+zdJ/d/ZWrr1pwZHXQBR
Rm4jNPl33otu/kkAr0TyaFmmzZvz34s7/T1y0DZoc/Et/GPa7KBMAef9VyCynhdhY0lkHm6j46pK
Id+gRC7lM74BY45ifYcD/5t51GudmkXDeO5FBDB0gwr7lDEWxdnczdBM9umj6RJI7aTN8RfI9L9r
y3+kTXLMgrSu/s+/9Cl59ZdKsmGjRHKkTvHBtEA82hfHyNYzdMbcpfkUl4sE9bAMk1WDnansJy0E
sSOKufANEw0/ggBGCyvvt3n4qGfm3ISYQGLxsg8E8S7R0+AVyxRxYG8qZ0fiJraTehFa/hfHrE3H
9Psxo5R1LJjwhuAia5eRjqPJ6xaZ5cIZlNMwbJj93kL/IHtk45nrbMPRPAS2J2cJ5ds5xLdqliw+
v24kDP2XQ7CnB8tkRppiL3+/tWY0GQpTtVwUGDlVxTqFmnOqJgir7runcvKbZ30QzT7/Vkr707n9
fu6O0BDQT90ERzfU6cB+gWyPad/XZu2mC+EU5Qkw/XU0Su9cG4U6H1XTOppj7G00NOJoxFDyNmFB
ucJt8Y1ZQ/rEC/G91UPx2gpsjRsC17V5aY2HqJUT5WEXJPF2ZNGPg/KKvsE+w3HDfvmgDNCzWQE1
YrxLguyoDNk6F8HBgu+jB+KM7WULI3WFPQb/ZAKBosQsMFeTfKV5xgbO1dayHmrS0EZcoFNoKx4/
3w5XucQWz4ScK5tJQuxUzVYX2XK0+qWJhcTOsmutq+ZEDa2tIty4Cp713rg2zQaal7sLI3XjDzRM
3yiDr1LLu8n14aD1uyy0cfLjAsyRx3cawWL+WmuKVdFCkLjHyXbXy/Tadc0rw3NXFtuNOIhXMu5u
A/BkwrkpZLvxqS5VToffqLDYU2SnURu3MleBDiMPVdPTCKU8N+plWEIr6wPoBJrBura6V8ue+J9k
IXJra9fuudFYFWC9QUm3Upp6iaV+jVBzYev9VYJ3CO3TfQ6OBZ7Uzo6Lw1A4By8BixHkKB1HijbD
i+lam4xMvVlYsasYKLTTzZyC4XZoCJEUesGMAvS89oO925nIO2KKhuO8JgthDPstOiiKkXKF2G6V
iu9xJbF+uocqjVdd0NDv1tfoBu+Q1hAZihtDrZe1O2yCTizwsoAOuNHZ/JVVt8J1GbTbcDAAnw8P
CXFwhP08FYWx7v32wS/yPQWrfBnaR3xISKg63kKPR2EmAlYdffUQm5RBdLv+QZTL2inLs5810WqQ
hb6g87OQ3XjbJUa1CILAwr0ZlDtLgbKBCuPeg/AgMATlysHR3VUFajyi/22ncHM5QSsGgORb2oNa
S0o5w0PFZ/ll/KNRq6VdeTcmRcco7m9LhG2z6Sp3avJk4/yJ8PMQH0V0qwgQm3CtTAu4z1kNeFNU
oLe9uQcB96BG37sEjJw3HmM3hPPojJJtIyFPRfkaV4J0Fhq71aMTDldCRHOr7jZW/aao0dqfFmFl
ctVp4Tyx8f4FziYXhsRTyL1rGwWZNy077OnZtWvZp1bazzB+ipkyOoTLqvkyHZxslbFHd5rx2suN
tSWbXVNBfNEwFIjuVqkktSJv7Ul0VpA/G+2aFJ6NbvnbgNUpZq4j2llhFCsnGjdOxXayYtdb9BTe
IQcj4vJ1f9kYQ4eACfCLgX876QlAapYCU5yhkbfEpDB2/bYCp0q03q1HVaHph51bx0fV766K2lyr
4QQCI9Ij6GjEHWP7GhVsmQUosAGvKvrGhI5Z4wr28bAPyKxl1ZJvRjAieOFktBZp0dwCBt0qdFlE
oG6m+5t4xPCRNw1wkRQRzNb5zg7p+Iz2IczpeNYtXCGiRobsCT1pjckCvEKdLkKbMBDrsXZ+mmRK
VgGHniQLRzTL0k9W0z1iaw8nhWJJRnd+rMuZkSeHak0U5Kq2CL0P+1u377eKGcMnWA82wplMrCnc
LHMbezMqdDajJHEvwshc5by29fDINhnT11ZvzE0n3TsG3Tsifd9iPIzzxjB/dk52q9X+MIvCdoHc
Y4rj4OnzhPOEEebeqI1btabwpWWVs+i86HVUG+4jy2XPKzoKr42CWw1VtqRrF0Rg0dSMr0qB3zj9
zqcKHybBxs4F7QV/gZlkgvRY1TwXBC157j3VlCNFwxbOWodv31Ns5EXjQfSwGOivLIvE2Cs5bA7z
h6UPqwnZoQVIs9h748FP8Aeo6b2GxKw313Cb7zWM/1qi7UIMcoFRrVLTu9XSeG3b4c4M0PfSzX0K
VP0hr9HR29WyVZs5MpRHwCrKTKnjA33JmYePtdOqWyNCAteV8OPTapEazTdfjRj4vQ3uhHOBm7Rh
PCh0d62kRB+QxhZsB1ntIO3XKMwrlKAwWeYqOm9CnoxzKUll8U4hAuG4h8v7TU2SndoOoN5Dje00
V6+OK4qHRb2JLD/Hu+LMK78S+OS5X4qhPilxyU1ko1ApFBMiP4WygU1PO7V28OYm8TnTZUIHe9uT
UlqU2aNd5WdjpAHUpffQ5r4VNqb8VrDTUMNp0guTuWvxUV6Us5Xw9e+eh8I2I29LDrGc4b5xZtNn
wHVjq6xkZ/rNZ5pU5zJ6Hjx/FyeEu+kJ58DOHh+hyf6HIs+NIqtbO2XI9WOxUdQE6oY8OVn45hbE
x2DOZ+NEzcqtLQ6nOw7Bri38N7soXqs63hJR7MxQTdPlrCkgYXmswZPAP6cjl5jfS+J2Ai3OFnoX
SFqvDWHCeXpmG9XPoGsUSXYAxR/H2VuULjvyQefTlUoN+mM+vV1vivvwMHPO44TIsDBltythJSQi
fjNC7Ejvl6UtOX/KsZBf+jXifbQNLuNjoK9zG8OqFXpLb8y0hSY4yyDtH1hi3MTVSI8hUB5plFAq
SNwn3p6XYqJ8ukTFU9+CVMsiVcOHOsMLdWe14Q+7NnENgpdkowe0TiQJ88CPtCVUGbvlm+XzUbXC
TRc4+7EzAuVpBVew5Kl0s3HvhDSruoD7aWm4Vr22woCqxyOtiYL1l8kA7K18pJqobNOjnXLOSLAR
flVsHhnpseSfqf2irZIFcWXOTy2AMBPx66bkQ8MmeJuuX5azQbDkiNGDOO6kFrwjsC8Ce021Bo9j
dBfr9k+JnnGeuMk5dZM9Djb6UXZy9G3KN/SzRK9vDNl/wxKqLwje+2nm7TGvwm2Kx3w0QYya3EDW
JSsblcC6l95ecd8KnGAzjL/nJJH3uCRnHhHvM5pmZwlqiMYHDfJeucVkjx+ciLuQzt+8KR4M3d3w
4tEaGmmZlvF1FkYsgiTV2fRQtuRIJogUzBaHYMxgZ5Xlto1tgENpB7WL3UjjwzFgQ7GIkbGGfYpQ
lhQ6vFdo3RITcvfQvRA/gAmR1nTSj9QJ1IyHMdKXo+McYg9sXG60Lv6WYGcyu6Apf+5ywDowEleF
yRHkNFlmZn5nd92zZpJwFL29v58hiN9RH2Zql10htW2pTlG49yx6sS3/RcWL5cx0GQL0nsASeJrb
zp/3YOL8Mb32fS6M7nLdCo3YlMnHYmZHogzfsjI7mm0L2gd0DN3iWSPd6VECPIFnLqE3tZ62EXX3
07ZkuijKd6OIuG/t2z4kyE2rNXen29etigm6C0nLlDzXNtmcWcSIogXYz2W2LQJCoqymuDIwsOFk
aGlWsLy30v6kibMZMn1ZBDJgtaTs3La5s8DltcRZhI8d3DnlT+NOQnlkUFI5ed17q12moNqkxWDi
jcySo0v43dzIQ2qxQ7obNSAvOIB1tXTWVjsspMOgaZXxW+U4L1nsMILzbIzT6+NWOpjC/FlqFSZq
FuiFnKz+04sGn4QwaXgoyAuPWhs/DDnfMpZoPKRNQ2/sIxautjJrYgzBlrzXYOms3Tal9qdCqhi5
zHIaiKmGzSq3IMbGOdktv6lD7CIZDHaEuM6sE8ZuGCgld9TjDE20PMbh3NXo0mh0kcFaJ2ARo7NK
JBilsIn9qaZH10nePHZ75HGyT6mXbRHPdUvELJZ7fWlimGbOcVnsqyS8tMiKqBxlfhvPjIr5BBcx
W3SwgKrCwdpHhWIn5BwaYr4CcLLfQ7XedcrOtPQN6M5XNQ+QMvlvngYb12ID1CNzWThWyyOOaZiV
622WeyUl1AHFVN4tNFNnXQHuI+an9HROemgde1ZZkUUegcYUEnn88aRo5oqfFSVAIpSc697GapXg
ngAKOe0eVL1/bnOTKGymppLGE0OCSfuzOXTyZog5/8FhosF9clQS5hUjP6rhi26w6+a1iXN+LE1m
IyJU1bhbxrZ1Un0mKnNA/WRRNNOibVdKh+Js8Ib2CUSr3dJO7hmEGGbQjLDAH/xVn00sN3YEyyQO
3qpSnlpoXCpofQA/MGwFTAq4Q4korhH8MkDzqLhVeObFV2dxzNXVY3FK3BodZ/D4/nzEFZ89MKxT
R9oABz33CjUCzQrfppeT5du5KNyb6WV1DSZUu3zIveqQh85JD+LrXLCnn/4a68N9k9HzCM/TXapl
fG0zK5stW5Wy4q5q+0C+pEGzIh7q/QJ7NcdVOadpdIgG4xR5LOkZ+b2w1ZeZgxlCzcnCfQkyitpN
xugf5Vz9DBNM6HO5fChL08WphupGJv7t+xUWiATBleGaVKGZDBRsk+hZZ4Bb6GqAjdKj3z0C5Y8x
SzHYvf+NnUsq78j+pmfdtdPrXo+BPHBOJMO9vz8m9xBZwAzwxalxmZC1NjvGagZIg1ufTgNYxfMU
Zeey5zin+0L1dGL8UhYoDpZvvfg2kxV73XPRpGcFpc0sLc4pdQIjdHcNANFZ3eQ3nBiVrjR+dFPl
KqXSEKT5Xneb5yS5Z/WkzyjUjaQekMdXksGrFXAenfYZhIe1wIYLUM1dEHL6BCj+ydfV1fsZvJ9K
LNdjV2xSAdWNjNT59OTlFochpfkzPBDEdQLiDsR5/Abq9yUYmSim4eN9pMBldG4ElSPD3I3hyJX6
qcbDuWB9aWr1t2w0IMEMW5khnjNY95Ap8dcL0QnGmunNzNLkpaIjKQx4w250LWqOAdUUArz2GspN
NcWPo0UqR5I7WBwkcl45iB2hSsW1SY82gafQwvzPEjzw6jZWzJlJ1Gdn11ejlRKBlijkvI75vguM
N60AJK7oWLmb1xSvp+HTIW6s21FqS8TGIMGux4C3rcxYSEJhDaX3xvxw1FgWaYO+pL6wdIS+mqZo
z43Onoivp7Wi7ihLU1TGzBLJkhLB+wq3DYa3UWt3IpmMcMf3hVEwzZqBz/EVj1nrnRK1Rjopn4Za
A9qbV7d9zwK7AraSw+OY+dJkuQ2FIzXodExrG5+xMikZfaapj5Ssc6KEb8ICARsVINDTs0i8N8oo
886Kr9UwevOU9ibYToN9qJsLb5TcufhcxdMAjEN/NmAhWwzUhWfxoWmaXabrxJUIUMAtW5Oy+uFG
WIJtLdn6aB+iqv+WoGnDdPPcCUauuAEPwBy9cuT4DNDmNq7Mla93UNhIwY2WKO7O05iacftHDsco
1aMreFKmMUMt3JOiKq8AYI7TuzG9tVFS6kuv4q976jo8AcRv3NgAJ5zyiYiEc5kk100gT9Prksrm
KkmC22lwSUfaclNL7v2TgzA9TqNeWcbnNmCSi8SG4o2pfNPt9BwhjIvyTQ/Pp3eUx/fnW7qgr7wy
mdFHX/V+swmDPF+qUiEriQF5uoMj2czvi9EsHX7EA30mXvDp+vs8JnDbNlkizn0O7jqthhsxNVoz
WjBDXr6Iqd+vKYxBhzC0XhWDJSLAkff3naaXzrCeze2enWpa+OfpbkVpvBhIYVpBMQS7VFVbLZb4
JX0CvdCWTTKdaw2P5TQAT9ejr6I3UdoHpqYFfKol3KuHzvdpgMVn4EsOUkhsx01z+17lHTtGMKuz
rrysfZgu0PsDMs0mvfcEqbRYFPowzK2++Nl2TKUN3Akws7xOZC9Rm2fOh3xHV2jEr0Ku3aJuNawc
Ej2Fr/JUqTK/9zXt1vR4uvp+jFbT79C3EviK/GfLiDJPcXtt4hSukPAAlyFHnuFb5ao6KoKlmIa2
lUAeQIN3RYOWXCrf2qaUEWdKYz2WCXKZBtvOPCewzK84RtHR/dUiuU6i61ZhmdlUjBZJj4hAYS6Y
N9pIVhKzYE0Q+41dQ7cjLoNNo1OtJyOHMc32hO/UjKH4jqZRG474sB4oBU5g6GBjKEQP1n78nEcK
21yBgMgqamqIPTOT3qBOcmWxCxv1tgBfZkMlnpsledNuTXHue1hYxa6u4RmERVPDu+iQjxIYcFWI
rJhrzJd9YbcPQ1E8CK8vf/ghDT8qYm7af4MZB9e00rUTKdLAhdujjiTstoDTv3JYHxCxILINAVwg
LYJK4Wanrw0ZC/sEwdraT6ufRh+a+276UW9d62XswSvjJ4UjrlSYAIvWzkHcpim1iC+q8FNx/6IG
T9vEMgwK/7atWlNM7i81eFdx7KAKYJ9Nldm4jVd5Jham5a5U31w74CQZ6Znbd5Yarkrprmzze+MX
a6XT98JRN+9H878Oj+GLQFX7U4PH6jmO4uf05x+U1flX9cd/vP+/6o89zsIgfa5+bSdOH/VXN1ER
9p+2RktJNVXNIlRVp8HyV0tRsbQ/TWHZrHRUSd/sX3/8u6Go0GyUknaULcgSM3TV+Nv5oQidbFaT
TFTa9KoNzVT+679h/dB/b30pOq1EGpNgZH5/5CwBNaarvWQzhPEp8vcohmZoRnIdsCHuyUmnbkco
zRlv/fiH6pAuUN0W1q1trGw85Z0RLgIZ8N5eOclBGCw77j5/KS7SX/8+sgsrSlY2nmdQ+93k/UEg
Q9PZoQf9ikj4tTlAl+RA+c/BQnZXrFwN9jiRzOygR7NBxKdTkPPZ368sKjwVRY0IVTcRHGl/0PtH
gx/mw96meoRBHMnSa0mtzG12vfazL1aGivQmomT91cmYH13mi7YeZXzRK0EUswczH0CArRww8sjo
IDigGtCrO8I713rHTBtAH2tICqo8tF+iYV0BJJNJ6Echx6NrAqVUzXWeByvTZSmfTjfHazBKZjoJ
hF2cHUK4T2SjNvO4il7MBJq9P4SQZ3voXnWqL1yMgHB0KGqZZbeH/oiTvkca7CfNM1L672UVvCSh
1k3i0x24pWz7+Q39vXn99/2cGsa/Dm4xeQWGF8SbMEqPtSlR+Rj3JPESnqEb7Nq6fRqABQrlX7IG
DGTea3b8a/j8tRM9PSd/D6p/f99FM9d1RAc8S4s2QdithTXiK8rRGsGSMvUvBm7792b3398x3e5f
zolQ2aAFjBZtPMd8cT0MHSrAtkiw6yLxqUPTrXzHiZnMO0Ryo1cu1cw7i6Julzldn1ZlP6DHL04e
vNSJfnSL5GZ6cmWBIsQlZNuRZ0U1FrVeF9epbt8ojfxeCu+h5Jda7eE8NVfTp+p0ijyt2bpK+9yl
wGXVdqV1CSmkpXGjNk/MeOSYt5iyJVnd05NdwSbTLbTpbDxRvocPTpX/iGptM8T2XurDo++xjKIj
77CVgOG1HPuMMAvC1nJQv5TeNMDjy2LKi5Uk8HB5j4EpYHS3/pPQ00MbC2reDvgUkz5tNcdEf1DS
+qwV5rHo85+fP1LTIPVPt5jh8bfLX0HyTtIi2jgRrEcTOGWS3KRjSvsSpkMdPnz+Nb9Pz3/f5Ytp
uUpSYijMPNqgvlkbXckKXp/pTvLFizHZAv/pNKzp5788RT4sqKbAybKhbLAsK9KvOuWlCcIbYYPo
YAN6K8sp+U46ayRIBHWl9pU/dvtiSCA8eY8WEF+usJvPhsbbjmOE1t+cG5J09z6Bd2GVhzyL9rU5
LCMGdA1oL002MnFr1hTEmGx8Z3iWSGUb2RPT4Swzm2wg3blRwNU1mveoRPmpEBgKPr+eH53vhdSg
hSUn4xp9t+IadwzRqoJ1j0BverJArQHL3TGwf/5V2gejgHUxv5kGfmPYm9FGIlMhHc/OVhY6trT3
nWtYy4tiKKZcuZHmrpwybbOhuMu7qFz3yN6gMMO3jzRB/qeqw76NPHP++YEZH8wI1nTAv9z0MnUb
urM8u4CuECBq/jyIxA7UDnCTcRGWAsJdt027oFj1oXFLQ29fW9VV5nvbTMmXVK8RsNnXDN3s/CvK
gpV8oqxKunB3hRQCkURxBYHuNJY0wHrnht3rLhPeyhn8Dfa2edD67lx0lv4/vKkXM5xTlUmuemO0
cQmA9fScKgAONVtW93oBzTNObvSUjWzRhzefX8GP7uzFfBITVIWZxQ43oCMdYlIbtiRN9YO4aAD7
NMI//xbtgzHGuphGHFSvhdtBq48jmkrQQ9bYle4KI6TmkBjXaY0SKQ7O07sIQ/GMNuMhRXzFNM7E
jOFgIC6kZjsIIO/u80OaXpN/GPWs6Yn65ckxvT4CR2aEm8YGBtW1NK59MlNtd5EnMah1Za1X1hen
/9HZX4ywKN0yLVRgA7p29hg02oO0i02QeWgum3ngFV+8ph/dy4sRVhugrbclpzQNBaIoj6TJqdhB
gOgNdvHFEyqmW/YPF05cjLNKqss+t7pwUtZe2UV03w7KE4U2n3Zk9KJ5cfJUIW65x2gDP7uDj1CU
TrNE6432Ux8wyyBPoden1VuaYJuUhr9hqovaVZ5qimqAI7JZb/Y3hmXvRI+T1EGyrlPkTgnP66Of
+NJ2GOZo7zRXXVG7iE1ktQ0t/XZIi1tpkQFjx2R5gdtDFAQ3c0wOoUye2NfeD0ZvrsyexWFelasM
ZKXZYNQY45+NwXum+tXa6eJnK2zXg2N8cVv0D26/uBipAS50g2Y56UZF1NKVhGX2q7JYsDMQ8k64
j3bgUBspF31JfcSHfeo/2cmhSIkJCZHkFyuW20W253/5w84ud6OFqcAV65ayaZacusE5ff5STFui
f7y5FwO93blgwTIr3cBRWQqr3+epAv/cXnlSzETnPyUoHOQIItGxmOSOQ3sq4/uquK5yKMyDjjnE
uo+VZZI+kwBHGf9V6Np8QJwL+GNn5reCDGab0k2Ae2okMyeNPEZh+4tL/cEaQ0xvxi8vtSt6GHcj
0n4IL6tQhw9XKstR+N8/vzwfffzF6NyXMgN+lGUbK/eWZWPDFQvPlZOsP/94zfzoCy5HY7sPLUtp
s01AWDVJ6PpZV6naVP5TiR6VIAb92LTJNZDSmyqkA6PAfY9CxUaT5KgoxWngdC1ZozC8Wf60j145
YPco9VNSObtUU4i6nWhYoVIvZTx+s9V+pRvRZPU2aQB43UurxK96HO9x6Lbgxa3dKMJN7tp7tLFT
20DMwVkni843QFCzqsZHYpzyGEixLHcIsenleVcYjTEctc9WD2DYkMNtN4GViLDCoFhwdIrU74e8
PbV9CZGzVZ6KfNiZWv6kifjRHFiNm3BajEh788uqnnklPebeEc9Y8RaOnMwoodw5drQXZJ2orMMH
hc5eQTZUgc4bwDib0G5A5tAso9GaK1iZ9NR/SIXAxqnNYyIcIjV5s6N4pRpTaFm9pSWITEd1N+0g
1wVCjyrQrYXPzJNoIWkckKDxxFGf9thDR05DBydcF6H+XY1xJE9SUqVtloFUqARWNwTiHl22pIPM
tzL0HkMyk4YUGhAOG1C2V7LkROhAixEHEEG25yBKD9QV71VLPhBRRuwzWpUKZzAKiDns9zsh6uvW
jq8Tzql2vH2TKtsCEGAg/CeTCkIOYrhLu9eGbzWRE9gd3XqyHQwEZwUPKti2Vao0qL+AQPvtlce7
8flD+8Ey9P1R/uWVK/su1yg9Z5sGddY8xHERh8k5x4VbNtnLiHpEgXRaM2p9/n0frfPNi3ekKY2M
4oSZbXzWX0XuEdZpr/NKe2Qbs1B0XAx+m1Hr16O3tMbs2WdIaDp/1x6NyD42dvbqd+odqHEc46K9
rlA3zJLc8OZ2KVvGYXsdpuPO9MNNrzNR5ZnyaonhmgSPBTX7NydSH0FLkQkdLl1t2OZtt1E5yxwJ
1Byw/q3U8UtG6vbz0/1o7rhYOA39YBsSbNnG9R0YVxjuqc03p0RSvgCdlEPAX3z+TR+t0cTFikjt
IyoLhZVtRt37Huf+FepeJG3kSibBq58XL02u7U2YPz7PP0QtMFfNmnXUWnQaUkLmsNo81ZG1+fx4
PljNiItFk2faPZSTnDPXiI5KmmFXFiwXGMjyvPxqE/XR5b1YMrFZCIex4TxBXmKoTV79STKgxbjL
Gno7ivnVY/vByG5erJp0M9aZpotso+AsViJtbtsmthnlf/aYmBdLDB9CZhA0TBx0Bq+K2AepUdU7
p1GvDLO5d93h4fObor3vrP5h+Texd36dYpuYKroS8frpZuYieVCOxuBcG6RXtHobLWudmE9XvTU6
NeDttKimERsbN+ZesomcKMPr1lNXGPeXkh584Tg//VGYGND4bUVXeD45aaWZLHOFkMLEgtXf9cBY
GG+bqe+g4XsL2p4HUnmQRnCF9VxnRrF+NG537ZBUgmm0XYaM3FXuXBVktEbGQKN9ePA0fR8pUx5L
BTxCMSddpyXng6fcUmu+AUFDCHxvv43MQjBvYEd7+coLLDkrOvWa5KKN0zjoY0t1l3gWcsz0e21C
qyCmno/rw28QY6dIEVpKaaHfKkOJYDwaH9MU3H2g+1dOLedGlN0bwkQXVO/93kepZCOrV6s92Qy7
XnX3pD0z0YMxIK2s3fuB8R2K0VEG2lXX+4s2ShdDbuwahQtkRmtMAzsnE+WaVM+bDO/irJJjzmRU
M+2TkzuYJ9v3vsVBv4QPQoRkRW5S47X078k1cEooZRbrbC0ztw3TS+40N/TaHop4qnMynau2nKbe
AxCqHSbtq7FBLweppiN84AEq5F2HfD2OvNcYGCeYbagFVvwi62LZBqw2mrrZYcXehFlwcGtn45f2
tojzuVcYV3ZgbYMmAudTTsCwVd7I+2nqYvo4+Z19KFhF1C4pCnle4XKmdEMq6URxGWuK6M6t4o3v
U7yn/ggRSeGmZ1CuCRgQKtk/cbnTyVlRXQKTfPygTu0u6WwuasW6pQoFSSJKmy/20B+829rFjCQx
StKHq7KN40eAKZR7FjmITuovBkJtGoz+4ZXTLuYA0oM0Svg6AzNlpHkyJGQBqAiFGvwsBUj7RAfE
0eLRNuTaJEbg81f9w4n2YjEdDnZPuH2fbcwwX9VUWRsR3Lt9+Ra5vNXjhMAobCx+0VZG9bfcKV/D
Ylz5Trxu9XKZ+e5KS/K1rRffxuapLpOlI3kRtEasLdLqDS25G8rsHEfZg8HqxknlYw3aYzZU4hp5
0fU0qYJ1YoggeypwdjHfmg36Vdm9mIP3UqnG4+cnemG2+s/KpHlxfbvCsOpBVVl168bac/2Dopab
lEYrgbjou5DoPXBGOoJxL0XYAg8KFz1xmWCcMMbMpsXatDqofVw7nQUcSm0nQUXYa8hJ7UOMZhzR
GrUxcF+5Vb1+ftgfdUPef/7LyssYarouiRJvgKWwBJ50KEhPqB3vx5YQp+pReMNy9LWFjF1MruQ6
4KTvjEPT27tScd4kd8pyyQGVR0pcqyE8i2ZcJsAyBhrsRsImGWp1/RAqwUb6pwbMVHT0iXjVgGZG
uHFhWC/yWG7suNmS6XWLMJXs02+N11/5eIp9S/liafLhqV6sBXByEFhCXMkmLTXWP9BhiXLS/X0d
VWsdLYJPXlhzyCIEfDD0KzsGghQsq8kL767hfeGP3fREkVjB24DvIfN3ThRtJkm5AysrtzOy1qLN
KHLiDLod7xIjCaMXAYQZHqPSEbNqeErJGRY/I+1uqI5htlaoeLDhlf7V5/fzvVD9D6+5ebEWQbjs
SaWhSpR2xk1DAtAch+SrS+FsAVGHIdeFGmvPRrLdFC1eUVrZRoG3qjKDHgI1Kz8AQKWNNu7qDiQX
ta1ZHg37Pk/XTSiCeVQqLsQC/BRg16zQwInAnjKrEppH8JIIRNv0FbgWhCVV7x4ThJ9O7i7JlcIL
DIWgM41ZozLZkosWEDmqJovcFPPEM/fsNzd9VJw1q6Pc3m9JoyVMEIE3azj0STlr1WrjJM0+Se1v
oqS2aVuC3GmMFy1mCaW9IjD8PjEw7OXulZH6qxKW0vsfoUGpy0koq7E8+KpSduFV/M9XXrtYL4VZ
riX9YKQbYTYHv00eyR56FGQUZ1Y3D4rWwLORHqaWn8NEHRDirSXN2+c3+qPp4mIFJQsWnKWSpBsr
s+4KNdvqo7m39e6rl+WD2eJi2PbSUlXAnaQ0SX22zM5R64YvPnr6iH94QrXpjH4ZceKwI1PCLhko
B+ADQY12MOmvDSweZcjU//nl+ahc9j4f/fItTWJrhtZIcMui2Ra9TSxOjtGvTWnMAIkw3A6NU6qf
cpE/lF550qnvRI6+Lgl/mkWG/S2G9eMGJKOBkh/jbJ6RGeq22MDo0MG9mGe9uEc3OnMGOEgwM2y6
UV9Mmh/cW+PiuWpBdTJncezCfyjUGyrM20J+uUP74PobF08OUiGnKoApbbzubFRYe+HJ5GifSBLP
bLnAY7GN/fgxsFwKH/pKI0c1qbLrKG1/ygxRdkZIJ+uoz+/TR6d68ZyBfQqonQKeisZ4r9nNXWhq
N+CZhi8+X/ugFmlcPG26NbAVSGgY4tLP/j9n57XcOLJl0S9CBLx5pQVJeS+9IFSqKnibSLivnwXN
PKg5ohhRj7e7LynCZJ48Z++1twR3bqxKbgXWVntS/iZMahxSrxZtGlxnY/jWhePvn3/ZZ+H23XN+
tN2Y9GYIueQ5N4acKhcxmzECCq8YCADv2aStfC6ku9YSS1+S1vgIQejBTuKdNkT39CCrM1fgxO3+
rAe/vghq3mAaIwJGnZM7SquEXi13VWY8uEV2pnY9cQA2zP++0mkXD66w2AxlyH5jR4+Ea9trVaox
RijlvQ6AVv58VU8NDoyjMmu0WilkPyBFoaXmmuNdTkWXzScBRUEO5q6DnpAKMeylqdQYqOUvyFfb
qQNhyLiuGzprpQL4Afbzt1VjImzJIFslNaPcQk0MjI9s2UqjQ4Ls6rn/Q3JwaJUrO813865Xh3TR
wa7BT2UlKOB05mCy26tY4Nn1lGlHLYcisOdAlfWUsc8u/4EXw5fRQ4JdtWqfMi0k7oIEL+oGpX0m
BHyR0QbScpMGW04WxLmF9nM08M0T+Dnv/HLr20m18ggHGVFCwyaDtaE6PTJUrAo5ysiVMNpfQuNY
qNu3nVo9uYHkBITgobOcW4MUusFB4zkOiAok2tBFY4fAlMxq44Gyx7tmbSqzjjAKiYtiYvYyWMgX
UK8UPaBThh8OdnUnqu7iEQ9viZYzE488HDcQ8LYkz/qGGTzpWfwe5rrfDM7T/N+PZvA3dZP7ziJq
tvIGXybEGzfRWhU5ghQoOEl5mMjircFxbLxQu4tqTI3s64qaXXlOf0DmeaYdos/P1HfX7/gNJrEO
5QhYKFtgeKoYXgT4GzMNrYZViocOZyTerHXqCTID5UF6CHyQKPfw7nAvut11U+JH9LobpDu7bBpv
IBrA9mpu3cE7dKNNnlf3b1uGetQZUhuUxcVcDhgckDkZba2iXBaBdUbAM7/I312Jo6pyjGRbawVX
oq1eKuuyGs/t0ydWDv3o7x4nE4OGyQeL+slxG/yYGALay7D2Pf355yXj1Fcc7aYYbSGETTL1BzKS
stsuegvldZlf933+bxXNZw3y5T3TydM1yFdMfXPABkDd73p4wl5c2ZxZ9U5cfv1ol0xTEBUq9nl/
sMyrxs0xbDVXP18dNIrf3tpjyoUlNVu1Y2hMpbRXmmDZdmuHuUn7ty6DtQWfMaMxYiUxTmH9jYiJ
m8LJ3lrOEco4vadODlWOWSjJndq0HQ3pB2EynPndp5oWn4ftL1e2ErWeiZoKO+g41BvSvBuhOSBC
PjAmPNhZBwBTqR/drC3mVK5zDd1TXezPFeHL95opOtDWUIp5arW1RPa7KJNbcNKPapzduPQVO0/P
F0bcwEsYr+NQOczzE6VV3wB53cMk2HSEVgKL8rZnbtOJ9s2naPTLXxR4Rd8wMS/8MvJuNKeGwdkd
io6wTF1mDJ9TrwHr25D1KX71HE1//tpT787RCpjJKjdDJy59rYk2gliuMCw+JhN/bjdsp9jRzpXr
J8o0/WiBsS1bJyBPL/yaC4/tZvSVsjhMVfSqFpzUlQKrSp/LtcesMle0ncUzkdXarktEg9kivzXz
9CbW6gNog1tE+5cTqKdFX45YDMpzpdSJV+XzFfpyD0KldNANW4XvGXJLEvRGuubNpDQEneqYirN4
b4/KRmbG35+vvumeePE/T55fvtFoO3LN0bwhcAgOgmZ8NSmrOlbeE0xBy1obrl16m2mUoSIjowPY
N5PKKbsNEmWL6dreKlmo+qVV2IygXGXZFNM9VCTIj014M9cuqWp3C7JIGJJCFpjs+NHLu/VQlzi9
sdriXPpdonkEe9j9TQW8Q2hlOOMJvqArHdb02RJooEmD+XkcsEpjU2pxna/KehjXVTz5g2u+Itzf
xm33yjrxoM898S7R2ClHd4QrowE8J5FNSZtNS8AczP01aO9qWUOvXLRl9NEGHjt83+xgh8arsaku
Itpo0gyRWkCSxRO/j6mf5lratTrfrMhn0bTXiPQc1MbD9WDR7plfUdtpLpVkXOkhr2ajlZEvQBKs
s1LuCWndz8tc6nQmYa/YKxWr/t3H+Y2SqrDj4CYGNKIGO79jTIm+OUufGoEbwZ7WFfPptIa6mdSX
oRHv0AO527GzLsfI+ShK+5YyE35vVVlbPCN43em+R0AGg5zQV8+9cAOKRUKhZ4y2QJCiy+VkyRkO
Hdy5dnQbTZhtFfKEwzzap3bm95EFc2a8dooeYCRjSJJuXmY17ezWsxoM3Cp8uqmCNdxWT55uPANP
LRCExDFxw8mVGTTXMhLPVqN0C6POvOXcKQ0m70025Ocl/ROmXwYs6UYR5VNT42H3xuahTjDRGKH5
oVoDxrIcWLfVRTej0K9S24T3zIgmhUhvWPS07IzGJ7sWVlorR9qBpmDsUXwUswLBLukzCgbQ0xDc
WbBVNhoTZtFlBg7saRuQWomHlmiV3LuZGCogSXpP7WBb63SZsPnIlQPlbYyRIxUOEcywuEmBUx+G
3PgowileG1i6F5PmXMk8xawhrxhNfFLh11FK0kGNntsYuheC66ED1GtT13chES7ICHDTOR3wVdSl
JQGWtQrRMkGVwhzdJwfsbpySP+7I/MbAvphB7k+mNlxyJZE/SGZItupt9SZclinLjwgzX+jiEqWo
sojH6Zer4OgvuxuvzKGSa9VqIkINMEJ4m7khmOYMmQbWhHBF379cmFK5qFFCWDNQeJiEn/e0hlE3
zbWdC2FSdAQ+WPquRYYkwQLSZ5xJtaN7KFz1GQIEkGOmNPPfm9KHk1m7sYZ42YKHtYNQXWZm+J7o
GhaxZ6NxHmD4Kcv53SpDvID4cZIBupHZe5jm0De5eXw/GcT/OO20jTN62rLt3Y2nczMnY3wssMNz
iCLdxnRAEYgaHJVbP6cj0WUeAFGd3OVl5ia0EIdVlBqXWPVCrLkTQ7wSpTOLtpFLQdRgbywdNXlq
K1qFiNM1TkkEH/kqWXmLFv4ueU7vSEl/m0H2CgTmztXAJ5hkkLu2u400OD5J/pdD13tZNNsmjSUu
KbGptPFg28muD6JXhmfbFh/kAtnZm1u0GxI27/uKBG19Cm5QgSzLGs2DhjVZ7+G5RYP1p+rG4VMm
4M0iVDyOfufkBpmh3l91HB4KL9lNrkZnE++Sk2fP8zbFWWuvJM6lwmiKWdZ7zafiittEMoMFoUBS
blUiDFCZ9UvJujB/c0j8Hl7Ei7iWa62J11av3gB/3SldfDM0xqNlWQ/R3KRvUgg5mgqgWrfqP/pg
vcadeyXQngB+xliGv1S09wyxbhF2XM5bg+UIXn/QhjJIyQesyJDi+mIyj/3cbWb+OI1SvYpfhiRf
hwMgVF3fm6STpxqrvtM5LJYs9Xar3rIP/gpUpGQDMrplk1hYPtV09pXS2WfGmKPdqJDABBl+SyMr
eQTN/E7CMUKR6r6JWDNBAcMGJSnjdp4JGXmKNxiyLpPXheT3kmpBkGDlXXAE3EBPwMfpkMlAhUoI
2JqmilzWk/unNrvrgvtsm/ElEVvXLWmVbescaPDtYoYTiEgOLdPbz8+MB4XGgH1V58lhzCfgxCQq
KgE0TNc+GBOT1/n578z4Vc5PRxVj78uZysyvUS2nkMxg8wpL3rhKXGBY6lOlza6bLjAWuuhomA3V
PalIT144XrWf63zC+MfYl93whnL1HhX3VeWJJV6QJ1rkS00Y9/NHwjb2qxG2DB+HRw9tEKEFsPdD
esjjvALKZzNg4BuZ4/s8MqrCdltkxj3j7edWeHeOZeNMNt6DXrnMcNydqb9P9I6OQXR9SJujJkHK
t7pkQ4r0NrX6VzJK9h7Dmp9rnFNfMVeeXyoc9FAmlw+4N8c04GEjIdZW8urUcoeu4cz57FQTUD06
P2GR9Bo4K8w+25IYj+Z3EY7XRmbf5mq9C9Jg2/XZMtDFPuqzCy9UNj//thPVm3rUe3SzRBJfjPik
z4gpmBVNdnr2N526cPOXfrlwSZRXBdN4tCBtBrC2pn3bTOEad9mzdJJqOddEJgrXmorRkmzJMXlX
KXJsBov6JrdsWtuNvi8r90wLwj1RHqtHrbl5NzAZGhS+zMkRDPqHuHRL1pTgqhfJC4i6xxx9fYc6
kOffuzWi/mkuNNkFXp1Mf1Qn86POseTPWgY3u1In9x5H3ptR9Q8q7Bgnzh4GI7wI0L8pov89Zvm2
J6VvMRWTR4t+1pOyY8amWE96fz3pxQ7/JhBeNlRMc53fWWOw1MJqp3bYgDrJiQmy5YNXtRuz6G7y
ur30CElKAuuKqJx4MVjpbQg5TDTGR0iEMdUkC5Bm5rB5qXo1mtQZC45d5geo1RYjXKlhd8eA7kx0
AxvVAszBEqi7zRbmJ7gTSt95Mx4maid6gyT6bvJBuSCx7TW0wwujCNkloj1mQ0AIlXbvGECKwhor
1lDcCln90fTu6vPfplS7tUKKS1O0930N2gCj/NvPj+2nJOCbbo+q//fRqltY1Qo4bT9mMayawR87
hfCZaN1613M/M21cpFTSh+G0yMJ7i07n6LVnjpynzvzq0ZmTbUcIt+Tbc4LnBXJ9g3rKdYOlSdYL
d09xnvPham77/fxzT5xx1aOjJ9GqWRxldEkH9Y+OrtWztc28CzhquHYccW4N+v591b35rfnyvg5d
nnmpY2Y+EOMNk/xV31Mn6OCTXdYfPOCIVcJ+Pc9GPwvI4YpF3wEZlRgHSU/p5x97YinUveNuWKnW
WgX3BTpfc4jUj4AU9lDMiLcrlvqNXlszFMVRAD6cMy58zlr+//Okz1zfrz+9dYNSi5sp862gfsKS
/pxPcD/SgjilcdLh4Q2mb6viKtNM33LUPSkFHcnn6tIqioWl91upcB2qXj4WeQDVvkFD20/QOMXQ
IlNqkgcpuktMVjn/RGzqaMLCrtSXkaAz0vQVVYl8DKOxWFRZuglBmNK+gvNR3ps4585c2O8Xe907
2mOoS7o2JP2aAKK/Sf2AsxOfa7VEEp040ZoSxhvxPk7Whud35KAmEFXr5yT3J4ZN+sw7/nqJc8Nz
cuDAuV+F2Z6nmSf3Llf/QgKvgwCRKwhETkS8xviCiTQi82ARk+zw828/0SjXveO9yEwH4rPrGJYE
tigrYIRQDAZg0+QXR9FfbQ3pigXulfyHF7fMSOrRmjVnc1p6WvpLVycI281TgZmnm0zmZImDC42x
jRV5JC9xHuuF/DMpkNXO/MHfd9OgQf/3cgVRVHZM40IfGCCYkG6XB9VeY9oLZespNTV/ynEblCBY
bY7mi4DHtSWPtLHabVkCyeonwVHd0Q+VN3L4z1DCY7YIR+XfOr66d7QEE/ZalumQhlxR71LNXV/R
8o+ff/z3653uHa2vvdUNQ07Pxc/U9Lq37Aq9dbLsYTo3LrEGwzkjwqfk5LvX/mhhDaMuIl2Gi0yC
3DUtiIQccXElwhStgrGWPZoirwRya/SPo1us1MJIMB6aTxm9xhSe3yqsqMULD7pYVC2bUtxnDiTY
qYQMp2gP9KvXcHlJnIqHLXT3rV0ibY/iB3v261j5lVPa68xo8OMpxo2X5S+JQMzoVHurLZ66oHjM
vGjf6g495GY4swx8jjy/+dGfxdGXZd6BLFZOEYLy0riELAXhzNTHratXDypK19Qhqu5KAngl+4BD
x7DqMfNm9h3/VFGMQzOuCAO2p50yQVgsvG3FrFazb/jXdedC2sqQWyrrpjHW6mxl1q+EurFswoXS
J5UQ65+fkHkv+O43HO0R+AcC3lQePv7cTr+anA9Ou1f5NCwyZ2NHzpmh0qm9yD3aF8yp0LTeSxMf
38+fOkHVSch9aBNbV0QlUX7KOBysCZl8Z7DgDxA3ItP4P9T+SU+67s5r43c/82jFniNqVK8m1mOM
CMLs6lhfJnX+qNcKXavO+wg1WiOMHkNKjbzsDmUvEU4lNGGN9Dal21rrw2MawsD5zNRjxJxoye0I
ibUM9Be1y6B1u63fN+IqxRUIznQtB3wCRUt6caC3TOP7sNpOmcuh1FKXeQsuL2zFEx7Rv43vdNvM
nDZBWO3DCzHZGUBIXLFJetlM3AovnUBE9la49AwSvzGqgqrnIOC429J4advsMevIoNLSctMZ2o2S
D7TRY9oIZBcuzLImyr0Vv1Kr/TUomALG1ibobAgeRqmt6XNiEet8BdwXaUW/DVXuDQUhmxbrrU9m
4IHx6x6MKOgGPXlDQLaf0vDSMcwn9plrTZ3uEh27s5unvJ4w/RbMx0AxOx093mCpKO4r0RYxMYzK
JhTt0+S1O7s2SsKOxr8GY4CVMTR3jjns81HpF16QWHwrUmDNiuKVaFFew5exCQkFWc76mEzy0PEM
VUoUL62KoDXXe7eBON5PGs2mqlIvE3K4F/U4j+5Noa/jTKhXJKlQwsvA4PxHZDmQmv3ouTtNmbal
Zhdro2uvMk/f6rn46KnL0jjbYcz/pYzOU2uUJSGnWb1K9eijT+UGzQ7Ys8b803RIAVPEkJbW+Ror
W5SGDz2pKBV5ILSLhwect8W9qTE8D3onWiKallddlGoro/Z2hT58TKgxV4osidFp5YswtJVs8wdv
EE+2U/tBqfA+2OG7MGtlm9nx+2jOfNEhJvRdvzQi8RGl7zNgwq3Zp7SQTVTXfrm0eDaxrSxjkrFp
WuSryVPn7kV1p9XKrknDj5a7v5gqGD2ieEgCt14MTiKXwuWxzYqYRgsHSU82Gd0hZ9u49YVLj4IQ
g+jZlVG5Zgbo9yrnuYKaPaKCa13trq9ezHFWt4vmEsRhwx0Alkpm0R+7dtacGDGJTdOB9tE2I0wn
b8OdjNpHzYZu6ggaoXMXpMu7X8weyJKmxdk19WXde3c8VDe4DamYB3ETtP1llPTvlq4uIdDtcOBu
8iDq95HIFWQX5Ouxw1zkWr2iHN1HnroWJJSLpruZ/y9Bj08HMciaZF2x6BW4kWXXbBIoxrjV6l2v
KKCMI0YeI69iYtKqJS9sWASpduWik4qHNiYlgBNghVqRgbBfI7ghN9u7zArgSN54h9OnWsUOyHRT
28HDuC5U3goSVfuNaLQ/kneYfKqD60Iw9dz0BQb0n9GjUmK26jPBBktcb7GDbUIMCnBo77NM2Vld
ds3xcE3aH4wrT+56vfd/3ge+P9D/78L5ZS9zJ/6yvpsoDHLlllnJ3dhpFyKI92kRrSX3wIBzYtvx
ma87UUF/DsG+fF2QCyfxqiL2e5b7uLZetTG5/fmXnPro43rPMadhUDA1p7l2q6Ll5fEzznz2iYOd
e1SqGXbQh/o8nM8bciCL4DaGxBjUq6Jpz9XXp77iqGTDzYF8fEAlN6GCoY++Su1wGWv6RW87HSAv
TpExpgWlNe7UmccsCxVuHbhyW94ohn3JK/nLmQPp1Dn2Jg+DfZDi40h0faVqdbLF5kwPV5t4teOS
neVDj+rgzOU59RAdVYEaLu6xpQHtF21lL0xj+qXOm0+n9vdWB5OfaCs4jagpFx5xemcK/BMXbGY/
fT0OhXUUNaquJLCxu6daD+/UQR4ot+iCafLpn54p57hKUk3JHgn0YCjEdQgsI1fPESlOVCbHJKjA
DvOQEWvsC+4JfgjW8KJ9IMD5TI/l1OWZ//mXNw1462iaGpkBEeEIYaU9WlnnzxsCwsQzksBTP2H+
51++IqCBZo6oRny7q/ZmkS6Y+T00pbP++eK781X+pnj7xAB9+Xwjwllhtk1E29xKDuzMtNWEvhVh
cp2WdO31GDCMOpTZMo5Cc0FhcKtVycE0Ud55VF4pvgprJCY8sMn2MEKSG2LtdkzCm6QqLo3Oexrb
t87DLFxVCbIPgOki9N1B7Fw5+LEjLzrZUDWKMtpU81bCUAJb83RtEghgTcre1pmGTMF9LzlhYYW6
0xzt2YTkMljDjr0UoKT1bGN8qMivZTkq7dkSvLNKMiGy4HY07af5r3LTjFoTLLZVNG9h5qyaRiMK
ffSeVP5WdsQ3WwkrpqLeZaFroD5y/Eo5XADTuLTyitHHpK81nMyb3i49DKjkuLgMm4VLAqFCBJw6
iOxgJjh7BRCrVCSHQWgHb3LKa4XMTyevh3vPC56Y9d4regnMSO68/t+89uik/vuYKDaNTBcfsT91
0UVsZDuH2Sanxt3Pj8mpp/BobWZkSWgOFEJU4NW+nWJM7ZnyLGqggT9/wak36Whlji016bxkinxP
lbejq66KyHwQrbJS8nb781ecOiY5RysoppxQb9Oea2Tq79nQrIPa3eSFnqLDmC4JSnxUSYLdsKz6
mkCE5kVnGsEnrt4xDCnQizpRKto6xCPd6rzDRWO/tEl1ZhU6IT2DZfzfmw9PL1NyiFt+O9AQHxzi
4ssQy6Az/nUk20MwlKuojv4YmkpmJPV7gagAuNJloU5XTQXUWyvSbuHprMBktMjHrG2ZFvdnHp4T
jZJjXpHiVQGRrSwxTmo9dUPvTyFMUZJIra5el632j19ztBhLhC6abFCjjL23MxVwA7Rkizn9h7ZP
H6RnVsx56/tmwbTnm/xlwfQiQ6JmJQKwTaM/qSl/zV/ljNquKix7Bdt1j1FvG7r5me870cfX7aOm
4NiAAu8qL/Q7DaicWZMxjL0DbfEq8ZytZigPUNb3SmUA+DW4uT+/LScqvWNGkBwEDc8ojHy9GeNl
JKo7S3Fv/u2zj1YT2ARBj9eb1USYH5aEco0k7tzlmle87+7P0UoSdq0DSIz7IzB+9Iq46k1m/OZk
vQxqBDQWaJsdfPR98QC090KU5R39NY4ffXxupHhiS7WP1hk47R7xcTyInD4PaVpdB6W+zOqaXgNh
91M89pDy03NiuhNv1zEBSHYkTTdOFuGqLqZF2eVvqCjsBRML/HLA0DvMXv90247JOYnGMye6KvKj
1upgLubmSiJr/fnDPxWK39w366iJVfTSVUb2MIZkAQm92AfSwLmFQ71meVtWHRZJ/CdzfW77ldDv
nMHDsJ0iWxqiEWt6v1Hd6U9ES2GsplVXOtcp/U/DCc5sHydeiGOajeGMwtMSM/RzRd1SEF2jPTmz
cp3q8FpHa4pi9FrSFkroEz4ccG7wOO8WzjaPmm3Xyb81dZEXmM8pkcVpEMfbSlGvi2p4s93sF9nt
i9B0d2TkvJB7QCq6fQEpYRFUwlwWXXnQg4CIusC3ZPtOTtVOtuJKn7THOgnWUTM6C1Jh313izaty
uhOFc+XhjIdev8vscO/Bd/Lo2jeqva4HSp2f7/b8w7672UdrWjmMujRcVpcyq8o1COQnbTSSva1W
Z3qip96Ko3poFJoNapKnSbdv1Cb63Rg2Pq3FGMU3WeXc//wrTgx4detoIcuZqbkIXEI/zO3LQK8F
EZSCIri4/CyASbVwHOTM7Alpqz9PzZyn1zhrXv5/Ox1YR4sdyH/HjHQbD4iX7vtEX3qI/1CE2sU/
3qijtaztjDQaPSv11YLZKV7e+5JT74AD9udLeKLuOyZx9AGRn/D4meYOYj+002Mew0tHk4eW8Ex5
dOorjqujcBSTQZS738lqLZL+Iq9pKuCrrYb43KZzYnE45nBAwI4BMnA473R5BUV8IsY0J386Nn7h
jF47qf0W1LP7iRx0tOxxIe4KV/6VNbqNYUiyM1fzxFNvHpVA2MA1S5oN0Y9zl25A5I0qRNlE6D6N
8q5FS/vzXTtVSh9zhmbfqdkgZvMTW2zayJhJ+nDqG8TKUQrOoWwvAsYwo60+2Ck6DjtKNj9/9YnN
9Rg4pOeDl8jZhyhHuahMstqh3lPOJsFzYOxI1jmzH50wJev/j0PQjR79rSHxmW+vVQZtYUs405Ui
ViwpgzmxTOa7MLp2jcfGTc48SKd+3dGCIgzd7CydGwjVb91GV+Eg8I5rYE42JYFAbT6e8bef+qKj
hcOQ4VhQ7cNrqqLrMiuwuV9VkwRuGe7nEaaBaOPnG3bq1ThaQXpH0yYh9dCXhnzXm+JBGc+Zq0/V
DMfmZC0EDJVoWuhPaRu+VXBm127R3I92pe+rONowQV81VfQHeWKKSMC8rMwM+ks7gfeL1D9WlOfr
zLWitWFYfxpnbGnspVjlTTLxnHMdnFOagmMbctXanl3r/JVJJMCHKu66DbsPNfcIp0LfVHeHIKmA
K7t/EHdskwZoVxSv+yx4nXfen++CdqrRc2xXjgioKSuPKTKG7Lty6jZzWWUNBHIHteYX0t4Qc4ds
WpuzhAhUcNxirRn2Uk3Txz5MnEXnKAbUjPbZjMERT2NW3+QtPABX35luTKeIIchydMwbfuaqiqth
XRTIvxWljgi5YiSXuPbWNtxppWEAWeauIZcK/cVFOwH1cpx+FbjEbgph7+qJ7KLS1S8RT11ocfkQ
tvXBwqqBKBhOo+quRZqs2OLNhaOWD05v06cxH4LcitdKN+yLRFsU3rtig49z+109Fo+KAY+BdIVD
0Xi+med/Y91bEJHx6MbjSzURg0l/EGUHpSY3hIenWqQEOzCFkBu3dfyocm/darwZqakBjNQbYjYe
8nHYgMvDvRpuB53c51pZVVaxdIsej6q9gl9sAxtCbF9xJzM5/YI34AdQvcww33R0tBZ9SPiorjBP
RArnqC76xnoejiAy7JLxrpdM2saquJvC6ikO20Mee1uV2+LYrl826sJw1ENoO+uYjD82NrYTgqkx
FJgbW43WWugsFc2+EBJoYT1czn0ylZAMlWTVGXxUKMoVVPHrKiKwy46e1Fau+84aFpMNhlVDkT5X
uQFYSMOtNyUijblvgnlhA4H8IPv8uiKIb35MvSJ4nbjEJFy8zHqPyU0PXaJ/noEylM1d0u+awCJQ
R9263bRW0nbfW+NBSuV3ggpWOkG/qQ2xU2vpLVI4uOBf9cNk9XAtnHVUPEp0TOqdCIb9/PsDWC9B
1uNEdtgC1MN8lc0ufbWdQ5niDIb95qbWznqM3XiTesigszheF0zik0S82rX5plQ2ZLz2/ecX7ERb
YI5C+NoWCJq0RxkV0tpEmuQlLeH2HZc4WwSqcSMK9UoE422jxtGZF/rzvf2mhD42S8ayVNOhqKlw
i55EA6tcmuZEsNiMWlKkbxnquuwb0mn6JfNrDqBdIy4cl0xgNVP8SMGEkocNwSe2tdLQQDhuuedd
jlddGC4bh1UgqNqP+X8EOXKcNDM3RlAYyLdr68VCnvmsmzCkSrpOEraJnr54eVH5emv/doLuIAf8
BIM8566c96Vvfu1nosKXrkswtrGrdpy+SMm9QiXvECDXMu9s5JOoxXpu81g5b1CXlDcVZr5AwSnz
8509sYEdkw8IeMM8YnUcznjNCs6hfa+ceWhOffT8z7/8Ku5fP5B7j0DEMm96pDaQi86Ugqc+2vjv
RwdSUQn6TULfAXdP0BZdTuxXZ/Z068TdOCpTpkmFx4DZ1XeDcJsp6TY36o9///ij4qS27TomjYzi
BHOIqZjbGTBQ2sGZ6vVE7WMcVSQJtgM7y/n4kUnQIqzCm5JMqt6IbyGGXJaWvS7RSP388NgnHtxj
Y7bREm/v9WiAnLJ5pKn9osJwZH9/EEX4OEnnvuRwn2fuXmunhxSlUiKNlWbI18jp7pWm3Nah9QfW
740Jy2ztqN3aFuGdR2boCt/h48j/ZeEq1i98Jxfos0BfttnGEPlrC71vTJD61aZ8S2UAFC6BCiIe
Jq//YNhMoqxn7Sed/berLkcdQX9QPuLFKLedBmdhMjhEStUcng3WldbDCSPcGIC1eT03Vts2XfbB
gD8/855Do71R2aDGArl3109XkVYjT7Dph3bBCiTuzc9X88RDrc6L75f3pTfKwmFHiP1iZNiZ1Fg2
tTw+88acqiaP3eGqGqdeFvI2Sqk6iwZPTUzitqk6+1GbPuoBiZDaRQruSHWHPu050YhLkiS1GGzK
C5m79XK+6FFKuJGa7kVSrAJCp62iO3OSPfHzjy3mueiaJu54cIe6eXJl/7scizPHqhNv9LFBnIQf
3VYIDPZlikm9iPZNkK2KIPr1842z5nfrm/X72AiexMlIYcYpIA06nx34d9E77TLu9UOnI1Idg+xF
GuouHVN/tMfHks4X8SEQIOp8HSV2v5gFomVDLpwbX8SW+XsuS+fXpUrka+Hm72yCS6yr+gLH3zxg
oSLxggtihvalSZccMLJZD0skeQ70DvVx3vjtLr2YRxFV41zCZ9wWXtsvSo8pMbDi3wJcyUJDghsp
xTYNLP4Vng/GLChNgJ3TfnxXvODh5+tz4uB+7EoXA0EinUofBylVRA4X2/GgvUDt2+ee9dRb5jnF
7qlpgn60trrOmJppaXAMaOoNovHX+Zeb0XDjjsiEmlCV2BKijUmNrZ4VQn4yqb67/UdL7mC4ORMq
IsmLCmgikptbg5jhbCzvHUkYe6X8LWLsiyph9zJcZmivYxOwpBpvrGz6bcXtv/XLjp3nkToVLnCT
0FfzeN1V9haG02f5+PNtPME70I9JZp1SKmWPft2ve8SkQPYvoOxck1fxGBoSz6V9T2ouwUzKo8jU
nlPMyGiinrlJnXkYODuN1Lt0g2FJmWf61p/L1zfX/vNv/bJocmqKgiIs2Kzz6n1SxTUKmGQ9leWe
3t4mnoIHT8+e5Ni/2qF22bfl3qM+D6xmU8XJa83m4PTlNlEbbzd23WoSCfpCUfsCRqOpEPcnvTZB
kYtVOGxEsLW04ePny6mfWja0o4aWSWbCoI6NsiWlAIe02Blj+Nfw1N+BqIcL+LH7NDJehVGv3N5d
lDXPi+N2a5cDCzmbfubIlt6JQ+ZTQQqqgRGzCFdZXvut177Jqb4I845ZpM62VRBNuOjd+j3yrDvN
+1sS70xGe37b1uV7lzQ7jSvW2sGhjUKc4QVTq1iKyzgJ/kjyOfpAgPyaHejCn6+dSVkN5ODX/xB2
XsuNI8sW/SJEwJtXgkZ0IkUZqvWCkNQSPFDw5uvvqj434s7VGbUeZiZG6iaBQqEqKzP32p0Zw4L3
ylen8W4tuoG8sPydgEzRiuIUC/WszUhDW/shNfRkyep2Y4TtNgzGkw7WDW0dcCP3XJY5HHbzNueI
saw5zJWpS/MEqRtaR2c8VIokwSd3MmuUvu20GGzrV6GXt5nazI9N6z1VLVvF3NsA3KWfzgikfswP
Mu6XhruwKfOFi/6Ntu7htrPd2wAlOiaPOnYHWYwvqjJUC1MPJhbA4kNOIrXrJz9Js1+pNZ4izufo
uPT7MtCOKJveoHejIenHa+nG26qoPzMZrYetcyhMnSCCSH2ew9c8y3jbY/1DrgI9j4MK/VqXwR73
S1fKW1o54xKEPPc8HMs2vhos4uD6qKLZqBm08rkGO+AbpolEmwCq1xUEX81jZubqeuQ42uXFxpbH
y+G5CqNjVUQHalgc4MfbxuiA2NDwVw1beSyXKa8gLq9NBqVYNe/7OHkhi/ERoVGhqgK5yAGX7MzX
Iohv8Rtng+qOA+eNCdD4oqfV1w30dauktKBCCXCrF0DKuj+/pCI6ZIl4NEd8iByFPwxauVrI70th
pq0qWXAJY+NUlGhzW/WUmfF7RGdLNIi1TcXGq9w3W6GryMIC2RuOUsMgF2ihhNXCMVGQJ7Zevda6
syYKuSZRy7j34apFZkE+GAdqb/jVxr2xCoQVw2gzt3aCflEX1xYVQRTht2qU2kl3B/xDUtC82iph
b40THGGqQd+iGgvRWRHlVCirudcixQ1j2IaG4vmqQRYNlwH68FH2QsTkLsNYCZajIaYtBnHMxO6A
le9KKvlgpSOcz/Zyjcl052q7I6Qiwb+EKH7lxnDvUh2OQDinB60D+KDnxQ7C1p3qqrcaQaYfz97W
gayP+LDZyT6k2NLDLamD+YdA8Jsw608e7x8LZuJRV89ptN5QkUxBRrirvkn1H45O32UDv/KDo6bz
FC9jnSzqHPsDsn1Wj0A/coN9jf18adCrj2fmsqqCz94qH02mZJAUV4w0FFghP+ELv7vJL0e42vNw
phVI5vJEPFnMBicqfghTv0ud/6ka/GMA60QpiOpyZdMXwWYK7W2iYN1gjFderw1R4AlrnDurbm+g
pz2m2kjkFbo/PLxvx/dLqNFUZZfn0FU3YYrKvTa3rYbRqeJtrXxwaCev1/qM00Wcmc+JcB7VBrEe
2GYx25tc7X+o6H5XIPkK5yzMIdbpzKYqn+oXucymbYZptYXA3VXMbhHpLmbiBv9XlCend9d1qvyQ
r/guCPmqNg9iltaiVWQvVVuvmGqR7+kRpcc2qneTCGt/KrubfDTVbYM1y8IZEteP66ja5FW968Ph
kEWDPxo1QkISqywGf9/OrW/mnCqj33/MizavGrVWnehmdAB8mYlTrRQx3nhZeskU9aGcIA9INXGe
JGsK/kfM2F8HPX8IVGAnrjY9oHXaDB03wJr8K8woE1adJZadMj7KxJcyip1XipXmYa+J2r7FEHew
HAcuoAUYVdE2fa5ZN6mG0Dt3+l+0OT0pUfBOiLFP2vR2AO8gc5xhB0AmiJM9hUk8UeoqWyJ98zGb
W7bD85g2L7nZbzyXS61EX6561bvL7YLcZvRUURvzsQp0f3qaxr+fnP5Lcw+PN3c5kd30yoAls+X4
eh9b7AWMTzv8FoH1llXKs+iVF06nv3jz6JyoO/w0+vz6w4P75hLkofEfz42NELNFdAlwjZyTrhXH
MM02utb88LJ8Ny3kz//x8fB5tLEZ6Svp6+JM6+f9aDo/lLlknPgvse9XKX2BP3iX1LSelQrqiMY0
T51QzkPmHh2crv4+Ot+tOF9l3ggbG31WO9gfCWyQoYsuta7cwSz1u3raRMBVLLe9agRTfgqhZaE4
09UmCMmzBnHWPN78/Tq+u9cvJ7spUuq5lfnYOjEvOiRjkVYnC2AKVZWfFtdvjvFfNd4cYkCjDFJa
oCsblyhANDTguJO1KwzET4NE6lU0CvSzjjvnbB3+fmvfQOG1r6LvuMzKCG5LjL2i1vlDoVA7aN8n
M8fotoUI24ZGtW5se53kA2ymggM/ZaaJd9bTzlnmbK3RW8fa9DKFrMCdOm+sNntw82QVYgyx1ONq
aweoY+pyev37Jf97QkX7qg+HXurmQdHHgDdboDoD4mx6qLOGjqy/f8G/P27tqxh8DJKq77UWrXDs
jTT+twccYOikY8u1R/Xx71/yTU5M+6rGTm0xuJrJt+R5Qro9H1ZtG6RwarqbskTx2RDSVUm7DGGw
E+I/Bna+NAr3TQ6xXTunoS5u0S49WFNzaNT+tSFtmAzl5e+X982Oon2Va1OtrrIEujx4NMynVFhR
+kgJLfY0ZUn3VOxzRKM727pVDG2vNN5nmOrbBMmEg/qzH+gIqrrxzUmVl6mwD27YnOxO2U+l8RDa
Ir/NeuhUlqKtCnxK48F8jUJjmSr52Yp0wDg8UJJVWJQakDHK5lNU+ctQiGfXnR5h4KzKuE4WdpBp
cILqkyzReELZZewdY4lqPapsZxGG2RHk+UcTmvcRRCUpPCvFcIqH5r4V/dbV4rtsKH9Yyb8JzbSv
CvNYbzQBDja+oR6nL4kvuR3HWkAC9nw7BhybzOlTEpmlz9EHjXG9yodoH6rGD7P2m5Yp7atiPJtM
smYA8G/mqMe7YWzovg7UvW2oD16BkM927bXSWuS9uveQzoc4ct4GidLnZf77pPn2EvT/v98YWpal
s/RRQNmGFV40JACQskPZqU+9El4VjncuLBsg5clSKPFTrMY7oTSfw/STuvm7xeHLUm31hjqVCdPW
qqwHGR1m6jywFfxU/Pnu87/EwGOn0Nvqsfg0afok+0dCxExFPT39MIJypP57W9X+S5xdkjR0Bdlc
pX2O0aNjFcfhfsm2TbZ8XbYQI24b+1PmkCM7++lY8e9xwn86G/4RJ1TToM8drxoHpkHG0/6QhZRv
3pzoVxSdqOxC2drmeQA9+YScO+XMOmU/MYi+mzVfRdYp6gc9yS0FZFuM2MOB9G74o4ajenSiirfg
SxM8rJtEQY4PUkNdlz8BqP+kD/9tvOUe8I87F5NwPFjdygZtos/3Obm+kYPAMJtp5pcTuhlVKuJn
9jDdfmqo2hZBhYQXyTyM79xZa+LHq/n3iFRz5az7x9XgOo+370THsdCuefM5E9e0MDuV7C7J3TUX
YoJklikmrrTSrq378fdp9w0eQ3O/BIquGTUTynWyq+FzrDDkDrYBQ8kejqzHeOMJRAOpyc8o3pSS
MMROYBVLYRzr2Ntb/XauNQBCpl8jV6oF7p6nIf0JdfsNJFxz5Wj9Y1QiTjGh3WqYl01HA7cnYIDx
eOLfZfopoRxttg0LlMm1uYLjbZcGaqK1ndyH9KzEuJAHQ/BQaWv+QjPNp0J5AFO5GKxmWbvwHbGR
Tn43yJHSXQH8qWYBtTiO1J25lFRwsAbucTAa5L23oHURoKNaVzaGfuysN4nBoft8o5l3nvI5icgX
iBTibqebquSYcJlpczW8C3AVc7yAsfshIv2m2IC65f+Pydya6Ho8vFY7L77vtHrbdmSJDU/bphS7
g5YcozrHD5FRPjAEP+Vvvv3aL8trTFojMVUwZSL3bl1H3aAIUDCVaUhJjU9CZqFgUnJ+o9FkdF7+
Pju/OfJr7pdFV82zuXfUCJ+CvH2u0mFnuKgx8sS+LZFawze+seZ+ZwQkrFwbZTRRyA/f/M1y/FWl
KdCX17FjcuCN2E5MrObAXLmgay3K9L4xtztCruMg4jvckSSMFrJ27dQ/7Kfy9P4vi9NX/eaQ4Gva
9m5ONqeE0Vrd9IXzIWzv2Lvk5xwsh/9+m999j/z5P16wEPCCZkZacTPV1SlT62ApoWJGW93mOVxY
5Sdsl+l+F/U6X9bbaDSCtJ0YUN1o7sZChXGZ0Vk1OzRP0XMVxOMl1AHH0kGHG805sQ2Aperaa809
PIsVFnTnvBe/bLAcFH3SZdywQaQzosNOHOswWCuDeeME1pNa5UetcPatZPZHUbBxDQyXw8E6TfDn
DM36Bap65n1VNrSbvmmKTrlFtXmVC0LtYVlBLFWU2gTjRJ0d8OIiKZwzauZfLYiRcag/4OC6MD/s
w6jp7WIQymug5qsqLFf1FL3VeNzBELIXiUTMtQBDZ8KhJb58O4Dypw5mSMSNEuneDiRUBDEvtVr1
iPmBTzugXwbNrTNj4x5z3tMboAt0PjVJD1eCkzdKhuTBnGhAStSlPUpT12IASzvfB5qxFnW6Kd2c
7q/8rhvs/uCZ0dYLjb3XqE+RUDeDLZ5xOL4bpxIBr+f6GiS7zJ3WDURIxTFZM53yIXd7zLwC4ylX
QDNFWnCg4XJbe9O7GiQfAHfRS4khBmXgVcu8Ninms+o59meZD88mGYJlWVbHMR0eeys5xarYxEK/
bdHNrzFU8R1jxK9LMXEeyVdAabaltKnXFIeUWY6jg1W0rwW+n74yYZeb0DySddYBU0ZUs059tidG
O9RrgM+etmo887fkhTkiTVbR4KhrUgDlIqDxAp+dF8DFe8dxT8VUhZQo8NhRPETwIJpXWeHACzXA
n3RgT3sYfn5XqZQJKSuaNjxpDE+3cWLscrNoaWOMkiU9h1d8AR4sNpa21QM0Mjlp2FpiHnS38ZUC
mk+lruM0b5ciJBCvEzDE5fDL1LOPlqScalMLxzr3ynT5HfXeCr4qrMDCOmtZ9dhG3cam8o7s5lP9
j+Y1PnWN8mH2CUbIVvKRKBPN0e3wPnbaQZTdVlWdpWUzNJat4uRQea+U77cCraKazjeQbpOF6Rnv
mVMctSy8GnpME3R4pEfw1VM43MtH7anGsgiR2Hb6y2ANK88KQn+eBqKdvPqYJvMZ0Ve/SJriLCZz
izHHRxzU51itSuBMDh2KpbgZebtqpapxF9WeoyB50UqrWeVckNJon06evltYd6pDvzKz8WaEw2pG
tKW64bSeJ3Ubh/EqCnHxGMvwUtaQwtT43nY9hlBntaiyYO0ODqdDS2y0VrnoSTNu5ctkKDSF6Oyw
dCKE88Kd3aszq9WaEjDHSI5EoDQYhKDOp0UcjBe+FbztVPi5qe2zrD5Xzbj3rARky1ydR3IZmDnS
CUu8Iat3gdMeBprt/drr6EHx8GdCcdD0w9q1zF2oJ3cNbYB+JHgpijy8N6u89jO4rDVdpoqT1b6t
j7whHp5NedevUiW9a8hUd153iXTijDG7M8VIi4u5VwaYNF1D1G12hyRxV0XVDLQUktOOG+0pguhi
eupe3nWiKYsJlYxEjnRmckevyVm0Ne7rEG2SXsfPq4gPBocVwjkwLhz5UEZHC0kE9yIsUSpX2laH
ZG1bK1xwSDvVVXNGY419vbqx8AvtTAE529TfcWU8dLm3wuP1LutnAsMsvkZjcj+7xVMgeZLK2PtJ
OC2nCSuE0L3qTnxjYkmTWMySPn2SQ6ZW4kGj5qPbFbxbc+l43loo4r6kyjpj17dgadhpBbR0PTj3
ITCIKCCxMFhPmbAWZq8utShnQRV0i9BknC1bVmEnyt4TfbwxBDq2zs3v0yA4Iu0P/EQra3jN1ExB
nWZ3lNvcTV7rf4LGsaRPOU+2nUUXLWSimyZy34LIuNMs8JFZxqFRXKjGXlrOCGuMZLK9ZofdciyH
l6RlQUGiT7WjW/UFf9RFk7hQYwSQGd6jlbGGhw1xU2Qbs83oPvDCQ9KBiU8LAEASj63BmJgyw6Wl
mGGZKGIkpXHG/BvzuuS2zoMHuKmYgRUiXzhadJdp1ZOb1RB4yoPdDj7Mwt9Va27hiY8L3dBARmcr
a4JBpBRT6vcaFWj8VWQinXe9fm/nbO1m/clt7KU5cuIOZ2vH7ri0e2/Ds9w20A6baNRXSfwpOeAS
0uSQL/HS1xxbWPx5wD97oGWq8GVw0QhGs7s3Z2IegIJ6JF7of1YWLRDrfNTXwlA6tDrDPlAiWHk0
Nw90h1TVvCvtBGN0A1WL2WOPapDrH3WxJsBOTFR347BNybeCRmiJ52ZSRS31dT450tV9ETrvYyTu
zNSBSq4B1LYGcxF0NR5tbrsZquk5ZaMxFSrOeNouGpoqFiYDg8snMowS+npUHiGYT1u55Sh2gheS
FV+qVIzLmlbOQXXXaeb4KRyhRzmZoboddCZxaqmv1uwtUwpqpqps1CzcV7TiKqG3SvsEXLwtHoKw
PzVlD+TA1G+zpgSO1QcUpD3bN9itLV7bSqTbFGyP2vyOXbdd2UW7xIRzDc77RtWdldawz7v5KYim
X1luPMc2bHGzvm2DgUpuW/gJTty11pRY4NqPUTpuJpZKQ7B/UZh2iu65C4Bs9crkY/S3inXdHzsV
HHjh3Q5Oemktdz0UGS6Q7aExM040HfMC2i0hCJtdMH8mhfLm9vlWTzktqfp9XOJ1X0d3iIGGxRjH
RF4AokdD/fSgR4zMnD5nlIuCzsRegLuavXuqZLvKU5aaOT66ir2KOEuJJH2Lw/qkUjvAp8jwTXxO
wUeVcMP4kFRU59gctlkjD0+x/qoV2daTn9x4BEi0PS9gdwvfdtz1ZI1HfJ5uDAtjT3VycWds1pL1
o/c6OTcO6TC0c79rS82vtIn2EwOpJkkMOYdjgfFxkB3A2fn8qYU3lA9TJMGm0auesYkjJMFMF6Af
1QwvNq90BSwp6tFJ79A84Qh2WXd8tId07wXhni7/fVcmKzW1j6Uifqe0kwBx0fAoHRuxqu0E6n20
oKe8fsHieTKBoWdAxcO9cFkLYgtAgKFWmyKfnmIn39jQh2vGxByMrWeOsi/03GEIFjjxCuqdX6r9
DeNwh90dOxvwLoF9pqa7FymWCpvo4kA3lw5hqzTLdzTHrItSPZW93fm0CgK4z9mN0rD2yPyNezcw
z5FbYLdgZicjiu1nA0cx/FS9A7ptdSk8tCRV3iznQqXq6ygfsvwCQVD/PZfhqalEtWHXTBD/hHG2
tqvfVu+V5EVEvyy76dJgC7RQo+FNYVVbx3H9OyxsXDWOEFaVZTLP557Ud2O2NyXtEF0dYhMC6Lya
bIwLnP0Y9olfOB25BvzAcNLcyMSTEvWbvrZuCJi0o0GNG3AaldW9zJaJ0aBnx/Cp0K7ZUeHkExmb
8MCC6FPt202GM6DOMSBK+5sIXcO5MaMLdt+NX4AeWtKn9KjY+kk3zbsWZzirn97TcqjWYYWpVjl7
7yVrlZ5O0OS76WFo7BNO1vrSFq0vJdKlMM4KcGenHbFEdDdh5wZrL+c5NvSMZGZ3LMT0SOYmFljO
ibyypRrjVA8F5jDpq8Fw5rZ1Y1mYtAlk9NgK3bgaTAQL+ojTP9O3dKiI2DQsYR2dBSuvLrgmPyij
uSnwzsB2IYHaPpYXr8NHivRyQJvlAWLxpiqzjWHXhzxUX2eIrx7NVFGWnM1qvnZRTTyZ+kgBeN8C
KrvV2J1SDVfKsr/VLWyMKrduwIZZwD6HtyAvTYwVqmk/OGbJrqllxD0YryFYmc1qh93ak5W7z3Hf
U6hnkWW993XXQ+9sv1pK8BEI46nM2WdlabJ3i2nhst6bSnNMkuw+mpN9pDTrsjd/D2m/zfK+XJuA
Yzqv+dW52mdM92pX6Bd8XTJobfPOTttfdMrdWYZ51HFgkMV1pAqnvnGDVaG6R9Ea6mL2FGzv6Aqk
P+ySxNE5FRzmknmLp2/257dawRxLcB7YikrgURJp8J/am4gm2/fU6CuOCmL27Sg8TG6kLNRAA+qd
Ou/aPN7zG4E0xFEXXq2k+9aeL/3g/K64icw1KEtMmT/XnAsa+xpJImHj8hS87qNEzrnC8Pro1NED
XejKeczIJQXGGYJQuQN0LN3aDHOTFMiIOt1QYOHY7ZKGng9kVNeuElenRsqONEynsVYmDnuzvoYc
6ZKirPyA9t/NbLbRUmF9o0sDZpDJy9s2R93sooNRBbR1aL3K6lr4jtZsaN/dwJK4pJT9Jl3QzmnC
Eppbe1HJPShRD/TUrOIQoHtC5wfV0K0ahkdziJztFIysNbmtAoWwlcXcdhgrB09qiV6IzTn09JXA
GMsHtryxhNUtNKX4ZQ4dnUd/ls1g2Evli47EaiLtigZsqRScbbwqwH+NtnSnDDf4YW5cS7zNU7TT
C54Uzuxgy3cT/6/Scy8nBY5kD0EU4wanrpLGg6JX3dnTTE8QhqoLm0wlxhLbuZ/PJfrFBTU5DBWd
8bek6arz9EEZ6xBVLPekXaHKrGSDW6BMj2rlbtMx2MZT+Vh0DUGIeNMbhwW/36WkTx1oe0yoXyP+
tIsq9s4V1Q/HDCMf5VfgF/gYrrqUdn+lulRJRF9ZvMoLev/zbGBH9GgpyeOJTYybXda287unABs5
4f2QDyMKNv46ZluPsAf2fTssBwlcmnhgFIcXujqtvdk+yybHmuNANJQ7lLRO67FTkjrOJmvTgAUY
+7LYEf74dTtvw9GqyYOKp9zjebPn7mbyTYuJpLjliAdTK7VtplswZRAju4xCXCJnM+uVYjIUWQ3a
X++xkMH5gzpmdGt0KYX45saMaRAoxC4Qzq1RVusMrkqoKNbCiJSTngy+nGbyqstgPlggElaaaT/L
4VaTaBnHzYvqiKtm0syb2TL1zRrc0Q860dccxSrH07LelHb1ZkkJqspWFrw39Iy2aOEwHET5ky2t
4TJmPTt99z7ozEDuqw3Hh3kQN3VRnuvGeXUn8VmL8llJgnrZNbiOwDdbyj9RBeVTl/V7F1FcT88a
p6Gzl5cHTlEbwSOwhA4iA6vohR2pwk91jSfQuL8zFe2popC5M85lXVybQL9vbcund4v0OdtUaXWb
zCNqdeyPvgEsCmEHYWTunIzxs9Prm6DwLnEl3IU9pifdywn+coZZTsmuwzgqKrxdU3tLd7YxajeN
Ra6i/6vNT0h/zza1C4ZzbZT50a6TJ3PuKGmkj1Pn3Buld6qKdCVGnqdOPVIL56NapWd1BtxkuK9q
oh9VfbqNxnHpIdAEdt5gYVCcFKDnUoeht+S7mTmp6a2CMbqxVGUp+0vH3MIiW70JDXuB98dFy7X7
qstWve3uHRJf8nd9897R6ltr4bbQ9M8hNlbzCHs7od22kPNO0ZaIRc5hH5zG2Kbtkv24fLMK5Tmh
aVPJp6MTGds8jEOcobxtROemHAYzR1UxKW+tO6i+wN5OL4NHutWGtRztdnYI2J2XadIPnnwE8rNk
b15HN+TCbMZ+KRdnfMQuGTdF689nL5yU2Mt5KUD9om9tSPXrOtWfIvnV2MyVntSh0XZrtJnZssqL
q2fGDMG0K0eIqcpk94DBCe4tYdgX80WvOPeF+gMzS6Kg+ojtBsN1gvaDXOxKSt6asFZZmzyaDjG2
2WHznJftqfLMjTZbK4e+Tln7QcJ15QCylB3Mg8C/aipXsvDADdGGXZSTh2lElaxc3L8cLKHp36bf
dNwXrcesSdLXtKyfFBSI9tzeT/LacTmV/V9TJA4T9J5EqjVmSKJE4QarbtTeKMVwo3j4X2N06utl
8Zs1/zTKTu3CAkOuVKnHkOafqhZyDjFJWXd282K3ibYiin+Rf+PPZ9HLuzfqlleHNIzlWn5BWO0w
x6SwlVXp0TK861gNGqsmOLSuAtrq9gvTJBWM9rlOA8w1xhMWu/RLt0MAoLqZ/KoYnhWb7l8Z4aSC
A6WH9bvUegjQ8kWQkWaFuodtkwBXNAwbfRa3BUML4WWPGOV9aqJbIvZyPVQq6YvKzQG4Onc1Tfgb
IN7Kopqqd9nWXagGjQn6gtdkG8XWbQ78YR6Tu7Gzr/GUnR3PvAmioF+ridovinhmIdEwNsp2pVGf
k1Y8FIhFV0WkbVvFUH2FGGRdN9gG5p43bzRFyelPqFroJiCViq4lOahT7tCfSFrew0LcqZx+qLmw
+jYeQME++7Tm5tC54z4Ym5iGoVJZNC2JbB1ZcZi1O2QI1y5VdrJ/B8z5yqRM1nruWbDVnqopWE0t
l6B0vyd6z+MGqLnhWjTJsq9y3NSLRTaOxaIPCdqdvAMDVNBjycHAKoJtMxYHlVplkcpkqSrNBJTk
bFnToas90qJujmqoy8/yBW0VzvRR3j00HA8oZUZBvdfT+NBase8a5dkzLL9vX5LoVHTGrzxOfFnv
7Mj5QSpF2lHZr0r71KFOc9Rua9JYDf5QmMqTM76zqFTGVSEnEPP36uGZtM7nH8ZdtPkj/g+WMmxo
FY7gNDwmLcqnYD9l80au65nsZIk2tXHlExmqhUrfgjWAK5DaV97wni81o1vHIe3xEYqNAb5rIWHj
k8NidnCsz0El0Q8CkY+xLHw2daWHcWrj+VkaZAinbFHLLGuJADtM5qPFbVFK5SS04SW8sGFOlEt7
94MfkpfGUOWdm+8UBA/Gowwo5Im20q015Vn+FN9iNx+Ew0tGC0dmP+WuqdLLa2bHd1jXErKHGkrE
fE59yS6K7ORA3aKLSVxayq3UexXE3PKaidaAE+WH2KXqEVFgR4K6SOrH3BacBB5wZwbZsM5U50wY
ocvfte4hs9qVvFIuhYbcE9elsfN5UJMLHWsY7oPhlINK9YJfSm27PNP2sOTzYNqaiE54YtykNhsb
e7o6zUcxPYbmib8pBdaKp5EqI2/Utoj4b6OJ1iMWALXagXtvodPzH7esHmSzAicK+QhrN/K1lB56
/baUB8ZYf+M3/F/Fvhs5VA9JDTarvgtv8yHZNqVkLebxKW5VzqPqCNgxeZKPujfoTGGG63TAg+jZ
eVV1EdOH5bA80TIfDQrZRKpYC2wAX4D47IAu3MmuewkmoC64TfX+Xh7Me4PZFQ3TyXVM3+iaW8rk
tCVD3bcXKg+l9BDrsf2gAi21q8LQV80DjWy+wuGFp1Whhqt6NDbRRgVIJDsfGlY4/gFtU9/QQ+xz
PaWmoc95TZpb/pyciDFokzS8UJ0PvIt8UaTU3ADPgfjBatcJZ8IJcSpDjgMAzr3k7PU9hP/Ga2Sv
hzGXtzTj1sMVs7ob+WUJITCvRojXdoA9lFOSByy9ZZc9urr6UPGI5Tcz7Ih9JUEgqS4j/EO93PMd
VvzcjXdhSuJWmZYwOhcaMR+hU8vO26pIPBVi6naJV0KXnwrjOGZIPqkkyc9N60eXAwnLszMn97zY
ejJyfmEX1JDQDT0FQnvJ68PbSb2ljPRl0ffHgb/da58wZXj63FFQsO47ewFTPIByUVjzsuVFUId8
Z8bPEmjG9fdR8zTAzPC8C+Pca9nbhNuGbISoE3HfjGG3qD13NUKMYI664ipfK3lxfIEcmT8PXL/l
A+WboFU7+XqIPj0VjktUNG4TFa0hHy3vax4JxkHeaJh1O2slfW6GZ8ZKMlKiKH3iTwVAQqqgZ7vX
eKksULjk5uo9v0mN8BTmd0bdfbD+VI2xY1NfGvZZPkpTi7wl6XTJvEgRhMj1kicjNS78R0DOdwGg
myyC/zvj0rpcmhihRHJabST7Qba+0G6U9kcZ60kZM6PodNaW/zAv+Ler2UeTQ1lvh1QkMAV6bouQ
1uxHycpiOGTjEj+Ma/EsbRn5bAkX6bw32la4AVwT18LEOCO7sp5yD1yZpJ+WhDD/97dZ4QaZw+RS
GW+5pvE7Ob1zyjtyHevzdsWP/vOI5fOk82819TOE6xHVdU0DoLUAR70oWMhYjSr7M0gebOZRyrCa
ncVWOPgcxzNWT915dtmA5LJq6UfKhO+2euTq5ENOE+WGN8mpfnceSJJ5/nQo7gaRoCQdL+UMJOsl
516gZWt5vGc26PomCUGfa1hF4N6Ex88zQC4aNdfAcFiHVB1zxAny75/uqvSZxmV56iFVI4dAWFRH
+CQ98NYUs+UIBuG7CoXQCno/9IpVkh163hOLlyeywqcZoZocpeZDbmiM5xRf/jwd9Tnj7of6TrTH
OND8P8nWP54ccqNjoqQUSzAdoY+JgWQ9YBnhg+Rm3DbvctRx+3Cj8MIlyEEPnbcM020Z/Sfg8VL7
0iq/+NpqHHAgveVFlW+G3DnY4aOT5nULS6V+0RZrvkL+NaY9fz7Ub+u2JCv/TqMicvc7ufoZ8Z/m
I/ns5FyQ/iFMLz5Jst7kROQbKvbxju40ridmWdJnPHbJ/0oaIZ9M78XCDWK/6i7IWxeC0IHbYjBG
rSJQdt75au5Lvq8DylG9XrGjNGQHauWXoKuN9UaydFjstLnehPFG51gjaEwQwrqX8y8qZRsWWb8/
syoipmKd5BPZlXt2pbnB8NU4gsZfyoUwaJ8MZ2+12hp3P7ICbyOiaP7jciQGjLRrIpItHNOGclxx
kRYRPVWmk4QycJBeyNe0rkKOq+m2KV7ipFvKo4JrVkt5EYQLwtmz0IVUHnnm/Cyhi9ZxEl+uq7Ur
t0u5c/I7h1wfk00lE5cjJZMQVYmwpDq24Or5A9zcxM1x8X98djo67XkbjYA2QGuT9e+CFoA6pIIp
6gOa6oWpPTE8MvDgawPu9z9XVDGOuBTLsIMfyBWIKcHHMysYiTn75Kc8EX4oI4M4P+LNusE+phmu
VtdvcFNadMgYuwBrvnGB+nEpF6FSdylKDQd5uZEOyo6PT/T2bJfWRUaDmnOORtxm1XVROYgRhsv/
cHYey3Ej0Zp+l1kPIuDNYjblDauKRRbtBkFSZMJ7k8DT3y97dUPRakXMolvNlkQWgETmOf/5zRxu
6pS5sxesalIHZAjS+Q3Ri1gR7sxrI7RV5H/PTKQSqC4+vGrbO48wp8L03o8Pfn6W069Uq+BzXLWp
2QZet0pje9eX9paUt0HvyA9UZlbud5v+GAnXKlGnmGe1g6ZANyPdNQsykgPHRnupACQGgpr9CV1q
GW9jHlnEQ2DBqYtSN888Yy+zmilEiA7fqEtUr2hendVBoo7hMLTvuHFqlbDXeuG7604rK5qiVUbU
i0Gwg8BhgH57zLal/lDpP22EGMg7c/VGSBBKEj/b1A0pwEyAXwXSyzct/XZsfSVxDedveTW+NNk2
U2YTaR3dMcM/NkTJOKI9Mp7zqWyzhEaBCsVGVpoDDCckNstNoWRB8TJwnU03tQ8ZItNo/mDQuiiZ
RidzdWcYyMEtRuff/FviGVnY5A52cJj42uMbkzlX0Q7oIQAydDv+L5+8z9/5hD32LckL3xALhYXJ
ldjpE49T6F8qWsIgksjprJcRNnlpZDvmE5tJUna6xA3Lsz0dZYVWmVhfFoWsLGa+ZxUfw13pCHHk
K5eXXI+Kz5yIWB6u1o0nftMjx4SvUtqkKduqv8hXmUwu/AKZ6MofqWPWUFH8Grsf3J83vvfRe4eo
/EGjt23jaisdWq8fFZ2nf3t+9AhHYCvT4NqZ8hqBp/qY4FX221TmtyilsU6jtZfIdUqEkENUSsWA
nouEz3Y/4XUIX4a2g8/okmqvhyb9GX9AFkjsCv/SBfOem8YV96I+ijlF7FNuDTyfNojj1P2cOyAS
JvsdmBQfvkUeTUfkqt+qMvswFni36c42THPAzYj4kg5WrL/750l0F56POWgL6cpjwnvBpTU6dn2a
dp9k4babLExfTKru+OJiEu2dGfhNpC/G7BXBwKCqrbYVe5mNHZla7rlC/KmZG7Zo6KK0ANUsHvzI
XvjBC6tcnYTTdKfcyMII3ofEoqrfs+VYvC4JVX+YtHc1eb58Lxs2VlOln9K3pp3hOMGCZf5QlhgV
ZdOJqlJNIBsTM4z0IyM3Ud0/7pMog/U8XVgVvR9/tC0JKkV7IFNkE1TIRbtq34irVb3I6jXJkOWG
6uZ2Rk7sk3usCRyJHB8WdohrV3Bo0p+Jp55FL7U882aoNB53PHuKNVpcK+5lHfr/fANnWOrjy6x/
TwJ7cDO/47uq/Bx+4VabjnwUWoPFbqBWqPq4DX9DvXp82cGS4A/FcB7gdjXCXZMUdujaHrDSOhQj
0YgMNGm1T1F/TCCKcSkAJFHn32eazaSHM58sTDOyryF4Z2X0Dxr6M4ATvdvnevIz4hPMiINhBbQo
i8ZSHBy9/tCZFsRRCQuWF8cJwWeiqvdUYnOwVPtsw0zACHTaslT/IrxHrNxIRYWnmI1enbJh+NM1
xYEpwS7ye7qrXFwGQ/4MVrmDcXQo4Bk6pEstHJvd2q/mM9SHd2ccbk2qnwJdO9qiGEkDQiPd6AZy
KJLDGdfdMiKr9CmiqZDDR4BaDFBw3utuBaBK+ikzRpg+2bSz7ebNDIq931r7voCpXCObaVCVwUBD
l53oBFPlob6w/XmZT34LeYaQZ+yw8uWEjV0Lf099iqBsi6Wb1yFWeVUDITxw/qEiBewVXhbw0qu5
QtskyzCTK4/z6YyBebAKTT0/5dDvDlgB7RNZXFrT+GU6Xbhszfo858Z3GCJZwRwcW+meQa/rIrey
Bmp74WE6mn5lhkmgn8gudjc8MQhtl90I/qZ1wyeoHKAyLXzl6b/EDJOxmLEWd+rqUEzmFpXWP4wT
rzNxnUudA75bcG+yj9qe9l2Yr7zRWHKDLiMPN9OiV5O2ZGrT50aUH8CYNzBZesf+vUBBo3bOkkCl
AqtXFAOrKNLXfcxeNCagJrEfHXwjf6NsvuYDcAyTpoGsHM3G/Y/NqhoqY5E3yTtTiHwl5MROY6JW
L29uF1JK5g/mLPHaNShJSzM6J1bBKLumJCKmDLffZThUIE2EZC6ntgEqd9YhJks4O7THTsxLM9Yu
jPNf7NH/8QM2Cbu6VryxmpEdGaItGgO3O4YQ9M/TOyQ02F6ufJNN8tJj02im6ZvpZS+KxltXOrZ/
QGNtI9ZB4cArNxjNs2HDgypwTuhdBjUaCZmueQoS3yDvK5xWkWOcYys32R/xejEEY/vR3cRDC7Vi
su473TnhB5IshI6zh+GOD83k/uDhj7OhGJ4DKynWscw//ahde16894zGOo6pRWSViSdr+DT2ztmg
OeAVZHmkNXsolXg/EShPwWzWhxirTiCd8jDalCcN/LWH3psJZmBI1yg03MPJIqvBPrQRdgt3sN7E
TXAsmbYWo77vZ/+h0xNroQkvX2tTSWXh14+Wyp/K9a86ashGdZdFQNzvxHHEMhBB2y5Si8azn/Bj
L4XfLJ25Xydd0i0dlaslJ+DeTuRv7sSc3w6+fVxf6wbGNLEfeygqK5m5qzoBGS/tRIBt0qF7odhT
Sy7Jl8oXopxveA0DmvcuNF5O/j5dyZgBtjtfRzcOj2HgHx0XK0Q6VUeLDq6mURCaOYlwxgClY96b
4fBm2fXV0N/DjkGw0bg7R3pn3/fVuLI5+P28ErX+C8+Mtc3r79SSUaEmhseq7ofViK/romc1C/g5
GFCMdyEjtHnwt0HefXSWxIDVeE9SjpxGe3THeT362intxgePzs2ysfhri/pz9HBMMRxXnhBrxc+G
o+00IPeFW1KqZxD6/MyUy96qyVewLZwkvW7r28Yv2VgPmp52S63xX1yvB8wjISm15hnQIzu2pnOf
N66xhu91M7v8JQsGsa0FBk4ESZXpBGLuOeyAVLMZjJ7R7DbNlKwK+oGVG2jP6Yz80LDKvcJ2vGGY
wFjcc4aZqqN5kmlpvG5UUzKMh77LfzQN1qfnQr8Ae4u86IjxwaqPXru5PFRe/xrXNXZDa0bmmzYf
cbl2T75ITnV+49yDFfuWNdU68caTh8QPjtjO63Hj1VwWLzznbo1dClUEtRawMgjJeFVJw4bijf5T
qOcVWIzzkgOkcNry/zLuQcaLZzKb4juSILqiMi+ahJ51OFDlNfllwiQyQ02bOSnsB3evjlxIQ5PF
pEWex+oVhuJCncUFPUxCe+rT/84u/FD+O4FENXoEeedtfi89f231zdWCRyQafx8m81YTIcZmabEt
fXEyHHk39t0+JCpTMTUnSDqqOEpFeiIa4atx+vc2i14tjPJkQFNi9Z800S92YzLb799GnJ6Xsozu
mtx8s9MCCGnwlgEV6yLLjb26fEWa0lqshctIPJJUgLOYD/9dP3SjCNa2GM85xfcAukg8yJ0Zw43N
iuSjDe2HBgsbKMaVtu2xRVm1VlfhWFvdsJIKcLGMH2M9eamzOT0ldnkNrAE4YI7CRRdOqI+Ftcc4
FTZ3d5FJ+atLh1vCOTwHjtzEoXcIguwDW1p2jmDswG11eNrcPM+oQoi01UAY0sRIX+3J9Htj4q1d
2z1OfRvvMiiS8Uz6ZN349ASJPZ8yBxLQQhZOiWTTAHiC8j2n0MXzwSFVlWlSIaxT5uYpPw8mfF/7
d/SR1orsvWLrZ9bOAw9sEmPrkeGHyxg7zWzUb3UF153PEEQSDljsHwhge7eiFK2ynJXj6yrk1EqN
9NJF7mYqsdnB1ngVFZQIXZQwlEibeKV5LvJcTBeqPPmeYZs8zBPfpe8X9OInvTWOMT4zqYR6kYz1
nZHMyZKCUrTZ2zDlP6M9XKy0vyVO8pNzVjeNuMSTvi3Bvd2WabfXi5/S6DG6bYtxEUpmQyIID2yt
a1eLOcgYsTnEt6sV28WM4f0kw3fC3SDfuCMGtF32TvuiUrwd3/2uYzsCHAkPMxpVvTDuYl4egsg2
rgjfqkDb23p9EmW7d9kD/ED3uazoqRnZbqFHwvpLR3mzyMsy4uTUVe2rNvv3hOHdGnoUU/GDhvwp
RdWpxfoZusxDOsTPku5H9nh0wEaZY/1d7S+2ExzNDHoRcvKTqi9ar19mfrbV6/hg5c3ew8NnYJF5
poGTKoWG2ZIOV2TwNtnAVKlmxu1GndQmievTVN+pvzEXUBQ5gM5RVUhsl8NdAHiyqrKJ0ZTvAu7q
x4jjhlRO2kHpYXQO1pN6+iNW64g6wxR8hH3JjAjHNDzBPut8FpPbLBlr6IrQB/GxGfdMB2oTWZUb
KuLJfJmc9CUpnZPbTm9IPDiBY6qOmZtU5d7N6u10oYvYY4YzPuWh8VgUYbEIaxvhhU5KfefvTRk+
xM74Fo7aPdPWFSHCDxGJee34SZbQvc1vz7EaROaHcR7f00G+oxS1gYdBCnnuEGOXMLU5lIMtcrkH
9fXQtodRnZ7t4PPhDe1G8jlT5qJajoDaGz1uLo10HoK8qvDdwvKIOSazPlBioMyjIhnL1rnlHdmO
NsOkINbv1V3OKt/eDWUW8MSccFXWIyL28Wxypia1/41hVr1UCh7oOs9YdD6FvXWynJ/QH19F5yYb
q+fmDCgs+PSRszJzn9miI1Lam/maTP0dLdNuZN/yc3lsw/JRRZzqdb2ti+TQF8ahTW1mKeWwHOv+
B9XZY6bbnx1LUME0ZlW+5QG0LB79qXacTUksqJc0jzWtNVba91Fe0GsbTKFJRDAMfU0C896IJmDX
NN/WqbvJZnkcCuvqdjDV8Xtq133nEkNkXsaUvrV3jGRJRSQXwrQOgwU0JoKYbEsyMALP565JrNJM
y7TWGlzCfe5AxM9l6a/aptU2TQ1oCRY1GlBRItsa90i5JHhwd9fA/1sE80Rkt2HjQp1uO7JGEprA
MJvW7PUqXrfh+MRcfqVr9a+ubSfwM2A/yQHriGATSjAyt7aWdelvjWae9k1cfwZu9eRZxW6Gdk1m
1l1QIVsrukeRWOyq9pMY2g8U2XeKH6sXCIDMiZlfPD7EQ/DRjP2LOluCtH8jMRQuZkZ5GtibcG6v
yOvPxmj2pK9i9Cid76GMeZ0tcfIr74my4+bAb1fVWNyDy0fWnXDbnzKEZBMjSV9og09l6+Miz0+E
Gj6/wjiiFLd/wh4Cd5+iDKkBqhPDQ7803YTva0vftd+KsH1h51j3YroYlf8uVWKNJ4bdONCOkB55
NKZILFW1zIz52vdWsRgnl8tuLu1U7NgHlmVQIBwwV1qJt4teRh1ccead/5DaFYmd0wwxRT7nS/yb
8XcGb0CkBKad6uxn3Cs50OWqDschjpdJ8kwj1ubbUA6vQwPleFKWHTa8WN39sCjqueIj1eJDFHp7
005etRFyWOViWRI07yrEQsdxS/0qjJkg0/Jx6J2r6p4sDxcFsv6UoEBjYVcxfmNZ5hCFMU+P6Sy+
JCPClTfZm1lW3zpE2sKod1UZXAMd4/RIDy6d0159s2fXBGQTtnjvIKPZDoDaULJJCgeyKNjlSjHv
yZm+q3jdSC7jxfeyvaYxuuOcXvvWfDRRH1LM5rtM1Ad7xvUHA2sCmJMZMg7HKTO1T596bUAv0td4
4/l42VaywBKpz69mnD9qmolopDm6EM2NZvhlUjjhl28v7dg4KrmcE8/LMslZNRm56VSkBSTPcLpT
TPdGlp9lNBwdrrZsh4+i5T2NmI0svKaiR8o2dTPeaq85gPTvoqZ6Kc3x5sj8YObixcbD0MuHtdDR
jCEDsjqW+tSB66A0FJzWPnuc4eX3Vt/1y4YCauH0tL260GAT5owOnO7Njbs7OTs3aMFryONbtZp8
XjBhwc8AE8Id/3niWQ7ghpXbPIeuhMVljPCMQAI6f5tgZ2f25fcQ5/ck/u7ymOLUDgmfrhxxrTFn
6vBJ0smCJg25RZMI4lHN0841e3TOtEvoCbfc5r6FCzKit22Mbl1SFtaD+OXhjbFsQu3oo+8gG+HG
0H2XBrLHjwK/RXRkS4juhyRt8X0dzGfcvBiPBEaGxQt6KUlvALHmTejBR9rlJ5s4ORXaq+rywrUJ
Phrarbp1XQ5D3qBTUe93XjlM31ubNC614kQApSmas+eyAQ+vOl5xDtJXT5+f+pHGYyYESZV7qg5D
p7z1Sg/amdhPbGsZR87kVccxxnyymPoPN59WRMDea9W8yfVZZ/7TUuTzOT3wrJw5iN2U74UT7Mtp
hubUyVNOynGupCx2uw1a46OdPRByojJZfvWymKO9wMifzlB4yB25+ZFecOZ5G30mgyD3vMe8qJm0
UynZrtXuKA2XAUrkZRLOLxKyRNVkJxKgd4JjOnbBlZXnBwa3uFxFqzmD/TqZFz2IT3Otne1KQ3o+
n4bEueJ3yUwqfc1j8z4bh6ckwc65yh+9ottk6QRkwi1IRPodm/pZ9wEa+Bp54UH1N67b/ajNYAL/
tPIyOUijPXBUmysK7YWsnVNR9MzezSelW/PT/L6WRObCx3tUdxsC8d6HUxw72Gvphn2HgfDARzd3
A900LOeLM3WI26lL1WSkS+zHcGwO4Rxf9QI+i4Nv46Qjbqj88gi34cFo1SsO9JN517zCY9a1e7oK
JlYgS84srgxuHkl+hM4SHgrHRy6WIOoCJU2a8Y7oyGdPEPXHG15I49HKvbPmsWkCHO7Rmyz1obwP
Q9oZHkxhZ1CcMSGe6LntmjkfNwj3zEK+aRnEqxGJCIjfUxPOPTlE4uiCQjSoGxajbjygH5whFTgP
KG3WTFifmDzejBghlJ/Nb5ArOcJyeetgJzd8bzBkdj6XzAEdm8lFA1mZAjsEStMMoAKj++zG9AQR
7d0xtHvwyOe0cz6x1qTQgmqbyAzegoJ8Z7hxLSLQXZh091PYX2rZbtjp9m4fZNxxvBRyKa/qItVr
3aNuUqdYF49fpvlg6w5Ek6T9sGxLATcwWDxCtVdpiQmfmOGQhXZ5dkKs6D3bZodGzIW469SH01uB
rNHNZnQmI5QClfQ+byArRitT4DBpZwSld+FrVyWUNG3B2HkYVWcw/1LvfF07T5FsbiIzDsUQzUui
qRCdpcbZHoTKrAW8SYptxCJxBx6FPyntAdSKtCcqs4rlumdGOPZts9Ri+1k1DxXqTSDTZ2Cz9VTK
D2uSaA5lue0jbdtOicN0obpXG1oSGIdKdoeOTw3oht/DtGwpV+JEv4WlxROOLwSOQslIZ2jvcCab
uWUUKNbOLHWINTD9xBR+0cEsjE6OCybPG78GvwlROixj1HspNeXAMkVXjZGLedOSsltpvvmS8tJF
tWiXZZ88xEreJ9qfTpgPOT1ZzBuohwpXjQ7hhICQeBxC1T0UN2ablgviBpZmxXZcsjNi73aZq+ll
JL9hQQ7ol9EPvA7zLpjYJWzgYRBfr1skmH8tldRdabLqnMLZjOCNQ0LwteRaUF4PnSof5ucwnSl8
4w1EslU/zs8TOtXA6t5wjdonifMI7ZBx71TulPolUEeGRpDPIo/QDbaNdeUScKdvh8eRPqzAx8KZ
wiNSEiZqYt1m1rIlwgR2+qaq6vsqDX/pc3LXdNw3wY5qRTmTSHv6san9lETWGqsfvbAeJySJpWDE
UenA45wps5bsa9lAdLFDJMz9zcQEakaHYpbzZ+E501Iy8x9T/cW2+2ozBHD/+zh9qbjWJCssFODl
R1IilmYoFc/9QbSFiyaPpHrsCaAuY0vIZmYAeDboDSMHBHJqpmXmRMDDo32Xh2SCQTKLcnsfebQb
QD+oPdHyF6n8Nj0mbcEoviH6v+Yuo+Mm7ymWY5g81dasw3Pet0cblrzhx/+sTlNj+NG3013Voo1p
xhFjITa9ghIwKh1KuhjeWOs8DE2TrqmXf9jP71Rvq1fkFo8O21ABmSHbyNompLKGV6siCJTPwly0
ED2ktqS73MYEmhCrCr4diR4tayRdJN3ec1qhLypQErQp4+/E/dTRG+wNC1KEiQmJaFEu1KGl7Ysx
75Vcdx0z6bPclGC2MDuhnRUrdbdaaZ7HwHt0se20zPQNc8pT6vZXVGhLjh5zOZYhY8nsZpbJNnDl
i4PEL/O6dTtpN3cy3qhJz9h87XDWerYdZ50zIepxDWDBwJQxHfrySf9mSw7Q6Frw+p2T7cYTrOUZ
Ao+FnsCyHwsLRlauY6U4BJBESjSh5nhyc+0SmiDlbVV/63P/5mJ+ABDEEgjzzl6oHwtgeE3KnDM4
ykHDknuaT95GfQ6OsZyJnU/ckzbGr3UvcJFOjL3p2QP64PGiZdBkRcPEIk826gopal49VMYLQ91u
jeZUHUgVG7jv9T49M/QSjWRGxvnm1nCSt2SqIJuI4QO3fexx+BaNJilaI9olSqoKRmWLIwTbV+2M
yClEuhS+BtsXwvqypkfPLPMY29Ylop8LQGREo8tD5eqP0keXIeof0pLx2ufgKvOJJ53cowDbGRMg
tmVWD4AHJw4y3GjE3YhzgR61W6kzJEBSSv9hfcyivQVyfMdh95bWcNrJXXgQUOxXPUWm3k33IXUQ
Xk+XTjZIL8Zz6TbbVMZnKE7Y8pMVCEaNUkl9h8fWNW8jJNMlI8+a/keDeYQrwcL0zINR1SxT3AMQ
YRlrOeioF+Uzk7aDdJNPDLePswt5KzIASkJZXNUFNjNCxxQ0FXrQLacoRbfl7Oa4jTEZ0O/biEec
dsYdDK2N45fMP+QlsvwteNsiQLOgVS3OU/EtN0HDBmaisiGUKcINYS797NAM9cEMpkNLjEauQ+QD
1V9nRv9c5Gm4IFAb9DKhcGyq6ikHnKB/BUeM+0NviUM3VZcZ70NlKaJrMwCD2I09ThyIKqB51k9E
sh7GNNoleDXQx4DkZ/HzWFk/WYOe0EAP7KcBcorxFMzFSfocOeFYJwuCshqORYh4Tout1pgt83x+
soqmwe4TQe80w1SYexaPqIqb5Pc7agajq1ZzzOilZtJWdZ22dK0GVhLiGxNzhthK1s3QmdAkNchd
vvM8xDVk8AhInBMtM7ulPg0bGpdjVOjM6Unm1SjIIlAwZeGBNzZhKOjxEsGZbSf3IztzlU5rV0BH
5f1YxNydbTc00x3e3tvUk7uS2j7pXX1rJZ7cJBN2JYZe3ZK5AXEIDiOngetUMF1bJvgDftZmyTYw
0eD7dr5upX80BuOStyw81MKAzA1FKRPfK3sy7OhE+3LK5Eh9+OLW2b6Le3xpCb4aOnufhR0kwjnd
xACfk6okG3T61B5+zzapUK0+omX0DkJBSJG9j7PpqyjmHVz4qz3mTGbr17JwUNOS1QpeRvTFo27P
V2FkqxiMs7Zqby3HHLk4hJmJ4RHSAkW3hRCYu7s2F19F4z0E3nwuRu0B45Oj6Yl7py0eweQgZSPs
dMdxoUHAuYwBUCt5Fq41sZniVdJjFa7H944bvrlusjc0yZxDwkushA4n3UtOOqGfoqaosjTwa9Rf
zHYr9OilhcO95jk7abX73HVBBwbzk5n0WSpKgN3esxTB8kp7XzoAaZGXXI3KzPaTkMjyWk2uo6h/
dnHEIiicYBk25CHVHjxGNxEGPOtIZjjHxPp3qFfXqEPkqUwWLK6tT3EOYYCuieJeJi2atcCpKFSC
N/bQQ6bLd/UgkhGPfwNqOafe1s1pgwaYuqF2aqncMySFNuuQmXqzta3hY3KQYQ22e6BV2Fs+iqbZ
dMyljlHVomHuuPZ0AIJRfrRJfhK5Dj0SnZ8nxAAFD8AmDetqUfXY+JijESxiRLw2BC7bHO9rFi8q
iq1Hrn3leswlx/mSTd59K9ElFv1LUSVypWOjMxkAWJHvAPfo5lGPEES7udhlQfmizyMq18L4KenL
LEJm6C/J75vdCqsLKNgDh3ZnWC/4OD/GntMv+145CDTIJGBT+9GnmthqNUBCFURHv8vXeoH2CL0v
jjDBXTd21abSsmMkfR6wuATDe2vZP6iWfqLafs0FH6rMqRMqSMwLZ9QveItFuz7z3yoTFqOe+SvP
d/ZahCgire/dpnrous5b+n6+SQYGXcL6GrQZ7AICrtZbj/XYcPhJ48Oehmc9c88pqpTBwtSNYDc0
+Al8zDLVHpXhkGPHJ1GHdwhUGEH26XOedVuzdSycJILHuO+w2SRCwQKzLL3gPQorNpXmcxxnMgkn
8lAdqEtYcA/REpP1fYbCaBXQlQXMtekgX1ofjVUHEYmGuHRIj2NrT/I0Ajkx/EUYEEsNj/E9zf2f
VDkoVKP/aSX2w8hSzzzn6MZ4yhTFdnLMo+WN+xDNZxoSpxRIKqrSD34x4Pjk8RHLR9ghitaTU45s
adZFM923FG8hL3DuXMwhFyIvdAaFEXzKzvgCAME0jN0+axserH4epHwm4PJW+0QRBERfOsyaFpZw
35TDEp4klElzdnaoM8my2AeBuZA49C8B9F4ss7iqBW8aSQOYYr8YOlOcFn4zo1rMydrJinFW0D56
neXkzLD+ZnaKZoL/Shwwvdp0hf/HpuOsJgTFi64pr9HkP00aEiPkDZruPUzqEzcZrUbcHnTYIyvI
w3tDaGCuwYOiZ5iYd6UgZgPlnMU+rWh4Vpl+dr3zKgpnmfrUH7j87lUfl4KrQZfr7zUrPkYNYsYS
i5rGHY911p+U/0Y0+O9pM90XrfFpNeaLHClreu8WVSZ8bHMbTe6belhE8ZFByBxoZvxqVN4lM41H
LZ3OdWfcSs9aT65cRawlS2pHRHBvtMqcyzkux9F089QiiO3eYVaVfxi+QVorpyozvhLDq+iiDfRJ
Rui4q6wbSDPPv2plElsBZSzQ6qgRAU7aUiPTqEfQWRf9ysxQ21jpKY18Zk/JqSnxpJjwSQGvclv7
F1L6nT9lxy6Qpxr78uVkOBe9tdFSzM7CGJGKV4wPZsOCQ25Ud3NsoeoVtwHPLnVzcgBFNJDTXYpO
qMxwRfeanxEbDxVWKRAQ1FG3n0EnpzxaNdHQL9ueg8IeLz3NozOY35rJEW9pzK6Roah5kt3huDTh
V6GPISERWbhMaWaUL1jZTd+dB1khLt1zN7kffkBz17rB2ZLBVQBVp752MLEsUnCUn+XfdNynEg/+
fGRUaoYVpBq8hUif+mWE+tKbqx1Rn5s4KyEww26O8auwDbghGOgiwhjRWsSBddQG8RBz8CEwgKYw
+jcLcoTuV8+0nBfboMyJ9Xkf2Y2rBvg7rcUbZ55OOKXEWDLZX57hbkYOFJc117SozUs4fJj9dIv/
9q/7gymr95ttpoMY18ygNu86Lb4Fk7+Peuc77/q/eGT/wR3V+80cUwRRiv8GSb5hlu04Bw+tZ/8t
ffHfbb8N7zdvy7Ar7EJoYc5iWjHtJuTDGE+RCT7XAN65xUuKlYWbIlQFSf/vu/VPINW/2Qr+5h2p
A23Xycj1BHFyzxwK049bx5yPiESYyPm7GjNIr7mXU3GjAblSr/gtTORMuzSZdcPG7tg7yTotYJgr
DzwCg7aGNad/eZrWn+7JbyaTHVRuwnWCfKeG4J2s39xGbBzCrkNICwMvB9Lnk517PylNemh1G+W3
Fs4ongEzmKXCOiQjRb0GVWKDCSCjWUaBfG5kxbLNfsV2+jgLE+CfinTAc22s6ychMRLEhuzTIOT0
L1fy73GIhvebb6UbdWkqafR2gdHc+6HFQKVtIEO1a9qgAY5NSvYg04X/fq7GH+6b+1uGH7wIH2Qt
T3ee1j9bQ/eo4n20JnqAYQFttGf3xZmjLfynfAj+Znv9px+qrv3r4yEuRPv//o/xf6usxrFqIp9d
s8RnZcYH26FLHoPoS++gCwsnAjcZbcgx1alN0r+8kn94493fHCtbV9PdnDCSnQWBvq09fxE3qL1m
q/uLJeaffsDvPpWl403F7CU7Y7BwdJXINavvnonEfz8r9Uj+5RV0f9uxmrZDNaxS7XU/eyCXd6PU
zaqS6jv+idPTP8Y/o/yLg+qfrua3HaxDtqKDKSY7AOMX1NJUQgBoTrH676ux1M7xb5fz2y7WzLgu
WvmQ7FDOHiIPWZg5MR1qS/c90cEktHxNvgaHmWPTlQVqMBjLz0owgWqmS+Lp95gfEeYWQaAW8VFH
emAE1jmNYbxhoqCP+rNSf3a1gcYU57xgbE5Fj5pD17/gu8K1IUvaS/vD5DV/uaY/3TJ1qf97Xfdp
D4VzYgEU4ivFIBox5FqTzl8WgKE2s3+7Zb9tcozTpRsyZthZUAXcOME1gIsjEey7y5WAR6H7rv5M
qAylvG+uA/JF//tpqSX8bz/5t12JcRcNbWglOzcbt3oSriJR3Q/4MICx/f+9Pc5vO1EjcBFpLT3B
YEO7eMHwoRMa0RTp5r+v4E837x+n6P/1cCzEDyUkuWSXuuWzYPJaudZauYarKRFEli8lkxrb8ZCC
gJtN+BfX5T/45Dq/7Tp5khPPO4fJbpq096qLiO8G2A+N5pr5UbQEVDP+doXeH9aH89sGZAPe55Fo
Upg3zErhy3M6uSUWKMJ9UUrnUtjfyuoHFyIsYS1mXNYgKtrX+rPXzUMmc/qRtkbxZym+fEZ7oVyz
3KE8RQHqb69GQFwDxAzddCcmBMsmOq4SpFyA2bmJ9t43OZPwgpJETRn+h7PzWI4cybbtF8EMwh1i
GoGQDEXN5ARGMklorfH1b3m+yb1pt7rMetKiMotEIFyes/faZjojRtLnM9K7hyiqzqLv/QEVhNbh
8RuDEcRUtYZfUKz0fMGZ4SJh4a6rpchHEWkUzrPQ+kczcX/Zlol/oEjRZ7jrIRAQLNvnohxe68Q5
eEv2MXnYgT3H9yy4R+6Can2kJQ/TMz2MTrxTCJRWmodSM99oYu3dCAVqljp3SVUcG1P4GmCnmdQg
ZthXKOAySTRQtef8jLL41lKSe2erv+tziMHUJCCzJbAKGlpuTTTxaVsogEvzTO4augVpfHXm8gnJ
dqdF4x9RuZUmpzQNH3utf3Kc+ScqnQ9Sa29c67nR5fnOkdNdPnZnC0MTgA9ORlTvJ/gWFLcGV92Y
uPE2rfPc9Pq7VOqDQV7oQpxCo7kuFDxWaIVughw6Q5AdCWcubud9PtAYtonMld1jgHJrmEZfUlIH
F1lyl5PFxlEGp1rQvUqxHk3fKgAZoONhiJ1rY0NRzInlTF1AfghiI+iYWcReXY32syXLo+GWTxL2
XN9DDkbT5k3ZwUzqcxmEj9i8QPIPXE+xnNii6fh9NtVk72eK5nFl5tb3NCEmJaIDD9gKjs7zEBfX
KPSkUsSeXQJhk7LEUBOS3cNX/p8Xgn9YpOVf26jtZjjv8FjvHSv6UCgZ3PgMt/lf5vs/BHwaf8JR
/sc6Y7JlWl7PvlYLZKE20ZEgeU+tWxerZHZ8K4C4MRr5m8USQ9XuptIBwoIbdaRHO9ylF7qRexRC
cHmM/VSkoIPgsggiHYeSjtVi9Ew34udoWCbVClPwbsiq/+6IJP/ak6c4idIlatjzZfgkqu4WLtFH
2UT/soH906v/a3+kjwhsqyvZ8rk9F6yFRu7Q2C3/y6f/a3u0wmpJxKCTgwFwNWgRPcJiDJ343+5d
/7S8/rUJ6l4RTFRn+PlJikscwk+sF2eRZA9NZD1pvfkSavO7BxQWAvtrkKe//qsRK/7aGctwZoVO
EDoL9FUSH5ptBI9jVf7LqeUfdijx12l8Nju9rSN+/FTn5JS1w2VBPuINZHsuBrO2FN3tv/sgf+2F
1tx2g3TrmPJkdIs87WHUvac0rO//849XD/x/HFLEX9sf6tVFa7HX48BMKt+y3GfU9aNvA7lT60ht
9Xuj+rfcjX/6ZX8tI22LYYDjBMEP6CXZG2KL7VG+FYGzNc3Fx7y31ebqXxaVf5g4Qvzvg6Ue1EvT
T2mypyr5qOakYBRgVPmXLBf1gv6vF/fXtO/gIPZLlyT7dsweXGfaKPd6EUCp16LNf/5uHNP+pzf2
1+zPqj7KwokLhd5qBpBsqoupUX1KrI4t5XiRBRtpRT8yrAEXAKb3qA+bAFTo6ZBeFSE4UaAVVPRP
oyMf6mi+Ehu+tXO69x7PbHkRusZa3FtYCeA5eL+sdL5rYDjVMVRBr4q/BtqYK5GLu9al8WmLQ6pN
v+KwO/YjF8Eme7CsZb1wswrraW+yx1pG0a3DTCVroQ1flaq55GkTplQ6Vg0oWkRgDjBSLz55/bTP
AuMe2kXtBK0yBp7wePLQbXxKh/nOzhzHn5IE3FyI9dAtn0NKad3oHe0++HBFuaznfnp12DCWHv3O
FFIN1Er+Tj8Yr1YavAU6oGIvPC9iOIpo5HoOHdWuExCAEZU+q4U3gVEl6QrFGa1K8gBsCD392aub
y2jjz1RWXTtTHCs0LA4eQr24zzTI4vHy0rUcw7qC1BrslFvq8jT34xofZf5ESuzGmyptVdoujTJ7
V0rsbJRlsT3EHX3NpjloufbWOPZ1tKeDyfOs9JJzwlypljW3xnXep59uFXzY0VweyQN5qehIy55u
bOoYJDz1x1iTPyGOMiMErU2Q3Z3iAtZ6w04h1gEwscAJ98SWjytAjBu7BeY9TxCmS+MYxc6+1WAI
jTI5h1P22wtg06QSG0bc/Mz68opyp93lpdyo82Mq4zt1cYGXtUGHe+WQqSAgBNWL8VnhgOpwuoba
goqSQ6C1QCC1RP85JdnRGsOLCSGWE3x5MWP4uOWAAdfRN8Idbi62q0kL6JF1+ACXEyETOVwnGma9
6dwUjSKosq/C1I6x7f3W5uX3ol6QrbvvYQCZpPOedKp7mNrRyXeGfRfQfEYOcEMSPSOlz39Jgx6M
EgWHEkmER2sQ4IVtG0+Dm14bPJ/0k1ukPwPSEEhi6tVpbohloU8hjJYax0pZ/9KX9riwgbRtElE2
dh/NycJjmTinVOr3pgPVau4fag9Rk7UNK9db1QLcDgLyax2VPRyvpiVGo94JI38kRbRWKPS3uUVo
ZmTplwIhaYt+UUTB2kYKSkF+cYOzwTWACOhsE0bAzHsT07U+pi8ICYBYyUtFhN3a4geFuhR+1zq/
dSJ/aWbSr6ury2SSKZzr+D76ObrGtXbvjhXoFXIP3ZJWWRxeUEYhVU+qfW5ic2lcuud2ecqq7mxW
yUkG0H1dvIucwfB0mcGFtIKIIBFz3KBjvSDA33pOETDroG5KDIt29tiExX0xi2f1lgTNkDYKrzU7
osYhHucDusIwe/dy8xkpwFmfIaBHybEw68RXgwD2Ja07bib58u1BVU5bRGaTkzwmw7JtBk3DnRNe
e4twcyDCx9gKzlFMV07X4P4MCA2cgvfi1Ce7jOErR0eD7bnBqoNPAmsqTO43L/KeEQ35sdffcVjH
MoUMa569fe2Fxsr2THQq2eT4QRf+qCDtaRq2LeTgPM0++6m+BCxczlynZIk3J8107moTL2Y+o6RG
pGTrQsfOFjzqhX5eZqIOsFj2d4os3FN6ShxjixDhV4tazU9MjbQxgb+YFsuOxusOXp4fyx6pICt3
gz6iY4Sg979V7DY4MvNvfFSIr6LlPqeXK7FNrJu6/SxicmNtEVFWJp3Fy5AKiHvK9W+RskHoU1hv
vUw+meaIlEZrSZ+QCMmkhx44KRnh9gsN6rO5YBxmsYxZS/UD8eQnUxiqnfkpUF0zpUN/oh+u0hlU
bLmO6NK3rWHTS/v3QoOk0nFGSLJX2p5OnlO9azpCYKGfskneDwuMwQocitNKIFaItY3m4gkrW81R
8sClplwNEQv94nwpOPfitlvBbc2b+1cZIXLrBlzKdhng8KbugD3+tZIWKi3u3A4WJkgnP3kubp6X
37ciUBr9o0Xmq1oQ+jz51DlcwOxfKAiHGxdnfOo6kR9WzkOAnaXOsIWGIzwnbzT3dZudO2gFUovv
w8agHdj0RP0WP20VEdEx4IoLjl6bAh2F6NplqF0d88WYqzcy4+8W3bzA3ig3RttuiHd80QJnY7Gm
oTbBjFu24ck2ELjnrg6/ZSAPzGmta9Jyo+knb7dM7m4gE6R1dq02/jbs/lBk5VqT0Sa2LBTtIybr
atskyN+bAozdQDSsqWH19axfYvZ+gXgn7GdGVd3Fw75vzAPd5vNsJTsFB6+77mS0EZYEU1zNyoLQ
L941m0h4Mr1lmOcrCIeA7gyKOiW8mnooQcMsCJ0jtOXx2G81Q/r8+JIapIHSdbxZo/0QMKksO2FS
kBChROsOe9FIhtOiwUuJmLxdntxVjLjRc6FfRfMKPRkehhQt5QTIFU+IDeGueG9E8KjpExJCZmU3
40YPk11l13dxEm+7GRWHHstDVFe3Arw7Cmlksg3d38wtb2AqUP8DAIeIkxINTWoH/+G6FzOnbzeP
GIAlYHVCRI6E0VxzwthWvFi/DLzV4ubVOkTctBIkbYFHfA7RxA6je5oCflTndneBGN5Hp+/WpqW9
EPdBdaCip4uOdj0588moYPtbhvXsaNE7JM6rrPGUqV29SVMapDOGGbgDUB0KjQpr7geF8zo009vQ
mo/IrrmYIjxr0/HgseYWWvYVwC7sjXmzdN1vbYSoGmFwaDO7XXupfUxMOvh61S0oiQYci6O4H1kB
y1FDrEetDlbmWk2leamytdpeFGY6j9O7UctCVcUDwFB4O2sMHlLewCFlt/eM8r1sp4P6QZXhvKt8
PreHfIwH9wPkKBLbcCi2QZs9GnH5O8Udq5YnI8RjmpvFxe6d21QODwOqB2g5IdMeT/1gFNvB0hH0
TCB3LRQw/NVOk0eDeoY6MsBQfh6sBvJL/OgA3GmwFZAXY60d3O4cYYUCcDZrRIQ7FObroe5KSMoT
VsoueewrYYD65UlpjEKqISVAt+6JuNjXafhJPwGopHzVWv1ZRswk2045LIJ/QRqIjUQvjrisd4sZ
HXqcaX2PPgUN7K7L0GQmuoMoSr8ErvnmLOYVdMrHGCbPpU2pzNMDP42czy6vT/mknY3JOemZ6NZo
Rq4I7G54L1+1un2zx+jL6Z0d4pPDlFNMkkYAuJ/ZpXcezY/SV19VRCHeqdsfjY7WSmjuoaaOH9og
ENR4VSf8Ka39yaDJnMkDva37uKrKTWHivJ+ltWvRMqIKA/rURF85yN51E8afFSW6QVM3uwj3CwlV
U3yS3LdaTdvMoEHBYpGnxdx3K0C5iagfktz+nFn/CwFEZuy0Szy5n/ZiXEwXP+Wfz8AXTH7j3iaq
WAEkyUHNtlEToQ4CYFowwlhHspVkX3Wy6T2Hgudq0+M4ppyoI4BGrfzl2oRrIKL7DBfnjIgOX3E4
HCl2bV2t2YSlt4XozNJOp1G3Y1Yp5A1eTJqFLFdcZd6cyLxDf8rxAktTMhbIl6LO2uZZDLoHMZwa
wEHAlPPYQdDw6fu6g5a6ANseSlyvNGm2Fl+Y3bmPSDQK33Dnk/pTckbXVaxK2pYANB9kD9LrTuqG
nxJ/oU73ItCRy+FeTqF8uLRmBREFmcXcBynmMuFq62y7EsXiCONIFHeOk23V+5Z1NK2rvn6uXF5v
hZV/AUDr0LjBqbGfUTdXy7SBAPGiPrIph5dRNjcTLY3gG1ts41Dq43MM1YoA332HWKNnHQ2I2B3a
LwJ8x9w8qGdY5PxqZC2G/uwsl/mi3oUnKa6NYXy0swbCePQZBfp2gX9iTPN9x0mjzMTGHJKzzJdj
bbDcOvVWp3DbAA3UFkxrwfy+hLqfpMtWnf8D/hnHZuCEsZkSc5O+4RUAN0601RAsgw8/5Lflobuo
I7bVOSveYD0fNO4tee2+5ItBfotO4bVJnX2hB9SVxbaAxVYP2YdMEfq52fRj9frjYub3hIVsBqzQ
q2VUUg0UoOmiEF5yLzU+ltn5A29qSOtNkOVPbJ97ChmXuopvBROTmvK1y70ORzlhhsGDZ2PfDkkD
8zOFmjFM75IKwioYwZELS5otQi1ArPBniNTPqsJDARk2kkaIjPui1sRYC+/U8FEHSdsut5rjHcn6
2gs24pK7nvCcZ0wLXIHI+eNR4niCst2fk6p9iUb3HXBFB5coOuCB0tEDQBa08TMpjNpiQ3Qyc/Pm
pfMR39am94Zve4ii7aTQgSI6s8juIvBQZj/vhxC/kCvRxxTsjKhQqBi0jLxuP2HSGXrw2QOKAwJw
7lyD0FBTf0UVuM+y/NGeYo6ruPCo8fScqdSRGbLJNi5nLjzTZ8TMDPT6TdZUsQuK1bkWT6tOQ4ju
MEjUL2xxuU+40CM33C8eLrhil8UNehzryXGDl8a2blYGjhtzHIoX8uOdnXQQvGgm8SgEqL0bQjtX
dX3nMqI02d15VrFbAP8Sj/LQduGmiz0fVO5u7Dkx4ajZ50IZSlnFLXFWT9EjtV/M+0IEcm3oKIkM
kZ2cwPKtamp8JvMbQrVjmkSctJFJtqnzojthxyJggDvwmPdjkwEFa05m1T8q1VY0Ql/KvEtQT5wL
ExgZ1kGY3p06+Ck+/pAjeZ44/1uCPc6NdEwBZXOVDn7PnJuHlkdPiwm0PTR8t0lf6prwpJHOgDTm
b3Mixy2ouqOlN+dWhZK76fhIovQ7DPbTn7jvpTiKWfxuyvjDcx00fuVxcAYAh866d52zzVahjmC6
Wd03nQkGmOedhbtaBrJOAvpCyLj0nnqKvZnxjnBwTp5J70NTLsOPwit3xJ74hVFdi0m/TwbrYkm2
hkVdMoevLpTbnDvspJm3omoI+yqrdQ2VRBTzNk/Czs8aW5U/eF3Rg2dUAOWrZGMghickCsjQ9OFE
6VaE2iUrQRFlXrARy3CMY4xQnAN+4Qb8XmQycwZPCcKALUemlPnuUXOMcvkkXXhiJWVIJOTLr6ZM
ryFUkrjFGDLiQqsKXMCTAYliijdWbh/HqYScFJ+XsfyoHS7xph2Qrla8mGosaDLYYUSrj3MwAJQe
XrTEkCuI8PkqCDPEesQw4uSpH6LMXdmWscuL9M/gWQKxNVrBlZjxpwZ5O5hnJ3F2JWu+FlhntWk3
Y7klPiPbcHy+j20SMPi9VDH2uloYGvNXOMUPhT08cP061yH38KCA17EM3JBIYkbBWR3NxH7PlFll
0teh3nOEmft5m1UhAJwhuTlKtE7H8xYzwbRUf7TC8ttpQA1a5jYDr28CMS7VsdvNAC+03mUaxKEx
p60LkAdlfeZnc/SCTOdnKYdd3sU3h+QT3+0EFromRxLA6cuuimva96+G23wtuG1IvBs3IIyOCGHX
TlxyQQ0nf4zLO6MKM7qK0VNJDFIOIE6q/Zlnj/PlreqqU2a6B/XftNR/l9OCNHjatpa5MRg+jZ1f
24qASqCXk+W+x7M8znm8j90MWgvKwqH+MMz0yW7M30Xm3oYEclbe/0xetK06867gdyZG9+YKFwK0
QjeyNYUWJgldKjtdDb66XMiITJbv2UVs3iFlRjO1bkb3sSFcMuO+nbF+WPlydRC0qZHwhasJY/XQ
/5Dz8xSm5DnO3nOYD4+ENXMdNGpu8QPyZnWgGYbHvsUuCETW9nL4KVb3lbmYEuP6Oc0l/AkclegD
3YPR2V9Zz/bpSYTX4PS/OARCeCMKI8CGzMUnr/exMvXiosU4eivFZgBiIOazjIp3S4eAkNcfFaXr
EJWCsPB7u7r+21JX5L4vGPja0TLHa571yv66bcEhsdMsZ2J4kD+F1mMzIfJujZ+JaGTN4rwKMoRo
B/eKy/5qLor+4b4YBelGJK+hSIxeqhGhGS7Efd5QEpuGpxQV9cqs3FsUlv7YcA2KHMSLZvKKy+ZK
33+vW+ELyVfPIlGJT3mHcJUX7sjGAwQ57GRp70l+we7gvkoOHmYzK6cntQTN2WHnpHNCvVD2J7gY
N/poW6OZoFPWmxxcrOVBqHP6O53sxaIydmaVPUeRSpBrj2qNMjkYcLVlHEZvBdfoRZtfMq19T9jH
l+7Fddyj0YMtm5hradE+xZr1nWSOB7klOXblpEKro5t6LIcVylPZ1AyQ1DNWcScJ9lIaLnaaOowP
uuO+tUTiIXEjyHK2XzgrXHDrJCuyJbdZXbLIUT4uS5eBAd2V45zA87siWDxfj739ojnxK/NBgZdQ
OkdoaVvH/AxKDEsdQdiIDi74/31zIoIxA0HXjtDZEThj2dMc3OrYJgy+5Zw4z85LTpD1V33l7pvm
xxyDK5vhfg5DQq289zkftkUSv5Ntc6k5wRR5e49FF0dt8tRrjR/ZcseejCsnO6u3LwlYV/8cxJuf
5QVNrR8zLU74Tx8jNPijeUkcuend78WGvx3bvsdZrE/ALatzktpG1X8HxStN9ydoCB8Gh+gwus5t
8clBOG9V+hycFxbMgk2m7T7Uq/IqLL84tmZAaiYjZuSoHLEUpRarX2MigVfKppY0B+tVfXBYu1MF
/SMxCY3EjwNGYuNxtRrZr6p6vCR0G3CZQPSsLnrSfZqR3Da914DGVLkhMXm0YBEqOE62O3wLExpX
7Po1K4oue7+eIOY7xbM650YcAdyAWayI49VGdyc/s71zTAVUxvbazfQbqSQ79YAmjGD1aXXFzCte
jTY+85wRlq44c8meJAOD9KpyCp4migD8UcDphm9U4B+fU/1ldGlQTZm/DMk1tHRmP+RIHoHyq5zT
K5w6INbfrnjqOR/Wc/NTd2fNAhtCpo9kqsL3gONUHvocNjMHT/VzlfcL/rzas/gECD/uKJJDicNR
IaPdYmgsH6Laa1H1ywNTEjmUIRb3GJmNT+XNwdg8a9U2dl4qwKbqMjNGwxk7wcoYIj/Klgf1vxfY
XyHVH/Vv65l2gmpxkMZbWk6+GlLqjNbRV3C9jU2enkvxnCcPsL2uHGolMAtXKRhTLGp7ey58Hrew
SRas4jeqyVvXJlyDKR4Ja60eoGeIddWkrzpC5wCQnRpSYkoAdg32YTyd69ig7gLF/SHWqpN6xeoR
GYETNVR1GBmb4MCobqXjq5+VeNotpNbj8ihJ/VCZ3ndBhK/Hr0qN2q8CbW8E3nuId87lRKz+FY7Q
oOjEk2EP1J4Dbn7dixTZIV3oOJnz0ao5QlqfmanD57K8ld1F61D5HHFq2+mbSw0SLhffy0AmF6mr
fffuDT1lvn6r0DNa5V4ZHfxNBbQUg30IOmkQuax99eNHy4YMekls7AWvKmj73qOASO+GMhsFWm2r
67rkFphdQ4GRgE4VqkpfDWcpk5NaKAnCU2WyOiU4lMVGt+WJX5cK801NX9sTh6nLH5is6Wj/8uAi
deYl51BiFcFed77w9j/y99WQ4trGXaJrddwi9YkVa2su3gPAtMe0zl5qzh3o0bmfWxgKxX7hpy72
8qU6V+p19gU5RGBMFgEica5p6iXxgzq9WLK7V6lVBrO6Nd6l9anKC5MZP4gJCD/rg3oUnuHPJ4J9
H2ifExGF6VLvjES+EbnCxQCqgvM+pHCpGJqGO73kUXSZCGLk+yOUALe7mjixmfv8pFi9KxaSOgCn
Rm5fFmbnOKa2jiPzpM80PqAo0vI7aXW44Zuxhniv1zMlUJvTMSPLa9QnArbravOjRVGKwL2bQ5lE
p9Kq4OnqKdJuoOD5qSZ1QYPbctzbUscb9oc7fc6BDoM4gnZ8cvnG+GpRs/gecnSeJWrzbWf/qFcF
iAlckPvJ/+3H4EOtNvYs13SqKYRdPVHsaqJuCLi4JFFOckTDC4UpTzF0KaLjRNvKYY33CBRjUqhq
G+OBN7BIjlUhBKqkXym7RzUvh45CUJWKO5UIV7H3xXNwbCz7qFa5hvKL6Vo3HoP4nxNXqtcSc/ug
RQjUL7WDYIqfMs53c0jpA+C6U8xXMhE26hQJBu3APJ+75qSOu4kGUMt4VZ+OpAyWy+KwYKJfqbkv
em7tsKcSvtwQ46ue14TAcIjIW5yE2iVlC9AyuVWVjoL9UCIwiYW3T8K4pezf7blRwfF2VaxV+Ciy
et3a9XcxWjt1hZqEtudZoWJTwBNPat1zABJXS7EX1mdAg4Ez7TavrQvvr2JwDJxAmoYe0J+lJDHu
qrrbqK8C6qoAJVB2wbU2KLZwRB6M8kH3ki81W5r8iR8ERGfreelb4Ra3ogdqNEeQWCr+aWo5p7DE
Wm/zQP3DzKuonPk7yqYvtcO6umh8vaFw1D4tgbs3px81OtRaaYkXVMyrSRbnPOlvwsLvElMkZuVF
xgZRoVilkfdGFIDVpJ8Dt2jhvAcD5mNmu8fhmcdTo1rvSUSjl5eQqE3VZp6sM7Kpo+SwACvLn6Mc
FaN1r65A859wsWRHD/TQBDQEeDEzvw92I2o3brjKMksELmn0EcLnLqX+2a9dKR9MRmvlmnu8rC99
2V3m0CD3AxOOKrQb5hfeLhqbF7XqqMGhBnbdKIIK+3Xed5sw42rG7jFn8qJ+o3pwTDhcKOLljE3W
gHHGIaovIcCx7FsiuNN7r/SnFlngoFEGxw+/q4z+2EwOIZWV/gAIAQKMRextt2+M4WTb3wnFMCrx
vkb2mE4VDcvmpXXk7xojb0vuJopDaaiT67HMUkoZdrTqiHDhE7aXbGm+iYhGFDltDbyUjQa4OC5j
nETsKKWQ+A2bHQADoBLZVtBAa6sU05/KRtJOC7XtLOz3iedhKIrPXjp9pYVxrzODpQfWtbCpjQ5z
8MLh7gz/HYoYbEaLbknezqsyRpTqpcuDGLCDc6AaRK5R6M3rYxni+5sxXq/MifJEINu1+ksRL0+j
rpBz0srpaCgQ/EawQDQSDAhlF3XtUScbL3IQM4bznQeZK+FQMzvGvZVDv+cjVHF3l47NycNdW4K3
fOwteFste48cEfbYbE8VrzYctCOGhPQXSFvu7GOy7XXb9LuBQBAj+0x01k+ikRUewDykdHzq2fzd
W0h805B+2KxcVabjt1TCA65pYSTvWE51NgMUJx9VPDx5gChoKVuPQ9c0LIQhF3pFsklx/XrNWwn6
QOuB5PRZ0h5MVdC0opoPGLAO9q79Ec3gvjwqzaXF1W1MYLcq61tVPBjdMq+LNh/8XE/kGoUzWhdi
IfADYjHlKOvFwIqwMW4zG4bGIps9ayG1sbDJrs2C5cttgSDnVFj61t523HA1t75I5HsRvgqoDMGN
UMcH2Xd+oC1frTkcM0Bz8YCYhUP/pxlg/LI7fWVk0x11AXbeuHpygvimIbDQ5EikNPUZfx7d/UBL
ZDXV49EOs1OvZ9R/Qg+FKUquiS7CEh5ogh+Xud9DA/zVJ/GmoIJptPSSGROGjSSXFVuN2HbRHmwY
56idN1iy5scCWCAp4uO2VAZNx0PLDsisVFkwunyIExfBEa/M6dM9Kajnqf3K7RKWT+JtbXVDyjqT
s0ZgECESv6fsvoINSsemOFAYXTW24S+Go3x+BIbZ1ktWmK8hJa2RdSuecGpgOHrVReR3jM9QD8Ev
MW3CXLWGqd7Vww9dUBraFOunyjnmfYaTSvfwxi85uknrXbeWTVhpzy2dGTPx7roGf6wqmxT2MctT
ZpjEllhlDwtp8I0Eg9po2oHQP6zwFcxH/jRKyg8sPZ+9O1zcnKxpx6J7MSOaQLAzf6QJ8Qco8ddL
L2y0zdY7AbcN6T5cO6w2921CBt2yQb7FRg3hOd/Q8NjbUf8ZdmAEDJczudQw+7vm9NrG3i7qaUrY
JEAAM3/Ls8HXJu+VFIGdeutV7vkWlzePOmqPRt8vE+JAF+Ol1fP7qYVZTmRjtO3M8UR6Dz/aq59l
Lx7ppn8DHHlT7zFOJf0QcSkK81mUeJEXy1z/CXLsguzdrfv7SWu5hFToQgegBowJh/NFao1gydCD
1BHpD7OvlgnJPdPtGjJjwC9yIFhNeLyGYpoYQZPfa12/Aklcr7XJYhVZPpxk2LOl7Hpp/e4T47Ui
8XRgfqixV+cgjfWJLhcnx9gyQVhpMLijSV2RrWdJ41fPK87WwMcr5Sc36JSpme5+pzB36owOgTmp
FGiQRHUBoM4oabZRa+4oX1sJRUCO4KbqWLXZXdDU14XsBfVvWOID4upKyw0ialqSM9nQa/AElv0y
kuKcUBBEqCKea7OAuBHqu8kxd6jyXwPR7cBvrlTZbBEM7qAgj0MV6bFhm1bi20t+qqV2QfHtAyT1
qewf8gGKuQtrF6jGS1EM1yasGn92a+pl8WXkiKwG7Nhra31KYXrMtx7IKfERRAITMxyHhwgup0YD
KVT2T7o2VV3V68TVH2zmp41xgxDV/tAV8OMn/IYOFJKu2nnuMOzofF0GrTq4ob0fCig+5gCJoN6o
W4MpPrjbbY1poP3aH0XaspX1zVpo4j4O7D3lmXPq4mcMb5mxPIXz+CsoCQ0WseJZEL9qdA36cNPP
uEESEgweRgMl6ECdKrqJSE4mdubSXi5VjCHfXAziWa3sGNuo6bPswIh8FAY3Ic0uNri31wE2Lmis
1OATUu9Dia2avj0BQAUqfkI0wD/1HEFtgzBAN3C+rAZP8DJs0bRUkXzqxgkHfHu1jK9ktmioEcUB
5Ud6wEBN3BSrgYKpGDsGD4IRRkdMZIjDzdjQhneK9nr8EFXxQ6O8ASzW6pAVE7yihlvDBKq5RGkU
HtWfe6O1HUkgFAQpWbF8kTXiv96lagLUZOUaDxmFKUYlsIO7mmNSHwanGSmDblw6QlnUp6c484xy
sgV/weJeEmDIP1DjQDq1yfSQb/UkgGxXINRBbBCtBMF1TxvhKinpBFTg+Zyq1KHZJMIm5yWM2O0d
ezWoJLeMbi/XGEk7WC0exRDS16Tczgwc+XMpPhyuausECIAYi5/QPZIQGfo8sp43j2U2bTL2FIfD
VWP70lOaTVKvRwj1mhDskJl7r7fZKWZL7QjOzuoPaiBvpS4oJAhV/1A0jZhyBDXQex3bvaWySboz
eF18Z1TKWkeo3zaLfqOOCGrohoJ5pNYIo0vPLZuFFsh3ret+8dMrL/89ETxv4ecqJ+JWCHGLZbkX
rncGCeaLeVJA5PHKpuiybQdvdkDOqsO3ivNtXWdtvVW/Tq1REC9fUpRInCA//v/MKH/CFALvJB4s
YufWue1sTPXNJu7ONYp9rFOisFrfa37P9fhUNN+WnH6bXuD9WdAdEe+ArKxbljZ7Hr4roncFZYEG
Mxi5tSacOHrTVoC9eyQZSF9jIwjv++LT7pGkalp1z5bwmM+xL7EobXXHfo5MylFM8y5ITxFvkSV6
XVWkFDP+L0E43y8sIBashACtEahzXt5obPJ0gMMT5qMPlg9OVYVHxtbJwWVtmCVyGqrZb3xoz7QV
hal6dbqRBGLDJN1xQggJAeQ8h2Z0R0GPjJjZS7dWQtnMzecN1dllEwVInYzu6I7IYHWpdbSd4FJR
XQEqfmsMRCVTsXdqgjH/6JcIknLFYZyc9i3p5Uvi2lxKYcqx91HpC/xRVPVnDfqhY/qO4AUaRkWQ
2Dc3FME5cc2PHOkUZTW4s8kClQIeUU1/35XJkQV/XEGwARFgFfdaA9Kce9QGu+z/Y+mslitXkij6
RYoQw6sPk33Mdr8ojGIqsb5+VvrOww3PdLcPSKWqzJ0bMNo34+0ydGCMCcbhDfV1pdLngYtZF6MP
MDMSjqb758RdfvIyeaL2CaV48Tmc24NBkhe7VXdFptitFiff9naEBWNxmKhe/ARRk4/VnO+Rux2Y
1kWV+ovZvSxZtclQK41uNLw7OWxC9izTDq9+O6LVX/Td5xCM9VpNLSKv8ZIEtK1teckN42rY6SFp
0HlaerGbilU009S/K7Jpe986tB1WQpSOBDb8gKQCj0XLHtwMX4m23802QXhFBHfcbPBkGHB7cAlJ
K5cJocIwf1mGlNY+TMNgzHFCbdp+ZSu9+eseNfTfb10/fqaFMe8KJ4k+ipSl7OvuBo4kuY9Dcs+E
/GGwiY7MjHubkJiKWecK9RiTI7PbjAVZysp8xDcEQi5P2I1rLFf22rPXlFdzpLCoGAWZrbc1OszL
UQOgbh3WtL2vGvbMrTFcFgVAR+5mpkoyTujTF/1uYIISzrAQ8Mct9fG7T7ofv5vu58YlV2ZI1r5v
PiDKuet72DA2LoP9Mp39FNmnMZCfGLXDwRmWNY/iLS0Ac/4WbAJPBcxY9mWrLTcjoS7VWF2MkOcQ
ZtEJMwXslZJdYEE+sn1MoUbGD9E5JOmp9qqfhqZ/iILspqFsbLvqYTS6M0kuxzLRII1kOUL+CLh8
SEFsscFYeRVydL+cvro2+NIcwp6Hpv6yLG/jGrSyESOrTdfgwJkm3b5uASsMfUD8RlyS411NFuAN
IBaYSDAgPZuMo5HiMIpZ/EqLzPtQ78+KZEwfgxhuLpweoz7E1gAsgvuKAy1jnZT49DD5AXRzE1wH
SQTWzJr04BkDrLa1r+Zc/BsjFginnDybzAXIcY8DGgiToyLe+Lyui1tpG5Q7O8meyqjGaTTaNNiW
qaU+mZq9imMiTnl0jf5Tm/O7ia5bsCKl+x+BWG7BSoXZG2PbH1wtLHiwh15z29XdQJRsiQve5JNw
mCZnlCNAC+6OhTKzUXIGyd7ZwotzW85pGJZ2GF/lz0z4HOvaajZScbvshG5MHY0sp2ZCOZu3ctb0
8BmzodjM/szE1MH1pCFvYU9kwZaR864lsEvTJO6hO+tpxcEbPQ+x9mnW9smo+pd2tgDpe+MN250F
apIDMAxfaQlXndxuMyxJXw+bGyxxYPKUWzCRn9xQ1lZhiE7CHEz4fjQm6MjEwFTdBffb754vLN+M
2IoDqE2jDSc25CnGkMT0XsYKTcUEiIgNjJjjQaz+CNyOiUZ7JyPCGMfJ4FsOcoxGbwa8e12uCWhZ
fC187bV30YWH5o7A2rODFZFiQuqY6X1hLCSRuheTeqkFx8tINfGz+p2qIefX4hHHzdLac/dAV7lz
w03UghdpZnmhKCWavjrW3P2wNV8m9toS4bHPRg93Squ2lgE4HqbVbnTulRdtKqt9laazX+BcNxqY
9kOvO781ngWO5z0ofbrYs/ZuFeabw6Eva89g3/ar7gs745Nqmh/quagtaOqJZfOro5R5OSiiXLeY
HFxlhYe/WwI1+0l+t4EvtKJ8h8t0rMjF68eRyUlDenesXXq8Gfpc/5pbKEt+/SwtaWXoR+Vb2CSD
RX9P8G30MTqOZvYZxNA+jMm4zXHEUjWjQYiCmqd91qVijN858NOyeu+YobbK7f6NqKhqBxvoSVau
M2mUTaXC1BBiDLc258DHjJhwRfbzBXVCMCEdMVK8a/zYV69mW7+XbnPNdHISfD0FpgHhJ2/XQ8wg
ejP/qXHZ6aB92XxXxyS2rWGkEirstrJuz2ThX0Zx0rBvtQYZ7ijfrjrPT9Tr97WCcAFUUTGgYXg1
ptnTksbPMyypII6ezaEDymutU2PlX2ak3VtG692nMRc5cpd426TYlxUWZoHohchzoTwZ5v6LBHgc
wZ3oyID7OzeqxyrFpLyax/uShwObhUevym6hEFmrJZ2usOubTReRNzGZ6qRHlKMok7FpzeutFWU8
9rlaNgMYLF6nmCJWTEs77VwtRKbXdYHT00xUPTByoQ9vba/Pazijxc6g2wopconrsva+P/xOs/nP
yEVv46A5kW3fz7IrqOfGraBHQwc+DLP2MQYDRk+LfQhVSWYXfx0vtY2hYH+LOyv0ZB+eseb3z8VS
r2XtlXF+NS1OExuLPnSNxT4Op1tG1j/6CPpSeStiuFfT5G8qotp5n+gpn8K7ou7e/RjH5R4e5WBW
P5OmX7HruR9ppWmfb91y2DeDxUwprR5SdmWlu8DOwFDKwibZN+ZVQ/NkO1gxW+1d2gXjBiM7tiE2
qnxpzji0XUoTWnvuM6eqNpY5XZF4MjlacM8a1D5N2y300C2k0Y3l4NBkhY90DIk5brvks+ntC2T1
cx8Q3kHFB6H3YSxaOuDqPRi1+CEr4cBz3HW5j2vwdMm74NTrnPZUaW1jnlkoq3aet6E7bBc9f420
/laejLYb17rlrBdzfuhs7VleXB7YnmZPU+WxHoa3JYLHbmmDYjRkoqg2FMmu8d6p21uv9Lco0HiL
7qOB9+HzSMn2r8L8222MrwqdPqwLdAt2p7+kGYsCZMbJkqcMUsTEjkj/upK2D897JtDjWjbBpmJM
mtWXMSBbinaoNcPupiixhSCVVidbmPL3Xsvvl9Je5X10kB1WLc6P6vNbk50RJd9aG3D/Si9d6qz7
8TWBj1hQsJAEskpriEpz9iPvJC9oJA/j4u1mXkzeuEiqM0qwv21f/regKSx9WE5OdpbZW0fqWgDR
KAIgijNYwhbeWKwqi6Y5qypsuoQa1twsoC3sH2uLp6Zp7bu5tymA+f982wYfMDxQ1i23iAOkdpkZ
2h867lyAUQeSagz4JeTO1/CO+xgwX2R7KYcwwwQ8oQMvOrriQ9nCQg+nz9lHqsIRKl+eL136BrN7
QLY587577n5bIlKaPNKaZ9yqwGgSq7wIDhrn7oWGaydXiyaTrm/FyyQOwVC1jtLbvE8gXbgh/Oew
BxNhal875yAJ3v//qeWChDgKwTfUYP+1l7/WmBB4t3Ru7Da1IZLpDx0mciH3MMihOOf156im3YTt
rerFe9l9mTT/owoW8LJ6E5KQYLX9h+nO/woTbU4pWJVP/x6vW4EgnGYDlwQUvM7WmaZ+Ro+WSU+P
lNH4sxfWbui07wrzNGVi6hzCYY5J4F6KN9gxbzn7ohzmPlw+K5kOSsNtVc/YhafPAaDSZBPB6Vvg
l22FMqEiwjehr05a5z0sQEX9ePpxmiBf5VRgsBF2IzmRvrtwivTN17BwDg+SbwI2jhHjM5TxVQ6y
OrL1QFe/Y2wGHztcka2AxCXDl2Ho1rYNGYwLOYXttqmW01QVu5ac7MlVb5re/BZsIB3FQlLw6GFH
8TXp+VPXlVgLZWA4Wl6+dzXzunJ4HdwQoU9AvkET7ewAdQ5OoG9xOeF4aVz+1g3W2IhwgX5y/6F3
tWNpBNdKEmPtqMfbyzzKykHbQKvLhWX/CoGfkm65eJF/UWOwrtspBpSZNrrnPEdJh5ve9C5srqi9
tQNtM/IZJidfc8S7lTpPRs/NgxTUdEyQMJq4sZvigOfGMRtDHH/mTWMAOcuMhzf0qF9thrxDy/4s
jnYc6xNo4zJ/NG3xNbTFGewae/A8/mQehpQCx8PE35RBcid7QdobD8Oon0tvOpks54JJsk1Ot19G
W2yFaTuDz2SyDkRk3VKcpWxDYZLDt3YA65q1W9O7Dgze6CtudEPmOVX2Ui32pu69TazGf01PViky
BqakIqvDqNUp1CkIy8sQGc8NRhicn8/SabXiqEpkC0BGaxC/JZVhG2h/T3PWEEorVejfn6TA1EGI
xUYUHlLN2ssdKIxp3ybFNpzbrV4XP/7QPiKH3Sy9deD0QaLWbyyKps50tmGUXRWfy4um386fHnoA
9WQwPnm0BpX+DjROUZBeQwN2LQEdYWLyuBX3SwO5IrSfoGedQ3a03GVEZw1PPcYhgvI0bka+JJQg
40FKXJtnS/PTqw4hxmdbNsYClNbBPBxcrg6fK8IS/nCgOOSamh/ABZvQHDzsFNmdSKYuFoXqhtlX
z5LQx6ASEieZMyZDHsdgD8nrXWZazo7SdjR6KN4stL5iLGVp3bc5zWrF6JuWznnol3xbNZ5246TG
XU9nkAbJMa3ab2dR7w11bYHEnIVKi5u0b0EKPUC+grJGxroZNvns4XF6Sfvx4ifTPuaxLADXWMHQ
0Te4rh1VnZ4IyzsUfvUWOo1+SKgOxzI8JHJyKfswOBgKFP62sJL5RurPpdc+yp717ZSkqc0t6Nf0
G9Kf4i98n5kagyUW+USzCSpej826T2pkKrjLJFBVk2I4Nqk6lF21z1X8ZNd4JINo6RTl6Oru2Neh
HFWJ+6JHLxZ+x4EZQlSd/2ETtzK1/o6kVMC5FJ+pnllXZQIEQBAy9PmYOcHV41tmvXYnbXs/hIeY
pqvUpjceSEg9GeHvDLBTWZUjad6cBdJYK62FcmU8MEo5WKOPD0+G3Qy88N54lwcLkfHKaHN4igsM
nsh8zAJkeMw6dbs8eL71NtThbRotp4bccGSRxHyIYylLzqqdXZWHdxNmmSnhJlmqAFJ8Jh3YC1Ww
Q3loRmYLYQz1zkNSxOM88//J0HuYfFPiUcmZJvG9Q6YYM7AnNGgHjhkN02tUV7een/+K/JhS/VC3
3RoAntRu1vKYU3MAkGIUAdNzelKFx0VLNtIrukX74EGFYhXkzFPUgtlrVkNviYcNFMGddHF2jes4
8F7TGOvaT/ZSReig0fSzgZ39VOwSgShO6P8Kp7wV+D4zo3sZQpSJs5L7R8gVNWH0QkDJTu74UKLn
sFI+N6kBbIWMKq8oFZBhZm9y/Mapdi+MMEGLM556Hkd2wBWTnHUxqAO+d1tZVFlDczAXL+2UHV2/
u/AtKsFQ0nwrc4sJ4os8tYPOIBOmeFwvkrAuDqshvuSYJyn2K4jzK+mN4H6AlC+vzhAejeJLUToG
ZBj4pfmRTNrertGWJrBFEyt/Be+dMtw7QdrxM0A2g3I54Yzjz2O/erFc6VAlOsGt9qHpbpzpy7ch
B4Kq4W+4bKWB15X/iIjyLHhAbdnbNlRHzEXBcMcvadhNUoonE76tthifIZutoAFSz5fQr6XjlBeG
uvZoePknwu6dzIlQHGM9VO3Z8uV19Wi8lDnNkTDDKXO6YP6sjWBXGoguQ8blPkCOaq0PBLlbOdc6
XkNujrFAgyzQKMk433cTHEHLjQ9PsjbMk8xNWy6hsFURwu41O30UOoE1Q7jk2uO8vfNpyZWqtzKv
lxIZdgS5WNixcllRmW+kNDWU/oNe8Qb37n1UkhML60uYb23UP3TRfOtaQOcFEfbtD59d7tPgqT0t
Lopf1NgSScc7AYpu+nn6hbHxC5i8cuvpQeCW1LKBV6H9yV6gCu1aT0kPKRpoZhwWxpGY+KNhgJBV
5secAinnwelR7/y34IQMy0EtF0Wgd734cibiSKvofQKBmdgV21A7h2CHJmMGX9JvJ56baNrXDsPj
aTppSXGblBBpZaecKAeCOD/EdvXpL/GLoq6di2qbY4rsTgumUDFSDJOoDgoZro1ZfJVeem6TcGub
yUYnBrtOYygj4R7fcDCD8SiHrVH5z1ZFZEHY2T955Oxlqzc6cqnR8N4YLIEqb76tDK3KOLy4Gcpc
0/3Kqp4Qp+k50O8EbOiMGHdWxluyM8gNM5YI/15miVQ4UqG0HBAqNW9cjv0qnU7lYn9ofXGBhXB2
JwgT5bAudZyfGTqVOdy0zL1DSvWHtigA4EJc+juuBPnJLw7PRVDxABbuo98AJUiEzzsbWV1bzzGX
e45QxOJATKW/gPYscc3s0tuwWcuFgVb390MegL5fxUTLibH52GQAGQPWB/bNxEtCkgZHZfeSQatj
Vo+dZq9N2RXCbtpJjeqrfCMZAc3grIOsu3X04kFWNWNzLIUbapppz4JkT5m8YKW0Zbd4A7zU8dWc
x9/YXW6hr32i2Hns4AjZln/gCGkGnA7ZhEOuhPRogw1w6/BccCycZw5IE0KZjMcssgda+6dBpATu
uNGH7hSn4y1PiMs6l+6nZGlm1NTOvHxYtnD1CEAH0fPt+Ch/Bw9JfiRwLNUwnORSRQD2MlSsjOSI
xnu1eBleso1zDMf2ryyUbspr8geOkRGL4akDJEQK9YcQZAgs2V3krOdTmOB5EGpNzEO8wMWwmY2F
4g1WWXnQWxZeJmYAJH/NCBgZhwsyC4AeE1hu7yxGUzyxsgP98XorXOCpNAcAWKviEHGb+2zGNIH+
xsCnvFXNo5wQWisuJORTUCSbwW9qAJbD3LIBViNQtQlKhKwkXFaPf0sgRpjHyRCSfZL6BMagKcaj
GR5ybb3Ka4wNI3Cuczx6B9l+9cHayx3Gu3IfRd55zIePUQF6cXzKtbuPML41h3GF3OBR90biS5if
BNOt7JTQUOUH75KUPDlsbyFPypJnR6lpRrog+Wy+365la2P9+pG2l+YIAjL/OWekD/LbslD5IYuE
HzodspN3f3uxAac9M/SDFRIoIJ8fKB0JhEFnRM8cB/N8g5LAZIOFJGZ57b3tZzuml/9C3buLeUmK
O4wzMs4hpjYk1MT/5Nh32h9ZEyqv9jp7H/9QK18dvWHrtnGKQdAFAbUnhT41nuKleHCN+kMK98Ey
jy6ZL02abZ0pJeuFWyaNndxKk/o5D7pXEOJOsq6Djjg16YCY3RA/d4vT94EfBtV6zlM5mdUF24qd
7DZtoJ7kEtmjxkQasCsrmetrH6oOUGZGZO7YMHL0DSlVp4g+VMoUIQtquI+79atpdaQdeKtqQODI
yBaay01Aw8C3oD980Tr7qjUjjGls+kHWwIHVeWTMGTD2lwqIh5a8LnARmIMBG4jcRe6t8JumYNoM
0lMgqZEr0Nb41rkGJipjsZJBulfVW7uCVcNdp9oJqBdl9t66+doJvc+SBqOK/u6yYpJHHgS9Yv+q
Au8htayLtkB0451jxke48cNj5GmdaA0YT/uWBQNv4OkL+Q/oA5OQepg2nkxpbdEhO3uK3bOUzY15
sKPhNh9jbh+7NyUh2XR+yZdj2WH6fWXbaoBn/ppNACWL4UbNDG+WIAVZPsycR3wK+assTbfSI8nn
4IVK1e8V8Dg9DN7X96ZRPil/2uk842gKSkB+haKjQq9nQVmFJnGXLkgfZX9jeOIluI3Y9ImlCiHH
alune/btaS+TkS4nnnmMLwytrrKTh/0RQ3po8fKmNdgfBsOoPZ1wD4v+usAii2UjUtW2sV6tDssQ
ighWm3xomelPZbyeep1x9680tMLzKcv4WjJvMcp8a1CR11V/K38OgO5ZzwV4okXf4FLM6Hp9lG4E
Y9r91Cq6h+rY0wPoXneaq/QibFUaafA2zKeOpDQguUVfADTHgmF8d2m5KLK9Y1mGwUS2EQZFOYVX
PcheTTgr/PMpbF4GnruWCZQsJj6FOxGEDUxWsE3JW8+dcRQAjMcZJVd2U/GRlGNfa45SBJTfsWEc
NMgK5giOlKYwR5P46mYvNPF9NeICWR9ILJPHLdQ7dJnTrSjbuhZxfqMe5YGH1qzwsG+5pThZfaSQ
kG8QBexm3nWBZ8ev9uyqPTifHEgFwiU+Z9l8pORJNLG+Hzn6Rr6JHER+qa+FYdhohCwN6QaKssme
R5n9WpqcT91LmjR3JtWU/HZgPbuO8VT42dUE94YCiHWia9VnStPMad6qxj+agvRpgyZfwbe6OxiE
54wmS45ep1PfeqFBn8Hcn3NuBABql1hELYA9pMyTgxCCAXQXuaRCG5HP15qUmbJcKgZ5vJOdmA/y
iKbAmjrlZkPn0HLEAC2epJ1jCxaNlaxe2Xco9B9klZZzeVuDzPXcZzl7hVlao4Jzo+qjHIO7PBxu
U8I01i6zQniSyaoEBTFHwBMoHmt5elk8rALSv7+1wPoS2EwVcLVtYLOe4F72SZzP5te0ZJ8ymPTn
aBXYgmE9L49j+6VNGBu3UwEph7KJVdyO/Ycei7FFQivHrHwi+QQW2LnlBsujy6hIThDTL58V3iC6
9DC844x6v0jKz4qEZWUjdONEVTV1UIqkpVywPUQNLsdpxClpk+KSmAwAIAY5gDG8NHsJWT3MEbt/
LWGmBrsM0yGyk8Jdzs7csatzEWdnmPBQhYfIDq7KGXDqu1/cnWxD//8nQceAjq5e3oMr01I0eV71
OxrwN1nFnR6+YXwrwooEa/y+fULtJbAga6Mk4meM1FXqS44zsBJaAmnSU/INdJyK/PRoucldrM1/
5N7SGp+htO8nisFl6r7ccbrVY2xfaL9yekZZAQP1D2PXpwaBaBYTzKTRd+dE0Mi+o6eRNGrq1e3z
DxDzWycOvv8WQTyA42kwdONuWdWKsKh0bPZm5D4mJtCWhSUVnux4CjKyM4JfeaIWhfhOFpoRnAR8
9dLyY3bJ3FAgtazRELuhjdlhMCLrPuUE4PILdikLVK69MtU9PCHPWu5dSkfUxFtZ4rGPhUWDAamc
kFIxSjMXxv6t/DrYV7YUdy7QJ9ZIz9RQWxvUvgSFF3xGNq+SJkqOLMG7SHHa9ZRnAkcLyiIts4DJ
IseGTrIKKCBzDZ6nnJicVYwLkc6S66Lw7mOe4UF2S8Sxt/eu5HVCoABNiHL9Umtk1k7166Dlj02m
sABMjE9ndj8zD3ewztW/5ZrLZlk66akdajykumJNm3hyiuRKA0vs7bL16bOS2Lggpf3C7RLsy3wo
3O65rJf9aKdHw/YesQO/DfKw2EYdfmgDvl/roazJjGIWWZnAv9oYH7um/FkGyAcowDqhip2nRjc3
WpIkIpgHoVIB0DeqAhXgpgH2a3IJ4Liw8u0vbIU3DXgHt3BF/T3h0SWEQamfWZRS/8wisHE4r28r
BEaC3CdqDmh4jBN4MR4bW3xrMJdst2ND6Gmt+19FH+IQ4tPkqRyrs3y3pMt9MmbzKgqNiw17QOOx
kTNE5Sj/swr7I/hc2rwxDX9dD+NzZMANpuTYTKVzEhxbinso2bfI/a564iMdduu1SOhr7pd8gWYp
sIhIdlIR8cThbrL3x+4SDDOsPB9zBcaebOKVY24xeVlRMci3qhcbpFH6g2ZNuh7/hSuZWEkjxohF
1jgFqODZrvESFubRJ/msA/qRGYzZmFuvfhVmoQyf6ONk0oAn89rI3T+dS/Bdu/mL/4EC7rfxzau8
mDB57bbdS18gXxfe9uFP9Z/OkJU5wrBVuZPF71jc9ITDYqKUyZoBDWmwHpbxb6nLEKrG04jzhgqY
+kreuuWbyNkgdy8M4pU+DqvS+56rcIc0fis3l9NFn9wrSnwfRXz3I3eYLgaCHtmMqP5cl/hqVAgD
Q7XKy/cyCmpmngPZ1fLOptJPjtFgJyAXuFRr433NYEPKI07LIGFwydSVHS3h8yb4qEUQX+x4uktR
H+f1zABFBHDcnMFdEHbjGZcxEo+rbUnAsK7609S63d/l5PV69hb5PnbbPcp37GrnJ7Qq4k0J2Yqa
5Bzhnnbjj+Uz3tTXOg5/Jp/rRUgMHHA1tHsQqxiRQdaQxmOdYr/+inKTzictjpOv6WTRVlB87Afp
UL0mOteJSU5jMq+jEjFzP59qoDzXHj6KEKC7wi0kWzAJUekDzuY/eawR6jPgnNQGxJ60hT7eOFV2
miHIkVN9SRawTg+qDO6EgR9vEJrfj+7yaCXfSYRD43Ay3ReH81ZEkPicwtWCWYhEh23WRtrqh8te
Nd29XHpNb9dQHkhQ5qL3//yxODmYNMiYSzANjpQoLDF4Gv9mdIUzPDn4pviNAxqrPclSl3VHKVSr
AZNS6mc1+deOlqHwScIRJXZaR89yQeRtQ2DKgDOG17VHNHJOzbiYKdJi4xPPDcy7e82ZHqZmucgR
9jf79P5RxrGHFEF5lvO9A8GXuyb7DwOAw0AU1WBiLQheyOSDHok1J2sSlEFBmeRcll1oMpMHHMsO
YEvQLAPRthpk+ylkevMYHSy6WcNQxwS2StjgGi4DzXKezpY1kXbGy7HhPDa5RuQ8alx+2wTkqKjO
KQJZmJ2BxTvmpoOTyiOaJiFeqUiyIB8pGrAqXg4ELt3wYeAmy+qNTB+nHaQIBTmQw3mIIkgJWFsx
M7yzYJ4byYfl5RdVuR+dbl+J/abw8t6zlLvFleDw3bY6fT4VgdG1t+nMOKIcjgZngEwjqklBigbn
ymQ23s2nPtXSNSnGxaafOrQQA2oUXCjvUTDsqrH/N/v53ejQhFFTx0n/3VDWBGFqrV3Gn2I3tfQx
Tf6YP0s9LHcoDD0YkNmrKD2ZgwLeY37aYF9F4PGIwUQ+3gOT32FWSf2U2c9xAzCmpe+ET/3ag4D9
87IjnO1uIseYjp/si6TI//V1SXu9PCXQl1k8zuMw+LfuGL66kGomhmV2ON0Pil2fO8MGEkEub5kZ
gAjOCXfJaIGsxxejT94gY3RL1HBxrA+nb989KULZsZea4msGJY4nXNm8CJGnHxnjqkkx2ZitZ0vF
/4reg0jqoeq16+c+Z3H6QnWqr64WXX2LhaiL/IqVPnGGRJ72rUEKCRIDHZ+W3+KvdsJeif0gCm5S
xbaaadHWQlSxl+sQZNCrq9Qk1GzkVMcIKsT1tOWgw+58G2cAc5ieBBDDErRWICGBoOhImt7SrP6k
4AKLCes9DJHjjFmRxRDGC+YVkaNkV7FBAvGF6aZe6o/SSJFCu9VuKotzS5tot1oCyzN5rMLhgWk5
NXuzx7LqVzy/08JcdqK3gho53YjvjK5Xz8phxSyU0kUe3quS3EjdN0gZiIuMKjh+nUps3+NCLEeG
8isazK8k5RFyMmXxuHZXt54h3SI5GlIQAGzkeLKRgOMr+e1C7sWgFesfJnPlRvk0tTAophvic3YZ
x7rYm5Zp+u7NPoTDX31gohYo7JNcvUy4Y8VaHk4yao/JiD9yohWvEEHRrM6bHG9avsd64Qq17BYi
4J0ntW95INsoe8PTfNsu6s7w7KsOthhZ/tnhCEU0xOLyu89idnZykASW81P3BdZkqueAwAkJ2WiV
upuxzY8Jd5lJ42qGHFYzYG1cwD3N6Dnxk+65F24XIHsfGFBTijMR4K/TguAmVMjTLQFJ9BTqGL4/
YQgL2Z2Dk7n4kA6Sh74dHouMfO+lbLj2hf46dsvTkPW08OzIY4vRIFOdfKVcWh2fGgOC6RPAhSJp
eg7xyKWgs8WWEpw6EkjqzEThGKSQ7zMLfVRxdPIsWUfV+CDXyY+ak9UO71C9HzPV3Ot1hqkRaFgP
8aTNsa/CU2JY5p8w994YGh7wlLk6UO1sVb31PRmKXK+gbq9YXL5OI9HOVhXvLB11LsHva9WxpRo1
c1vIhPtZ5/nyKNxwOCFTOMDIXkvmO3sowcsgwbagXK7X7Bvj1S7hUXF3D2ETvPsc9OEQxZscCA7/
m1M+ggRi7tVBhoa8cJi5k2KDEDnJdjL1i9Kdq4/nVI5cufezk4+ANG7IynIIGCMKvb9tQ+Y5GW7m
fostNBp+Bwx0aponD7GoWAAaWF/Srcyrruzg6WsPqkRJNnWjhrnTzPHQFre48kNWK8+0l/sC7pje
BfsFCSAR32+uQz86Ry1QufZrJ9VtXfrAeArhW1zd20gG4H1lZ7Nu3jPHRwrEe1axeV9RVbs5Ua4h
1pp1qv9rFJNiuY8c7RVyj+In6ktnLX9d4XB4EzZJ9t8qVQ4WpOIOlwRpDMWEGj3jCWUmPnw4SfYa
eDbmSZgU504H/9oroJF271FGaaGsxxHWcEZvrIIx4KLWOyD3J7ylPzUbtptRGxipFsceQUTszyct
mo9T3+5QQX/U5KDUoLCDOWlMNT2MgnBjDBgb+phFTRayA73xD35v36nSXDmDkQCyIHY2OmyZyn9G
ED5OIVojy8EtB2Jf1lMBa2fZtmdmSdnCwVr417YnLb3Kdz4VBeHfbyrQUYB4p7iGKzg0wcPURz8u
rQBmonAxYADEFVMtJHUY7xQeE5qIJy/Di6aUoW0Mj3/+cRSWHjliepUhMeIQxumF3qsY+xuNJMgH
wvQ4XIyMB76qPmw/OuOz9y+lPWTJotBghkrlMb9W+OsMQXJIW/BQutmjLn4jTg2lGyl6CRbZM0BS
s1ob1fRssnlIqVahGpJDM0EHJWcqI31tdB5TitJCPXRD/FUO0MMWzBzCtHub0dFETX6s7W6fWPNh
0srTFKhjnCebgREpXh4+JxRRnoy0GnREA1Tl/jACTyBkFy8NJ4flzqi/+QixTolN5+Rp1uswpXdk
f2/mPPz7qLEGAQHoQ1zWCgWjvvqUZ1+Po08R/lPRBPy2+BD4ebTXQoiGRBCIq4CD9UU3a2vVp9tk
JiUEWdOQuVwELM+WYiMevqoZnwy9uvq5vzPnZd8jIHUoIYyOmBBwcSQgFXrYzEYZlRt3st/76iEL
6sPCv5hGqJwtFiEJCiiHElfA54bjXFXjGbA6MAxqLn5HpqUor69u0KEobM+FzJFFz2/b4q/ggPXE
8Z1V9bjXZqcySd78rieb5MEw8k3RqBUXaXDjo0weo3H44qNJ5AY/LHHj5U+pCGPmojOjFNSYYlyx
kmXlA9p5y3KL1eCj5oPSdS1dqP5HIDMp/woFPoHFUzc42wD3g9jWISHLvvJTOXjBdemPEThoR37y
sV/37q8ADC770p/tP75o9aj/ViMNUN48YqEGlxk9yFx4D7LMmO9Qm9ZcAH7MRHn4dnFKsbeIuV5i
FWF7J7EfFEcRrM7eMJ9x2QqQ/X+PJRR63lV3nmwb61pmOjdegk3kVGNS4W5KxkdwB/+NyL4aOrwE
pRWsuT1n5cqNxOwk+hEPDEZdBxMCjyyxBd1u1+FZw0EAkrEZgJf/Lj3MBXqWGJsmaIr3Gn3mrIUk
y0OIxxNB0/WtWA5xieVVZDFOHhGhTB9wDoPmtXCszIyTaAjMWwMQeFm655Q2ictmtQwL6Uahna65
iZrrX6tRPQceQ9Ns2QTYSFTD+LQYxsnDYx1ThyFwfxDyn7k9WxmaRHy6NoXE0ljjjWQ84yOhd/pq
Kowfx20u4rcvNkvyGIhZb8J+MDnzidP3U16nYIchARFiUU/UiHZaKKSWyfltA7S4YXqwmXTKxpsm
8ZOnekCLW1QvlLI95gOVfpmgqGX19CRue0Yx35vIkeW9LEbiMvi89YL3ErgWeAJVEJw4/03vh0Nl
jHtxv4jyh7Is1/KsdsZ0FBegFL9IFz9Jbrc4v9TQikJb3bdxt+ECgmC2lH7BNcVhpcGBw8vmx7ZF
xCxPYzYl9w5hqKWdbsXf4+9h5dv9j7Mz621cadL0X2n0dRNNJvdBT19IlrXY8r7fELbL5r7v/PXz
pHswqMOxJOADDlBwnbJI5RIZGfEu6LDfUg2+xUFtHdrjlq0xBmRCfVCDg+gxxQo/I7pY8hguc8IV
wkYAGAHeZRsEDM4EGGvJrDCK2zKIn6li/iyNHu6OI8RW2lJRQETPRlv1nBcoayiIKkXJeCXVOgp9
b0J9hzrNA7DD5GLQkt5QE7opqTGjBLySQ2RwIEiVFRley0H7IJeiPoQVegNeCzqF/B0V6hRQHmsP
h/EtREJNSrlpRbm2+v4C7LSsqFOyCLhuIcNMyDL94AkW0aqGTGG3/lKu7ojjSmJEpRSlVFaRw5xl
1upn7lBXQmwQG+tgPxEu5LDHsPWlfKzc5MrQXpUUfaVWSdzg22ip7yJ+M2C/B1l6JbXRZWIi9Ymk
JrCKamXJUmpFfJWytdHUPyeQLWyHeK35+7C0qdpILLzC7bS+p1ocKcOZ5XlXgnmTJ5F8Wzn+XFzl
aFV0ekI0KKe8XpXqUyLt/TqYbC60ibilbQSIx1LFc0F5XocZJ6VVDSjZCRbH2Wgjm2ataaiklFAz
w+KK50H58y4VDJYtJknGNQ2nT8OFfhVSeCvS5Gnyjb1c4PCztiGvl/TVee7XGxUHVsVhVnx/b8fW
3jfrMwzunnsHp4EOWpzA/vrFqvuHOlYWrajfqTEQQa+CtJIdsZCDwwERLysGcvn1aXxvW866wl2e
uwnKaB6L0DSwYwyjR17r0vXs7yQOzuV0IlS9ldJDtmgfgz6lQNtL47Fzj1xQ7pjIwMfYQL6ljOFI
S90rRFswab2l6EZdD0yr/jy0CqNhYmAorl06LyIuJOqqo5nG0ubYC+z0Ehj9Y1F/g0p8rzwRbdI6
2skhaTQWkVk5Ty0ogqoH9ux14GYoywbcOPugolfb9NSBQhRKW9dHG0wrzuOu4dvWyWaEdugKzIGU
jGjddtdCq3+S5TAqPWp7w23WF9vO5WrchNcyQ4s6TI9D/Mc9I8FjJdjhfrxqacDSlQe5hk6zQVV9
QEoJ0y6gdNLfALwrl7SItTnp8VeDBR+9LSQX9LVl+bcOmme67f7pB3WjNPYtczNEAIL1eKV7Yq/3
oGobGjCc0/GlJpS3PseI2dDQmcdnDcw6fjKVudE74w5tueu29VFQysIPkWERNrjGpco49YVyY3Yi
I2hC+df3nYi3gzO+ZbG2w3D73EJkM0I8Sv5b3Wl3paSmy9ok7iFiyK/zXAR0waNtP6LO34Zs4YYL
SJnVG93uNiZSV/Kwag28o4xIBBzBCjB7iFNNBoigr6VV9hIDASKRfUlHGLAVmmlDG63yMKgXRDYC
7s2UhygBOcis1N/ydNOVWmr8b3Mo2ZHPyVoq6qqKUTggPlRRcqNEwNqQODWzYDtpfb6a2hZWZgmQ
n0Od6uqj1L23uvIxrZoXgbjSCKwaRMMDsfoDR62dVcFiCn2wFAbeA2GMngH5VI52s11jwQL7VWrT
yt+UzcMKoUz0wenW43rjTdamnAzYUDV4FuwXFh6hoIj9SxGUtxlZvoqe3tDY6Jw4cI5VjGayLrkM
yuBt6OONzEJ9pJkbxJZ0hXZ01G8SorDKKNCC2Ye+rCRV2DEqA5CJqGmeAt99narsauqCS9PqN70e
n0svx8mBKZrqPFJSYH3bWfi+fgZvlYK9vGfgiTHBv4wNZAWGR2z/oO8r8J15Uo1cYGaZmzDlUocU
du2D8GYv0zXZS2G1iKjVYPK5lFr0JSRf0XtXYDpW1O5uwhpjiyDmeqVX/j43pxrLcf/MUMlqdVFS
BR2BBoKe4k5/pk70TQuINOR+baGtTA53D6JPiZtroA/euim04ia0/fAM6V9I+KF27iDry0Xozgn7
h9Lp4bfpZzjgAXpGWzlJ8ueA2RlJTjhtkErBwCNCckOf/L2HnDB0XkSVEGh+cJJoY+KHQtEFGBo4
8AwJ+RS1f1rvZFJ4O4xqwru6+Uo6gFKVupV/cndx/2fy1eZ2Qp+qYNHFwkOTJ/TPAbLs8xheZFol
EPYSaO1Q2zZK6Zwnln9hlN2HVLT2yRNQuecA9NbADpCWDG4tXOBtHpJh0o2JEHJRnqtiqJKcBZgf
1QQUadxjFg6tH5zFlH74plP4UpvN2tT824pLzeRL/eAEDPSAjnuuR1/CdT7iCRsEpgSqkDNhIQOD
eaGGE/G1HR810+aqxuupRv9CKSGDf9A9jVYAb0xDcqKgOB9b0Ztl5DdqUCygtK4KcAwjUilurH9a
dXKPXDb7IVIDSidkYRoIQjwHirWKnsxSrWXlSSnjc638GoDUu0JinTgipFeZm1KasYiivlntoGnv
TbdFRrWbXoWr3atahCKucpEX05PggMECZO9mLsZP4IQ9ZBgKLAiF1d3qNkrpMWuYhnjAzSr6cpBA
oK9i2osiMzcyadAcU10KVdshrfUOUpoWgd5Seus2FNR2SL1srGq4NLFNqVj/Q63cRgknqxe89niE
sispSFBvocuItk6s7GzOLiX/QAKP4nZvEVlpr/uuWPk9PJYKaJYbDlhZjOadpdbvIwJhLuNMd/ay
KDA3MtKSeDFeDzE2TjGv0xXdhrFBUwDQZhSKfTI2l33JVRpa31tYVAK1w/wGnuylUesIOHY3iZUP
C7fQIbn0yybVWspYA+zvQN9pNi3cFrvRhebQ/3WsBna0z2WbAfIwgw4C/yLjUjhKhVESo5GrFziZ
tabakLGkkJS/VWoNYoJW+WeK71/ofrPN8FCy4QmtdN0AQ2jWLZ0P8W2gsb5O1Wyf1xHaZTbJpOHG
20biHKRKlWIDjciACOlIGU3dS9+PX4pokcMi/U5Z8L1H60uxy3sgzzjMptARmwlymzUGGMha2SW3
36+qGBHXyr6TsX0ZaITHRMbOw3BKqM3CJr3yWTe69DfgLLCQM5fBVmig8GWNUG21l8F/lmOfOeqb
UgHmwwCnzpGE68nh5L7TCsRxpI1xqXsXE5r3OvYCBVr4WYD6hzQGtkr33YGHsnR6/0YuNDRPRgIx
ONlqZAdkTslVgI+qwdiXmNewbu+Ein5jFewcuKwq0HrdVV+MSn3KDRpiiYaaoJ9ki8Qq165BkYnv
9O30ngeq91vmrYAYb6oEnGrlGpTG9f7OE8bSBLi/QBJzXcbRrtacpdQtHEsqMKjtMzoZHBHNql7g
42KK1J7Z1BLQNl6kdGXCNNhhpbRBuvRerrIOnSVDeg/E8W1cqf5Zpbgf2kj8dJ19TuYuV690ReuF
e28G+ksVYaSbt+JR2kl3arO2OPDYR+u6w07YaH5CZTvoV5hv7tpBueW4WNWKfy3/RBIDWpInHrQc
PYREGM9e6OwRTIiR7UOjhJbAeWI316mj3He2sq4N5SzKtGvLgVFjtWulii8SvT3POwpllJq+cxRT
7Y77nCJerUF99Af7ZiidiXI+HT7qudwyq3O7JwtJyu4u7PxPYDlc4HEZrlmfAh0pG1fZvE7W6tgX
y0oq3xVN+BWhlGzyFVAXA3vWlaB/h/ZcmPU7yno9F2lHWVSVOlJqocWC9Y80tHJtd5XCcSY38C8T
8FtCKwnY8PfIYrx37H7pq9UPSGXRjAmKJ/lORReywcZk4VQWNdacamla4Kplsbmzxrv1LDQHO+oz
mL7CNfwDgp7W2TSMG1/tLpEa9pciR4NFHxwAPZl4mMz+3vRZY8BsjfClLtVHDze0diiuS9pk29T3
IZNS8lKRYoJkhxsacLAUFQ09pXyF0ImegDzpAepyZRr5aPbqJw7iuBdxHW8pVFgVvZNOs57qBipS
p/nA8aGvjNLZqsSoBLepizbu1mDgkEDQuVRJQbdRzy9KE3EthnX0A0AnYfcc+M1u7Kx7+UmRNCNG
0fch5HyDq1ZsQH3c+C4NSyh3G3j3T3jq+AtttF6hrrewVd1rreBq2KWfMR4v1BU8dalDsitjeYHR
ors8M766uEckHGhQ51JjHIo/VUDnyy0G5EZcYnDPxKuiegCx4C9c3weNhryfzsImZO1c274PxvEb
daTPZECtxE6qbUHu0nfFK85bF2GFaEEeThCl2t2IazH1UJ+0rTRQchz7ne+nb+GUXTQ8S2+cZaDA
ajU84B0c4Vu5CwvyLJzUAFmbKN3q2FZEuvVmmM6bZ+u72otrEJllihbyz7iQu480pL3YgPbpgFSZ
VP/OC7mfR8Gla1SvXgHVGJgYhGQ6J3alrIDwu1yDKUT1A+RHqXSuGTq2JW57NzSCDjkZZGSBBjDy
9nHMQZ+Zqf46OhTu8MOWCVSjwEyWq7yoGgkHzy7dvP7wuuaP2lElhr2qLqrOvu9iOsd+v6504pAu
ghdvyLaVa/VcEdpda9rOMoQ6sjBd8SkUKvHCCurVlDpbwKwv0ocdG7hdFcYPuEQ+lJ64SAYQq7J8
pTf2eUAvh25swEWtWHcopgZWJM5TDHoibhAIGYbQyTBz8yQiD16sTw419f4rIo5sc0yfumovOvMh
FsVW63Rgfl75Abo/lh7K4HkQQfQrKk0MQx6n72Ea3hlF7q1cEzspcO5brHzAL2AbpFdEDVlNtcsA
vhuD2cMP8EX9khP4FsoQPOV+96im022lKiuRejf/EatFU4295a2NDi6TGVCTFYh2I6uExdL0Ek71
XYh155hmiDr0Gx0CZMdt0NctLn3FSvYLSn28JPahJnPKx1iVxsG/+b3OjJJFy2LRTCPeKHa6T/XR
WgtDh8zoXHkFuFgyBLsYdhnZZyLwllD0HlYLsryUJFA4L85kcOI296qEWrSsWhBnmDouQkBjiPzF
Zx1MzEVvd4iUOP4bF9CE1Tfs3CzTaci9m4n5It3GoTmxLMqeWBWG2EXhDKUNcLqd3AIMaXbuUjGB
VE0DgY1yTITrAXyyiPbi9JJpMPF1bzeV2ItHESLqgfOKdHJyUWYCUYssZgKiuwChON3BRjMKN33e
0UlNN5ZXPKuj+Z0U8rYJ+oxolm01SkxZ7FIcavwXtymeyyy77bqacvvGMqf3KoeCKu3SdYGaMFkz
Pzg0JvIz7Ev3YYdzfeV8GgF/KTeN54dXRlVfJjlFSGvcOCWV90ltzzrTfNF7RHwN0bzZpvLG5Rl9
45F+ZBZG95XZX3N7YoUk/qN0Ek0TGsxm1T64KnK+ZnEBHgtYSej+ifNuRa/i3Cf/G7V3RclOWPUe
MBsWs9URF/Zg0ERT1iblVxjL41mADhIyl/rjv//bf/73f30O/8v/ym/+Z6H9G7WGG4ChTf2///3Q
A2Y+2r6gB+4UPMDKOy6wngKBbAo/ciuxTllaS2Pk31b47BHcGcJJVYZ4o4WNrKs1rzYuHVNlLQ1J
edaTD7UCwGDHxbI1wntAa5eN6eRbFvSHGnOXUrJ90KkxIljKt2lMYBpCBR8Dtr9rZp8TuCpESD/a
3OXG5FaIrTgkV/UuM6vnQMuvAzOhKq+VT2rLERInzXWmUmnkmlUs0sZ8DNMRc+WJ0zJdKi1llMZ2
zqKkPGv67nHy62ffDG70lPZHZrqgA8381q51SJlIwBsOXsKYPNioKDSUjyE5jb35ZgzOu5PQ9aqK
p4CKrR33u074D3mOxa99703RdYXbxtKx9IcgtbZFArZDgawp1xy3CDpVwQh7HJ/P49P847v9yyTo
M9/yHuKSiYdpuKFzoq5ST3/29P5tMpp9xE5QE8rNSZpjUWbDVonokS6iMjc5+xzQC5RkGgygS32g
9F6GV0quQ9ZEUtZpLquk/9JbCx4szLHS7plcdP38uvXBzOfonYBPXdh282RU7qMdmvetnd4qbfsp
8PWZ0I/TeliYluV+w5N5EqnekDjWlzEFBVQ6v2jo4K5T32Wa86fibomHCLv/+KAcMMHWZmPCrRD3
hT5VaOFFi0xNI7AXJddoxNXRWL7KMNVdOp27Pv60A8bemnyLz3d4ED7bUfuPKjWrKgepv7bsBAeN
6qw3KWUFY3vhNuWJcHHoGXNT98HK3MrmG0lXhw7kqOzyoBcM1cA/sZ21AxFDn30Pw4JzGVGy2jRa
9xhazn2N0LLtPssi4Di+gIQQ1TWmcXEWUJpBZ4r+uFZdI3l+fByFjBu/LeXZl8x0T+1NVY03XlHv
aastHX38M7hAu1RPoMPMzs+bZaS36PTmCWLznkwY2FwWd+i84+rY4wprDOlDnEzA3D2A1IC6zwbH
PuHh/jOnv72inJ+/5tqkYZuOgJvXBR1cyV1IzGIdhfC1JGOIFliOUAEUHBCGXtPuprjY2RUqyMBY
G+qrErOPfspCCswfHzRN2sf/9kZyNv96ozj1BkND/2I9+v2VIV25AAXK1GbU2r2j0+cB2QAJCBg+
PTF+kESh488Wh1aMPBj+evbUDW0fK729DhGdcxHtwNaMTi8oZNs3HiTAFysmqgmA2yUzjEHBr0AO
DVjsHM6DpDPIgaygmvNmtntXm9R9odJIBhzen8ff8+CsybH76z2xtUe83G3stVfdCag3Rvcq4DwO
44UG7pI3JqmicP0DS851shIqIbkkV3hQlHWCW3IiMB2cLfHPNynrxscGFYtbHV34hWyAhVkMZz2h
xINmDwUc2W0uMv+mo0GRGsU2dHe50lweH4kDOak+yzpyrexzXQuVNWC7s95VECCiwYxzNrPD8Rmi
eMq1+PizDn7XWXoQFS7+MqCJ1ypQCX7amR35aH1VW99R6p1XnXXJiuTWSEswsc8lSfb4kw8ESzEL
/0UMzMcKY3yEMQeQ2NEAkqaKE1mFTcfxR8iQ9MuuE7NYqWBIW6ch8bhS8fTEIFZNm+sO9RHpoMeG
PHG6H9hgYhYRNcxZtKosFLwI6nOo5n1t3vWxceLTD32JWTArhkntrbJhnPA8oKPBvbGYuIuqFE2q
0bpyTO/E2XJg3f0EkL82YJgVZgVeXKE/G+1tvGP6Jt75ovtOg3Fj1B4gQMvd9fTkj0/PoefNAhPo
1wytI3kkAxUKnfE8Rho0ovIzClqT0kFm7IPnlubPv7jkZhEmwKUn8B0eWLLEWh+FLNnbGbjvxFB0
Tjzk0GqYBQ9dKFh4TawGGjFcD4foPEUtI5USvceH7cDG0WYLIrO8yvJleEC1FahbuW5R9SvMcZ1r
yfvxR8gZ+GXj/CQff60EW8G4YbIICg21BPqakjTomicOw0MfPpv2OOkjpAM8by1NNyx6201KRP3X
Xnw2w20waWVd2nBOKvXCqfDSbVNTObFeD8ysNptZmmyKsPBYXDs++C3ciJDW2QiMYo6/+6F5nYV9
pdDbuBoZlwwJCnxfLNl0G6/MidaCpsAbP/6YA/FEmwV8u+4dTpfJW48Vuh2N9eLl/ZbK+n6g3wa5
5VTO8xNlf1lEPyWXvxaRl404h4S0Cfu032k9eG5sMAzfLgG9dC/CT55ULVnbkfaWh+qt9FaTaJXB
8pwfWnkobUKmCa1fDTkvDa/ZZPDPszBHDxmaEz3EftmbDcRrpElzt3xAeeSzaNzLru5OrKYDE67O
zg9g4oHwI81b1xZcwFhFriYYby2zvT4+FT91hN+GSM7RX0MEyTlRWmNkLhRQqqn2KGmzfV8GZ8mk
e1gk6F/SPMHBWKQPAK7nOTQ7IKHfCHsth8LeqShUR1oF1sK1F9EEH0v6CeoDlyqd4sjx1zywYtRZ
wEmKRBlLhda0mUI6AqlDhacvzpus/Ood9ANS1z47/qQDoUGVE/HXeJSq7hhB0nnrUKMpqAfRRxca
/9ruVWdhBwRPNekIdEJkiS67wroTgQK4OTqRvso18dtUziKPAwAY+jYmWyiXofSgkq0VycrDGoMD
5zHmCBhV/en4MB1al7NA5FmJqdYtE1LmqA9X9bLuw9vU7E9kHD8p2G/fZRaJQi2gqdFb7hp5KGja
AgZqO9rQlad+KV2mWhiLdphSYsZ+gXv8k5MMd5WUHCiEsm8Q+04lR7CuUrTMkqZeZqn5IqnSObrv
jrD3uuKm5ya4/0Hi4PpYR19Ast2ki1ffXSlOfWKHHVpQs2AXqGqXI2nmrifXP/ewcMsxFvpXJgHb
mX+u1azFeNUcFXdtIVru5+3WlsXXGAunE+fk79tOdWfRx2qtivaaT/ykcQqqZgQQQtMWU45wmVDL
R0f0+/hXOXD1Ut1ZHBqjMQyKgQk3nOzViMfrLK5hmwWXSE72S1tLnsOw1s/tHw9ciAsohYd05usb
6aQVActJIxvxuyBYmTgFNI1+f/zFDg3BLPI0PvJBQckYjwOtYdDiUs3Vwr9U8g6lyezxx/y+SlR3
FnZ8uzHNJLXdNSHhTdO1GxdDnuMfLd/0/99KqjuLOkNpKDnGXSQ7U31rh9FVqdovURf8gWB7YvZ+
jwaqO4s8saKmPcoSeAs56VMfa7RnESaqB2B3x7+D8XuirrqzeKOFWl6EA7tIBAg+6va2x/PP0KT+
FlqsUkSNnrEDoGkanFVUQcZ3SvV5UsprW6UfPjYbtVK+M5RJoiLO8YwZq4VNPVaprNvCb68RnIZE
TMaGOhW3G6jFlJNwvYMpChM37KEFJBn0j0lcmDUdMStOcW+J33NI7mmMLTBGcnEoVlPtr7skCglQ
puS3KmQL+AEUZA309/FGlWqA0v3q+LgcGpZZmOxHo/LaUCcCELf0crjPIM8jeVRci9S+HTmalU4D
6+69HX/eoYmeBTNviPyWnN9dS0MVVRjXQNafG1vxTwScA2vVmUU0mHiFhg4ncvzgqgs4o6XpfhVa
8+iXzYmddqDcoDqzoGYj8iB8Edi47DbbIrOvJbVXwKfLsQWRtG7JPqcHQc0neZDp3QhXVTHqEzn2
gSF0ZoFO9esBSohmwzSEJYNGYpTr2ynRTlQeD338LF61g1/hlTLa68hJPhs0RqQOnBTZP74ADo6e
fO5f+VHjusjOFgK+fyCu0IxzMYdlx0hCizThGkCQwCuV4j1suUhDGq5ILtwAhwja3ifeQW76XyKa
M4toYeXYBRo6EN4iVHYyqvggzNVXqaNXDygX9LjT1EGBHESnwYR3rkWXSpCQ2B5/gd8TLdWZhbsE
VNiglDRqpZVVbUEiFoa7ycACWsIcOIANfJzs4VRKemCTO7PYB16pqpposNY1lw4pAUv5WHpf2NM2
gGNV3Q1a8XL8mx04hpxZPIlbERgtTizAyl4QVqE1bpwd/+QDRXvVmYUOUWQgcAtOtSCKN8DMdlLj
FBOjDLYiAF+NmBIn2fUA+iGh4xuOeFJVhf0sBUBThjZBH1/Ytb3lgq0tsrZl0jGAR3RLnFjbB7aO
PQs+rR0IozZCc40hPUwI9TvCXsV3pxM57YGxtWdxB+f1OlFyzUQ9kWkrB+9eceHmHx/eQ/vSnoUV
sGYc51DL1hVCz2Og7eSXANu5AY2GDCq2QgHYzGjQty7Y6rHHdYAe8pmBbMOJbXkgU7JnkWcKRK4i
HWOurbZK4CwYZwVTV+DVNkEgj/ThxDXn0DTNIlAWm0raFMJchx1mt3nWshggs9d2c+KLHJoo+fd/
hTgBjiqibouYmoulLUmCNNA8Pk2H3n0WObJKGI2GOtQaNaa9tLLTIxzhojgdTqyDQ5MwixVhHoGW
rRV7PbX+B7Q3dCOw08Bd0Wf2g0G5Of49fip9v4RgexYoikmZohiu/NrQrHhjVsAm6CFdGSlCyIBO
6bABgNSxSvM8nHACE9kHdajfOr9Hd5Aqu9Qg0spx704IlR9/p0PTNgswTl9Ejm82vJIaP7sF7eq0
m06suQOfbc1CA2J7nYe5uLNW8XlDiPm9gGl9/LXl9vhlJK1ZWHAbULxh7uHeQMZYNhUoB5E/dLp7
F7jJ/fFnHFh21iw4JErqt25GNzKDmpYmiDjK+7OeWydyqkPDM9v6qR3bo2qR0zjUS4SDCwy4qRPT
KuTS/W2AZvu9wEDdR0MZWj9gLrCF0rYQAZURIjPqS7FlId5rdqyq8RtToAFENrSEAgWCkatA4pjP
sV1u+wQ+pK1eBIN75U7aXWdZO0f6Cip4zZ+YyUOjIP/+r7hhQnXtm4TN3XDB6hAoV93q+fgEHlok
s7hRZbYzpREfzX38UWp9jXIM4KEaEFqOP+JAW1+15Pj/9fqBH2co2/OMKVah2+eblDr2KojC76kq
h2WfNa+DVnVL6K9IouABisCiDsRRoNyLekd3BiCkPDv+MocW7Cy8eB0sDLoj7GWuw8SKsySwr0zk
Fo9//E+l+bc1NYsVg1M0SLQPfH4GNlLezzAh56gcFlqJMrttqjeTja2o2sXL2BhPpP4HZtGcRZES
GHY/dbWz9kt95Ts6XG4Ac72xzpLsz/FvZhxYhOYsnISqIvJSjO7aRL6Azt0amj4wo6ihXYdQsym9
qPC9MEK4D0WdrbKp2ukKDBbpoKW7yY3nImvfVi9Yy76j9QxUSsGjLP4spQuiAuMCTS9wT6ODQXAW
7KIWt8q4vEl18R3U2h3nQo9imPM6JEjgo4AB1Gg4F614gU5/lXUwUrj9wlr/sgu1hAaI5bVW3PYR
yq5duj4+CvLL/jK95ize2YleQLlAPiUa6FUigACZMLt0SgDcZYxXUfaqA108/qxDR6E5C35W2zr4
aCBKwwBDxzOrm7atrwTs53aqz+iOXbsqIjXTUNPIp9+EFEa3xE/hmfJAJinOWZZsrDA/lb4cWmWz
eKlHVpBqtutvoLufW334qjHYbjKcITz0fvw7H3qEXHx/hYq8VdzW1wLIO66L45cS7vGGOPdzqTwV
rY4/49BCnoW8MU3NAmSsv8HXuMa/p7wpimZz/LMPrY9ZqCuRL+bAwuQZG4RqIcAPapRKtAgLuhiW
vKV3MGhEfOIEOzRas2A2mNMIfj3yN16lrUpPYWIQkAOmeRHq+Hof/0qHHjKLaK7r8GF2jYSXhoFl
2j0lrtTLQMYpzo0TR4TcPr9sq5/i3F/TnoFNbPokZtg0ELKujoaiZ/tLFenmxehB44JCe/zb/CDw
fnvULIzhvjmAfaeJJGz/oeiCcx9NHT9EdlDpxcZDW7ZD2Z++0B0ckCt6ZFgSRahSKdp41oUFLDIs
leFpBDkyJFxK0KnUzO2Jl7PkzP32drP4UqPsnJdpHGw8b7guxv5JLQi4OeTuVF+NdvQkbQdw/87g
lbJBaJfdSuGZKC/XRel/Crtdmrq/HcW4y9Eux5TvbBz6qwQKmpKifmMoVCPLSTx6hbcdbPtFNbE0
LaUflfw/gmxaDP5lb/E3mFw/VwQdEM+PiFV8qGP7pSXtJh7Mm0KNUXlX0pfBQEewF1yVu9Lf+4NI
YHtC7PUAnxP58/YMIV1UJalNLcw+fBhd51nTobyNiFZJAns0Kjc1Xf6FULv7ADH3WsmRtBrFLeoU
uE7C76pzXGCU8Km0zS9DjMBe8VBytG8tMFG/1a4d0V61oXnpR8m1rxf7fNR3PeK8+HFxZKCOUCL0
236ZwtgpXfTHzPKNFJ4LEnub28Zr5cQvGqjCVjFfkyhH+tTXbkZ1uHdxsXD6aefk3jPn06Yg0C7N
vLuwTGWFbZ8BeB9qPPbVEnNjJMGnOxYbGbB0fCvwc2gWnZZfZDDWayT2UH0aoOWW6fkAkyoKp6du
RLmMKWtlVwmKGom6Dnuz26q9h3gXulbe+BqpUDolXwgmwVuHbRP8Ah9f1jxeRz4+Hq2780FOFTDQ
zYLcO4FlXSV3rePtjdBb0zg1VqZZbhQNVDHylDR867XndXsIts3CgSZm2eJD6v2DvkDlL4GrpGUO
HmyKciE9A1y4Uq2LW6gwctwS1GShmHRlPfPSQPzj+MqHcPD7yp+jiKOwU4XnQKCFr3Yt/Po2MOEN
yAWc42Yx9cGnCIvzItAeuXy6ZvmcdngcFyWmBPjf6DBCUDzpjL1jw6PTxgZX6GB6Fq0O4Gvcprmy
0Q3zIvWNd20YL3OZskhrFITj4LM367zC59Qes5cBOkteeyghkLok4QQvEcnNGMp4gxrDwDJrSw9P
DDP56RZMnXY9GTaUZQf5TPtMA+mdJ/61X1dPQYhLh9Ui+5KGGy92wgUWlJcRH1eXFGqkJRE6fNc6
+VStIXKUGxB7O5SypqTNd7YKVhtfoHXDrSNHZLyUPWkaEvCuV2ioenq7zzEBYeVUVO5amO50IWXj
yOpx30Lu8wsa697GdQeJWwM9L/MqCKfL3PSwQEdWbalUirk24oKLc+Pctb66tUXDKCCtgtwniKgG
ZUQqICEBf/L8DWZjbxCSzq2puKywo9BRJ8gScZmj9RDZaU+pRN9qks2Q1SuReddx77+3GLFEKJJk
QegttUpbYq/xHuvIqAv1WkWnNZ7wlR9HcQYG5UnOTSP7/WZofdfVeN8zrhqTWFXxlWyjmlJWCLFm
A2wNqmyPjtauowpfKVtrrjx0eZdiEuc5+ifoACEsyJeWayAN688ocaNzHb5xDWp5qPT0XHDJ4F9u
kiZe+cl4W7vkWeZkPWD5xu6/DxXqrYkNs7WlaX+GYsZ9U7VfsowvHOdq8s2bkNls8WYqpVpbpty2
6FsF0pkFBkCJLlM/dtso0M9VW/sj7WUt2Hdxm13CyIZPy+FiI4Catj4FDvXOxEEA7t8S6guqBEGB
5l+K/UaM5wA4GbOvH9tOmMjQQrr3AnsXaMq4KC3zAb3GF9FCxzE8lF8nCA2wnDD7cD4aaQ4KYA9h
iLJ5tFIEhN3hSZTGPgBLtKgV9IBhogFK9a5VDFAqBVIk++C+zcK7zHC+UjO/6JvmI+iTtVuGcFQV
rIir0rkoWu0r7WEk13XzCn4fbbV0fM44ORMSc8uNuEdn0ZWU7I5baPeV2W00s7w2IwMjmE55NXqF
Xtkgbihgru16+Oy8YaU4/omYciAX++Er/JVUpHrfwDIE4TJGOpcLJ1jbmr6Ng8Fa9O70XHoYJaTG
iaP70MNmuXGZmH6KnSqwWt9cD4NN6aDZK4M1LoIL5H+8E7nrgWTs53L213dqxrRrzWAEvBaGT75t
7zqgzonffnrTKeSifiAS/0Tov57hN5WrZX4CFAwJymVYBFdhZN15aGlweJX7fkzvrdjHgqO32kUT
VZTEKphMkLSHJN2LSN/j1fDRlsatDZ4C0Msuc62NbjEWRkT90MQpL/A3touEAbDoq0mtN2Flfllm
c1XD3Yflso1U9SXWi/vaBiN1/IiRM/FbajVLzZ0h6DRNA5Prx9F9a/SvmuZc+INy4uZy6ONnuXiT
ORmd5B6EW6s8C0P7qNDAN1j2x9/+wKXFmGXhTlvXdEUDeu25vQndrEOU3WhPJcUHXn5OvMATYcBF
3ZUOBdHVJJB7wl+Pe2bQF/s6kKlxc9YH3gV3S0+/rpAFn+xwp+t3YOaPfz9ZqfhldvRZ4tsOo5ab
qR0gjB0vJhXHIVAYyKl9DyQ8Dnli2IV7hKk2xx93AAaEcgDv8dciT5pMt/BnDTaB0iGH/OH510qP
S564QhHOSoIF0mD8kCjxOs9v5FhIsrPnw2AO1xE5EESVRUvK21vBe5Tol4FHz18Kb1TwVSn35LDc
Qe67IQl23Vfrn/f+z3+Q6uofkt1nXowVgMBm9uN/78PPCuL4d/Nf8tf+3z/75y/990Oe8t/8n/zj
N/jg//vgs/fm/R8/rLImbMbb9v+Qdx5LriPXun4VhebsgAcxOJNMWHrvJgxWkQUCNABhSJBPfz7s
bh21dEOKq8Ed3Dhde++uKgLIRJqVy/7/qXjPTmV9rf5W99de+X/74V9Ov56yeOen//rrNxoDxbCz
U5xk97/+8VF0/K+/aiar8X/qCtvn//Hh6HDjvvWprP4iDvfL/3HP6VBW//VX3fzNtHXHVkjetmDR
09k5L+7hE+O3Lmi8hoLb1dYss/U/3rOiOvOR9ptJALfrWAAhWpra5nGWWf3rI/U33aBPTlfFW6ur
ZIz/7d0nvy/Y3+fjX9RA/pNDkHYdHm+aNlFDYrV08h8XXBN3H4Vz7j6llaaPr6q2TaAea2AX8k9B
+QrhQSAEu3EVxM35M2+rB6JSOXcOIHR1wlq5oGLmVoHy+TaHKjUvg+z1uaMbduJhbjqW2asfNblN
JJjgm6bAHMA/qwQVxnrEZFjhnXLP3NX01Fq5ZgTRlbNsPq/vyx7Uz6cC2sMbGKJbAa5yFxhOdpoO
ZZxTuBRQHJDUh/ezPlnv+7Zzjfsd0jXLt9oHAGWIm5yCnnRW3rOJDmX65ZKcwO8VFliYTQ15yOM+
uOTdsN53wK+rl02eLpQrWiUuysHrXQNaD0COhZ34wXLL4pVqdqNnpQyf73iUlc4TePjO7par8NzG
6k5Vs4FV1MR2i+6wy29l+lLX3a7hvbpOBNfV07WMKnjX1RikkAIcm/yQG68lyVaB1q1859X1zbPt
adRFgyJqz273fAAgwKyTaiGAMGMNGmZbeW/wDc/u3apvaZnflA90xdLbv+5f1zr3rrfU79QAkyRp
mMYEJS6JHmk3LYMmsAJxZK+9gSWAFdUyTpdPFdTXC6T3FT7h70Q/dK3N+Qw1wqUbXXWExKvG26UE
lLNHlxfwaHoafm4qR9QFcB9rzqoX+stcNMBxKOll2uwd/3OvB2ZSgEGajG55qaGkKkBx5SZs19bA
LiovSff9RwLHnAlkavI23QRczc8TU7B++i2vR5bqS+qjBne9A04AKFMf5RNWxYtC53dUXzhkktum
m15n566zSNI6Km+fr/xdsirTnpPkpNMBUnt598BbcrV755BclM3jfGvZbaeYSfJaQwNrd73ETqPS
qFdJjbH7uQWX7D2mjtB/w+n7MuOojrMnaBqtD7NWBwBR9eob1QvXiwPZaHpJ3fzVqQPKSHvnSlkq
OR4GzUEWV1kCHleVbM+50tJuBFaxn1416i1t2JLM7hnipj0Ubg1OApXCsOezd+58HLjk4qntJHDe
aiAJmZ2trSuLooGEJHsMO509tbFNiTL/fFMuWgFiAqrrxlSu/jNX+u+uSTXwGwoIWAAAw59BOINS
S3Hds25On705uj3tGQbG8GXetu/KCKukWKQP6hjra7YFOdCvH9dxV9V7jQqwf7cxgEdytrXVRADv
TsmQ4ITRskFMmhJukSAusmifXX6ay+1I6hsjZVxIErPjXWFDWtUFAeZtgQj9QdfCN5FO69t1ci6o
YLcxnxPzDG3sSz9SjwRbfHnQMrKP9snUfj0g13CaxSX+QBAUQ++3d3IQP/VJbeilKPFy3D/da5vb
chG4D5ZAcI8uHzAfIK/45Hf2xXWiv7VcpnDxeNik0BheLnuwj/eAvrL1ppZOWqBzhgZQe1qXaQ2l
zzRHhPcK1YH1z7hfx3vAtAcXpeibAEKHSqMCn6nHkGuAAOA59h3cuuaMXWcajxCvHRWXVmrdRo/G
tMcE7zJXPT9mWUboV82scbpnWWTQTuO/Sg7xR6dIWkk9qwb40cg/4LAYVHKaT9hpzzALy7y6BfGt
zjBLIRhLuyUEGQ9ye9MbkAFZUUyN1sGRxbdvPVPHziXFo3Qrvj/2C5wNUu0oLdYgobnr2/htruNO
66TX71+p9iHH3X4i+5L4cFHTjm8rRl+7Kl+IMaIEneoASAIFkZ249m6dbgWmkzKt7QaMZOMV6YY1
1MjyQ5jYTI5zw5f37KieosYHxXnsssYAvVHvX62337nqX5dbPAcDJTx341mTOnPlbE8TvdpcPmBl
GwoLOrVr9vgnLWTjKC/UHXKZspxCjIeB8DX1172nwb4imrO1F58UhK1nUs1utw+WO1DbABYaqbGy
miZ8nTk3dND8oUw/fyOHW2ZUBRZs/QOyrRpPOlauIrFvZyiNOzDDAtWIM+G5reKYasLyAyuo0kIS
v3J1/dJxNWWkLnZfesd7nDuQuBhPdmgNr5C2T+B80Rvg/VOoYT49aqc7UXX7ED5MG5JOzPK2ykio
GJaqsW3AF5OvLpDWN1tP5Pv1Tmf19U41aDcvJrAq7KFj0IpRjLh3TcMGOPPaXNGvFPgAY+B9dfZN
8G6RCbtXMwWX6vWGFv6jPGR9TQEEdhwbQMdP0X/qNsv1/rSiu2pCjK3oYHSDiYEHIKdC/3EZO2C3
pDXw/+k+k0mV1b5ZvEPLSH5gSPVesbp92Z1RUiu5a5kqbKIdiJVNWGVJXTL32aiwkw8Em2nCfBAd
AyKFpEESX1RTi1u87JF12f/o2f02uTVPlFRr+n5dI835hBda9dPu8+x1OzDOavql9RUsc/OWHcv6
PoXjQeuTsZYts3d8O1ycR9Y3HFPxuuYLzI7btQstIwEjEAfN+xGc2PfiWnCqXdkbwf6DUzltHu+f
Csx9k4L8BLSyMrNrd5+lnAG3iwqE/4OsHA0ihL3Njv5fr/QamtIGa/+12gvR9+H+l/D0ywD4s+r7
x53/o/yiwxqKAji/ZSlqGyr8Q/k1f7PAx3a6erdr2WrXRsn+m/Kr/6brZld1NMOg9gTN9O/Kr/Yb
OjSasW1y83+q/Kp6a1v/3apD+e06dtdRVK1rgZPR/efYsfOua0Syo0j87/gMzYTCAgrEQSyyIKFu
AA6/t+xXDYxeda+47zuiSQq47CuTfIHzuFAoHTIBisxsbckuXO0bshPOBuu704mP1HRMszcHZ/7S
BvrT9mLivTgv79KqP6MzZTHxHSK2u27kwMLlhnex7HmFwTVI3jegjvfvFWUDvepyD1QjG8cNxKdd
pddR4Hh8XocZMNgg/IDDxTEh1Pg+bRETFWe/6bZMVc6LjOU4q6ZV8xxQEOLbDwXR5eRn0y9K89Mj
E/zex5mRbDM0cv96tTMQvmI7lR+QM/v5J3t3xNPae1USdwupEqxBhzEfFR4zA0Ru+F3Auasuj/kl
U7VcJHVznZK1CUAaYOoRViw0ocAiMmpgkXNk3m8n28Bb0xCwxU+YQWVw7SKeORSYgE8CQHexYF8b
skELjEAuAtkkrhrv/qiMXgqDjMjBhgVMX4dg6oXP5p60ylCtHq9wfhCXgWG3qMampuGsLcdGC7i2
N2GU0NLb9hrbX58niWh2gYOn/CCrnft107zjWl4q5TMBmLOZnpXi/o7wJt8gGkgv74frmDky1a5N
gPvLZlCSCDDQ4uQC8NZVuQ3sLH+M36/yMr/o93FScZwXkKbomhPWH0hVdObhGOeXvVvlF03Wj87X
/yvps04uSX46Jof/D6xulewp1XbwVv1rGbSo74zV70Z8a6n//Z7fpY9p/qZrwKh0dUXXtNbC/pv0
4RMUIY0GNPCwTb1t5w/po1m/aV1NtxxocS3DNtoQ6B+md/sRSo6iKEgscJts7T8xvbEPW2fOn8SP
bpscpLqGdLR1XbH+uYqkNK7Pe7qvDbevuqnrCH+x8cXQHe92pZgBISMa9x08vKMubDf2X3JKHGdC
JM4nxikBx+MKWxD78jRZrh5XwkLC2oUEQATanG+6P6ms5VuuoKTxFlaw2ZjuyyMfOeqEWWi6tgtS
iFuLp78yXWB+F7lb+FcZu0fgWQXQmC4gwj6UEd7TVV1OVh4b+6vNQyw+bkck4osKEgHJtIjd6Wpq
039/jFrlXYQupqmcL/s1j9ldxOqn8XojoYnVaPQWG1sAkSqfLk/6+GBRyeFYk9SoiF3lNjRFBJbH
1t6wpmXLQ08VTniVPG1limlNN/qOu3mHUFcGbil20w3fXtz+ZggxExfvhsQL5WI8Pqnie0tvRSOC
WRRFD/HV7YGAtbGmn+80E/nm1lejWMpUAA0v3iK8iFJshotoZ4vp3J1uhu5byJGY38RmRYyBnp7l
ZuMIdwxNltgwQO64r0iVj/yKju/Gk2jniDHTlzFgD7H78hX5aK8dXkIUTC50mLH7IBYTxeuIL56h
yWEi0Og8fwOSm1gY8iO4ffP1YEwewo/FzBE8tfFvYvw13PjjcX+8AP2Xr3DsR4sdU7LLxHAMzLC4
R1kwBj1OvGk3Jj7XJqwIcLz5V9eFs4CTt38eKFP6+60E1q7YmGF5lW3YS7zHeQjsX5NKY7LPhbGl
qOAZVv09D028mwdboHT8TPD60e4T4VmQ/U3/Qa/PchGL0+wjFl+Kp3il0FCzvaf/6JsLb+R1xfoq
aUTSLy/zoG/tILLdWmrQ6d2EXnuAy++rkLrHw7GWqzPsdkx/4hZbI1KOUCHmrPZSfMJMViIOSl85
dqO9m8nzOGVi27FxxCL4fnp6gBXugbcVPFzYpcVFeifKuV0QxWn9ISffhLJkIxjBkpmagMMmRhNQ
1cVd9kbrxUNGTwkL1ujlG1ERQpEdWFF34nhnN/YyCQPhwHKVrcX1PjR6PsCLAtRggUuIpyZDx+t4
1Gx5i/YXiyC6SQDqh/BRR2euP2USogd34dD4LGX5siiCW+RI0nBcsFXHndXe1ybJ0NpiIgHYWi4X
icijUiwsGcVCgL8mShlhEQiJISwqZIW8ydmsEqfUJe9KnCC7drn0I5ggWww3iZhF4+ApEBxs9BUF
xdLdfS3G7cZoRCzaLtJX0EPF2T2V7vopIkPSJNMM4p1M5DdHJktx2C654ZgFyaYKOnI9SMSuHRLq
Ur2ZJb8h/RHfwYTxXsyoQXUfjP8jGPeHLOvZDCxUMUS4dUT7neHOLnRqC+ignJxwXbeNz078MKE/
jFLX/f5Gz/AmMVfPYt50chfrjJGq+sB8MhupC4yzO2lH//dXb8TsKYID6RUSW14O1t+zdr3cf905
4xZxk+tYLlVZiEn8a993aXhUib0YQB8hTC8gA1ImwfYqGnlI5D56uFj+Yh8mlZt+3Z5wlIKgzgqi
WEsyDOMNXKuCMWnEmD8vF+LHPfJk9KTDjsRVl4pn/zxv1prHeH692AYIyw7LdbcZM3oQyUmoAMTk
ssyGn/A6hpsJ+aUhKEyBRAD4jdFtp4epAb+YqYYLMUBEETCXLN+rONnB2qA5g8Wu9oDw9e5iqQd8
wN91IYJELiYWFxBvFesRQ4wnVIAsKbYd9+dn8PZ1uV2vY57IG7VD2M4Bi0OS1OcC6i5vPr4HXxGJ
C6qntN1eSttbb3BCOj1pV8x/+kfJLt+LNSDD4gsCW7H+yEFFix0XLnckGsqenFt88P1yKTpk4HX5
vR0EJ15t4rU99aAWlCvZn0shX2K0DsQhluFkve6dBUmc4sDjxfYubF7wI3Xv7IUJDz+W3rFf+O6u
f8xpqRZHTQCoJH76ZLbwiwtiV5GcRBlHE1FwqQvYbwIjWL1Xb8/o7YeIxMB0Oezkz+q6hM/1Fc5z
sR0t3+I4+gbywK3dQ+/np99K5ZrjyRbH40vMw+nLXcM/K3UOzofndqL2VRNG6nhGomznU0XgNQwU
oblXurvMl/fg7oFi2+x0T/cSVntXLKnIdu/Mzp2GTMnNHxYhLwtjpsfRhvNWyIEYjfo9byBOnhfK
9aiSB05E/dc7zV++3uvpPXDoGMCfg3x6xwtTnIoQZjy/47789csdhS8+hROBiVrWfUMQSuOS1fSC
mFBk4f7A7e0Cxs3G+EFS2KI//LnL6U9/Ne0P+/5mt5v2esKT0zCXx/FFDI+M/XTPG282qz0H6I8m
fno9kH3px5tlU1teN8yXnUXxreyuBgVNIj1dAJ+GhHt67z3Zyfm46DsB9sy4CNJDR5ZDMyTphVLa
T9AED8eHyE0bkMY//mxL7/ajDdNdc3qNL9v35r3NOgLwwU0zxEUOlV7qHVfo8+JIbgRKUo7eFL7D
PYcY4buHyHfF1D41QTFsAnz/hNN421Eulha792T8moB2nX88U755hY/UeClJ/ku78g4oYayfIzOb
uygGowuTl3sXxPAyXN2Dml+H7l2uX6L/U4th7OLxd1+itx4MvI/4fopBbyqDmdebD86iH7pb6XkB
O2QgJ71R6PbpN+L5OIWXhmX7EkroRCwydCqmLXfbfffwcnf3dEGkFgx9qwy+kT6Zx65p+9ZntsLj
n7TqP4JGfwbK1JV/jhL90lRtW0UlxlK2VeOfosh7kB3PtRmjPypDVXMvMzXuvzujq7XKzms7RzWB
ItcnALCAHIGzBI3Ivbv6QNuZ4NKBiOp2p59+N8pe4v4OsfQ4mgu2fysCLgg2fx/gCWRHP1jqFdJw
2x7cZzcbqmHBbu8/j42PrtrTxcvLevk3WYg+58iK78O9n3u4SP2nRNYnXrkEWdru25+BQzY/57PG
OQRTmfeMkjBfjBu/PTUA2gUrMGx1gtr7apWaVsRWQu/Xs3Sib+DvDJ4DeMhdQ94jWP7cV/DyTLfx
HVQJ5adxd5ln9ncF22QYi82i4TQgpQVVm8MAMcpZdkoEGtmwPeLHp/GXP95FloQxUSwWrQoFSi1C
CWVuvPP9/tAfDofjaDzMhN/+M+S0RdJ4Hxrs+5yfTDl0OxKCY3c8/hrvLG5FhUFPRMMsRSDEeOg/
BJ/Fwo/GrXLz4OrFl78h84zrvt7eeDceLzYLzmN/EYxph0b9Gf9wMEbR7OuLYywTLudSOYzGu0+4
2C18RHmnXwJWHb5nlucM9oc7a1J2GY3WPKn52mnohXcfDTHY+4YwpyTjrQi2PBWZc5hFHGB8ndaT
MU3OaCQaDrEXInTZyF9E4lt46B8DMfYHvL2/cf1xFLWH0Yz/exGqPIpPeyE65i9FZUwqrqgGq81w
s2H5o5powydKBbQ7QQfk6Km624efCJ3QZ5G4wdlFm9G8fPuaqS6TAiK3WDWTuXsjZwpF7Gv4tevK
/eH6Il3KfVDOWkC5wb7ay/n85+E3k9fU5/R+sxh0/qWGTZK7OOgc9+AEy+vwPE3GWVekve765sPj
Jg5vsdxygvQS6ays0r0hile1mGKU/RD/E95y5PW82ahHFil/rrNHZEpTwtQS/OzZ6DqHf+XeI0cY
8r3LwYXnxNx2V8X20v8sbF9bAlg8SEKEsl/K1wgiFXTwRFzdaOyjhb8CRty/+lHSixLvwSZL/fGs
CVEmUR/OrFZ0qtSHm11yIJMYgEIVgN399UQRkaW/99steGrVZwPXfKBF7W/RuzuHzqES37a0PdP7
Pr8FAUVgU8UpOs0WNzbRmMW7GY/9rwg1ENOkw/zAksHf3Q7AXVZ/KfwdgznDPlu0hi+aEJsAI7Lv
c7qOVaaTNRl9+cMxGrQqhuyBFcbb7msWLB6Sxw4XX/2bOGKq+ZhaEXuKjYYVRdMLRsNbsWh5P7TK
YCZOmEgYf7338uKVckEnni6d3LF7hiWbllWYiFZ5CDe7IYcaW6W1uWbtO83GtO37Pkdhv12U6NRY
nOMZT20Vn9lZfrHLvzBzN/5m47PZo8VM9EJvEvn+4ms3XrmtYbYYL3YrNv2QHcjvMRP4Qkz4KPVf
uovl7LDBd+N2fc/QeoIRb+UzeA/JzATjBZwCbjuUEJ/8Up93htQxHvwoOg1938WMxqCkSw9eu934
TUgzZ7aM39rCpfiaYWzMooA5ir523IbcYYttZyySmKfq7oKfwXNgghAaEWOD+d9OG8figDdFZIrd
Hbu/vTpanLe6S4GlP+luHY80R7mGbuXXZ5i3Egv5i+jXlU3aPhAYbTqFYc/iO/snkoRQRZ/hY1hF
tdd/y04759hBUu1nrRCHHdf9Dvbu2T376aZo+XtF3chPhcsB+y8bdhII0Tw42Uqs4F2y0xO/NkSy
Ky2pA+uL/k7obQ3pi7p3b+Yo5hJYF6EA15CjKRVO4rZELd8freNr0jkgKjiQEtnM8tCa1z4E4Zoj
OmRVT+tN6QO00zdnUGqKTfS1+GLa2tlr3zYYxHKP6rYNIlbEohW9EzwN33Fvsg7uYnsIWjvz2+P8
z0XPE7OAkY+4JpgEg1wM2Amz2Wy9Xn9vg8Eg4HsU+tYim0WnSZC67bXRZBZgXE0G33yDneKjL6A2
dDAtBc/4nrBAWuNqRnfa3cr+Debe6IOiEQgeNlswwQh3W0YM7YnJtCULbB2M5Bx7N8DcXZyi1hDk
zsFowH9YZSoqTyDp4lZEQRAFUWsmeUHC8uQXs9nAC4LtCP0/GPTkYbDtDRZ0YDIIgtPAY1y89XI+
9wbrrdcbzMR2wLejbW+y1aUhGA5+05EBgyI4+FFxvRltYLCdPTRS/DDygL47Y50MvFHYd0d88yMH
oxEK02Awu4vejzfC/Ngur5wdd+GhkrrudMsFcr32wu3WO/Tk4NAVgeDb0dKTI65BHk+8wBO03wmS
ycjYdKbr9QCDbTTA5glGYuRtD3IdeIMJYOme9/G2g5432goxkqHKcKhy+fHWg2DiQdonxGD0echr
Ii8THByMT5dHH0ajxsNE4Q//bFP6zm/kBJu6vWeN5aJgUlnfd3b5BLPtw5AE9aBVfzAzeWZ7W7uu
yIsXXD3afyeTYrRuPIsX9batAwBlaYbdNHlgsnpYD70tT/T5aNt7+dy1Rj4z/9gmFn2e8PsB7W0D
fmRaLRcSKIlt/WSpYXwFrfY7uAvB7d4gaDVVzoBvlu5NsmXZ814w+j7xCrhJxHeDd8TC5mvkEw35
hWXEgjnhfMBPwD6i+cGyd5c/KKj9aTgdtW90wPygG1QxMJRXMdmynnN8QliaByZ38n2itajVwRa4
dNj53zODqRuZWKBe5TGTINyIQw8jlmGo/YfbyPXk5bevNiOmgOZInjgvhN363UEwpRyCDYdF6rZS
6OyvJ5OJ6SGlvHlvuvR4EUZ8y/N1yU9sux79RY90UEMGmKLbZSuk1h6W/Hwe9rzJWggs5S1rfzJp
pS0Z+PLiPYL1gBWa+D1vvpdTGLwEgzloHVOM6dn/9uSStRqwBVu102s/xNJVRTRKURC83iSKxoto
xrLxmAHve8YREIsxQzHz2VzeZMYy2aosdnq8LRgCpoBBZLUtGdugt12OLm6PtTlfb/2BJpA76/bC
PeYXARSsGO5m8hl/TP/1tT9js0frw5ZxDNbe+iZPp4u05eCbDGvZ8eKhh+LjSo89vF0Oeugw263m
72lvL3pLkhswjVjo6O7+K8od+QHDELoQbNSPb5levEUiMrYstxqVhp7n4rCthMf/R4ccA/MTdFYz
po/JZ8XuBSNNObOk4/hpOFODIODMC5YxL3XoOZho7eSxQDKJx6V1hMw4hhlRQtFhu4QvEhHJM4Jg
3Ru9++E88WN5MGUPwqnw/svG7el4CxpYolOhW8Jc1ZBrc5beeq8qbCzfYpX/qMMz/FojE89ILkxp
N6JeVLMu1uDHA5+elcArNAddHpBneP/4ukW8WO02BRSMYrLnZdqx0RmhZTm5I1jqcdcnGWGBOTzo
/JzD6nBZ3Ff3ft6nGo5Fa7gE4X7tow9XLztuBysQ7BasP6xpNhHpX61fMmUM+eqwpd8u3SCLgwta
WUlk0A3b7lGNzlThMGQHDljnvPf0LXqx7B227TNiTNOzwAKTWO0r4gK2cI8cpGN1+dwZPKrokT1L
Aex0IL6hFRKHoGCxBgGipvXW1O586vZdHvlESvZ+psYQ9wplAq2zf3pGaP+QzSc2UE7K/hX/Wyqd
AR7r1kLxv9BlMI1o08ZwRb+dEoHQxYYyBSxXiWb8Y+M6yWlSbpGDrVvjHu2nSo8AR++J53KTeS9R
+buPjwPz1dq+hUtQpCuPK+cl4zlYMdA14wVbpj2ln4qzd8YL+JPL6y4POq7Hj6vRZIRgqly3477D
PukAb/FcQt0yJouL/R8oisDhUCxhaqAnpxsWaqDgJOk9isBK/CKOnrVL1Qi8Vn7s/5zxc7QeBCaO
4uIgzMYX9zJXxNXLp9TY0OLP1UuD9tqzF/vqBG/LMFRCmkzGxRD2Djdxy3mxU9hwFA+3sqad94KF
P0AF9HE+6VEWbh54cYDexG1F0IIZwBrFzDSCvSz8PSMd2tEx/IG+UMwhsRLH1U+4RCBMSSph0hkL
xBJtEw7awMM34KufYsDdA1h0WEhz3OIjWuBLj8rwRUDnZ564aR/cz0ALqyH8T2fhRI77QEZQdRi1
qwj1yK2xhQxkLMpDeBme/c6sO8HZOUb/glP6MTVwBLwOpddxz9FjaI6fG4oYdUnCYzTHEdAODI1R
QO2GlezBYsxAXMNqVoyqUet6WdWessoXqc4qI/OoXTdvecYEW6X4l3CiKHKMan7c9G3u7bHhUeA/
foPjuzXREOmQBXkobhsU847YoaePiUd7LP2fPktrqPRcZWYv3DkRj6ArNy8xPdYEKFr/URsEe7Fl
jk93taJ1UYY/OBspO+vl7iPE/9qzlqmMVansJXbggGBVl23G6NHzguWdEbNiONuHzY/94/GHh715
rR/CW+LYJ/7G6h2uzOgcTH8cl33ZXhzTCDPc+vbM1uz/dX/ruzQ8yB2Hn+1rL6mjVbddz3bt8T2q
BoT+zpF6bGDxW5SZe/uK184gHWDCXlJ535jzeP04S+pzqC+7QXPtl4f07JqL2wp6X+JtoTJzFs/N
M8Pm3A81yo3mBvYnSnAlKWlXob+K3RtBGCIEAMCVfSfMfDJsfbYWIcK6n7i4xQa2++5fg5BAortn
dbAWZcdlsFiY+gRWJ58BCc9B5RtBSSRSC+JRjYy07+Lxjjrx97Xze93L/+qEdO3fJqQvAP1Mjofj
Xw73418W2dchzv4cJNfau3+Pj3cs5TfDUW3d1i3T/ocAecdSf3PwA+oEu40uTMDq35PTVTLQTcck
AUvTdMdxFD76I0KuKr8pZFWQVaMDEmYQQ/9PIuT/WHNBirtm0y/H0R2rS5TeouN/roVQoY4z4b1x
JIx8T5fSLtk1C3KCk9X1dtspGU7iZ2mEmm2W4t97PNV/LPj+vWni8aQPdFWraytt1/5UhlFYSdl0
DJ3oTRkW5848sVEG1MYMjeYx7zztBSgScCpe3qurQZpw/FJLUmWuuJwLaftx/oxut0KlgG7y7zuG
q5WW/54zYFoKqFZ2F9Zug7QGmzStf+rZI7WvD+e6h0u2MNy0857GjywGqPN9DR14btSkIJZumvKS
G6UoOvbGrLXDJ87n6vlydh2In0SeZF1pXBDk1/JBNcjz53VxCK+RxEpO5ltWj3gvwgcV266jZXUv
NUr/rN0KaG2HYPelt3hWqFW/Mq7+GYBEcc/3OLkqAlfnGN2KnOzsuzIbbJOPNbEpnMuuV44ZyGWE
noxgw0ZbMRvOvMcr9q6dT3S5FJ5ZOQDgFyM9g1Na2/f2j/RLdbJ5U1CB+uiOLudy0zTKipyO6f6S
k2+UOkHtOer1I6FG+XraWUd+DGOpXW3irzkhA2hPu49HWzNDGPxCngV0299kARou2C7DR25NDTgO
LzdSZotXRXJT3PvoJBfDmdd1dWW/2j+pDaPmOOpoRZiV+uDVQMfarZoz2cv3UDf3UMwl1ESq151e
qt+5CufBs8tg6Nr0nBrTp/mBdiQOEljeKGA9Q86qIvCyvg33onvLTTKsPnZQxd23VK75WZTP88gh
ibZKEyys9OrF1qOUpJvDy50gyWOKVW+U7txy4mplDCelQ3Tk63F9HG+3x3hfPEAE/egdsc95cWtf
QTJXVJoHfzN0zHGthbcKMOGzysGv1EOS2UESeySeTZ2gSG/aFbQTZ2Hv3zw1q69+ocsb6VoeVGi9
qmZpnS/2xauavlnoZWDkBZXBnAlFDOVcSS1svIJg+uzeYsWRpcbx01UeFLHqOQzECsRqCuAqLWbv
6wy7eKet4r1kH7d7MRvqSGEphAxxWlVEji/VoTxff5wkm98ecKfVcQIeeMkOe2aK+ywt9KK67NXl
swDyM4Zlr9QG0JkOb5cXQGbIPGoAFVa3ScGWWREB6pg68w6z3dus5maV9QDQ1STJoTGgjaXVzw0t
BEhyVRYlB3f3/GMy+yC7jfWGDOt9RsHq/poQf+l8FlfVkI/iYbhg5YBv1wWa8WU98WtdOi4ZYfHU
gmLVyymIh0oZ1sZ3Uo7Iv7al5cAK/iivcm/n715xQwNtio+Mr3PzxWl4Y1SuyauErv66u+5PatV8
N81/M3cmy40jwZb9oniGGYEtJ1ESJVESqczkBqZMpTAjME9f1vv+sT7Bem1dmfVepfWmrTdlVSWJ
BAIBD/fr1+91DxCHX6qIe849pjoWzssyn3HCy/tXKNtYtMkq2DGUX3klZUS7mCvDw0Jk1v/oLPno
2VaxtzfCkzTqnWBayZmujJHYD80inkrX2/kW6pnLY4rNIpeczbyXYl0tJrDtwB9ZcXHRGzqqq7uQ
GkqFKZvOfW4VwTeP7J+J6dFZdal6F+c2CpkBYkgd8dnOhZSeiFU3uOe2aL52CSSOFFeTyo7uhwAT
ckjZK8H8zKZoK8ZvPGwZe8GH1gVYZjrQPLfmbhv21bHJFggMUn0wII0gvfWs0rJiSXl1sy4/mPG3
wkux5MTTAm9rQrIS6jVyOm6yoygKpzejKDfuKL6GDa9DZXPt0h4h+nX3yzI8FGo2WBSu2FfqdTQw
ZbEpYTkkVpUVt+tc4hs2hAI/3GM0iOcsKI5u6bUro4euYGbIydvrUnSnxrUfTd98NhaE9Q37s7bL
U+ckODgPvOj1KLapB+1fMM9nl/JkMwBFd9Le+Y29IiydhOvuLMQusANnb8bl+Fgv9LFa+zkc0ks7
EjvHZDh6ZXg/wlU3OyhaydBtu7LYeiWRA3eHows/dCibdmPHebU2U0hdlvpaOdPbXHmPVue5q3Qm
MHBW5En6kRj0GAL3bkxVt51dzrvJ/1YaWP613ITqou+pY93lo3zrnMbYiFieuxYrziLu5abt3Zel
iu4N8VPiDLjyOu4zMX6Ytn9Xms3XMOMhS+/FTaF5ItrRrlVnPxXJfOBs2SY9zU67vhvwWzTCJ2Um
X8qCTZqMHPE4Nj3Ohfc4Wc8oZVfrUDo3PXMvjNM0X6Vc7lrNu0TKazMs7tG3RtySfEgThn8SAqJJ
3/A91HUZe6HK4gtmbd9nrO4IV1tf8EwCwmotz1l3Dv2QsqWPP2TIScjAG4NFFjw8eZj9ForYwuxE
WZmXPC4PJfNIa1+GKJTU6SUK71yzvFy/2UOhcdfWIa9DsRFpjOH1ZLeYVAZr32mG1dikF8iCINqq
fQoiPByl9UZvlVHlkuv1pxeM4LwmgAZQEo+X3n6csgjpdveO46pbFbytRlgcJ9ejIWmdOFUYAIkq
CDRDcsb1GL4KCgl1bYrtUM8Bah3596RVO9mjZ56EHE8YlV+up33lkvsz7FaK+HOIWa5hCk+WVawW
y9nMNhqHTnCWQ/+wTPktqc4pq3i3FhepUgQBILhkFX7lJWoJ0C6a9CNl8cKRMTuix86B1LxOreR7
3ZeXOnHRvJKPc0qKYNhxgy9rd19n3X6oH+aOVAXz1yl98jqxLRltLWIMbUfc58PCjVZ9j309GrQn
DJU/skAdB1VutP5DmlfmtrGIAMvQg4g40WfhDu0mTh/burM2o/7DEcv21FTHdiBKDr15R5L8mgTP
pYNxplVJQoE0bswKYzVmZOytksE3ZnxBuhgiiPLhsDATEVa4hkl04PE3j9atbA5tb+1QUDoKMz9g
luut/DJ9VYVprZMYkUe/se4gEt9XROjtnI3B+pvKFXmiYrFqvEZWDqeIZxrD2hQFZhPjtpPCXDlR
/IHi9mfl9Q+YAWyd0NxltvhhSf1iR22wnhr5XSEhU1hQxjNomaRGYxdylnZEFPQwT1PkPZTR8JAs
7FI47RTYZXEjygz8p2FF/Da/hH15tF3z7ZoD1OUzAy8+9teR174jhOBiD37TqOrREuVL5XHiLH5c
YTEMRz4Zbqa5J3qU6OZVYt7NwdPY2d2d1Tr0XtPD0pavWGqJfTMu63kZp02cEYPQQVnLONb/ohiQ
rO6CTnykU7bx+wV/77BN14lvuDRtLHddBtkx7eztMOYv+JafpYURazg+WHV5KZaXNBx5N5YZBlw6
rtvsEPdInEilHBzVVL2RcXuS1XJbN4m8HWeKTJnMN0SGO0YQ6VXbePuKOzLQt8yy9kltwANYImhB
bgeeU/jDvjKSH3a6PORB0G/NcGBIp2rvyRUni39g+4p55+RRFojgvY9QWWwbHk2bvN4hl/TdnU2m
/ixwEZKx3A0/its2xx9dtl55szT2LsobuTGrlpOO2LdCDl+s+gL3hvEY9B2siY630VG3RZKT74Qd
GX08boLRzVbV4Hxvg4AnO5EqFY1/8ez69O+Vxu8lEJ6GDFq4tu9bUJ1tOMq/FhpW2Ppm0DdiHXKr
64UI3OUc3Z7Nu9a4T9aCLQrIq04ZzTo/+hP5UdtUN5nb3T37PtP5lJ6nOKz/5Azzm7kNJdD1yqh9
pM1MiWNqgYi/FWeB5zWdiyQb2+hLo8YvzRJ9eD428iXSuKrxtxkp+yrITn2cImncf03CEIzJixgW
xiVdYRDpjJnHa1MeKt+aNqgY7JeOczwhi+j79MJcn71qdWLSqqJaBxK+MmqrG9Oc/iBt8F/ejMNk
DOMunp5D+a3SFL0hXTOndLGSCOtoEoHKkLcmMX3T9KSvvPOMb756iftkOsWxLGiTNvEdoeO+qb17
I4SLMBeHrOaozCZOKbc9eK5BI7iwuCGpvk7hY48jwqoK+mNv2LfRUh4GbNH/cCemlnr4pTLlsTgM
7jBREzDY7fx2J+MwJwYO7wLc3AY3DIw3bQy1Hrw7kXvPvqgMzEy43KBlG9vi27/v13/UxddvD2zT
AXwA1dACKH/bFDJpuzroY7FmjPHBoTCrhP0HsVe943+/Qd8mZbF8DW38w7Gjr+ZudCKxdif3Jm+c
x8EQd+1ATP33W7Hs3+AHvcP5Csew8HNmOX9XJZ8LsyAYpuE6bqiZ52lm+pzZuOlbNgwPSy4w+g1X
Ts857Vs6pFsO5P+6RdUkGbGpDeD75OyHHP93tBHLm9aPPIzDzTcvDl/zuWYmmcCRN/GHyJ1nptXj
lVLufWx1a/0NHtlvPJP112Fx5zOsY7cjqhJ+9pm3T73hHuPee/Q71DDCMX1Cnute8QUr9HMSEhdv
t/TUNRxIXxMfSyGEN631QuhA05W5hKZGJhZRVeHu8ZSgI0h1tQlx5hCvIWa3OrvRpb9npG9m+VB1
6tULYzqjkyhXIlLVWg3FU9tLiofyYBv16zxkn1EUf5Zzeevk4QFZ+q9ZKG8znJKGhytQY7vLW0di
xIERnnwble7BzknqIIRQTyf915jJ/SqgvJ1mfyc5JGpQTqevXyMEyYpM3HkwYAqbkQG7ij7xAtpF
IWNcnaLFEE0DYz3F1hjrSyurozvK2yIoDmL0HiuHpe1i9XqVktNFCt48+sDOjgumD9IRoC0mM6og
J49qqV8DtcAXlQ2CxRIme9/dZdNd3eWbccQBM6MFYjuwAwd5ygpyYA4MhLGi5qmdvga9ByyM95H/
NqbZSb8DHcMxTAPPj4nM7gOXZDcsuMkyKV/DgRoz/qllEJaaBxTi9rwaTTSZ5MpNAzjsynmenXzr
FtFnqK0i+5oxhrD+GtX9Q1yJn+WEOGEXzWfHQZwBT1XLSe+HDLk3x0NDanmrluQDOy0tjb7JE/no
2NH3kDR+SLxbu+NcCCTqurb6pJB/ZyjcCb8UPRutRkEsbAUJXyVgDLcHRqyPWUIJkKaHyKUayRZm
9uIBvnMHChH3/ikb1NclNZ/tIf1eJmSCaG1TOemCKlHzdonrOxtLewCU/JiL9DNrw1MpPSS2AL4w
ePzw3BvLMOGNe/4Jdy8SgZw3yyqIqIZLBUnpiro287kRiElTJx89pYksL73RXZi+fmsMUiS7qW/c
WmFtSPWiav9xjpCHnsYbOZnUPyr7aIwK0CB+FJl9zp1gVVuY3l7Dx/8zyPsX0Zb/Vszl/0OlFh0m
//tpsd3//B+YTb83fwfD9V/8byz8PxBVIc8xwCkQRTEcsoq/RlWF/x+IpHCmSWRcpAUky9nyn9Ni
nvUfDI+BUXN6+65/hcn/EwsHQedH0pNIv4GGo7Xwf4OFezqp+dvhwwCtA9DgcI0Stx8g9l/PN29w
UDRxcmfd1jpCmB0jjLgVZlH3RWi4F4uXQA98b22/e7YSavKhnCkmBJy4ikyApNfbiDHaTCDFKKKh
4iFLakKXkrvJD3FRIZ4JHtLH0zvT1NvOisj2HWJMTfLsT9W0c5w+XQ/S2C1e9BgCg9RozjnV89xm
n/EoD/5ECGmC4kHY/Jnt10dbxTTDPfQHmuAUNMAWBUF3lUzDbW3kF1Q57wrD+YIK261lDavEtG9q
KagH3HGGAE4fz4+/dQYqFWFUXsxMXczZyzb605L5h902f5Bks0zrn8vs0cDwpYvGH49Uj+z9LY0o
m8RG9R71gYULXPVBfrDlmO3Ciiot9MxsE4SVhRBdt7ZjhzN1MUHLy08ntDF4doKTXos0YHETn0UP
VHln1NaXMmBlReLN69TcmqM8+bXY2o370M1xt4sCYKeiisDHikOs/65PFkRUUTNYirjaLHbNGJR8
aup+RO6Kx+9KVqQIKdP1VVYi/5EvX7zQPw11/IlZ4KlP/LOJ8/VID8CMYVyo7ite1+ewRo6zwXx7
mzDzn7nlOXNJCudh3aYL6OtUrejHZJtyJiwFyHiabqQ96FDuK2KTMa0hWXbMQT+iuTiv+8h6MN1L
oxj5T0OQRSnfA1FsoyzGiLzjRpzC61dTX9wHoptvrA6NA2cfT/It03opIpAntBou5sKosv4Xp8Tv
cazHzcQZd2tP3rhvZfGl73t4rSBFROcJ/NPtb8zSAztz8oslDTY3aqhhrV46JOk3QdZ9G1156RWN
B0s99WN5dFmbuBU/NdpW9sCZkzpdYTTX4cngh8tkWsYVjQXrI/18S6J7q3+5FeUjprWklSz8blD+
aQrVSsTJ8fpWkadfahT8UjH9iNryaHrpp1GHJ1UhveJRPPUUj6vIUmtJ9b7W8IQ38GwDZEpWJXIj
Egdrm8OioiLZ6X1dNsh65T2YACqBqL1synykmCR9mhMO81aa+8VRn17LuZoZ0eeMamzf2+dGg4J9
RiSgLkxk86W1wQ/9yL/xKsSXs/ClaLNLIulsyIY8wfCZ9jK5b6GSr7NrPiCFi9d2lHzWZnboGWqf
suRlMOKvInxtvQJSR2F86hsQ2mfQSTmoOyxjhsZYY8FVbY0QkG2mJVHjlaGFbV/zyNr4cw7Z2XHU
rm3S+zyxLLDF6ZgVkOl0CygTsKf7YXyoI3JOvfcHi6Wxa4t5KrWb7epexub79e4mN/uDq9fVg+fX
qOq6JionwPGei4qMDgd/e90dIbo26RUE2Sy99Ufa52VUvgeS/HUR9nlS1gGhq2MWg3EYxt4aDWgd
09ivklIeFaAozujpO+IxmAQ0TKLEzOupcKEMXfp7Y1Yv7othcVNVlt3O3cLbbRwAhxGsHuyXKsm3
YNVIhJo/O4evNBp51L9FZ+42L22LHMTc9EnyzQ3CH5jobEfkTVdjtVBEkQRDOrKRDO0tezNE06Ho
zENfFe+x6OF42N4mleStWYF2mYsG6vTTF+Z5wdPViuuNmxhQNzpF108ODJ1OlAsmI4rsuhWaTW81
OemyQJCJub+F6xJpQ6PPT27111hjuBJ9+4FxKMmQb85rnAQ+JM02rOz13XvDH10arp3N358VbRsz
oFRGTeJ3QIJls5IlkeY6qqwznj7vepk6YR6qUMVbX57HON/j186YEdBJlRa7ul0s+kvzg1GhKMRv
BwsPaUIafxXk8W1gQGZprAswMxANEg5LTYAyjZ/Cz949JKJMJGGjkiXHEdVaTRmrZTbG1p/95zar
321FszHgxxmBHamV75SezGMza1upd1S+yPNFjE5W/u57aNGYfvHe2f6t0fjfctS1VgFeUGiptPDj
R/oHU7BVUbhpLY47P2QBSTRCZIxw/mNJrXBmLsuyzi3juZj5Hs3RPVqSO73+ZEnUs1u2R8zPDiot
4i0irhC/p3k1AiWvi4B7jrKZ8c2BOM0uLJV5nIhrUSC3tdvuXCelvor5NSQxjtY833rVspcZwpgt
WAnqHgrOCWgi4mQb2krZLq7PLeDoKl+SZoWvNJM9bITStb77I1s+pd+1qw16RVYQMvqM94/r9P0W
Xd9vTZ79oTa/mkn9vjsch81h2oFEceQ3uMroRRKJGq6W7XNAl8mhduWxGOVxWVgjr1ffpc3+NsDD
u6gsGECbIIvx0in2dMSRW4VwCyzznBMAcAU5XH9oJryFHfpwK0+dOxltXcM/GJl617/Zlya7Yi7e
Rc5XAKFZ2KLdRCkK31mfv1edc05m65yMwdFu/KNysQo24vaYmpK1zFisXvCs9QWoGQ6eZRzAxSGo
t7zAU+lDdLcFmFC9nUa+qRvOGXY5NL5qXthS3hXWG38H/mMaxiZLpn1pDyujS5BLRsVJBdTn8Zze
YlR5W1rD2h95Gyg2rRXWPixR26NtwviYDgLChlXmQc0hrAE5HWeCn9mZ578l3Me/nsbfB8mu9qm/
PySkW8BoyK99tA9/DbdzKVruhAo09Qa5FWEfrWzzsTPL4+CX762v3iuLfdbNzpr2RLQ2HfZjYsE3
wq2c56d7dvm7jsz6982lQujVKHcF7e8bO+d4TEb5PSyNzSLIWFyDQFvyB1G1HKJE3BnRl1aZL0GI
VZJ+Lb0iYbvrZyDC7Bv2KC/6WemAH8XoIEzuSxW6xzQzD97Q7sPS3enVVQl/pbzxnAXumSqd3qbp
HIHfmbCBTjgjttQ9JF6zR/iBEKTPlD6jRz1uYB6c45GAofTW4GPLmh+O6VkSzUyXt7xUkDSzHH5E
Tsye2/Fn2QIRFLlT0x9f14pIEwqebpkMFwEMBiQyPHRNG2/DWapNYmTfRpVpCfB7/fza0jvqgO0r
5JudHg6nNM4NZ92kCOcq5086C3kY6Z6baFTr53pgA/77U0fM8h9JtetKGENuQNcblZ3fpgdZwGgM
TAFNzlHHpVMXg/5Tu1RHp1BHCpdzE9PtGoQimysO1SC2XnV2neVuQJFfN37nuDraoXxI041rkDVM
DUyKGuHoMEFgKv+srKLa+ol7a/bdKzlLsS6LaL5RxryN4jtldO8a5xBefuScJwMLXlJ8zsllFP34
VU4aVddcgVQpjqnRpzOBGw8WHUCoPZmz4aZWcWjGCGCDZ9HEO2ZS+psuHuHHxQKGeVGqtR1lq6BX
JzpcyQ1dtr0hQ5SDrnmZVb1lE16ubfUk/Py5i5yMrfFkd1RDzq0SKYoQJi1BfZI4YV5s8nLM9gZe
Lr1TVdt67i+Wqw5JgFCizlhp4RvICtFNHIJsi0Kx3CjXb1YxjTS8a5iHJKlYy/60JKSrk9Ogpx6d
RRfhJvBl8ty9ht+cRknees6suTeKjUKgZ51RGzGqhuGNVU6HMuy9u5meA6padOM0+UX4iIRD4oj7
m8Ytj+QZhPo6OUWZd7hm1HBmAHXK7K6uph+iZOTBiJQ24l47E7ciY7tZt010E/ppsRY2BBWHpJmj
rCLti/m0Thc/teKz43BLB/3km2SmmpBhF+SZ17qiKhAwGfxDNnPSzIJ/2Ll6FS1T3wvKEgmOGWwb
vZNqnWVif3LRe09W5cWbyJEleuirzp72oZt9TgtFlKVJA2l7GiIflbTowRTpPhPVgR41aW16r2RG
lze7mEXx2U26CsHBtMniL6a+5ilqvxaee9unaJ/OyQ/RMXnoUBIFiQb3ZvMAnnvBSwBMijLkWmkv
GQjrDHYP5eFm/gxmEC+BqcWm8Mjt523Szt+ycLkdHRQumuLTS/yc8pvuZZm+UIehT6BLeSM2H7KO
nbLY3rK3oXhQ8XFJ2vd7ar97qVDrsSwYuG+4E8sZoa02iDrAeLdH76KpdBrzcoSz19k9+miHkRNs
TsQDPMOa2s5j1YSTH/I42tUsaYp/xjroP+su/VR6eQzza9oVX+JQnq77IVloV1cwF7RnJdyrYy+L
y6jz+sSnqNGPxh6Lt9qCXeTGGdzSYLzvOj/bYNxGaereR050KXniiQK47gv3ZezTL13DPY/6YXfO
sspn86suaa77TZfeUwpZbM6+N/rXdO022zXTnEDKUh3iLLnkrQTakycrZ2XcXW+VL4mT7hVWE1Jj
E27IY23q+AXZ4PWUtAb5Lqu56CK6q958g8nnsYAIbXjfh9b8tMN2H6X8YV1Qv+ro4nf8vq6/Y8c8
lrSTo1nfdNBAufPubSxat2W3E3b2poLgpMLs0FDyX0PE4meQcvPyMukbnDx0C3yPhJ9DbbJ7CIg2
CVwQfZZRANY/JwfXpMi+FpNZkr12qCHyXOHwJvkFKTKK65SfazKdmn/QZXwzBzrVUKfEiMVodI9z
/Ff9dbmzHEef0QjUENeUzaeoZHIympmrg4WC8Fn6OfLRUQ9TQFm0aQN/2qchFauAyCa0sYqMel4x
QxxTd3zyKv0fHf875x3mxfiUM9P/UXJnNngPVAXwbZhKDnDxqjGgKzdA1vvCm8/X2w/Y5f7EWWTY
xX2aJYRAhCgLttnEaQzrintrlvhTI0KZAdLSJ0gbloiPzi/0EwjnJphJsTAaSBx05vIC3fHYN/XR
ne+ctji2AaRDG2J1UMIIAHaqUaFlx+ptKZryKJP8U1S8jKB7ez9nDqSt+CY+g12cLdHR9POzBnE6
M4Z1XRpfhtrNNrSBfTTb7GNs5e9ThbtFVoLCWYP4dL35KdeXatkc/tHQfkyrTl9dq5EXmfj7OCXc
KXh6H5OTUMeHCN7KHN7WwmNXgurbtrHMRCA478j4FoNFko3xQ/n2w9gaFnMIdiAidEkCKJ5Ned+N
7tqrNGrAIw11kNabQ3lbgL6H1OTB6NiRmNll7DV3tXL2AeqK6z4JTnpPzpwRese0Jd06d6kgUQDX
ZBfru0sj9ApkXB+yZS4tLjDR7t9zBk1K/g3uhITrkiW6oJ4W9fmvmWJpV024GB0qUUHIGW4wV1HD
r8uybYbjoR1Uu+vRPQMJGGN2gfvIQCaddRfyyeb6UvbKv6nD/q2JMliXbpdsq3Ht6MPTxQuN8hX8
Ysk45OubOQZq/Pcb+L2FB15Loxoc0XccWD/m73itYY8RMFtqIQgdnK6HUT5b0GnosGiMibrxo5n8
W4uz74rfDs74IAfvMcJ+RPbWX2fpOBbZxhvuq5bcwEryw3XN1ZcErfDV0vt3GVrBqT4DnQFlgSn7
dPgle5zMNS63jd5d+kEW3XRQ8KZwLGXYKXAu+kX79/u9pu6/pPaImEEWN8FTaFjjWfTrA+sb/X9t
YB2jJFxqJJOW/Es7FTc6ji+jPaxrxzwb8T7xdkHePEejvbfnfofaLPU1L/U1NGvQS+/UpkifwogJ
PoRe6uYhRmo4KPI/XDREhn9uM+BetC4he3tGYPxmX6Dsocii2GO59NmWpR9D7O8cnQq4RApfx7Ir
stnE4WlgrdvZ2Vd2eUn75FOnDjpu6IxxiWgdBdvReh0kGY3OWmqijn66sxnewaW/bfL6SMpzrKPo
XIMF6iUKkmDXCURR8k1k3ojUX5fznT5m9aa5nqLu1qXdFmgaYF6EJ7zuSJQb5p8WviYw5JtbGT8w
tqKjTzdUs8qsWGKUWb/kXnGM3XCbRc5mWhoa1iRPs6TtlZKqjiteP2AkBfZoDc4DPM0nb06xhtAW
GjojhsUarNLvkSNIscvhr5ZB7rn3Q2pdrj8UEpi2KklTCRyzoUlQ0U7fli9tVNyb/EZ51J21OxCf
JiJag/8qLs3DNX47iUe3DW3LPprkJmxhN7v2i3Zz3xRN1W6YIIpLTj8rSe+SYr7RseqabUQ9X9cy
hBX4KYCXupUGgGS4kKRj6MGQCgrVOukuKEnWTtxux7lkrlYkny1IBCrW7XbycziL1sDRDfu6yukB
6oQBhJyOnA3UryK2gF9Vr/40PdDXhqxnkolgK7t2BcNfXXQbzXQDvJYePEKD9/oN1we/zolQnYzn
Ckayoo4cHlTxXYcpXVy41nQsyQGngKh5zdKKiJNSX9vS8XEaA09BVRkPXbJnVEI94lSf3CRNfhtw
SOb6fIsyeg2mftQKD/rEg1dYlM59vbifqfeM8vgMGsOnoq+61xmwpu5e+wSew8UaafetcIoD5ZUm
urv7OUD+2s73YCHIddf6C3ROow84Y1ky7L3WYxj/CDVi7Q3RTRSKTRSL07UEuWbXwUvlVnTL7b3e
ADIX0J3VOWy5TGWln2z6x7Rd63ehDb293r3xwNeE1nguhv3/+RyzcA5we76FUu6jQJcDPBN7YT/x
2iAL+zMq1laPVUA1nNzpIKEX2byXf6X//KpPnsou+UpJt2is/IrQD3V11E1f/Vk69Y4JknMJvaz2
nmy7Nle9Nw5QJKtwVUXj2sPkpfKgdUQEVX0QdpSpfR4/qbJ8yJf4Avh+bSBfMy8dqeK0ynbXo1b6
nKRSwkDLA/sxz8HDDXt6sEr/R9r5JIZwqSEGrvq57LByr2+MiPdw1kt+TQGFMeyYP/jQubb+apGy
goleqj7TZH5rwt6NHphRgAxN9rzWhZyOFJXHL7YxhGCKvki/NHPTfi0NFJD1yV8QoK4p4TU9EjuK
7Y2FVyaBhAPiujWuZ4gHE33HKcXyzT2zqRli2boo1ZVTSoLi1EieJ+am6FOmLb4HAJEyava6Yih5
zngUGqtncC3+IsdcgRiSkXHrNRrncU+pdtEFBpyJAMETHlUdP5lL/pCTWjHc8JkRsOBwfC+r4lVZ
DCi0xkuTuAkvY5jsr40/nTA6bAisnzTUes0KzcL65vTx7fVorMzmfsnjB91F0bmekAqnCjiRein7
UDLI0A0317tdGrKzSL+n9vhqjfVPJ2x4PbhXY2lh1b/UCRnbtVoszfxpsXKFoUT0UHbISMx+tQuu
b4NgBKKmpNIn2PVRujGJdJoa97joHXWiqsBRJ1TwK0LDHw7d6xzSL6cuWYYD3ckgpELUc3+zp1k4
h8ugARM3rOXgpS3aH225E5ZxdjrAtBzAV+QIWGTNqZ6eFxMg010AnKNRMoXSQm6OdTdDQ17KM7a1
qPFmp1gtgmNovKe9AS/dIGftJ6zI7GU6adQq1yR7xHFXLZA8tYKAlhrKzRWcWlAqxpLGP9p4DYf9
42LMD2kAzm2OEGAdD9TpipaWgFK6CVS73bNbA8NWJdRRqUjXAPZNoLAr3K5B+4Q5l1WIrD4TRMxL
28ShybLha5tvIW5xwVg0u6UCFsQPdOOmICjSpL4dnI4GR/1qyPg1GgHIrFbdupN/iTtTrTNQRoaK
/I6NkyW0GgEBF9wkhtz4jCrztWSOWGhHd7tnLDifeu9m8WhKz6L5CuGoXGHnAsXXDxgn15c/dpxf
dNhxeznGfkXzSjhn3YOYw+FV2G+6tXNtDJlumqzN/oP0n7vy+NorrinltFsYhkMYnRtQTGDR/pKP
ChJuKC0o4r66Q66YPm3Crag6PZfug9W95Nl0rxfJ7zqYOt4R++bBbWIqjeLjCot27s0w+Cgad8SL
tJdbZwD7iqcOXntAWzmChgWWzRTG+2wWOw1U690gJvucROY56R+iuTxHKvxWS1hGdDKrSuOPZrWx
YsEp63XBejRHpOmnk4IGtB098eFlp5oH6VrqPemym9YvnzQMKfAAVUqt2lrt9H+Pk3yUJb3ikcZR
XoKma1hywFLP/aIK9wsi27RqRqZKltI9BnbzGhveph5Y8DbND5lqnq/NEaEh0TBh1+QGz6aujHMU
qUNGswBITaP3dkBpA0B/xb+n4TRMMVESatS6RDgmUvlPGrDaf4a4ATKsrjC0xsoT19zOg3MzFQQd
tl3uUeHBPv/rvUgd99apxz9QKd3/Ki2VlJeBfqVpB/6WlhY0M4yomBk8LzgK4/wIcRJw2ySzdk1B
o7D+4cN/LZ1lnTSfHmSz6aRZHI3v7D0NkHpXBDM8NWJBFK/vtpC3KEVJAEnTrhiNTkGv+Y7+P5EU
t4mYHyuDKOYYPU5T/W1d+nuvLg764L6meF2QHgQeOpvEkshUZjgPwhfXJ5LIik3j10+5RTc3ku5J
n5LX4tzXV1PU/o0o7Ntr9XU9iVLmQqCMPAeB+FkEfOm/B0bnNzaorr58SDvoN8OqpYz8rRuUOPm4
9C2nYWc5Z5dBD8jcet4iWumWUBjmX4Pim3Q9YlVKrQUg7umOm2eVexUPm2vvR3M0qqjbGToAztbr
7InXIVrOoqEZU4xQbNMe1VT9qgrdNtWdBo++2DWc6faC7hOxN5Y8+9B9g6Snb9tOzOukOK/WJgz6
LrPOdCAtbBGRJHLieT3oXh8c8fkPW+rqU/rLSeG4nsfcLi0yV7I+esv9rdO9jH2T+GIw12E457e2
i026IAvB0qVXnI20MNZkbqcwm2G7DP1r5U/Pf+G5Ghoz53IPQnjQWRRhEfE33FQCx98GcOgMnSrO
CUQUiSrFAoWkTtDeyyHMr688gZEZI2TxX5tueFzwfllhR0QMysnjR8j+db5edJPcmugf0z36w2Yw
/4El6NKUO+Z6GCk2rpvlb7eeGI1rqhnGoBwZKRX1iR4owA5CA72D5CN1w+DTenGDY9tPN/kQv2QM
QdDMh866eDgxF38yxjaD38jSDii9/7+oO6/lOLJky35RtIUWr5mROhMiAQIkXsJAsBha6/iH+ar5
sVmerHu7yK6umn4Zu1PGggEpIk4c4ceP+97bYVVz9FRBlRE6/Hk4kh6/0u0zjfpx+ZuXloAwORdI
RN01kNVp2cAksioApBy44u0kdItTT3YIaeg6VN3nkjqujoRZKTLwbMz1Qwx/ahjNs0REJNi56Daa
dGfk/DkaGQSDaiXb6XEVbH4cKLP4uzYgalwsa8rxHtTpBnkJZMDl67NLBTb76+2ccnP0b8CmQdGP
RGLhwyjPcrzoiCV4EnAU4yMvuL1FzjfoilXSYrBuJxwbLFNW4sQC8nzu4DqsNbe9eIpzl4+EsqaU
uGdenCdqkswNW4zEO7JkfCdzgTdB7EAeSY4kNwsVx/0B9DHRnOVHyPXm6feFmBqj1Te3W97yKXJQ
gfkUambhyykLOsHbAqUwYhGsBolKKzYi2676foMOZUr3sJTeF0k2CEweZA5hFCt55BQBzpmDheaN
XxLQLACM6dNSO4UKnuBo7xM9+gxb4lAhDVx4095KWzxQd2PEwUbCLdSfIashwcuC05dAWZKZikiR
egiLGhYQB8J5xOntJ+PNtvekQPdaZzurIor9W0xVB/LXByahZMlokE6UEK+zlmN+OWbfjbD8blnQ
YDgmd8Zy3yvDugP5dZs0kSQeMiN6maP2JOH8NMXFadNLqObfC3286q7pyzLWJc5qqtmuyOq7ihi1
pHtuhwDIYL+ZsfkjWD1mxToPAMLaXU5HmWvovN/NkfWuqMn7VOhSWRurUsp+UgcBeOExZibU22rB
8bwFpvJFBzxLIH+R8IEmaDEguwASD0P0OwzO4cgcScagXro9aLS/SUeb6i84e1mFZKI1Db1/09S1
GwfmD5aBSGlmQo1Q12IHkwQVQw4r8OlukQw5v8tJWXIvFuJxyni0SJLois3vxrOQAOcsfYiYJ1MB
QJm/JZPVd+916D1aBJ4nid6LyQR5n05InjeSOJKkhYSTZa1IYkriSFSnQoxb0qGSYzI1uGGTlEWi
tqbfqY9R0Ki3C3WbLKl+k5kzkqfqlycJ3NpG9F0Sp9ICt9UR7Lphjm7rtmChsrblct9/hKbs6Gvf
hMk6snWGWnCLUUJ2KBhSfwZJvWqLPKfkBzpFCayClPRQ0FJ13Zs0v+qWPXOioMb0DbM44GPdfgnn
e0ULv8xx82YSJltXkwTPijeZxbkJQC+UGiZze7xFl+Q4H8Qp6SFHuU306hYmwiFJQTYAMb+OFobj
NvK6RBPt6skjRb2qM8I2L78RAcZ3kzyBhMRkibtG9dBiO+cMiNWMMpNgBSlV9CbGKYzKrQXu8mak
ZNT6gjNK7GyM+lLX/bNmx/tsyR4HZ9Y3ElBQmIC3GeEQQWFSP2k9ZQg07VkdEYCT3Not+nIziXOM
zIybGuvSy96casQ3Sp6oN43Fkg8qbn8cCuqN4E+69B/zOb1LPdTcG/cuYanKefNmjHMymlQCP+fi
QuHUcrhPKb1GWP6JdB2ZFjITEkbS8+TdVQRMTqCJpNYtlahJKtGJsicWXoFHSZU/Fp48vO565qrh
pMKjBA4lAW+fh4BybxpYMYlsIdDwBuqZt06t0t4rHqbxRzK6Jo3HwihCBzBIv5a+SxRJSGDW6CfZ
dm6wY23W7uOSlOfvmEge/JZekFhLkii/aYPF6Qv6fC35QOaFrIlBDa4NVcFwW6VxS0f6rMCooihx
4rz24pKekSViAEm0J5VKMugrjDybgAc6knTVfG7M8OkGGE7bXF83HHxW2cAjZfJcKp8dy9OPKJBO
dK0OKYwnjR4751MD9cArrS+mq77NbLPghtggrZh0W2leJRCnjqsoVz/+6QQ50L/dACLmLUxohVSl
uEjzM0+mvICnrWyjgbLY3gITIMLOU8gCmK1noNY3mHW6JJfOVHY/MobkUyTfkrrZo9kMm3gMNiTi
cdrxraDCWMBbF1c51dOpkHjkbUZpJNMXIuKSmJUMVie73i1z2UFV0NTkUNUE1iUNLHEkQUcEvYEy
dVFvBJx8C3tA4nt0idA6R4kzyYYgaSL5vFrhE+DRL+y3Y/LcBPD4BBCaEDjWJwpTSDL0tiHIZJb0
IrzMfVEEm1u8eSQITIa1sqs3Cdzdwlphl7zJVlvIsRn66JLcpe3kL3FEaUWNmI+sHAijZt5f5mH5
hLe0SXLqZDakSqlUSIXvs0SV5cJJw02p6B1jq2Xvksy1TUlrUPEQMcVWSMcFMoVvwZhblK439KOh
860binvSq892/eSa3wi0vhdlug0H7/TNsmoYlpKkKxZjPziozuUG1HpB0o/J8BXpEbYHE2wEa3sq
7GeYSTheLMCK/JJtE0tmbmRraWVcaP4wqhXM6G7deTCFuhETK+G6xIlYO+5jfkOES4q2GqJvE/Jq
FZeUnb3FOZK+TFl9eWo+a8r/63pl/98SRMQL//cEkV38tXnPup8ZIvKV3xkiVBNCBx1tI/wIao85
Uo36d4YIb3G40jxKDBGGUx0V9sbvDBHD/gc5MddQDZcaPyoUkf9WS5K3VMqfSdYM4idM1v+EIQLV
8edklg3v0eCCNBD2pRQ2+vlMESxhlFhV+Z0TVHRYDtVzftU+M0u9bg0flqp+lAQ45sdovZy1fV+v
yt24S/fOyTvNv1nn4Vt3YBe9K56zg3KffUu+UfNnnz0vYGs/xpcuWNXouKnoX6NgsfH2+ro6hHtz
452Ww/AtgmGuI+AbHpEpfqyP9nv0YH6P9+XFOuvvXuT3Gfnklf7SPHfn9qhs2413jxTctkBFODuk
L/pjdR43wWNyMLblleoXm+xh3tSPmPQSs/ucb+K9GSLTXtyXj+OnEWQVgIfH5ezupnP/0h3qq3Jv
fOhHE+3Pcded7V16Z21rVIQpKrNRj84WiMD35KE80so74+Tsg5f8qiA+/eGSgoW84EfDOtz3+F44
rYistr57rI8BN+1Wzb23tfaElab7+lh5D1/7S3yE83cM76KH+ejdzy904Zln+K5vim2ATnR8tNcq
EvEFAnXOqtpmT5hQyujQwHW7RlnV2eSb6qweKdJNhRHKVdyRqj8W2xQRVNy+Vb4D/hdsm34TUaGn
PGoI7HPe2sOOe2ygIiqn4M3Zpzvzacl8Spex41MYCilrpSXYTGbIT4GV8fnoUmer8GumnQx0JU/A
lNY2au3TyaBdE+IyVFtxv3RPM5L9+PJIOH1ezvk+fqxO9S5FF+hQI9ZoI6UfIHeZ0S3JITo4W7SY
d+FJPxbP7Ztyl1/cB+7w6m01qlpuOE/C4aHb0x2SAb5zNfY1ULFvobdWXtPTcA8r7vt8aRCCfvWu
hDtfjVP31Ny7CNZGlATmGLL3aKi1UvYqUogUGvWrXb/Wtv27e5yPXbH2PXtDAad75Yn5OaC6gBBI
vndQvKbcDhLSVNOh9oV9yojrb+E7xLvMr77gviFMODzExBzR+7+j03K4nP60j0AiQVKG4rGl/JCS
b9V4XZ0HRCYJ9ORfEf/3a5TkO8SYLijGIsxeoqAOFGnr7LNv2+45DFf2i14AQLiM8CyOUiIAVw0R
+X7dbvQNYDjkCHf1W35ZTsW2uwd6i+5SyiW+JUwjdT0dJlAk2r0EhlOSKOspXDX9VrM/98D7vO67
ogPX875nwcnKBdw0GfvJuFAZ56PdOuuJYnl7ERUNWs4Na3Cyj/OT9QnteZcQe37iNfQDMiLM2br9
6FHrnD5lG/IH+wa3YloDUbBhs4Yna0YvCaQEniaZH+1dAbMC7iLZxBnaqAZSQkiRP6ifOfmm/c5I
DoHuUwVY/eJqT30ARIoq3O/hlxI8e7xd8CrRk3H7LakYytCvLLRA77OZ9BSVkv34U0JMXweujpYo
ovPKb4Bgw1W1vMWmukEFKFEp9VM0rz2K80C2QPycvI17VjbLyfYjcxuQVSWQ+3WkTfbe8dCzQUrz
RHa6/YJW8SrfjNd6TbZH8+3oZGh7b9kQD6RDYabaoEq0VyqHkhN4i5ANRydn9LPgI4izrbE1nnok
vKKHCbzgcERw48XmM1/Mk6Nfik91foCe9BqjS0Q4n0onVHSglMtOvTSuvX5z7J1D4aSXNNra9kuX
bj31lRhkuQdgp3ZrlWIVmS9Fzj/3Higb8uVreCLee4WO4pNBief9+DQ+OS+Mybpgctx1V5LTrdTO
WjXH7jH1n5yDBmpntRTr0t3O47fI5Uj2GFLw5bV9VR9R0xi24IN6BRXabkfQeG8g9/JJeXCv7f4b
gp5o2Ko+AljVBbaDc1GVft1/ru97ouGwAhDc0EJKexj3PRVrrBUaN/2nPh9XMTFdIsOwseFGfZAR
2+Hiwkc/SDkexvQ6buaNDd3fuVAniVz+M9f5nK2jx8ixIDxsyfBoqAgdm01PDs672F8R26S8ULIZ
PDLTB5bdKuzWhf1qENaCGGgPG63elLOUuXMvY276mAdmhzP4yktGDuoLRx0bWbT8En9Wi8/afdO9
aSGpESb0ucVvnMgMfFjNJ+/eSk/9MffOprqjogp0nns01YZp/QnN7/EjR5uSJIlUwZnqlfkaLt+G
i5YhnFfpyCnH0aa6DO4a27jOSEY52KWUNx77bZcgWjrAl4hj9QGDT4TkowVC6BYvBE+2sHFeUUId
L0WPTmyAOCbB0gEZVmWkckR/GCmuVH91rySmErqiu9TUXBB9N350l+w4n4N78Ix+/RX8xoFbMagI
YG2yM8z6lkPivjrYGGfzLTr0X5HmGU/9V+Nh3Jsny1yNlHlA9eKhPLu1X3+GP6LtbcS79a2k+xHO
3zrTjl8ic6XuG8rQ46Ar5baI9szVKl7HJArHvYXoaLqrq0MSHwMKuJX7znqFQB5+6w9BQ7xpjfxe
kR8xCOm0BYSFsi6TjNk8XExEXMl/U7Lp3YUGSHXsLeVCR/sYdA9qibjUeur8b2qzVs3dzZX7j0jR
z2XOv1+LX/7kze5+K+/e89/aXz/0P5Dt7OHe/YUz2//WFO1v8x/ZzvKN331ZHacUHjGUZrgyaD7+
wZeVErsmkpeirOKpOJX/ZDub3j+kUKXnqI5NDAqq9H/7srwlWqCEsjVNczXe/k982X+B/zkigEFc
TiU0B1HE+gX+NzRO6cFZmlZRST0rG+1E/QO6HJJPDwuHvEKrYeO+pOO5Nx5CKkV5wYNufR0GfV0D
tjXiRw6KK3N+WArKByXoIKJZo77AGe4w+n/o1z8htYiwyB8TK7801f4lVxe2SgfgPpsAx7y1zbld
3garWyUGhdr6s1bGf3M7/VaU+F9uaCKyQkIDjdRfmU7ZHOTVnLF6pF+6sdmbjnL7PQOdtOjn4qzm
oGz2MUvYLD6a6nHqNCQjzl50brPXrnyc64+8ApburJZWw26cc9DwCpLYUNZexvh1ZCP19HMQAz/h
IoX+onfodXkPSh1tpullVur1TN2n+JyPHymf0KyPsfmww8caMgR5WGRD0RWLzqMGi3CoSVJSk616
0Tl65Oc6A7/YAMGnKFu+z6aPKX9MBDMkjEM/eqq7bRP7i/0xTDVxqw+9f3GtcGPrH5BZxkk4T3Lt
hb26LhAUCcZtR4UE7yGFgxs80JAmb9eRWNBypygX+iAzXvL+bKTnhSCN0YJ8ibDhw4fGwVvlOplZ
cXDXVjSjgryalS+2+6LHj2TENvmUQK76UMJzz2vkk8ezo94F363upSRPDlsz/shQwnDHyU+ql6if
/M4+BTO+bvzh4g3womPDDY03lAvOCPYzL00FrbLxhZLO4CfOBYNhOAQQbKZ1eO7qc0OUXBAWmvKi
tFuKJ9ejRnSJoKb7VeuSnXwyBw6UURKlOOEMJvPHWJ1lbUg/DiDooz13dIi9es1Lk73KN0wUTaO9
Qs8YcFNXna6dzXQDffME6hhcvv0yaw/Au4bqnKUUtcZ/Iq7I0xQIeWp4+/aD9JhBOyg1vRqprKwF
yc6A0DWBTiblsXL4v1YJ3rExuaem+7CiR1mB0n5g84V3AtJPSudBpZnckMh4NymglJuVljxye1C1
XJjuMj4a80GWf8VHykfGvuk/5NaRjdac+RIz+6VdfGpEkE2pGbNgZcdnWs8zMDOZOB3nK/sDIxFn
GipcbIFw9PqXNDgV42MNhQZrwcXhfaBsSr+wFhg1XtFH/jgVsbEybf1vcrE3LOyvK9jVDDBMmgO6
WcMu/zEXayixi5QW7ohm535M5HKGR3oO9DeFLdbsaELB+sLaJecOnAZaPuSFY2gGbzA1V3oT7A34
OoxEYjAroEi5bynAqOHvbI1Y2V/bCQjbhkdGOOFf2NERseahGzBtA2SRsn3j39RdxbR1KJlKzQDr
b6wbyfk/u6frmnCqqNCMstbPfdN1dYzqX85pQT1qLthIFFvVOSeCtgvQvLWSfO8BW9Lk1FYV7AKE
6s1irbiQ/68a3nY+33qiRZkxIOkEkg2OIcn/jiDjrklMv5yv8i3+ittTFu6dLl/fPh2T5QgLqNVX
Zcz8TkR3utxf5JA4U26Ma9ctmCLORVQDv3F2ieJBfsIrbt9ig4PsWABMfVpwQjNouKUGhPRtDLj8
8jb5k0NZkhk9/uDa4Zi2kNRaUgbIvBJ+z6RZispzojWGVgBTgzJqgbrOKa0R4djOoYW+I/V93Jwz
4bs8kvRHaFyptk5uyAK2+cR9HO3aZO9WTGtcZS+NtqyzxdRIUOnRasr68Nasvg2VtmaqLWV0CJAu
1OBCJ9OVEZbebZbbeNOVCY/l0kFqn/lYvrHrZJ/jDRgLvtq/yQvSLPpf47Hz+mw5V95uFB5c9zX1
Sk6IsWNwhOTsVm8lnEdpj9qpW2k2rsg2kMIKDSOJ9Ka26Tmugkrxq5kHo11a6hwWhjGe8MDnK1cb
lttQF+aVUbTbnfQGYihV6MsiSFOU6+kUmken1jwLn/LsS1JST2+iUsltxZUklCwmcJYJPISrD3Cw
U3qhpEpGwBGDp4pgvvUh2BZ6lK1A4ZTFs0m/o9K9biDv6TsDj1baTmNuE5QTV6ZqqGFSqokP5nAY
WoUVQ4Pkdfl7AlnSZf2umN+qCVgqaHPlnWTEyl4+gurYRLvi26hC+w3fZdQacCz0fR2hVozHo6hb
6T95EsZb7iNTcORA68sv8umFyYIgwUbmqUyBlurPUUJBg/HMCDcYQn6jExm1WMR86Wi3WIsOlbyh
NTvSktI34r6k7Ckqqy0ptPXIczJLGITJfrMp57nYVxaWTI4cNl9Hk1LN8AOQS+nMupPNfN/cBQmY
1fNQ76pqZ5T0ycBnED8KLxNzRC58M3EM6qvZvkmDh1YGp19FarFmQjkus49kiCn62SboUQuKERaw
u0oLaWxHD5NeWPMhnbbyijQ79K6FrhPWY3TQwZHhUN21ymMCnBbjJTMtYw3LVaaewyVqOEoYbLQo
kZVVtEyrdmcNxDQxvPKpijIvMhf7mGGlV2EtotHHOmTmNG3u09gMVhsd2yBHyVMrI19gOOaM2c9u
ahDWH3N1y7JQ3LdQZ8AwKvJURQMH0zV81rqKpWBcFHQ4M/eelqTBvAI3b/RXaYBcs1KzvVzPjN8C
UucxI2/BlWrcYN/jf0YoiKEtsYah7090W8HiGzgD8nE6h5UhD5HJQhl3st2kWnBbBfIsPVNV3s45
8cpQ8h0NnW9iDiOZPbmSGCWZ1IqGHZyvpUnFcME0Y68C4ozdNoVSIZ0praX58kajXlz9u0qKRN6Q
fY1pZKimmJ0lf6JVUZ37fU3Z5uYs251YKCZXS84OOWgZAOaRdKWiv3kgZ9iDej5CLt6XtdMv1wmj
4aKYKs2UXapwVFI62m3OBB7cUyeHwKduZWiwRDomGF18eVQZL1aFx74gd5CdFq4XU0jGHEmjtRhU
2tWS63H0eqNylAddTcen59FJUXixcItYQuwhFhpgjqyRyjThBrQ713tPlIfYaDYk931plHyxH3fQ
+G4dncSGz3kIiNSzpUAi0WRn8HgQ6WvZwEzU9RYwVGpm+PKQCxtiPec+XZu5nLPpbdkvZI7J/iFA
cd4Sq4gAvxkg78ssdajOFILQWC6QVeuaLijVrcxjmbsyARkC6YuZG4kR9DCA0vMxNNamvYqNdOnn
kl23zjP/tn5SAyWRbifbJze8DQcdJaaTXaIxf9hh2bp+bBo97qpsyhYEJdlnbvaV12SrnCb2WNau
7EZR88a6k/0aY8ZXlUyHm0ina7J1BlXuR6wJljLGb27PYgOBnK/l0rwRTm/8ZF46LAhZFPJ6xaTj
sjOrPDRoYogYvC3BN4izY7p+YfpY3Kg8y1xi95I7i5tALm8t01y2aHkQsWsppQRM7Jjs4dxMRocB
0+luMRx/fbz8s+Oea+Mn6i5YMdDNv0AZJ8QLRs8Mp1URoHdnYYDZEsQR4RlVdkdR52A9S3eKmyZz
is1WfqX/eOKck/AcPi3mWbYvWc+3tT1TFU0V4/1jO/VAF7WMl3zdGJY3WbhiO+rw3bNOOZpcLFN3
rDYWD4tZk1ko5r7Om43st1TvAKXD7bEZDXZxLKj8e+Y70ivyImLxMovCjqlKJwGE8v+6o35Nf4H1
dChODGjWcjRVEmE/e456BFZEDR1kkSFQyfOzwTF3ZNOlmsJuaL6gf8C+ZS1njC/7oOyiYodstmyZ
//K7ird3s010MNbWA2KXJ4AS2EJkQYrRExeDfnUW3WfS/PVDaPafhBN4Ctexb7VPQGr+8hTDZPSD
bRL7ZGIx2jQ11r4U7s5xbn4bow71XnoUh0OeUhGT47wJp0TcFlw72fX5GJ5K9U1xrn2Ig8IH8Qxl
v3ManBDstzg0nB24jT5TVUF/kxVitcbNuCwh8LBoawztDh9DPg5VXMZ5zBln+kb+F4sp/h83Ahrg
OzNuOCsND0J2WnlHdkjml5jUkVaIn4FpJH152xJln7nZYIxnlkLz30zqV7lCwS5YEkUUz0CcwL5V
ER3DvtlX8UVvT83HxJnEm2HW8RvuDQeEZiOTULYb2RtlD7311I/FKW6KDshDUTCRPxwctOV19C6x
WbJhysSVTbLLc188CtlHZAOQfYOQFHDdbw06jrX1hiGSYwObREyfi78uDHxZg0qCM8z/nrNJSjI0
nJOFwsqhQq6MfZFdJUB/BwuPpRGzTcJZ2gOt2C/RWXMeZJ0YV9kDxf5WbD+8jbNTJiYAx7NYcb7e
JspGhSLTnOUZwZvJi0r8JDuxjOXopnt5Ktk5uT2GU4ZfbCVf+etp+2eTVtU9mbO6aVCv5+dJm46Z
MQQoB4rJwRbxT3Y42TG4q3i+f327PztAu6phW6aL2AhVivSf72fWUYjW/Y/7yTwLib8w45lqMgQc
a8SH7CAWGFnk1+3RmPdlg+2m693yHkcKl0aOevQyIzmz/X+n7/66kX/WJ44qiABCNwLl/7mNEagb
Mw1QXmedip/ehVtxfsSDYPjpl9vt/qMA978V6/wpxv1/EQb/txf6HxgH17S/RHX87//VZlTC+mMc
/PaN3wPhmkEJLDZXFRi2wfx1mLq/gzp08x+Wbui6Z6G2KWWu/gnqsO1/WKgz6x7UbgO90D+AOmwu
yIxUCc8CNSfCY/9HgXAJd/wxBAPWRCXQ7pkqfHgTAP/PswgIZuTFFqUqoqpyHyPTvXizmZ7dBnEc
juAbz+JIUKXfMjt1CDp2xV2z6Oq2c7FeUbycx2J0AQJmztlSc5LsaQ1griGVn1eNj+6Jtf3rWa/9
yrwgau/Z9ACqpxZiqbel+0dIrY1MaTwRVkw7A8BsNXhQ0ONTZKovWt1QM5RD7DCEvoMKkz/GUnnG
s+/SkHhkkFjm3qFqxV83Scbp5z7UdFMFX6N7YptU5xeS3LRUXjoO0KagPwC+WDpzpbmH2tXuraW4
n+1k+EJJr4PBgTDOw+GTYjfanTa7L30LuCRBQmze4Zj1Xzybag5KM2+GsYIpGWWnNrdNX5/BWg+N
8f437RYL8dPYaw4NFgoL/+nI3v089h5eV79ULRWFJh32WVPc9zNIUHWK6y/mSFLbzpBtoeyLDVB6
HZpj9ohEPMmRstjZ4wLn2cXgD1kPVxdYYa9/H2zvbJMDLEZlOY1wROd4nE9/3WzT/dcO1zVySHQ0
ermIN/yaoUj62qvyTLd9KoQhkJ1ZxvmfP0L0uQ/zYEOI/6/XZwdguSo/bD0I0CWUX2tjoQC4TXHl
f35QmVrz7NoWjDGjNvzMoxAVgLzpVFXh/OO322u3P7sqmX0vKh08OD5yewMPYDTj5b5WjPihKpvm
XgOMFMTJgyc/bi8bmTpuwqH8Og3qly5Ql8d2CNXHbmyLjWPmj63SkPc1hs7aeyba6E3TgsWwvW3O
ZH9EaK9de0sZv0mSynP7nRvV2ud5CTuyIpN2Z8Z5fIwniH2uN3zWYjI2qdvpu3GiQnlRDEOEfOd/
/a1qSftoThpaO7m2txylv4Np6q0L1MP9Fl1sMCkdMjBq6hwn9FXOqMY3bICpswndsj7fXkM2hvRt
jZKTFg3nwFaH8+03EGzDuZzQeNcHGqcWQHsLCr4cp87WV/DTJtwlvT1Ngg8Phw5X2Nb1Yyo/9HKq
nU0TglT88erQFMXWzNzXuh0EapKUGy2njBLH+yQ+3X5YimJumgC9h6WN9JOZmtoffgyWEp4Akrd1
096nXUVIX8nJ/aOsDqmAEqkA2yNN+dwVy7g3uqHc3l7WysRHwrJ+nVF72yfGb0mXqjjmXUH5AUKL
KBQCs1ft4kWpg2yzWMm8W+RPjzj6WmuH5tBYNmmPxjhnIbVIGt0jsR8r7VOIfb9ULWJLedM93V7K
c4fjZFr3p9ufGrV8DqMDKrylcEcyL9M1QDfrSqEbyGRu7R5+vJbn1n04Uq5PPhHJjwQO4XakHAJB
BL7QZNR5KJMlPAAW/9SYWX+GstFdp3oxL/lEsE7+6jJqrBhz8Nq4Krn5NFxKcj9VeaokrtzA9rBD
bmz1Pen03DMvirr46WJad4GpuOu876PN7c9Q7bC58oaicPGoqX0F0tZGSUIR35lr4uJLRUVh+TUc
lR0ak+E+yZSWygKxvqA7Qmh8VU4xOrUhgixOUg0nT36gC03nNNTbArDE0osi5TigoHBsrDo6ZvFb
VyaUrRjiAh6IFt7rfUgdubmG1RhmFlXP68ZAKK/atl6sndsO+NlSdemJQ/CqUKCpxGFvXXPLO4eo
UD5qbrPWRmSWE08xLgxK6KNXRvUHM4BGlECSnbSXUYudOyM1UVdpBvXg5pQndMmiDUmBqlmYhJ+s
IgIZFanwK+zOPSn7Ar3sU25ZPTA6APm22RenOdE9av3Jr9pstHRUlG9DGBeU6cmuJqeKeKrKu7yk
bkebp4AktCjYFmDxfcIOygrprfkwTMNmtLRPCpqbSY/E1+xWHM8y6r65SnsOgCGfm0oFSqWzBFIj
Se4adnxyAEZwV1hEeSkW6JyqYLhH9cE5J+iUJhBDH7ocNgVOc7kOA8968iBV3EPh3GSpWdwh7jRt
1C6OkZJ0x8scAmxzAiDOeMDV6GrXSY92ZQv9m6N1jDqgNsDZMc+phVQea+2Fqn/A2gaK4Chh/pBg
Uf12OqbLQ6tbgT+ijZeMKcLdVJULFhBYQeTpKDERQElDdI/aFnBi1W2iRN9HcRX7EzTLzYz0IBWP
qNs85nAAtQr2nZZ/GLH5W5lkACPj6kyyjOja2N7DLzU3OXoe2ySwKw6deg+jOvDVzjQOwYDkqWo5
yBDHZYrO6/Th5bX2UI/VF6+02z3nTDL/djccoj4e92FYJTXFrhzQkJR+KKIknv051sl6Knbx6MTD
djZz81mVHyyCNVNVRHswhJrXB69BZPptsljPDRapztoZHVf1fiyS+UWd09daceKNMXsNaTyZHuli
H9NB206t3V6qIW8vbtoynxNn2iim/pUqXeDd3MbbBxnFOzzw5qYy9neAjh9YGvHz7UcR6vuAU6cX
zGdl6wRVfNErPbs4XZtdaiR2xlWrm6/1PC3PiWsf3SndWFo7PkHNvmRhTz3qaUYf2urrU7CgwpzH
COUps3JV0IfRCnN+tMed4uYIABSeejYVBEHZ30eCzR3jHVFmkZqQUiLt4iW1dkeZpsgvzcm9UCMy
2zhISKOkOYBVpXzDRRtVcs3R1yVk7gVtVl7KIjjESTN+BI2zbgw1PWtF8KWxDXOrmq52GuJd1eYL
fLa5eZQSCnU3BMfIBjSJeGlprZcZ/kAGRwKI7ngZE/CYdiNFPawT8vetn1klWM1Wje5a+TFXUbo2
KiTLFXO+n0uHIo/RBAVVVQ61Mw5U7zJbH6FUlHqdbN4HdtuDBYiiZ0miB9D/lal3ICkv0exrU6Bs
gi5KmLKcMZvMV+SZhtmDx7uUSBVWzXzOyu4js/QvURZFOL4FUOJWWTZBMJh7E1rEWjceDAQU/Mqs
rENJVSxfQb3z6lr9V5gJC56MMZ8A09VVfMZvbRAefFKrjOxV67yPbVyu9KT2EFYx0N3u+nafQ2D3
1Twbd5HTP3S9o6CRkCbU7+AuhsgwwGE4a/XyEkx9yN5eObtlDNJNMYzaNcCZ6IlrpJEWg2lDCc2c
Z9Si8ZhPQH1Wla04p17rHi0NwK2XKlQTH2bzXC4u4nzQJYPpTAIs7uP5c+Q4UCPcSKibfUNp7zkz
oUo7iCv4ijbPp3RE2HCZ4GPl6hQec0zwYhczWcN42czRgPIkSq4QfLoPLw7zbdS8mtFyVyej52sg
8Lcct2CrfKhoAq2jkJhTZHbhSSubc1TorKyK4k8eB3viIsUeWH7g5wbQtA5NlnPHgijyABPENPNq
CslEZqQj82u9zOA8TkoNnNNsYVySa+nraa2HQb0uNErHKnFWbwKLGLzhxI/ZjOJr1GIqSP5QA6b1
tm7b3o9q1BzHbAhB0WXPqTG7xz5CLmHWQnO3uEZ78abge0hxnt3UOv2JGqyvBZqOMF77a1zhV1Sm
dsfhpDhFU4YmgRsCQ7Zs+PvOEEDyrakc0hcKflFhtRt4CGgOe72xqamytAmABJLuUYbqbQ5b60Sp
Gg+hGTIQEVUtCe9RrsRNnOLZC7zjHCFsGmktKHtn+R4qQ3pqFDM9VSUZzZjiJejheQa7ODW8Dcc+
hJEz7rS2uta3NRu5W20qoeAOvbruKG/na7IIhrDQN0xvS6uqkxLDi20BGtkN/MjQjgNyhX6GwwA8
BAZxIU5kPwDDwHPNUZdZw4M5ybG2SXMP/7Fi/pUoonXdcRlRtfAwigAKA/dMTeNDCjtuf3MrOvEt
gFa6WWapZxhm4NrHID5GwHfwwt27iWP1qqoV8mjLxgmK9H2Koq/uLkfx9b4a237neEa9quakOFZR
327MOnQRLbWG8wBlcW/E/fPc1DMbbADVC2AVMgL1iQK06bpWcrJAYis1Ox03dYmtdMdFO1EYkgIw
TaZtXKUHGP9/iDqzHbeRIIt+UQLcl9fSQu0q1eJq+4Vw2+0kmVyTO79+DuXBzEMLRqPRVZaozIgb
N879vxczq1DypwzT7GwcXTnUe8Nkzzzp2B20YrPeu51nMy7hC6RCezlArys2tQYNIMT4s51H75JA
9rQRunCBgDSZ/PmVbCTx0KxU+P74Vs4VYw3L8qJxJCwsW4aPuBqw68gECBUubtPX1W0qLML7nJhF
Qzx/r6PvIGUGh8avg6hez9+xn1pCLsI83YfFfJXOoi+puro1XZsRqG6fEmdElBCScG7fBYWiM/vy
Qyt325iO/EbyyK+2Mt0okGWJOAw6fHDaf+pQNLtsNmKquR7cTs1fhebUI8eoEsa4HQqzfV856FNm
Jo/K6c+BxYOfdm2Le1l/r3WXMjjHFNPrm5mI4kg83dfzOir6wb5ODZmk3dTYJ9t274ZOw+vYQHha
2syLdMulkhbZdioWVjnwFPXOF+7I7vN/v2OO5z/i1sm2cvSglw9DesvbsNi1S3md9dLu8rI8LZ1v
nYriuzW6koRY56ct3XOYktUkM+Xc/FBmtB0M2IBFtjjf5Y9+LtIISllzTrgp+OjtjiCPFTs/Tzwy
nd3jq62U3pqJg0wI4OmtMet/ZksGJLy9LX09UX065LapJtvBB+43STtWd3e++ON/noO+SGbTKbPk
ZeldA4KWSvddq9pDg45988pEkk7iJK9px2ex1EX71Xrdr0qE1S9CuaazzJz+0saqv1SuM2+tidIl
VBkKK3dGdcXN1zSI9uG0ifXAftBaI/hd8yXQgyMbZtsljgEtewS7KCN+b3yyFlXgDqgVNd5l0j86
EHA0gmLCgc821B/0+fo0LTF5h0vQ8oUZNXKs2xz8pQ2PqeVHJUwhu/X2XhLggkv7Gt8LB25Tx5eA
N+TVHUoGM/jPoyrx5CaYh5KPxIs6oK1HxnPv9Lwp+k3+ERTQrHxdcCArSG707jurWjBNx/mZYkxv
epUG19Tv/Gu7sLhRGmO3rdom2cimJQoGg9FZ6hklokyaTaYRkOagd78JF9/g4oML16V3lW6TbpDB
6TmDfN4PeWnucmtAGrKldQZh/VMqs/yQriboVLabqUqnS2sE09bJRbQox37NQ749VuPW+wxq0zB4
+lh2eXXuLSBvVeOUO68o5Hbw3fyQdieOJfOtxSN6SHJs1I2dvFhc7Y9R+PEOnFt1rAiEIRkTl1k7
ap7AcdlWlefvnKJtcM9pdbF//H30pQU9qOhsZ1faCbTNVid3bafmqZGmfZz6EB6o+mwLcDh9lf/p
NdGUz+8iW8Yh9zCbKItuT2GWMibkBKxUl27TCm67Zy242syl2etOEw6TBN+ENCDcCb89w9RnWdX2
r4CqofGp9TzUFunTc/CjsoZTNsY2YWCGfWUV5TTA+bmF5chsru1PtRV217ZndR5dvWkYMuUiAYHU
1capqX+XUxk8Ygz6o9f/0Ymu3yzJHpSetNw0WtaHVE1uZAsC7tcJmI6Z9YlMTcfZI+zIHlGBDBiy
u2atB0W/rMb+4Px8AfzqgoCo2ISp9EwWaUA2ZJMG+8KRzj5dKcDGpLpzDnRynymF03UVcjRvbuyU
J0vlH3kpQT4Ibxk37lzoraOn/GpkeXG1DXHlsXhPc9kePGKl38d4VRKKUe91NRC2Bz0ATiPHc7HY
y26yR55HK/OvauCHSys9l34pmPJPyUsB5jXZemJut6ErSpb45vLb0LwLc4z3naQTWBxL8kGxMNaG
cUxkkHz3aniDdUn0qSXlo2hN8WoSKg5n3/q5mN0vVtSNf82li0pXlY9C2Y9q8uODKUW2g1RUvzfN
eKw7gIm+qIpDYJfJRyc1RfZSnJ8FQexjx8hmThV8mXIs86u7/v1nPdf42BKHJG0zPBFudX9eVg6y
2KkJ51dr8KzP2P49xZAA5nCqv9tNcUpnW18M+AoBfsWz7ub8UtXe11y3P8cq9/l/++42JtH2kFTO
ENV+yKahcJx9HfdvIwTs1ZQx7RiYzWe9NB+69ZqjqNln6uyOM8bog9Pr89uyZPhb43iqjoYaDm1t
SSbGoARG0HJ/j0rfr/5rK/dW5wUNC/u71dwUH4ysWQRujrOgkvz7zaz1uZGiucYfCnsB7PXpqlaO
O2E1XZQ75OSNSRhBFdYbyun0VAeV/Zhqe9M3y6arcuPeucnJkhaqGTQzLmGW4Uqz24Si5oDxqR+c
kkOkGLxdbHUU4nP5s0fq4v53qoOshfOei3o8aY6a2e1x5F5EY2VXT9jwW8qhjEICefZ9R7CrrZCg
w6EyzvNn1xhM07e5Dc7ItpL5nKU5aLcEraRX0E86wkzZsG/vMvTKXRArlr5KizeThLUYcFBq/qPc
Aj8B6xp9l5GiqfNzOcv+UgMXTNPQv1Z1E6Xl7J+6pUvOYc7ypJnpa5oYxdmwii2SxbTJZGW9+vrb
8+7vVLtfUiCslsGKaBOyNpkTUcjk5DGA4RvRUpaWslkYBFtBcuO7LVpNqU6xZBWdcaM3pZ9V78/i
zvOScSNciStl4OwKYf0TtXtjecA7Flr1G+m34jyGJFcGI4BMkZfz3kBvJg3FdwgFErH3GGuSoEvY
hTd3MQ7KUljl+/DVm8NzVfXTvjGhDvsZ3yKjJgJmWaU3pYNoKcQZbf1HLPz6VBhCbRwRTwfcxL8K
u/5epWhfodbdKctsxpm1QwkYy309TvOHTwy65ZaENSWZEWWMPoN6dM+qZcHVW4rhIyQd4aVIh8uI
9eqj4nZLXUxFxALZrII5+pEYXIVKDvs+KGgBKlimiRhu2mCfLU7dZZsP5URtS899VG5/sbuCLJEE
miUd63x/vjBPn+92+MX7BaS2ZwkQWPl8sdYG+dkl90uM9toHA9HrcuBLN/CgjbDul1DJnZCecbZF
YR09IjeadvQPJX6diHSadyez0B0aTJROorDgVQuIFaKucMiLmRVnR2KZTaz5Rc6Bc1cZWAsrXwji
7kV1io34NVtv+b5gWq9LlyJl8TaUefat0IN5k84wHkjLPtW1UR0524OjNKkPwNY3BLusxV3gfQJi
lDunxzUUgCZ8Nfx2n456vAqUTxKbmrdQDdtKl+lbNRXf2moAYrueW3MCYc1a9KHhaeep9uXZTvJv
JoaeCFVOArPVCdAcHIlbdj8i0dpf/180Gay3bmvL/dVRRlDEzuOXoZd3e7jlZW89ehz8+yn2/Y00
zf4o7d58ISEeS5oZI9Q5YXlqmIFvvH73bFhs0KO9I4dXlfX+uUl/la75Sl/tvPo+QMWEmRPLWBZf
DJ5L7UYyKbLfQU7aYB0/AnNqL8vcsIhQQNnoO8dgFYTmxW5HbIurBOz5Y7Gf5li+OJb2LgXg7QgK
l8YAgl7iwPbMPf1nmVHGxAIpw80OIsNmnH32FKQoXxKBtLFQ0ZP03S7aejOGo9i2nuuekFV3jBqq
U2f4RJlB8NqOdZufM0PfnhTPFpT6SaVDHHk2CMza7lUkx4KtN8Gy88wI5pRMTR75g8tqI1jwvBdX
mHV1tFi62wFRN4FNPYxOGwfDkd2x5LLrje7dxtMQlVD44/ZN0MXs+b+QCd0R14xKsua0e0s0O5l9
lvuUlC8/C7CD99bOyBFB0pzEQj8/dX1df9VJ/C+/Z3AAeXsJjAD2a6DMW2pAsmDCes8mNpY0rr+z
O6IxhmW3ncYi3MEYyqJYqvElt+XPAogauTbGjyUug2sjlmNSfixG017CsSe7LHYwDLNdG2ZOt20F
GpmajEexuNVtEQWF5RQfLF8HTJRYq5FkCuynVMX7vHx91hr9rNlF8GJAW+zBrtb8ncpJEbCMIHsb
WeJOHDYPhVP+9yZlUNBpAs4X/ToH64iwCNKfc58MUemJbz4BFUeMKTuO8fwcq9J50cLro4nGKvLy
4F+dFq+1SPfSboxj2dN29TGu4oEkeYprr9qiQcOFlsvMxMdrz6NdDTClnX5rKMffmLXqDguz7XRU
BC0yVY9SpyaqrutFNGyEXoYTiK2tUSOt5Va/s/NsuQM1JWddBNnJq8g5CAYiZ2VaJLeur+727MAO
086DAJts4wFYqQx717ZkpIwg9JIm4DGzoMkTSp9G9thUhwx+ES46nFstGOVtjldtl84Tty8H0qEP
qvGFovzozVodh7H7FvbY1Bp/AkWbB5d2/tlb/Qd8Uxs/8NwDJzX6vZWn+pCwGj3piqQxu90y/mHH
NWSpMks9+KTrJMh2JuCbCvXLFHPwUhO61XQyP4/KjRYfO1Vi0W1RXLnRf7qSEIOp0+GUxMs+GZA0
RxvK97CWhGmtl11d9N1GeswORzp0Ejn0m+PMRJMblsHbTEKaF7S7avDVDu0QGkHpmVcPGWarCx/t
MwvflIfK5owk0NQuvpw865rNmIcOGPvZ2Carqg+ECkNZMLMXLiChB8uU3UOFGl66Mt9PSxlHGRPc
bMiCR5CZ55oYiKLTn+5C9oIfJioq1gFYapbjTgd5wdpU1966hhmizMx442VjxhO7ILo1mFTVUljR
0Bj0kvMSv04g2teTeapu5pIBlarhB+swPRrwdLHwm+ajbvRRNPMWaZ9lFOr+S9FrBr/pBYTTZSkw
Zro+6Ithll9EkMEokEO+z3zU01QdSXve5IMVHgxv+D6aNGiqjB8dZfG7Yw+cCEEAVudbJWqSZpoi
2LTT8Nsqc33QcVtt+7BvWVDvp1NYf0J0kzvNA8Eu+ZhGCn/HPWudd5G5/xl27p6WuD+yMGXzTZP+
fqrlahw2qXTGLtwqoHR7H277Jq8hipNYNL40STkeU681j6bt/gZ/rS6yw2XuF9kpS5r/jMn+b6iS
h8Xq5akqWbGhSYy0JKKwItvR7N3xJkNtn9tOR0M118R8Mizsa+e1WCLDHG5QvL81awBDsaTjyZjA
kfGGjqfJUMZR3Jyu/Y3F3zwNQzdDIx/lW+ktbKw0aq89HLhumXaHNIgjHy33qTqYhMW+OJ7glHbH
c5Vq46gtqGWDE2J6KLGgySmP8HJgdtFa7oV2jpbw2MhuGtD+2vaR/g2SHK/zvDEC29zF5Aroaez3
Nnj2rd2x+O7nOF0be5YPDTyIPQJ2tZDDurceZ5+ddbASbHO6TA6VkCjI03ONn6LRaKcQaWvU4JcW
6X5ndXlxKJijn8zcCCHGptnhCWErCK1hddBnX81dhkNdJj6SdMJKiV45VuxH2HvHqX4AeI/PchCP
2JfI5HMS3+hKRnZNpmWHGKKuHfkldj2356xDjPUaa1h1qq0tnS5a4kkfGGciWxgofMNwL5kknsQ4
+2w5EOXkAJKsR1yx0lIW9Y1saFKU/0iD0+j0/h0/EZv4iWR7vGsJ5XJ9nAY1wasOvnudl9+HMiuu
DUgINh247jmFYE/O6d2ygJ7YtfU2qvBP7To9bvWU2bDKJWc6ozbiX4czmcspFVxVoYJAgpDSB5bv
df9MbcJmvhZf4eQ0+NY5BjOTE1DE7ams6umWsR8qsyI+1k5FcuYKkiq6VQJuneOzFkkCeo6/nUc2
eQjxrXHKPo1wviO6md89PZLMasUwZMrwwnriCK6UbBUfFSpqDLdZtf8vNzcpPJe6elkGtzktRU/4
lqspRLRZ7EyEwGIu1GUuBoP9/fGdH9Jsu34WO7+1jNPCSPXFE9V8aoHC2j5tf5FQ2UsNAnDVZoDw
Edau6iSqS5gaHJrqApYjHBoZFYHSx8oAY+GYCqDVJIatkZGHQcRuj+1i1FwB72bg1N8Tr9LRgqa1
DbLKjvLOo7lVffuWxleuLv8i8/o9TTPhv1h19mbjBTsRAysOy9hCn8+z5AGOi2Qcc3mUMUbbtWfS
2QxjXo7czhbu3HEc3Bs80m9lUZWfS2HunRnBlhn78DHXw0P7hX3Q7pJtFB0m1HOqlpyIpXEi9khZ
s4HbXxmH1BghVTgtTgtbXRHt2gfOivBltPxj4drxuyr6aFaPTJIJrfV4U10YrHlo7Z0Y0nvdFaQZ
DFZySyqOSqIw1qcz9I5D7LPzOdmakY54cyy20PqhsvYydR552xg7fBbhZjJBvkmatsjupc0HwX5y
NYX3xCRvb6EejpieOvdUfR8k+JNM9/9amcy2i9W1ZC161XeIx6Ls31xj0A/VHT23rk8qZ905EZ6F
/SGPaZH8f1wkudeNW2uyMiRVjM9MjlFN1b2GsCaK+qNbf06QuPapVSF3bszOMRJSf3UcMb+MNfkw
UCXzux1XFncO4/S5D5ZTOGXZIfc1UkbMMYNErv30nWhHxIGJFWICYtrlZbCg7/RVcc/TGUx2TWWE
jy3b1VXtHnTbmHcZIMjhlT62+TD/QJi8iOrLs4fiGGfy1YHBdjCAAAfzeCRE6scoq/lH23Fd2OZv
q0rFXorEupqcnWz0hKchHugtkllcR7R9VrP7CsUicL+FzcDy0AKdnSltVCArfg6CZrORYHZ5YzKm
nFhyej6mnTOUxr7qDAQG1ZJ73eGH6bxuuhdTsWOUkHAqlvhGvOU6uRXPUzyizyPUvJAKlWxNlWXn
RaOa0+0WxF9sa13PWxblL7qx+psx+tupjZ3rFCZIxUtGiLLI3kQXtCwmmd5e1UZ2SWBIntp0/DMY
anzr7fCQQiU/qt5qOOPhROGwepfJwuJNMu2cpF9z7sIPsTBykK6/nHyHpXZ2q8df0VOQa2KZbpHg
LTQXjFTCq/pdM7BW/xwvtYY/4K4B5pqZ4liaZsmZ7s1HZ0DFAYUJSlq3xd5CA3zxFyPmHmtZ4u7Z
DReyqY7MaMdjUQ4gm/yq5PdR0ETWuX43PIL0o57M4GT4/e+ZpY/3MlzXuRW7rY4K78LxGGtmNciV
whNnZcvp4hfDzZvwDppoUS9xNQ/nILdwp0yh77JpjnPeZEp1mwwDPcBuHhWfdqy1uPvcf1TUdrKN
J09/L02e/DQ3jnU/iVeu0VdymGyWmXK1ydaij8NFvYw9GV2KCdFtzlkmeDrExkcPM/Vke725bfzK
fDGGGn3JpKlPh96K8gC5CShRzdYeD4gw/TLChav3AcLTXvfrqrLOvdtzpNN2pWC/iSFu53SnIs6b
O84UbFP9Yq8I89+Jj5+lpdku/IKLtfSK6K8WjmHvz7SKvcv6gpFRHbKxuj4fruWvc2lahxqWfWl0
RbJvwijaWW/hpiKiwPNF/Z09BPvoWUV1s8fhc5pCsXeW2Tu16IgkBjMqmOzuOqQVjQWD8+rY6Q6E
ksPs0bN7IgsGVdzCHoXCX7ByTpYbnAK/hqez7hcOhK9diJ7Kz1WL+Ou3A0MO8aIb4IEp7hXgaHwf
q7gJo2AEUZpP4wCWtMUMQ5VSZhBwZhN51vKD7XPC45b8K23DYzC13j7lDzFm3fqMSCr13L3NIRY3
r0pQdLghb+STbucOx2HDSPGS1g7CE4sVu7gK6AVoZFvBrqWy+nRr5aN3pQs5soZjnFvH/NfOu609
ETIp4qo8FkmLy2NsQ5gQzikUKtsn8ZKTVBVcxoYNCOm009FhGR98MB7FyTATNJTE+9I+i00ueAQD
SSXKU4Nadfb3Veh+jqWwN8kQN/uws35LhA1WasqedViGn9qWcHuUYezHwBcb32adfhnt+VZ4Q0VQ
gOx2Wda8Bu3kHBEy2kPHYbrJ+zE8tUV7CZxsuTZu9VEz+c1l45wRZNZxOntRcFIzoeJHvZjDBUH8
nHOYnEdiOs+B0fgbUmSXazuv9NtCPWI7OJd4JfdF1u/HzH6YU/A14tz4SsxEnjzsG4z7PQ6RAFSk
ziy9d7KpQA+zJR87lsuiK9+skjVZPhpBZdHnr4wuuijMJydyePrPWBX4LXrn6PgtdUvbZ9FYNZDJ
FEh0JyRFdSzlP71Ho+STbbIj6WBve3VkOu6pRM28uhPmEob91dH0Z+el8bCx1F9EhmfUBEl1y5p3
Y5jU20gy4IJQuseY5uxiP5d7i+MoMhmo8ymcnXgM4f36QIQbBrxuZ4HLXZ/FsFfJS+iW3FRrge3F
Y721VWqdOjY6RmEmfyVzJmTFrgl5n01++D6ZMJyVQjdwqJi/L85tsM3XvvLUJV6ovgvoIHiSvC23
rYvew53QeFd/vTMgTrNIuQwLj0N+dlZXnWUNfSTKxtrPCZ+hcOzw5in9DZe38bf9tHvSwOD14lvE
+fH3VwoR+Q+NNTIrO/DgJ6xXD1EmfTzWA1cYA/MWIBsiTbpBHE63dSCrs5HhcHiWgK6LblT0kPsI
hNpUpnl7arC2GQ9bxjqEWdmLd1zWpy3LMUJk9aPTy7Tz/nm2gK3D39Ub1pXtGCpZqBkl+rL+mgCi
VXYCmLBdDeAMLKng3PeupPaQyJ9WBt6DDPfpMAnjTfmxfUvhI69KsZMxns1npnapZ9IpgTW1RW8+
elrIjAnfLgtUtQWgPHPDwjIhvYNEe8qEyE65fuYOXVd13bY2mj+axwnCVc/ovJbWPq/UgUd7vjg2
+C2dqdcaKfs+JIIFUGpBAhh/U1PI2/OFuUawcwVv0KZpYwJSy0BcsUvBRuk3pQ3HqsvddwqvvdvO
4etYmZFlNsNOZdiInjYJz43Tc1tK8VpJY964uPMiQxAyUqwj1Yzn+SwNOW3nGg/UvJYDno8vI8sH
vhv1avfDs+ip5DGFy8aLKWnNPMfAxj37Y6UlDwXBzH4dvzaV9dttqdW7wBak3MFFD9q4uRUZgJTA
GWAHDAgThu2esBLG57AFh5Mze4pEelkU7PDSjb9EYltXKl//ZQqaXzFe3b20qmQ7E22+DTj+N65R
41dqmgFR2mSe4dp4y9WqHdM2uLz9p7zwzcheEMkWqc/852XU+uWvxWDuNq0vjZVTylUsEJqKRDi3
x1xjhEfXZN2TMQT45CRjgTwxplerwtscqBHCzoNwtfiM0DSxR2+JjRK+c2AqaNz6lG/jU3OyFKqz
MMtwnzX2n0nUvyVK4y7AcrFLetO75BPba1Pc1KvjtTu5afXeWr4JzdCefhOlnkT4dtDO5o65QxGw
Dp0aDtBciwEX8RAklq5eL9HUbyYtJgb8BcaklcqvAp0gGMob/rxxS8tEixH0875Ddj0G5IA8/Gy3
hOz5SscJvmZnThhsVe3+n7z13Wsd/zZL6V0dzeFgrS/sbVUL9vfkI5NDcOhkbESNxSqhbfI9f74I
5WPENoy7rP3knlReT0VWjoencTFFGn1xnDE84hwhQWiA6lGs52iqTUSlhkFKDpuDCCFjyShQeAcD
Z9xYqcaAXc74A53qYQcoZHXynriU5qnYYbN1bq7XJ4euL4dtithgCjl981Av4JPaydnRPWv7ph1G
9qy7g0Aaiap6xDoxOZDi/SKSBsP2SbtoO0FFpI81RbPpHuyZFZI6b6wfeQcUaiUITF4NR1Nwx8ih
8b/6+Quj3b+iSV0cOZbzCG3Gr4aGx2gkw3zNO5zL81Tze2U0yVzzn62NQ6NkJLNjAu1Fg2NFFsYu
LH2u8yDzAbZBOUVuIYpoIMYFyhLJh0uzUpzrgsWRsGE034zoapyOr8ql+FQlrtFpLFU0oZ8fFtQG
DqKwvLARgFwSLuzuu954HUz30cv8PSeU8diJngzRDhJUhmEOY0sCSKEbzbsBkKiNmeYsPsmHbsEi
u9lNR1HBfNBaYwgbAmu/OLY8pT/I4KqOGTreS958UGWaEV4eFfVpYePXwsvQLxryIa0B31lzgVZm
xLe+GbHp6CQFpul8d3g8P5F0k/3Mur0RG+45iaeVSKXy3TSHya6fsvFX7Qb+ZeB036xzmV3tD/+N
KZiVxg23jLkmej81XakktlnWIXL07u7ZdzehiK/NPE+nvHV/1mpI2AZ2vO9LuSRolw0uKxdGWliS
2p3/9EtKStOrxHFMrTvTzvktX8KXuSqrQ9tzD8dOOr530v2zCN9+dzAi4SRw/hTqMw6X7lIpUOWV
5b13TImyYVWXssC6h9c895KdpIXb5+vxnCdezE7PfwEMxNQgX2w98OOMJncJqGwq5U34fTwZGdqw
j2QlpzvOShLAhfcRLFDGiI508JJ3+YlNmmGP1OPvLaFdrOjzvwwPFgwVLOpOE44NM5yCg5VhcVy9
yU6THwYqB0s11U0kQdR6QBYrPZXHLAB4qqYpjfqY6aGemGdwh097Jp4goZp4PraEVk+WMxFn3JYb
LMF+RO8z7epGmW9QXB0WToeEdsPCvPu9b1b3JlzmexcK8SCd9cMuXIsEA19EiSz9qCILk0Z7I91y
/kzcRvOoLstpSWoE1iB+sNf1qRZlbm2rKrahyL23sUBhoWf6mKgmzgnksaKdWSROYuPmBa61eVpw
cnxUtyQpnU8mhbCGUyrRrJtv/EPPE4yf8TitpjoxHJ/G9bnTZ3eh8i5mEnFDOnZWnp9eR68dL97H
4FSEb9C0X4aO4aGcsmXL2oB5sacBckI6VMfnwW/6K898Di99giVnCqpbGoQLdJeALM9hxnIQ5N42
5D18Uc8HtV3YHWE6e5KeY4EYQXI3RiPeF5Jdh4p59/lv7xVwZKiVp8oEMyaMDvo5W1POPRyxIfAz
Mppdxzuk5XAnJDkgnES1kZi19xKofNxBAKA7d9X8+uyEUwW/U8yffELVGfTOQTsj4KguM/Zzzy08
LGxILGoVZ1Uf3j1bgOuXeCJKtiTyDME9T8T0ohW9UhiY1+cLlj1/79VEdPtxZU4vdjelZ0xn2Gym
8dTQHC1OeBiHpLnjLwD2nIc/GicVb6WSH6SCjycxtO1BBJwFY4cXLTGsT3zkHRmZzU8DnWSXWYH4
YBxvHMOi56/QDdssd4JiV3TTjvjK6lja7b8ucedvTtvbpLGXxtZf/IETwxcnvb6UEsznkCz1saib
DUW4fP97/Rb3pwE5D3gW/oqkJoMrIfvh3WJDdufnPXHWPYW1FAsU2BZD8OiuTJq1eTcW6NnaAFQd
NOYZN/kx7brlxSAWaof7yT11+eCe5l71B0vuEhlGzupJ63CIPdvKsQIInWJJl3YAY3r9U9mo8lCO
RgAKFvgJ7k30lLKvv2Kq+b1SXYN+Sl27DMdQh/oSeuk3GDlBJCbUR1xf4EldtBTd9N21W19sHrLz
KrsR4PXfLHFn2HOPqeD/XqRnG2cl7XTvp5B7nzqDVgvI1Ocfny9YJcCsApOcBZQfB9PCa2pKfVcs
s9RBOd+8rt7SxRGwPLY/POPfQZnpz9HTztmqK+PFXyEJttfQ+cfjVy0bbEJ9zSSdeXK1qPPfjk0N
TXkuANFd6onTlNMHW43GFW0Nvnfyys4/DR2cNzbe2+2ge1ZYQ7dQHNaYNIRLr8+p5W/9sZ4OQZ4M
Vxku8cvYENjIXcHAz8bZkvb5Z2625WuemQWpUsys/+68UCbEX3P4gR/Fa7z44A5zlFiDfc7WFzZx
AP4EowvQVWeHctVnQ8qT47yaUVMQbnvMeL9NgTgRxnJnxRZNcNJ+rzNk84TR5ovNEoVR1pcUiPPz
83/KY4bX2+chhGhO5swnxcW2oBz5h+2nl6zQH/6MHpWQu/Y6p0V7tx3MbOMWqzjJgEVsvI5tbb4O
GYD6GQNzG1g+JdSU3WxYoLfnn8QzMXW0g2PQX33bb8jQUfPV8eJIzZKvLkqNz2eNT1a4p94mCxEe
DjeuCIkmY8fy0gphsuvJiytH7h/DwtnAMVM7rjpNvuke+ZJyyZrNi6BhutGSC77ALuJTHkbMoCWZ
7Ym+lmP7KWn45mz6H/bOZLduJN3Wr3JRcyaCDDZB4NYd7L6X9pZky54QttNm3/d8+vuRykJl1sE5
hTOvCSFZlixLm8GIf631LaKmHWNwDUOI5jfx98bxr6h7O3p06ueWBPM5lO2P1uW+Co0Ccd7Tn7oJ
cnbY6e6O119wa5MyuBmDc0kKSsDoCTzSCdy99Ikfnnutz1dDBFOwNPC813Mmtk4w9hXC9rdyXkUl
PXV+RV1yq3AEBvPu1Zzs9JRq6lZQIHCNU+a7H941QTfG0XYd+Pe9W3x3EC9UWviHgsTcOpyXAukG
3ys5Tvswxa0fd9kjjUSLbb5+EPoJjnoYlKvckngJhn0d59Y9RCU7qggZoEg094DvdjgQInafE9No
1iOGmw39X8dSByFuR+BJsHnvZzP7S6iiu+YodddjItfLi6jxInEaknRcJRldtYNWwbAKqOdYwk2T
Cvpn3MXcEivLryo0Tq1+NFmQnvpUFKusbOudrnXlejme6B3lsIaJ34Aho3VNCoCfgeRFwW7j6vhQ
b9TAFoFd12GRjC0GJivqEaFiYyf7jL47waT2f47EYzhyq/QZ/RlA55LdsFwEnjqhSiBmtvriF08m
PiB4IbKVK0ExO2DdTag71jPB4O0wJ76SspU0/6zadiQ7Qb+IvDQSH29H3rah/ZQkyl6PU3UxVaeI
h55lV2lnNBD9IkpWeDJfB8fhVN5FF300ZiqOZtKnwg9jbMerpez4KUYNPXBg+l4kBgq4249EzedI
V6gTwjQVW1TT6l/rqEb1P3NgKDjOM1lZ4l2FUgfPpwHUYWC3ibw+3w+EG/k0zr8lI2DkodlT070Q
q8JJHQ7XqSoIRcb+LkKVPUeYEs6dWfis/S4d1qLy3HVsG8255dxHnFI/+YQREeXL+pMP3PZc1zox
k5nwUTbwVVkJ5BbvKM3rZdFcVTE1V2++VAXuZivu0c6pbqHXobGwPddFvB2BYZlW7pyWizG/Rdks
obcBlYlO5vDN6Wycxa3pkqeF+GT5zSEIxp85g0wYDLCuJjfkm5jZC2QYxzU62HuYWs6zYyY2dHI8
m4keMALN/VezNvITx16OKBjetvbyUp1nzSql+GICkRIwVNrAD2bj5/tylSiTvq5aFzuM0Nq1iWyL
1l1jX1oh1Z2682aVfUooVrwwlIbW7+Dk4ZXjaWpkO6Ed67QaUAzTADMeBjbXd/T7ULPcuGM/HZpQ
6UCR5yahUNIhW9To4bWGiZMT3+wboanmrYniFsjTJO7MEy++0RyW9CXZ0AmGsEnX64RIwiuAv97m
GnglgwSdMREFYFWLaM4gRfRMV/IUdMVzMwWHqU7GczBvSm3A3myM12luRkfNyt7oTGqOjCbLA2l1
KLQlTlPymw8rqB5aj8a3eE2zqrGPmB/6RyX7gyans05IBR+iRstuauw+1qLgR25azTPxhB/1VARn
hnI+HPHO3XsBkfMkrL94hXY30Ec/xcL5xoPHuXHifKoxF6+zQhy70BEP5gPpKpxIvLRk9yDLEnbS
mnGXsIG7hhO5Zp4f0zGNo3lzw1CRifqPoTJ2gVYfg7LW9jiAzC3Jo/iQm97DYV3TiVsZY0WylX6f
bt+J1iMJ3RDPm+1ky9ytiWS+V1beIphZ71lDc7C0QO7HhNy3DEYImOJhPfg98JrIIo647P6X31oc
d9Umdmtz30Tj+BhpjOgClxCHTdsjhoDXZMiJeLaA38eSaFw++BvLyOTBY8kDoeZNX2yLxc7WtU/8
KPLd8tqZmrOgOJKRb2xuFCLAUGW/8OwWu0Y6+EtLhnmT3V2mUDuovJvOTPZ+hDLJD4U1ssWOa+82
dpBZ2x67iUjq8Mhmcs8Pnd5ub2h2fp2qe4vHe2CP2TOC5rBdTatB5sFLCwMOnAUqGIykc9hV1SPv
898jD493M2C1Sg0K2bLu1R7paoiRAEmd2S32Cc6MZgtfqqmi5nmcV+APVxBG8x9JJjFp5gYqunCY
cQfOL72tk20jh2rd9X2/CwjyEnIpviAsZEfdS/OtaVDekA1Bth8J/K5la1LT0cffNS1JCdeBC6s0
t39uia8qk2OQiZsdUJSpXcAi0+OStay6vWusJw8WRt3m2MaqVN+4Em+UHTP/ShNCqCWFqrey81Yt
XW2lw41dAZ+i3RuWU5A0F2fkztYGAkcxQtbe73rtUM8ye1VEGpuILDiJAlGK3KNihPMaW75xQxV5
j/HhJjjeKKIoMA/OzIWFvjD5PCDwIN78SW+fOTuDbuYBXuUxjkotFQSpC/KfNqlYYhJXqQNjrzGZ
bAbQGRvLP1TJKeuN7EHw2dqGTh2cynnFbVV/jlJFj8kcHHKHMLqOz8qrkCC0MDq7dhQehrA/q6Ij
PBuX1TaE7rAea06PCVaKNY11rBQOdgUviKt5LMautEnbrYiybr1ocMvFoICXPGY/66M/y74wH+7o
zszO+M3UduiGNlJ+0z2MoH8SOg+EMIvjw0eoyapj7iUN3KJFnxLmFICFudeAsGZUblaG9poCP38d
0aUnqir61AyRzp1oJ9m2USuN5bsQo78PR3gkdSI+CVVb+97piJ4xFb9pjstsLddeVBHWtCQwPRWG
lm00OdA8qP9sw2SLKNa/a5h9N9Kj1LOaJRMWia1PvpHhTCOMfayLm5j1Kr1mR8LJ8epii8V21N27
RCM4hOND7D2a2rPu3hM4oqPUTp9gtEEV6xA2eVxsoxbnbZv25skq84jyPiS3bRGbYMoYmV2XS06F
9MdbusXNSqT/kjSNIF/P77BOdFwlvKdbTbcbUsw3kdk2Z2ZSzIYj0b1odRze2ir/QkSEx9rvRgOX
vTb5jIgtkwwMUnD2aFwwAu+0nNyBUmzb28TCxVI7hCd7VT8KraaGovp9LGv/mvF0ukYF9nQOKCuj
9pqHhdwFyhQKCbcwGcp5gZGkGUefDcscWBSTMJ4cJL6xYkrQxFFJCbydf055pk456SCCiGz3bRsn
boqd/7JcGAL/8RZTMoJE3EjmPOdd9sYhGvraiB080xzIj/hD3ijYGk60x/6+KDWW0fyeytTcLfos
1ZfqFBo2tqEI/YzB4D0AxnOUfUXsdT5KTEltrysvzvdtSVlGNXJEVU7yvbDL91gzmpM5szvCMV7r
OXfhYY7vPxkai4IZYMbp3evy/16cYMtFVY7OU4rvbWr0m4v5z0+NdJvMwyqrIZBrFQwohBfsxNA7
n92oOngm02IwvOa5twhANBXwWmaWREa6Wz721G8BLll/LJsO3w7IEL9+qmFb2z6wmmbkZ+42znPd
Jj8CBJptolsYieyCfUABNIRB8C3xjGhTk5Nl3zcrr6n5WDyZ+BH/sSJ37kT0Emu4ZRjFgdAWQlRq
X1rfcQ6FKL5NbrKpy8G7C0NdXM7bu6ih3TB1gB+5tdhbMZYwcmQ8MBkvuCbpKMRbJJs2fDh0Hw86
2EQctmsNPkHclu2+Mv0fXh0FWxv/z8avjfKlYl+39RF2ATxEuNg0rWYjjRb18d+vzXaP6QhHRdP8
SJEGCnay0pv6F6hKmBB017mT5o9Pviqq3R/mgVnMF92R4NXbEl1UJhsVX43tzm4yk2g6e8vRdunC
9XO2vt14XPK2wCgOY+96hEhZfOsxoIRdu4+zPKSFRYvLEfeuTev6vvWDbgfaI0YgyCCDYYFiAfGg
W+dRPG/hO06MGQYcQ5wXuXtRaWd1nX7gTndQqedLN27wXhankFQAFhfvTtiyu0g3ueLcI4uFf3NV
mn28mwriqrJPHZ5+4U7pif065Um252VDbmUOQxNc0g8pHrH5yDywwaqi2UHdB9ei/L78DTWTZPCV
roRghFhVwzoZFMs539JRIiydOjfHGVR3zMJN52lU2m25qXNoTasxtuQhmnTk5SGZ9lnz1dJkfIob
w9+X3WACUuk0EBGqf/Lk8MeFF0u27ZsRqyDwB0eUYE0SdwShOlpbOC3uZUmTx7Ej6MWZ3+cBuM5D
kzNjUXifCfZ96dKy/CQMzGVMJPZUUzPPmDEy7QyU6edLq148o5ormFmBGiwK81kzwPvvbHUyUOfF
FSLFJ4Bh6yTHxrmy+zetsD7xDakDaw/jWL7AeXnLcfC9GHlMJ90sqy4XZ0mXJ7jVhcpOqklm79Yc
v+1Zt8ooNPaM6+zTchGBxGAixwfgOgbec1YcTt23vq2ZemhsnFe6bva7LCJAN0cm9TpZU/jcbCpM
dVgXUMC7kX5ufI2X0S2jk0Mo/eM9ppq7qIDZPYL0eLO6ltB/jruV4k5jlxF4W3u1kFfRW87RtPWT
oTEu6G33d9udSDbEbXaITPkVQVl+9jSjXMc1QCzMjT8XSbTMmlup6vHY6Km/dTJgvsufx/adEBsB
JkZAdosqkGggkyypniy3cbf2NGL76c1mh6U72YBQoycki74EBbA8EmnIz57v7nQzuQ389i6tdzQr
4mmhW6qNVqJVWKwZ+xDP/Zp5ODH1yNMRGBKGSqHtb7Q0e4la7KVGkHx3Zte1J2hNVKxwtentYl6r
9BSUr6FAsFlWg7xseHmLpl21sTZzzsxyHsT0j+WjfD39tsil7aggoJl5DVyim4jKYd5lSdk46Hnb
rqDOaUT8vfaBnu5or2dqaE39vZP5q4Xhp4jM4hpL2lhUHWJKqB3jKYdErb6T7Sbi6Vjv5NCexIBD
Mu7c8Wt74I4k7iFxNhhyOHYxN4wKZLkRw1OCD/hqx4DDCiESqDuVfVocVBg/2G/Po3ogEg4THLYP
dhKQ0LJsY2PNjyol9qZF5GRwWj5OI2TojkTkRu9Q2RPzAXNAbxOdgJOSiKvSUTZrIgVZPDKAd3yI
2PZ7wmCGphFS1cQXZ4u7HcFw0JMnC3fIya/Vo7EZaXguVW2mFO1hsajWw/jVaWv3pPqh3jWxNA5a
re/NOh2PcZ/q5LsqaxdZDIdbS30tUYP7xqo/jSmHBw8N+lB4BQ7wKaASr/OPjlFg8J+jS1jQwl0R
8ztIe4+QqpOmc9SzvUwzdatRA22WQ9zBHUG2TTo8A66f99w/2KfQ3OCvSf2HsMzqzFCp3SUaAqiW
Fz+ZybobGlk4PYVevAf69JX5kVw5NU9NDCf9dsJXCRxi3Ucjx+ucQFQ9sbn3QAKVw7QZHPNT7X5m
YtdgZq4PVZ87WCIH5zzOl+VdGbPvG0ymxFBrq6MLQQPOUKTfwSTo96oy262DnS7SLMGkwXdfXEYs
7OKsS9tbT04QuvfYaNx7zknP9TgmuW7irYJJk/dUFfiRqRbehZMytn7OAbvmlI/fit7p5VVk+WRk
xjF29gnWf4JAaXIQI8PLcYLXtHcymezbjk2/mCQ8iDn0Nmb8hrKUpqZB90buqQzk+Jz6xpn3eRgR
tEo8BysxDmendalKoA5xnG0UVTopsiZ4Lw1Ov0CpPaI5hZZcvEuUjQOWQgfWvpy91YtdrtEpqJvi
9LT45QvHxMCI8Sc07RDNeOSH1orLYh8ffDaZgQ0+NgqS3XKUxFRM111eM/NqzAeJXQoJQoBbqFrR
RQzVhSDMxi6K8V3k0asQljyTrlmLAgMyFkesFRD1PBddgwadXTaHDbV6THdugezdymI/RvCPG8+t
7p6XsiwRqgubB+rrmpSp+4AUtA1LwkvB8xKvL2ox7vA/fvHx4BMR4MLUdl6U521j2lNWXIVPfmuK
h2aQM5AmBdOjoI6I1zWTBg/ZUGfSWuD04hneG1RM+3K9OLd9KNtrZ9SN28eOhlnZe9CKORVjknyI
9o3vqHdDi7dDzLoNfueaeD+RGFCBvInYogheMwHXuBr7s4GdgzGMgss0QNtyStJDrADnNpb9Ez6W
mMFq7qEIOcmlc4PhScujY2UheS5WUX6+D38K/H0R97dGV3TMpiSvl823a8FHcbICctycIA+0cZvn
lX4yO6q5MQoadxM9vOhlCeOkN5DrNRJBSCg7iyrdgxeyIrLOadv22iUWxdm+PxKXDOzXIX6yp5xc
n5HWb0ITzXFACMWDOtVvCpfwycKtSOOIVb3plGc7gqeeLKxqsb+vpdLBio08suM6uMRpvpIY9bGB
19XGdzE7mATNN4PL4NKy+pI6PZDcbVdnB3BrYFAxFzF5QS50IeP5QlwayjlkTfYqnXNeZiGwZMaJ
wwM8fHYrP9gnVJCf26GxcJxGD6zVEK+KgF6EwW53HNPQGGs6wdzCOqfsz7BBGDbej6C4GWVJijaJ
aR+VGZEEQ84eZG3PHoEpK/FP0EfrSE9SaJNgqhOaxErRaHAEjJyUD3VMLS+E54Gb4T4Au0aHcdvt
MmEgwIiX0CiJA+ThIarRW2oq1HdJ7AVrh3HriBKBxdj+hspE2CTF31weckc/E9nIjq4eM5dQobm2
cWhvhnmtWC58f/6FDSuD8CKgKMqfLiP6qJxjAhQdMHxS23pelVMV1aTwVMHEcep5mTemt81ajbge
Yq0PSZtjkr2yCQKfAyt0T737OUcovi2XoBZfICgQEuVGPss+1PYViNB4tOxrN9MWjIjzbxlyajWg
mzFEYPooUh5sSZbPtgJ9rJ6Zx9/ytCpv9Tz7VQFgWfj18wKHujr1GP4Y+nc37+tkqfxuCqs98rBf
AYj5anhK3ykDd4O04+EScX676G4E/i7IATrJSH+SxX1ITbbSEGs/MSDa5En9DhmMsToZYJ+mqwwv
Sjnzj7zwDXNIizTSUrzpy5/+WLRsgVIKD+YLIMQ4YqO17PaWi9TEcKiGjgMzVqUZT1AuorgdcceW
dcrcMkvvQ588TVaVX3Teui9/FDreD8OY7QeG/6nI4ma/eLtL4GVnX2Or26X+8Z/SBS8JCpVxYCVj
9BlUBPA5Rve3sI72y+ZZzCCNwcXAKcH1KANXIJaiDa5Hh9+9PjxcuW44F33vnORAZaX+JZbyd68p
fmVxdmsL3b/WA0Y8TKzjewIOhGQhexatv2L5SzZJSyO7NeKS0coBucVPc9D4Q/ie1jGybCP2AZv/
DbuG6EkfxN6XlXwkQsoHISh3o7EhZZQzwGh3mQXWzLlEZs8YIjScbJ6UWuVUHY1SxPtmoiRNiKA9
9CERBl4g7gsR7v4urXFdfLyXui+xSYZapqSyRTW/GxcSazB37fIJU+aqWz8W1+WDgY7yk4ryW5SU
HkjAGTyfBrjGm5zurLwcZrLRlILJSYynKW6+DYXedZgdEI7+eNNTUM5cJpLLH0bemO6NsPjixR41
zzkRAifI3BNMCKD/biz2OgmifZmyFRxxC/UOx2YliKP1qGorW04hAINAHpj1m30f3zQ8qremdip6
eAS7Cc2poA1FQjDg/ceHPaG/W22oH8xJlcgJQZLcspCzVC4w0C1fYfkzP7RHsYpnfF6qjJay6qqk
nANoBsmtASdsmYOUwpd5Wd5fLlFSPMnAbA+xKL6PC5AuNCrGvNUBd5r5aNnOMYqC7be86vv5ZNzO
l0qpd4gVPra5JjngrL8uJxKrcL1z7E1/XD5OKYnefHC0/4NzHwmE/fz7337kbdaAxvnph3n2Fzi7
CeL8v+81vYQ/fwTNz6xufob/9fM+oO7ub7Y0IO6TOrEdXSob4PcH0939jV5RpbumaTgwrw0JvRzK
cRP8/W+m85vhSMtk+mIrwyaP889uU+c3YVkKSVQ3hM3G3fnfIN1d/S9Yb4c0EdWpiLqu4t8xTWvG
lf+JkN6K3rUFRtNVYcD9aW1iI62DgdEI126e3TvSBavea9jlFhIaHQ/71IKxEbDxBZxQDtsaPOsm
wjUKzy4ADDUSkov6hOE/ZBv2IeTkGdiEEc6EPIdRMJERAXTRrY3G/x4mGbXq3ValPsN1Ysy+JMGf
2taTa89ailesIChTDhbQimBaB9wkWOVD+5Sl6efBMkicdzFVLhNQiQLy8WShqZTZvArB6fCpt0tq
eBi6GzBWNMjyKcWZ0aHquTHVDn1JPVhifynP3Ok6nkMqRp7NLCmJdROfqycNuI1n9kcmOt/LREDO
acJHTECwiKhxtx0ojLGVFZg1ajICdMirxHxiZkwBBHFz9r/DM6uVhkymBOtorNN6LCX9L7nGlNJt
UQ1gXpKgiuBNFdrBopIjhGhyHVNtDQBa/yh7/M+N/G9v5LnJ6L+/kYG9fvuR/+XOnz/h4w52fjMt
btzZ+WEpuP2Kj3zcwXxEmJbp0slgu2ybHe7tf9zB8jfHBurnCttVhmnMvPw6b5ebmw8Zki80FxLY
cBHU/+YONqy/kvlx7+K3lyZ/Lg0XCLj7r40C6O1RNPOhEqM8lyLj1aRWfeNtKhy63UvyojEkz4qt
LPdpv62Tmzvhg2SP2G1aZ2/7nw3xy/DXRgm3ib/V3jvgcIB8q3dilmb9wthLt485J65yTdhmKLkp
1dto7q0f5BcadTSiY/LDHc6RtYUaX+uHGPhN8MI24c5MApvsQVD2pEdrQyff8OY4J+YYvp2s5HSM
ql2j2OO6u9lwp++m6ZIO24rMh8tKZJ7M5NR621JBImoBJlwZ7Md8Zrk9k2Mso58h2ZSkW9sQN8Jk
HcIV/6pxlIleffkl6Xeo19opvLMcTe1ajCvrM7DplsoFPFc+lt9VOiQrJUsOkm8UQaXFPvmC00TT
N/03RnGXbD/98l5wCHUsZAq00N6FwICx92DCUbxodBvtprXY+DtcFuxoKd3L94/ukK2qtUN9WH6x
f3kO/kV8Qze9P7G0zKsFGfeVs6035gGe5QsROoyN38jaHxn2Ey0+k05mydAOwDsghDEGX1mQ1CN8
dfj0SWeHOzPfRNpxcK8g4zVjJao357udYMb6YjWnkLJ377lvHqHxalpncMCat7PTI4KpDcDpO531
FsXCpD/x5678YKW7K0A4jJJGdD6UwW7FSs4yKf0NqK72mxYw9sbEArn3mk03w9u29o7euoHB2Smp
jlgSaoNE4AZBLJ0o+2E4v7Zeit/NX5yA9B/pdbwlzznh3g7z7CRyFnsfI3adbTwnvZPcznfQI6xN
EctPY3sCHk9++5db1AAjrPSjFOI/q+C/WwUN439sp3npviXfv1V/qadZPuVjHZTiN0s6ip52FkLD
lv/cyejiN9M0sSUqKoZ0ZVnsmv5YB9X8IaEs1kcWQ+nwkT+WQcf8jXcBJcMKWz7w//4vzUD+z/z5
o3ak/pf3/0/WolyEWVP//W/qr9sYvrjJP/rRIO8ChTf/pahXeIyl0Zy6XY/7d0otiAfzRbcGzhu4
sLPtqIL2xK5epyaP3t3Rda1bmoItjdNYx1kIxnrMTXOfyLa+kdj4bKQx7pFcv7aeeg+CIj+k0ptH
xyPrCCqHdWxHcZ9qOdCHjMYlS++kiwnJrAvkTjk8/xGfXoEB9Zuoc8Nnq9dckss9fhSlmBPZYQX5
W/vqzLlcHcDcWavkTlBmc/faZIvOGmwRIJxdF9vZaxZjZs6fM0c1WHmaq99mBVbHTj8FfsysjDQ2
UwdybPhvnblvtcH7OrhHjxDdOqbTMZ50AyIL/t48dap1ZVgTzeOxPNlO/ccl99kZZS1eSc+NzoYn
ImyfTFWqCBNvKAuCMg7NUeUsFEUmOHCni2ktjKRHm4jyH396BP/xS/7zL1XOr84/dc5AFePxqCwy
PNKSum4vH//T5lRVKUASIi2gmwZvVQ96fqSgl9mV0t+Gld+YWL9s9T7ZA+kdlwDg4KKIAESEKI9c
OHTBW01h4RVPbr160ICGj8waxN2KtXDLmAYgYKCfvdL0X0KXDLqNteZEbtNez3ATs7OGB1Mb7ThB
71zZNbyqxu/WRKqGZzHgdJbdd472u0owA8ljE7xd0JtQqid8wy20NqY9xapqMeg3Qn5CoCE45NW2
dywcSboKs1vnYoicTRWp01nbWKMrrs9aCfb3KWpb8znux62Rtt5zNyCfgz6mkZPQ9qqTYYbLqH1T
GLyf3CHdLxYBiHXVIRsTv1jnhvm1rJOndgaKDG2EZ7uTxksbb3XdK/YZ/uKtwF62N2oabIhx43wY
Tf6bmDrqXY+Ex14ixYjdvzWB0568RmaHQjL7ckC8J2bj3PUyKdaubWUvpR9i2zSJNKaUZ9pj3ux5
3UuSXgrep+y9MzP5WmtCpqaM8sOe6ST1BehK/UCzwgyyZcBubfRCMmGbf9CL37ouwQTYJvx4hq38
RqXnMe4ahgAc2EnP/faCwafnHyjeJfGSFSHcL5LR3AYbabTpBXGHyOqD23WVIqhvynTET1aRj+vd
miLA+ec+RCOQusilVhktXyv04ejWpDYQZ9QpCML5dAHvFl6DQ93S3Jw71jenjbSV7QfGdnBekzmx
iirQXEYDiI8LVxkKjLNLrO5b1RLqH0yJ7KZpxYYB1jVMMJpS0pp2SpwBz/yCsKjAuSER9IPX7Ri4
8qR1QwS9+bcjGvVzihPJaM4+6EXwWFITk4v83jdZfheZwlmvQ9SYXbMEOMpNooGGjtUIXyauGAfm
mO4q7xrGAUPg1J0uhbalcCTd4PHwH37ZDgCIJOzFGZvv5CbU9ci7lzFezuWLGhiW1sTNbCxATXsU
4QiMz+vuxA2LS9+H3rMn9ffSlZ+ooR0OyJ7yzTFyfwNWcbRLdTZF4tF8wsYAT9m2I+H0tFzslkbZ
XIc8C3o53yK/R2C/HRKE8c2ZivoVs1m68zRmVHGGOxBYjb7vCje8ddOkEcunRIMpJlNU1X+pG5TU
wj0XQ4U9Jx2iva3C8BbYmDN86V2MHja1R1S3dypAMrMP1sr6JVMYnuJhYhSnbOszLvkXkHa9nIJ7
tZhkahKXTmeyoQmjCBu9RtOWKogjxXmLASfY5gXFyoE5XNz5EmN7WOuesDaLYm53gBW5gTndHTvT
au9iNn5XHT9NdvSMgmESLnUUzmxBGzyrXk8DGdFgzrIvdivNbU8DnOXelPZTVZrpA67VY0q6Qw/Q
4IX/kn4wQkujLCGks7FI9N3H9Lmgz8N1wmbdEPqbjePx7CV35rfKQ4dp70x+UV91Q2+/GC4vdELT
+RV5oam0X1rg8KBajLbmwI+dn/W0MWnE2hjtFD13ORhLlUIhjdV0ruaLVyECmfTfAaywzqollEZ0
x99B1YipMKhhH8zuASzywAZkf25AUfybvjdzmab89ZFh2RyGXMFehI46Q9Kg9+d5hkyBc45TAZLR
6wmlwnLuAq/Y+rhW6O6u0mM/aG8R+tks/Ub3yPY+86jEZDv6NHYYlrhi3x6vAfYqJAVYbaRNIEVt
Qhn/KrNIHQrD8G6WFZFjmwAtD1kwXFHhNpwG3TVNxcV6CYcvyAsbwOZKtragHY0RSlHH9am1rPc+
whSo2qjDmaAGJvkV1qhAH/aeWVwcaRg4xxNelV1grwupLIg71buq6TeYYwvHIAXJlvjcETCxgxfu
p3ivRVSNCrM6gXtQp3gelQ6JczSwNzxFTSAuqItgpWeyA5sEGxprVm3kDxz0BOIzD+nDBsdJL8bO
VHghpD/RZJWCKvfJhbzavg3CqU9XifUD25HHekdlGY+dt0pa+hFWxBccEOH7IMDjCTdC7/NJL4rS
THC5Z/HOcLrk1Rif6jiIyFwSa8VTZO6CyY6efQ1SkdX/cpoguOr10GxASYkjBS7Zqs2M4tSomW4a
WNHVSvtPWlNG59KTBpwN+MdZmrSH2rPfDFU3BC3NGs4dXzGy/e98Dx6Bupn07re32Aiic6ZlwyU3
AWdVHqbDPDTOoAOfjSqTb+EcEdJyRvndiM82mTdtnS3TXWLA8rXDEbOH234youLYOjQjeSF6MOLC
wCPVrA+DlycQ3oDntH10woaPzdbMZ5h0J1d1RhaRVrl4L05CNPLVV72+ZxTcb9KYXGrX9b/DLgpu
iTZ3KZF97k3IdWaaEmEcI+0MY5W4oi+vk0vZvF+DvrK1+F4qjadJGX73JGD0mKG3gUE2c3310AFu
buOxHRmJk6OLM+2Ie8LbB1H8KrU4vroNtJdxbM4R/q/Y6Mdjmdb+zOk0wI7HbA/wES+Ck5aqPa+3
EqKGcE+jj+WRBhb+t5aOrksRCuYZ7h+VTqTT3ShF4Z1oZ5gvU3mMmskF6CbEvrEC+dq0e7O0NWLK
znCCpB+sOhRMdItmehqpjzyx1nAoT/DDecNLXaT9isawYQOdS99aNYXHCTUG6yLV4MAM0lnHlj08
GzD7V1TjDCd/8pjTj/pndAb36EwRi0GKB5SWnnCzgBrEVDyCKqpPUeLemM9MrxWEXIwQlb+3PVDm
YeD6T2noYuVxOBqbRX5MJozMWDkBLg43R4/OpOjzGwbidTd1nzGU9l9blxkF6R9amdl5PZcdtRQl
rsYqeh6sofo9IZhbzVYp52pHmnsdOQysCrtvjrTgFTsPXP9W0zmwZGTbKBxJ5D63MnUb9UltNVOw
lRqAvGfEykIj4/EeZnQ0eUgGPeookfHS2DYyqTfADij2oPnwS5pa2h44RH0lJxhDmMvtTTH3prDf
iy/gLCqBeUFm/AO1HZFD8luGsFMMCqIk4lqYg72devxYAvMn0D+vGLe2rtLzB8XBZcrU2/A9F7YQ
nkAEECg8tbLfBq81ZtHNvycQRl28pSR5cjIXM3u+E4P7TCp0aogVF7Jyvse2+qzljjxbsY5duCr4
PvNpuuYJjNchre9GFBIp9yaKwFvttUvZ4YIDfbWbEYB+C8FIm4L6SUurT43rzoANRYRLVJCtMwqR
M5LXK68U9ZsXTre6K34ZRZQfKppW1ynM1x2lJfHac+eIgBf/wikioLOlyTkZ0//P1XktV4pEWfSL
iMCb1+u9U0llXogyXXjIhMR+/SxQz3TEvGRcVUerSgjIPOfsvfazIk34KVS4dwzRnPFb1LWKwBum
NMKdPAn2GYFHVI+mfQm4D4geH3+nivSmUmDWd70TWvCKExlTbF2D/VYDId347uQc3Gm6+TIIuBA8
V335AdHMuJgxj7CJJmttqN7FdYFUnUb2rzjRIWnOpqqWN8+lS6G1ZYhM9YbpqfQjF/Zu3O8Ynf6I
TKaxY0sHaR6TpmrgRvMTeF9I+87LgsF6YCN5EAaFRYACfW/0TrmdjFhdDK34ADKLTX4wCTyIMnej
VaH+i3cIgdp2jLP8V4Ual+MPNnpl7D+ZItIZgt1yY6mdwKxF+d37UG5zxtrLxUIUcgitSD8HnK/O
IxpWgu3CE1GA3Vl2zn0QrXepgg44jBFgsBq0o+BnDPLxJLAQnOp56UKL4Z9j4YYYsXK6EVBOyy8v
YRvAa5p0+8SIGxZsixeNqoIhnDHhScfZAJptsHE8gZ3lmaO/EVxKjRl21lH8S2SH97Ywtp1b/2PF
hTqkGJrpU+LS58Zzaf4ZGJUgKABjl3GwwTgjzpSfGxrAxnVqEBa3o+uQLATjtZrAUM1LzdyjtSJx
KyWI/wLuwyZI+x8JUQBXRi7074rgG4TnKdD3fawBblY2eT8MuJMchAbhDAJwNc9ooxuPeqZY5cjw
rpXvvbQ8nrZ5oZoH0iEbrRLmShIlZkGCZ47JxR8gMhFDC1BQ61Ezxjl8p2UhYoo6DytCiVe862V2
TUsfbUrEcN2eWrkf3IjKNYvMYz7mCi5mVhz0lLiWlXIbzgl+i+cAyMJlWXqmwDvblQ+thr/SugNs
NjzEa1nRLs6HEXGEntQl73UoL2NAxzbJb8AkjH0ZjNpJJd7HSN/pEGHT07u8u+qdUYAHHffEt1E3
TuSHB7HQNhZ+a+J23OZqth8uGahXwV42Nmo4xCInLM63j5YWEN2BN27bldieSyCMW0Oswg7xmmNX
3hVr2leU09WhtWxrWE0oSNaiaUbIMYrQpH64Khs7qmF08ea/U3gIqKWsKnq9U+UeCAkp3krRABtC
iaoIOq68FDCXaMxXNLDFxjJ9L6r+XteZdoYxK0gQouIY53hCFAHHqRv9sxzFbWr9+OB3v3XczLd4
71eJ+13G3/MQuoLZR8O2mxMh3fEGR//mCa8kiKGUV6uqvuea/gm2sKBTvwG4RsBEHldBhOA012Bx
1nIMGsefGdy8NdUNWluE3KGbcRuY2AMN2//A//1w/dF66PvlKGvAELiaZbWOUWKfXDG1F92WWEA4
OhxAECeYCM5Z0fXH3mKiJfqufKs0Qx50+mvrag4MQrh09CzVnH0fYZPtZQf7/+JE9FH9yoQEJAfB
YeWYk72NNYFftEaMLus5EKlyUJnkkphDlca0x836q5+pcLe84GqBcrrj9Qn2zb845CMenJjNCswu
Cv8Qo9bsokTrDMIZ1/OqpixckdbQ3vJUFmtoNfnWTT37QmyxB0UXctTyfZelIqogt2L2OWFyEvTJ
VVsFeDaJ9DB05Ea1NNYTYrobiKwiiqO7BuuL1pBdrBWn3SyJQOAGIrtyLP9DJky/U6bqOHsquIUm
L/iBQFRwY7+aWlLrzZakWee2+fz2jYs2LSlc46Hrpkl7CoOtULl1yGcCdaWXbChpUU2XUEfKncNI
cuu4A4rJkzubpUtCBGdwvdNxLFwWW7Blwde8DhUcD7ct6x0nPTAMWobLRPSktJYuqi6RvDq31862
SoE1DaT+LK8000RHrBQW29DlR7R4CezicY4zRM2D8x/fJ4mEGzXW8b5IjZ/dMDW8VVEQUaN1Ny0s
qR54vQpjotRAtwI/P0PEpcEZ3LT0Dze0On8ogif2/CDRtR6BTLtaCM23sni1zMvyqQu6dJtUuFNs
h0ltPqc+wuCNr6UXmdu24T8sDmJNz7yjX/ZkSpAfaPk8o343JBAhOUI0PKxV6t1kNg43IHZ3/VuO
TuWbmsB8Rl3Q0+L4Ekkuv5oDlqmbQGGqEXdEQnjL7AMMhZncMwIlgcb6WK5AX0GNFNemhv4IUfWG
/r28601d3jmWnpt6ONXoaK+LQNjqQtTrMYCw0dMfAfRwJPHFL4Al3T8mFerJd+XvRBYH08ewrzWI
FtVgPCIjfGiFTS4jwraNDPXgagvOi1Swp8VBWOfK39e5+V5EnLc+0+zkYB4j59fY4YvF8c7728p5
SotK0uRC8p5ng81ACaBSlzCzcubjhjGnOsLX6fHblyNlQd1fUIEC55vqZ1cb2aPo5UlAG3ri8x8P
3InGJgfzeB+sFfASdWVgQIcLsdk6D3p951d8f8k/xVzrzMLXDMtRlbfIuxD8ZPEZRmsH+k6Ym7YF
/b0SepIwEOzkzpzNbIRf/LV7y7tYvdtsaN9pa3ts7RvhSDaGvMrfZexMK6J7tsTsVicOPBRkphjJ
DUSylqYurT2WPEy7w+DFfyWA0HUpaRd96qjZ2t2KJyaeXXPL2W3K2xsqTOMwgTDUTjk2h0Vak5sw
pyz2qTGhwdlXH0vK8bJoTuCtuyRBXFyTit7b9WVZwjB7eHFd84sEGrJGJn7J8rI5yqmyr+msJ+aZ
OIB1v2m90hEoNOU1ntClrmJz2pGYNXHEI8UE2KgHHMIiYDWmiPT1Ths3boXrALdOJjYOHJQhUd8G
FRT7MDCLy3zgXxmtHqOXRiBYTXqxy5hirDyo+uUqblQI42yUW6PuU7hT/t8+NHSY1Ga9nUN0tq03
+q8GgFQtJnEupxSD2YSeU3gvNcAgp2nW0fnJHY6EcfLdt37Ov+0MDddHoLc/XJ6pjRdhJ/Phuxqr
wrQPJSFpkzSsa2k5/5idS/hIWVtXc3og3RuctVETABxRvbt6rG659Kc1zXx/RyS6sWbj5giajjUa
Eoahy2+KHNhv8+HvYPhDtYsFMx9zdgmFUDhWZkDrIsydYe1ok3kcNKZmuonZlwLqzamti6fIdml7
Sfg5YWWc8mKwFeN3b2izH3NsnkN0lo4PfE8FlJ0rwC/E512lDcG00a72EAQYh4evwjSsUzkv5Isa
OzQAsHfxVmqj72/LFLYBJXJ5oiAiKojQGnwR7dWwXgPc3gvFlLwkfiUvpVlnZz2LVksU9ZSh2Pes
rtsujD+gP6u4ZluxhJ3cwvKWaU72CLOaR0JzCwYGfKka5d2S4CvFGIHqs/gfYay9Lum6rjoIukK1
2XuCU+I57JiqXmNV93+0ZJjPdYPaa5xoV5WRyS9Y8vuXienU4fXl5bZ2TBKgSmnIBJ4uGlB0Xblk
grBoHAQkSbQno5a7EdDAcamWhpksigC9ptYT1Y6GLhiLKu0uSR08gxQ3bj9F2G01wE2QNO9mioWf
W/tUDm7OVsoSRVlxkQPZrHVPNuvyQ/U9Mn/SNP/JMBAZmZXtzTnCxwkFwRaDIMutraynietuPU04
kwnROgExqx9+IUPaq+X0Djbl7sFhUzR4H5YJEywknQ50chocOlP+BueX3pHbegAu9XfYGdHDqaNp
X7mMtDl3o5KFwL+n7dIiJuE36ZRDe52Mi4SheiaVaNsAgL5nAOo3Sd0D2WptE9gM91IXK+tDa8lD
diJsye7wx8qTn5lbuC8iHvDt2wXVoGt9WEryvOhHzizDC8gCTT6CIDbsWHc9kemLIIB4ZQ1JwJSB
811qlOmxsayfE/rDd70rZ9qlza09Akl3KdG8pJBXQBOAu+gyrDRLEv0wArQexN03Gmi8I4ZfWH7/
eHIocWfFO6ekzPVEFH9jdvmWaYwOXUPAAgjAQEmUilZlNcfUUZ/hb2ipJ8QZ3GiNkxJwPS+5hySg
aL9WykuOgCqrt8k2QvLVAJ5XKLn3oyMf/zmny5bSysWnSmwfoK9E2BYVH5xtGbhyNc2Q6ia15HkZ
rHwu/b4rwuJzs1u2vSW/tdNPqhTteYlGG0oA/1OrH/pQ+6U1FaLVokPjUpCCwtwowbZMRGoWDh60
T1zKw+xX7mUaXWzM0pFRvrOZez+PRKGLi0+zBVCSu7GrVvtme4QHplYw7XyX+lpUzgd29Btzvew5
ujVEzSD/u1DM0HmKvMk3Frc4gtwgxxWRmBWxLjoKsNp7g0/Wkn0l2otjxyQlm1SsWq81tySpN3Cl
+DXO5CpeuYoTeBh9K6I+Pk1JFb/sELgpeUU1yL80ugPqa+Ao5Nqmo5uy9gsxXUfNOvi2DK7Lks9x
fIkH4dVO62sXRupl66NYW0Hcb2rBe0KLSNAoWq4Q6S4czkTmnaUWcE8AuiFVkLG46vY8Nf4zKFSy
ilVr7RcmL76b6IqI/m9awYgHKxeulgsa531xp9nZnhnYnGTKYbOucIPnXg5qYEBRhVqIuZgZ25h8
fW4f+F46YRLgts4Gpe+54R15xqizzef7rhAdBuEk4s1kpt08ehQ23mD1ldBCfRdEvFqA4/TnsFKR
XBmE6LXsmdBdYmyVF65Yd1k+LQ6pLGkHkpoMAPVz86XrYX37oBMREcb9djHpYGRinIae7xNxbbr1
z8gvq/1S9erQiBDldLRpQqyPm1qlwSUyKEvsXP37KU7I7pNudk7SzchwZj6nL9YkLt0PZTnhucTb
e2wxCqwHm8AnQOsH5rtAuXvoPysAP80FimC/9pMmuMaJ9Y/e0Aql/xOQmljdI63LfljVcMZKjHF0
cPU70PL8oMI5pK8M8iuGpnM9Wq9Y8y6xVg9nRQ+YgxhlQz3Sm0oyZF2GI96MOsyPxGd+SXPHpaLi
5MEG7m6zMo9eLpPBRjgofwhmznL1VtuJS9uxdfcR8+I3vQcUG8ebfKqcX72585uRPr/tq42ZgfyD
PctIa0Zokb1kbvHraiszqujLV4F3zCGbLZwj5OT2NvdpudKTTa6OeeTMp2OBy/Xz8imeQWm2Uf1t
TKvcke7onJe8dcxIwCc6RPGEMewxyluQblzrFMbTeBpela+0WZefZpspotdjaiNTX2S7cm8Pnk4x
U9uPFI6JMwW0VAyvIqiJVOndEOOqam3OhEEPx4NSM4D71I8HMv2a1RIVWnXOPzlMH7I7GTZ59Fyb
OPVWgVDqmOSg5AJznB5uOV0CT6bHzLcLBnEsgSfiA+K4b+zWzbWcFwUYwg0EvczREwifRueLwluy
S+2m2rI7p1diHPQL7e43Jybuzum4UoPKvpvTwc0oZnDrMqMp8o/IQeieQ4yyYr2+4APMbssfcSD/
go4CR1dlAgEKKz28FF6pXUpchp7b1Kc4CcOLbYv0oEf2y6J1tXhGgXfNBC+nrRMay3joeFEQglym
ycPVWuyLhygdxMVOM3lZPqm4vot4Sg7M/+KLn3uYj+ZP+YSLZXTNXwM+kWNrG1+YRQ+35eVDHxoK
UTyEuwps2VWrwdZOKfnu81cGvYi1p5xkk7vEdYOkcLES1OweVWSX+BFUC8zatDFFzh/tjOh3Ob/v
F39ePovkl8WdNfOFMedbhB/9aMW7HvBWvO1rAOC18W42U3Q2ZrODOXTE1FI3bApPZOsW3iQyOVVc
chmAogudwj2aI5MLVwFOnxcHwjh9gPRXWoDUbcvEPlsQDghnJHiXSNwjXB7+gR4icNxLLRxFFdG5
nA/u2hy0F4oZcPZ/dutwnPRLNv4aazp3y3tjWQRpauRA1G9x0HLWK8fnMDT5h0EvZezkaUxVvQu8
zIWJHwQ37vIVCIxqv/z0KFnReDLdXk+u4SP7Lo12O8a1Ruc+AgXrut5+8bo5QniXLEKDjH88gp1M
eshn93BpIfLGhPNvntngBb2FQZIz6XNICAdUioYQJE6xcNrjHS5ygu677O/ivf9vaboB97jbvaTO
FKwqsv61LBa0yda3IPN4vfF0tG03whjJmz5ZKcbInwC4MhwOJCobmybHkeLwTH7xMK7k9AFfvj2T
0gB8xm5fonFNOwJWVUOsKfjChWboBZq1KwaBP7LIPhl9/ozsq4di3xraD72Of5BzWf9UNWNQLxre
Sweepwmr/Oybub0eTN9FPzF1WyVG+yk9Ch6X4LJnx3YWwfNAb+ro350CrYTXEO6SaxbMGHc0NlGZ
8E+zpHOiNEWYSlzNVrTC+cQYLixDlGHVRWNE1ljOkTekztQa0YTK6/lAAwmBH7cAVYNcpGlD8WUM
7eZkky+TKG/H0Ns45ZMwT8unZekl0WcaxUkYnJKBN01kNPy0JrPBoBvVriFf9jqNZNnEff/SfVCo
qc8UV3jK3Fc9045AeshoDcIhh6q20J5AUFm2wTIkmDQufECxgP+Po8iP/20uEoXdAer1OXlfDkpR
Tsq5zKoHXAKQgq0zHJYRkV38A8ATY7JhEf009lAxMF+f2KTqM8kmR3oh4Q2ejTd2Bgopv8YKOLP6
s1pLyYkBCFzOUHeQHeV+GTBVDlG/XsooV++kdjc4WSRz/VckNuPQuGQoVoLykVpNUivGK1R99Z+k
/aWcPDwFOQP/kn7cukAzBZ2EJ7iS2ddEohgbuzF5LKNhuAzHqCRvPSzfCpesQxjDnp/jatXn7q7Z
+n+wW/m3rCiggFNKPcmYgkmkB8+WtLtT6kSzqoxT02BdO9fzz/UQcf6oxxJLNMfyzeeUz03fDLdr
TvSMKQTC2qQZOMXbMWnlaait9KTwMvpjbODpnSsIHtSV59GzXUgbi8opy9D9+kqI7XJeWxaL/HRM
pj0dcKzLPjGloBcMcvrsMXxLiK1JNmEfF2s3jnVQcpF37Ez1a4EJ2t08tg60hLRMjkCanOaGoDwW
TZM/6yL85TaKFgcMKzQyoPp76kkh56YTk+yfaSfpcpXuvVX83+bch8haLHe+8fW/O4cLP56waNX6
yunT4htdB06kwznWJ052+dh9bYuABr3LjZEzz9ujnHl5NNJWRDcVbISuuS3/LJNDO4SGj3eeiw3m
i4QLh9FGXDXYaJmkK8KAj7Ubk+GqmubqSbrGuadhAibKb0ul3X/RRbWWkwtLXHApBmNw3pqx+jXq
M22Mkds+zki0XfZ/0wA2gPTf3hR69b3uh27raILRcuw1FysvGhiw1XAf4uGGvi97Gnb7m4jL9kRv
KXsGLWZ0qAzGNiNgnm/vvwZLle84GQHTIOzJRn1Ccd9Hd8wF2q3Qk/yMq3bVgJ/IOJCKNTpBoFGF
/tcwoMMJWUZYNm0zOpYB8O7W/GolPn7nuZHv5BJpkssEnIbUSacDf1o+Id2B4h5pATlZxyWedVmw
bxekKyPSi4L82ejCB9+HYopWx3aasv5sc6zf1IRXApZW/Rl+aXfuPOo3u0t7UohNcZ38SJLVxOK1
ZGb4ZXmEwDicjdDsIbyFH0HXu+66412/Deeddlncui5BMHIq2wa+Fe4rv64fYBzUNrEFUB8Tno8d
jqciLlv4iLNmTyL/PYWzlzTN+l2nJvfmzkE2TVvGyGQyuVe1Lp5CQ19p5FVzIOydh64EbtAWRMht
epcKAu8n5QzUu7Wk6fxeQ+88T7z6VkB+VsA0gGbMR+jlrhUA4oCFuUDAM+6LqUXMu478DANhGpwi
Izs6Thge856qRkmI6osalHN8s2ky5i2It1a8yydAO1QPdWgGeGF5RujA7JcUgjLPHZSoCBVnkYZr
6EwnqlqCMxorb0+hxvtFQ/plZJscv+chUlbzUX50vB0AcY/PhpjcuahLPuVhU9hk+xRXF55p6rBE
KX+bA8t+IHkydpFEKWfW1cESY8tpMqYv5lkYMzpGSbFn+OuoYBau1+ZIzFOK9q7KtH4tpG5dlNlp
6zEUVHRZVp9MQaFE8nY1ndQM/lputHRictyEoBAXtK85H5Ik+HcGP/Gr9Zx20zpe+4YWUrza6UFw
nXsaZyFPGtG4bQieu8IGyu4Woqi80FZL+npa+dpFGhOOkVq8lSaRTkMewlAtW/UKDe8YmOA6VW3H
AEZsfV+PgvMlUpXbyF24MdLfQWsHD/x67r7jiHDUJw7famJ7SQ10LKpNnX3e+u2rdvCDqto96Fql
eI8BR+j9glAALT8gUrVXrl6qN9E1qIgsM982U20gbaLda9b6vaycFPQYQH5UlVBElkCOQjKpcELt
rY0c/55XwGoNk91zGUFiO8vX7E3Wpy4waL/0Y298C23aFyZvR1/NoFkt+MqsTj0KMn/WGUpbSLzE
naZ4srs6+hOyJ65rV9cfU2H3W4HKZ4F9R3V0sHEKPnvZtS/mkXsnqSE+6P2XePL3rlkbh7ZTPt2s
0H3ULQn1zsA5TJT2tJ3mIiVjbGBTDH/+JJTg8ubMTxuqyKcTd+qK0dZaWxIGUqtMyS3clv/MtDLa
Izigm/qJH99/ALfnSJBdluxPsD//fmoaTPIDs519n1t/rBaGGbFywIjnJXP5zsSOEeqox3+msTK+
JGAkXsJQ82+6WCmS1t9cE8Ic9Yn/nric1HS4DLWSANgLp/lqkPPQokJ9VxUvIW8CHGWJsyarBplb
673Azd1cOQybTLb+hoLKfE/Ql65V2/wYXb04MBwS77oRvPown35BsX9Uuv9nIBR7t/wba6vlmxjE
UYYmwuiJezbiF/OiMXqwAvqOKEHNLSWG3IKILQER1vclZ7AFT3WVkbkWRHGsp6I3N4tQDelSydhh
rBFXmO9daca7TLfbm+eowzCiBkxnKW9otG/IROETDyjaK3oMVLBlznn6YBmwM5qcwD2NGY8X2wm6
aPZ/URfodTS06wGSKndA7DMW6is0CQCUQdxtpJW6tNSrihckJ3MxmMFG5Zm7lbnjbQie9J6mTpxU
l8qd7qPWk355zXuzfylmaCdfGzKsQbuJx+ZRzn9Z1W0psLwdrwt1GlSKNjWKY3Qqg3wKU/zpaE7X
thu/WR6QqD6UTDdMqzgHJUZrH0naUdKJPbZu8d1A2bsmxCMEs0LHim5DcSYM5KcAqnIKC8oHsP3l
F60o/pqN1fOesuNTyYln7Wq4JZLOtU8uKI0PegQfuZ2F97RGbw++X9umTffVC5kbj0ZZvYVBj9aT
nHtyJCDfdmMcfxkMmTw1P9yMrVfdy8A4DDkXfkU6or0XPSkssL2gSZktm2uSMP2ufBM51FITcFci
aG9zuhKx0X+LS5wOCK7bhyMbZkJyEoexVW+6pbT98q50XLQZvhYf7Qw1gG4A95Sxk/+wwgS2ZJZq
OyfCr2Yjln6N8fSkVSLeGq3d/Td6DjhFr8o8JQQd4eHnY1iZjrvXyYZaIaLrYVY4X0ekawBjq9i/
lPDf9pqZ/CmTsdiUoYtkKcvTHU/qMWnBbS6PciU04sJhkMSz0C2O26/zw3MAjp5w2B//lkoP77LW
wjtjqXzdtTnc9vnPBANChBvm1RS+exc2SVeoCxgn5MEXj9kTh9qqeGcANK17TLzfU/nhy+fYQtn1
p5/Ai0sCd4guFqR/GaP2I2gD8IZ9YX6gRd4kaspP+Rx/FqXa3ffLDBdfP170eeliiCRjYr3xl2Hq
HzO/3WQFtV+UEtZMa403+vxCczPP27fsveth8JzHDEjpZwvNshALY52kgzHSrutLSVeFATXLkkaZ
x9lHwDZfERJA+gtXZiiENkuPopWXoxEP5kUPCFdG93Sy6LOT3kIcNV0iYu9jK/tSRBUcXkYCoHO4
IfqJlC4bu9Cj0/PvDI70Ex4g57Es6Whfyxw6FXHuhurALvm0IAKS4762VkFaW9YmZ5eAg32bmPE5
8MZyk05xuCIURnE8ns09bTFz0pP6uDR10tIrFBR975DntYthapDH2FcXe1aSKkbwZAU0R28+Sspl
KJbJ8mDzLRYcDEJL87x80noQb01ONy0t9k6t4yMn0XvE48jCrgnCnLzjzVK2MjD5t4q1BvrjkQ/+
673xaeh2HFquQ1dOV9p5hECgowrtJ5nn1n7pU01zVCNt4DfgkOaxwUlxAV1+VJ7pzhGrK0ty7OJE
fZ2l4PgVrd85scrnZclS699PxfyplB59UavbeqA+7TVqX7tFMZVn5q4VRfCY+UMPZVhI2Cb/LSDk
AGd79OhQcjy9Lh339USPGfEITA94qfzH9L5Mm2h22Zyv9O+2OzLIqbRT5w7TjOj5d1m+1KvfTY8r
X2A7Uqu8qqEi2uNTHyjPaZv/cWeuEbjG/my0MZT1ThwkCezcCxRQYwNqZ7V8LYw3JAbNSfgzN2yI
upS5LpG1VUlANGKT5OIOZTEPPNhCPAicyVBluzIKjJXKFRCXeUHl5J1TWMK4PEFcCktqJ8uc7kGa
mfcQxec9onkMIB5BIoFHZGQGkupknozpVmbdLPegLH9kzN6YCDQItBnHG9npAwiljymFSMY1VgfH
6T4wGjoH1/Scp2bT5cEk75A8qITKvhWeHu6LpvqZw8lc23MYRxkw+VXCty+ljUclmVMBYmesILAx
HF7mEMucp7HrJ/WntXdbycgh7gcuYtafGjQ3xGMQWs7ksqB0low153G+Pi/LMCAJic4ZhwRz3v9C
rhbSVd2FiOhGPLX2oFPUzKOG3kFdG5qclPnCfEMTop3HRRjnltW3rIzDfbnQ3JQZiS3U+XzdlsNJ
Ys/Z41jRT8tSIQo8tcSmoZRmqqjKbR71DGHs/yWDzYywJQ/HHGjmWPVVKr+82VCjyH5IfaSZfJkL
215Bv+x3gaVsk9gbB88Xt2vQSQIpUvrEc290aYsun7CMjKtM2en2/z26LarNNTNaVNQzpG9RHS1L
OmZ/IxHZiK3z7AVUajqYFg/Y1AfU6n77s89RCtBUfkN/9RFpNIqTslhB73dfWqN1B9HNv185c/Rj
nSrJDKzNcgD87zwYp9OBqt04LltRbmF3DBMxbYHI/QoBJt0WYYGpub983b52fZCd2tKbNnVQmpt+
tkj4LVOt5VzaUYWtrDoWR6evxSYximKrCofUBj2NT1EfWIcs9CzkUSpfWy5p3gvTS4cTsU4GWHV2
bU5HWiJAklAsaC2MQEQI0TpsR+/mOoA1NTKzDyCZjfZPTu9YYKp4aWnl4v0k6afgAj6aoQ0uY/i3
snVkiDPJ0oycgWeEDj878LLhJIDy9ug9YGx51vukt+av5UOW6Ju8DEsOWSkXjVkrCUhdZK9NzYQ7
IUi0HPp+cFb5cKHl7A7XJoaXuZwqbUaSuhVkKy0jiYOs0gjvjlcfBnc8MS3Otmp08K76vKdzf8w+
FSE+INHN2IT5fvIL/6UKb9sHeGJHD6apm4lo/1m6W4auVkujvwwn0PyovlAYtT3IKGQDy4IXkm42
1nGLaYpRut2xCHt+SYrjLb7VWZcTUPzm7FCa4BmCm33GRkVNOf81+SB1pkWpdjVKrf9CqMluTNeL
62uxVtkKo6SgFazwHa99R2MY2RRQqJ5pOmWfiezLM1PWzK7dOmlWXiWiszMvy6eecKJzlMt810xo
4IO+Bt1feMlhkoGOfysVVyP1cONZ8XiqKrDDCBgHXs6pwRWbAZcZjQKyGDiyBHbV4yZwAzQgLLCu
oo0tsmBTDWWzq3wCXtGewFAyQv+LP2Tv16MMnPS1LHUSoTX2MuryugPFysyZnvYkT9ZkzwRwBnvz
QiK2OmdeQGYKlQYsU7s895BtbxD2/l1yIz/3EYgtFf9GXwGlsOLfcw+bZlr7/qDxCqqdO2lb2ino
6F5kM/w4o410xJxziBW0iBQlBlojulTLYsYiXLcG6uQ8V7RU9JQWYExSYyuN4Cqr7A/9a/fQODJ8
4sPTiOqzD08pBepM/DDXvnWsaxbZxbFAg0aGJP3o5BIaQXg1JeBU6ZMTS6fcWQ0JSBh3anwatRLj
W2ibe6uHtY2Mnv730rwwe6QX0h9BMMuSoGqF4CCMIUU1xFhwZEILMGdGGrz+Wtlw9fXA2HoYgD/b
DxgNqGL4ue1ZsL4sOj3K4Q8HNf2tnqTYIoO0b+Q75YcqJFGz970Lf65fa4WnTSvfJff4MWwlcbxD
fEnnSdeyhPOXCZUQ9sKkQ0Ls6Ku+0vpDX075lnPd/BpwfluR8xB2QInSEOontOomrV68PC8lkB75
AvJdC6hC7Brbmq4cAHPvVFENrdKl66fZMdsyoCuhWz97qTlPH+H5NQvSObPYeWb8y866Ef0lDdvd
tHln4T5U1rvMiDdsvcDaexZ2GRTKxZwNuYgrVTat6njGWzYVF3Ecfg3iNvJXCNJrgth/Y9xjHL2W
dwXwzZ09VnSgk57tTK/3A8MhsIvkcqUAlJevpGxmr0yNeY5Yr+V3qVCmPdTU0e02xr1V4lIYkqrx
1nUaJSf8xEio5rNrPzVwqcmLjJGP78O6+jVlzTinUMCA9wWqYauPRwPsN8lYNfqhcP6zcTR9ktE4
YSxnDiIoGRWiN49SZzj77DOH3APB7I68hqda82B7de5qGnxvzX+grd47khIo8bb4epif0MlYtbkd
PqkCMLaO6j4YvQUb3fKxd3XJHz/CwDk/B0WXHBxI3HxHATQ+wn9CzZCQs0SATBujxzci501zqpfX
huF3C/UFl1qtDFyZj2WhLRtgRYreWx/Y/9Lc14KXBIJ09YRd39K56SH/wq8ntWxWlyntR2Eq7YWi
hGCHOizerMD8VnpIqIYOY4BdY7nGIw/W1Z+YDAoYaquqG6yN7svoFAwivk6Im7Zx9c+Utu65Ulb0
6qsuWtlZV/9sKg/Mf/bhxLkN32UaXiXlLEXSvE1WHQZvizjoXnDKzblnHer+J7W0czC05K6csjyQ
5RpsHGEBJSUUqrL+4p9wv3d4H3du3v0PYeexHDmSdtl3mT3M4NBYzCa0jqBMsYGlhNaAQzz9fxzM
ruye36xn40aysqqYZITD/bv3nisOiZmfrFbMgKvLH1bYFUduMvNZ6/X0oasUXp4707rEvPxYvuZ6
6Xnk0HEoCx/ZI7LN7DS2eP+1UN/06VRusqoJXuBcw0ON3V/63KGHUqfRI3qjKkGN6Wxu5EvNqoHe
cu3GMcX1bYw7t26rC3fv6jLPE65JX6rmANSC0gtDbvhNe829l7Qme9Ert3BsMsuqJpPTNc01VP3q
ijL6JzxXA7aCfcWjdcvrtz7O9XQNrHR6RAWlvqbkZYnlNT3VruHhpp7ByyiW+XKPWRYv8qxNJ+Sw
9kVL7j2eKDpkqxVOAGZ5FhdM5/0mbrtmu3w9haxogaroU1O7NhEoqWDifMDxOFjn8aSR38iCM7bs
jFg79Ovl9ydy8oe2jZqmRMkCCD+IdqqGfO/6YYjIWqUiFMALmL52G/ouMyLQjPxLRIXUwc5NFkps
W4bbq0Vgon9OWbTZT3QLIIHvZnjZ1NVwuSRC6HpGwxaqj+SB/FjugV/71UrALl9/IAy8qal2izQQ
K0EhahWFQstVtB5iccQrmIxY2+2ps3cPwDtwunIR2s1xkR1yhwdvreL3ukmfuqWAlMunvQR2OfRN
s1pagCYRTyRDMyRcGBlFwti1Q22jisbn+zBqlKWozvJ9HjXE+lS7Fdcf59KvgTsx/1bLknUoO1Se
2Uiewpw/+EH+NGOsLxmhc8K93avQanmd4lns3C5JNtBAKGCPtTTbF1X3nvdMXnwNzw/UW/MmB93m
wMr2VAx2WvIDoXxZSwzrSLLmmJfMyFat/xa2cc7o3ixhkTnZW4plHvGnxLXKlGuL0SHZSC+dzlbc
T2c36gZa4OCVTMobEymXDF3g1qlpsy9+Gui75Y4XBBkmq9JSGJ/9gM9hHEXxEsuqeMEzTqtcnnFW
6wzjZUpNSeuHHm/bvv6l9dJ6lnqi06jCdHQi8PJMXXT6ZJhfY2HEx0gGp9Ls4n3o9z8JRzl0hvFo
qStST7Xe1Zdk8n8JwUvCVi6SZcmdpwyeysnTDdzLxIIAM7ngiTp1Rsv6XjsZeXG3lwk6/Jhwn2TF
bmwmHei//8DZkh1LBcMHwPeLbiEyw4rQ4vEmOxa0uqWhhtpEu81H0scV3OnxyWlT3N6M5ZGCUQBD
1sAjqspILcxkwdeadmmkMDYm4YJdrWXZe94GGFW6iTLh1n+Eo4Tu3773HqqtOXgYTtViZZY81aTm
KoNTdSAMglA4ah+xzzDUMepvbFzJqWiDN80iRTwpSyI3VxbXOHaS3iqal97wLMu9n1T4GxUenON2
saYspN4sWR2pzIR5kPxwov6l5PZxloV7sTlerw2zulXqbImxiY27ooANh+2PfIoRyboaPjipadJu
1mcEb3yNctyYBXmzoRXBOap55rltW+7FjP2xjByM50SeYIk2zrUho0PTpeNuPCKghiH9LUgN7Pw5
UB4AHn1x7ofS3I7d9Dsop8DeWnEerHngc/2e4wQwhCX2juUap1gxCiAA40mzgGnlDlafRteMU6WW
ogaRmzOEhvDRmvjjVOiBGHGGMMWFpovsfxXLCF1iOPZhrtcogYy67RP3LHObVym4q+XS5CY2tj/v
F3Ze45RhaDgtHwkuyMdpod6MzrNs6YxE7NQ3XZNK+s9jnWkLjvvZd54Ijf8SDRHWmiKAY+nQIxN1
cHAqXAF2az4MECGrACbNbrH4LAvaKE3CiR5tGbXR7z5R7hhX0sDwp3mQiG2xIQZoXLtdPlOqYNrf
lxg1J9b0KsnmnYDwPrjp4GPF6cfruQ1vgZNw3zH77MBN75BYnfsUDJMNvffYcMrYyao2d23lvPk9
CTGzjuE9Ro1OAzvuSgo32tb+boiw2g9hDhNMd6c3Pe/RtZUPk0BZdf74KNh1Zm1edCXgTmrx/YSI
GZZQWNNj5WzNbNxXoeD74DvlmIyDB1g8YYQYfwaukZLtRJPeO3OCg+iQnJZKS4Z76dZx7N+orPVK
KvHOp+rjXnv20avCR60N/S1XD3M9IoFnNTrv0NzfosKx/fVeuwfu7f4ZpZtVMx4ZkOZgjkbqKErr
DdA5BaB5ZScXrS8/u647PPtqaRP7FM9wXUKHMno3vsthtsi+oEPm3Kwuf5fI6UnDNhKLlptb579L
hmMKlBx2nL8FRpLQ/iWK6/EOF+s1HLSQZGBiPlkeLwmNHF47Yktr1CxSMvg+4YF6jBEGcd/QtWec
g0xBArQ6UijXbpn2qLhvqxatzX5qmNqP+I+K5wYa/0q6zrgNSWGdTY7mKO7WdOzxiC/ffBWkPWIy
SzJP807Pxa9o9gknIdSeyzECUacicQsAucbMwNCCRP5zJ1OM+S0I905F1XxCVduhhhjepm771Hfm
Je1U35Lj+IePo7c+chbpan3NM2s+L1SQKEKOmrLohOzF01s9wm2qMc+l4fBmiTvtWOamsynRSrmO
8imJ4+40i95l42jtQ2nE832hAghLPhPA0YakvSam9e5Mszj9XbrWE6c8UVKiW1w/utBMMbyBKwu3
iZTvpOsnHDz6Z6y4A4Z3L7vEYAFujWgl2mj1CynIO+OiatDyvGAnEf++TFwWdb93T+Qtsw0vP+az
KU6SFE/vm/gaqAjzsjjUZxyJdK/HKJ4L7JdYFLDlr/TMYvomZf1e18Ulwnm3y+ISld2ivdHB1P4y
cEflkJJMn5lBrowZ7lDW4YS3Wz9V/YVVfBsqGiEENW2x65xTaDsMUjMMM+ojtMMVcmYAwz0W2j5V
YdpMq7STyEcP+2HY51AX0WUW16AofbS0dCqiq+Vs8thrcQpyDuij6NnEYUgDEIElXXgP2/QHDpwl
AURe3lAK6UugBlwH0yHt6OapZflIlK/UKhEm8P0r+yeXhgnseMn3ceCwCFungFfRGxLTGjPW5bMi
NYwrGhKppkg7OUtOWS2k8XExcbBf12nwcyAR9qpiYa8Qj5wQ55AWRebJ1LriVXb0XNIe9J7FzaOu
et7ZRXmbnDgk+mXPm1gX1d3YL0PnMO5BnhePWt1QmEQdUUDSg2PWTLWowt1bJZrm4rdcmm2YY1HG
iSzToAXRWiT7J5KQ8YaRD+Q2B4NnKhPqoTI8gyp9vCxjWr+kEqqNUerDFsB5j7dywCPHL4Hy5Gw2
AQ/45ie/xUnrxbN2/SOUOVETsVNZ/WopEGijAUSOCf1y6vw3isnKZ93Kq1tNGcFKI+7p6zqzrDAI
D7LlddiEePzttqhPnYLIBAbs9aawpwM07G9OEuTfrOY4DVW6H4DDr7jwxTyQXJ8uFIssMyN7zFf8
pg+NBZxx0uxD35u3Mm3dVc8wY0fGgi3byevsMNIDzxUXQOoKpfK7nEhLc3bAUqYmO4mqa8JwQ+rZ
xvEVYgbDboCFfdJcCjUFZ12lndUCPN/k0NJSVz8+rrQoMfI4C+OxGKKlFRfgifr82jWjAZA/5QGv
2TOp0bC4e2opdd28tvnPucN/WpQ5Xr2K6DvIpfyJ7rHyDIpAXfjzyIZUUJDf4R463VACx9vYtDS8
JOSKMS/wHILDFW1qlyS7R3vL3pzSTwVdGxNVGjSpcgSzNlU+m7g+4vOsbnwJu4yWeuNxSOs/02+Q
79Z58n8CcKaqSy2eCj6Pfq0YIFW47bShAjfGTnD5l7th+FJpzNv/mhwWf8PHoLR18F135dSOBIGC
+qpBfSGFOr9C/eI90NnWWVPPn2VBrOoYeXC/3Xpxx5iY0fwFGGB+ibX5Le8pUDIrOBZ0HjfG3ehs
qQxK7Us/G/GZbbrgeSO0sz1Wr4CN/tg5F0/nLAkgAhbEymWJMH6dY6aTifwGpWBclQW/4EwVx+bK
ldnNHGZl4mDXzcE0iy4S3/uu+Pp7duZLroBKy5LkJMlc/xwGc379uzStMW8c7kYp1rXFGhINXKS8
iGzG0ojXWAW4B88XLwwGcN3wis4diEajg0eGuIgYm1Msi2ea2rzHsvA6zS5tk9w4pjgPWwmk1Kek
D5q5zCwa2TEtf5fBirwVUxMIhtUuT7msPi7i8Ghp7ybnRJhi4k5PW3+TGNm9xeXs0uRC6WL58yM/
QMBcHENu75ZCgjWalZ4draA/1I+ydyfk9BGpUGqpadbFSRzsrK6zYzrNaRdv9YYKb6ZHcTl8GopE
/7jn8vvp97zoHrEBpNafypGg+/hWg2DZWYPMzolikuBTickuFQ3KaRCXK5l523B0vAOguD+5mYGJ
whEQFeRH0oOWAvGETTwQQOXYT0iMMXHWhC/cpo+TZ+GrM0eC5lJO17zWfoZ0K52EA9Wi4uTlhAUe
hMisToABpSXJGoOS8qP8VmoS7RA3OmcjMYQPWgVcAQ0uY+yMBQ3j5EhcVdKHE3bQ33oU1BfbHjto
h+HViustQbnkmmr5cOcbGO4zAe1dR1/lavnaiA/mw87HIAiv/z/8isWLjoOmXoUqZ8mrH4S2urOl
TLRvXA3aWzNfM+a7J83MOIimpfxCbWUPiwe1tCb7fh5wAYwSA5GAPRQRj7wFTVrt9Tyur/3s3EvL
T1956jPTnGMkjYRj/uxX+a03m4BOpDbcaQnUhlXc5x0lflO3bmqjfpH5/NPSe6r/Rm6HphInvTG+
kVzUn6jW6SmvF9l2dkm9GzYV6ak/ahdRMcJbbI1mlXCw9YatV5n8zmKZnkWY7YwYT6btuugL+Lc5
l+SQfwb/02BQdtBzLV39vf6BLSK6kxBQkz7BuYoH/DrDS8atA+iQrxJhEFJ2dVk7m1nv5I3Eurlh
j/LWczxCXFzuQrUktEZpCVUcCnBoURLdRKTbTOaC697I622o8nrLklV+c3F0mjZG29zXXZzcbCqK
b0EdYw0NAVvaQIp8gv9Py5Il9jGR/XjeLM28bFXy6no0qCrfdIPqeOYu6Z1LjmbbxCB7mYxY/2rV
2bF8tCyeolDN5jBvhDLTm2rxeZ0cUlr0MKYV2Z54Oc9cGxP68eOL0hw/DkPLMSgOs/Es1bhKqeo0
0JARg8T08RGCT7TV+PU7LlGfRAmefxMYs0/vmZe42fzuFUjZy19Db+ltk7SVLog4EljhysN5cFie
XJkH+tkYAoKh6Ug9Um+euyIYbstiVVKnEV4+x35B+6wIrX9rmNFHht+SHuxCKXX4RcKzo7QqSy2N
19BabBxCJRr7YaufKPCkM9rFOrJhfkT+TYbzmTIeF027mTYmKivfCLXwNJSaF6fyErAMDRsbOx/p
I8BMBGgYxB2T2t340xidXbWAJiO532qtC3cxfjU76JVG32LGttWHOHmEEpSNtYO/DXQ993Is2AbE
MoTnsvFeYodubpBZeBj++YfLR27n5LuPY2w0Ggf+LSSthCDnSGjj7Lc0w3cNtS0VfXOrYbSyMxNN
d2UNQb4xVYzNVstQprC5akbSVoVbgsbRKy/I+SjhltxSahlWeROBwwlrMK9mBNuhJgjrMD97Q3Zw
1w6WoheNyqHN3KD9zy7FQR+yfx5oZ8HtUhkBItP6hh2p2RlEm/n7s4g+Jt4nw3TnFNGPZBBjQAgZ
O3QC5o4AQV2i3GGecqAkX7oox0w1j+mnQcbcklWGuOBAbCfAAbolW5yEEQVq6qE+xtFjUmHxZaG1
oLpEKjFewzvbl1P8NO+x9xEZ06qexuskm6FVhU+uRr/ykmZ0FVlq+WhJOGqDkx4ILR0QipyTp4oa
l8UiskxkKsALwF/VNPU/C94EYLqzeFUhw4/n2/KQWx532tysidY7J+HG0FSSpj2VvFuXz2KFVJhB
nAP96I6pmqwsTp5ChVIcnEV2VQ+HxZ2t2456d2nO7xHgxkFqhr0TBjPpifP5AxSAZEreTVQS3jGK
1WsDes3WEkl0kXbPjMaGl3WC6LFaXBHjP4aIejJ5iSBsbf7qpHUJNNSPnK8S6OHRt6dP0TKVaJg7
7kgbW3sDHvK2dsBDD65pPkzaYh+QgCMkFMqkJhd6NArgscOawMxdzLuKX7mlgk7laJYfi1SRJ7wA
1ZkXLDsoZ9kNfOPpsixNM8+HsWtu7FsJM62OR2DpnvMyRjNhOrNZPh3qXtvSykFU2CIHaR5TwUOi
7PMGt3edlScNJ5gCf1YrK6m6M+5Q3imAlk5GAlIrBLiEvZwVru13zvOaaeOEUQ03UFDTm1Chp1JE
alrZhs9t3CpI2nANvXiEgzVVu3nC4Fj7dbpLkIJfpdVQdNFG+UnaDPwx0ZurSb07M64pFYN03q3s
1f3Gmzm2/J3xLx/pDYayeSJT9CXPHKQwMx3PPNzG86BcS45diCPhaOIXOv2QWntPgB1gs8iJ+RNG
fGoJiOzxCI8oaVQWjDF4oQaOIGkZ4mf8vA7LZ6FrPo1hZSLbJta1VxpzRGXJGULhZomhldb0J5WW
FMWd3ZZC9878GobPYVwBZvaZBx7SOsK5B7ds06SesZetJH3snfDeO881tUfPWVb+4JFdb+oq+ZqW
/OA3FHSZG9Njc+Ug1z/XJaaM6QVmgLxmsTm+lDLR1wUjo4PeMzvVBPY2ovz1QwiXOkT2S+hVQX7N
mZ8uQsciecxqaOInBCVIvRgxTQJBjG9mct8LWsuYCYpN0IHRJztLv+RQ7sEVWkfgT8dSzfRndbVX
l5gT0R197ffsoHkAelyRrTNVV039K/2zU0z1r4old1Y0XTwav11uXLNRt7uwNbpb28GDgj2o7Yp+
Ehd8MNFh+tR3Y7d1ufTefbUIJnWEtu1k27rBg+dl8qlo6vFQUrQnqzjaRb4934egbcAnIr5BDo7u
TGhYKlBklZHrkDXbexkOkAnhYfNwAxHh8oi6+Qi7m5nmu8rWBP/t3g5WczauSyigmVMRoodgvK0q
a77EVmefhfFpSNGCaTa0PlwGi99gbPvfURzXR02nT1AiYO7qDp4zTEjnmg4Yc1yxk8RuUUK615Z6
72c/igF90hO1xkR2ahMBP56zIMA+j3IcV7M/tJVFYJElLXSFQ24YFQDuodrpFlrdcqzKufVzGyaX
Fy3AdrV0ptkfRo9Z+uzAA6kQr4LC4oDOZ3ThusdC84nCiICLFhdscacbhnFM8lbKxvqCl95dDdwW
b/hau0Mn8ZrEWSbRGU3nZx9/AY7+OguVQ8cH/XAFJLa0xO4zqcw0LzeNkA2m56gmOJ1Mxg+8n/q+
qsMSPt2s333aYCEhtu16mTRh+4s/Zk6ZHVar2LW9XTg2+ySin2Oe/RhHjMPmZJFnBfusEHGLmcvV
7QKn3vyqq7/88gOplKezaER6miZ6wj14QVYKra00BKH3hTsHrrSmkrHapW53/zi4AbBIdnBRmE67
IRYlNDmssaoLb1msnu5bKxwLBK26PtjYmHdID0/gN8YjKQRgfGFW0Ufofo3Qze8McustJzf9ICzG
Wk06c06EcCLWI8r7etH5wrLGaVN7e9Fpv+n/KiEP+s2TPUXuRub6uLGh6oaO6KkQJmKzDN/UsnyU
qzFc7YK4rNBEua1SCaKOQ0bka6shoCBjCTHz5tjV8ZDR4cWdZbnCIH3ax4auomxwmURGmuCQ62nm
KtIYEKc6V06mTcUKeIBYVx0yyhR3GINGSddKZLu44mlFDNvwKYet8HAdDv7MWV1OlJF9iubZPjHI
dZU1DabZHJBphrVi0mL3yt529kCgrLkvey9TZCVPWjtsgBh4LyHjA7KPrru2/7NzLHa/xGGMspfK
T3CAvQOU6wEFlBfjzcmPZakG+an1pfZIFSzCfcgNnzqGNqMDJgF820TbXpvjbQyY7r1ynC921s7b
xBX8PQrK9xaaGMqVd1FqktlgFWu9GTMb0+PDyHndsaR2XxarognTb+pkR3rT3QymxUvcguYHdxFr
/WBAxUBzuy4flWkN82+w17omeJrM7nwk+gT9rdeLgWF6SyYaHt++p7fYa5G59C6v7rruP7qkJOSJ
sPzx3GyqgoBsOM87x6KKVneJYPlM1h7vwxDg0SmH6jQu4MnKbL4oyeM2D7Qtyk76m4pKF+hka1el
vslht+yrmFcXPNOyeGM/HLg/UYHVRz+p23R2H8/7yMlP/71xwaHJ6H/Rs22DRmDLNgRXBhrJ/p2e
nZj4fYdJ+Nup4EIcF2F2J6X/mgfz1BNrxtq3IMmXTBKtGvhP8JdwafFOHKftrW/UP3NYOCdfzzqe
dtGzgRnkNgqYmYPl8Bp2cMz7bOHXtjVuU+/ZuMFofe97AnjUbKf+QE1tQxJxUgvqCKKRCxEaI2Z5
XhYNCPvGLZtovZRfzG0uYC2zodJlXQTyupR0oA61nOFouFhYBC3HFsSoSdsUJegCs9Q/t0pOnMEG
nVzYk/txxvWfNe5Dt46do+knqM4kLUd6Npct0hjqbwa3XiZqjnOpyd+e+FV1a3heG37p2bbQZX5c
cGFCvPz334qtCpxKjuoEmX7+3/9DDQbeLtrgXNcStuXy+/nP38rsSUszgERvzQqzeubKLY7/Dq2d
pagHexdSwLkByPDnawIyKG+dITgtf8Rvo/6u/q0sA1SXpzQgda1mv2ZdC89UjtlOqk87tplDIjXx
8U9Nd/AuYZ6FK11FvKxJ06+w7Z9jE/11sziLwyDBaYNfCTq6+uJSZLJ8Ecv8P18kmrYybNCMZkBB
4sBdG1N21T4tuvzfry2b61I5vHzNbGRD8hzpfvnDf//c8rXlDy9fi3Qqg//7z1t1/P3Hz5ueGsOx
TBMNTcdpLP4fhnwYdDi8mzrbV4xJBg70Bxc4w7onhdpPVfvILP1nETavndNICJiKmjpjIdlEXgbL
s67PZKGmU0vV6qqXDju8xAqW6YqCzjkzSq31MOIo6Jgs7Gz2cYr0CiAyEQd56jAdKijMgQQ+tE+Y
BezujOkJacUjxUwe6RQ0Yib3ocxOaXIo1UE69XWqJiMH5inkwdPojsTeuIEg8LVbXwcY4EMd/f9s
Fgb71v/6Qdm+MAVDXF/QQmao7eTf+lkoCew5RpvhXoNrvE/V33pZvJq7R2Rr4XY57yTjiK8Irljk
EZ02STQtKTY9+BS3w/CsvhCZIRgKz6ASJTAauBExvsS4TTeYquaHwFkFehnWZ0+Tc+dm9dWZyF0X
efRjVhtFg5njOHjjnwEWP7hfM+2du7+YtYFxzqpxmKO23L7HBg6VY8/5sbCyH4zsp2dDj1uauYb+
wtsiAvogn31eCbA8Le05IkQDdHMZLYSUfpW1UZ6Wo1Sh9F8zzmHcRDqApybFdw5yy8DlMK6qanH1
mJ/L3OK22vYwUnvbQLtXKDlQIP5Gn5i70bA43vLyxKQKps+EDoifyKP6YvoUh1F2b3oXsCpU0i2H
Kaqfy7KGTIYenMIgX5CIeliQ0idSttLVpsbJvzjGjrFeTqwwgNytN9ApZsbGfBJqCYEFAJGz2Uhp
WSkO3lD2+8YHm+Hks3NKHJAyYerQGAaoBvTdVs66S0qZkKLQHOsuPJHeJGc+XmPyzmwmxtqeGQf+
p/I+k8o8err4PRNk3fN20HB2x9Pd4AiyxERiQDvAvfRxn9eM8Zi6DvuK3Bp6dFxBDayda2Wzh/g5
OOBa8dbcItZ2YL/SlekAbu7nDKhgr/tHKNF7HIvhueuiTaLOUaYy5cep2HuQbvZjHYy7uZDNVfjN
1hBiutVune+L6Huh1XStlHZ7h9KSrAImLvc2ulJGtDaTtv8F7PGHWVTUsgN5PZp23N+5KqGMY4tt
LQGw1xT1I3ACYl3mp6nSk72nxquwxpjUVqL21zI1vpVl2QG/wVBQ1QCAq5Q2j75BoTWtUj+VVWc/
h+W8yOkB8EmN8nBAJaVbl3cIbncbePbRMVvt0mN8uyT+kDEH4VYQjfj9k3ygGWWIoKAPeOenrmVY
TQ4BuSjgJjfoxbwfRAPDLUWqaMMYFdDuj13YDS99pIwbgfuOTWJXu0V4YV41w8HnDeCzLy1NFppv
TRuOktS9K3R70wb9vq/Kn3POqNX7F80o/f1xwoH8CHU7mujXKMYGv1+McodqBHbGP2MVGA/T2J4a
hfValsVdQlj/C6WEzs4Zs+RSmz7vaMNZBSoVaN4Fv5vHwNOP/qf3pg5+oyo/nMaZkWUqhjYOP4Zo
jF8dn1CyVnjG2u5Cc+/xV1/xeMwBiWdfUmUDyvFN7Wfh1z+YgA3rhTnVOfScxERRt3g3S6pagGbj
Ak+ola6sm8N8Y0fVloalEUW9NevLcsBYFteR47FE9oEYFpz+LjUUloiy08MyIMzcVO4F3mlD2TNo
ciFZlzCX15wvCvjXM93oaG68w6UYN2HcTHvBXHkdkEygThA8kVSz8KAHR+1GKgdst/TxGHkMrt8i
EHSKhp9DWhrPlnwtJb5s+GvGVUTixaLbiP7UuubVgwALMTPb+AMlMXhKbm4ZyGcpgPzgWLzysGcp
ifENudnRZ5FY9IRov7uGGqS/Sx2Jt1I3p50jBfnBfxbc8SaURK8g9RVU5nb2vC+JTv794Fuav/EM
uCjE0GiySZvBPOiI0TNaMF790csweIO5fU+itt8ZmO5OyzLbPAyGhOvSWBHHjpUVKfbciIu4jvbd
kslu2Fa46oOAU5/KmY4wi1TqBnhBUZLGGgnqlhO+w9ijlNU8ECmpL2Vb+quWUcShdwLvGeLaakpy
HyxIcmZXYiyvrDFo8+ZZ4Q8LoL/HFkzKSVamPPXqo9rDX0XM/6DjKWELBh1OrP8WJdGnnML5vVTc
J0shDXrEWq6txpeh99+tHCJVFTHFxrCZXxKms3toJvprH1dPZjJR/K19jya93gbTa+iH/T6k6Quf
QXy27ck8GuzfjTKyaYp070Srgdf52Re0MSRRZTG0mYONINQHVWnsYh50WbmiUCNmbDzHu0b18AhX
UJOB5cYhxZhBpa6a6eKyR4BSba9/WWqZbmHdEdRfRvsqGF6b2CLM0/JYl7rWHL3GEBeqVPBbpsSe
ikF8zkTwY0LwI0FALZNWmAkufgZmWuZdvTSf1kE3AKVorO5clmALdTbwbaG13qoDLzrPA1x+Nl76
0hqIroV775qkezh9j2HAOWRxBJIcVPMuRtR6AI4mQoAxbQPxcUC9zDzSlbH91FvaNXMscbZqCP6d
IA0dFl/wzk3pmvaV90VQb+g03y36ut3Xn6oo52eXFs2l44e1YSb7R6kyuphNGH21Ku/W0IsvYSm+
1gWlAegWly5nDumn855Q9IZig+i4XLDHivrNKeQNq4f+I5gZlwLaAn7XELrpBA3i08AmQivXetlv
lkWm3Xtg+lWwKcvXJXaouY67K0vxA8Oae3Tydk8yerrXRW5e4sziGC9SEHoDCQwvBmQwBdTFxwMV
ITWMujX54nHjokqs0Q2dE2eqeGNrTrYfWmOCXGJnZwvQvU/14X2ILaj2CIy7UIVwBqEm5zp5jK6F
xpYYZvIBeaxU01aYZEdb+TlnrA/rQT2iFww1Y8ERtdj7FBc43JeYWeYaHErZyzljwaie2U7WMqwb
oNNldgzQuOywzR/TREZPN2C5DXP2ve6ILS6ILp+Bej1iVDSnyH54g/uzpY62qI3pq6+bt4T8NnQf
eaK2hDeCTB/gx4NDIUOIs9m8Y5JVHUqEgnUCYPypzKP5lHbFPR/n8TgbRnge1RJxPTdop70skWy9
9p4d3xF7QW/kkVjg5i9etJX1D8DZpJhdUhZNirV9VKWEPR0jXJGClasZvEdVcWIJ2GFXDt5Xx0nH
S6DGT7VRYEoQG5fUrd+JK6O+5jYTLtiUGbGCxfOdw+s7IHsovv3e8uGlVH2awIDEyt0XnCvNZNDI
yoIXWW7OXgYYLE3K1SL9mHr8s2FYvAs7zAV9TaiysRPKEG37SdJLvLFhce8wAUdrTSO96M1lePH0
aZ/TWvBJM12s5nGZvrVR8ROUJ91JdKE0hRuQKWqLLTE9pBHlIaocgqW4yj7ljJFXXh+eNHsajgZO
CHIWgAE4trsbZzT1pykQ2oZp+z5uIwUzo/aLVltQ4m6XP2kZLKU8HDFclelhwXnh1QAhaRgrMpsx
DvxBv1n6F9rJ0UuM0sZIeEsgTyiPc4vlh0TICBB3RoXSpAm1Hk15XQUCqRO14JAy7tnZ4FHpIowl
0ztkotamgQkUhmJHILlnVfhDw920bjiZc0LCYpQ6gNatWidJRDtKlnj2eyyC5ygPjq1SpuNinhsE
afPqF2F68MPiM9Zjc5fQm7mvzPkFcAr1AElk05QM/KxmfN8qxlHhmLvJ57Ky0Az10tMVzWgGEJGn
dG3yurGgSoMVsHeVkjfQNmHdF9o3EwwQntDpoDupfcmd5mHntkGnMmPXAQv6ySWbaBlCjqtR+2zy
jt35jf19KX7UOwyXMWhQTdWupCqpiPE35NZBRzkXwwzwV/M0M4S7dEmeYIvUGCXWo72Xk7737dG7
JqUJKZfxzBZb+1Lu14J7GYwUYhwdUJuMFp5eFr+hxKUgdJ8iV8af27o/oSvGWy215KFvNRqo8xkk
y+joPNKKeGdPxqZ0e8FkAdul3fbboBJin/f5mR3MvVpl/QsdhisLvox13hCQyaX1OylM61LLlGmG
IV+IczOvYyi/rYfKfPOwrU3cDi9W7uvbxOx/xKMWrgV0Op5W4ESNkuEqcbpdW+rlNbR5YBoaVJo4
9A+lQjyVekgeYITh6sOswicYr3MGAOdiGpKNmfXFxSxqxdOBI7Es5BQ3fSQs3gTowFlKx5JCQoEw
Ig0l+3ZFXnGGEFTeTQcvVmDT2Yj0uO+QdZ5B5u+k2fS7Gm/PVvPaettX/I/8WUzrHJwREn4uL5XC
BCcmhnY9CI+0TMUQP94INkM0Y7DO/wxk+wyyTCRyPjR6oZ+YHc8nasUy+c3EcXkYHIhtdTkmLzje
5C8kTro7Rr87kHKh1knRC2x/fJO4gV/ygeEE8b68sD9H1ivxyQekks1iA5nbgGSTmWBPQayURfXN
xiiCaTuerxoT440lPYjsgZzPhttjhw/N1xgizZWKpgmmUCoPXe70aOVBtmXOixeHHEfuyBd7YmRX
wpqDhd1/byDfrL0GpsUQR9lLUhMg06dCrteIj8m1V0va0imYJG1LaEAPVzy8tEPmS2hNY21/T2aL
7wst4yJbo98v03dXQiZ3NKiplkqYdKrYJErMeBd4M4ZXvZy36WzZN6maA9yR0Y3/P9Sd2W4kWZZd
fyVR75Zt8yB09YPPE92dZDAYwRcDMyLS5nm2r9G/6Me07iUryWBVZ6olCJCAhMEGd0+Guw33nrP3
2kSCbZg/rOrSbk6NxR1XnCayfUcgXYxt3r0Yzteq10POJzCrlvBb4VPBVxJgumzFIsCatzVU6zc6
/7QxRhzKc580y2CKEmcxkdOI0Eanr5IECU8pehwJioCVi+UAuGlGbyq28oPaEOplZVV1bzrRN52I
wF3W98bJ6vqHRCFkib+x5U2eR7Pe/m0oPP02CvJNnSJ6ViHz3pJE7hLte7UsL94MBj1t1SJzgzt0
8cmYA3cVlfqdIuhecUtQXNOaN3h1tGMbxo6It9t2IWWkTHS4GLt/5gv2No3oX9N/iVdzO4/LF+ew
I+zDIYLDMa3aVccbTtQ56hOZXCZGyFWhVdwe9Z1iMxBW3Kw59eguhWlWLkhomTZVSDC5FF7KRWCQ
QhYYS05hpW9ptM36cA1afNhy7MHTKqBDihhurjJw0yxKOiQ8PYnwcL0DMHx07FFR3lQuOpfeibw1
ZSXihaJE9/eZCFIQ8wyQAQyLbbN+Hu1WgCEVjaRhOBEHVUxN5FrqXfkHllclz/CD47gIlGRY5gwM
6GvjUcwY0C+w7xibTkfKQJ4eVVs3QgqYp7cqYQI7JncgGmqi76AzfK9ELVqONBSBKa7m+WiaYXXo
MvVoAWO4pJ1HfoGnf5odvGuiay7755pJOFpcGuAqhLi+j7DiK4b7SXXR3FYojla9TTSSk8TqHo44
glws3LMtfOdO8jVxyqewGJNTYdTRo+lGhx/o1Ntz6VZMFmqo4K7JQMtQos2c+cAprOZRPlNyBQgz
Iyv3zqR/OrvNEehncgA7Ud6h/HKwAZN7mR/7OmlvXOczLhxrH9ZznXE5jleCuImzSDGD8YDzD5re
58tBwwv3RobVi6RFBmlfQ9NicmjNw4vmI4mR3ikiQk0OOoFu0n2U03kz9kkhoefvx+a4B355kRO0
tii/JnMIU7Meuy3ZUjctA4tMyNVUMft0CUmeoHNK5p7VgdycGiwVidb3DFiDB4msrhM0kz14bFLM
CMMZGmYIlKXydU2g8UbrEvdaFARd2sSdrlBypCsEYJTKPPgHEQ8EXyRyWprdwb1mirEF0tmsZ1FP
BPLm8c9rxr3nPpAQStsqpQsiBwNQLBHd1OVNhw4Kk4VbUDCu1ZXuBYiXcTvg72tyK1qXKKYJT+T0
jwxbKGSgAfaGWd/4CuW0thz4stvx6kK2XIf8YfxaT9Ew/lZp7cSkEIAABeXntiGIiFM4JnyQ9za2
rp5HFx9k4CbKOmwbLIgAo0tl/GJH2b4MR2cf/U7Rxj9aYE2BiIITBTb2LfbIGnJdClvdoPIPgumC
EmW+cbz+W2V0+1CIg3LNXkBAKA9xYqSbwPwdOER9Gos8V9ZVpoS3rZr8Vg/cRAeeSIvZ0YKzhf+p
grGVuHZ0NOeYe5vRk5AwXXKDdjmWKA2uUT5xrdUQSlQrvG1yYVWkX75J0mRv+wrxKpB1q5Jo4zbr
i1Vr87VVxFfW+Vxvmfn3q1mJD91kkdMZjb/xp+gb5qZrzxyJihnC5katC5dc62xL0GoB1azFC662
xHdErbkI97a4Xk3Va7bEfTDEksVYqoOHBCYaCq2GiMxjXFGliJIJPLeapzdxc3GhxjE66tLTyJjn
pNaUJSI/i5gK894hBLA4mDRfmW33x7wwmdLtpNvFZDq8Z/A8LysL0B8OlH7tvkg26ebdgKB+sJpg
ujH04YvvhVRpqllfuyIEuOi6e0Vv050+d9G+CvyjnAQRXv3dKwZlr9WquqI1RLg7+ebplChfQ5Ry
kPf5pkwEpCofN4fo7qKGelnTYmLL3XJGwdu4WwLMrhWRltsqQVYLwu2h0amNYHr9fXKV5tEqukcq
qhRDLGvezKK06BvzpUBbs9cTxgKGYBzjR5sPXqFh6w6RONA59rYREouzXOT8gjMQFMI1smUYV8Zl
bFQdqhDkrlSl8T5o0w9QQPFBSSvjzLx8iYGquIH2o62LkUstQ2OxCMqhp/TNkEKt1M3UT9F1ULAO
eTTPl3UoJPg2uEpaNdMp0YMbV1HHHRzz4pSGprEeJhMZryBm1Ygltq7qfU6MdrhR5nwX6YysyMlp
d0hMMzAUWnKXZSYTxSAk2UfFCp5iNNpQabWZSd85DUw3xZiIyhhr635HEOJd4OMp5esntSqjwj1B
mcYaREqorQmiQIykirVcP45ON5xlPDOCgD2IBA1NYa9umSjQe9D5oZM++4QzEsEDbtI4puvkhKUw
biMUqbRyTwL0J2B4wbreUE4LUTgKcWN+9r0MmV6eldfULm5cYnuE8oqUVt0Bg6VqxspPdGZ4RTzc
Bm724MIN2OQzP+woFLB12z1LgR5ysa2v0pgR2USw5QlcUsA6U/JokUZkxdKLgUcI/8Pa1b1Pah+a
2wiYB14avA2okzFu+XgMC6jw5K2jbz1I1jKtNCoupIht1YkZiIXsaYJGi1KvWDqeaZrLQHEQ1dpw
OBBt88QaEBnJBcKhepdAhnkrx8g11a5JqvKxAtQO6ZIDTaxdWs8EQsZ3qadaXybOnJjp5aofXmV7
cMdJA8/od6K8NQ+x69J4IBNJJVPk4JnWvsOMshwKhrFeC7pMLqqY1NayR6Mt5R+6lxLLEzi0ltWY
MXqtJNil6mGTjgdZybBmbdzh528X2MhHqEc9k1w7x4xBl0biV9GMk5TRxNsppwXFjfVmjLLmQlXS
2pqmdsUwCUbZdc+lMXpnx40UftGvqgsF2qKEhGvBNG8sRf9NSfDz5FnmQ+VSzHtS2JY5HOwV6hQs
GZXgeIqJbSKmuP3ofzJ6dbKWZuqWm0kdgrNHGsMmzwFxd8E9mmwGVpZym1gokLJg/iyAi1sjSPiH
CD1lHD/gzADq4SnJqWH8v/EmPz+5/gCzwuxvkxiaZ59xacxeAs0kYfSfZsVTKWxAphhPyLWxP6pS
xSFaJEDSRu7tQL9AdO4bRiQXMmZTaKJzdSTop7+nKM+3nNOmQzE1EIdLsPfoR0jyOyyQTQoywWj1
4TRw7R3K2Flb6IR701O3naP7NfGgvkNnTv1ST2F2bP9YzFhhuYbTErNagoXsxVlr5ChFlEnxKNgZ
nwnjMq5k1Np3dZwuGiSgs1HUZ7fxq7NcazVr0RWYyD0wlRVaNTNcoBmxNr5tlgBOxsRZ1x4FcBP6
FzN5v9mSyONzUdFA+cP5OeOyJ+k2u3rQknc6OW+jbgKxATLf7QuDiE5Xs9FbTdTmonBItmM0fBpw
SR7kohkIRknM8XMOz2UTCBOGXIQ2ddsqTZHxiH2eyAeIGZqGcUxdW9w45N1DEyJpz8rObk5NGemJ
hUzMDOKN6RNMgJmfiQADvKVUkEst+QTGihkt3mVs9RbCmN5FJGXeK8AX+YbVjhJilyWrhOk4KUB+
HO2knbUShXuUe8QhG0mxAm386ltu29TdMkQ9M+A0+b+HVXYTpu1znQ4N3qzKgkSce+fJQzbYWcOh
VQ2LExrHFaKecMmJMCwljTMwC21jD+BU5GbHGVg3c3/IS5ecWjn16ZfACKxDop3MPskOUekbJjIi
eq1thABGF8O+t4U2JqCbphTKDj2qUXznvTSRapgyB0t3torpTB0/OpV302MUaaW7wWvDOxPnDE28
2WV61z6bRFFsx4ZgVLiMzor2CqBCwQ+gRJWd6+4rP/VaIyH7EudtdUfz/Pe8ScxtzXPkQMNgXQQt
bq2Rf21K0M8q9tIcCk7rkinDJGeFoWU6eA1Ewa4aCD6IFJoIMsuo1iIM+Cn2tiQcVyMVzTVPr/6g
hU26lW6bEOM/g+1kPzIiospAx7iIVJIweu8wysZZGitcglpD0pUbnQqxsLtybQO83FtC3xwIwlWn
kQbM8B5bE7VmNTaRvxmAm0LhNPUD5IsFKZElEqCGUIQbqtRLNe6G44uRLjM0KuAJz1WRdsIkn/93
0+1HFWF1l7sezkuzJjhvnK/OEBnHSFcvjRu5KyivpO2psKZrIWWbQYes0BS7S4mUkiQV4sjppKRI
t0I9s1xyiZzyCKdT2Y/60Gc70caRM9JO3B6Y3PLcDvkY6n3DQS7izB4O9jzcVdCw3jXBGDh6S5xz
iJ3E+EIRwsjYoDKnFeGXIatbIkB0a4lYZl4YmmKeey8bNz6q+HVpwXsDCUk3hTNvE5R4thpBFUdq
QRNZLFLd6Vcm7hku+3LriDHhnAPitw1qdYvSGD7jTfY3gEYPtpYGV1cswPnBKAlmdZfPlPBSbMIr
wobcS5zYzZLeNibW0XAuHdBjw6FcAGU+XEctygfpCnch8dL1lC7xwBm2iT3d2XpunuJstlDI9OHC
GfG4Zop+FzAjO3rJwMIZHXrCjzIRRRp2LbjdBKJW3tpC77tj7rAInSA+kdFlbNPQuJ/A8PeLSfzA
g1j4IxokkBXZmgALKsZ0zKR5SRNVlnrQB9pFUPERCRySOVb2fgoNWqCDexoPl6byPTrqTr7JDa5F
uh/5HZrIcJdnQ452x37s9foW6H9NlMNJp192lAZ8gu7BjHSEf7qF/yVSXG0zV+hFnQDzPo5O34WD
ClHQEr1UudBM/ta8cGmvzMhsdeEqlZyZyEBC8vJIqXWiVsoKcyR3ULddT0FFxnIfYQkcZl/b+tpw
lVi6t7Rt052+p6K7QsGsg4sHfdwKuAzkAsEM969xwMDc8aRY01rAYJSSGJ84SPOxnhAYrRgG/g7D
Ow50M48GYVz0sNcynPpNExq4MSU2f46WvvQnMMayV35BHTfkAuEBbs/QIMz0C6wlOjIWkiHmQEKO
2gIZ91GfJX795PNs2JTCpgdvaaAoU+zGxiAZj7sG1TF3bE/kqShdaq91HbWpU5XtTYA7iRATgoTt
3iTBw+VWA8CHKqDjkmBJVfmBYE1nk5XASZZmh1+hBeuUE0CZht9SZCwQSiL7PBSR/qL6CyvU0UmD
t7sajGCnCT+IomwjI7pLnbm/DKZFQWrQH3SmlKfe5sQofD24cNo+tH71pQ5M7c629BywkGpDaAYp
0KKNWLpBZGytOf8+TZytPYHECNYrJNdTJSxvdbDVFO4N0l+ediphhSpXqRyIRGEwnoLQxV8+6OZq
9joc8LSm13OJaWuG6oaS2Snx0fcjwCg1pzxkFvW8851oU5p4IOTCFvcoq84/ax0Kh6wJxT8y42Vz
1KzpwnmnBs7P3o/CvdziR7qNTahshp82l0gXwD0qJe2MM6RNueihhpdXTen8i0syFmJOlOeUy0sS
KpcMoEbKujh39Ji6gCjeQo3NdgSO3kogT6tPiOjUYu1A+DhXHXrioIxhsANjr3tyAIBOhjBr6FzM
Yjxhopo4OpVxDKj/7yQpyBAV3VEbj38hBvQ+aNxsiAeUZi0PgJmreR/Fl3Grgqq2mHOoJBAtYIGu
eqE/k4vM6l/X5Cbjp4lcvgP3C7IIRRleLuxCb7nW+tu4FYXYJiwvVm+aOyoW3LbUCK8TxW7ufKVo
Y+UpPG6z5HtGTUFDmnyGGLVIlUE5b8D8BDmKqEwZashSPIXo0HU3k4r6yiORYy2nPo0wgJxiTYm/
tgwGeuXQNPGRJoz1Cc4z7lvqt/wuHpUpnrytrOkqjr/8829OVz/KA23V0FRLfHm6zW3qo5rYZOKk
W3HWb030qGjnprMtFiWzoPNscy1gK1A38kDhOF+9hnGQrTjNQS5aLWlf1uSm+ceB1J2ZuFN8XWlY
vRkJpNkNqlIsFaSzyF3mH3njb5tyDRWVtRqLrFnKTbmYxYc08U6l53uwyEuxl1EwRke5SE0aA0Be
eVYIT/woAM1vi7d92qXRsY/KQ1qcYgzQ0FQYanOH9lO5QLJwVpqgvsjNCAalgxg6PWQGiEa5Ty68
NnP3o1Y+Qd9Z2DGF4LRR0HbSftJOXYPMg4IMzgfSCqq14kUB9fKT3wBFsGrMQwbORxkxLHfJnGG5
qGtI4E6iPX7YH0Lrfokj1jVCDiF5IlT4Y598q3zHHNcMkCiNriWSOEQ5fjC9FHVZh7Z+FBJsuU8e
fdvEjoVtW26/rH44LjflIpshHcu1l8+phmKfqumSCU5845IBKqbt9bxS8QMs6ZzRARKLSaeyspKr
gS5kLylN4V685+01uuCTv23iytz3FvXCoBZpNYKP0NG7OQH2olnpqwBCxaaDqLdhTJciq/Ox0qbF
PJ4oMownDRn8Ep4dKSti39uBt81YHAgtvYcZqaeHWHHDs57WZ73IeZrU4SVH7cJDK2XUprVMuCyz
F+VvtXrJJg3EOEaJ5h3xmdF+Fmzul8xSsSY3GRXngAtdUvfs70iZq+tEJQiBHtOi3IMagCq2QUY5
xeBPxGJqU8bYfhtuAFUeQcqbuwAAxlF2byyP0aggFJrhyt/Z5wqZ3NoPYmOVkn94zUROAymREGaE
jFvuo8jTX/78fmF/lF3bmkcmu+VYmsPY1HL0n9XEGlEImpUxK9HS+poBbvpducyABe8ZuQUvzW+s
zT5TWS560QqXC9icgCMz7OZkH+n+ilC51yNlX2GIIiMx3tDkpViT2PmOmRot90nVrkNTaleQ/PNF
1e/lho4//2YowrUmqrZy0YjWTCBqsP/p5oBzeBEZXOBV8ml07fRHaKB2w5kvlGW0D8PWs88EdL0u
yhAJawsLUO6Cef6630CvRTmTZkVW2hdbEPuktYy6h475g2pSwGDZOqZQWbLCQswwiwmfV6Ws8lAe
/0LfbfyL38M0Ud64jmm4COE//B6T2ca0HSxrGzGKOmeuq98GA8bBBI5KipjkVu4KgQMdc6t+fNsV
F762i0YkgYl4U6M6gCcY0qJhp//Wi9a7bMf5nHH7cW4Oep4lI1nVHKgyc+xWMdzrRWMyDnp3iCd0
syGKYdxa2RCvK3BNNKWBUy5CkQXn1d76z89IUxgr3hsvOCNt0C26Zni24bnah2/AS3hwqW5tbnNg
nXX6Xe3hSMlFZaaJiEycXrflTicJCYtAdLRwGTZvKG6HqL3U9AH1nrNFcA0/Tm5GhbIHh04sGANF
1aeLLJIJiyCiR5fJpSt32OOAWTvYiKkOauE6cQ7ywLvXyJ3vjvuZ5y80NXfXrZFH2wop1tbM2uFr
miUYX0LjITV16+hc/+KrEl/Fh68KXplmagjTVN2UzqJ3VgDfmhLN621ryxMy3jOlSe9BSfjHWU2/
B2GtFSC0+WI6CwtrnNf0/nP6bvBVGMwCAOAR5yiM5Bw4r/hpnnE7YF3I6T16qYHx1y6JUR6D1TgS
jsC1YZ1dsTCm2GJQEZ/1kYlUM6JQb61CqHvEUe02jNz53SvFJ3gkaluMRS95Gj+EYWzvw2xICVBm
l1xo9OMXf/7tuMIx8v7bcXRNZSKtO55Kqizxqj/f2soWAW4f+Aic2zxevz2Y5cN2YnsZKlSS+d2C
mbxynufyNWEYZpTR+69qbKGndjD8BtMT4XHIOOK5/0QoLWTZKG5OctNC8bQywzLbys1Sq11gGMhT
5aZWTvNZfBAmxf6T3NUGz/LDMEL86w9L4+H9h4GQe/0wYsHmM+3CW/k5IxnBog/pt3ud5mTkRs2n
CFj+dvDwzIxV33xS1Q7VW6U9JpU9oAKYzoVl1/fypV3jJoukrkjlFi8NYozEkx6g9RQflGHZQq0m
hMDiqNlDvq0GffvyQbnu7Wzdy6/ytW6J7DRMR20vN+dxIjde7fyV3NSUHoQD/qeXTzIUR7+ntSuP
qTRTt3/+q3sfbx/cORxHM0zVMbDSqcaHX13875xxDCrimHK4yC5KCrmIhSq4UaKvLVMDii+IaVEh
JqhWSYe/K9F3nosGPwAnE3wluy0e+tBnzljHX1zCxQ6YX+1lrsw7Dy6wrQN2R5Vr9dSx4uEk13q7
oV1JTIUeIzNL/PQeIUB/kQuYP8OFPp25zLUUAr44wLCzv9Ri0Tblt8ipVhGu1H0l4q9qTqvzUJkH
j7oWCGp2lXoRMfg2460j9hGTlN9EigfRxBlOiUqr1BTKx7fNCj3cqovLclkJ+++LX0/BEiw3NbGm
Nl/budryjcU4rary89Rb6H61ply15XxPYEtx6ovKPCOoYTbR+vUjtqcaVRDFrnQk8qsy+0fUsluB
Yv9KFcPddPQ9tk1Nmlmfo8dzRNqxJxZuHlJ9cSsgx9FATmKEOGUR6aTOz17eMhMGq3Mg3ed1kUco
t+XJ8W/fxv8W/CiuLxd/8x//zva3opxA9dMj/3nzP26ibzVy89/bfxdv++Nl/1uv+lRk/Pfxg376
XP73r3/e6rl9/mljndOenm67H/V096Pp0lb+DfxDxCv/Vw/+8kN+yqep/PH3v30rurwVnxZERf63
10PCzqhbxrvLSHz+68Hzc8b7oBW3/+O///L9R/rL5+c2+vacF//07h/PTfv3v2n6r6blmh7gJJ6V
PHy4vIYf/zhiMn6k9GnBPdbxUzL/a8O//83UfvVUx3She9q2xg0Zx1pToH59PaTqLq93qWK5HPrH
l/DTr/n26/4CUPhaRHnb8G71pzs+93vLMwmncXEPGo6tOh+u/bZU9IDYU42LGN9Zd0s4r98+Czew
Q/xRvqOG64z3KqNSb3ehJHXnRRfdCEgt0FeWQTZHVoIasxeKBzSw/pRXn43yszU9hMODOp/D6tq1
1SreeijY4hFSPEjEW7v45jpnykOOf2e9ulD/L5yw//pU/OkM/0/P/P8HT1jN0nR+vX/7x9nwT6fs
vkl//FL8/svN808n+uv7Xk5WxfzVUF3bVVXmN7plGyZn3svZyiEKTJ7mOQy8XBMXJQPx1/PVMn81
MdKpnusZjsdg+e185RBCSz6UN0HJwdPwXzlfxen4NkDBVaziW4dpYzPItTCuf3BykhuiQC4MFOBM
+WqwHlFpr4KgWFgEH7z7bl6vlPdXhvjuPv6vGAxRExJTPUpEwu38bqTY6UoLRJb/1aCkOMI08AMt
0Q2eeQ2AwOtRdoyKeFsPLaEEwee4Mu/TFkE1ISVzCt7DqXZDUH/3KvVHok24aafH2VR2lTHv8V4e
nTK+lgryj6a42Ipy9+d/PA/tf/HXM0/VHf4JKuNBUfN699fPZTaMUar6PDz6Fh0NkMCRAYU5ZxEW
x22aV8suA/ZzKaP4m0m9DuLrMk2iqzFHd4N+rMr0US2NEwW8c5yEG/eJBpCC6zHYG13Cdd8qqDKZ
2IfgCKiOL+xh2qXKwTRKas5xt0S+ARONRMysbDG0IlJAFzstbXU6wtp6GvKK7pKamSunDI+DFm2c
ib5sGl+rSVm4uf00kUvlkrI6YXoKevcYJlTIR0sEUGLB0SqGlInS35TDhDYnJWKSoNVlqgC00woE
H161bFPjR5gzjW3UEKq8cu/V2o/GRFlWDDf0wXESdMUFhAzzs0IYMIgkqj3n2SFnfuHTl+NEu7VT
/G0OcBmae4zRmkOiKltU6l9tTBGIbqgt28DrEgcTTbBv83ATU9HwgmGt9kQ5azZau7A59L1/O0BG
yX0T3e+s7RnEEHNULmjP0yOIrwzxCRlSdh5S9UQPz0Q/rcXJkU/lTitcCnvWRG1awzAWhVuvTiCm
D2uSjp4Ttdy1KDqoxX3yR4ORtq+vi+apV0OHb1D94Rb6onBWYRvfAa3bat64oWi4HhCtZAF+oEy/
z7z5HKcpabbKJ/wmKz9rr8B1zhr8EDrSALwG/hqbql2whnHy7I7hLQnRdxVoK0Xbw0raxjqei4R/
UTsE7cIvgjvfw6tjD5cohFKLVmGHK+bJH71TAnB2MKH00OAHR4vWYJinm2r4OhjWTZZC0M+hUWkx
vEY7oFlBNOsSFlS+KLtaXfam9jj1gGZ7IgsWRTf/ZoXhfWDbdwnsKF5Yw4RC1bpo3eiBbIazb6Av
yXJOWG4vAWw1Og3gKrcuOrZFCJyFkGDkljMRDZbfaRuKhTyt4pJsbXrlS5E0gdujKDZWNi+VLOGT
uXfu7ZjYbx/F21y1X6cm+FZY38lh/L0uPZx+wz0jZyIW58dq8kNOpUFf9tX0FTrvTvMo0Ucx2owo
GTe2nXpLfMJrsK6UxyO8FlWlhRu839lCGY2TnuaPbW4dMeQ8ZT3sai8o0dHgkBoRhlUoFqKtGnNC
jBTq1Fa5Td3i7Ez2kx9469kuRGNvtBeWTvQvoItlR/BCOfhfipBvQh3KL7ZZ7SisfCr4pdssvcFW
FSwLncucgNL7xg4/1yQ0uHr5LZy2ytx8BT59ZXZwQU5NZsOwLqA2TBp9dTjAVrIrSmsfqPnSSqzn
sUw+16F364bR5wDgSN/BvaEFH7jNF48eUFZMBHhSvyxaf4e8+ZZIkN9TXfm9r+a1CzygK6PP0+ze
WU5yRV/+bJu5Szny5CNLSzHsJu5za3ZrvBjHGeydokffMJAeGs39UQ/VbiytZ8ekOSzIBTrd2+Sq
tuX3qcaC4+i3flbvtEDdE9t7pGVMOzp9rMpb0gF3aZ98VlyHLlibXEzlCR8iWULavp7abTCbaOG6
G33Gv+Zr+4brb+6rJXyMLYZq4ZYh3KIP9jQLQANVO/Bx1266tENbwEfhvFMIw63aYF8EwaZtogcT
OSoqji0GjqM3AMQZ2i/c2NGjJSu8zhpyCYW/1SVZBY/VtZlRns/J1WwAT9s1SUvKKYsUuGhtc87w
iAKxgzsQI56an2jVrief5DRfgSQcPPRFcHCnYEGC2L4tw1vFix+b31IjB1owUmJN4QmkWndw6mQb
GBbjaYgkcy3Aou3a8JNFNWUD3DV7G81o4WbykNzIvq07F+F/VJ6ZFp1934YsF2xIE+ywxjrPk66e
5FPuvzTU+z8ZxP001Nv+KMTIvvn/YGri/enM5PicPj+DSGl/OXf583P7floi3vk60NM0hmy6qXvo
PLGDQMf4Y6Dn6L+KSoDG04TZiW6LMtDrQM81fqW25ajMGORgTuXQ68TE8n51XE1zXY/Cl2k41n9l
nOf93M6E6uPYcMLFB3GzgfHzgSVT2O2EeDEebtz5a9oEFWpwZFIzol4gTEJUigcA84LYKRfqFBE8
9qalenuP3Ifr6vWFb28pbXuj0wM95T1hpIU6BkLrPYn+tSCFytUXGTSpNkSwVNP6ZVO409CD8Uq5
/W715U2pTQjgYPkMqioQT9ze8R+qkyNsjISckM/FnF6sZtQVgc7Q0s6E0DVNqCwftMZ16Kq43J+m
GjmGeGHVGlNxyBkU7/XQJv/g589pCd/hfzbaDEoyACd1hKyMv3f5Qga1ESS7EYhNpatPcqHLuLKX
o2XZgececL2QvP3yQskQLWuXA/I1Fk6Lru3GoyX6orNuk5LY36iBbvPcissnwAeXCRz5pzFw7SPx
x4A6G614srvxySni+A6BFllrClHNQMGyIwEJ7iG1yJfOsqPckyAy+Iu+ACfzz2NgziGH6bXG6aNq
tmt8bInjUIwbQj61GzshKwsUQntIxKLpdLSVaai3h7LNO5qb7JSbci3KRIyAGhC4aLnlQS70VC0P
aRIwspTb71bltlcQ+AI/uV3jFFV5BpIkApRKLrpBSy+FDhTWLd291Coy8kgs+BWnbAgc7IvKKaWi
Cn56QsOWdXt3VK2nGMOuFmlCsjkkuyZVrU3n2/mDjV00HrrnqaUHFcZezPCFPG89Ic3DEslPNALd
09um3JfnJaraUn+UW28H316L73DqxQB/NcT1nhTlaWMJOZ3uptMB4zAX3du2hpIdfoU4/nJIvoqs
m+lAits/XmqI429vkmvvXtNCTdm3kblUBailafrsJm0Q98aDeWnzBHJgZ2OwiWdoMeUAIS9mSEtS
qB5epnn4YddafduWJsaG2Y/Yb9vEdf5jkdG0f7fpOKW7BPiK+UO8ZJgZevSUoNe22c/WMs/bp7wT
cFwh0G2F4acXC0Js6qVPw4Qut1uundxJbsMpjddj0E23aPdECR+H+19M37j3vp976kg5TNBOOpJv
Oo2W+2Ga29MgwBBtpDfkUXkHewiarZX4x7pHM+TgVF068RN4uuk+KWdlB9qJ+NcA4ZduK6thMJ4r
hqtnCyW1tmjE6lw02Y7Q4O8v+zxUdFGt3WvaLda++l5FXERkkAjOoNWULuYh7A9zm7A6Voa2znXh
2a2tuwoR540RjOFnytNfEBydc3Dvm1GDp7jNRIRaBA51T2j3jdziBP3zb+YDY4znAt+Mozk8F5j9
c1l/eC4YU1VMsDjSm36qd76n0BHvFrWR5LhS5DJBBHbqBY74ZVuuBr3xCKCxZjRDul1cwHlzBBEW
rGh3ruLutySqCPSe1O9jYXMbU5rjgI7jEsyGd00Y16WCmChhibWdoUmWq8gHHQuFBwjFxlc9IlXE
q15W373AyEnEg9O2qPH0o7FtX3vdvT5QUBgJvQAHZaF7IXfCc53uolk5seOuFzzkQe/tQu9HUo34
GiCFks9SJsrraiSESxq2942KdQMNPjrUP/+6vZ/Lg5Yu+qoepRsaq9QR/qne4sdtTOTMgC9xGMxl
JtCQb4tS+gHFvrEo4LG/bcvX9HLnh5e/vFLuNIBfAonPd28vkWsfPmYSTW55AM8M+IW3w2UNeEwF
UIqlTWlPDXQXmudVvDa7Hhj70FnEDmol91WCkyEw1KDllQZYlzwSTy5HLDdKX180Knm+d+xo97JP
vlssTER7r+95O4KJPNopNMBD+TG4E/gY8WoFeP3a9IAxSTSC1uioCWuRdC63AQvOB7nJJalvuL0z
jwWN+qCDS/at9mhT/4BIDWQf4UVk7V1tBuemBfqjXJP7uhKeux7E2JmnS2cbL0I4dL+ItYb4IoVw
ingIvAjkCC77i+LYh5aRPC9ot1vozGyd4t7HnvvoWYEPRdM5wHLKmBsM+jXAX4LEvkl2TpAbV7lP
m7VhA0AWcEeOq74LDIouoTcy4LGYI3Qu45hQYXAltlrfStCCiNWCwBtczNUKTkZ5HhIdHFIR/J51
BOl1giwv16BMgbsrGyKXPhzpTRziuF66hROG817L4AET14xCPNRF1Jc7uNB4BDNIuuBtQWafUDIS
3Vc8erowEiD1QTYKDKohV26hIwgkSpLNt0U9uu835QHGDriaEcN0exUPyMkqYWpWNvJsoclJCyPn
TxKrLTY1E6JxcxnnouMWbgThASrqeMrVJtmWmvlUE9IKgrB6fFOtEnVjE0D+B9lUilolzfFtXxyO
2tKx4HQjQFupk4a3yMWFAbYlu7UEYAkPTL8pVSwGtanvyx7ZxKYCTLD685uHFMK8K9ZSPta4T9On
MIATqgzkf65BksWLf9M3nH1n42abVikq7zW1NW9bNEO2cHWjMxajq5yoEQTLppgJwHW8zzNWDPwR
A5U1sYnZr9u2rj2hFBBH8ypfqaFa7UevN1eRN9cruP313VyFB+6o+VluKV3PvdErP8utMSmau8ki
6EYvQ4pj4vVywdxmPYHAOjsyD8kNVnWdedeMKUFIJ/NfbTXCpvM/OTuz5rZxdYv+IlZxHl41S5Zk
ecjUL6w43c15JsHh198FuE+cuE8lde4LSiAp2ZIoEviw99oqCYn9IzkEN320NmJego/kOsaDF78k
XRltUUyVyIIz48HwsQ9WVhcT+T7+SVKY9liY5XNc4h8YsUMVabYPFme6qSaUkat+sXzxQhg9b9vd
0nS2VAWIMdcA9fz6uwIc+W7IwRzQZzGI2r9noSN5P1juLUj5SCeXY53NqKoCs0DM5XOBVQ+1GOk1
jK6oPCPax19bMSWKZVdte384lAC3WzV+XZ7NgHKezAF9zRb84TXVM9VrCBtbta6BY17kPMRedOtA
NgEwQ5mqrLapphhZBX3tu3HSnWO7sw5JXZzfDlHbrbfnqb7a7cpXnXhV1aOc0Z21QsC5gQOmcHxF
aWKsyduAyy0xXK9dtYf4uOwy53+rTgOt/drJRnW1HHIQBrSbovmpTW87swF0ZgFEc/W27e35WGyN
DfioeKP2qh1vLzCbNaQpKNI7taMSEEnwI4lTJTBRtR6iiaUexac58b9Uog7u297wPkTl32orUCNA
aUk9rlQ3KQKoL8tQ7FQXupUGpLnMNrOw/RMKbe9mTqO2WtpG3wsGtxo2IeFtE1Qqm0ruVsfUHUp+
p4xPrl15Fz8Xw4IgwBiO2mjev3bVnj6YvUsrmwV5zwrw8toNB9ApEh6sGl8+8kbDqzbOMGTg3Iid
Sw0idYlge/XClNKksDCyERtkiDKTG7mfcsmo5of4qWk23L1TeX+8bkPFRFHPxOycJ3r8YM5k7Rox
VIK5Mp6Fk2x8bsCPqlfDLMRqrA9n1c01zIIhRIeD6oZcuPZG3+kb1TWHL2GDBseu3KtjWCOOqNoH
ldbaTK2WwVgpG77QNbmxt1+PKYyuvKkdPxw3JFetCNobDI7w3IIGW7mxLwOdiMaE7xlvVTcQ8bIR
DMwOqmtYfJSFg+lRdZnfI8QR4zEYQ95pSFaXahp1Pe8w+N9p8fNgLNwx0MHL7LwEMyMmKsjd+XBM
pGnAgnMbbxAhQWkXvrGpE/0ljSH9E8fa3g8jTizVYFnPDLxF7zZ7xVGfGvM6/Xz0VH8yG6Yd6qn5
CPpP6/vTbKbexYTgRG77KSW2iKCasecEkpvUzgh2PyndDghsyGD/7K7inLOMp9hE5bwe988mecyc
ag9xy1UKOPVlcdzxtYnQdVxspx33Hr9bM7EODefDMVkM3rnlB8DkuSUBcSIIZGPWy60dAPR0maE/
qoYwG5xF7bgcVTcc7YaULbHrml5nRSA0+i2gmG5bOcFcrCdY101rTkfbEwADsmc89uFf5dD/5djM
lQwW0bbe1CZQH4zyLiVUbmc61fJU+e7nISthyeJVUI3Ad3fPUv0ADhzu3JuJIZJOhrcdytig9qod
dkW56O0ZVWkSlR5oVfbVDLpq3XSuFGPmsYNobUTP7iWpv8914wST5GuiU3B6RWV7bXUN3GDT6ZNL
toFVW6z+8EXKbUtTEZyYGK21UQfLbYM8TvVm+dRX6HY2Br+ZD7+TeDL7cH0EnASeejQOwoifRxKc
6lpb+8R6ud3cfcMK/YgYDU+1bFpZwlHdaLr3xEAKSRedu6nZ6nNv7gERzOAE/VIZZ1cKagUUwr9M
ngguqmssfUxUnbUTJs7McjI3JqPwXeW15XrqEQE2Uull6+nynCCGiIclOCSLk5yz2c24viLQrvVQ
X/u/GWVbPxsT/nnbPq4EhwVvJmJUb39cxO19oDqQc4C4dqXYuYs9PoXGkgCBa/+ybTTDrOKSxsHa
mz270ABj46QaTz5asGQedfNTKyNT7LKY8JLqL3AXi50fLfMJCDm++8n0PywxBIiCUILY6auTSo0x
pDGmiNyvKWaivSmHsmo8GzFi/c27tN+NPNSX6zH60D0AK7aj9NY/LFV7pdmHJv/DrplIB7VQSF8d
2TRg/PdjE7woi/CcEYsUCVYDVdeIfJaOfOtaVywJWtBG7iLgzmu4dA+jOQ7XNMK2Ungwpckg0Y/B
MqYrQtj9e9UwEblz7JrsLrmpHubw6NXoPhOoN59GJCtJ2wdXawjIRW6ZRsRLk34Y/dm4EjrRJbs0
Cb4SkTfjjfbTLfdBmPAJMhhDBtG1BT8ZAtqpHlq/+yX8l1OCsZnBCWF5Um/xbkxdWXlka/7Y78aI
MlhRkmqqGjPMCVEla4v8E1+cahAgqzZo3T2bTVwrW9j/7p0+2frKz4mO8Is03EyW8G+2BMOwkwJK
x4pszKqnpAUDTmxvKRc1Cj98K7YDCFIfPvvpZxUQNABA2lpYdwEd/eY92u+qX/KECBxWJWw5teTM
f1fjMZqJap9f94wYA2/PLKF2uLg145rCrbNm0bY9qyaNTLK0B97z27YxayDzO7kJa5gIQsgBxtYn
LAIUYdtdHCNm5QAdvEgAfhRXKnmwdBK3BUctMXU1jL1TnyxwH6b67JVZIPXxxlbFMJrR3GzCCBhF
qfJf3ArNqDf028wN6k3Q9MPBxFv3IY7yA5kN18gOtymerP/H74UlFoufCrMq0hvk7+mH30uVgUia
oJDtppFPQkhoFX7vbNs1hliPnnG/aA1jk2Cq1rnnAqSZevPQh8UnfOkEilkA+JFuFUyum+XedhjR
hcS6lIgoMIQncOI6zbcfippAJWf6VqW19zRRn5BYKaNq5hNIsB7JovFB4QIxjfSsSuJDRQjdzHm4
WRBtMu8Wxq0cpy8ptnU/6fNvtlHuRoQMf4kM65yZun/UHglR/ZeIVQNvldu/mX5K+dyPRVROI1aQ
Ah1ZPMo7D8Hcz5/TUpd63cJu24nIDODCFN7O6wA/OKakK7BAX4cwOLKs2DS2KV38VUwMo/4n73Fg
CgBFqOkn+2x3vnYcK5JroRZfVQJj3XVXPRr+loG157IbxCHmPawLrxrXKCX0rTsV2tV3lnb362na
O++JvCMEUEpYy+BKiQDqPcme8Qsq3KXudjBJ7XVv+9tAMwoKSo517sCqE2+yrBUXogcQdVYgbtUE
+eSvLSc+srQHKqDQphtj/fnWdol50ViIAEyVJGSfvjX+4KAeYJ3cFMadHpyhFQwQfNHtJYQO4GmW
D2eJ0h1ls4zk7EwJBkRoJ5hbrAs0jug8OtBJxzRnXWBocKwNFwcG5kELteGuy8k0HSBmrl1yfBh5
7cq6ZdoHUpyMDvyyVQmWhpChdQyVV75VyJiy6IjBudh0hqUhirfia6YZ2zBrGAbGMt5ToWVU0w7x
NyQs2W+uUJa88f5Q2VBfg8niKbVPX0nhfj61BpbGao0TfpfxcU2brGAxpMV/eV/nrXUU38xFfI69
VruOvaldqfKHwJD9c9KN1h2RsRfBmsZx4XZ39Jz5ZalMcuhkM31/NPSkMsDdAeQB2fa0ROAbtSE9
j7JByPxcQi6+6MU8XBKPlXkAPHu+XpLYqubhNyfdf3m3rJ8ZOsOvwGE9+N09Bx60J33wgCIttDJt
5KBaClBQa7qf7aK7mbTngAS3v4k6eJhLXC+Ag9Nm3BgzZ4K2aNYxbYcDKdLTpfWOqKAKbJWu2PXm
UB0pr20J9ylZxHIJApa+7XScPnlpzsiSBNQ1K9PtehEi2AdWkW7IF6eC/51raVpuv7bwFq1n0Dmn
UTYD3JMdkPBnxdFTTRXN9cWvmwvOgHplWDWG6hECljXPuwLcymNUc80aifHLEvIbyoiKL8EFxdoN
xn7jlstHwwSujtyhPlE0E0c3RmthuFVyrWrP3ZaNxow5BHX+688edeS/zjSWPOSH7mJywof385lW
x2Jh2BeS9Diah3By4zt9ccZDzNr1XCF4Czpj2ntuCldyqr/1HtL4BCMK8NtdkHHNL5ecDLjKaKlA
eF9ri1o6A7wVMTA64CeWQUMfAfo4h+vAQczlhfM20sjkFZS1ktC+0/rgaM1GCg8NnoI76MNJOtEb
UVkHB3HSugHwYzkk8VRUfKy84KPR7E3T4mETU/zt1x+H+19ORa56HjlgCBYYEb/7OMw+E3VdQ6e2
XYN/oPtctsXwNbMbsdVM0Ks54ZUkj6fA+HNj7U6+vye5K31yOzGc2y6AkFEeMLBnLBw28QE8oiyn
uu65CwjSXJayZuEeiFftVh8cyFKrrAhw88Bbi8r5pcdSdFA3QqzO+cnT93NC5IdnwUpledZdlXWK
QTHALoaz/DYD477MmJmeWC6HjN2loPDycaURHfI6vhpn64+QYJadYnILn9iJZsqKvT1pl0S6+ZjR
QrUzZkwWjWZuNBPeNTFNw7ZoybkaJFC1VXh4Iu3A+TJkNu/EPLcX8H6/U8Q6ctz17qrn4JwyKOXK
6977gUdQp7PTBFqzM4EUOc5UPEKH+LOYnPwuGcBUVLEn45/99mIbkFOsUCck1x4OHT7KVTEsyc1p
xXPRgO8tgn3dJMUupxJ50Ed3PCTALNaV33x2egfPqmMtCBq+sPpkPZX8SEVpv+AmTC5ZpN8oYyab
2c8Hgt2iT+2QeychkYCmVg/FOmriXVDbB6aJMJ8byEhu1HDvL17sCfteIyt/mIy7MxKo4I7EjScI
nsY5AAjhpba5tyXRUDV4cv215wGpWUxSSH99LquP693H6dkIi33K+r7Hhernn3ZcFQNhDyQtLr3L
hHJ0yBfDTjgMyL20jHlI0mh/TX7zpRqNlBF4yicsvH7X5JDtSBy6mGPwnGDHWbfkvBAZ9THK0/1Q
LOKhNctsB1Ree7LDtj7Y9rZjxLcJ2zb8XDCxWFVLs140GbRiTDF3a870RGaVN1l3IQgpurSRwbcq
MNm06W9QBY6crf/0xpFZBoblwFRHfvEvzwG/pqqeBOeRC0nFKOfhbhob69gMYC+bJNn1mm6S5xcQ
0DGP7tmSv0+KJvp6HhPEcFNPxHRfW0/Z/LxMvr1v9Lo4EKVxg1ugr8YZnIo/5ih2zdE9NEHGqr7M
RvXyHDB9W19Z6dmlDlN3OBHObh6a5KhzPe3ryMbEwOVnHwTzN/6g+WlazE07oXTg0/lGHB1JfYUG
UmjOd2OWiG2sjeVT4cBmR+lQ+k5xsmWeWxrsZvz6YD3ibThVTLpwmcK/S9Nj6wdiY7TVcxs7NujU
0T71DfXKX59cUov/7jM2dBeLMj9XFwH4+3Vyc166VEDS30UB832bsJeaJeqLOzC0Cse2hj9Ol5EJ
WkVb5m0v1mxfzAe1WU970t/VQ9WETpfj/ENv/LoNFeS2ZvS4TsD/PpQmdsZQI7Xcgjb6oLaxuqVv
RsLrt36whJfBGOBiaPbsbdKq74/uUC63LDDhI6Sh/s2OTk41EJfRCPuGkVJsksiJV4TJhSu911Eu
SbaXegT46B6yZrp/224SG4COVR43u93fprDH+5lbCHHZRfEUM5Pa9YUWnPow6i+xEyO0dRbxsYyG
l6rvsiO5rX58YwrB/StpZ9be5mGLJNvD2iUGRjGUe9qC9BkCzppVJszuIuKpOlez89FvdWtPkEmK
8tybTuXiUjCQ6EYfZE2NVZeygqgumb9k2OddECZpEPZUe/sYM7QHkODX3zshB//64k0f4Z7n6FLy
ZL2Xjth1CVXLhcg5zzaoZ9vbib7JP1kD4tFJ0zyQd0n4xW0+AMZpvwaEKG25X4THGoTEs5aEt86y
2q82uLA15iP9AhP1Wk+1cwjTONhaVRc8TkTwgI7GvbaM4nluo4z6MzmVATQe9LjLNRKG8wcrL/4q
0c3oOUKev/W0oL4zMI9SqqqfYkJPbSLsr6qHganaB0YvY18qKs4B13tyZDAIUPffQrvX1/WgV1fD
j2X2MvGgqZmjjaqjZwo/1gfZY7qUXYyO9ZBGS56Fkb34k+ufX3ujMWy7LORDkTu1SQR3Oo7kleqO
PjWjpgB2WM7WLUBIEzIq+uoMsbiPUIQxuvXrFltzQHRUrbkwmn39PMvGobi9DeIUc8g46+c8oEQC
QmtFvrC58xFkPXTWiHrEc8QfWqLd9ZzXfw+QSoFt+C8Wc2RE6syvYR1pWxaL5nMfUpmyAVXtPXt6
//QCxJR6epwOwYvdkfruFyF47c7V1pGXIP7JyujWJoC0mqoLz25QRkeTEvNpXILpjmu6t0+DCc0L
heqt09nmA791LMvdUH/IncbjNj1XXxobpbeezt9YPT5yOpTxauCfJ0gw4Y3mGyNr3b9Ct3nsZqM9
U61+KRSYZwqS6USFeDqpR9n3R1PU6evfnOnuv8501KYUQXTmwbiSgvfLy6UbL8IjFnU7NGCrnNgp
V1OCgV2F3NvjAsauA167cxklcbJQCtrkxUzuiv2oDhndGWhQ4z8rKt9b0zRUgYPA6k7h3K/etscy
dceJW+B98gjVNUk8Rgb6vf929FiT6YFau9+oA9926FB9UUKY86b3s3/YCQqgYH9HKaju27Zcw4ta
D8+C8G4E8xHkZsMxv+ahmR5a0sh2Ip0ZJdT9zTfNEDA6DA/X7nRIvmx3qPetrcKYWeyJpms9c5OL
SkOQPNvOf47COqHBMZEXcU6RN0WWupqEq2ZEvQ1PVU7KCzl2qjuz2+ayCyOmPiVQ9l1ZWe7RX62J
jguxrngtWMGJzF6RRRSDCLwn7ctm8kBcHEzv0sceA6vuY4UbGhcw2ZBhX2mXicCdt2jI3hj9LQJH
7he1Qb71bJMQTCLT7IRYSPCIrjO9MW5MA7tDR3nhaLWNcS/SLNpoOhcaNF1f47LoDk2if9SF5zIz
1OsSklrtniaX+3PeJ2CIo4QYySQrvhXtsz9U9tceuPImJCPiIJBWks1QUc9jeIoYxhr5eUGemVrW
93ChdXeq0TXUYlXkTfXKkgw0QA3/7PHKXk42ZV/ksUwIqA7qKUa7gAEnt2DD/xmsyVoiT3Byrfoa
+6TUNxtB+T3Y9Ra3Xdcl4Esu3njaiuRDUpFqOEOQ1uRDIx7LYzqwvlmkdN2Mirba/cMx6iHOrjCG
TEA5fLKjZqs2OlNq/uZX+e/bj49b1cA+42MndRnY/jyo5V6ZmF2kQ7tz9GVrxC1TsUV09sqFaaCX
Jsj+jvojOUblDdVNcVOPZGqaGZo76MfDwRl9YN2yybQ522eaxoAhqakVLiFDY/XQwkMmA7knyrUi
qk5qo3o06ZKt75BrZ+d7ZmXdWTWVU0I9sqInPfUyIpQd86OO1GPjOmK6Gd0Y/UaoaDjvpHNUKmCE
2hA5qNUxZnwvqNAcSiJtMoa7KUf0hMCu/lRF9V0W99Xj0AnvKUxIDy7c6hMgScKtWsxMHazxT2Xv
Rnuf4vMuFnGzRxWebFVSERIxYhYj+0gwzOzgHmPVUG4L2so+xnKBUG1K5aPSzT8lQa5RNxCv+9Tm
789RrzP23j/P+b7dk6/1duj37a412q95SZYFyizXxnqFBL4/MTLOV7peVI9+JggjF+a0mblYcPuj
q3Y43nQTaE7O1NVKTPlTf80W/aB66qiu6FnDKh0ijr+/EIAZg9l3VBzVIWGZPUvHAtVFCdWVzVtu
xZCRIFXISqPa0UkQGXTamHG9PLCI3QWFQrWNIWQ92X5irkgBNo5qao4j0joDu/uYzjVKqWkuTH5W
kBnUwXofajtTBxseAsHF5ZJoD+jSwgcH2uoGo89McZttKdHnD9gem5WdNQ4/SbpqxziIzZAV7b16
VhFPGeI2++B5DTMIUcDJkmHdQzs053pC9my4CI++d9VOFTab+xTV5BGRk3JE+p/uW8ys2gRA8N6W
qbUT4qKWgGeEm/ICPPFXNkZFiLkjuLGvLHnVft3V2fBp1C61sS3rqdqrjd24PAt9+SNPGbJdgyHg
Zzk8RItrlCfBcspvfjLW+3kh67qokJgIo/DlGiIdKT8ubNSOlSD2NMVuYFq8cyQMURERX7GIi3YZ
giQmgMIKrsybwnXvRfddT85okefuY7EAvYxc7J6Va7EW1k9/WSJLPmox+qMJh2G3hqU/UhNnvdaU
F+2gzgQON8s+B9bgYq+iEBaOIbM/x/iEu+HPbPLuQ2BWB98V04NqoujruNT1rV5Q8pWcrb+ZuL1X
3FoepADmx9RZDUh+FP1+/hAc/gOvoua5s7o61zathMjNUo8duzYr3hbxsCWA9VVa2eBOx8I6xJWO
ukAfLqIuEQa51ANzqhVmDD1ULnS3XgG7UY41AitBQ1TVgipBTAVn8beaYDXMmsLxlKb9eIrS0l4H
scF9nYytbApmQsiivyI3HPdTXQXnvNG/jOmQb+HCi8fU7+pVBV419Dr/0TAo2UguKm6bM9pk+9AB
jlmZBj/V1rqvg/nRLjXz3jE1/wiL97NC4Zul8SGYwEJ1nl3dDBu2rw4/PY97AARTbd7XVEqOInL/
gBRJPsPoLRdHNiG63HVOpRYLKeD/sgu1T7EI+XIRO8FbbqPPdjftmUl4T4SzUXLL5i9q89jaVMvN
xt+qJyEfn1d6Z04Xhoflp2zYg7nVPsGU9Xdo5Q6idqIn4k4w7lWr3NLMLzlMsi06wPR3a1ay5vNT
aQSzlW3YLC1YFoxpXdqifljbI36yY9w+97s51Yvd6Hvz3fy9AfXmr5c0GNa5GeVE3nVUzBK0JWoM
Zk5eeanGFSRX7+6tMWPgtdMUfKsZ1d+x0oep0wo/9tnMx5s38XUJtegKHyK6tjZ471+P0lWd4ec3
xC/alyVsKvcuku6f3xAW7EnzRhb32wUfYFiY6UU1cRJlOIigx3CiAb+RO6aMdNyAyEdtqMunhmxL
UgKHcNc2U/FkCdLB7To56F1QPDF0GM/kLGVHv0nJbJwQoyRYQC/v5Gdukf6NVIvIKW2JoGaDvr/k
4s8lmf0ruhf/qh4NmJP3aLlwPsgdqimbMAPvLfMb1VPjFAdpwqxio1Gpu47fOsom2mpw5xu6JP+O
ryR6GIOh2oW1wCEpCvKP+gnNJCeNMEhdHyxChKoQzchGPVSNCOx0bSbMBt62yREFtYgydX6j8vT+
NWWC7GAT1M4FzEVG835JlAnDmI3geXdEGgf3Xv6YzgVD+wy4o2rqQLSwEyF+1VEXPYjeD85ePZ0K
+eb0Oa8O3gL9lAo/cEEijK0DuF5jTQh2GXvhR5bs/Du/l4GwjcsPOsQaHNfhnZ7Wy4Hs5GA1++SW
WQ4A0nSjTcSb+FNe7FNn8p7TNJr31EWWTQDw5hB1kJRqea1ngcU7xEb/gh3fsl63qR1O628EXNmz
6mlGxfSjcQt0u1m3jRhnbisyxS65Voutpzfkf3CrOy8FmoVFxscXGeWlfEzWrWHPF1jSa0zm4yM0
lGrl2oh6SSdOzmMjhseeknvpgQWY9AwnDebrbUsADayBsNqJGShsxeLeIk1l0SroCbPI5gH5NToR
dGyz9uV//lnh9dOZzqGS0F1SRH/+WRlzY49B1bW7yAfbJEXn8B5NFnmkJl31WT9s91xnnhuR1ocx
w1XcyySMLvaak/f2MDbT9qQ2wjttGb6080ZL4+ZUQeE/qUeq6bTAk/ljlyh2ccG97uhjZx/gnZzt
eh+7tUluKrfaWUrXFlIl7tuQWLimn7ewJoqzaibDK84j65xgfO27fNaPiem+TEQ+9aAdW3HWXF2c
Y49Gdd1220PdPan82LdmCa3+SMEWx5KGuiMk3/0YpAjfwYKeGkh5WPtCoNN84aNZVOcazvnBNKlj
/fqb8N4P8xGrSGYsbgqucz5MyJ+/Cbu3dfC/UYOVxUzI3UVetTghUasDEXGO5kfExYB6SJmxH5IA
ECLxc1QMSWCza5FfNSJ+ydGIm627YHhaqY1tnOdXOAbuJh2Fsx6sclk7jiYOOlOF+z7oiEnhmvsB
BR+cOqx9yakZ+EQNuBk74Y/RfS8byov1VQrlh6i6wKqqLsUSAUE0vQbJE0UE7urPZjOPz5aXnOao
ilbx4JbbXjosKmmrGJSPYtGp/a5yab5QW1mAYChBupHiGdpzu/e70jjXiRPcvyIOY3K2UmP61Jp4
uV6xh1OPKxQqA1cESUF8O/j78z1GDJA/hnk/o0O7Fal++fV39a+xFd+Vg84MU7Pu2MzP3g0w48Ae
UhIR6p3msFhGYHy4M2Z7fB4q0B1ao6PekN00ii6V7wPwnL0Llwpzq80RRVsYJoMs2qvFOtNqHFaX
poJa1xdGtsjU6n6rE3f7BDJEOyj7oGqKONZOkwVLLXFR6o6soT2i7gkIZuxeYj05dnCRj9ZCbOVU
o72UyUtZae0YKbaglKKKAU2/yTVAaq7AckMuWUfNdhCnADTrD02Z9Tj23jaqY8I+OcLrWfaJHD9O
ytknG9V925YVowce9Psxb7vzPvs77moSsaYUCPzEPQ3UW7/Lg6Qn+DsYt+jVsvXQGzIKBd5axmng
JaQNV0yrtn6c6sc+7+OVmswwvQx3+CHg80FYX0uY6tHTy/Cq9ctndMno6IiqOuq1bzy6WQNHpPzj
12eBofQKP49JfCYYNrFItsRovV9EHto5J5fGH3ZFWobE3g3WoffwbWwb8kGA3HcEh9QoxpioAIVZ
YmzfA1N1gnXVGLnyk3aX+slz5xojkqiYYL2WeNuimx+rlOWUbm5OSTDEp5hsaXkVVU1iVsPOa7Iv
aJuna1/zEWaTMVzKYEFJvxRcu+TXOerJKe/Xg93r68TEky4kyzkr4EmqRnUJqL0hDCgOcTd259kl
mJCbKij9JNm7Uwlkf8zzx8kI7FWm28lqluS63ADGny/mSw/8ZIvUvjGXFBR5u+nrMThGjEoPNNul
8w58EdjMuYLlMpeZxDj31I9GdIoW4wQx1V9XGeEZVoENPHSSvYkj7RRREd9EoYFowmUxfRJJC+W3
evbjuLojZCo/t5ZO5VBtx+SzN+wwWocF665DIgdnciZsEGnj621x7LN+QpklF2uDAdVnCaR671YN
wYO6SeyTa5V3fd9hHmPCejHKyDwLwkmbinQ6WBfxnvPxWERBeCojDw0YEvyVbxTliX8QpWsaFicj
mN3DwohEhVbYWdST6u317V0mQyyEN1vHtk/QeHvdc9xof2ghWFjVaxeCRmutXPZRCPJQY/Sz1/iW
78YWROTYMQWnztU+IafvyUB126el04y9Q0zvWlvw/Kz98UnPWPECuwi6BqFJH3fLMbAEWA/GMUar
NSdLNgnzlJPqBmPxkJSxQFKQf52AMV7LzOuf+/gjLrl5x4marrQ2Xc5KoMmw3rsr9bsljt1mZUC4
YYhAU6Wh9pth5b+Lfgg2YWQFWOxtF9PXO4FQ2lXoB+Ox2/lgJFfGiFLQtu3pRO78P4/UNkpR9Rpc
TLAdspMbBenTMBRnLtPB5n6BfcISzbIcSqrcd76bbwHLD6caqtKl9K9R5GskMDTm3SL6/jDm9qmW
Du96jgHHVuWzI+OVDYcZJLkouHi8hQXu+mCy/kgiio+Y1O05d0KGb7+5ntiMu7jJ/3BFsVmAAOzH
YqkBSF7KDn8eBKDnmKwxKNI9o+BVtkC00hbjJWoT5+G1MUZjH9ksu6a2RRCdLwOnSXuGzBUMEHns
0WFVObKLw+t+dF8fu7E1yQ34z0u0rKYRlerdq03kwvKTQKNxMEh9hzhF0l5sdveObDqUcPdF0RAi
3hHj7ET966bv2xMoVGzPJ4eli3+OVdtmkgoHkYAlNeLw3nTa4H4g9WJt2421Vd23HbOW7XRNaPyq
zeDezCqYP7V40oWFWlA2wopMwN1lyn1fPrQhDEDwmocbuXvLXm3L9JOAhKaJMPoyx9YMA7TUD6pb
FcFaowL+kXfdnEuzQwXGms+XwJwbQoNMxMr2lHwUVbox2y7+Yk71fKgn2Prq6VNDTdX9U5/jXqYH
9k+T7m2EaU632KLnu9q0ZXFJxyXAEWYE8Cp26q3aqTaVJPSu62koj2qbl08Ub7l1wDHjCa9NET/0
Y+Fd1B9wZq3YW0GHPVEeQfZV80RmfCh0RGxZkW8cM2n26sWSOLUu8+gwp+JI1sG3bt3aN9/R/liw
+WEi1p0nHUzqLsJ9uhm7yH1yJ7u9z43p1FaoDNfYSb7+t2PVUy2zfVnAR3L5FXL5vzA/2vHwqC9D
+id6xg92MENjIkUNpJWGoo3oVZL7NODH8gjeozBG+5tebKzMRWNWFP5tyafl0Gk2NFfZTawKMEI5
5y8uuLBu9Pu/QiN9mdwl+1i5YtkSndmea9nwjyxbtYPi1Uuqp0AwkkgnlC3pj7Bdp1WsQbhgQNCI
TbaInNWMIXsMRZI9sub6qQyr8E71mMSL24DLO4pIncmKbRb4JHMMTvGEZ+uo9bb1iesEw5xy8daq
q2foM10jbbgXxFdwIM2dLVhIuPlC00+p1TXp3xP/pLGY4il3B6JNWC87qG5PcvMdfDwg6U4b1uuu
rK9T5EGpxwr0FCPd3NVeSRar7JoZiEu94NarflLqh8hIzdh7kw0ACSlBzFjo536MBXw/4J9bvf1u
M40cqhYA48YvnDvSWZwba3XmB9lzwVHcnFK3PnCbfd1ntqWl9tUYxV739bP1PzxPvaYuX+VXz5N/
Xf2F739P/Wc4z+p73R2+Ls6jP5T1C6yEfLO0lXNJoJMAKygsWOKJ/UfvjWvU/sa3KEHsLaDE3/pZ
S05hYgiweq710cnamzqim6o/Patpn6eGGMa5cWZm/3HyZA7w9NQRVSBOHnf7z7a9OFurbj8sycg8
2BbTHXdAbadzIXtw4O6ua2bKn+2l/8hSUROtPoc+8b0r3dE+uJNwyQ0Hp6bF0/SQEjSy04JiuVMv
4w5++PoyjR2T4PWfl8E2zctc3l6GQA9U93ob3BV5oa+r2f/FawUtwzz1Wr5WfZS/IV6r0xAEFCkr
hC4M8UseuE9xxu9f/ZJxSqDnd1u8VaXzZKbJAo6ERdBVhdhplQRBfG6S1PrQImIgeE//p6v2qm7n
Tb50OIpjGXTRcV4s1EoEC+RrYNqUPuJCHOqm6h9VYy9ra0QoF+B3Ikf0yeH6dHJnXHpRTbRiK8M+
CXdf6Q2hsmMQJk9tUnxJhbl8FR0BcH6R6begBbTWErS2UTuy/+PrvJbjxrU1/ESsYg63nVsdlIN9
w3KYYQZzfPrzES2rZW/PuRgUsbAAyT0tEsT6Qx8B2tCVl6mLsl1uD8kW2qP31no8DueZphJRCe2B
KwCkOV2obTgKKk6pzhiud2rcR5zio8rNs+fpJRlwYE0XVo/fYqPEYof0AndyJYZSidzGN0VV/i06
kT8oXhND4+nRDuDL8pjUMZK3ffKszE3cc27qGuLR9mN6VnlyPd2/lQmt4Ei7DuPgJAfzsQzZtLoV
tvXkKoqoVrPKNwaeca3f8fwCCByo9g+sXLHwM7RvQgwFRyq1Dt++tM1VWljV17gZVsJO7B8W6BaY
TJ1xH+pVtfdNSmGcxOTPeiy+yAw7HB6MrOGV1O6epylCpqqN9K/Dx1VgKf/K0MeFzAqtXv/6Ebpc
3CZmbd9OmRs+Dyb4NCeg3lgU/akRwHfNucsbp4FxqXxRb4vXBoHKpVUG3j4x19VkGaiONdXaK11Q
il058wgxUBBJB3tG6OU+SePCPqtFAGYarmEG67ipTmjqvzdFnFNb05rDNZ4afOAy4xqrbfTz1aLb
d5lbo974MT/qM2VbJOq/3FZ8ILY0bBix0FVxqlOs5j2m+C16kw5idjJFDng85XF0CPfXkLwqku99
Vmi3QOq9O5kpbP+lxBCOEw7ntetj78bz9TfXCm188Hh4FGnu30WU+5ZCVaLtAFVCWVQQ2NdNzPu6
HJaJWNchh1N2+O4VpqksMiyFT5Gf7CCseJdlIOuw7UtxZfbds+p17Z2Q6gP0MIZr79Lfenqc9Xz/
3LNnJe2dOtsRg86u77vx7E5sMhMFgybenF3vtjQ6cZeIFm/OnqJQrCfiTja15dkH3/KO6qQuq8JY
mrWjIWdv1w/WIJb23CucVuMGnO2ccNDvZC8IY9ADFZ66sovZGVbAHoKisqs7nA6rCNGshFZ+8QPQ
EiUuKVvOYoenAj1HWymqn3kCCk3v6i/AtvBnzCbl6NWZdUwUsCJZIJIvqHOCICcVo+N/WiWzntzO
UTZplNh7NyqbO0+ZSWciED/FNnUpwZiaoW8wmutvnBpDNBgy1o3slrqxHWYTxiivhpO8CoeRWs9H
cslLpXWjocV6o/CskSnQzzZmOTqHCjDNuZgbv8vEOlcLeymBQzImr0TZuocY+c0/4rJrmeHLgMr8
vsMeFARHgifJdaUxD5WzjF0GwAlfVxrbwNyUoaVvYPF8y/LB/2fUxAIQh/Vj4qPj7p/FjxBIHBgz
oXtTCKcDQQNLFTvQ6eVjUiPQxuXL+cPPYDLKSS7ycpsWGtOaO9JPo1L1lzjPF0ZQjW9RGuc3atIV
K2rU45tXsAOO0to6/iVNn9Oy39P6ITTA9cBSn+POYIubrA1eLawLufWa9ctkwDMDS9n/KGN/nSOW
wetiWePKLPKfg48WTpwMwSs37Qi7JMOizOoi3q9a0wF+bHoYMFn3rSlqXDAGbnsXl+ldNIM+sUVY
lRh0fJ9031p0bho/DroybtD86Q6mmrVHvcCCMa6M6kmlzoQec1j/DJFG9fSy/tcO6lcc3fTXPk/b
VZdF4W0cm8rGFsMutsCQoVw7fnWtHyoEAxDqWr4bY3+AhJmPX+Pipwz7ofdHmLJbsJiGqXkoPa9e
K3Zf7zRfFW9Vqp4pu1UA6OzsPhii50K3sjevjnlN1FHNlF20YzDk5EXl3CH7+sx52UrO7gL59NGi
VV0K8eZl6rTE9Dg/dIkhHuoIgJepDZxTxoXxmpv9dnJq9RE5s+y+UfoHC8z4awTzex8VrbGKHfGs
we8EITXF60yARTLBKyLMq2nxbZSnxk6Y+j+yV1dday5Eh7WbAYxLxq4N+irJrRJaiCiN7UHGnTkk
4yCgAKQpm1JdOGPZ3ERtNL4V4c+AG/ULnkLjscTWaynDbRBmKz2fGmD9/fiWjD/+M2vynfe1ovGH
oYXKi9BD0FRVHex0MLn3geOGW5v3xSWiB/yAIkDmuIDpvLn0OQ3KFkHJ2b0yTPiE+MK5j8ZqA/9M
O3tzqDNa7bZvWhy2GBMTKgnONB3xaCy2Gq/Ph8bumoPojXzLA3S8w0KUgyv+Sl98zQJrVObeD7vH
/AEL5mDBG+S66CvnRwYefdHVO1RysucqHpRVpOY5x/6o0XZOXewm9mt39tTiA4Pzy1uqqS9UN81/
Y3z5eOVeCD9Wl72A+Sx0rdkrufo/V+PH6H/mKZ35hjBZ/RiV7WtrT+VDl8X6KcwRLR50KlciRqUM
VWDzXE5Fcm+M7j8J8O4voz4C6U7V8eC3cfA84n4i823XtNdG7dr85Zj5lwYIuhMEXwsHvk0geOVM
O9V9bPP+DPxhPWDIg7xvhHJ4FFWrepqcL7na/IjTqLrnXNnikehhGquH7pe+xcIUklZ6Sn0qwuyF
78s5nydetuZXnfYNUslvevnDDBXzC5ZueeSeh7Thf4cfmFRYDQcpvDk2N76B+Wngl7MXtXuWg7ZV
v1/VBWjfqLbSnYxdtIrSaGq2WVM3l5Wv8+RkHUN1Sk3LIoVvaxZ43F0b7jnNf3c1cFiHaW7kjDxO
rf3Ui3XmRT/cvldP/Jc+uxY6iAhRJRjC060EDoCOXrk7ORoMo1hH0wjzQHo3IWK1qTBeXcuubsbu
zlVcexnaIn3mk48RuEHJWo7Kn0F95selV/YtyiTJQaaOFqoDwYyVnpdNRZg9J7BUAkppGz9IihU+
WBxvZp22VLid72QXE5Tw1Fr5i+zpc0ZqwVLsWk89yJiH7/Je4FuFP/F8HmrhmVUBJb+7zCjbcAOP
J11HlaYvLC9RbyPVfjD9yHvLes9eBnz575xMuNtYaee6W6uf6rEpQHTkxbOTZAV70nz6afDOKP9q
YNV+ms5mbLpD9uV9OgLIsGCbqVhjmQwLseLPS4lC6whzCcEuKKQvelf1+yDCTcuauxAvzU2QaMFG
jhoVBu6xFUw7OdrhArmoUg0A05xc1M1bLsLqVh/E8DKg+lOYNVoOpeE9sSld9CpvgJRJyx1q3eJM
NUEsplnbRysBqmS+AqOYveBrXDolxtAlnvDz6BTiq4d67CP4supB50hAhqNIw+cw4U1TTgoCIcAw
KJSt50k5YmgUCrt1kA7pQxKHYMMVBaj9fOQkm2l6xQdoeJCdAT9P8FVuv5MvoEExvudHVphVFMxf
B6oUD1YSPvahXirwRJxw73mBuo4EdXkQFZZ57iFsHgUaFZ9iCo8hMBh4jspskw/0rM+NHKhgQx5r
w8KBiZDWleqhhs7V41D5NDTWuW0b91wZjXgKCiwNhD96WzlYqvh6pQOnhXJ0TDJr39kuVjyzFyu1
ZmeTKvnj1P6yZ1WwIzrIQRm7dn3PRaxbjsjg36ZQyFZ30Gn4aldPetRrX6qkKeDD58mGk27tS6B1
hy62i6dwECpV6KlZijDSvrQBxd5yVMdzWfj+fZorr3I64vzpssCimnco4Kl5EfTLoonTQzLpxqua
2Mjv6+kT+GrjbkymZ/kwd8ZI32lJzpnynCUnubWdHOTo/06SWRlCBtGsjkcR/52I1M4ExGtXXkma
krzSwyDZ2ZoGeAzSklXmfEuvyf//3D+WutCe5p97Xd7hqbIusrpceB28PEt0anW5dAd3ggyNetuU
Ffre5mkYrXwZvAx9mpBhtbYUZdesZFA2U29O+emyILz+fity96EolBVIyCAY1xZClYs6QggPe49e
PWfh7MbmlVtulQPHXtl7SMZrMx93dpD/uMYvU8OWv/ne4T5mNBkwoaIt+jP1QdmRUx0jnMEiyAlS
CuWHVR8rUxn41moJnMU5dFnP0NG+HQP9IUoC7uQN35fEU5IzdYhJXczaiKNvnC49OSCbqin3FMMM
CpDkXuMOlelz1pk/wzSLd6Zc45pi8+EuywhA3KcfIS+xqMd73UQ065p9mc07Dfx3o9EXl778CR31
wnMt7IfeLrpFCzh4LSH+Etmf1N5t7ONiK0OGUwYn0wzur6h/iK7FWk5qwlRLl1Xr3HIAnf0xoZlJ
A3INuzeLNaTnGvOL4T328VPwpS0fYm6rY76PsXrZxIXXnMoUe3MUEnaXXo6Iv6FHJkCteTRy+Prk
CavW84iMySajoIyTpZqBfFT1bGmI4fOwzC7nKYjIutsoVr5eVpUxuYJMwaCrPIRpDCX74wfLSzla
m6OxoD7mrBtQVabhtIdw/q18DF+hi3E6AoedxhrHf4uRr4cHBPJkmK7ZreQoBGZ32cCiRY6EERmz
nQwRF9lH+HbmO6JGeAnK8ffFI9SgJl59ZWIfJC+gKGDgw5t/jHL/CAqiOfsuFghYnJTA6WYAl8gg
GXfF0zTBoL8MDg5CJD4uG55l5Y+NJfo7REBXclAu5vd5u4RRgXrvvJqbhAGiwcmLHJSTfAUUg1K9
NSDlsZWkoOUJh8M+gDjYbNjd/o+KVldbl7jMvZ6+f+R/WqP5lXtNk1cf8etBvIxnrnNZW/Yuv4dO
9bbNbiPM4o5swqp7eQrT2/X9X0KT60aUc7r6XqaCM7iXIdmTJze8vv5tolxLrvwxMevQfvrLWnKZ
j6zr8jLVssrL8r+vBTM+Ov4ekhPlWh//oG4yvrrlvKecz5g+wjJT9j7+BX9Z778+jb+s9Zd/1H99
QN2gZgfPDr/ZXb61Gse8VRokrH1P4MgZmMFabiCVzvLuE/GPHJMRK1fMpR32DuR6tqNdUuWnfByf
ZG+iTvVYiTEGXRi2lx1qybHfOmvCcMnTeOlzuncqOEwfcC3CinClC+NYJ3wb5YhUF7oMNA2KcGxb
eZjJdFyjfs1EU37aUDYqFzIo5hF3gB46aR2qJ7aK64Z9E+mNd++EEQ1CIzslK3UE/H7FhpQ9fVFo
2VqmyAHEFgzUzBGuuEyb55pefii8YjzJUOhyWliKaKE3unsvJ+kNbxIgyL5fQwNydhuUsO2ljMmZ
bZ2hzZkU7uYam8wHP4DV6wbiVpajzGl8kj1ZqvroyTGlBmA1Z8rS0dwrhS5uf8+8lLi69KGBKp0B
rUm78WvkGtGqVCb3oCFgwTtG9JR23ud4Eifok07JCapqfK4zPGc8BaWYQKvjs2zUJEwuVwGgpXXQ
mMXyz4E5uagidt+W+e3ThDkuuxB5EQoIsRr727pzzKv1Zd3xJyV/kUtakHYHhZJmTsEig3HvqTfT
bEHOPXq01wFvTO+XMhrHmaIvZVbUKJMNDJcJl6hMCIxqdsTy2h3/Qnc7zEtFMuYELocqdWyuOhhZ
B9nUaeodsFxpW6Ayv4IiUzhvAYbkd43a7yPBjRseWsR2Kpi8HF602sMNnKOXMbnK5TL1UccOm37X
8LZwrgr0R3rgJKVRxc4qq6Z224IsXbRN7dhbbJN+FryuY3c2Dw8NRCElVPFU1qHwDEE+g3QxJ7oM
N2Xin6YKTyLguovL+qVnrk1jcPiD7JNjrvfRxne6FHUENLZlDETp+5Vi6mO9yNXkLYl7a1dVWrjT
1ZxjnSDDv9wEfHILPAX2O2JT11BYOOFtWQ1PrRitvcwaMixPMSlFDsXsZ22iAPyy3axxaWiWKio2
56DmOWgZQXtpzBQzohodGwr1vw3IZFdTTokdpTc67CltIWOenptgQPdyDRm5rlZbNgJNrvnSO2gS
JKH6rNQqOkpzE+SKPy4KZ/yuR4q//RSTl9WIZG0yJEvZ8z6mya6SuzDd6lxZtjUbaIczaYmrQSwt
OCWmFyAOAMzm2sg0PUYM+Pe402TWmrtsu7Qbt6JkuNWkvnSGxcVaZbu2hgwcPsrBfngf5BMYF05Q
f0vrcXmpX+AFm97O3UupQ3YtZfrcBRL3ufvHXJ9RDW+SRcPf9w21vemRYrG+LLM23qlGOD3qeqYd
HJ7RWFMyKmN9Wh8SnGFuZQgik7lWGxtEqk9GGBrtbdeX+2t+1kMZbWM1hy3Okr3pNdDgeUVqui8W
B/jawubA55yVTn62fS9dQS/l+DgY6F4H5is5mgbICdgT9bKVHO6COFvFMjjn/Dnv9wUT6lHLUB+m
dpVEirHRzNRzwRU0qEkMbbK+9AOrHG+nYhdpVgaXZk6BVf6eIos/lnCDtQHGfamBZ+dkTKl/hL3r
bso4rI/xaFSXJjDyeAFXckTbqA85q7Pw/rVL83USwtkkuttvIJEbrz6CZ0Aeg/HkRr26d90Y/yiX
06BYD0zKt6l1zjl8mOFw0fdgVpXOC0rfk5vsokCpt71uJk+e/+MPzvO1K6/+4EZfu60x9Bt0Mr+p
NmQMUEpWzcvPnztEfcKKpTAuGCm5lZMNxedPcaoK2WrC3eFG5N4ptt3iG3QolQqBljxraEOvAKHY
fHfKYauPVXFI01ocOOwbt02tG7da5uurzKe02nUznLEysm9Uo89hrD+p4Bph+WmoTYnG2siTeRtj
eADXnX/SnKF/de4ub+tom596G2aafEuXcxr+7DbR/Gp/nZMXSv/qnjkRmxZaV/jY92XT0YoA4EFz
68A0d/Wjyon/3Lk0RvmoREE9VxMYLwN9OeoV8jsci99UAUoniVfcB67R3EPibCiR5zv5i8YcdQOt
w5lY/krmgCBy3ZnpXnYtUJtyUjSmzWNhFDsZBsb8PknjnfvYxgmE0VS3DqExvIaNGzyM+M4/lFY3
bUrsibAnJCabKNVi1J6NZHeNIbJ6Y3iDe5KzYhfqHzCA9XUhP0TvUw9CHVnyXwvpbqitqoIHzTXW
pOq/U+dRIgwKXEC6IFuXGYKxnNshmYnUVXCUfQ7eISLFFNDGVkSImc9JjpmB0rwmGUWEKBaQ5vWn
JDUMcv445nyZGWY8inM2F94qG77WRtEeerPrw7UXJQfZxVaG9xuzfUZFBl2LrBR3svGFJu4yI1tz
mNOfZGiqrOYmGPr7wopK62SL3NqE4NxcI3FXSa3tIgsHhiys9A2iQONXx30Gs59+KUSa7DikfA+L
+Ll1Wu5+FVKYjsrJaKY9wElr+dap/t6eu12ruGcY2DuZ0eC5XSFy0+ha4SzboeN3/6OBL7ezkm7d
i2DbdhvHqY1/7P4FmiaQm34St76oxFdbBBmMG/2oKoNYD9o/6mBUJ9ko7GEvV6EXRCtLy2YGWNoc
+hQkHKy+zzfcyuO8HI+kTVx1MSqMWAs7KPrCC2OjmiL0gujAVggFozrowWs5WJgG9H410lpg89Ne
xpTAnsVxIhRvXBRZjk7rrdgHmV9btzKWfufxm+pV8EA15mceKObXwWMPiQQ1vlKZADAQAZyXE2K1
9bCHwsswa03QWkGjYvDkndK+gLL70R3rgBJ+WseX0ViOyq5VKKdL9yM5ojR5H/RxAHoXy2c18nBu
6IM1ulDaU+ub4WGMxbSApao9ubWT33mqs5eDQUsoqNtFMTT2gwxlSfSzNERykj23QcudKQeRqtHK
4U5KcczGzj5s0/zodDVOpPIS7bJJTY3DZTSIOxyXIpUHQ8Ije6hiGx2URICwKb/J/bkO2G/ZzfGq
Q+Q8RUMhFUbP5+BDPRayDRuOhmK/iJZySDia1bN9nY4pHKMlf3vtvgmi6q73s3ppd5n3nZL/QtNa
+6dXY4BjGnZOyaqkuPmRK8qqRkfBcGUuUgLmc6FySCnq5ijmGjpApj0HKN1XigdAtfyxu1OLBO0x
4fo7O/bt29qkQJ32orv37ZoiJ6ishcRXGbbenXQM1heN3xnPsitHm0zXL10fGPhiqI3yFHUgJUo9
qTZKZKOM2vba/cRxICZSkfiR+/WNZfjG698ystCC8TZ1gvoD5+Np/8oHQG1i7shGnodbehbgwYB2
xB8D8gB90F7kJDZJoXFZRw/D9wlWRL2zsWMFCt5cHq54+loWsj/IlDx2YtrAEDBeTURwENPDOCae
u8qAchNsPoey9+dJhpF5j3Wjfpo04E2jpNVtgULZvVVDRfdskEOJl3WrUHLXy6D6376S1t1Kzuln
GgCHpMZaxiQrQMau6+AEEEA1JgXGaAr6qzbPRa36N2EphlsPkoW9KIMWKFven5SC2GVAKYxzOhwv
k/ze7W97wwmPQzrtorCyo/U41Hh5euGXBq2vaG1oyrCtEpQeZfJlno1VyNpo4ZrJlUGp8dNcKm0r
lG9w4Y3H4VamyyZotZchg/2Yqhl6hXwc8h+pqpHDJPBqsiv/kUaXOQvNdLJLTCbLPBmTH4FMhkv6
nnf5PGXfmOddP6vrPDlFriW+I4KoILQXHU29so9hq9nHYBw5qL325ZWe2/kicsdyI7tDkJXvOdFy
yJBvYFvX7cF4sK0uqR2ZqGic7blJlVBZZRDUl6MckUHZ1IBusDXyjG0lkv5ctV13vsw2nC8FlLYl
RnJ4T6h69Fa1dzU0XwCSlXqaGj5/GZ4oQq/ronQvWZziP7dJilUqMKIHNUgPMquLCwFpXR0XVeUW
q7BL6+Vk28adHWbmXVd7GsJ/vHrPIXMOyXjlZdu+TtuTjMumQNp46Q0DrsC1iyBd1E4bbC9gX9f4
og7KwFcb7dX7aywZsvo+mxsZq2vkS2SKbJI06ZZu4iO+7QalfZ6dAp/KqIFko9Uq1O1BPxjhYK29
OO9fxtR8KXPD/lmkCBFhx/flP1OL3n5R8Az7ySsoZ7jNe2pgIN91XTULnO5lTs3nVav/XbVoeg9r
yXxpgXq405FCXDlVJ9ZlkbM3nWP5GDU7VAlGijG/Ygik1qcRF0NjzpBpsonKAcE3pTiXtu/cGVkY
HIY8eRgmw9nECd6dKfqQp8zKtVNdltO4kJfe2HtLQxXNqmr9X8EMGeyTTB9j0I+cBQxbmS1jn2a3
s+Zn7GmHeqSyBhB7XjedpRs7Td9Q1dEONkdK79hRxzrm0Jn3Q9DdqC7KJIj7iAf0unzKGpq3lF05
oOnqtGiNotjLGHsc8ZBqB14P63tn7kBRRkABg4yFHJNZaeBpK71NlbVMkQOZqjxoqsctaP5RXg7v
DamBzfWnY9c6brUh6S8/XU7yTdSC8qAZd9efjlrBoteq+Eb1wqew16eTbCoTvMyiBNxbDrMzwzyg
8yHwv8IpOR+AgX3pjkOgXqbEtWLvvCl8xP9UPdU2RpKIhsG5MrAjQxB8CqfhLBu79YZzlFMnwDmT
47Df4nYZrFXssnEZ5CxSHueJ2OwOowY6VJ78RX7bHfyMZ7cRxOlxUEL7qM/3IWSXrE9dX3Teyomw
tZQpf8u7xirKDfo0C07Py8mmm69cNJGwVbPP+H30C4tTKEh4dvgY9lF+bMrh6+WcYj6smOaMgI3C
jYx9ZCDYGD56gdfsozDrETcdtDtTYMnthdn0tWyAAeuanp5TSGi7slMaF9k4TsYXIDTx+zRQ3nC8
f2SnHpCelFeubae3UOg3eHDlmFGTKUPyaspjXK9DY/dH3O3Ldqn4xj1ykmC3IeVQlyy4X/b9pgAJ
dKsDDduNOUx626vKZWXZACYx376zg9668xCh35iZVy5hv+JV6SJRc/RLtDzmFNkAJIxPQu23ehpA
xjHw0NAL3mGlj2Q0hvnZiCOYF52xb1O9NFYaOkFnlWQZk2khSEmkbkp3KY/Suqay95FfP/154haV
XyeVb3kMv+4BsAacu3rSX/CY9Ze9bar33kwkRd5EnJC5Q5fdr4OtqlZwfiZe0DPT+jlyP523HM3x
2mAh3h5B+nn6Jq5vXd9QD3KQ/am6iXTEe6FM33RzE/g1/xvlpT1CaJRXWZbqIN1nfqMcHhG53Thp
9uL0BrtKjv8PdYV8KPBFYb9fetUXqr5IrcyGMliXBtuo7PGi4fPSujp5cdvA3rqR4W0NTpCfXS29
daqg++4VvKZmdTLclRi8HnwXLSEHjcHvwVqOBx7Ub2dqrENOwYFqE/Q+UAo9cmkWtPjmi+jGDpdw
zrp5MhLq7Pp98JrmKwPac2FSL2XKdQDpxWJS25tUieKD66PvCqowPly7MmbPA/JKNpk/AYYAQszx
aGQ0q1z2/0jqp2o2VBcHjlKCBz+N/lFHCJiyN81v+zApNNFN9zLSd516iGLvTQ5dkmJe9OKxTlfX
OZEhwmVfBRxqzavKJtbqPTXz6Cx7qu3ZZ1/LN9eF4Mg4O4yyXjOn3jZUMm+ruZFX1ryho55lXgbc
wUf3cErewL7pHNRV9m1khs4trmzNHrISotq/TR/xwFo5YsQ6ds69THcN4y5EkuHmfTUnRkk/BgNi
BJi1lhECNau8RvPJn32vlHF6t8FS3Ez71KWg9DRg6xEJTJ7cwJxWQv1pxqp2zCgmnSbOOKdV7uba
yuJBtpaQHK+2/LOYxnfS2EwTcX0XcJCfnhJewbfc92aeB8qHSZuzSazz77Inm9TBEWYhL0e/Ax2m
h+iquMrpmiKvYj3M8EydYHtrGJaWU/1mKo31mI7uYqxc496ee12YOktkX4GBzd2qUSxcU/uT6IZ6
iW53ucnYQsTg13FL5cnn7SvLol9nCkBmuztHZuPcD0Hk3JbcXy/JHi9hBzdJfiRyMImce15CUgy/
ysfOj14SBxenhZq0oAvQHPBm8YFx7kmhASlNIPgWwKcQGWUXCOt8lYPVZZrMyUL1r9NmaQJH+Lz5
Wvq+9HWPF90G2Lxf6djKzJe6qYDSF9buc0wOy3RH43bsCU9fyWzZ+AHo9ksfhwrOY9qcbcO8mGwc
qDIgJ6hfYJR2EzltcnKhm+ycEQjc3DOUJAGnwFUwNyMVDJ5fA9WfEL4nMqAEr4kdx6ufujFa94hP
xg6gzN/y5AyBqD1POm6OpeNbByWf3bkmDIChKEEsMjdKaA5HTMuHo66FfOM+uiIUigD0ascL4JHd
JdGbh2UOdPKsBS78a47lm9Y6HVEEalTsmxZyScTqSr/Mb1H08m4bXX2ykem9sZEmu5XNWMd4sujJ
HkQi/8NlrDMzPOFangufgrWnP4WcCt1Akf/7XLC3KwXJ1iQ6x7VarCa4Gc9OKBDFxejLtyrlGU7t
qWut6a4oBPuWMfKBa2ULSZC0+8xGCz+t78vOrPbl0Ofb1om1p6rQf8oMmIgHymjZW5h53RppGuNg
Z2HNSYPtmLvK9+rdXwWML1rG3Sx3XFFTFAsH5Pgn+WM58knw2HZqjttDj+fH74lTjNBz6cUImFLH
2caN9V2ZdYll486axNeuvOrqFrYCNtF/xK+5HuqLW0yrv8tQxBk7tXCpdfyxnK73QD6hWMu48Ptz
PbR4KdeFdtfACV7VuZ+sZRcKmnaXIRUGCbP8dg3Jq2oYcSJndxxitYaCWD7xeQNe2RaZr97JlCCb
bwG83S1lVw6oGY8EVzFWcnFjzLYZnsGA+4Syj+L4zprt69GxG86lK0DezQ03tmSFPbC2Usum0Bdy
WCYaY3EjBjxVQif4OoYJUoyzyV7muOVO9UZOquiNI/vqUlruZZnfwUyaoXtDaA3HtgjfaqpKJwt0
7JNfhMHKmPpsV8ZT9xQNo73NM0es5KhA4+Wkp/43OVhyezxqSvRNQ5v6Vlfs+Nacm56XMm7/doE+
wK8BeTVUo9jFI3/bsutNWPXJq3BQ7OPE81QugtAZ8H25VDuFW4RzwiPoAuvUxm+FGIODi4LzwZ4b
efW32N9ShrSFWRhPq/9/6tCi4Cp0fS2lZK4qM9euvLqIzsjhq+aMFJ7JZk0aeXUdyNSqw4BY03D3
YvS6VqyOOCS4WJuFg2Eh3Ka6+T7sctBseKYtB3XK2LNZsbJrpzI7IGuQHeTVNI+ge7gxHTDcnmbX
K01FxrF0WmRFhUj1M0yz+UAuqxLniNAPPn2FeBi18UmhgPglcTRj3Sczb7Wny2H8ok29EqJdFxxQ
vU5WyN15D2Kytg3K4IdqbuJMjAWqF1xavYrQeKv3m6jXo70juzJJC20ft6s56XJZ1eLFsJNxr2kl
tb608KnD94kD3AB1M3Y1yKyWdYZpq+UfhrknQ9c82bVaK10qdlcciszd14XVvgBY7HZKNBOMarP7
ooN5d9mIfOtBga4btVJm8V/jgc/9h4e00resyXlWhEN6R61poYo6vJscH6K9qguxRHx3WgVBfLxU
TZu5QirLnXHO9n9A31/2ZDzgFW0BZylf1oajLQ0bO60g8cfHXK2nA3xdvOpU7y2OhuQWSId1GLG6
XqAw2LxwuBBRvg0yarB0EwSbNxUsEDDwqbm03NHYpJKFpaqQKEXW7LIx9M8yJq+yTHsNTA/T1BBQ
sTM/eqy5KU3PvbX84SXNenFzjeNc2R8V393KBPyk+n2nIxZqVop3H/iACmOkRDgoDPqFW/d4WM6k
2iYKE5RWlC8Qym9RkTOd1VRE9lFDk4Uqgz9teGCEK32mfRe5US3UEAKTNTX68+iDzZDd62jXuc1R
duWo7KoNbJs2t5P4XzgUJawJ4e8sRZ9WoYDU6bpZj0CuiHGshPKZR8b3IXKrW020yWu3G/opf7U1
U1mrbJN5tP6YHPBDUnkCcCp8JHPaXKUpGooBN3oPrrwfA9QtEHoskHNFTsnxGuuigJEGPRYVQYzX
rlTACKvKYtvZT2jnIHFhpdz/gtC8G2IvhI4LWzywiugZvBaiTHMsCIIBr7lfo/JKxnJfgQHhQH1M
9NznY9b75ThMw8ZFDxOBtwDHzyqcIuRqFfruz85Ehy80pwqNykbfN6228X0To2EZy+AuNei8/x9l
57Uct7Gt4SdCFXK4nciZYZBkyZJ1g/KWbeSc8fTnwwIl0GN51z43Xd0r9IwoEuhe4f+9erURoWZp
+qXH8E4+1A6cLqCKVtWuhzz2bCwwAmUzv4epB5IWP1PBvXPCJ4qHkmMAK/xeCdLoyW4UsuaqoUXX
NokIMOZ1f8ozNf1lzgt7p5Kf+I+nREcfmoC/PMd4akcvps7ANHmF8AmVS9M5ucn2ISaJ+BTrRbrv
2zA/QC8Pg2qZlNZ5IrNjclC+TmlEBZm9vPtcfiOudLZDtO1Oz4Ob5Q9TZCTzsKOHZ+CWZSovcdsq
L6MTfonyGBSvZSXyME/sa8zNFbDRAl5Qz4o/UMyQfJhjuOq1kRqauan6ZB+5Hw3Qqt/Vef8cqJb2
EFYwzSZWzeVZpm+GsPice9ybN9E0c/KkXMxZWhtukGXPL03Is8WNleFsqVEXH0N3et+ABXGNF62Y
cLciwKeG1CR01Dm3rnMBzueZEOikkhwLVVo35o+gkJNMa088LJX3ZqD478HQoyRE177KSuRZFZlw
Kzn+HkQefzWz+rHfq1Xen8Wurxr/pae3mYe5+4tpAVIch5l2Mie//BJP3akgw/6fUAHazY7M+Vnx
vPqJ7mFlL9f7pHd3Cb+NvzULMaMBZNy1S7PuRu/Jl0ABxy0zR+P3AtysRlKn6QzVGxwwf7RRSnbK
r4JftdjUDhNlPS9JZ3UPc1+awBlHMKONxqfGNAHsFyRh0Lfia0ulx27NFXgTkbD7db/oFXPBFU4S
4mDiT/myfSxnP7tI3jnS0meXW8kt1xJeLHbn6+e6Jr3UOREsBO4YXNd0kxbov9h0Il/aqrOdA2B+
hIYrGwyqaqB0TxuyA/C+YPlyICPK2BYUbOrGFzM2LoOSxX/0BkGuNsiSj7USTOeAgsxLFs/BobS4
XDgLs6lJgJmTOEhdV1nLLCef+iqUtQxQOcdH6nleKhrOp8J067VwyizV4qBocXzIxwDszcl9UbkI
QwPTt1RFjMl8HZZBZjJ4BsTJdhz2uxV8u9IIWnZghglC9kDv1gq+3TY8yHNnYagAuGAUlIIfss1M
vES+7EGpgEupYHcqlyNM1gG0pwrmnqxlWNeh3QDZm7TfBO2oAhci3+kLuv2KfsRx5KrzA3wV8qO3
r37V87ObQI6l2mU6pE6pHcwpHF76uhleZAadLDd/o1OOIgsqFSbTXJ0mWOWi4bwZirUXFt/yJskv
d3IiTU+V2ZvnwJvfFXb5tdHylstxYHxyyvxrMSYRAFwC5+qBsBYH4xkaHf2F7Jh1UMLI+Eg9AVUQ
INmfh15TT0EXA9lFfuGrzHIaydfZJis3mdFAXmEpAHV3pfbeS8bnwK6bz55Prr93AIqUJWAswIAn
McQJmdV8pohiYQHKejhbWRo+RVGJ+6vXZuULAbw/xKc2bJ5htWsfxAjilRiYMx53smy07peMgvtQ
L5XndtTjd/GkZpRJNF9kJUPe5D6VgAYAa0rvXXPX9K7pMnjkFHmx9GeaFEjgE+Y6eXG5FJ5o2kdz
QcJzjTTZizYPVes5D9T3slodnlO36T+GXlYcwX4cjiaIkO86SnJOGd3Okx++UGT0pKixd66p7AeD
mUGfo/BBozlzN9pdYu0IepYvhhqPl6ZXvwidrIiq3PMuqWZ8tau0OICFCoVNVlWU96nDc6ppjw0J
/F9E1PsThEGuG169No0oJ3mkbyTRj65aNVcZILS0z9ylgUnJ46tbl5+HWu1PVAk1Kx0lyALTu3rK
PuWl5kGMBEOlDLy4umMA3yXPje+ysga0vUz0izjNi6coS9yHzP+HO+mS+kAskmtyDFxwGwMQL4Or
Usi1q8K52WX8hwPfgIaqN2CtnS5AtRqI2CG62evUT0o/QWcB3+aDeMEl9Dvm1p2iD+iVdiGpHLIG
REi5YcxNVPWPcvmQe8ZsVC5PIrvfTS1xtTJLdpGVT+8qp6bpL9cJeNs0Du/A8w+frDJ/aCcngnfc
7z/XMyeiNZVYzDQNW6lifLY5vIRmaX3KaQN/mXTlTxGrM4FAyiWM42yO01HLw/igLjH8HLSvB0uv
f4OUnPKacIn1bwqA/36TlciFClxm4gX/2m+ymiQZsAybEhiUfTC1D6AaD1dao4drGwSvM60b3y69
fiBCH0cf3Hp2PJhBKS2CkvdLWE/VJfX76V3ZfySH1cPuvZzo7IjysLmaef1OLm8zu/nYlDmEcwQe
60tcBaQiC2M4dRTl8GYy4yttqhfqD4LbAGfQrgVi/V3R+V9cGi2/UCk5nWlK4Q+v9SJYO/V2Byds
SGti0v5aUdJB3jT64hbedBvDsKVwGS8PnIJD71JIO0XhRwNUucOkj/1tHgtyXstMXYZNti3TOvfK
3bbG3zVzfTdz2G/y9iVRypLXfZV9a0agoc1p/EowKwaG0KXYRk042PEnn3aKybGVgoO4CfqPSUtl
XZfBfbFqQRH/kNneTpQi0oboOUmt7NmniAmAaiuuqzNN7nn9XnHbdqcb0IK4AylSGRzqCsFhd/jM
qforplL1G4VrHxu1HT4VBWU3Y+y0Z1jt6qu/wG6V8R+zaye/xo4X8NqblzqZyvhszN1wzozcO7Za
HB09AOwO/ewE7+ri0ICv+mI3XkLKzJ60U6K0+b6bsvCd0+UI1T7+XI1KQRgPBxm01FSuUIe+X/4j
82Me8y6r6/zq7amnU8IPEK4U5yFrfw8oMrpptXlu3OXXWlJYMvxQzPLbX/rfs1wxB6zbjIektuZU
rR961/pjfduXTfmNz0kug0aNGo0df19W+bWtzAaalpyuZkeprSdrGWSWuKH15E2ZegB+xtqnw5zO
OxFuhr2bPdQhVZYif2MCGrpzpnbyDzXWLWjE2OqNSa9V7a62M/20aQKTDMo484ht07nbEXyGpmos
H8YCEgxZGf3kFodVYZjYLCwGDRVdFx74MYy+53bFCqaeGgThDnSOGLYyEYI8xRSkp/FxjB7XlSgi
c/oMSAalW8B3ccxPuj+L5ObYVf1H6NQEnWJn/OAM2nD2/ci6TKZbvPg8vA6Qk4VfDae5iE8aV++T
suLvDWKt1E/+rLqpJ1Hu9x8Sw/0jJ5ZyE5FFdPXZtd2LrKa4Gj74NjBATW9Fx2ps4vegSlOHq77X
694/auRnD7K0OVXuFMNILtFC0hE9cUC33ifLfBxy5aa15lkZ/WNm1NHnIZ6dq9UM/NWXfbf3As26
kjOGftkcQzDtFE6q3Xc6Eq0m/5q4Lz6QElev6PNr2dYnC46+i5+B8KlqfnnRAB/cFz1EBsCYQOAL
edPkPTR29OtkOvUxW5Ka1M+2j7PvOgv7Q9RSWeNDUr5comSYlxvSttxkQfMylUm46rTF6l9N79wr
j5xmGS7xlPDmKc6z4ykuT3ACYMlxis38MZ7D4lFmeWGQw5c19WXFI3fr+ebkV1H6rUfV4KZcfeGe
vGiW8vtAB30fJN+0odUo7p+Sl6Byo1sdwhfUZnb+mWLLF7kFALP3xeFX7VMELcwpDGL/AhBB+1hD
i3PQ0qn/PAU83UGaq578Sek/51aw6/rB/tQD1ffS9dNvYmWYjfcQO6DQydLiUn1waee5yLJPKB5y
tPL95LR0MU7eakW6tT7ZbfguDwAsi4k6XuzWjJ/zKoiOylxYnziUUfNZjvmfY/WRV6b1lxtPn6ra
rb/UEbhnSpmlq7c6qsaF8E38zDHz1bvWo5TndFAs3lkKpEdk78y5/JzkWfyRZmW4ObLYOtUWL6Rs
BlWU3uX/lB3N/07VW88amJNPCWR4FNShaPiLVPOg+DpbqglKZ1lfHbf2HsYxoTsq1fVDNZn9S9r1
ynnhqSIAkJSPdlKoJ48CkfeZ5xvAi+v+Zyepv1GFVf0ZUva+ovOMKrmtzoiuRjAtsCoFZ2S7noZb
PzrDTeEGRSJ4vsgKGqQIbrGgjCvAsr/brOtVlxnJeBNVo2lAz4QABMhyNZJd/BJ8hGaA29jvIVqQ
gb+m8NkeXxQ3yp9ksYlDShOewxl0iSZz9fOdQoxHo9cPo1c5e3fZ0rGqTCUbFYWXOol7cOL1NjL2
vE2eAOi1fg2KuHmMAjp2JuKQv6ZGVT3YRg+l1KL1gPQ6lvHsnUUbtbW7C3hO3ETbOO47vXP1d43X
kZ4Oi+QhcfilKUELTxo9hDry1FqA8lAaFDpHr6WbNE/y/jEo6ycPgKsAuHdIT3yPUpAqet9pWkSw
gyEBJSMG3fJ5tcqt8j3BQecW5Q3N27MCLKbSGPFFjMWXSxAUna1pnrZdDJJYx6HX7YMNmW/AoyjM
z7DKlnsygO0TuVbqj5YQ0zyk7hHOi/roA2TwiwPw97sp6I+k78HtmywyYOng6hcxVrjqXQ0VFL0S
+MJHv6SBGryMP1qnCi9bv4WclBe5afOzF/l2eP4hz4auvnmx+2DCbXuTYW5C0jg/WQZmrHPpcbPd
ame1xkLBhN+8Td84bsLYLfUj1XbZTjZXC9BbKnhrD1sGgWuVvY/HONtLakGGeyz8n6/FVLIVazJD
1moGS1dKgL2IAtK+rtXshs4ynqyu8erzNDot0MkUq2jkcp/8RKPdS6ZilOzGINepLK7Tm81Fjzbw
V0C94Fed+qJ/4OfB/zjSsGNBzw0E22kD0Ns8RUbD/nwqRv5wRVGr9bgbvUK7FJx2X7rI+STVW3XS
8HqwzHUluh8r0S2WUvYFaupqKd2fPyzrKLOPVFh4R+nJDYGWm5pofJH+WyMdqpNnhN5BlHaWZR8A
xRLdOizI2YYOXKq06tp+D/C4Hf0iSvFJHMjMc8/Mb5bhfuXh+kuXGAqF/c3rwNGOIHnzJOJc8W2V
eLSm7mK/bU5iphcGUEOiB214OLUUEnB0gpbw7wGZ+/WbAI2oZJ0voZxe+BPe6GVKu4f/yoZotUCM
EYqqwKtsKg57+9jiOhNpNuAyfXaDxZ5oiky9KCNBpU5LaS7pb6e1W9BWyLgnvAb1CaLBHwBCAiW0
Lc0Fi2hDIFI0iqnSJHTgyKKFQoypZvOpGfSng7R1G5kRvjPMb2t7nqzU8tvWpS35naD4Y8UmtF6t
pWX7b/53EvZY+/9kR9IKneYCg6H27ilyWofSBsOhWIFZl0TuE7wqgLen2XWTD5XVzbtB74aToSbj
bjPeNtCWXRZf4icZFRTfN869zt2ZKlHOzMn8Z6h8yj3ZLJq8l2XejhRjLrPMm9SH2k7+pNMNzlCR
pfBbUiscXnM/iIYEbuQweA46U/2Q5jMEWpULQ2eVaB/qRRGq1WO9rMTCNSHISnMfIKzFQQZSGruy
I5fdj6m7r9N+XIMgdqN/SgJIHooS4hyajvT+qFZGdXBVSBJ21OqAlejVF5IUhHgLfTz1fkVhlmDT
rFN+NvGKZyPQNfcoNj9DuhF4G5tmpn3R0ajW7oOSfixwIVseLIWxYCR+X83ubA8HJ6CJICTjuD5X
0sY8crW0rvII+RmcpxdP7b6lIPMgD527Z5DIZlJMD37hfJQVpuVDZ1NeMB2cUE92b3BAxXue3hlU
LD2K9c82BekWAsGp99ZnZSMPRDFMFjBRugJgt6FAulbpyXOS563AfhEVi2iNoS/LUBmSZzUDUNKP
4pb2+KR9nNrmjzW/p+XzQ6fp1ouk90zeJQdQCbmLQ81CJ3XsvcxLPVI2UacG25lINrFtdt4ppncA
dCRMZcja6fdZVdyzFOAny/+9CnvvUZZSuC8zGdby/DSoiP5D5vBGVlfAhCmmxnkwKJ9BDuMgYPP7
L8uwSE9r0P/Hcs0ROLTDngN1BIyx5X9tMpX4gwxWaMKhV8DHmlJGtMpsGnXgKUmexSI0zOiZ3uML
jRT+s1eM8E0tDeUcgQV4k9e+ejMMWrLkl+rH0kk7/9ADBrWHJiF8kcGYguglCQgJF45une4UeRpm
p9Ag73WnGEA/IYRBFuPHTgrdSztvNAEH/RHespv2SsJ9vkp4K5M4gMSxXBQxCZhLMXxLdb96koHI
Sr3OZBmo3bcC2p/znVyWmalWT1Bb0Ag3ULn9M/96KuL9lBDRoWwo2C/HkG+OD33zmE6/ZbBKHzUd
zCear1P4DPL/2cL1oZYurOFdGbhPymxSnwLLd3/qG7j9fF3dlXlLr1c8pqTYazBGzQU3QQartoxb
3VoHle6GVSRywGJ7/OgsrzWlfFyXm5tdWl/8zqDB5e9u2oK7AFB8QsGnpR43h82uMIPyOJDN2ItW
FI3mvnMpnLxskK3FYJOlzuLriuy6LCHgjK7rk0ggW4MF35Vr66qAGpI2M5GJ1vdMYH/LvQdXLlWM
kFr5of5U2632VGetMe3mCnQxMHD3kNoiWxQ62KtwAi5rrdfCczZCQVL1BI8PopctTFU19rUb01G4
GMowFmk0LXA3X8K5qHmNsJko1h3XdbnXOMAcjWr0LvBUBh9s1//olkP6W2Fa3lEfx4IKqij9bSry
g0ayhThkFD/yLCRHC1HAKVPL9FwVQbMv2lG5QeBsf54BQF8wNUHGVYArNn7tzPz96FCYqkcx3AJp
NV/cvIp2IpPBD9X2nQk0bQukwCrXbP+bN5AkFAMNkkDXci0aUAgjuRJLKkIatTgvgf7/XSYzAv/E
kqSgVdbWYui71qvhXaXrnbMYy646wcIL5KBnCdflW4Buyn4f+jGmWZpAsyglhCfL77o12rdZpNrv
Y0Vpu5hvYnFEJ/ttun/uN6g5uQQjh6rGfQ2MSnRUlonqRMFBpn4LNxqEs5eRUtTqtIVRf+a3aSGr
eutmjQm3F1G3tUGLm0x9MxqPLvmPXVm7RPdpTa0fp2UA/6B+jMoSoazNhLgCdZjFSWxEvRnKch1s
5depD43TSMyUoDaDHhTROgNa/B+y/9UuhDcMpAz7LNsFrfvH7FjuiYqW7KlrODjsZCqDSSFhoWXT
ubS97GmTy0xkc+1z/s6CBxHd+4tJG9nA95O+JCHHZ2y+MhvkIzlO7dLYVG8Wdw5SYWDXudN8qIyU
qwKlgUCYMKNwxSt2MpWBrAIYK4AHF4t2k//UWLbxlgIyUW+7/qtMD4xwp0bUwm3G4isehaFlV6v/
xiFUVfZA3sw3iBF33ET7qy4lYN1SApbCP1xeZCo2Om/5g1VRgVMPkCvQgpuqt1XdJfmOBtriuDRl
XzeSPGHKk6FYOPO25c9km5vsIiZ3MoiiltRCBjrRQsSn+nSS7372mdvHKW5dHMEuGHbOgoJhKcZD
kIG4XrVu/kyVxwKlsNSLVTP0govirWyx6RrroWlGFxDQxWwRyU4yW5RaOIKkAz16nxACGnqPwHRi
t9GCRJvcKnhUX6dpMM5AYcN9CVZsSA9pE4OmoAIvrioT8P1hoWiU7eQO1+1xnM62kf4HlGk0Rs1J
2VqGV8smVGgqCuvj6iN6x8xBdl4Q8+T7KRGMoorf2sDM/POLixZ0RBtgUP5FMpjTgjliUlhBPT+a
db39i7cd7zWpEkMZTD3wCcTq9lY3DnC0Q9Kts7hU9HIn63Uq+tmOzZL36Hd7xer+aK04PYlW5KuJ
rOsBMor9Ol12p1+hvY1ufJmmMbp2nhMcAtevDuMS8uhHjyZCRWIctaZfjZxEnmi6ugfUcImAyBK0
xuniphzFF3kR0U0Ccuax0gbrtg2Wb1Gt3iefKYYJznfyf11S4m7dxFVMPPxDCthW/00O7yX4ETpd
ssOcAIsdmT2/A45Vn+u6p5xWD+G4p+8dAlp+goc3Qo3Uw0NqAjIuNpBHxS/GMujkFp+CseL6ia/I
bcVVb0GSn9fnuVtZ5IvIOO23xzZwXM36zBfZ+jaQqUcr5WGKlXh/93KYCy5zWtFXh0ktx0eDDwAP
oLJ3HlnhK7hQI4eKeSTng9bivJgfZE1VgbsruiQ+xotaZG/UYj6qQXlO4/GraPOG6pUSNFHBZsoX
0CaZUdc5NhQXLQhN8zTVe7AW+RDNKRJOTbT67MRMBkF0opcs37umHsJ4qFEJSkcIlB2aEtxkNut6
cCO/tYCXLpo308LNYeFbvcRBCUyIMlXatWOHZgdzaZxY4GbWmcjmLPKvI63nd/Jwcdi8ytHIaCJL
wY3/u0JMNt+J3Ah5gb48bh82WGX8QBPyV6n5adQlDWcPX6Q+iEaXAQ6uRaYW8xexmKVm6Ifdv8pk
g3CpMiKm+2ZPcZhS0D0mLYbjCjg0jn3zx1adBkAL1b+kSxqGFP/UJ8N8UsMy+uKD4LArNaLLBB5y
igfCQ5Mn8RclCMxr2DU2sYBY+dQXn710YSLg8rCMIccjfxnoQ/hTbVLjKKvVxiGvaO1FsA22OMqa
RP+r96YW2br5ZqMkvrt+zCaLwWM4KzTzi8iqIeI9rh/rjVCW7da5KFOl6x8m2z4ppQMBWeB12s1Y
QsQykwG2n68w8MwnkQ928d3ujcs/pj+cVntxtf6+7/Yxb2zkE1vP+kqqijLa5eu82funLqv32AUB
LYq/6A7FV4oyfsxrPXgKydHt3UwvfwM3hwS6rVmP5pjbH2myfhB57iv0q7uje4Cwh1qgrwO0JnQN
U1jtcGFfkFXK3/zYfVe5AOMC59DAGqtB+bPI7aZz9n45DDer+SV1jOSg5LF6lcENGvUaZeOQ7e7X
otosN3UCyMerz2az7rGtxdwxovF148192zLYPveNeZUE7j6kg2EfQIgOW0vs0u9p5IfAbixQy5HJ
UE62cx3cqstXoaxFUy8amYUanFb3PtsWZtsB07Gt/31LsYGZhWoilXDJ5rd96rbNm0+Vr3Jns6pn
2+svJN52WdDp19TW9avJVcvYy7RVdRsKUGCNs9VArPLFSvTbUmaVquhXmcmw+om1r40Hs2uMB3ET
UQPgBlfhHy4idBqrpsoOXkOVIkxvKdKUykyZSSWmzAqr0q7bcrUupXBz8/Flj1V3b7vtJ1tty83d
mY1z1dcBddfUh25mgW6TxXfMfj9RTlPsBqKlpOKGJrr5sQLdq9lr0c1eBhFq0VgVO1BvQdkXgU40
+ZSb/dc3npsPdTrGq+G6/5udS7oUb5SmGJS4jF/agNRW41Tv+HMunugphpa55jW529Y5f6TEDSPl
tMne2MgOsPWsO4iJJyUaMpVh9imW5aniw4DCB6RN92fWTdXZbZv0iawejUJLE6Ase22e2wNJx/TJ
qHnbj9lFFtoimRyX463Y0e6d0YtoKCAglxPHZNQqZVWgberuri3U4mmMCFUP1mjtty8us/Xby3dZ
whduajxuX/bNl/dzSinjqLX2b4RTU1XdIc/O0zDpjzokP00+DhU0zhSLH8h+Tres7opqJ1MZKIie
bsUmlLVodmVsjLfN6M5HlqsjmNjTaihCwwjKavfG/Y30bpPVP9A6QjJq/0UHuvFsLD09yUyNhgzm
UjRoAQO0Kkoh46wBMHojFMN2kd0pNpmYbPuHqXZsZ7oKSsfNKZZgsOv5daAXOVhYrFkT6p9pWlK7
nV9Bji6yKesp3djMAaocD60NtbMu57Sfntbo5wt4mk803CznPDnGdd3fIDq3Jc1w1oXgvW0+DDkU
F0IHPFHlw++CjbdMg6HlaNiXwJzmdbraEMNMVvJgMRG/1cUE3rvZLdZNGr9a3+8YZVU5nWxaLsXG
TbKKjr9lS4CmR5rw2k+e3dEYlmuUxEY1QMJB78zQi5Ze+Dx33bzXUzpMQwM01d1KwjwFlnUi0tIS
qDVprghsA1Q/GOcesy7ESq1bUpVD/+u6iWja3OquuTEuKJFsLJ8hijL7zQRtB8CwZZdoYemb0uoS
2yMAB8vQewYE2xOV2w0kC+1OhG+mWtNpSH06ZzSV6PziUxTFq3fCTQxgwN6CTmARGuMzxz3tJmai
fPVf3LYPNaFWe2iD5CZOq79Y323ft2BEw25wolCQbHo2l/oVClzeKH8fSCbo19oKXhVV5n63/u8u
oqUCyuStIz7rXLYT3VvpmJg32+m1s7E8yIsUmu0dFNnRTdYy24ZN5sgbQDSrz6aylo0mr3SpAcp2
m/xn24jsfzB583E/28ZNQVkduuQvUb4x/vn0Z1vce6ryNhNpPaT+zhu6lF+m7z+Yf/9BvfnIoaZT
NndLZ5enIK7Q+dxdLQg1UpALgZOwfwz0oSDc1mI59YRNdjIVd1FHOvD+63ayFrXMto/Y9nmz790n
is2d7O6jtK50TlYNwsPyPbev8K8fKSbrFxSXN5++fdz677/7qIZMPRgDamMG0c5QzOoBkmL7Zi/x
hlkd+4ttDYBHsNoGI9Joj5K1GLc/PNQ+QvN3v9VanQnDn1b9KhErx+jX3QM9L+odlwRqQHwtOq6/
yoHG6UemMhTL4aRaBl1+R2QNlfh3o3VdF+FRT4d6dZy2PYo2asKT7FRrhWXvt01ltu4km7zZv6cA
xoYFa29UDrWEMdkpGSpbe539d5lWhQBvio0x+v+Ty/+69Z3d3fL/9S3vfO+W21YqHH77KFLVgx0H
JwLdNDmrPeBYmcXbAnDqApi2fEcFMAjaXkxvvEzFJgGb6mEevI9zAujVrp9SUtqLswy2BZlw0wD7
tMnWXclF9zBV6e5B9lICR4fASD6hyf8iJJUf8giyh+X0KEOznO/WSmCOYTV1OPqfIusWRRVz5jlY
1n84Nlu32IhoyCWmuTX62ktst557nywSGBGLUixUCfA2YJg82ijETBQyE2Rl8fr7lmsb8Q/F0OXz
2Riyb+CjENBdBi1Rm1PT2F+A/YcHR8kJ7IqizIc+OkmTwSo1lDBdfUTvVze/guSoq4zwF+KtymVU
+mmBFgY9KrSccwKqxRnApOyxI2D1GCgVMck021Fsx++yyERLV92richW9eB4ydEfbH0nNt6kQLu6
bSY+21Ic57n8T5Ok7knkiUoQqjMo8h5ihwpFw0u7Z4t0WVfO5U0FdP3ZpZLsWeRBM/SPCmjdd3JR
qpYLIVsE/dTmUDu9pS1QrfqhoeHksBoumzqWdVWDEETgv+eMtnTRXR5Jlq4Jyi01XwDzkl/abLd0
0912Vpa/wEXYnsO+rG5QNVc3pfs+G+0AtCjIkD7aVeafRCt2m8kbWcsx2IVG2Bg1k37WRjnpeu+v
S7UNrBdR2EWTgSSeTydZbgqjMi9DqgePm0h14vnRhdKRtOguKTT3KgEwmckggSpviVbJbFPc2QWm
OwPwuRiKzZ3Lts22KweUkARgWNJkIO3khquUJ+FjHoDOeiptDQCjAWJ43QeQgrK7l67SUyIO+XBS
Os+8JhUFOnpB+9VOpjLA0UFd6o9BDKlGepVtfkUNsUxdj+FeZLlCVmy3qbe96K3+rpF9qD8ormV0
qXkF3GTwl7IE201flyLTDb0+FcP0lzYZVg2MGiai2Ox+Jvvh9t9t108k7M0LdvlcqOu6g9dE7klg
3YOsbB/LPPgmK0F/pyvlxQbPD4RKcN8zbo/cxNVwBYpPaEJ4R7f76i32gUb1qKpY41UcqiqOLlXc
gk2S2PMv6QyvnZOWZyjskvc+/bQvka8TD6dD6Tfwao19EzR8Lfh0Prk10ABDrv2WJO506k1QqsSM
m8GuKMb6s9m0HXVWB83qodv+0a8jieYimghcinAIje+55DdpZeqFg4OaqdVejN5o/jHlnnPxGzu4
WBCtPMpg/JjpWhO1Owqm4XANKLtYFNqgtym4VD+mTtZCOFC66r4Fy6TdBTVXzTd6mYb0Q1whdd+H
uhW2O5FVwczpVMzVipefCGc61Hd6p5UAD7DPaqN26Xyxhrqizh1mwiev8qhEiXR+Vxe8q7y3oxNV
PvYKcCWyFfAqsVL/kbYBEclwB3pFl0gM3y7tr28Qsv4/m7okkNVDq4W/915G+ZY5DJ/yNi1ule+F
kBMuUxlqm7/qN+uk74obObN2D+cxVek/DEUhy9IHoimlX2HtF7HTwaNPcOkaoeAopv2t+l2xKsu7
lAsoXluNBv1dsw9baBlHq2G+aCZLd2jHprHrUbxlcOk8rajOP8+CtyeGsk8M1uRJg650t1KRzEJm
sgwrw8mcNgT/hNekdOgeA208px0IvXCVrGpZr9wnYv7qKrv8YEgReyA1vtOm/Bd72wHnL7XA5tHq
8SqDafUe7SUNtdYUZiYZP6pFZzfqq8FmKjIIErDcbNb1QjKpDSB7rdtRn/fq7Vm6YR5Xo3/d8+4j
tuX6hQAwHMEZ7FSYUoZLLlfm5XosMxkGuUxv6+SHulmu0LXchDe1zNJlH5mBSsTlekp/B2LLWPcX
N1FuW915yXIziWeoFZSig2nUawmuLSUHql7ONyk2kJkTRUS1bFPzzrbaPd2ZJJPdv5YvGJk+KPt1
o3apZ5i7ydw1MchosRFa/FFrfQeGxqJ6ayufMvzmjkuqWr6GmMgW29eYpswGFmdxFuEUAyEamRHF
3bK5CO++nGFl+rGuQD6orTw0jmUUAwpvwqXxkjV2e/W9OBr+ECltQtSWGxZdkqadjgcoxFs9eBEd
dVndVTN77zIpTdhnlFGBenP1y8p4iiiBeGpLoHJKGqNXAheF6kigtxgALQN7VtefhKwlEnqX1aYL
jRBaVR5bQ2DBQR3FV/CRdxYh5HJnOHpzg6OhuWnLbFveq8Um0tIRRicjooxWJbN3/5yJ4/5zEjgQ
XC+Pme0J8+bJlMnzSLeCcrfpPaP8BG59dgYrPXgESTt4lNndMkp558ZtNx/TyIdeYbORmT+QYzxs
Ph4FruY0gfrBpqtHx5kHv8174Ch3K6eHth3UK5k+FZCGVjk3nnmWlcj7H8pNJrOfLYnTAuy2qX9m
cyeT/bdvsPn+d9n6tbQOTgdDpcCUMhSYJiWaK4FcCfNSbgQiiPosEhkkVhznNzpl51W8BYDZxIUU
5rkvauoFtPoqtwQnjWiFhGZ7p8gNY7uLbJeLu7tGSyZwl+YcKt9cZN7cXLaLTe2Gxs1VTyKRQU9S
8MrAc3MiLmJ3wfAwzupLXiV06/5L4F0cJELP04XHFs0MZ/mHp1bxyR8Bb5N/r1kNJMursF5l289H
tD9sRb79TH/INxFsovVZ7yCIAkxfvekpdL37dVqpQXWR6dCmjyFwNg+jU4/0FC2Wo1NZyh6MfUo1
Kv+71C+XKVAZ9t6YimHdKbQBoB2XAizxhKM4qi5EJheG+9l/4LYff4CvWAEbOe0exqXGWmSd0R6T
ok5fZJU0VvSUKv6zrKDeLp/Cnt55b3Ke6J52nmRmKsZ0hZ6ZXT3nCbbjV7mb9jRLaGkBg7K6d957
hkpqZ6EgzjqqWwdlah+1ZckT94OpO+k7HTakXzVL3aW13X3U9NH/JQhVOBUwStsUjhtl/CQu6eAE
j1oyG1yoUFLfA97qMNYH0Zr+/OB29PsXIDv2O61xnUeQFJxHO+ZGGsW0M7AQsWXb7VsL0XRUgYEs
83+MXdmSpLiy/CLMEAIEr7mvlbX0VC8vWHfPjACx7/D11xVUFzV5es65LzIpFFJmLZlIER7uQbdd
ltLEso56lmPkh1Q5zzRy9aaL250vUwKiPpZ3uNvSjthJ2RDpKunIKDLjOkVggnFKVGaFIEfNtIma
nkH0ngMcsCNfUJmiXoi6oBpGeqqpwbwy7DiPm5sXCdBF+GH5BBXbMGjDdWNAN9sxy+9KTgzSEk8p
1MOcvRd6zS5NwHCIyoLxgZoETEpQQlOIebdWzfbG2I7nPmcn8K47r25eHaUZ5M/gmsGHoYUUe+S+
ekno3NqJvZKPARjg2RhDCKZ3zHkdPL/YN7YF6JTeAfqnAPY2RnAwHfM2yEkdM50QoQZ8VQp8Yuxi
4jl6IFNP+Zk7F2D431bQROhMl0KIFppv73Yr6sDp7CIA6ZhdhTrGPHOunouPWAUCii6x681MAEDV
/Y3VHNzA6i9EAlBrJoCkzLzDiNol8DJqTgAyph5Izm0PlfELMwDPJnHNGYfOVG7uAQeEYHmUA9ON
+gd1pqbQvSCpSgsSLpBgdVNDrpsBQKjy5ygcMLwiB+R5k4UDpW+dUTXVyg11Yz2mHk3XIvQg4UhO
Oa6SKmHG6oORnJY1TtlBGO9+nNnyU82zfL/se/dabRX7xzLl67FR+biz437cjsrHISQZUAWN70Xk
g+ZEaG+wI4fYVwosEXL5uCeiO7U5P92P5ymyfljwoUtTtNRhY7UFB0K4+rDfh/U1COHfXpAnWwdS
AQCNB9OHptaP50FYXQpwOWbexr/z+WX77y42VHrm/f+7nx84wKTMrwn6gY1vQSPnd2+BNswZmGd5
ErzwWiS7JEr5wUW8a+tFjgPpyzQHMM97KCLnjVI41GU6XZIxFDOBC6vpwkOS2Cm8ULFHZXrUg7g0
aoCoqxRHKVu8dzThfOQ1TyXKQ640YmUXHfFEAm5MT7578Nz+a7D7aYMq7vC8MHFSj2wW0Dyg8Hmf
7sr2JS5s3Bu7Zjx7uRpR22c76zY4yBqRKxQnNe2KuqyJrp7dOQdQMsvoBFWaBrXdWb6ptGrVGNXt
yeL+ikZLY2txrH8d0gT+B0GRmXRAGEa6Jgo8FCA5HKDUWnNU0ffi7GbpcLW6Rp5Q8XzucHK8mUUq
b0k5WHu7N3EJeLdRz4BiDUSvL3fmzPLCLUtAjkQ1lXOlZd707jodULE7j6kcE0pnQBDqGk7yHGS9
C32c0UFM3R4DB5hw5KSvFoCJ4LPV3XmMl7063z6YlZZijnRDDgkO9iK1nONiIg+aJJtVGAUEK3MG
5NmvbWmiKZvwUiXy1Y2/I96FyjBP+jc+sWBjBLh5++0owGPbm2vVJ81WJE3LUVfviwezQJXXUPgX
GpFf1EXxASRa/ga0dP6+GbrpVNoJXuCQGg2SBfVUmnjy4eyUMMfbMq3zkGhJDZroWROsHTuAYksY
snNclOxMPRelJfiWtaPtYqOJKMnxV1LUkiEVw74p7JNtDy70p2pQoe8N6buPcoI2wsrLk9cg9OSZ
bFBUcAE0QwUrAlgb4Zps2xGpinARoLACl6Fsqoccmot8EXgBhYMPEWoc8UkcQb1wrbw9ks3Q6J6m
8TO03P41UfQhR0Q+H8ZqgNr1+m4lODvVJsm5hModaC0AQc4uhqXyHcqUFZAbv2w0UYELogEgHz7U
OFGVXziTQNoMyaHvg6Bc8QAk0CN1me7aBQf7+gBSQ43ZqusJV3TqLo3SEC1EUIHT0j405CPIAlof
ACGv6+1V74UJvhNkvMaZka/zROLP/d5wUFchT/4+ph738+kEbgAcEmvr13QBxZ2o4M4hZLw+GSYa
BUw7iCmMtj6N+PFO1JuNNE+eZAy9CFWvc/duOTlFtNPiT9vhU47tl5eT4c7MEaQPKtWfKDlGPfqz
UC98zwsuE/9qI5fc68K3vODdkmX4W8fl5X87LWvPX5d26QHc67ODIYBQkdDxXNOfybbLXGypWxLy
bvmDfvCiPybNVASh++0YyT/8V9BUSnA9/W+AaE7J18vYDQEuwbnpOHvTxOxztzBTuzqIxbl30xpq
H9BdkFwegFEe+Of3oaFk1DwbzP5mBRWKdRwzRtDRAyJMcB/xBTSdiWqJeSyzMJiNY2SBmnZQCOEE
NR6Di3sGfotqHhtVDCdaNPtbXWzvvL78nlXBuhlbyF2jwr1bcU2AP3fLBuIJLjiJEvAZHmlkIFl1
GT3FOqhvo0vGuCvUWvh9sBkCo9yBpjFpkcPsA2NNRZ1Uzkm9DH++nTNAC2+ZWEpBl9mF4AzyLMWh
E6IA/zDkU4ehLbeh6Q2PKfMDxPFREpgFFtjG3PEzMQf3deCgkE7TCTOQ+jBUqlyqvPhlwzczaltb
1IMQ2TAP7Z9eUxU7IHr706Dp0TrdUI9sd8PFxbCwNypisM7SPGrLDotN1smlq6ZXCCG3F7DNQE5S
K47U/RD9iNLm09jZwycX7H67tovFGoztOfhujK89nrVnEDMCEBDnQD/GWiGExktDPuO7ow2ZXVCr
xMO6LPPwaW/i8fJEXWFO4RMqDo6ofEeCWM/62hRV9Z948qdNle9xiOf+c+N6kH5DHK3OuQWwU1yJ
Hdjs1bYMEbXGowZUm/N9Ow7kJqxTlBPT9Zpu5jgkQVD97X6ur+rznH9GAX41k2nSCYAe/ssxwK7N
PbeS8nBnn4k2F7+70wPROtwtIVsb7bOGg45O8Mxa87wcT+AdKXCKlNMIGomsRDRaW2nsauM8T8al
SSOw08ye8zy5ClovRns4qMrZkI02GlGZAglSvR2NaaMP74FmTKey16MJ+WIE75t6AtpAZy9dDY5u
qvqtt9gCO203HjNMpIZxnwf1F3zA5GnYa1rzwUrjeYq8mB1jQZDi0InjhbHlHvvmen68t0qvugB7
sLYMFAYj8Q0MTimPGWAHNKqEMMDYUBrZirqNke0MJoezBxkbBcDABbceD+z9OBpRE3Om1d0Gc0PD
IIs6voor2z9HCrB6fVqaD05IVQGjmo9irYC9SV1AXJExKR+pSTw/2g0Z6MEXW5YDnZsNgBGb1o3M
VvG5C/32MtQgEHEn6W0j6HsAFtvXV0RB6ytNUI9syGQMwJB7+FTB487NaoZhgLBDt++N5AEKiu5e
6jKOiGo5ggQsXnX6jINfhS1+b8+MZERmW/uC0R4fIPyn04ga2kjvQXbo1nXrtG7tTW0E8gIOejah
wNZH7sEZn8kGIJhRX6kb5C40z1V2qlsoHtkp4szU0LDKQJWCQ9iPOVOQCWD5dF6idBtgwpsZ0acN
lGL4MIZktHWax7MvLaNd+mzEcxR8jdOmM4Kfie1+SVvFXsHgXpxL047WYcHN184cvP0kynirvPab
DR7rS9aC8W9gf/AeReM0KEDuhnx98AeNahBpPau4mHai6RFm1u5kk4NhgComrg/SzD+5QL1Aen6E
6KRi6SqAQOCRhqSmCHaudJVF7M1GJBHQpnqzLZwRY+4850p0YDZgAL+ksjq3mku00/xwLlGJLmOa
ppnf2fy8LYt5C2X0bI0CuW7tE1Hpsmbe8t/HNFNA61lY8mhbPVQIakOBrdiU266M6808LoWIIHDN
XUgG63nPQFVbr26W4yHqGge3EEUgKCUIFT/F1HV0ASmNqZmHlWZg+jDW7jT8sJwZlntACepm8YOQ
LapyquA5MGxzy1rkkuZc/T/RAb+z2ZTOz2LD3NZpXa4IAXDv6ObTZqpAA+I7NtQnkXnPcNqEHsqa
ur7m6EP5DBRKaBx5PDt5hsen7QfX0evtjQ+2mHUTM2i3KLPflEVmv7oIQ21HXN92FYixHiXCfk+Q
uJCrxAcomld1/ERN2k/Gqgxce7/YjDIsNhwyU9tsDMUG+FIfwh5OcHMio0SJe7htXGXcyEQNOKKa
LSgCwLfWSw/6Dtp5tNlj7oGyj5wdP+sOtuuL1dCV5grkNd2l0NG+OjEuLHXbJ1aI/HVC9FWHBJup
B99uaD65NBJZcvKz4I9UulubO+OlyfWB6UNXyqAC/rkNVpXnBScoEk4XxkvYcMqbLr5uyJ2GVW98
HUQLwu13+4cd573iFhQ8Ti0Aiaa97/aZ/QX4J7ZxHyHkt7yt2Z8M9LqTYeBPk6C0b/FZ3suHF7Ye
wE2GnDj9cMtbS1yV7hV4NhFv7K/VKMZNaw4WCkYU6G7IuMxA5cdaOxTH6HHw7RuL78A02TwiGtEc
a5eFK3CkMx8YOBjdvj9lKW8ukZ83j7h8N491iicSMOX5hmzU8DSaHopQzIsKhoPmauhBBi+B/t4v
fs1oQsRY9uEqAmHq4zKxvM67XaTZP15HTxgZME0ViDFQcN0jqp8Ff2VQNH6JDTYe3FAN+4mH3R9j
Y38CB0/6M23Fbx1i8DY7HlgtzWydDJ37p4yQrgdrpfzk2mO0DycJ4uOyZzcRQPatHri5ChNQQjiR
jmV7iE61VdjsorT+QaPFTkNqwqBAzQV1EVzPN4UbgChJ83oFo+g3VZgaa8OsEKRfeL58yNufPNtB
Yfw/+L/Ig2yTNd4sKx+Pdp7la5wx4h0Fkim4jOocQHQciC5NYJ0lUx5G5cmK3VcyLcFpVCNna+Zx
pMJ0rJpmZR6Yt7pfz+HqQYDxQMfh/knZScNyqr7qUm6kZ38xexIN5zKk3t3SxabXVwmIwhbTEIlg
HxpIzWoN5dSaHK2zu5lJf4Y0cB76vr0fzqQ/ATR/yZkefXY8NWcW8WfKRlRa1LdQOEDdZyiimL/0
Ce+PkY1yoDmB0SQJErQGDjUj+EFcMMDMEcAsC9U2GbwcMAB8xhQYoTZZl4zQVQDGx9JNwMGlgiM8
aI/1cAH/0JBgQE4d7zu3jC9AAJq30AFxYV2CZpWGo5jYjXpZBwkbB6FNIQt283WTFbUPDFI11v46
CiOQEQP9WgCDgLpknp/rGnBIlEp/MjMmPxnZoB5CVj7jazecTX2VH1UOZToEuKp11OXuFkLz/WVw
ob1I6oqhSiChlQCLqbUayU6NAgoB6mc4z4Il/cTTvl3xyO7PQ5e//veEMSWWR13IVhZNuDbzvN58
4FlZdARHAUFQL02nDZG0ELsKNQrMw3ucTr/IvMxQEIEw9ZSGSDH/c/jBZoCeWBoZ35CNGtX3aud7
PUjR9cG5jxN9eq76rYMaXxSV4LhME8jE+TffXHduCCJ/v1agkYIS1dI0UbX1Qxdsl+92x4CwVcm1
OPQACeu7iarW2lUt4Bw0IZKw2WeG6Fd+1Zc3G3TQW1cAKhVYqgSRfSTKW1wkbBd1mTH7kKMn6nKL
auQRj77RfJ6ypFmXbTVtK/0QqwppXlhUoW5nGVOvHYBJrjvIb0407ZoW3N/XWEX4sx95tqPropfb
DBIKadSiqBc5NhwZnLXScWfbspFJoGviWLX+ITTHjYNo6UmG/XDi7z0a0gTZ+qgBeGkZ0/SyZNlh
sVGvUdAhMs2/7syL/90rmn04zm+FVizLlhVgRP71Vu58aPi790g2y2vdo1nduPLxg+rG7NpqBSVm
N8AldDDXjJnNGuqWSBhD2+AlzHJ89Q6sWhWhOb2QrbItEFUZCvWOtfnST6BersVY7GjSlFmyqjoP
nNqGmbwoVn9jTTx+93DgWtUgPbqBm88EDOdip5YJQGfxY7Jb48BZH4KN4VfTB1aLqjNUsi026oW8
cw+WHfxc7LIQ4c0uPP8B0QOIix200AIoeKLg0XCa4LHpOwMsISZDRtji6Fai2OIZyzaFbGwDJSFp
f3DzFAwY2p0WQkp0vFRZdMnIhWxacS7FR62PvT+yOE0OFGpeItHRe0za8fAV3FngH9IRabKTW1wo
cDXTOM01bbMjPQfHO3DFDk0SoFYQcGJphtkjNQ1Ie088qV/90UpnE9ltfSGxEas/BHjIgUQRtAVQ
msleE1Znj4kbD6c+w28YFT4oMBRDdcI3KuDyqDY/J6P/Ix6LNF/bHUCgy2w+QpKsFd5WBCWOrRBv
Bq8TSQcvjW8HEVKaiMUttlD/9nv9lZBnRry5m6gzPI1qO3glez/wcGeXCgCI91PHcrqAjIwCp3Gd
uJukBO6dfApLDPPxZHTZtJuC6Gs7hul5LCGXBVWNKl4NoTVuJYnK0dRA8g6NVpHrdIOP0wUUlUC9
x/oLG9TwD0IDDzJhS/A2R+EVanCt3OuJ0gmQ4GZxI/fLtJdAz7ZOboUF2okJ3BnuhrvFcJ7CYu/I
yoduXIuTlG875cZFShSsiq41PeRTcchG3DfHlg/uxkS64CB6gABpmOWh+cB6UI9CWDbbNf3UQYRY
r6PGPrbC6R4+mGMENwH37tec5ckRf4Xxhs9uuAE1J+gCTOc6sjz4S/Y13v/gfgu8fFjHnYMHB9TF
Vh/owKlLXOFJA+LlwIHSwG+nyUjk4V2HIF8g1Y5n6UaM3zy7mF5VGXhIpaXF0ckN89mxClBQTOCD
G8MkX4s60vWs7dgCVgUy8MY2LwNqwi5NFDGEPSxw7/sJ/t5d6YEwKwQQpXFtuRrAibHz27S7lJ4H
TKyemH2ENtJM6zb5yfM5Qk0wLXZa8TsbtOJAJ1eCi+D/4Uwvia+DzTiE5enurSwvQT2jBdbVs6q/
WN1BeDB0jU+ROaw4GAvP8ZCnnzi43LZ+nZlbC/jZT5Mvo8uQMZxyrMIFfeO4chFfe3FvtrmKImEd
DEOqL3FpAFAMgSYX+aMdJHY/2KFG3AMk5WdAjttJ8XlKG4jW1iFoBCG0sUfAvTrgjvw6D5nXZOd6
gmp6PKU/oTKzklpCxgYsS8e+/bOIOjAeFXyCZhr4IXdDLdpzO6juDNBGN/cWW+WbeYB8BJgWLAvq
w8vMJEZxiHldxn8nA9jfTQMSWrxxghcndh+haTZ+6y1WbsjuaDvCnbMdirlv9oAnBhRsrENQlfvK
qNurq7PwbWNEx9oCKR6pxpMtDoYn8iCTpdP2uPsYK5qkRvrdk43nyP0eI/SXbRc6oaMOH+ZC9mDQ
E0m9csOg25lxA4bOso2z7eSj2hrBqvrq64bPgULd7SJQvLRucA55gNVuX9X7Lin/TjlgStQo3cui
qNihVKpboW4L/M/LNPX8KQuvuX9vTjQfat1q5mfIjOUr3/TYjoyF05XXD1slev9E70/7kQ/15tWy
HcJr49zvP6gwBKwCGjtzgcIdKZ4zKJQqxEO4B+OABDu2LmK4r2eYne7qHWgIXaJ9WUBGiZZkqQJ0
N/SOXgm+LhByXXBBY1dphNa1JbbHemqrI6Jdt6QKbVBs6+m3biAlImTgiYi0+4c15BRpeFfgVHJP
QxSoQRkjBXz7HTo7EkrWLaZ6yxowri142cWHetQQsPbO5c5v3nDx+d3WtM3dOhrKrvgGueFi56eK
QfB0sJPz3I3DNkU0q/Bxly5Mse701Nyt9bPug9UteYAAuXaw+y45F/nU7TMzf1hM/7E9TdW089zV
ew5QwQZaRW80vxwEVuOJMcgU/No7jYSzlrKu1mNgNOcEpXvFKoyL9sw8kWQ7siKZIIO13xWnAkWK
h3wYnGJFM9R8GM+eZI31JjHtB3HKaY3D/LSex8v8/foPW4kW9F+2AQKQwowNsHdCvEAFdf1gACvz
YOGBz1ZBqNqVY8lwv8xE2oeGque3anLEkVZUBX9bS5PM/Fq0qKKkuWW1PxnuGfH97WKaX8qoU3bA
ffTbMkGvFDgotgqR548soKg1odE5sb+kBUBTkycQhtDN8N4roYdXrmY3QI/LFc3TmHrRADKBcIhu
y5Jlmw9u+sWGpEMUdple3gFvKrVRXpGuaXZ2pGka0z7zO1nWtE6frAHBwgNuQpWwz4AgJ7XmWZgZ
Cp4Wwm7hxg2q+kK2WbzZREnFoUnjHzF3in2gSna1e1vuRhGIo1t52QuX/Ce4jbIfRtVrTL8L3C13
2KkLYhBmIUD2ncdggIMDVJ9xLlSMnfMiA6O9D0x+av6cnNH5lACR+Nw70aauDecTmQqr3pghuFxp
pCYToUSeXGkkpmFYc69Tx8qoXDyTK2NrGLW/bfVyHJyyoyyNdYOj/4ke4kplydYMWzD3lmH2qYsj
F9WXLvA4+pnugFnz2XG+0ID8o7T/admZe6Fn/lCFyXZiUFcjD0SUIRDYWcOKNsPzFFq2wl8hA158
5l6GiJABvTskHp1DhDrNY1fkwYOdcwQTzN59rR3zz3wc+r/9x1z19t9t5353wXQ8r4VcS3GLDel+
WMu8YdoI4c9r8U8ZrIAIQcRSo54jJJ+3fZDK7YJ6tl2gHnC5TlEGbkFCtKy3tp+OT7SgGVB3HlfO
d9bFE9Bz+TcQlYU/oIwDMlR/iJ5wIbfw/RJyMHhgopJf4royPoFaka/ZZFYvoPzwz7Kw/0p7raIx
xPWXbMztiwfU/IvJoZ0dIvD55qttVuOt0rYvn5LaK18MOSF6AB6sLS1gOD08xqraOkGj1rkZBFun
mNqL0E2vi6lyfZCkHtkCN2PrUZde0UTs+VBlsOXgNqu5T17Iex/HdCiOyz7UW/Y2Q2c8Rsgb4h0X
IH5FcrTDt08UIFSWRLh6UbdLOtVAPX0oLjR2tDO3MrmK2xrgZD0k23+soSlUk+KU5SDE8mG1XtMO
HVTaGutAvHvEw4fqFXmmHtkWlj5mtwWk/cSXOzv5/m7pnc1OvupT6rkBkXePYLqNsBHQ76telbhB
2b68WrkfQW0EDNnzePEhGwsTXPmBt/pfzGpEv9a2/ivypcEOmvIRoIMmCN9tE0jNdFQnGQuI8+n7
LDVGbnwDPjK9JNyTgGu66gSG0DcPYSR7081L9d2EXs4qB24UwolFjNNV5R6W24iVcAR+afw+S9cU
aFdDAiLkHv7/8UmHXOvOQhL0kT650mgQPB1YDsZ1TMY9t/dSJQmAf/iSsIKePQBFc+uAwq7X70vJ
N8P/+1o1TX6cvwPwOd4bqkw2OXMhemg0pzyyUueKM8M2rjqxz71p7wvPf6TG5BWIu5rgqzkObyYO
xNstsbsVOUAWDIENo2v2vm2Ai1uvJN8B0jDQZPbzYw4Zw3m3MVAJaLQtD8kvUBOkXtRuqZiJSpao
osl3nBInQXOzmKhHboIKoWhs4mt0roYyY3yFda4E94ysoUAXxFvEkGPcvsGfRDaqrpneJ+ZyEqqt
cW073lYulKvDPluXbpndfCWzGxgsslvfQ+agkeCh5yL27VWup3kBjvIsi3+QHyK0mDDSyjobjTwu
a6mX6voc5e0X87wRtIk3qTM5F9pxeVXDSF8iiN9BHBTvYbGPU1avOHOAD32fCLtA7Y0UqoaMm8Y5
VYW/lapJUVZSGWDah40maLg0ZKNZstGwNYpxbcvWX5MNJVhGNW9D4wo6SW/jZWGJku2qKevd77YG
u1K7LVIGvnYFELlduM0XyzOjdTAl46cm8lvE+mX0xHEA3LmV710hlZ1B630CFwmKWA4Bq245C8Sq
4F32GDInfQQfS/bo1u6Z4+p+IbuDL9st1JAgyEVqdr6mJZfcRMExFD+3s1E1Tr2tTADGCBzRolDm
Qf1CnuJp7z2gYGoEmSowxXpUiC3wnWLWWIF66zbqp++ko7JopnwY3umv0Ew9IR6DnxraK6gwz4Gc
mbxNFGUj6KIUIpFdMdRr7iDZ3FmV+UA2amw9i7fTCVfNZnLIwIT8AGoAEJGCIWS12Obd9B5liECh
gmom+QK0GK0Fsh6IBIENjZqp9FWxq0/xSFdtOy52XY4bgOcWCeiEW/sB1U2ISsngO4tBnWxEyn5Y
7FMA9KPi0U8y0ST5U6+Z5A+uFy0mcssLvhPChayCDn2lOghWhZ2ce2TDH2efK1AA0yQ1iy8N/cL6
bOXdn3gQZcepTXNI8/FNbsbqBVRbJ9AHuBeJPNcFkdruUDP2SKbFTj1jGHGOJ78phbJn7IITiGZ6
mZYAIeptljVC8u4gTP6/9qpLhSpSMNxuDCM7z3jKyUHxkjvGXyobKS45BAibdrGXPg7ge7YCsLSM
KsseW1BcPioh8h35FZOJhDL55a0z+4EWwdkExqhjcb+YMBZ2DHzjgRPjjgWj7ItyGwQBhBg1jcay
jugxQOv7rALUbr1KBfCktOqbJYeSb0IzdyAnytqji6+UowfhCZQzMftGzaQ5MyqOtGuJVODmbsLg
3nfLlOOR7IKV9i1PUUvb4tM78u+9Mox9aeMEy3qvfgYasHk2bVUBee4Ee7JRI40/RiXVE/gFFYjQ
9vSroN9UKLvhEojwSCb6vZG97IMIMNzpP3zBLzj79ihoA65e+ZDBEOm2amV9cKuIfxbM/AKV9fyx
sgT7BFVURGU6/jmrMmOPYnpIn4yPbQ/RC4eIvRHdvs5s3iBoSK6ADMj91EAmZTbOxN/kSk0aBsh4
D1B/m+eNqW9PVVafLYeHl1RBETJEPeCXPPCdTSiVOuZ5FH0pJw0aL8SzafXRU9OpP8gLSKBgHzNI
KtOQl/kEqrq2v3ZqwDPJSIKjYJkNYEuh9vM5Wx+2AR26hjjIXums7dnce0ibcqesoIWqdNHkh1Jm
D5nfP4A9GtTnbglai+UsWVXlZO7oIKgg7Lpjpp+tlhNko4yoeF45owkZSHIF1G6VSdc5/ivDCxG+
EBPM4jJCM8HoS3Mml1nsv/MlWwdtuqAA3TmY1wtmn0WDEC8fQDHu1EABItAjHjrOxYMDIZoVZErb
/ZhH3gNNUFM2Sh0Qaopn52VFo5eBexNFGK6W1MVO1ND6QPoPuD5NtbU2AblEY0Vb1AyggLFQkFCz
SQFRaO3DqBwY5MTJ3A7QSiTrPIYc5E60Y3QkW5kWb7PzGvImowlF3S3CcojT6+ie70bxsarSG9jo
JvNEti6Lj8KawtOHKN3ctTQNZ49szoYcRR4h6mp6LxYucRsljOoIth/+2W/925B37KnrmHoRcTGb
S2HWp94ewKShvZKx+LgoHcTNr1LrKWiKeZE08mgFAYI08ffgUVozhNW/onCtXbm17YHssC+e4zj8
VE9m8RXCWs7WRbz5MGk3Z2xXkM81nySSjCNOtwNvHpSYdj1Qm98CMBBve+EwSJE3/WvGxje7AHkV
injNTR069qnVTZdC3WHueaHzcagnujvb3fDd5W6r/8f25IJsbY2X3Dtxb9+oMQ3XvjUNTmcK16rD
3YTkfxZt2T0sZggllaehEp/I1CIaenPLw52Eh0pUsa8y58vCBz9zxi9+VaWFQjJgg/Y8Dr4QR3xB
NupSYzVd16yoS449E7Njoz9VtdG1+8lowif89p0He2LrCE/vp0GbqBeBW10i6HFbTB6PnvCcgiTl
u6sybeRklIfIgrZRM0a2v8ZVJt/RkF6lHHtvm7c8RVKhS+Qa1a3VoXVRbmvXp7pzz13c5nuv9+R1
aUSZhoiUt7giTpH9p0xZvidb7rq4HJJjlavPlL6kVCXlNeMaoFKzUiHQCch80sRgAMkhmgR1tTC1
poHHcF3grBqXVQhNUZ31dEeAkEGYcsSHAdPBBM9lL+SmqmsjrQ1TqXfxdZWC7XXeJYyKFiLA/XOb
54fMddMbwqjZjXrjkCS3PxejTPp0njEnfz/VwDIvJnIDCuSncALgpvVO1JDH0CDlDDohEDnoiWVV
JMNhA12LcbPY6A2oZOx3VdPJ9bJVotearhUcgtr52acOUujkDGCRe4bYyOFuk/kHsNsWlWzDeKx1
5d6kq/k8SxgPXalQ7p775YGrzjsUdv2pC4EMpUZG/oRDNmFKO8KP2hpZujiM1nFwwzwxERhiqAWw
c/XUQ33uALUG3DpjUz2RzbUSrTpTfvFZ0pyUsn/m2hUlKMNVBerg1H78VIdj/NRJ0T421QGiq60E
7hD2VARAhcdqndYdYmZArHX2CEr1MH9YikGoaETxt7mAP6VR9eqWnvtUOJF4LKdHO2mbGFAG/O8D
z/LHPOyD0t1XPMvW5FsFmXiqKsk3QdHxLQ1pApWzA9KlXnLkIFsG+DrJN3nbsht3QQ/ctHUDKQYM
jdxht7BA4/XttKlZwjdOBlEdVoPYo9K1E2kgOdKYrgckix7jDJUeQt4/A7vrHSNvKiHRpJLUWpWR
rM/ANg0HNlQHIynqM/hNgPCx9IWFxtSQX+MNQzEv+d30YkvNpyJFKUICKZA2QFw/QMbsKjW6PGvY
W09GyYCJdm2koJhBQSpmgctDl3wqCPPhti2OVg2IITSyvqI0NHwpIvVZTr44+frI5UwK1QGok5sG
Xl0dwdthRV2mx33J5Nrjqt6iKAkzZEROElku3YDVydhBA0yhNPKXrbb1X4HGoYksWRauaQCgJZDx
7240jO0QSfRoTHArROCggPD9amJhd0nzqrtQb2kWG2j1sl2kUhREAhKYWcnfwB/gYCJr59zrhnqG
22ol3wKYwIxHDqoGlb11EODBucpMQOepjXND43l5E2KKujTV4HcDfoe22FJ9oDTifZZpur+yR3EJ
2ZgToHCEqgJ9XRpIPdtsx1OMz6mVou5+Qbx4Kpp2ED0EgE6jL2hC4+a3kNyON6ycknVcRNYBJ/zw
BZe74Aos8gPVMtcM+prInIC7KxgP4N2KATuN3LOfgf+0GJxmO7kcSrjaZqcGcOnZlZ77voUS7s7v
2KMlLFyEQ1AogDF9/EYTIus6qC1F+6b2QHOnNGVPiOA6SmZ1N4+cTrxUwEWvJt5KXOZDA+yzCBic
lmaMWg/0mLqUioy4NkarjLEOCZciPxee/Ng0dgSersV455PqJVMnPODbgXNBNdp0ShwxnsKymcBR
g+Fig3YHfiM0zlV+a0KUivzOb7GpquTH3PteZKK9NnnWXs1hxHWKxlWMALtbgfo4G5B91g2ezNkV
9LPA1EMMD1/zQOhU/0fYlzVHqivd/iIiJEAMr0WNrrlst+1+IXrYzSQxiJlffxdZvbt8+pwv7gtB
pgS7d7kKpMw1xDjEwzEngzwJpMwxtFyxGZziWifd2vNHWDwkRv3cYbUAw8m031EOKHHjCV3qAgS3
ciVhdHrMGgMGSVYC32y/BQjfzwRLVmGG1fcAt0atBn0CAgvgv7aTi8Zy5ZbxEGXF8fYod1CZAsw5
/eRM1vGvCgiF1QwAGga2HT3UcirIoaC7rPriDK5Nv6yrmC370cUf2B9SscJ7vw904YDnZ9j5TipD
3ETuRcuwSCQqDNq5iTQyr1P3QgFNSAHsXmWAXqx0V+EF70P1b4brpkoo/Kbm03hG6HpYI2xsq7k8
UkpoSPNK+PDusBdbk34oHeIMurj3uC69l9yPsqfUVCkABOA8wUG8nmVDfr+WstwDcMHTL/SSojzP
43Gb+PBsYlGPTUwVwkcIVe9sxKOJzhppfhNWbe8AOvBXlg+9VrMzsissTfFeLJQZmFH/FXXbEjCU
bLhyx+6vrsgtiD/KU8N9awteYB/kzFFrr2YKaISo5xuovIc73wiflB5Z4Nj+i++qbgaxf/dsl73n
FSQSOtPgG5h7yluYZHv4CfNlDj2c5WzKco7nwxjX3RnGDmDCcc0BU0EuNaxynxngD3Qp3ykjVO/j
BIiRGzvZkSVKXuvIzRaxiTUzBE3AWsntQ1Ex69OhgZfHIcSHLmxX7x+DNJdHPGwXqncr+D5EK3qm
+t70i8kQzeP5CUsPR3q2jvTEfDxm/x6eZ+vMOdldtoRXKd+YkZeepkJlJzqjA3a6oJJkXbRi86jV
a6BYHZFv0IwajkWveqxzgc5q6EeYzT84sqXUGlQ4i7fhuczV3N6dwj0dvAHAoR2dwqMZevPsnk/m
GeFjECzkcF9FWJ+2Q/resPKFaKU1ltswu8vgvToW4SZrO74nSiodKF+Flh944ISuKJfPc2kA3FRr
Zzv6hfJDbfX+ssdN1HwTmvG40+MmldctK+Y3N1FwkDx7GBDCH9Z4jYGwPiR5MS7UHIKF7D/lBuRD
a5FOaGtAYgfQjGE+0JkN5DaEwlK1euQSlstDARYGlDL/TKSkGhx5qOzxijWOu6HBR57ObIbHpaFB
ZUZdrg3AnO+WEOEQhywF4ZVBIDEvfQ29GxyIHU1n+O3/8jyDr//K49vcNwusBHCkIZW2H15m5pvH
tY9LEsdaDRzMZmKMRGOHHUxebIFkG46U+nSAZNKRZpSe2t7zwFQt0bHXy8erFl8sNIyjsYQxM16/
hiGVvWA2iD8tM/c9HKptNAb63y9mw01X/QyyfqR6NXwVQ6J3YoDPU8j7dvtgChLJEHa/vweoQE6j
NEBX4Oz3FXfmISX9sPiv29CA5yoJKEDnw4VpVtuxHurL9HQcSJjHq1BjBEYfIh6Oi2evlWGvwNt6
Bx90ax9PvrWnM+y1HL0uUVmFGpfeUs6BnoReC3xl73O6PMGHhsJGQERMQMrZCuUPd3HnWv7Fzizz
Er7gGfRJwjIJT0Plr1APFE9wDcLXhNiaxNtUiT0tZA0IKVZNt8g0y63VjejoAcYPN9S4Bt4wca21
BrN2R22H0FP8cB8lN1SKaeQ/533qVNDospsXNpU77MCfYfj1KPWUv3Xg3q5bLy/UqgFopUSH/shn
I2lyk049S+7gXwaoI00JragLWAZoJ82RLkzWFqON4jNem//zukr72bLXULMkvoh07eYoG767M0Io
xKNod6ePUIgF+u7uGQ2w6n9Nnq+lOwF7u4Au7mKaS9yOHPMLQ3OtmtziRCk6qKLyVqwRbkAhwHnq
Qmd9KT/NpXxaWDC2glKTOzd36CO7f97zH4I+5FSjG14aP+jDf3zsFN6nzn8ap4ZCjyvQ5/LD7zF8
FY/jWPCXsQI8PzLcaUuhC48qeNRMyYpCHuoQYKMB1VygQV6EwbJL3zdwD0dEM6Yqh1dkeOZCo36u
k+9SlkGBN9TH1JX9OpJS7vDHnV5CLl9oAgRQsAczK/9s5yfRQSP30WShZgodImA0bYnV1qOjMuQK
SKQsNFaePcSHtC5iUGFsgAkfcRxCkrxuf9KgYVR4t9Pp33FB16WFzIOBiQVwnNBpFlN/ARuxDOJU
yh+T+cHxKPvp4oG2KMIKgpPCiACp9uPnidtACmCBsqINWiojfvB9o8jwbJWghcxA6o54XlhSxdIQ
G4roEBGx6xHbMzybwpj10LwHVyigxg/vsDpvfBubiP/uG1HuMa3Hg/fRNxoSP9pAQBtkm86oD204
PY9/rMzBPOig+aSgct83fRaAPmiiYKZhvTLPIX9z1CNgRJhdOSvkoZ9b7N4kq4DVmdq1c2iZhbvh
kZ9CJx39+KQQ4hSr+kyRyT9EYnqbNMvGsxXZ8bK0ePkxNN7RNSLjn9zT28nL3a+FToYARVJj7cOd
GveD3mUJeePtAKoeHqFJMmw9lEcX1SjAH6SkO4F8xLCcGFWIOXBwcpYJl95StG1zAYq0vVQm9gg5
qG2K16vaQLdgbp1+OrTZZmChcSjNDtUs763k6RsMJ9P3tEk6NF50usbbJXlPJvSBJ0BoTkI16kuM
piZw6Mn7rA2/V4BzBTRNyrFdcg/kaRpN/WHbRcZeSM9e8im5Yl/OD1BB5AcAgFGFcAiuTYlIJtV2
ngNtCzxS7+M0P4QwtMRmCY43Ply4puzgZxIWqLI3kxNEkwz7p23xc22b0cUpAHL2WJMf4ZtpvZYl
avsUipx9Dmn0MZnNkx9hHFrZBivHaVkOurmVbOjBWZjYjllGffN7kHpD+yuNQRuwvmV9FEI0Lqqc
k6NQh0riYgWF0u5FhFa7jzqAXimMW8O/9soJKEq06F6SClIFE5hpaHR1L4OVyKDFQ2f7u+ssuIMv
25/OLZ3xClJ6CcQkVuAsjXs4OoEeCeImygnAfBkwvvPGVe6HzSKGo+uRDqVTVUeUAroghlzjknIM
/+DjOB8eoci5u8stY0d5mkGDf4Wg5nzAQTeEbzPuSzMe96C5DbTU1lOND+6vAQpDVULEE+ZsA3Ck
TZkGUS7yU5S05tLg6fSm4hh9SRH+4zow8sNu7bufRKjW5UV7HrPka29XL+P8EiQVNjafFVmZw5J8
LFaUewxA2XqHp1R+uOcZW2Wy5zvoavD9JBqgjun0HtexubeYAwj0JGdpDkyZU1E1m0b+fcnfV/cV
KNlhJZ/oGptHcjVTvIOihvQEQA5fa2By1hmQGVsKIzTxu/Ajqs1qazCjWEuzTb5mTrRO+7j4AqmL
8QnCv9hXzflCTC/RaFSnZBo3WqT8UoUAH1YumovMaPnFkA6/COgG7MZcZNj9/pujM+yUWxhYXehK
5tjYGxYMZI6sXDY6gsVx2vCnWXDlG9ZNKJxBA+7ZguzdmgOueIBwY7QvYQ27sbKsvKrIZUHO827J
QAMM6IPB8vCSaYUOrwvHscpssV4ZPbzy5gh2M3LpzzZjEzmMqahTK2jCgZNDhmQ0i8Yb/JnAB47V
0kvtZtkqKzq1kum9DsNojQ5K9KVqbThSms5Pp5qwovasj0H7v6fKRGv4tUks1+apIuQfOivrpVc1
9aqZReDkTMbjLIbGiKotuKzMh9buws/xROM01TSF2gCAfKaJj0to8D5PDHBbV2n86hv+P9Lo8tsw
JXw/tNgYeX5WfxvqZj34bvkGSZBiG/nDbLtq2x+T/krjnQUeJe4FHayka14iHV7ddqq/TfAPCDI9
bdJcNCDeTD8caFw+yUHVVxLTTDLzxxg6qMFpzTa26D0UzxP4SqR+7j1RHJfs3TTTbglJz11W6/g8
uV0bLv1xO9VAIN+jsQE0c8xVg68mHh94O+ljMU5fTJaFt2bI80MB2+3AMC1+qr3pB1VD6CAyha+p
iUrWo2CSSKtZlmig4oMH4H82Ag7J/ZdOm9kbjs7wpC/2Y/lMQVl2ctcL67UpuP06SgMa852Z/Orf
GpHUv9KW/argZPEFDdsYz7fRO3atkE9NM00bDSe9a9zi0+JZYn7tOwDy5ovAANlOsKP4hs+jCKou
cq5WGIO3l5to35YGzGptrwZlyQMLfWoGfaGD1yXWPofjduGHrb+gHIhGCaqmVbWre+/3PEi/a2in
QSLhkaPJaahg9zu5h0c+L3sGrXEO5YVK6QsN9AX7PukSsDDoB+xEB9xyCsHVZ78GcUEINQv1saZa
okv62mphLkoAerHziNU5rbKZTDYZW8A04rPSGbo7zA2/dI39w7IL9msKcq8wvsQthzo7VKFREarr
69RIgMFHtTdEVF8pbzr5pxQ4ZyUaLdCmpjZDPfKl30mYPqaZeQ7nQxYb44GjwOeLwnYWNA0yhyjs
Oegm0jzK3Q8STeNYCge/Z1x7nyxFjP/TvtsUPZh0vp1hT5z1p6rtUDB2wECDCgPfFXlyQyXld+ox
qBk8qV1IiQSTVRkQ4/0zh3cokTOUCTetUBBYDrN/6C0tWvy3KgWmKb3B6ZDB+xPoMCd5orCDbOSF
mdaCIrqqgqHHBjyOz1eVCjKuBgoI0FpOvA1o4O6m5Fm+G9BQWriOqG90mNCZCYoK2IqWyeae6/U2
daV5pQnoqqudOeEJ6IBiKAM1Chk0pvx9gRzTf9ISpvOmHc9icLME3KfTcpYHvMeOZuC+Wh/Q751u
qrGx33WZ/BH3SQCiALh5rHmPsY7Aq0lezBjORdCDK00UyhtYj89hgjZcgNe5Hdx/lOT0qOYfbeWp
lcwhwAZzemAo6IfLabhMIQ865FZQDmEIKlf+k7VYa+KPzU+jI/kJX3d+QgWhXYfOhD3onLvPzRP2
6nrVxas5PA7xoAAFEw20snAvZVyO6L6akEj+kxNZKTfaj66mNzWbHkXlN7uBKGTrxt8t8PsCO2b2
EQrS1ikqa4hCWnX8vfSMfQUp3SBuGv/JqBi2E6xOzqFp4Dc27dJOJis8cOwsgBsK3I+cASpY2HHf
VIHaaVhe9RxQBvZZGorZGZi6FSsDOAqwm/VrMu3xn9SCeEAWO/0LlLOTtY8fVxDao+pP3M2hDlxY
7boxerWrjbHH3sB+mRIGcHppclQluh78jeT9Xk1JBBRDIgF67V0JExXQeMHD8b9j/I/cQgGgjJO6
9sGZC6RTXYKOlTeDfTChjqb80Hoq58jFtrdc0hyanXpYFrrTN4GfLsozZlk9jWaX7xoJnphrYBta
6WLFzAFqUXNYtWD50BkdmBywviqaLrCyqjjx0ILW96RBwHW8cYuKUr7kfmS9wmHyc9jEkBV5jMag
f6/SdvzWdrpb9K5lXXiS2heVDdF5gPLAI2XN+aoSzyh0DdtGes6RO1b8Wql1xTzzNemz5LVQ63oO
YJ863Ybuta7zvWNk3kVMjfk6GcU9MjvHfM2F/BT9GTMyK3sZwYIogJ7SlvGlHEv37PSov7Aseuu6
uH3yeIdC7zzYF2kBsZfEXoNV/N1sPWcJmKVxBaf7B3Oj8auwjbkK1UdHyjtV9iPr/M/5yQfrrx/8
Hg8yNM/mDy2PcuMGsPnSjJn5OkZuSBHIm9i5zGN/ZtLYHJlYv74ylMAO0+htusHlQeNhARQBh/bO
tlo3zfvU5uO+hBowhobx3W4yDtkDUQNXjxANjyzr3iczGfZZnk1BJLPx3TSwZfF4FG2s2sAGD64b
4FcBIbSneML3Y1/ChBpOFPP4p7gx4xeJtx+ce/SHlWTF8XFgwHt8CkGI+GiiGA/R/8xjR5XgZQGv
QnphoQDXgU08WajP/fsSe+Qeb7FpgLCxmw+BDT2QD+3PnhOm/tZDv3HVJq1+gkW98RyL4oWWXHHV
FwFzHHmCgLUGwDtyFjRgxsZ3OMqym4PPdc9CMPbDeQ0Hv/RVGlqXZgKmsEGp8ti34veBg3J/TDV2
tKCDjGupSwP+fHSkScW+GCN2v4Au1RaWQEbd3R+p9NjtzCk97On0sUD69Nz9dFplPqbKUf1eRj3m
C+jBuMyGR0vkfaik745FikaXiu0UxCQWbas59Ic6AtsFNQsadRKvRbs1/kqDKU/zoz0yLI6CfErh
JebC/WpuEdChI43LSaPqm0/Yffbo3C5oJGxg9WQnabyisOgaFxhDA4wqmw1Bb3fpNjI7+Vx4eXyy
c3YCjU4+++gKPodZ4y4SvC53lBNT3BymKPuKZsBS1LF3633AF/MOhgVG5Vtvjgr12sX/xYZCUPFB
WI1G4DXs9B2axQlcTLzqkDB/6/DCPzPfYS4eK121Ao4RBsdz8nEAo/U1Mkx7maRQ57cMyz0mbuMC
kJB49zOZTwzCN5m77CsBPwUapomyT98VNI6DVE3yUENob99Gpr0Gs76+CciABlKI9JtwrJ1rF/av
UHVrbVbF93G2ks2rgYECbXVQXSbACR0yi/FdJ7rLQ730gUZp00Jse6P75URFnmaLgcEtu6s97ZwA
BklB00S5DZTl7hpOM4hnKivxNDnTteVYEhWRL7fVNEEfYGazhHiQZVzaZyKyGL5fb8YRoqwPqgsv
YHuGf/05nskwNCO3VBjc5Rz+XH+/m23Wm79G3dQBgQ9NsuAB4zU4mmKFsvSaILz3gUl0x2goVw9o
L51VkJi5z6XQiNtmC+xFF8AfDPQZrBYXSZ+wZwdl/EvPu53XpvveLsovrTvV2zCS8ab3Qvvd892g
GhzxzYmadol1R3SYICF7jVytF5AgitYOKnTLeq5OUUWKDp5Kd3EVd7tH6aqZRQVokHKPcJ4rUdLY
PVI0jW7Za/5LK2z/0MqeeR1lAus5eLm4i9AFxUGACCYWsR9Vm1pkDOufOfYzrc+wcrU38OFs7qE3
T6eBwlD5toGH0YJyLl2SjNzExs6JPt/Cy5ja4XH2nSbSf5Du0NSOuUPZ9e1xU8rnlp0/iSl6vt+T
ct2YQsuiP6Moor7GJYoXAA39bG2sIzoRimfRtMMG6wC5G7qxuKL/4y94leifrHnirah+oFLXgnaX
i7MFvdInAwo64JKx7tVV+ms03wwbu0Ovpuo9PBtr0i4h1ZLJ86ptgxr5Q/Xkk/Q2TcHzNwfyBuW5
RQxU9aK3IFJ5j2kIUL4qGCdfbCs5Pjf4f7i5TRweiwHrZdeY2AcUlWRg5K46Cm8cnmMojFJ+NAEP
iWtlb6EAxj+wBCh4jiWods66RtGcnu/t/Ca4P/UphjDN1yTGL+3xiri/DYrM5/uOe/fL7jmncNal
YOGh1POawDC6gDTjSNWNFy50lZZidOwK1SS/CWKjwOdG0nLTpMUTMCevJChH88NcJgcjBmtzxhc9
Dg87AMr9FT5yg05j4EXlqxduIIIYKNHU7OKUhTxhKQk/OBcCLfg7YfH356wfo8ABR+/wV76SZnEq
JNQR5kGaL8sw4gs6FS7EmXzR3Qe0PRgrZTs8AJY9OyWhOHSWNPMgqxoT2LnK3Ayi8m/a5djFSLa8
j5aQlVsWIq/xjMKohG7ubXRBXURwz5SDvSo8Ha+MbyTt0s/NCDrcwwFiuXdxub+GaY5riRr0B79Y
dQbsuPH+38ezqCwURtyTYXhAiXOoQxkuMIaUU7M+LZ0lkWxhg+TjGzlfQZNpgMK8MAIX4jKHrLIA
l6GB1kjzZeolFigkuLPdyvPYON6hrBQDqqj8Yaue36LWZreMQWXUS113Q2EUa+cag2M0j9HBAjp7
DQcZuQRQh9+YDy3vLobObmxP+tDE0EhFo1TNrW/K0CEMbWzgY3d8jdBi49DBZNC1CtOy2xsh1nl0
Bm/HeTFowkTShyJxQElvnnPXUnvEDje/c7ME7IzaNiZ8f8CPK7Y9LKt38EkDlAV4YLjqoKnzOFDu
z7Q4Bb7BHni1ghLfFLAWTQ7ySnt4qNEZ5TQMqVgKlAGlyHmNPNgo9BrX2U6d9/zIs7IBnhwQHIOp
CFqZ03jqYVP5ZQBkgbM+fPEgsXMbUC8c57QywfjEGgkaY3NYgta98QavWxkloFFJaPQ7PfOL4Tlz
AEPUfh7N2lvb0mLLatDiuc974+zE7oYisL7E83/Oj104/NJ8Goy0E2KV4t/n00Xz/Gy+P0WP+e6U
JWvVFbC6mSvyud+WwwKAwR+YyzaUUzaDjMc8atvgGCxaE2AqiAfxRcdMxDT0ODg9iFS/l4GFeGry
3EYDKB1/l/NonfopvlcFwGeGaOk8lcbvS9YJkJ8MjXnooTbQlQGoptg5NsThI5F2MXZU/xk3fVzu
8JTWi4Y7GH/MD7sEC2zLcLbWXB2oeZQcIxtCQHM0SPydFnOxRvrgyFE5oXJC9yJTcPwnBVFOytFk
v1HDkg1Ds6Lc4PFjAZjepWnweiu8V3xA+XUAygKLPeNLyypgVQd8ESlkI2S+pTOG4JZiNJaDA1m3
Pn4alQ0A7diUvxXmNcQQsew/PPTmFT3+ugj4OB8icn+hi2mNNw8KVbFDF5pyA+QqKvNDCjH2voYs
+3xGhxCw6HtuyNmwSfr4+Bj8P+f+rymeXwzruM0UADI+1u5tCbJLwuptmXBUuSAAeehZrtdZWca3
1gZWS/m5fo81bEuGxvzHntlAlYIjMhDIu6n2+MaOa/PJ7z2IyLDxo+o8uHBDyRnKiVb9kujqlUVZ
8j1t4DFm5X51KcKuOsjU0EsaCLFyKJgaPywYPaxryynAbkmbx5WezRksFlE10zWrngwx2zezSH3N
y+bcuFEdwTjkFUxZuOfk+c/aZM1b7TvpMg6L+qLthm+GwWBP2A9ASS42niLlo6GY5iZ0hGO2T3uw
Ie0aBuBR0vS7MoLVVDmz1ZKM4SCsCm8pcNkoRwdZvzQ5niPg+6AN1zZXiEpHK52MGmpYCRbgOcRp
Vijy/hs/xifhABHmZMOR9UDLuBxPlcrsB7hhOvnGRkvrPTXL21gM4bWERjK+0N4HpR+zGkg/vpu2
vhmTDK9OMp7itGI/NLTyzo7F/IsInsNQR18glFQdTR97Xdr9c9QGlmjOiB3rrX4pWT/tm579E4P/
+WyHI0outT9sUoM1r47hg6+bqR//Y4Jy7NkolaGGjjrfYZQe2Lc9Shl5F0L1YA5pwOpHdpDKfzNY
ClO8cBhXDCt4sJWZeFadco/Ql7/Vk2s/T24unp2qu1gM38eSlKIYjLq2MMWN4XzjZfUCWnIx8GM4
2DyND6YOPQjiDvbyrwEKaQpN7kQLqATF0PconiILgNHKgVoySDWDm8Vrv8/zlwZ99H1koo6XZa56
qRxlP6c8oDHKqNSEyrefygPlDBaPK1PpGC0+zH9cfr/b6FjPE+wurFa98LTtnpN0hXVjdujieg1p
sXGn5g09vmzZgfIUApKAR64awBAG/6ZbVHNVb6jNbonnZBvAnsc+cAO48/uIO5cE73HtWVeAxKot
5ei6kcqE7lwxpFj6RfIkgOqm21AqHmYhPNg2LMspBxisMkJI+JVAqJthgY5ALK9jA/Rmi23iTyuH
fF3X/3BZ2wT5CCBLZAO0NCUhX0cx16+TlX0zgJH6Wdb1HuXP7t0ZKrWCZJY+oN/YQGogvYQONpyT
zQFGrbLmA1pvEhosH4L56XYs0TmjMKnjdYqq3peubmwAU8FfS+dpUMd87xNXAnw4iqMnmiig+aCZ
mrPf2nQyQCe7Aun/k/K6hNtoauZszXmKzX4+ACZTT90OXhe/z8Scgzxit4Mq4P9vVMzz6C5M2EdZ
mRBpmetZdQ5PjDQdoJz3pwoGlnwMmbZH3H9vwME8UKZNAfTJnTI6qKawFn4pm0vhNvYeuxpnmWZO
+/3DdcP6e8OUt8ROx8RStAAqV4JMTsN27QOcqo1XiFx6G2k2gGlPDQqVqbfPx+Y8okZ+oYOIlX3x
smrJ3aZEvf7fPH5lFparfbx95FBCrqD72tlBp81jKccPovVJGb2lhSOuJnqKZ9/gUNGdaX1+35Yg
kXfmk+om8SbND0rbqna30nT6FYXz1cqVzhW7MH2uwNz/dLWLf/+TX/X6kJnThyh5/Srdbg20dvUx
lCksE7LOXBvSLz/6vNlDHCGCTLUNvLuOoD8x59OaN4FroXNNl4PajFItLq9Sr/10OXD0ewgvRC8T
r7EqRuGgMFxolrBsk41W9OFpf29LwZ5rZZanPKnASJ7zXWsVy9oKhyfD7e33+jtllTuqJx8FgCWF
SeiCAuBX1mnC9xpKKtAUo4omHDW9Y1qOkOTFRx1gzeId1ThtHrVMmqFdthHTCMYDtxdV4ZXQiTQv
DpSC9sD2vLmVPZMh0q7ce7Z+q3NbX3NR6yulQqSqOTW5ZbgA4wcwphbkBLcfi70vYrAY6FROIR7a
vP74lKOJn+L7KWWFyrQXeKNb7EU9LQobhAp/cswfcbtk/Zj8SK3KCxJ03E8R5JEOoQIhgNVKfNQc
gvqtNn8UoTsufDT9ro5qGgCF6ngD8pXx0jgBbL40wMIivQItF2EHCDiRlI34piCiOCaReM8Y6jkp
GnkAaMSb1ufq1WTJDYp45Xffg+J9GPvjJS8qZ585kKGkAXxbYgBvv7mD1GCbzfwhrFGvaYNPgSbI
zPxwbdd7xj9E7xL8KNdp3RnvDW/vd1Bh7QRhp8YjHKAhIBtWGpxYfXLx5N0Ahg/ivIDF2WYs0VR0
VCnhKzPHIkK78B6P6KJurDm+rwLhbwZA+gBmXlt54G+F03TumZJncKc4VpBoIzwGAJWQ5zRs+ULL
7veAnZXTWc4Df11BA1HoYqDUHAJ06DzQrbyk4UsNzYmdNPnraBjOBweGfgnVGxSk0LR5s4GysZLW
/Wj7Um/Svkg2ifLcj25ETRDWbV80BJKfdOOzJeXtangvmzC61VUuTyAfOAtdjuClGUa/ZZZtbEF4
G4Peq/iL4frm0Q6zD4rCRgzPDHCoeYgOpeUf8PGzs9FY/CWH6P6iSH24guEluWtNb5yfjsORd66/
dzxA3OforjcJygAMqcBruIf/Oc8WRn+ExelbPU7NaegTe5vMPBUGMs87x1d4oXTXH8w5RBssbHzI
TMCrFeT+EAjrOQ2IRb1CqaraUjj03jV2XL2GS1u3UcSkIUw/FFcDbN37fad4X2ySAvRDB5qjQJ9h
qxGW+5wBD8RQnrv14F5B/t8tjtia8x220va2rcL6hGdwuQJ6U74IB36wjjWFX+vUOLo+oMkLPW5k
WdYXOaIECgogiJFdqC/K98pDX2b1crLG5HvouFjfJNOH4fHfa++oTq3L/CmMEfhSRcyBDsHn8jhE
aTUeSgH8XTHg8x0GEOodiW/vfOpYHr56vdRoOufNgputcW3Mwd6FPhikPoAFb6YDFLqnre8pVH4V
0DRQTbdfWqjzr0x4LBy0EalDa07+Ko2V++LLIl8Ms3jsrwEyyv/4Oi4WpuHAGD0GAGsojS8yCo0v
4P51T4XEl4hCONdAy7BPrTWFmdVC+z1pqzXqJjIwmexXhu8lH6nhfVNVGl7Szp8ubpr/tEw7/Uib
plq5qLFt8dZAiC6R26n0zcQXGb72kx3Q1X5feguohPXH1s3bl8H9Pb/RVrMZyoyt6XLO5LnCS+c5
77UJ0RQ0zZzbiILjLe46+9bBWMboaudAURUVoMlMEImm0GgxY/BsDy+sLt7RVUPvQs/c9vBY+Pce
WK/7S6OBxPlYu/b95gPcGrSq1mYcQyrOnt7TqR+/siQXgeMU3QEKguwm/82Pc977k5/nh144fh2A
dg+GZvw9v8UvWcIb6QmLdb0cuga+ZLYHzW2rN76keIsEsbDjfT7/TeDOd0Pbf7q0uhq/lFhxzdkC
IknnMfTuf7dh7E48x29YQD3mrfVYBgKaCQwA4+OXPIUGq2m9mVyHh7RNQEiaw6QMgf2CZg6cvxFq
H3SA/+Oi1gpnPWfcmi4SrVPgLVL+r4vQ8nCeQ+5uc280Np2IoX+VKuPcVZEV9HgBfi1dc50MafsP
lE9fy3ZQb22aQHQhy+RRFcm0T6WdruvMTF79oUoWFhr9/2SWXLSlYaxEHqNFYrgC6tU4iKZzDgB3
gZQGikkwmtI5+JGuqiUNszk2mAsoPwB3iW06ax/1rduke/BJAfD8bo/DigF2AkXb7KSBRPzQBqyp
WtUPl1LkcmtZYgDGvuanvujNhR+mV0/m+qxcK9pB0Z5vC1RSz1DGjpdx6ZjvGYeVFBvrXz1Hg9dV
xY8xxYWhabbPaHHhCYEi8oK30CIa68iLA1cOwYRnE0yo5jBzoYFXtTC36LurMHVxhe4fE+01yWR3
tWDCesnDCFuvOZrzKYOdjlU1WKQ5W5t5+gVMPf1S280W4jHV5Z6agO82AOna0eD/Y+9MtuNG0jT7
Knli3YiGYTAAfSpz4YCPpFOcKXKDI1IU5nnG0/eFKyqDolRiV/e2F6Gg052O2cz+4btfaOPPR5OV
5Z3eNaycQFINvp3elOhebr+e3sCsteYLsjO/9fdQRNv7UOTDrlFia2G7YHI0NKgh2vlLjq8thBDh
HwgsjGuDiPj0e2fOcDcYg5R+RSPZ02QBuacdb7/nm1TVUM8ydf7rZdn2319+z1aFNpW65cOmDd1m
HAZPN33/kKqTOI+11lkn2qjctJKViFEJdPqZ5kkdYGLp8KAZdf3k2DhHiLB4xX66WDU2kXNo6CAu
hHhQekW/XqQu56ffF105PU2dfHByw9xYzZB5U+oQ/MTyqcO7AbsyPyHm753NgIvJGcvfGvA7D5Gu
2tON0wbGylBU7XqMVezecweCt9b2ZwLWF6KS5cd2wS1PGfLyNlW6VV/4j6ea1d8lrDc92qd3ElVt
PQSrnXt6+fen31XITi+z5cO6Fr/98JsKm9ZUcCfjxj2p3U6CtrKHqrxU0EmKK43ijegev+vfTm8H
xdDhyb5I3/LlM/bymUFkGA7LMXHJyujzKgylczz9U7V4AyuJNa6Jrf1jrNa8ffqxE1azB5h9+eZ3
339sjeGarHyyf/9lLGgNZA554J6+Oy2n4djHa2Xh9+uAdnBWrV5P0P7TP3OLk3tthwgZdOc74P/0
+8qO1kUU5xd/f3QIsfIp81juT192+oNMJ5trpWa5Of1OawySqBkoefT9Eu3jcgp4qHzWQUSall45
f4kGT+8YqTJH3t/vv/kjSMymW9iNgTaw01lfN/5ZqYbZpeEY5gppSf8sRXnUoV7cK5LCywQma2fU
nX5nlsnl6QMtss6VzcB96ecZ4BrbV7ym/xaIRltremJvxlqjzBerGDzL+aDSpHY4vTRDw3aFE38r
qylZlVGs341qnhxPL30emVsxXpH2QSqLtZYnojx8nAO/WUGEkheWPkBgjMSFj2bscahLuWk1Ndue
Xib9QJWElY/qY0/6/eTihRIkRfP9VJ9Oq5EjliI75u+jOTYXXoZtuLOzmBCdXrPvpoDVN04C3XIe
pNhW+JYrE0FP//K70z/CqtJPQZxMm3B0/NXfb5z+gqVtciACvT793m9zc9XV+bTpiXgupGkeEI6I
w7i8Ov3q9NOc4VSUFd7pRZSN7UVE4vTi9HLIYmVfUg86/f77J/79JmdG2+CjCMr93787/XT6MGNd
4jk5YPm/f3f6KW2wc1XYEQ9rgHwlgbNuT52Uqg/aeEVajjZMK1850omOp+bL72+gWNX2lB+vFlGl
6Z3e4WuStWnEtNQ6ME/++Mf//Nd//M+X8X8Fr8VlQWm9yJt//QevX4pyqqGRtO9e/usYvdRFU3xr
T3/274/9+Ef/ugVtX2S//ch/+UXL7vz7e9n8X7vnfWm//PBinbdRO111r/V0/dp0aXvaBw5k+eT/
6Zv/eD19y+1Uvv7zj5eiyzHVuH4NoiL/46+39l//+YemytOZ+n6ilu//682LLxl/d/MFR3blMnqt
61fltVWOUdW9smr+6StevzTtP/9QTPmnahvQvXRNdyxDqs4f/xhe//MtQ5W2VKEcmwQkf/wjL+o2
/OcfhvWnYKkiHWnRV6faJn/TFN3pLfmnZapExdJWpeQz2h//eSp+uKZ/X+N/5F12WbDTDccm2QhV
4+XaL8dq6poGz1MF40JlUYAG1Xj/5ct1lAd8XPwPQ+n0MMp7ovsiL9daMVxYQ/TAdjdVk6EXahFg
6LO6qqnIzsWijwo70iYRwM4+kiurVnvCv+qoYiOzMSRtfmK6nRUnoDwHkMwc+BCVnLWB0p5kDBZI
kXZB5gP4V5E+ZamqUrTqjyOSlZHEQUBdxeupm65YGX7tYm0/OMa9HRYQAukZIB7tPF+PVgYEVCec
7x0BSb0wphsxeXFgJl4TE+oZY/DcluXWCVUolPPXVG0ohxs2GGbdembrr1niKOtgTi/8mGJqw4LZ
NzXF05KIscmBiWqIK07NBR0ZTwmqYF/7WocW5Q+rOMZIIjxwCJSYWVMMk/0y6sAb8rnwlEFX0eUl
/mqe5nkX44pXj3SUwvUJ6DhpEYGVLAm+YiG4oah6BMOHCYxZfU7L7ImZRElrBB7+oe0WLkfsH6be
2ohQGddZmzyHMv3qW8EVEKLXDM3pekgCBa6lCx3Cl3xo7sZvlk4P06uNoXva56hg4gB9xKex1C9n
lGTrHobzMMmLwRrdMFC+MRx9DX37toKKu5WddbDb1JtpmGFmp8Q0DExEQ77midTc1DAUr1+UJxCX
VgpZKJeYnEq91XlAU7D8sDx/xB69SJ7rLMhcrbWI7LFJodOHtmsZPFuGeWX3pH6zxUQPiMaUhc/D
bO0papYu4nZktOAwI5Ehioy+Nb68aGbAgZq21tvWd7M8vVSc+WEesBLTTG4LCxkWnFuqBld9E3tz
hdJIrRo6pTh6H8NL9CbDBSIOTkiZvZZjyw1Dh/i+6E2vtRVWyzkMyZlprw6O4CTz9aA68OWSJMTl
bnaJW2kJTmFW6kVE5jgM10Y4YQkPpGc961e41rTrMXTGdd1UT2FBY1lTZ4sIFdvE+dVcAJOsxVeR
UHRWrM2d3uZf2zRCLWIrC6mj3xux3m7yUdfcxJs0STToT8e2SQrPamrDo9WZldQMEiMf8QrJ4hsx
yy1xL59HkcGKsL40dd7SagcsWy+8rMKOm+DA9RdQSV7pzfo8gBjo1lN6LZ3sqpEGgIuz3GARHSTP
mpaug9FAcFNfFCNgUicF0ZmWN/R7byLkc04YXMJwtVetQYP1oNA0NSsHGDILiSy/bF/12NkL7gND
5E9z2Q9ebkr4nv7S/7nDOHGVxvWlpaLkrZLhfpysDdHB05uB+K/R7e1oxjj941hm01CoGhoLJk1I
mut/HMsk3ghAdK1ga8NJWVmFuZ1iuSNc1blZ0+/z4w/T49uNCfGrrem2NAkWVcbPd1vrOyEUJfSD
rWUXCw390oTYoXNaDQSJXfRC1HZs1ORTbBVEbM3n3x+rWAbmHwbu5WAdS5WmLUyNI/7xYKlz6EWB
5wFsleQ5ry3bDdpzOBUuTOKJIeF0LTJg1H56bufZuTJbm9/vgvWLPRAqyatl3qDTW/1xDwzdNDK8
m1D69v3R0LLzIJT7qsrcyUjXhZ98cMLt5fveHbGlacx+QlMtk2P+cXs5LJC6Z/zb6jOTSmhl2zr5
1JaMJPXQxrh+gTQNZySGFQIEc7i3GnGV651XaeGhs58mlt5mixHffVdFrm2bT1mH2Xp/bxc2UVmy
08uKfiFjayRIyKu0xfyoBEnMUJd3+lU+IdWdB2tfGfFzIyKW2E8F2F3T8qFcqdHgmo69ZunyNKaK
vUJxfD5VBW6F04wqI7vrnBS5fFgTJg1fMN27zQLgSSjW4dFzCdcAkUw3iho30/xLeiOtqoalb+eM
IXqzLTtxhVbFq+v0aIgRn9uaboiAvtmTXKyybwNbu08m+5aRxmlNdPVRAaXUvsBOeEKeZe0bf94o
TGFpV7sFQzu8ktQ93RH/f804fbRm5F5kcf1fLBlXrzjsvP6wQOTzf60PbetPMPCMIw7UdYf1HCu0
v9aHtvMnMkdLOsuYJm3r7wWisPkj/szRbDhADgKpfy8QhfmnbVuYiNtCtRz4P/K/s0B8tzxkyHIc
m81oOo26jmrZPz5znRbRD8GDt4U5tfeHYS3L7hBU8wdDCevZt4/2980IxjPCPpMBjcN5uwqdYGPT
mTM1205Rzjo4KbYRbnKRHSprZ/g0wy/pA2P/5iJcfh853o7g2i+3aqps0bR1Tue7rSYcmvC1udla
psO8SlIhbLrPTjPSTgTy2YkOUrbBKsAZrLNhwkB/t014quElV0BdZdXkOnF3R/3lk5ZpX6I+RVIS
PXWd8gkF0TWtg0IkD+SDbgu92it+7FpWQzeWcv/7A1kGvjcD4+nsMRmwKCe+sDS5HOebNbza2aUE
idZsUwaFXPp7O1Qef78J/VfbsMmLw7jnZhDW8v6bbYiBzO+IgoGu7vh1WfCZ8CZWrTZu2nDbZ62/
0lOs36TNP7QEeD5DpkgYn0InOje63F1aCuZO3tL4fV1NNxXN+hDAi9g4myGMGMpAX8kZmbd1PVLd
jq8Rsi9nWqubaNVinF2TapY0VK9amM0fHNxyoX86gcIRzC2SgMxcZro3BxcaZjEnsmq2MrUu2mL4
5FPs7eqNLuPbMtWv7CL+mtAbqnMZizRdZzEpqNbCDReMK61wmS03teWsI6XcaWjv7ETih5KdG2jz
5rLcow8WUpJ1SHEoN6vHiKWWneB1OJkX0Th8QhPyqA75xe8P67Te+emwCDoZJ1SdlcKygnlzWAps
RitFr7HVcg3KJSGI2cDvSuRMgl90F4pJxGdqNJLR7mal+lHLENrgNu+HBD4qqiZk5+6g9evf79gy
aLzdL5PlkqotT53UpdCN9/frFDtFAq5+G+XrTLXPuqnZaeVtQw0blMUmUcXq9xvU3w9jpy1SaiIN
bus28fiPZ0K2IpviPGy2JrFMpt3OtJ5bZnJTZ/H1EM4bMamPgbjqCHJCWbtzfKWnzpk+A7Iq0jsZ
RTd+3e6KZvKKILvGiuZTG6WXZipcq8CKzI+vnczcO8V5MrHIqLoDtNyNEzhnQpnuMUCIVwaxKR1Q
n/2oevng4N6tiwjfVYFy0NFVjf8M/d3dO0D+qEke1FvS7Lc18VhRq9Ldm12ie5Zj1nB8/Y3JhexV
ArZZaK7lAM0Lt0tS1UNlNrn6HB9yIz2OebvrdSjXifzs602xyovEE7ldunMA40LtP3fge9bEy3Kl
2slBjYlf0wYN5e+PSdjL6vn9PSIYRZnmVNrYjOX9N/eumYF8TxOlBlyj0OOY2eUq1+anSTcewFBb
+6HzzyN667yMgHU9QIFK7QGSo7QVyAoFgoYbZTzDxkS/DI0+WInYWWvEbm44Q2pQ59DrE+PJn6Po
PE5jMK9xnXrTFMSAgqkVqmhsc3Juq7YuLcCU9Vc0c4SBDABADeOVzLtrmpAfZd+kq5wOuHVd54j6
xTk0UB4g5zZ0TBKp+mCt2jC4GK2Wlpc6hbMVbWdhPwGzek39YuePaPhrs9qEun1Xmg72atF1kS8C
lZwWkqz5Es86xO6ldCXBSU4Ifjn18t4MK4LuBA1oBkZtQ+brGws7khSgTPw4dvtMPiWKbLw+J1eP
Icx2jvsvSRa2rt5eD1bW0HDWj6tKtxPKMoq5obr5pCrbJEuOudQ8s2gI8rvx0h4a4HGR9WL2tqfS
MLHSCp+echt127wWPA0rjNw9WrSpATQN8AEr+hp3wPEiCBY4bqdRCPUJxUol7sdYeaK/4NjI4pA7
hrGql0E0Hcu7IVzTqPR1HFey9G9krW8alMQATe46s8Mcwco+JZdQict1VLKl2KopYJSlulIT+ph0
t2ljED7KDeHXTDFr5GZIhmM1xtoKkpHuamjEsg55j9H3GHAtXWhNeOWn+b1UbDCVme3KkXC2/QT9
dPRgEeWkNyq6mNV2i4vdWeuD1h2sYj+WVeUmurQ3fXmXKw9OXKMY5waTdXdUtDx34R7spn6cV5ma
PAfB2HgVuJ+YM9CZgK5odiqKL2PvvOCOdSzUdg/wYC20ZDNqcIblDAnEWuvRgy7H67nA/EVEBS1L
3F5TjR3noFXXtBsef//QOe8i2u8DicEizLAE8fP7cbnIOjvts6ZmYPDDdTHkr8kgD0BvFwIDj0hq
XAbldTlC5KloIram6DpPw3RlwydgaQO/IAx2BYwHr0PVXk/FZ2HBo59DyBiKs8pROGYpM0qO28GY
mx7l6Zt57C59ZaGlGvZjA3YbbWZ8HrDmXBU54G89faREvDGzQJCW6guP3sXcVSMKUaiMh053Vo0R
ftFCyo9Nwzym9hRVxwV1qxc7K4ofc1I8UqleAGeCmC2GoxUkr4DLgbeVttsq2mM9cE6ndL6hd2MX
JdE3ZzY/TcO4S0oUfdedlLsyp70Kyti4Y1936PEuEtkfKR4/mjQxY2m7IXcWuGONhoHWhAr8HgSv
KL5OIh68KLjuTG3E9aG7ixE+CZIEqbYdWBfMzWy7peR0ZnV39/sLKt5F6N8vqGXqJJOZJDT9XYRO
F/xoIkapt5VRPmTDdJ3goFjZZ1hHk7XFtJv87LxTOvvQcK415zgkcGZp6aBLzcR9ixRnBT++6tLX
D/bsVxOy1HRDMBnrFlPyj8O7qhe1KFuanZDfYsFRqrsitke3GwAwIwnbKvOE8dNMrtdKV5TEKboW
yZPifK5IvsJq4nqF/aff79QvzpahqaruUPwV+k/7hADabFMMr7dzbl2aYMZWZWrcBAQ/xmxcRn75
9ffbE7+YuCWoMNMioWELZ4n83s5xwqmUrHXmGhh+ATmdtDZciwO56quOftZUT+4oo5MjpvuZnt/f
b/wXB8u2LVW1BJkbFg4/blspmjgdo4FFgzLtWtnfoabZ0ax/buCoudKMMf9oSv/FJZeaxhW3VFNo
LPt+3KI5KLZTJRWX3CpfGzpy1Sa8rONhncytXDtm58ajdcHkmq5KKoFzum2wQWTye20Ff5AlH6yb
fnkGdGOJoy0w1u+XTRJ+qlU73IJAQtWcfmVWhvkiQHAu4nD6IMB9n65bHkWp0USkEuQb3Pjvjt7p
Utn60HO3pak+JlQY6PI7h6JE4ln5OpvZNQq7h2HIHmwS4mDWd2Xg2+7vr7m+XNR3iypJAo0Qkawh
vJP3N5yo6nmEg7xN6iFn0l8a6bv+a0KduSiFq8u2c5NU21eSnnuw0V0T39PE9SVXQPHaGqCtPo7n
lToSyU7qvqT44lW9uEns9MEQFAJMJz4Y/YCTbEHJaDrKGdTETEu1Hk3Wlt6PTRtR2ahShYZshSHY
5rL//iB/ino4045NLsXWOcs6+YQf7zOskqIwqUv8N6LsGbebQ2LE9OnXd8wMiUdAD3U0ulCN6alE
oLsapbwukYGGNWsv/QIbqsltskz5YLdOY+2P514QXBJBO1JK8rbvgrEUo2wNF1pMu7PFarfRL7oR
o3K/Ui8RCAg3EMZzNQS5K0wymlpT095W0GzIAA4v2P82J/rRzIr7fmDFOd2GfHwem5vYEBtKjDAf
uxq6bmJvtWZ4nFUjPfR9+ygkye/xvppo2MMawfE+ONk/P9RCXc605K6CdG28G8cJ6oPK6oycO6rd
Zgiz3Kgg6Yn/JACtKN4kQ/wgU7SePedcpCUrr74Ml+jzoU31+8jIZlqs/A9O9i9GViEMm8QVZ9uh
tPkuwiw6WbWOPeTbjjJRqmFzFS1lIoCnQFE8QN37oGAhPyEt6z+MXZbM+w9XWldVmxItM4nh0H/5
LmdG/ig0zT7CM+WQdiWD+jSthXoYVKKQUFsx2u2byjzPTJhbQNPZzw8msp/i63c78O7oqyYSYaam
Bfnx7kDZaanZrpqxX5WZj/G5uU8M/4PR/af74MdNvl9p2L2WhlaVFNvC6ekOpsklH8+0ovloGF12
/adzK8D6mMuVxWnwx4c7UDPZ6THntvWrvW30mB0B0QNodjCXIqkB78ofH+zBvI3b6T6L4i9tb+wM
2/Liauso4N7SAmJN5AJ26Y3s8YPH4ZdnXrOpBtFVrdnau6hVm+1O2iIutirAXFuR503dLSHktgkz
N4Ucq0bKunecy3mpB8Y7hgKvpg1kwkcFcP3GaM4zVNVO8/zBjv3y+iw9CJYldMs5JUjehNMlynOi
oaDArl05LOWMEkwIZRQvHKu9oWOuUB/gF7qiiW6rtto7TfxYNFejTO7qrvpg7SGWq/TTVXyzN+9O
U6woURgyR2xhT25MJ13Xcjy2/UQD9qGYpKdL/U5mlBUbaoz4sIYRZmlRua3Ofn9afnk3GcIiDcV0
SP7k3d2UW+M8JE5OkuE5RM/TNfquFesiuEgR1tigziwCkt9vczm2n479zTaXOfrNlWhFnllDb+Xb
yoE4YAMi6ztvADIH0uf/cVPvHhYfvYSjB3a+bdR8BRLfDcBQif5a+3DSXeoNvzgqUzjMbsKQ8t2Y
pxtdWUmC1O08MnuNyN7jekSxQEq9+qJH4pNRzEefOSgDNR6eK1n1gqwHS4Jw1fkQn9PsUe2Dr6Nl
bvT5kZ5U14oD2rins6at5g/Oi/bT0m8Zrcg/Uka0Ncey383FWW1hmUEQsSXQ240a8kM6EJSk2ZQN
XacMIuBm3F6qZ6GytXprX4b+ekrNlchotWrz02ObhnS55/1D0Lk6z9RkkumZeerTIYSjpsQbBXNq
vatuyq77YNb95SjzZvff3bYWQqxOw691K835Ygk4m6VR7qzv812uJhiuzP83zwkjLiVdk/Hr/dI9
nhxNgJfKt8WkHJYaSGkbF7XfHEpdP6dk4GUkTook/mi0/ykhsVynU4GbKo1hv7+rGnIp5Fw40GgC
wixlhie9J4LufKa9pUAMRvuQV5qfR3QyURfu/9tP6nKL2FSBTJu4cLmL3jyp42wmY5kzSin5tE5b
f7H1XAc1rDu7+2DG/sWgYJoCeCNxkbAN9d2aNdDwgp7jkOG5kaTYTNfo9F3YJOtEsT4oo4tfTAWm
aZhSLJGYpr6P/IxaRVfsc/MjqKcHOlyxdEtdXTM98rx73C1Rl2brTgFkmQN+MoAvhHTfByl449a6
gc/9QZ3iox16N0x1RmkM6sgoXEXSjZbWdXrjyeZe//5yLi11P49SBiVG1uGEBoIP/HhFkWBZuRL7
aBaarFjZGvnYvMBFjwwzumFWakSu5JrFVs/ALgj+6S1t1zAjQXPaBeCPFf3G7+toM0z9gyhN26sb
Ga1KoZ9RRzSWGuEMS1mmMHj2g9Q+tZX9SZt9j5YwwqO5GYh9yC9nU+Bxife9Fd4paeD1o3k0nKrY
ocjeFPCg3CVr0043UCDXqp7mG+w2DsJE8jnXd2E4ssCwPbhTF2WnbRe5aqT7V/RpqpiS0KQsDg0W
D+ugS482FoBIrI1DLairJjWDbR3dGhmJU3TFF/ApvmSadj+GRbjVhBGtlEDfy1F9LuOz0RIl7p01
eYnO3tPid1F02j1gf33fTfYNzKNkXar5+TBMoMYgCm6D8ZjG+XRMmvA4D22JWBa9RpeGB87413qI
qYqENzRZzytl0qNd2kn1mM7jq9wKLX7SFTO86qurFH2vO1WAqFtnw5NdIEOst6GSvtgmXp9i8bQ2
yPvX+dCQI6JI2xvr3M++WMmwbhefG2ss4k1d68AtDXS7af0MJEDzqhCKAKq8g1m3e7MRyqdMKR4i
f+Rux5QMOGbgyZF+shI1TuGbmyl5qAbjmfLrjQ5aelfp8SPNii4RsXAx3aNTF4XHTEgDBFNBeyyc
iW43Y3R93qQzXjp01K/bGJDQ2DmvQOO+Vd21pdjrLgkrOrrokpQd/XYzyJy+oF2rwkHLa/1x182A
3A353Ip7v2K/2yTd+iMBS2c7sHriahXN/eSWAx1nKdkj7oFnfIVIRHzzlXE8Nrr67GTyLmYRmk+4
cyrFa5n4F20ff0n96lnZiam/rFt6CAv5ZEXRYzjchjocB8yKKhc+KUlea+IcWAfLF/vOSrhX2KzR
8E88NrexNOFr8kKlhU7J25tI8S/MKDM8KJ+PojTsFc1pE73OpH2nxESkrZL7jiFZYp2slFwjxyff
pOs1g4uRbDueDJrO1cHLZh/EFX1PNN3UpH2N8HqqjJvEP2/lQsoOxOC1IO/HQUWpX6BOV+mtofK1
MosWiUnyQpiwIPi5X6ps2Jpqj5FmGj36pjgHSkqSu248mPYkiBdQfMvTEs5EaKRGVTt8KZdCR5+a
aGWMTzKjLBS4uDbVHq9hhTjLZUv0m85HTtPXa90BnJzWTuAKJX+QSlyvShrd2ry7nAS8hSm5hcAq
19acuyAdoW06qD/MLB32VeSfF619M+jjda4LrBLko3PR9SO6Q24o0wldmnNrQHrmp6HMX3KLMBr2
0bOD0XprJy95XhxkRafjRIzpAeC4K6S+bc2XLs3WuuozGGXZauwAXiwpH91XylWQExB3zVJmSl7C
Ou8IhUm1YvP6mbwrmdgqE66sr/rgc0klYBVU484M7INqybuouYZnSaWLprMwR1AQpNwCY5YAquu3
EgeppdnxgoWduuTBOxfDT9zk7YNlWbuyV3NwlPmZYCr1tAlIYe53aNouaij+bqnlsdtZqscoviuz
idsSoIWd6fZmTnGLAEe34iinYwU8FNKJr7lkMV3VtjaNQFQ61JdabLRuf6vvZFeB0kITFdjN2oLv
kKVf0nEIPCDA4CXm7VwHKoWkTGysNLsKzNVIMdUjsyBWhbYPbUCPAw+xcPpLNdbkCp36xWByC1Wv
Yy+OPH2IKSsmABpY+u+DhxYkXwoGUD+YPHUuH/j/g8LwuVI0UmHBqD+rIBdExFisQ/Ony1Y8G0wS
clLW0iidveaLex190HFw1lal3iIZSTclUZrlyJfasa8zonuWfDojDJ25KwrmVkQxL5EOMYyxtmTX
e1pjZ15JJo6aSH9ZRo2zgV+0GzE3WrcWQOuoXUYrZ9WFyWNiwbEozbrf9Iv3QidZzdrOeQ/Se3Ua
ZcaRpk9Z5LCNHFbCJt1tIWpWy75rMI/1bIFNlNZbXtuaARA1YJExAKGCz8H5OZuxW96Vwwizi45g
fcI3Wk9egiAwvbip1/BOh+2AfyxfbnSe0uEGMuhZTS96RZM40GRwG0IQmTrqQYmMYWkA4SbOWLk0
uBzjw5EomAtYziJWsT91TuWvBmCmW6SSqJmSUFt6YqqNRBOIo0U0rit90NzWio+CWeVg03SMCPfb
LOph22QDLneTOe9srdMW87yvyACZfiyeLBKO6Mv6+xgbCmy/H4qELLluTiDsB49EEKh7br+A8xcG
+UsWdHel5BMpY5GW8fDp5avlePa41GnV8VMxSFd3xmOZg4mG1HNX+phmWXmUevYUORvMm3ncvG6U
xyRuLhsxHeMiPtcSMrAiv3LMKVv7mD2uag31TTEdERPYa6mEa5uGm5UmLQ++345STrTiKaAu3Hwp
HAOKu0IrfY2ELTHusbiMd7EerpO+fFUdZqReMCCLbl2KrgONre2hD3tgka7Q+3IHM1eyaoy+gemj
CVgvGWEKn4mO7uSiTb5QQQyxCNXFRujxUfaGWDl2ku7oN1gNpRLvBkc8jfpon0Vtwz39QnkE7sVE
O37TwIfpnGbahr323FvQkJE+4ww/+xjAogelPDidy8lmclRJcYIdo1WJFHZdX8UoifBbrt0UDbRr
J9b5wB8lVnI3TS1pjdp+DfG80vWQZQ+yf0csM+w6UCYale8LW8FmD1aDDWqindhwokmeKPLGta4+
Zrk/U7BTRs+SCbbQDHZdWl6pTUy7tq7OLt3oD3Vb37dGtouCHIhUdq9EjCJNkZ2JobkNoC1oyVit
p8n30sHcZVnE0zT30ab2act2rPjW6opvdMJ3rmpO9XmvxN02U0uaODFDymcG1gKcn6+k55aZqYe5
O1ucCg+1bexzXO4RuzuvMg2xkMAyJkSL4Ld2SxG2vw3hLG3Nfkt3DxO1kckNQGlogLni2sVkuAaY
A55JZcQOsPjmZOMN6lzM/KYsckfmc6PMdgRcuhsSpbhJN26auRTbiOagdW2VuK4u0wgWzWt/rl8z
wjS8z1vbQ4tQtu0FnQb+KvTxfDcinjskXAeKygAoWBdGe2ViErPoZ3eVpnPlnD7W5UvaJIrrR/BY
NG08E2lPIwQZ5aJPLw2bVjzG3M/aQIduWSZE3QH8L7tq1k7I0jrUelYZEhxTpnvJnH51qr4kyRB+
M828x1fnrGVu8/BwuTTjhqcTNryH5vBMMyXMOzl2B9+Mv42NMbi++s0sZXiR5tmxBU6VwRLBcWLY
z12EKS/aGHrkxWpoZbciZ+H18bjFdBCcKf6uOjk3ll3dRa15GGi17lxb82rOU+GNzp3FM0epFZF9
PJYXUB261dzAXPXT8rIr/HZns+Bt58Rh8MrP8BKG+JHkR4n9rdZY33THvynB7q9l/FUdGsBSARlG
DKcXXMPBqZPDkPUHzRywjQ2UuxhOMrXxnP3sOxRRl/VONS7L/ptiXfnxWZZ48+yZAR0RK61bjcVl
Vd7m/sPEmKp/1XksfSzF9OJ+cj5lw00gn2c4UFYGbbl80UaalaEtdFRXyjHwBL0hATpFfXjyIzxI
7qWOFmGmmw7TaRFgadDleKW0+whnjEBa21Tdx83iUhx5Ov3ReWOfMctfgIxYUZU6FI511mjauTLm
n0btLpnLT0B2DtJX9mGUgITr9rQM4rvNUNdma0fL3PFqTPD+amEXGTGZYe0o9PAoUrFrYiCBQtnq
3GzYCVAw0fZCuez6cL3w5SyiLtIrXqRah1Sb9rlYzagpS+GcNcV0gFpB29A3ptMVQ8bGqC1PYUbF
to5V4fi/mTuz5baRbdt+EXYAif6VJAg26mXLll8Qll1C3wOJ5uvvgPe5ZYviFmPXeTkRFVUud0mA
iUTmWnOO6Rlxuq0KXEDm7DUlIpQgPOY6OCXiGohseIwlEs2i2+Tsc4q42wXOyOHF2PZyWfa2QjN3
KSzWIGw/de6j3devigxQXOm3oRk+dnK+BqDMyS+Ani+PJGIdjDp6TO3kxlbJqVuYz8GwnvKc1di8
dqfpgRrsVSdYvRTQv7MiPuu6PIKD+el2IJ9c+cjW5hopUyXbaz0K9nmU+TF0fjfuHwyrPi4e+8gQ
N7FZrqtw3/GQmWl4L8125+iciC3nIdXra+KIvxZdvred6hAaAQEr+deMh1XLw8/gTL+o6LLE57y9
TnXq3rR8y2k8BJECmqj1AqE+0fw+qOrwqbdLm4XH8FyYvrP96gbqvjF1v07n+6BU4KKBIuS9Y00l
q5GzTh2qbxSHg1j8qFRnUyW6h0fsZnLnDeCaazA+GM6ie4p3vMqwD9m3Y8lxeyBfVVG24DpXyez4
aaQTIAAEOac/i1W5Zi0cLclxwT7WkDRkR8AG1E+4nIRajrC5pae6cPBM1sw6W6vGX6Y4lGa9ti1r
L+OaBliyy2bF1xp+F7tPozMADiif1X5tOAsgyvVjTjE9av0Z0u1AJF0g6mNa8e51s+Ixcow7CRIQ
71M9G9d9RDz6UHkTbvssmw8oxrFoT58Ml6r96AduBUFQxYjVrBZFzML6cayXsC58cIuIqG2yRKHs
Kek+QmjU5WKVlsYqiFH+2cqmoMJGf29jKnzIIVwbEnuF6NcFL42sDA+NbW8Dp913vBAaqrFGhEku
2rgxeYeNfQPR62Ch8BV6sU9KcWzgxnTNAbbftlWaHW0PP7CLB123AT6Rlm66+6FVduCMNia7sS4E
OaRU65487wFNlw5roYinWwvoyIqX7QZ+8CrTVK8VeOVYxQLekXVlURLo9lba76wGM6JWkDavbye0
X9VE5UOLNr089O6OVLa1Q589oAfmKN/V+a8+pwTAoWKh6zSDuQ36zktmUOZ2vnZHsQmwxw8Tb9JG
EPZQb5fckyVzcjnGKhuoAhtaKX7uVv7iNzk0DQcbozpQGUedpWyQ96yk/BGxOSBeeLnRXoxkWSVl
rlM411bP7WBvpBN6cxd6cOA8uhM4Ppyt0Ht/DCAXJAlOwvwqMZ5bHvaALz1WBVvscGfb+tqhUIFz
3yv5RPliJr6OMtKEebmL8HlycH/ZO7u1/Ib8w4rtc6CDuAASny/ZKOIh6zNKMq2yd2Lbm0T+FMjA
74NsLTtaynI65Nm0WtByPRGcWIwJ4DLXwlFA7OA7SRB3sUGda32b1s4qgTDespyFMeEBYJ2ST2YZ
bue1nswHiYJGsVSv7gmn/h52BYF8LsEV3PkYRmElOMTWqyAXnhJQOZrEd8u0PHyiHpgV7pntN7J8
zuFOqFugc16o3rDQUPPpNg0Ocx1RYF+IPX8xYm3c1rXCdgcdeol1ko5zHyVrXjd+lez1mE8C7akA
Qt+SmIz0Y9O7xdGRmecyVsVLT6ktshZSMqw7tob4B0ttF1flFpsf7qBNMNcb+PGrZhZr8ER6vumD
H0uMCvOB1x11PYRwwfSgFd+dUcMzQK4oyttAQXl6lLrLR3XJAlgUyA/I3jKOqnKIN+nPvI+28WTu
moINUUnVRU83JDLjcK82aY4f0uYAyqWB0VsV0eCD99nUKDOztFrSi321KhaFhWeTazIT3RXqMdY6
de2MxqFqFa8k1i8Ym4esJUhJwpMjqXgT5WgbycBL6/gqDef7GN6AwL5AIJdvpvEnLSfiS2h7UETr
vhqfZ8e6xfS3j7tyVREexDTYAtVBesfWNt6MqerXGhRgtaKdhyK454VH7yfoYr/RiAAgJgPL0Uab
2CNxfVY5X2VztrN0bVWjprVrr5+BiebZJjNSNlYoSt1gvSyg7DKvNEnCgcZq6aaoUoMVtaBN5kjO
drDkQ6+Ypu1IFiyvezkNBzX4a3R6WBLA+FSgPoG2MQDcs1UEzMCj2ccbaQO/ZF33KqAQirTuTeVZ
b92Dlic77Jz7tpmXTIFjTkMr7FnvjUXEitFSJjSO402xJdZlV80LDKheJyI9yKZ8HEZOXWmqehWv
BJJBXjObgnEy3lBEPtalijmEk6Iy7nQj3kz1typybtKemKaWtkIQ7BO12GWFsw1icy8GmBfiHvup
QwUae4LnDtl1rUbHahZHzjh3sPbgAZB31b3m6C8qmd8qqXnPRncfU46WkqSdlKeiL3ZBu+myahuw
x0jtmkTpaV8l6o31I6mHG5XbFvIuHCqa42OzDeDvcshW3ZHNEqCFW5Twq0B6SXiNhemFiKxPZG2R
CNl74Hf9Hq+f3uLvdogDywwfQx2uW3xzSbh19Adl6lcDJ/q+b32px57oym0H5CiJGl/HbJ5MnNuT
oX9om6rZtkNTHX7/q0nVChh2+ii1st5CumwPsRvRdVp+9Pt/o4goTHba/+GXf/3CyR/59ddMxfw/
f+Ek1AFRzd///+uXf/+5C7/86zfaqD9x/Fp7CmQwucN0OP760e9/nfxcFcTIRH/9ctNRdNAIMtn8
/j3GPFCl+/3///HvOfkthpj3jmB/dvLzfwx38lf9e6RfP/nrz8QwLUiIclh53lzJv38fdfCuDDt0
BBlvO4sEXMN80gaz981M6a5E39y3OiK/ukrHVRV0f02K/CQGKvQXujlnejm0QIWBnwP/6Tv3aYbK
G3gGOxeZAhNwY+zMpZmwcwdjb7NSIS8AlZI/O6L8Ouc3oi4oMATehU9xpkO5OPd0XHI2HWXjpJOM
vplQlAmxWSiDqybGwOJMnA2eG/YPY90dUkxFEzab0Bh2hZtcGP5c52wxSGCLtUA7WMuv/9GhJBqk
xtqC3GQwrT1BSeswxXCkXPJHnek3L/pF1PhCU3VSUN4OEyXkurcla6Fs+wNqe3ZiLCTpKuYAPI0t
5JZLhp3zTUq8LEhpwEpb9qLc+PPKSsILOpshh7DfusAhAmy4si/pTtV+BBWymq2tFPmdwwZlkMND
XDpXdjp6jXyZ9enCfX6v3sQ4ZP7+OKdy5TJvAg5s3OgpI9Wp1ndVXT2OaXHTBRWQRJsil0T0Q7VO
0jNxIE9U7e7jqXb+S/j7jpxqFlplVJqcgFJU4/WtHtxGybMzs8Nhya5FciPG7vDxgOcuGhf04u0G
jYHIb/lEf3wHKop2AQ639IMm92KAAJYq8bFlXxJz2NrF/BT3dKrnBj1fZAOFah3eb5Z9STh8Rqzh
uBjzQO4bwrBPnYe5BaMwGJgKTtrQi8Dskxr3Jf2zug2P7HMvdP3PDocT1UJEihT89D7P7HKb1EA8
h7NrPWbXU1kQ2ol9m4hOw79wi989wIsq2BXcYVPY7x2oVq9UTkGMhB9WxqMdYVAYC+2x1kk2k1dD
n2bIdmIwElX0w1D7Ozwfn6wJeXYQel2E9kODRvbxR3onifr1iSzdEPjsbXS0b790O9ATsxncmn1q
8tC59M3clshbsU/S8nnggR/pc41W3F0Y950kjHF11nEMetgBkPa9HXeylBCXm1n7HI0Bx5Vflo3E
x5cm3i3WjGE5IHhs9A86/7wdYxjjeFDZCfg5XMVehh2GL9wYw3WDsZWmKvmVeXBUrGoN4wSMB/W6
ll4gr+lJH0k44xvoUvZ43Vz8VSWw+UW+AASwtrafP/6o5+7Gn5/0RBJRdvEoolCt/cmhChFq3hRe
4le8W0+WG47nAPW7hXzn1DQcWkmfBfNQ+2qq3DglfW+jk8W6juxu01rFvo8R4me5fuHx+qUIfqN/
ezuufaIYDt2oGLEc1n5YcCg0iDELnfKLI4Nubc5XneRg3qoqdBiLdO6k/9FY5g2CVnNlmzGGVKFv
LWB03hDFt5I9O5suifaIvCr6Uuk2r/SOZody3+AmXyVBDWU3Y9NuZHslD7+1dvKDnQFPlNG1G3I+
ejN/EmTWrqqlFn6fag4N3LG9JvtlVwbltDWi7Pnj7/bcMw9WHYOVpdGfOF1gplYr1EL2iPAV1PXZ
eD3o9Y2ZRPcfD3PuQf5zmJMHOe37yKIVWPs4nh/ygp5FGT+O81PPmTceKRxP9C2HXlySP5+bV3+O
e/KQlfTAY0xdLCBS3hX4ucfAo9KytTmHBwWZF05z4Ya+3ywwpX45d2wT17n2Sw3+x4tqQOYUGVlb
+2WZ4kFoD2UXfQJyFK0cX4Od2tO8L26BhxD4UH4dB90nTXsnHRrIthk+fHzf31EF2Cnx6LosMFg9
TO1Ue06NXYxzZVc+4oVdQau+7ZAzaGl9k3XFvaVYD10TEA8AOnnQ/4pM7GoTHeyW+LjKua6TkPPj
uCkjK6epgjycYAXdqB/NZn6EC0rGXGSANje+5HTjcFX8WKZOrSbHxrj7+Eq0d6q05UpwKvAmQP7F
jH27XibI6kYx5qyXlfaNR+yLqVRbGvTbKNSuCAzb9Ur0o2BTTf7hOjWBZroN4b46cqraVq90eIlE
klzSr/164Z+sIDZsNENnS7DsC05WkDJmiSd2viKlg5s15NZtFMJWGIfWpolk3zb5dOXYpdiEMIhJ
wWHWt+CayK2hSTO8Jk1MIvTsbk3a48JoqnVRS7mJIn1eg/dNJUgym7zFVWRg89SIREEdUj2FrUW7
IKkL+o1ybQblN6VvH4sEbcrQ8LOhoe5joW5UiR927AAdob1FsmN8t6v4u6MZPxJReBCRdoPArtod
6kb7Zpp5ggSN31zZOVGyPJKJYUJEy7ysJ38lpe1DbXRVT8q2bOg+leoAtsvcW5LqS55UN1aClTlt
UNDO1xk1tG2uOMekUz3JwrdplTLdmuSC2lpxLGKoqEPgltSQ5FbhbETlE7JM8SlKqKmnJqfQzuJO
1nQad4Th3M1jda1auK6JCB+pLwmSWyrD5bXZYORZqjAjaYpVtjXNDqmAuNIVx29sbmlZ53g+AVpl
VfsamqZnliXqnPpnS+2yYLvapzdJYb0gMNuqtHs3PKSZEj0UQ7RkfdB6j/uv+WxJBDlcYIwafNVP
erKeZTZws/o97/d1OHDBWYKVVw400MiOSlYzFMWmdvfEsYit3ktIDA9DVr4iBrhlGdzUjXixTSWk
AiO3dNvMz05PZbB90mZXrMiZfg7jgq/Typ/wC93ADD52Q1uhBI9cbxiRI+k2eawL47V2bnIwFW2g
vITSehmHDBC+gX4pZFIgEn0GyP+aNsUr0Tg3Igfv06Y3uoRIRmc2EV+z2i5xuBoq0Z3yuTalu44t
Eg7saGVHPzUjqddOlNxoCrWuC4/2mQ0GKWI8PhBkyPo8Vb5DzwR6XusV3R7UHKWgs6Cw3cuJCJgf
oPPdqbm81vsnGAaPjpncfe/SHOQHj9CFD7K8hk4eZkfFFKjZnC3Z/p3sdIIESmuuTpVfaoDscts+
coo6ls191ZhHcPAHTT6XJYTkvgQ3hmZs/HrhEyzLxeknwCCLn4Q97+L9fLvK2Y49KklUV74YzPvI
Sb6VTnhTAVHXyC2NimALq/lBj6ufQ1dsPx7beHfYQN+MTQR0NKYMNLknYxtNRFkXK7xfzrWgjIqm
EPMwTRyp3iHlfEYy8lpytGpE+xrHgkKwe8wszM3t90lN89UEi+9ZtF3qWzJ1vSwyJZq5ASmGET5M
0npN1CzdjGbzUJo0fbDdbgFYfyY54UqbhLsxs/7VUapHdc70Y2DpD4Eqm4PRWs0GLC6alvCqqTuK
U9R+mUj0rAL6VIHXSXI0arrKujLlW5M8VGdxu398d87Zl3Gs8PLhJQof5dcB9Y/3+uTk6eS6Ie6Z
Kr+aquQn0uW11E3M/235zaqbr7lZP9K3/xRO89c5tEi3RNUW0QSujvGoxzTwopeMm3bhJHHuazNV
Nm82XlYVbubbKWMMtW539Cr9nGazmXEqqvqbBJjwqN4OoT5duBFndoxAQpcXsMvdAJP0dji9rap+
KEeE6KGznzVkr7W1xeRzQYf9i7J0+iTwSsWnutRcKCm9HaeL3LpP6LnQ50RL0MfHUks/0yV/TFPl
kLfh53mW171uUuWmJ5k3e7sRRyO9+IY/90Ray/6Jogsd6nc7qJQAIX1US58cDZoqJLY2Y3MXGwez
ze+mqLibysmTVE1BCsgLEIQz1sHFcgAEaDmSW5Z98t2mTuMAfNDwabZqRioPNjarJAMm96Sm3ZZG
C4c+ey2UnKSu4cLgZ/bsyESg8hgLDewdyaWfIIKMDo3FzLTuEACl+ABo5uvWsSL6BdXWo15bj0mk
XgAnnr1ol3oujjXN5nR8MsPMAa6GYmiVb0PvxOX5FGcBWfGUfGLdN0owm1WteSYKOnRj6ZePn/Nz
GzqKmPhLKOOCnzh1P6RsVdoF5++7g/lkGK61iqvpFqv+nUR+hdrYfNHhZlrtoxt+DUW/ayu5RWO2
mkyU3qMiEa339xPqflR9P1qL9Oc6awWtpuxpCOrMG+v5zrUGc03hLnLFttVd+AeaSTahEFtHtsTQ
sCEzFj22ab9EglH1JSjaTMjIspCYVtoXMkbZmfysmvlpDNxd1YVbPZXfiTB6xE704qbdc6Waybpz
ptdHYSssTkCs+yUouTWxXiblhlY2O4lyYgEXC5xVSZ2D7D+HtrFfjCy/xENs9mRZrZeCJNQWPlAx
uvQ6+y+yC36aqu7FID3poNaPH38L+pnJtzjTMbxQfRG2cfL0m5lhVe6IOSK3Qw0beEdsHT1rgoII
anZCilBZhXU2385p4JcDqqYqM/dJlWPCVNrnDnP5CvPFUa26ht65sjc7KoOaar40c+HPSzqXgNAT
ohKlvdxzNiC4IjabnWWnt5yXvo/VspWtREfjqNzFxgvR4vlKkckKRQuFV2ctC6aE1tkIhDE7f3z9
7y4fzjLlTmpQhu5S9Ty5/AKlQVGAZfFVEbtIutBU1bX7XW0yojKKx97MVrozf81UAlM+Hvl9XYqh
ecHhPxRshVR3+Wh/vueqVsZjg/EmGzOvNztfwE+mhayla8fSQlpym7TkVKJn5q4lMTLVB3WlpQ4u
hUWDJqfqcZ47dAsI5nIjuetJAq2ygpuepwnJOtEFO9i7zeObzwsC9O3nrZSCvZzNrbJbZ7+sUIFz
qTK6bHzevIqWIVgAHfiDQBNOa8/hbNUZ+JTSJ9jzWFiojW50xdiQiO5/fPPPDOQC5iZO2jYMFsDl
3fvHvW/ibJ5IdFl2YHSQ5wCpUbYy4ZCbxoWCzJm75gqcy3iDwV3x+L4daVzC7Ctmjz/GgBFyFOii
cz59fDWXxjjZT4ZihF7lYllLOG1kCJPZtnsfD/FuM8L7WABIwQnIfw1x8pywiR6qQSpkELoq6NT4
p6yMXaRO6oWn4uwXQxll2fkBrXBPbpdEoz+qFuMU9vwk8+SFDg+x1pkHSOQfXdLvoU7umm2Esia+
gSZ65hBmm8rN4EDEzsP//rnhlv0e52RroQyUke2aS1KhYKu2fq/k0SV78dkZYMJL02HYuKY4uW39
ZDWWGyymRTvwyAzYcd79J98MJyViwhG9cXx8O5ErZ3Jwi3EZ9bBk0U2boDC32vQDccnu47l2Zk0G
oMAeDOqkySWdLDSqdIuMHg2+0zl7jSa5mSmKEYcEpTO3rccaQv3sXnoRnp14NmgBnd6y9g4xQDZS
ZjEfChhE1WM94ztZNrx65iXy0mbz3FBsc3V6QNxP+5RoPGUCCE9K3mw1uzeugmgp1HAbQ+8j4/HC
7v5dXZbndmmnAl20Af/Yp8/t0GWmW6qFP2QQ6LXjygkf7Dm8S8MLBbpzC4TBIR2U+1JfeNcr1ZrS
Ck25mIXzK4DlRA+mV7kdX9iznhuGHSPwWyoHfFcncwPZdu6EaMR93YauWI7rugnXFkD+j6egdm4O
sgZpnPRo01GoeDvb62JksSsYp22XbQ1SR8aygscyG26gtIDTyo6hGm8D5JxWW1Pesv5CQiQN3Se4
fOfUFAE1+ziYckM35cKj+IslcvKe5AVp05vHmg3092RJmdtudoKMydqjcp3hEoaVR7KPb1fmVkFG
iHsaHKKJ1dFCew1yrH1OKTIqiYlRCEdjtk47h0pWvpqF66dltaHXfSAUdTXq4aFAd6TYKelR8ENQ
XzpGtb1we5ev6aMLWKbtH+/fNmpNp13wVqEEG0OTGROF8A3xc9SB9uhiqdB6hmguvPaX+/JuWJMz
tUpOFp3ek2VSETnRZTVPnh45K2dG/kcrUGH/P5avNqSEj6/y3Fylhf33aCcvmHwC7lQlS650L3i0
KVH09or7//Eo569JR2fKTpKi0slMLaK0a52RWzma02qhR41q5IfGFbXydWnZF6beubWLJsffo52s
JxJ7YlKVjGaarxO+E1uffFN5isSFqzp/76DpiOU4TrPq7QQJJALrvELh5iiTpxT3qltS767/0dX8
HuXkOcrkrLa2JQpfaM+cKldE6QKlND3N+F9ezsl8ryihyklnIAm+wMl/kNRr1uLCfDs7E4BN6Si9
VM7LJwcKXtqOZI1fNjStrwyvukVvTMGsoI3YWd0LC/7ZmfB7tNOOLiCXuG8HRguN1htDFwcqnFJH
MMudC1/T+QtjPwBhh5Lx6WQg363SVWtiudOf+4i+xZfoaXmWCEu9cAvPTrtl5/E/I51MCEiSpAJi
OfEnW2zi4eCUSybtP5p2wDbZT/NSpqn1dnK3hR4HRc9s6Mr75f1Cf8nT66eozS/cuLPfEW9kh3cl
jPVTlkVoTHZh2bz9s3DYVKWDshCnSMRuKr9wBHn/FcF21jhILwg2aq8nK2ubUOWhYl74AZnOCzC7
BfzdgS0LNo1d/NcbRAZDw0AVXf8FQH57/6SoIq0XLKzLYJj3nmRW+ZEW3Shp5Of6lWiPBXDfj9fZ
91ODQZHdWWRfCNoDJytSOrtkvxXUNMp09lT7C2TbGzJmLkzAM/IrhjF5O1kqe2COWm+vzdWwo9s5
X5lNMlLn5SVuTwDU8Tf1CvNZ4O5Hthgpgnc7ay9Iv85eIWdpiu/kqbwrvNcoE8yw5jHrlAX/TD0S
chZBmN4/uJEWgwBKc6DKnKyFg1EqYYgbzA8DrJ5o8Gdk6Qok4o+HOXsnTdo7rk51BUL2yZ1MUxG4
gcx42YsOWyG+A4Wy4fxQNteF7qsy2sxUquxX9UtZ//eXqKEbZKlCP0mB6WToRJRZGiVTzmYYtHip
XPFNAwEuLizB4v02CpwJHh0DEDitpNNjnzobShunTu7XYa7i2jRIf6pwkYzlraJiigJEdG3Mc7VD
RChp9VI2MuI2wmAHqUIk4nHQqc118fwj1ql7ps6t7nZfspb70hqXcELvFyM+LDtPF78/yrdTPWlY
yCzuXCP3yfd6MO4Ns9qgIL4TQXzhzLPc3be7vKVbgiZoKe7ADzpZXrGaZHpm6zn4ZngijskFx4p5
4Y3+/oCgmRpuN4SqlK/ZTr59TjuHLPixm3NfuBNP6ZepNjGSfctV90pOtSfwlRVG8fLxnF7+0pMr
ezPoyZVRbsHfjOuPMzjAfOrJujlgWcdFxjHEreNNU7bPHw95ZmGH78WzynyG33/ahcJkrAppSYas
mjVxIX5gzn5E+ncW4wOa20vr37JdPb1Eco1QedDzompysp2d3DYaGjXP/WHOV61mbzG8rVTQ2OZc
ewDk1jbhCdO06ycbKPOlc9+5q/1zdPH2W+2tKp2RfkIU14d1FQMGkaMX4yEL3WmV5ta/14n/KjnH
/6tcIgbbf5akSPbM30GK/yGScfk0f/+e/xthi8yjP2bhu7BFaOE/++Z7+2d2zq8/8v/Dc/R/8d6w
efjgbbLrWCJyfofn6Au9a5msLIxAKP6OV9TsfxmabbG1Q6hl2uggfqfniH+RBAwwlIOGS1veNf6b
9JxfxPQ3c1jQTgP3KoidMFjpTooUFJhAHxGWsMXT6fdd6hk8mgJuwjD67ejuitClmRV7MGG3Emty
EDRH6QY7Iz/iF7vt1OS+6tPbXotv43h6isjzmnDsSugPteNhsjbVEm9eckennDjD+Es/yGezqR50
q1gFWe85OTnb2vxsEE+Xp80LqhTfbmaSAottK1qS855ivBv4Tr0C9h48mns3jr0cfkMX/dWMFxqc
zvvFkr4uHUYSManrkU3y9rGKSVMWHXkMEN0agAKNnV3NEny/igc+VMXPMEDeYw7Gw9Sp4fWcFsWd
atYJ1IH2Rkk0GzhLGD+aqcb2hxSOqGieRjEpz4lqPmdzaa75G7X1pHQRuApQMZPZCR+B0XycVO2W
qK5s15ihvUqNunnQ0m2IdZKIXFDM2queTxIXhXaXJf1wFLGxnrTWOIyT+2m0CMpr0mm8KcqYd9YB
w10UVcqe9L54Pbd64jcmn7yQhemV6aBvyOWDBYiCpEow6NFwijaTERiUW3Ceh7JIjmrTk2zTW9pD
TsAIrUbFva4D1b3WiwXhBXaAz3LVZikW57BzD7Wqz4eAwLBNU5MSPxvNjT0SHhgkIQB6W0I4ga+x
7rMwv521+XsUt86VsMgwQ5GZ+mEqtVsp55/mqHzTrUD7Xk7d1/CrW5jmUalJyTaa/R/P6t2/5/mf
AUu/3C9vpr+OpIWtsr685FEV8HS+Le40ek4HPdhaMX3PMf1WRqzbgALsVaXm83bUiNYu63HdihKj
DrqVNMm/uRAmumyoHtwSTV2B+GdWh/DoFspjntmf26xv76LWSFZdV9grkNZ/yeUH6AK7G41e8CRa
REuDanha7pIDGAoLRJH1EAeh4veTiyZYdF4VRXB1ZksBcQ9yqMVySekr9Q1sRJtuMSpbxPdeODqc
qdexS+N1tnTZ+c9pjSZyaiFVN458JQl5Ooew3RSIyXzFxFDpACQe3dj1pTt1V3GrWTD5jR+0bOOb
ejVsE5jcftmDFVEKgD/VVK260Yw8aYr2ixF12lVvLCHNzedG0cAV5jlOa+eHM6kBvDNmstVUm4+/
YuoJ73Zzhk7/bKEdU4p9j/LHGcRRqQn1bR4CgNDTxy6Ncj+O61uLaejPtiD6fC5RMf76YT6XCF7t
cfTGODCOeeJkh6hC89h03QFqGYpOM8FJDJXLS6hsgkWY9hZNDJtkDrUbQNBMOpkTqu3FpXtvKKLc
ZaG666Op3JjFrS3CxwGS1CpCekhxWD4kwWuoJqRjZtkndZa+q3V7RKCJV6FrKFr1oYP4VYrPsIm2
BaaSQ5J9DqYaA5dGzuA8wn+o4p6dVuKgzspmwE0IQ5MEjx0ivnB2XlTLfqwgDa2rsbQwx46PUTJ8
buLaWilx8ElaPyvyTDut/RoUuMd79KlxwDqRfUps+7ofktgjh/Zz+9dsKrA8kYLFiDRWTaevEaLP
6yQfil08vKADJvEzvOLuEaw1G/MaBshL6NTlurWRNLpMlFGVL1GLb5m8+nVZmPft0KYwJbq7Pgqu
ndjQdk4XB6s4bgDTGd9VHLSjjIe9RtTG7OTIP60Kpf1ISkeSV8kd5fUpGb/WcS9eggT3B+Ctl6ZO
XmVpf7cC14vUIF7X823V5bjhschPti5v07a+NWr1OxTaTVHa4SoXE7m9QygWrVi8Jq78SjdLHVdp
p65VffxUSUB5UdZ+qxI00aPNjl1xra1SiRhvwotpdAVJW3O3QqKE22glkgVzoHWzZzTxo5FXqCIg
bgxzQ7y9wG+LEkGsEvgQnkxC56pWyUFyogx4VBQSKSdzwriy4ZiK5mjM6veujR4h/TSHtNBIy23C
bitH9Zrj270aYkBACHIIQH1IgeA6GOb1KJSvrdQepCAAtNSNTdeavmEo+cNkkXwWqLd5dK+OLUDn
rrhx6vGuy2uEFB2Q1iirs/3U69dOuh8KM/T42QE33QiryUSImzI/1BAhtdP97OI69R1ClMcE+W9v
BtjfLMU+0qHNt710QO3P5KdNXZdspBXf15y76GGH0zaJk89Jl/0sdIKAIONr+6CrX4M83E5Vq6+r
fdkEX0110OEQfq1g9q0Lm9Q7AQhLL3KvDXR1g2/cXJnZi2zAXU5TElKl6iaoOxOnDqe214UbwJEG
Qe+ic4FpH27zyfUxa79MUtk2OvbjuXO/g2S5pw92JJg93ub2s5ZmxVXVTZ6xiKqColR3gCgwoJS8
4CgEzJF6D4JspAABno0sKmCZ7rW5LJRm9qOIIeK1TZbwM8nWwSGyGtpm8mJtoIgfkMlSp73tI6Za
k2N1pWTzvQFp1LOwM4m8wkpFuJBlGo/SLrFojioGkZ6v3p4I7+LUywQKt+rQPNZa6x6nSvNk3RzC
dJdrXXwEm0CsdVYbK15/P2MK7Rzqta+ySC1q1KC+w+SLXTR32iAcUBq0NdIytYkTbuBMfQZaR/DM
NH1rAiwnpf2ZDNNbx5Y3EcjMNfLpZzPIvo9DdMhqt+GpVu1t0nIsn4GJFHCWGqn1u9hVgo0OSGrt
msq1Ehj7ntgD7DyIdJswvLbZiW2DKt6WNfaC3hT1lqRaJv8YPhsBoj49/hYKBc2zTPe13lW7clY/
dyJRbtJOvzMKy8JJo3pGPsEsQdyIpfvexuu9tuy8vI4nFV845oo7cio1P9ODQzXnuucGQb5Vq6rb
CnZaK1k44Mz0lnCRFGe/E1irwiZn2QqiTdFX3UrJjG9T5ltG90X0fPQ66X9G5vxAHHe4HtTwmzaM
AENVrOYmMLUIr2UUJ+CVTJXo5qoAVSJn9nCV2EwFsUUj8mFkGAcxzfGmDMF4E2q2KioLN7VC3tkA
lnNTT95sxPdKZP/sLHjNdd55Lu5r1OmYSTGwB6QzqznZQi1fNLb4A764wQuUHJx7p14HsbXXC9ls
ZFMVm75LXl2n8VOz/EGmGvDEvmOLOauP6djdEa+DNX4GXEJ8UUmrUgWBneBgCjr6XK62LoiyIqw5
elIH8ysxYMZKm+rBb1T7e1hgqS7dF9igwypSNEo3eeR4boZhASzTp2zkIXS5g4MW0IGxfraVOKak
WSSufAgLqEx0NnlWG6I7miC+N42BrdCc7CtzRvyu6ddK+v+YO5PltrVty/5L9nETNTYi8mWDYC1S
pChZVQchWRJqbNQbwN/kt+SP5aDPfRnX9n3Hkb3sKI59bIsisYu11pxjvpbw9QDDOujklsANFBoS
Er7moGZaEEZH7cqoZMzwRRYY4Jl8ORhpEM5st7PuA7tAEVx0x1x33zM1kPTtmBBw+BMmG23kVARB
qcxZcxldOv3w0iSrIYrMvRvHd5HsEH/FG8R/apH11rfRPSiLxSdtpqYMBId1V1nvtpU/XKclxXWS
4V2ho/IwOBpYyVKdmNVzINjEjHtlxqpFIGZ+JCH5HbYTHVyzf2uiaaXa6KtJbmiWLNS4bFmWARJQ
9LqkPuLF6Pmg4THVU7WjJhon/VvtIQJj8nufdwObojt8pGBL78ieomPuA3zDtzEY+jfoISgEcVEF
Sn6NuakWIlEcnG7P3ltkwRWegFulWBgYVhgb1/vazT6cEmVpWty309by6nevTiFuJPvS7LkdW7G9
1LOt5rlPIUlUABSmDprjLPQE3mX5pWvNbpLYPzr+6MpV4UKT8WHMK3BupkM7WKZIVbNu37CeFhbZ
U5oFnxDxuuu53MtcwtzGVq5CmB0USkAfG2dpZc3Rj74jbX0ZO7NYFT6au0ZHFVmO9RKDsdpAdfhy
y/SNMjyIWciBg2nSrLK1X3s2TiQEamVUXlqREgDHS/Cm7/jnKs1fdWWNjA/xfuEqTMvyqc2G+6zA
rGVP4dHT46e6KbnyPRGkBn2o0+VCVfo5kxM3iG5rAYpYJc7ACWxyDJD6vnE8wtkRPKTLyO2fEmN6
9GoDyVwy0f3q9oatIKMW+nA2+mSvTyHYGZ2jk1EZuLvWfe0EvxKD1qz1ZH7AfrA0wTZeu0tPo9Zd
ubP+TWdOMUrrvabf6k1DfBmXKph5sCxSsKJKy6jZbCMAZrvjGLq47vyZZkmyTut+qzQ8HHZzM5oD
HKEOB2LDmGJFcfum4asMkDQ81BmwIJwhu9YJA6MHRVU1+jddgSRsy/4JOxLbl2EsK80zT1P+hGSS
V1n3m9BCuaHsZjFNI4+6hCfTU8j3R0Jg88Alqj3ofLDwFFW7sCq3WTK9+55z9utZbvocdjJjjaPZ
4ifz8ciZJeCAso78BaXLcvDYWhrBqVITZnr9wEZRnlxpfqGr3RHnZeO4aowgbL5bSKW3KSpsTY7j
2tHTSxmqm7GHT5lAIAwUmdgm2Xlxi2gdvaZtTNZaZEgbDVFAPiqjY2cnD3OhLd3ZvLSpc5Zda21S
21qqqq+XDUjobRFdE0vNY52AHdIr79GN5hWLLhvClZYRGcphca2DSmCOxo1VxtQddchVrHsVUbue
W+LiiJxhmSfWe2Fiz2lyvKYyK18rb0W6d5DCccUMVqXBpLtvjl6KlfBsKC0plLAcJKrUHkKlHQpt
eNIVS12MVRaE3nifdeFNiGg1Tsj5Nup94uXfSNb6oFz6VkfuhPYSdmMcLYiuaIqnLI65f07sbxCC
Oo/DzqzNc9WaRyXtipMHO6thZeXShsO26MfuFjP6u1nxgxcjproiaT6hiQ2wyRPvNSHWPDfWoqo/
hxanYepyHqoi5sPP+kXTNmen1b5y13id43RvxA12qfK5n5lsm25N9U8f06ifMzv7EhgQEXa3h457
U9Jy+HVh8glV7DGn7GO1Kxq88UcR5VTFCEys/oo3FEcgOKKMn8u03dtpbPOeFOus675DlMdXXdxi
wWTPaoCcRX1fB449bzIIO/1MyJvPHMYZxJvlTYe0TE5l0d3R47qX6WsE2Bxu73SfTgZxUjDKk1ev
t15nv9+4fv/hxsZr24XPiaDCybV1gWovpwcOs/Et98rPkR+xqJvTRMeFgFkubSh79mUNrQ0KboDz
28FV16abNjSAQ+fOnahsHcbrfAstFhai09kB84+bCYXRuiuGaG3EkJCyYt8KRDQgco66Bzzeqptz
UbQ7g7sK5k3jPS9D0hPFI7c1DxpjtJmqCF6x4i934fw+ZnJlZBMQ75iHklM50Drzdko4H4a4QnfK
fqIogfEiL5tZNgshM55vowsI9DkkMRTnLubjH8oeQl4X442gYZFSUV0BmpiFkO1UXrvUuuSL8u8N
Jl/LvpVBYVQqyHzv1rNL1NV2HBRTds40hYWvTblcpuvOo6hSRfVNauPOMrllmub04BSau6wz9SW9
8bEv4ifq7sNgXPMADP1idTRhXFMygUgeRCbvR8vZiAI7tbTUPpWxCGZJgorogSM6k82Fvab7lRqb
LOfOX9fjtE406OV9My2cMBJLzX0vEhKJjUE+11N25zMsWi1RZ8wLJ0ZxDnYOLsiy1NXbjzd98JpD
qrVcStCQmx2x1AI4UZO73xPbfeyngaHiVRZNZbZks7hJgREvIjRFC0AWe+lWa2nmj6NsCshMzq1J
FqnO8JoqJLkr0uGhIwRg2RCJJjobKJ+ZrBoYTCRTAu+sWAVFYYPD5pyPrNuiH2lsmPuJ1hxFHrE+
8KQeZtc9+2Z2Ck3ofx6LDrYd5Xi6Die0We1QniqF6cI3HqWML8Xsf2+ljeE/7rZtne5Ypiea2O+Z
5hhgpi+eaE+RXewEHwHuh5ui6NS690exiFoqjfrYEcc2SRCRofFOuvZ2TtHuuzoVW+kneeAgoREz
lxsHJtaUZXflvVe7wWwoWp829io57q/fb+AxQuh/UWX03sQJcXQO2g5NBjlFHhmYX4OZlssJhx7X
k/5pMt18qzCJBHX50TZot8yqkfAZk61PMV2IjFruI1Ia53JY7IaqHPbstIcind+HXCYBx9K9dODL
pm5xV8zdY1+DfzbMeoktCjuF827Y7ZL5ZDajXPC7UAvIH/3SZjj6c58uklF+T7P4xVTzQ6pGuS0c
jov0mi7mbQnuwMdkBmNZ3DJW+4YQ9zYv3joL3psv4q86ijeYAzBdZzsP+JgTUWCQOfIUz+NzOJJF
VICd1vK7uW+583T62gM3VDhr1XaHUbh7opU4goUDCvJTmtUXmhQqmV4d6GC/cOCniyq1Sc8rUX2X
IWHpWrcBmMvqk/w2wtKDaSckrvLMxG2TLeIs/Bwcghs6Vd93qbpLC/PeGpNx2bejuTKddeva724i
I4bK5iEGbBHUXns3zbRWJ0oWEWXQ6q13WVZ71eqHxh4eoRF8D4XOtl9m++Tpx7fW8nGfTxWYfmva
+6l6yRogEDH3gfF9KOGRyDIG8jecQf9eQ92nx05YdKW44/b58Nx1434iiROUYbtN2+nQWQOQwXja
jlPeLK2BnT8nn7gBnt8rO9Aj7xNdTR4UVobXsm+X8ZRJ7q3Pqae/NJ14twaxsVuDTXNYm5P6ol9O
NizdEhokgvcrIiyps26nolLIBREaoeQrFp4/3Pkvk0ygupp1E5QNbe9SunRFLWeBERKNspBMA9qX
0ZOHCHzdXE0HC2A4B9mVex+H1VKP7oglvYO8JugZgXWisQx6aAJStnZbYz0lvHkg44GgRvExtCSF
nkunplfkpepkaLVuhD14XDdJgk1MQNOcQN0Kaz3YiVia4c0AZ4M7x3QrOsvfpvp0DkewRl2zqiLj
qUmqgxuOb3bV+UtT2N9yi/CVzNy0pZwCZRibptenwPNPJRcjgAHRLlKvJNcQmaKbj+XIzcvwtLUv
NX1bg2GmzrApNMDmmR4TJ7hzj0nLE9x0EQkveeZzsxorbA+2AJFhnKnfrP3clMbBQTqoj8K+66GH
LMXs3fieZPLg9Nqjyg1Kjdm7Zzu01k0k+wdM1+fMmN5EJ8QhifruUgiDXtBXlfvEfRTzxKI853bO
pxJmnANtHG8H36KpMxrpk7TtiY6vD++9N9JDhb8vCLNyXtKp6bdW74MKFNa1xiI0Lch7EjPLay9A
xnTjdPrmBHZjC4zSjYbYEdsULYistuqHWq/rpehifVOKun6oZKlt/bhakQ5SABOptTfOXZw2RfqB
EmVp9La983LvyhXiloz7vYEscMgTf7oUIXFug0jvyYrOmTYVsChWI1NG2iaOc0hdLh1eVdxG4ag+
s2nYhMgqokU2pUEqummrIjCpU9OvEtevcIvhpE31Tr/QYRDgC6fkJk7yq2Rgop9JiNQ3YdKBHefE
AqSQq1V8AjUzfyhD+ZR4ar6rB2PaFn5fby1ife9yzYaR0pruR8h5o01//UmjcdTZmC+QoYsdfSpt
PYda/5gI/cTWUnzXhbbVxzrcu81Ei8Yzok1Uy0sW6/mNHiq289o1AhD31QEMqL9v6ZXTasmPxvXL
j/+K60ZbUAO6lHyM7qLqVgmdxmsbQiiyjR7cuAX4ui0uluyL26xQ+enHF88e4Oeo/sZvWjiGGgIg
F0Ljperm5qZt068kAleaWdpLHzlA1ceBfW1O210Dz/O+YH88GrFx/+NXP75MTnzyh+jLUjSSIZlO
rJMeqG5vMWzT9Str8vqlre6bSGRbXYn2gfiKNxwtcCsNbd6lXZeB/cnDu7yf4q2XXR9tfpbQceQ9
PUjGVXqcwgw106OYZB5MpR+tNFHOix5KwMrRRdsQycBfUemcutSArJ40M09EMaqVNgnsfwnU7yy6
uNpGmvdNmanbIlNgUoEjw3bgksZtrlkK5Y0rDVJkBNH6rAkqpFnXLnKGClAWpr/OpcyfvdT9AK0P
p0bjxjk7PEZtDfUT6GZCoPGl1hrrBpvuK7OXgNmFceRs1E+Cdralt/PtEGPb9swx3YppGkgYt+QK
Vrl/CJMm3Bs0ub2sEjcOXr1dBsXWoX++oSPVcpbV8W3vBJ7o6sPU0n6tYISXEn6tkDSoWdgXLRm7
BCL91K1ywljAKMmg07pwj1wmMDwFDluyN2O+38nRac88m+DxPW9lG3EGQLgXtyQx4Fp4rgTubjey
nX3vQVhrMc4sLZf9krJabJt62tU0Rm+Y6Qvkz9WD0ZTWN24dhEq04605a96Vgw5S1DO128GZblKk
y1ulMMhcmbLzoIvtLPyZXFj7Cxo4GbBjnKw9GcebYb7SzaNR3jpF/UVWCuQ70xs2NE+54hEdsbF8
ku4rgKFjVuxg39Oar7vbMItgvuAUXnpRbq8K7slVnRmXyDn/WHL1OPbHupnYTEc66C4n5Z5daofH
slwljDEIucgvXP8h3tX9fOPFdYcUNSUZqYzJWQLSNYl52kpoNPuIIKFFAzNyTWhaehwZXU50MG+i
pt8L0NcvNLP2fkJNWmkK7m8J9zlsq46aVx9ufdk9iibWHoBvfvJek9qh5GNHjPDOHmfvbHGS7CzB
qV+Nh4icinc/719mr5G3owdexEDyCwbL0vZt0zKGE/TAhaQPGV6/mBnUvJhypp8I7fC1QttOSZrd
/fiSOcV38tC9WS/3sWWld37FEsBzjzbNbw7KTVeA13R4ty7n1uiAFQ7smoiGIRIvhZq7DQ30dPRN
JvzaKW1o0xqJd3BCZR3aFIp1KES8TRumJKBnPRwQlXGO9fRUjM0tq4JNXUlxhNHWBVXh21xA2XJH
ei5zZdeAJa3+zNPhc9+r6eDZLhV9Omen1lIHNRQKKYBB/JaW5PuKCGF1zXRwxo6IQ6auugE83LSn
u2Sin2vfKrNIvtyTa7flDlO9saJck8HoRPs6LEO4/cPSoP7aEN72ENtzw+nPTTNMQ3dVKwD/pknw
AvMa6sWQ6EKtM756o/5e0TRa25YaAippd5829r3pL5KmMC96PWgb6vxdm2tHBg+nTDbxUgsJZkyr
FixRPK/ljgGuu/FlWgVYCAC3jJW1t/l+fc4E1OZxW3tmIW/txFzXrZ9cJIexPVksQcs4WMKh/SEr
tRiYKVA9WKDR3ApRCZHQSqv7vQU6cvbHnRfR3vEaYnjJZ1l3itTT2TXOrLuG6VRvrsfYyo9Vm7xK
+hXEgKQmqRftOXQItdA1yNup6i5GmN31wO/3HY//UqXGYz6pAoQuG0zk3SNrPTVdzbGeXs2xXLLT
2FqCMSJtqKOZZDOA4vunu7o+Dhr3KtamKjI6Mn21L7R+k+bZ3nJVvLJ0xshDMt0RqcTAzF+lrVdw
1fUW7aDfKBjZ3HBJY44k9ZtFa7h2PnOTZjXJQXsTYpuJWuNAofzoarAEGjnQdjNd60AsBSNeW1WX
sShe85GskSb2P9smfbDTyH/yG32CLz0y9A6zaZ33Y7ONWhEo1Q2b2XTjS53TKk4jUpiKoWyWNSEu
g62aQ1vpPfZ2I5htkPLkirkrl9Rno47ypZF32bbTCnORE337pOJeg9nY1os8FM4pBa9dkAbzOVYT
8J16CUwrfCjz0bpJK9/HtkLXpJkJarDtKGcihOVIn5jm+cnzPG+HyBOEBRrZTWSUX1WKdiGpXH3p
1Grd9mTL8OM+zZlhP6rOJm8A9hb3g/no2CGtU/pGRuWbG8PUw7NnwQAKLTXSip6PtFnrvARIIcY8
CoqwtYlYSYadrwBmsc2qu44ZdGfUjM/GmtgkTTuExTQfsZXD1p/2dgM7CA2WQ0k6LJi6AIL1u1U3
exgieojsSd1erppaUH9EsTJUkIs29ciBo+XIHVZ8L/zsEz88t8w0jxYs511hRs5G+eOwmsbwZoo5
14aCQmVIB5uoNJ/MHNY15e6dWwxrQbhYVQ9qzeYdLvt+qpdh5dIssPxvYlSnwe82TeP1W+z34TI2
uZJ6lr6Juqk+yRggk0ZxYTTjsLFSMa70QZHOktkJlF561Ubvv1Vxt9JNi+uUBVoozJlH97lBCJ71
YTDQdehubrNq3oC4/+7q5brJx50+y3vhtm/4xWRISRRbmKDYbHpS5zyTkrqtOIIUyRHrmF2YvmBU
rIml4WZRgXyqozG6GbCCQgqxblhESdAakQjspk3vvIZghnDggmSP5SWZ2JmaeOi2tEJZgvrSJHrN
9tUTOGjavHZibObYOoYQJ5Z0/18UfeltanDdSqqo5M24c0c44JWviUBUDUiFOSEolkZAxzCkNgD3
j5bP1oZyyg03c6r0fW83TaD66NjjvF6nYlWJMd0Ygx9vmfcAAEOxaxcjKTwRve6okrtab74gupVb
Wtivpod3INbRLaAf4Gbf1Pcu+R4Lsts5rXHpF/lj5rRADmhpxBE9fVVRGEe0IzmwI0gw6lufd7fE
tDIOKQQsd2PNjlxdSquXQdkzsBN1b16AH62H3Iw3yaiJZdn6z0QLTsBA050dZ/qhpWeyu96D1Yfh
y32dFddbdhBVU7nm3bnRZImzoqDVYNv9OndtNERxeppoxy1qX7a31izyRaa6+TZNwqUH0WhF+qe7
h667jfq55l8DZ1t+H20arrp+smkUiwG6WuGWzK9EuXeHFlSmK74IcWdekFr72tcodqIzIybo907S
gQoyztLsh0CXEJCH60RXt6N9XIyPX11uE+wGfWlpV76kPeAnvFv8MeKEwQllbENE2GYvcpg2zE16
2YUcM0yX5omYtHhCrd9NRYwiDbWjZ8/91qFYDKQTF0uRJ3etZMbZVn2+lM5YB03nlCxj5zWtkxcn
QX5A6zA8WF75SPIp8h360TRvFrKl/sx0fQeAIFnrhQYbCeBnr7yvxgRw6unOLdrjVU+zIKTz3UWf
7EMDMYg07mwv7JZectYFbeuBZoQVlt+idrBQEyZsqzm9QaN+oLNOq9wsPlouNGmHgFFN7Z0X6tcO
NL2rziJoykv9bUijAoY/QyhpcjlO3eoSh8NWNjPYsJIWhy+uPb6I6QEMgZ1g+ych2eDen7qrOJLD
MrNBH48SCca3KWblCn/dSW1pjIytVPgQoQiF0UTMAyua0NyZCtnslnW+dAYSSGuJAi8dX4uMcL7m
pQpr/FvWYOHBrCCb9+kJ9EKTha/0MJ8SvatQ+dwbhj8i5XBuCKrCM8et+B4QJ6lIbtAbXAqMsVf7
sOgfxpHABH+sX5yR8Io0zNeqRxappVa7bZJh3hCNqYLrLIkpa7wFCUaWKuUTMdzxt7DrlnRVxI0y
TQKciupDoKmkmdfJLe/fcyM6TrTxoS7zjAyB0OYcTpZ+mBCMkUh7PyONoIFc3CRgBPawXq/yCBtd
gKNtuNQ1wbVoPTQVD6ljKNgMpojv51LdueGLpsfqKMluylM2iAFlVmEQWVPzHfV6xwPGZCQkrNq9
dqI0TjFJiLWI7rWEOJyE2BizD3cqFtAEvfzFHhihGTZBCHr8Icptl69LuxtPg/3h68Wd6pj0ZJl4
qsMnM4diY7d4CQwtvJuI12RUyKgtjYHcNP6BrDfyRyemOrY+nrPZAHBDgEqZIwbVo2pXtta9xJF/
Tq4fSF6CQ8wMo6RWNV56Bx+R7dkvmYya1ZwyBOEy+KU70Zrbx86KPC5PLRl+VQ/wBwlttMh9O2Rw
Ni5duBA3qMqiHnEb+6dggmpZi9jlbeUqz4hjHBZsO/vBmRED0JOItehi6SMSlKwMF2V900fWOanS
BFZ0RL8kvY7vrhlFdJg44IdsvuEB2aVWP+7iatjptdA2dBTnpN21PXNNp/Hq2yCaGkY27nAhFiuj
0x4uBxFzXvVcAy2uMF7Vv+ewVjm3UGTU6QtTDBFA9fmG3JYuf0Gi4tw/14X9gF2SpBPru04DUKO8
WzFaOyLS/CRQlTsPEbz2NSgy6o01yD40g055a/mX3C9ydiL9WbookFKwX1bTdas2rdHkNjYtfd1a
VwjckOQsIHTethousaGwd27JjTiezX0ZDRd3tglfmJ6nFjte6j1PMvpez7w9njS+aCG9qt4wV96U
5zc+MZTTnSNd83kUWrpUXl6jvDKhwWiWd0z0dl+3ZDDyT7bE1vTMLMvqNsuYh7ZutsaJRF/EAiJD
+Xww7Plbq+TI9RLEZUIkXJW1b5Wb6qfa01gkglDcPusoSeYQkUZVfIhK9+/aqzqP5YiemWYQEs0Q
Xpj2vde5ngNy1wjl0xHskcYZ8MR9eMq8VLlLV8OWNFKknA4jFy3CVDgsUp301C6d1THOtNPQhM5u
InqqzoeCNidSZ8Mwums8DA30uWuOEVGSvPY7tn8LQpAe3zv+AMWuoROqoSu1bNR0ia7xHrUV++2Y
nqqm+4ST/ZJZxi1GsOiok7OrV1QVWmt/N+BlQGxqKKxfYHOOD0zQQ+qrjSgTjKxkSiyvUKdrtue4
8hlM7kulW0uO+HtKnATUjvncukrtrKFGDZRk3mn2s0vjyPqUJ3sI3gmJca5cxeE1pE0nZampuncZ
NzMMJf9p8nTjUJnVvFbmSLWJFgn6WL3qbVEvS6PYp531nsTMyCKtsRceE+c9GPybpCK9z5r854z1
s0aCfZ+YkbmevWxeM8pVQuwrKl5HDNMTaq4gNuXm75W/v4MRbAsSGHR4zkG4dL9Su8AguDlXKu5h
cgjybLwh4TTahUrMqwwtZOFP1na2rlcDjdFLP+oblY3bMafIjNJMrMyUk2nyp2e6/cbBYBDq6ySh
GTWC7x8v9f/JXHNMvmN5kl/d37prHojIlsXf/pH/8h/6/9Fd42N6+e//83/g+4k+5W/umvNb+Vb8
7//1k7nm+jf+aa7xvH8Ynold9wqnAhzi8r/+01xj/UOHNWax/Jxr+MQ1Sb1EoR3/x3/z/+HaV4Kc
jsjhL57c/zXX8O/5HoZWYBXuleiPG/I/X9s/3QSYkv56rf/89U/ugl89cK6Pit66fsFgg8WAl/ev
7gJIbX6Lr8Ve2S5Sswkn6aJzEEmZhHHVvqdoubtf+CL1zQxOatk6U7ysE405OdLXuhcnHIpa4Cr3
c+gt+MmDWOX4Xte+H6pVa9l7zaleXGuyaFUCzc60EHKcG9MgmKpwMYWAXN0IUP3ckc9WoZnrW7pH
iHURSCBI6c2d/S5GcgETjbleWSRIxrC8ouQiUzVnLB4PKoZfjvgtjGOItxaXX0il2qKc3Afu9eoP
Yn3jB031Xw0ZvGUYoTywTXimrm/az2+ZkWv4MkPfWkUWuyURZhd6cBCIO+eFgNiFaJy1byE7QRwv
rkGhJhKWGHV5NIfthgiKcOF3at6OJophnDNksUUIJxxy38rOoAarnY0xcxmuQ3tFlA8MAhilXO4X
sRBnsMIomqxPmvAPUhTjdrKMR0Oan6ZA8uI5m8w9S22QN32hL1NRMYwjE6sgLJ7oMVUxSmFOHo5p
uiH15HuN5t5IHYqreT3la6RS+UK5/at9VQai+0R/KpIld4fnth7J0YuJH+OenRZEYFVoppd54376
xvzeJlq6SUjv1AWhT/UrXQJtK8f+hpgCCswECfSUmk9hNpIuE0Vc5/30qfPDbIVoEZoyGT5YaifN
2ifau/NYBj2RXEuv4wBqfPuYtWLd69qDzn2pjGCYqaG+6EORbENwrSumUk6Tdut2FBgOpu7T1c8p
3h/p7aI2X8WF4y7tKH7LDJqLjvEH7+oPX/DPDwSckKvbzfb8KwTtlwfCafRCMgjkgZAJ0eaJC/sq
iu8EUIegKmssUHn25MbzveZVN75/N5ZcoiYtj5eGlhG7pyihGsDYDGer5SgzxhuCU36kkOc2qy1r
xK4IvToU+Gc7M/pDyG/8y571b/aBH8Sxn38Gl/3JNbl50inCZf3zQ12Szsrab42V0NC2TW1aLQbX
3jaifvMlSFsxbpOCtOkO1BsNxOiuwjM75vVXMtpkgXOhqig8GNQRsuZi07LoMY9lu5LlZ6iGJ0Xz
7+9f8W+GdBfnswU4AKUN77phWT+/YhlXXQbgrCMOOFuTkv6qpfNX6xH262Dtx/P/7mpjvyi5vVq6
XNUSEagfN3+CL1/tVz+/cWQWoc62rxu47vyKsUUVBwC8pjmFWcoNGKQ8Uw0h4CQo7g8/8K9uWn5g
gKqmB2jHAUv2wxb4L5QfKPhR6cwuOYsSmZNWkrJA9VYEdfMaO8lRMchHdYU8UZj1LTUbrwaZPbaw
eDdZim2DvlhG1UcKWjoF3NHdv64I/+VhYvxqFb++Qlx47IkOb4f1K3M25AGKqookyBmt/tS+xJKA
9aKqCdmjaxPYGYl6beStcr1hwc5fcYfU1ZgfS2v61JI/gOJ+47H+eDW8ZRbzKhAav34yrRah5YRw
u3LJsuwZj+mhfBtr93kmg3MxueGWA6kTflCl8u3vP6vfT1V2AvhBBuBxTGq/rqZEU0ov+6TjEjcz
Q+ikDHiESXSMzHlBp7JGv+DsCtf6gzXUuPq5f34ahYFT0DdMAfSP8/znRdGPdtuWXPpXwmy3kmAS
MjIeo1Keroz4MMbsuYpctafhfsLN8vD3P/WPLIPfvrtrc2+BEwH37Renrscdnqwup1kRp3XqVf9Q
KRxDbbSafHHGzfoRJ/OFtPVHgzRhZR4KNzyncfVYp8bRI7pulvUfXtJvQRIkEJnc3AG22eBIhfPL
vgZ3AWScxUsakdohIUA1Ya0sdHMU06+e3r1aQPPjrjiYyXhytf6oTemxN+982vHXp1iFAYCFYBiq
Bys5AqDY+Tkt2K5/n1p1IRLlRKT5OzLDdcc7XtJo6kT9h63u9y3m55/hF05BR6U5hBE/g4d4wCz9
s4+Ti096+4eP7/cNhu8Dxp4mN/sph8HPD4+rFZQi5txQozVQKaeLICXXDDq720ImenRqgnIt48Om
A4SPaKlTrCOStbsskMbwfs0cyiL9T0/0v31RnEfcuVzbgvz584tKUBOkktnNilY3apgeCK5FnhRC
UpZXZ46XNCP1IC6fp8w72wNJqnH/MA38v4oAvSGYxvKsDdXz379X1yP9lyfdNK+hP2AVKNt++Dn/
ZS/WZZoXSh+ujR+sj7N87i3j2GKmbsZ29fff6t+taS6ZQPU5m03H+/WgS+3c12unb1ZJBpjdaNqH
yiETt8o1ZjN0QRcq8bZ5PWDfqCMLp0RM1oPg1vmH1/ErHuW6lCzPYleDJwEE5pfHw2/ghIxp26zI
TT8bE7Zv0rwefPeoienixs17Z3v7IbY+/v77/oZl+ev7uh4EAr4pnL6fn4BaQ9geTk2ziibnw6vK
14Kc8MCL9WPR18+aLE7TWJ1gVC+JOfZoytnpK7uyscjNkOqiRkSlx/HMFCr9arHhAZt+NEcg/3//
On+r5X+8TkGNZ4F+hxv2yzLtEczodVc3qzDyzwaN5MioyFrbIbYkZqRF7x9jzu8N9xzpjFBDpX+D
xc+ITLumGLffp9HEx5whhPDORta/JwOaoD+8xutn9OtzS/wdxyGacw7oXy5N+AZkbWL4J+RcfmPm
SVDhZTLM42R0D5VRPWL6mha9Jl/Jf1mGibe8DpH+/jVY/247AyTDvsuVmczJXz5Pdo+ipw/Litbl
90bRCKNzl/HwznxY7Z0aDORmVp1gvG1vGEOs8UmdIjPa0ytMAvv/UHZmvW0j6xb9RQQ4D68SRUqW
bHmIp7wQdjthcSaLxfHX30Xfl9M5F924aCDdQQexBpL1DXuvvY4PDGiBgeuYWcbciDrWpCihS4g9
xm+/tlkj5g8UQoRb8yns7Da5ao3UsdzGwINjxijEKJHNqqxQpt5esnaazRV/q5NY4T+/1/9+eIHu
1C2H2pD3aVh/3DK6X3tidXTj0E72Mzjg+dQQPgTdK/ZYauzWUftX4tX2Df79G+bkhbnGVWJzz/yJ
9Own08VKVxoH1SCYF62J62f9SLFla7U1UYssbF/X6aEynRlpYB9Evikua9uxjJJd/M/v/5vH/Oer
2UoB3fUc0zHMP1qjPE+MYi4IZynFePFQVCdFdlf0NHzZK1qju6Xu6dRMXGITk/CVsfA83xWYFayd
afaUTnr2tqTBAzPyqzP+EuzWdwTr1Lu5dF7dlGqele+lYEY852msevlZdo6zm2prz5TB3E8WhgPx
VzUS6JqpNzHM92Pgn+sCWpJHovw8PqqUZ4O+Yr92g+BZpNe25yMqMNzt5skf925XvIiJjUurllDD
4rWmeOQIeBsLecqr/KXs0vt//tj+K0TC0zmDKeKoWre+8s9Db82JzWhEt+JwZmtV4nozZv0lHdwC
/wfWYI1tZNf63c4t0q/K7ZyjjrAayom7G6fg/3sA/e+rAS7GkJLR0/dA5D8OO1GpfNRB9h/SDkIR
k66PtkXRnDVqwAGf30zMHfdri1HVwIwerhMa/tFXv/75Q9kqtf+8lLZXYRsG8TYQmbc2iP//H6+C
3Tj2PoAXB9YcZKe34tODfpXOXYwE9qWx947s1n+5f43/44daDHqgrLBnoDHebvD/+KFzy9rJwW1y
MMr62ZNwSlxsOQzuLyhOXzCyozLKjovr/aVVC9pMCGjyLwMkuTUH5d4onWUftNoPL7W2WLzsXxou
88+bnc9ka7VQ7/MqIbP98Zk4iGJz1MJgaSocDtjdsyB9LOcnTyZxWzBSmHTsPYsGxUA2VlgEPp4V
FYEsiKWe7BkVX/PFKXZl9+mu1Qeb3VeFF29nYhojRKtnofdv2YV/wmt4yXSwPPY90ipsAmn++ESZ
Y/R1ism8LzQLnEkZJnNqn9DgvYGrfPUzoAdzWC8i+Jcq+r/qCH6yDz1oa9QDqCF/wpuLRRtUiZry
oBy0N+QpYI02q7f2K7eqh6XieTyTjnoEuPGhkAWCGogqlX1W9fRmo2nRXERd2AxZhs02/bV/JxD6
5vly/Ofr/Lsv/eNC9zEPbq8R0qT1fU3+xzU3EKHhTEzKDiRMPAT9eDVXPcqnjHUhDXRjnbVMv1mB
nliocClAmbjO1i2r+7DU3BN9P9a2zatXc87+S/1g2v91ExrbEJt/ONi2zvbv3x4TadnUM/LApS9+
4/E17gZ39ENl6y+YFeybCV8n2Nwico3kg/OQDPREZnHTV1nMYwrfGhLaqWb5Iq14JIkPvExr7DU4
Iw82088cfzxIhvaatMlr1Yry3z7c79CDv3+6FJFbHjLedg6mP68CeAPWmA7aeOjRJIwGcgVHoyWv
68gmYy42reJ3CYxjXyYyj9Hz6vhl5K0hO4O1VkJcclGy/kOl0metPOopS2yNnPJGDKFt5ktYj2S8
OQHoJHagvWzX/SirIQScVHOqnUar/UJ4Gpw6Vb66xeLFa1XhvNt0jCKdKBQ6QbSkEc92OV+I0JXc
I7iSpcxOejN7YVYxN9e7BZ/Z9jHmZeOHOjFzaKqDXUPq2yHIahTHaaDHmWWShccoYJ/YDTQJMeCD
nrJLh/UhtAuh9n6aHRBMHRmu3iBs7neudB51Bwi2tygCPe3iXVcGxnRz32jit6M1LxgIkfWX9ZeD
1dTzESiYFcrG/NMwgGnN8IDs9YdImgfPG98qaBhWjr5RGYa1X/OSWfiwd4dp2vUW14TKgvt2zgEk
Oo3GisAMy8WYwrWc/HAWmyCxBeqeaCiDlL2isqhDpn7BoZo7VneYYTQLhWhgzTkVrf7JivxxthEK
zSVHkmPP5wEZ/8m1xE1l+nftyLXqFqx6zaSRV0cRGUghsTNTpqyJznbS1gQvr3DHQ2OrLjJ7cUqh
Qe6d3JQADpwqYviBZcVtsoNhLh/DysefLHZz/r56FGY5oJHYgMdM1tEg+mw/Gk4M1IO057Qe3v7l
WfHnvMcj68SCSM9kA275fx0A2tItuYPs45DW1g8ntZ9n6X02XvvT0ef97NrYyLC75XpIK5Eu2l//
8uP/bCf48a6H4Zu4YR6rZC///XGwdrlvF6UcD1o5EDw3WxRwi9MdEf5V3n2V68iNhdOcQUMXWNxa
I2oNpFE0rNd/fiXfc5y/39a8El9H0wvFjmXaH5V2la3YCd1yPDjBksXVctj0G8k4mmjrebL3qQ46
AUGPgBr2gBXkp74canKzTsbCnyeXTxWE7SSyeMRSuiu3y2uYZH9tVBZ1bd/cZbLA5hqga+zmbJPn
G1w8AcZOz2m1Q2YVDjtv7RcBl6yCvv9iH++xObwLezbj73t1qhSPZkvMe0MSYQJNjtX2cJmEg9eK
KHZrEvf1aA137hDDg+7Qy48xactznKG8ZilQAkZxhxM0JeshgOxhTP65a7rg0AYtWcAe96/dD9m/
FPH/x4FElJazpUptU01Qkn//liliyCSdpvGA0zdBxqFCMHd3jdtw+RPplZv+7yAXxdFC45NP5m+I
vKg9BtdHo9v5IbqD0rfnkzahrq8nsHD//N1bDPz/61ii+iF4yOBVBhZF6t9foTASlSYJA6FO66w4
AaQda0lpblVYzf582kvNfWgxBN1ZEoMO6AxFlFWMu2V6drIiytSgX83Emq8exZQt5/J2Xi3EZkYR
437pocAjfUpxK9NAUyJQAxpzF/yYUAKjWpZ9DBtJkljKkdA4KsJgTSQn1cQOB5p1XKriIyP3jfgD
K9utA4i97d9GtYDKsEDwFAuO8xGYljICvO6KZ0qAlZ6e5nMBB8W0Gh/HXd8y8UF7i+BJY4WWr/JY
DTW7su0IHoecvLkcVWa+oOWq0Kn2wz3ix7htmu4Wdwp+blECk3CIY0ygLrdBoYWe3k53LlwXISxx
j+YF3IDWaqwxbTi/WT1F5fYdGmhZdLPB6x8gmREN9dEUlOSbZ8ldV9jH1LPiLglg5VlANRaAUCVv
p5KioF2bu1vSz3TAXmdsny2a1or0qdZ/ES7VGEZbZK59Ze7bdlRnJzO/1j7U3dK41JX/RXwu1r8V
dkdX837NnKHJX50Mqh+OWdZPAWyIuQhCd8mNuz5wbuc2s6/OAA8yrZrndjtzK/pPT6LyHYQ/7wKO
OHARsgQwRBJOauZq39flxBI5rU5LkowRDJbd94/LJf1mHejAdCT6KQWjZ0mz91W8K6J6HzTTIboX
HZg3w00b1ALJgq8Z42fmHzhd+iPLMXrutA9w43AiNV2+3qV2/mpk3SeDuvq5HLF2lbD49EX9LNri
fkTdwaOoKsuZK0Hvb/NlrfcyQ5hZNRhw7HW5iOULbl3/NcG2WoHU+Sk3Feamv7wxtyMhcAT49nRf
mXO/t7Xparorva5LIquPYPWU2Wn9oOhGfM8H36SXL8bZwSZzYaEgw14Ga8jz9GPZys1+spyPEqfO
bvJydbCKFgjOKsyL0Zkpi/oEk1mKkk6EfebmN2sJQpMd6T43+S5pmrgChTivTvAysZRdHVs7CV0K
iiagVyJLghe4tMvkXtzSfcwbYiuKpDnkgaxP/IUoJ1lXHCossnEFt9Kyh51TONmPavKHs6z1x7zz
Hhryrd7rtePnBXe+m/FzGn96ZJhNfdHu88G1fmhFaoOJKm9FikhLt6rkgsfHOicmykxyXOcfEtSz
6grINsJzbxNYIme5PVt9+DtcPu64V0B8wtqX845lQnUuOo16CXp4ocF8S+4RLvFFuX3LGsDwKHKW
d2O1/B00t/UoUHvA1NBu7GF1b3RSpSiLxKVDlDwFmQ3SZ2dOAcOsBPeTsFC3076JE9Cc90prl6Nj
1vUZClq8UpIk1gYK69aoqscoSAvnoVtmZJPc4nxL4kHzN/Sb0O6ciT2/VqBrQg0A9LQHobW+sbg3
Hwfiz3Lb/tHNzXiakuo6Yic5aJN5Anwnj7SzF1ESYSzQVtmTgZKdtxG6zYJPwEnlycGS9f07o69e
+w0yYfVMXuDRaAma8tpjvBJM7P9UwvnIDbKHBVzeT8awa3gaPyIJOPkV/bLhT+ecTgICkuOedJMn
VDWchPCIC255qGZbhdv2QDUaMd9rjXePAbzB+V1KlKt8A+2y3JWLu+9U2qM3aI7fpdhC4zvllIK+
DeWVuGo0B/ZoHMkJWGyTbkQI/CCW+Ck1JIOluvHwDdyi2ATcnQDPUQCrMNVBQoF9/WzX6riOvBFC
XhHMiqmLiHFN8SF8BMtiXpS+DBzFWejRk12c7Rc7Sy5jMNdH0RnOGW9EBAsZMuPoV0ejTt1bGlD3
Fn+rc/tFoUFU6nqbemq+S1x+SVkJ3CSFftsrFH9pbRinjgfGk1sY1mWp1heZIOa2AwQUo14+pi20
i7Schuj7t4OO3HTpqhZTbD2EdZG275LInUzrT1MfDHfUk9XenXs9sjnfohQq8L5XhDTfqpQCLaes
jNeWEkNN2Mb0YOZYKYS2h1KznxLkQkOLPt8cNCfMky6I+HaskuFqUc/31bpOu2bsXQZq7UPnpS8+
9oC4lLl90jQYeym64B2VT7sf/NyLxIp2xNZVDxRQ6ndmq31wjsUzHebqNs5hwo2BviK5nfOz526E
pgwiqTaNTURf/p74RM3Y+XDpTMYaLe5B8GcoTX2HFELoV1qerOeaDPCSJRIjzndHtUjPu/qmMZ5J
lZF7REvlPtvK/MUJnjih7LBhUZlb+Xxgdo8w1qrn05zBCkGx+0Wc4Om7QTHH8aHUt5ZGBuO1Msrn
xom/25My756HpTZC5jH2Ca1i2VVjrFw+QZUJ2KO6+1DieQRtnMW4yTfkCHmRfDp2uIieWt2wxj1c
LXmE/RFmSdFcij45zwqrjc1MNe5XCpqh3+iPxSUYs4sZdI/Kw2A/OUm3L42vLXoNBydPAkc7uv5i
PGWOjedtJa+8nEzoSwrjRpL7LhqcDB7AYzAWx2Wku5It+m+e0CS0e0YcZCgKcwdYFMsdeKvFdEHQ
/dvsSQdNK1hQnXNuE9cBTAKHLGfhbZn9STXrsc2AdlqKg7mtCjCsUosmMBGhntG5rf2KQ8Fbir2n
MDCU7W1b1S8qXT68slqhODbQjjyLMWvtwTlqQYnZRhLnwPtRwzDtaJMRmodvo8s18OrMxnopJdIg
rQq4TfXsMo9dqMsM1Muod9Ab5GsJ2lKQ/ctM+ME30KrYOvMcdM9YcQOEulp/wchDP4BjIyLROwok
UGe3gbUiqYk2FXNuvzp+1V+/e0k/ygpFUVRJVG1EA0S+/TVUBogxNzglXvfLXAdcsJt/ifqDBdbw
ITDTnc0NfKPPBg9N1dL79svZc5JTL5R9YBxdhX1VhGWN2gmhGWTpzOy+k9tPeb5extLbO4GXP4JS
eZUE0hJ2ujEfu8Y/Vho8gkkn4bXvjfvWgXtgJO58kMZ8nnrAikUhvbspeW+Kzj6adOUxyDik1PX5
CQyhC1Br2WcDFFbVLhVX7iqvtlWEQaU0EqQ+eywFSNaOlB8c3/0GMs3q8SFhTRvlpX47eFrztPgY
LzVQF01h836KCnvtYv/qzaw6mbAx9tpaZBgGBiS1I26p727LCzLmx64Z7OfNXWC42QiAg5Oo6op1
j974IvKEnVH9UNbcVvrL5GjAV9ypwRYmGX20iYb70jZYSB8LLesu33eiuQURodAr+ua8jFksoETt
nc1nqE05CD/YUkMn+qfGfs1xIjPgEDffswhP8WeaalKhnIbHOV2fGmEXUW2U1y7J4BXitDRNwINB
u168tJt3g09e6yzc5exLl5u3SG7qoYwV0aJMWlnKtn4xRpYK3lzwjsxB+vwyaK51Mkvb3+nSFQBM
TDacw3Sdm5Z+CQYJJlH33lwGTu5aAN6bliVm9hfcwigNLp1sr46fWWeIFb8QafP+KvRmMkMn0OJk
6hecZn4g+qPFxlimRXYkjBd29DXVE+vI+euHQb7IY+28t17JUr1wZDQJ8g+yKXjXpsJEKGRX9777
s7PJCGr00orXIEWUPZzNDtiEO4uFh17zMmNVuqzagrMqXdEh+oO+88blZuGGPAjcMztqQkYBnZYc
AT2+17DFsWI0dB1te+jJbrk2WnmEWnrgs3PJKk/826DP3udO5GivEzfOPedRsOE64e5CCDgNHAMa
g2LJkHzHE3GJ1hWGKcUaB1cxPH5fAZ1dH5NFYR9Vn0Y6/qwzISNrm/UR1vtkZY/DyCOiUcW8bzxY
N1OKqYoFowky4p7eTzJSLUUUVJ+plboPi+1b2Nnmg9Fit1Bz8WIRsXqu2qOAiP8kNpJUMw1XF81G
tPbmyZiT5y5vmhCJt02WKM/XoE21kEXsFzE4TAugnp0AjR5f2qx3boWlkn22MDWZMGzxCbUpMkvO
Tr8ujZO1YtIYuniVWnpa3LrbT2T2nbN1eNcaa43GmnGGXlevqcb6zB0xPhr9mkaeyCCq5qOMGunF
LRa0nnIO3YaDRCh/0gw+S5Fa85F0wxtvGaezlnjZMQ2VsOQNlCYIE2TCp7o9Rqw7eE5qwjzMUHyS
ZWrfyv26JBjN2dCEzjw1eyRsL2XlnUXuBw/4t05dLgi/zupsDxU65tD2bnNGNQ+1rG9XjbZh6jqe
1H1Gme6a1kNfI/MgfTWcrIS2uxFH7ir9IdVT58bXkjei7ItwENYLYlaqyDXHw9gw+h6jLVTxRmvT
vxKScXamxPaKOjVl9TofujHozmi2PpKqKGLlTB821pjdLPsCsKvHu3cYSGq5HzP5tULfgXOg8ksP
m65wjfqHZq7nH37uy6gNoMSt9biTVXpro3VSZdBEa93+HKWEQlzrfWz6W8kcZE8Mfj7zUYl9wDVd
9eZP17rqdlOeDPxtu2qAbThMxV8u6uCbueXSq7P5uYQtv3PTyXvoJ3HiGpwjWMIMQcEDP87PTFXx
vkDA3HkuONfa/c0uUd2wquwjWO7NoUjnCMDi3jPtFZAthjVNqWiwPvqcbwmrzf04mPDmMv0uCdSj
XCUVZ151uEN/dSz99nb6NhRGfgqy/tGXsLwHN/WirlT3K870qc3HG6NZZ8wWMCJcJd/SlvAy6IPB
oehfanKlCCViR2ivDzwbbjga9F2RmnhK9EbAJce6InqAUuuTVQfTzgIbvFsafYIsO5JmYMBVVKie
/K6HDkFiuZEgZVYs/zFnmidP0+m53QwsuPqwIQLGJmuTPV6XJzpX0EGGo8LSSTls9Z9+XXgMXpy7
wB/BIIgAVe04/iwNqijXNW4MvUBojZ8R4JZ29Af7YQwc9yYLKISGFkCDPk+ndP6s8v6pHwsjyt+z
BZsgoiRqftfr8AurhzHjlDEWJXdNZ8Rerh35kj4xPfOpVBWYR5QAQ5u/u+BeaNAqC3sTeCg08YRQ
8244Rn3AJ/eMXSdMbQwiyXyqUXkGL0unY44rcQTLjqgHa4W3BCUiYmcGOKnVhpM/OvvGTOdd55Vu
tJbDWw1ynEIc6muul88mIVE7hYxmcN/VML/5zVDf55HVNilTrYFIiy1EpDOWQ0FDDfFhgFYyps/V
PEWtBoaVKnMN/dm4WVsd0M5Gb8OCBQw6gHKmez9TBp4YLzvmLI40QMzJdy/RED0qXcNRXJTnTM6n
Iu/fVUODk/bZ0Wrx60wSMN04mx7mP271WZMHcyx5BsoBM5gPKrEJSyN3L7JJ9f1oU49Ly93DM80z
BjijfeTMxY7NQDJyIRhzID5aJJzHVsoYK3e8m0QsP8r1F1rx7EHBJpwRtXN/NhFiVJ5FCQe1jzAI
za3OdYx8eSoxGiWJM6Av1xhW5EFYK4WN3mrjpNadveYtj+sg40zYj7TDP2t3vTgb20mJu27Wj/qm
FXDpW/Qmbo3i6kj/lj7/Wpr+pbSyZ3NMCWxwGbC1iPutfoqamSEeaG+e5+P0Utv5Y2qytkVCy10E
swTqdHrP4vRdU06z87L2p1ta5tEIYgOQEYQZ/Kejw1MhYedmqy/NVmex8iTsqAl39DkvsqBOyCFa
gdJmK5NNjG+ZbyQA7IBtdfeTUAH4NMQGvZbPbKrcX4m9tGd5dnAfPDSV/VYWXEt9Mt8koKvuEwpz
NyjQC3bwlLEyJdGsAOtkKj/lbMx2KtWJ40tBs7IOuTTC0vemcpFgQGSs+yq0UJ28qplgRXf6sXSr
AYSGqkHrEnXIOOJP1YwWiHRkzJmsdji61oumB+JQMWY/doZ5p7VFeiD4d28uUCj6oS0w6aU4L+cb
z0jOeuV5+5xlsxH3bidADgwJtEvJAHW9ceCq7AtbmvEYQGz29CG2NS20x5p1iaF92WnyyzbqMRxg
NO9V6X219WzhLiyelnEJ5/RZ99O3sqRTK3u2gmT2/rY3qmZyP69hMJIRmXqFfrBm1W9ZxD8Zzay7
ciieVWIf7UAxK67g0fedxX8sG+G7WWJzKY623Nykaqx+mKn1lwc73XB680G59CDVVsi6hf55gtdy
NprhWnRMZEWfH122yXgopnidqG68AvKoxTOU93kLEoxurkCr0OAXj4BdRViRYOk20wvGRDJUgu6V
GVdwBaH5a3axFQaKwwgsC4+QxJeA9B2f/JMB5yx4jX2qV8XVnquINrHFTRqIZxz300F20y+HGufs
eXjyhV0zoXSZH2csQVjRvOZFO+JgHxjDa9nvxM3ioV1uQQJbYOOb39qIjGKNy5FOS9llD9ncLEOm
n6ADE+fMsE7c5Y5xsL20faVNfSh9vBC1trBOqXEDdu545+DHqbPYWPTPwYJ80QsqKA9S33mcvpjM
N+eUvB9obUbPCTyaYK5HNXMlD9oxG6AydWz/nI1Oqzx0AtIDezDnK65qLSa8V934xvT+vdHWAmZQ
AQSOfdpp4XdF3jJ1j5lbYUcqkjtACBh4xlyPdHf6CToOg654TUym96KColp6RLqk3IA7IZ2HYIHw
VWsHWfOFGBPkhrkaYqccP2etPVU1T76x62l8GUS4gh4Zlzt8I58dhHgMwOuxjG4b7M92O0F9KHRo
HA4UTnzaxFygGCWiGPZRD19naQ6I4Phqf/ptKsM1M288ySairdoGrVb6bEg+VpsulQBqay+5YJgC
FVi450gOT7lUWoikX7DnBATU2F8pM2sTObflCIs62kah5W0wdfafYEB3aQH3x18YjyTOBx6FisZ8
ejex7Dc6GNFyQYxS481vpjLOi/Ra4aEpBTJtTYcDqpRPVIfbPtsohm4sHe1mNRQ/OC3uZa5nrNMK
lg6WduCJPR9Q4tFJqpR13uzGowT/QHuroI74qfpd9x2foAQAkWbNuXBIJKsmVj3IsKKh2NiyzPtY
sLtHSg6P2QAxn77dc7TaCQ6dDgWWwS4zXbbBLqPkMjPpqNRPTSo9FLrDF9IMGgeX92lYvXdI0x9F
UlcRHlu45q5ztpu+i4gR5zE9YFSxJADysmWukqmLC078ICuE1XlT9FHdOzjayvLYr/jyxGAe+tLc
1jgVYkVegJkCDGFiE0Mge3OzfiYDq3ysPIJN1iQvo57HiIGc7dR74tlFPBdrpl2eh+ZHL7vmFhmV
pz4WQgIuTVac7Wkcb0z7vnSI0TqlUvXPEkCgIhUbspITTkkgH0ZZo8McaTRKcE6jx7dDf9ueVkty
jymmfzXFqs9zbTC1aNsPh6NlnOdS+2lkunNE6vmRr2nFpoDVuiWevCzXT5Yz7JWVLic5SP0wkSA5
QHdXrUXGC9KbdPK/qinDtZ5iova9xvkwHas4TmsqDh6Q22KyOeIY7ECQomiCn8ZuFEqd0cNMWdOX
pGqvGOfdaKbgNdL2DAfJR/iQw/9WgXVy13vNQ9uWNmUZBqRWYElfn0nvDi64Cwxox+qUTYN5TBtw
6QV2upAT/KucJJUpj7iJzpTZ+QYVU3eiqZrDNjRYDMu/rMbbwEAduq/LI8QYvIuZKNgWqjmPv/WJ
YwMN5BPBpEC92tneFaZl3jr433ednX7ZvO5cNmdX144mJ1hcgE/YqayykF/z99jNmh6MxvrRBgOr
kwkNtMVH1A22iKQHIiLrfxYBPCHH3VfZxCGNvXJIyydDTR14ttnYe95wsrgqfDQZckG1pimmWVjY
n8mEjewKLxH15X6tvoZsBnGp0EVdUj1oj6tq7krRHRfN+7Ir0P06FjBFx1u1azjMWJAdptRY8E8+
z+Fw6aY6skTz2JQ5nXq6Tc+TTyW5ncYimcC4L8yk2SCdArDB25Yma0ZYT5lJDaGzijLQ1us1TYJW
khA29UkVFzOlNxOInhq4RozEvo/JYQYCIxvq0+zSB+AR4KA1+GJrrHVh28BhsjHD7lvPm045Isaj
aKcasvOHvU7JA/DqaGj14KQ0j3JViGujaxDzM2UxS2Y0FfiNFo0VwISeNPkbpRktyD4yQYLmztB0
arK01Tc5ybAXhZneb4BVr7f8s6slh3bMtDNSlVsnIQ1FW17LjhcgZ2y1To63q4bLcBA+auZu0LJ4
nJXLs25fJ818P6NzbAOh3cyoA2BhJMOhyosNguIe9dXUf4D2eKHD79PBeRi42pPK4AJsGMcn3VQc
AkHQbQu4/RioAf9+lduw5QGN5Q4lIs8vA64JOze2cAFZDgkGXFHrFAt2HiYp6U1OltmHvEXKgifj
vHnj/WkWd+VI2W4bdtQYQ/O8wNZsZA8At2t41mTlE/v4/OIv4HWxR4oNONA56fv306I0XfqnxC/2
2pAd4YG3N2n13veefEor56IRUVfKdr7PBDq42Sf6wy1Etx8XCevUgh3sCZPdZcpynFUQoyxi91Kk
EL3XRLpRfWQ2lNpWw6vIW/4IWr+8yXrQN/lkXwcpyJlpMNYG2DXj1eWK/NZplAP4h5VLp+7KEp2S
pyJ9IbdC/xjtqF0ciyliysLVm4+mUwcxCNVX+AsvImiaE6Xbh21MgpLfOLULKAQGztw+enZLsJ04
eTI3doYh1TZ7jEowe/fLUj3zjbq3qTPQcW9R2XrxDtxj+95hfTemkYcEa1kHd21U2C+aTt5JmZ+T
/x2hgdepR2FfEaTB5HCUA7dqJorH/dlyBF4tokLA43XOHcjpetPv7uhxlq9yqX4XCx2P1QEynVv/
1vENbquiZLETJOF3PyDktPdmJc56bX/40F20fOj3Rk3h0/foFKZ0NAAueSzTqaNcRvz7a2FO3dF2
17d+5sz3iAqee+MOd1gW18p7UAsXh0E22Z5TNE4W3pxOYNEul/alaCEcBrn/XDOVg9RL2ZX0jP+s
xGopd6hkBhdGp6Y2BshWhs7Qqox8GQ5lkUZgBlEZLjoTbI6ltFlDFeturSJD+jHbifqqtTlXLzyP
IRkBSEOMtLTiF4FlLMOn7BVg56MnxqdF6fOOzfl72Wf3RU3IVZFoqPQkw+NkyF+7tnhVtnNeat8M
ZzOLsnHGwu0uexfKTCTSzji4GftZslLWrPiBL6kLcd7+nlvgRNNQ31gyf07t7mfnkMxXZq86U0AO
UHzrVcrC1eXt9un8ZDQgY5Z087ak9sfY2m92593OnfWpQJmsLfp0chah8/WsO3KD3q4VJ312HaAQ
JYFUpfXUeqsTiar/i3MaWQgQHDSQsHwdye4UtDGt+zkJvMeqcn5LjxhaARqscEhDQRkyjCxmS8Qi
ip7koLXy2nhUhsyyjTI7cu4GoQDgVdQDsH8mZjvNPE2V8dimxVM9caLqNelArL1rwmZ2pkfsS1kg
I1CILFawzbAPx32LuHyXWiwqbVMcO/C+ltdBlUrqH6lhH9Ts/e5c8apL/uxozYI/1g43cDO4Q7m+
db6rySWmLknncO2rqyBxY2c75aff9pfAxGwg+rMO2P4GVEvPR7RtvcpbXGGP2WBwqwMTiF35Rs6o
e6tqulAljHAuEEa7IDojvQ30EFlUTJrUyWIXt0MX3B2wxQMuKserhiRnF/TQatwsRVy2xCnEEqs1
Z5q4/NqbwSMMJbi7LCcqi++yyocaVfYod/V6hO7RhYaNMqVt86uN/yn8ds/r2goNm0ypkEUHOwvW
/Yy+rrPzLJQDo9pGkeBYOtRM9kUEXO46i5vUob4hsCFbF6Dx9XIh+8SHgD+UNSoQY+agqqA9Yv21
JGoeAYzAGLub/6HuzHobx7It/VcK/c4Ep8PhoS9wJYqaJVuyw2G/EJ6C8zzz1/dH19ARdlXGrQtc
oBtZmajMiDBFiuQ5e++1vlV0WP2lnMaVT4tbYZy/TCU2I0BcBsdUmI4e+5lCkPbRgpw4fEM185+C
llTim3ScirhceS3xKiDrFrZKj4njUQADkGrhvLVz3pmHGsof6+89O6/aMCWyCOYcpS4IeJ14suOT
H7GcLMNtZQa/Co86uxgFgiOfmkmDWEQajox4OWp39JJMWlnMfyK9l3kb24eQgl0KCmpoejvgVtvl
4NOGDqaKcJ4mocvUSbRt+marqNmlUmZiPOAgngBJBkHmI+ujU3rqerLUEtjdRvJNaApvOh9Jg/Ej
rKRLiVUDSedI/7hs3KxK3m1NMxbaZWgyk5FG8l3ClLugvkBq4Dcn32Cv5TeEOo6HmLLLlar8MSMP
KhDaVTKWSRatYwIs63BSXdnGlFvsFabqRSK/E99A4W5T9qB1wOeddpdwMt7NoaXvkG06xawWhlW/
GnNoUrUtqMTpUvFKHQRvjglRkZ6Q+BoYETQIY6nPnDBA0Z7a32PMuoqgPGWYzxY+EB9S1MJjZZDv
2Y3ZboJytRJxdROCiUJD1dMlnjs103RjUpYvLLriCmljDbEh1bmImlPVFqcIA5ZjpJRIHmUYmeG4
Q4NNkBbHzKNg6fiqQD2bzpQHR0tM7XagGRmVCqW1YJRjZrzMrO95izIrF8RxJJRdKi2PtkBXxBgj
P0eBUS+AqJa86YnFGJNjBM9sMRbac1x3/raNcDxoCPILDPIGQzAlymRebmq8LARM/bjekJLGI5Nx
qydZ91YX91bKfAuSSbgxQxmYGekagNHljFzDYNwGMe5wJHK21EtYJ8g1gSLmhOz0xo6ameUHGXxR
r+AqnNBHkjYFJIOHWFAat+FVZZe3qlOgAEmJE0sPMzdW2aTjHzRpsQLuC9irVpxDFfH2ZIK6ZC/2
lNRdsuCFw0LdV9/Tsnv+2D8UjGtz5naljGrbTjD55LBjeHgTc601hroRBZVPrJjTVm2YwYXm2L9Z
rN1jRzwFuZPLTCvfDUnRvps1lAxBBsod5r4JVPQ43RRYArWa7Uk12OS4miWmqrx8zEoTjCbCXbeK
m5MIxI0Ip2NWU7Z4qKSWaFNQLQi2/WovIQLWXy2jeUJ9/0JZX5FH0S31kRiefqQaNlseMoacjRe9
JLk/uQacgohERtNnblO06KqZC294l1zkfthYRn3XxBGbVYXLCuHampqVD215ZTKF7vvi3MT6U1ZG
m2aY9jPCXbWGne+ZRGvY4sbU802BLnyu4MmOhKy1DAtaY+FzqFqvgcYCYyOlkmso3rVZiCXS3rXn
ywTWVD35FCBS/SJdZ3pJa2UOi+QyrKy2eVCh3xSm4nhxvfN5chHjMCiOnrrYvu3L7Fs5QDiWv9eK
cVfN039fry+ajTQKnEyMiJKMqgC9OB5+b1kD8iKK6dpW2dzNR7eRGrd9XR2rlqSS1GeUXHgvuh+v
TDN0upQ3Z8uGrBh5i7CuOdBq7yOZWnEq5ZOkxsYG1j0iRAk9DqPfHaEuqHfU9j7Vs5tSAhPVta4R
QKiryfSTirdclynzjGeJZmE/2iQ4WYQNURsuSAw9eqnXLhhMyfiu2c8XwxZZdNB4z0PabAABOmNx
VUoZEX7zFNTKfejb34pROmYTU9tRO0xRHW8s29+kxNDKFC5U9PWpbPT2wNUC6a9FTpLIh0JW1iT4
ohMc1B9lAgNe6zVrWuqp4mHCs3FV0AVsQNpsukZl2GQSTrczsuTv/5etPoTNj3+n7ZfD4iAtUh3T
yB1QlhDEB4OfdAXWsN1oFGy4lPRO9qFAxEb+rk3YHSrLBkRsqw9q0GmOnnmmE2jzzrR/Q5JdPnZD
gF6CnJ0VoQs20o0LlfGC3Tt1upJ2ZxKWIT0bkrWzmLWIEO2KQDDeWVW6kzqQKh0be/itRrrXCE82
iwYeok86i6+09rKS8xcNVofd8F6zx1Za1rS7rXK6tT1W36oq2TfpKBVNKhlLESnLWd2txewCCgMw
d1kvVKZpyW2q+wzgNXQwCkE27BIomT7+G39QEyqvraLpDtG0yhRgvTg3IKeTJAsluGjWqHybBSjA
s5cQ6WciomDvSVxNRFBdHpoxAsyGtb9L+dcBKaaKETzP7VMjkXQYqGIfkWdD6y1dMzKuWu1m8H+M
Q02zs1GVFSkBxZHsZV1bTE3ngQeKX80U5ajgBCarg3Nek8FLsI5Dht8DeuZ42QbEtfgRBYww5RVl
cex4Rop7FEH5MqLwkUFUaVnOHgL9CIyh4a5UBm66MFwDhVjLObTAvrbHlZYoN1rxrqIyxUQy2UWN
WcnYh+0UuYlNhFLplzvdRTdzF6BtOzRpi7Am6GRXRQg9NWRMkvmOFLl6CeB8i8IM9tmcc6zXj/GM
wiwQo2GHlJ1CwgyTYfzBLL/VyGX9zpfD8E4d3jWheOfK1gDiEobaeHF5x8z6vu1zaYUmBSPe4F1o
WFBmtflrEFc/omF8MTvIV00br2WezmVqV5NTWy2GVDTVXY25vG6C5hYjIIM8VX/vIoNWrNjHOU+f
LgrXz0brlE3fjdqbVpYdfg9ifAPDQJqTYD4XTiTlTipMSTv8QS1OPuZYeysl1lSeQHtH3iXDW8ym
PVJYTFvJd4id3JRW0W2kTLaOecGqhoBh1/fqTdnZ9qYO+tHBNgLSm5mNU8V5T3yL8sYdaDl/NVfQ
Ol/rTCbobO3UaUTiaQcIHT1GU5Kfs6B0wBtMIQ1LGaSIAzNpwZwQuzZ2IwQQ/m5k2rMOcJo1tGm6
AdBp3ybtauqIrlcTZScrW2EBlw6YS6w1mTm13QzpGuUu/Qn/mOaG4UiVOIVCUTdBaL2PKgkUvIVC
J6UBrvPhI0V5ZSvQc+Edmfiks7CPYV57p65Q6VFnezVhOy2CnDuPrdW+1phYaOCg2AUlAGpJGV7Q
lVS3Y6TfFQzoir7LrhGGx9uh4Tf17FXZlRtzdtgPtcjirWjDdKEH3rgrA65r8w1F4OgUEdr+VCQ/
ErqjYpQnQLvhRiySnBtXz4tVUY2vnlm8qLVlLDMlQA6gEOrH7sPJBKpxq0YVmdgtu+IS6CSgQRpR
4rlGMBKGYnTQNANG9zDgTTLs1pDMyw6V7iK1wmfNz56SwruoCq410l8lCrMqulY2b8ehUZ+JoLBW
Y6kjltPHZBmZwTuabXWVTsGtIgO5atn2Evm06Sa7YdrYNAzyGWSFfhW4OumRAlMP+pTuQP3hmJCU
ssHfMPw+lsR/LVOFl/ekg4dtypeR4KmlRBKqgo5sNUvtNeNS9NVb7vUJ7WQ2syAcbyrGH0MHRH2K
l1GMqz9nuNwL61vckVFbVTIZ5EZ7aDVU11lIw7Fh4xkOrLBRQVaW3GRreXhmFE5XGmrvelRoBkXG
a89VVjS+7F4QI9QArfZDbOhx26Jym+DK+MGsX79DORuvcrNpl7Y0ED7h4oak0pmcAiSYEwGcXZsq
34hI8ojWO7aZvjZYZ3R1GTbttEZJj6MIfWyh81vHIOh346SMsPyZ/9MOwfHXJ+D4TZmmFFrYaa6H
QqFO7lA+oIRAvae5NQYKecpOwi9eTblEhqHvG6OPVq0y2fiZq2M8EVLbYyDpBwKPVLU/JrS2nXyC
01xbnIHt3zPnI2g3iBY5X8jgl1vCsGiYpURQ1dxns9ayYUGnoxo3qE7LU5erRHuUEW1yv3om2myH
iS4hjYfj0PxlvwmiYSXX9npg01SQw+zKkxSukkY6jy3iAT/3V2WaINoR9Q3niWMRNnLMHlCGTsd2
vKVXNOh0IRiAruLBf5NtENg1OFRDJhhCKbaCy2qydcZYMzWLvu4Zyuj2M9ndaClhrxFBsCx7XAh+
yyRONuL31jIKJ0vtbJn0ExLC8maMBdNq0hpXfT+ca298LXIhbaGBK6zlCFEiIetuFXX1kqiChYl4
yWRGuvS98V5KkvJo9WXo0u5N9lVvsvb6/a4Xww2c+M7V/erQTm8zcnoh58JnzSdavBXxASA/KoJ0
ouLwFBlrPSWgkgExZgLvwRQmyLvnzqdburVT3nsjZTmt3mktSn5uGoQ1m5/qh+jMfTN0yg4l8moE
vHslbxKbSswMSp5BysIeLpUBi71JZfu2rXHq+pPm77Ixr11SRJ0PoVroef21zMmZQwCR8tYAmeof
e96gk2DyPFb4xz3AdHpYdy7y4scID76reeimx+StQ1a+jOnQIvEgB0O0za0q0JFUqHsayLgLFc65
o3TqiRiS20kSGCt0JMBe9hZ2V0Y1gAtB6zQ07hbBhMqrHWxlYbGZrMfkRauHbcIYRDrU+vAINRsd
2gNdvc4JUuVB0ueuuVGjBAOfbM62hVkj+aHb1scOveWwVyxgcXQWK3B1DPEQu8BoxLswqhBwpXx2
D5XkfLHk1hikjEi77bNZLpzUh66l6UL9sqx9SQaCLpDK8NxH8Y9aKjeiYuwceCgpgsF/bRlummX6
mCr+bmLH6vVvpJGf+51ipMfYIOGvLbvbwc4PZchGhxSUlzAaLli+9rglvxmW9BBjxwGt5MsGLoBu
H5OaJ/nKXSVV705RYizqy+ktZ7Vc1nsQi5UrpSXdv6F+GSiVCCf1LaDsTJD8F0mhOSZ6JC4o5Wrp
rrUfw4D4ZKV5Hf3qVR7kna4QTKIN3BtKDr4NZgAhBIuwU9dCxab1wcpIkcZNE72fLuSLNHLpHkrv
IrOUBZqydZfIe/J/IjQ08auukm7dtu9wLlZxhJ9CZejlJzuflEFVb74DQWWkw/yI/FbXUvV0Kc/2
X/YRlHRjMDpC3FjiLaQZZBKtKasEnmNLuFV8kwsjv4AT4d1QVN+HUFx0Wg/NRKRJwFroBAoeoJp2
4MmmqU65ExrpOiCFfNGmZbQ2ue3pE4FoFkN3mRIYdfPVlzoWFp9vGldKtMzySKyJJCVps1pBwoDF
W9EuxvEWupnBcsSeZcNewq/Yn/uoEtdhNn6DGXEqo7DakDsWLQ1U/9S+KMv7JDpPcqvvRdVfYqCx
p6HOdp2K/iE0pW1XqW9p1QWu6AtmaVrORr0f1AWxqxUzybWX+pOjDdytlmVcWHjwJ2XWtRyzdBMk
NKuCpj6rGjmxYUWqdDbV6w/zhhTN0MxcXOvMMrYYuOj9VRm08W4iwCMFydcMzVX3teUm0smbRD5V
0MEmJoYm5ocAZ5Dsd6WUujWDaQ9bFtILvHKrgWxL1iuaLPOoI+o4RYsBZK7UyiaLbZznGfb2UCYK
714JA2vTzEr+bCBFk0TAxFGR+bm25esryQ5fVPp1S9jYES+TOYt2ooWi5+i/B4/Bh6WGl7EIuk2W
T7QhZXsldcC4bXpXToHY1CkxyX+8avrCmjYG3+WiFRT6IWXTnv0i4PmA9J0d9AWVcUNtumYr4VyR
CNGiK+KWkrkMY+qhsXyNuwQeefpMXD3db5+dhDxM0qqmrb60FJbsVg/7rZKgb+urgcQOe+Qpj+nL
xISI2oEdrcpMV1dNr92R3yctrDbMKUdBnhbSwMwKm5tqtkT5SNnKxmPI27m+9zR6eCHT0JUy6PvJ
Rzrz52ZZ/SvBYUaIIW8xTEOeIVC/WmV7ScPII6vlijgSgiYydaf1xLKxPC9603/yOsAuwjx4ikXk
YBY4gN7fh1THllrhYqRDeE+0z4m2iTv/TZ5fv0imh0KqjGPVI9j0O6q20LvQctpWAX1zBO+rrpbn
PmX40lbkJSH/knCfUMY1hm+s6H8Y82xI10NiXtQbNBSCGJnsXumjfFcz4V7EYRasiSvq+UliCYMh
/g0c5APO9at/XJhEVKh0bDWsVsqny6Kj0ibsataydaT5JXk2Zz8U1D/5ukb2kBbyj4mIA0egBrCn
9ETTm/1v2pDmYiYPBXByoEa0+nMwvUY8M0KCYpn224BojcpUn3oph1WM6I4eJowvpBcA/cBroevW
MmJutMr4ERf6qy5kFD1RQn32Zs3cgwybJXHY2d4jeGfsqt+Yu2eAzefzhqCKEsHWOe0PqNlPsBFN
JrR8wr6wanXjpExzyq/lP7eJhbkKBdOirPkMf34L4sj/elBoQiCsZ7++YRmfsDWmmCTVmkcofntJ
KxJCZUyTY3nPW51AUrwHkBYWUt1dKk/NaAyr+yRh00LyLOlWKSYDmgIEvHULXbV4NaahIxGXLIt0
18mkKcuyk1fqu1QatWOS4wbBCWeDXhG+IHcHdosTPXbtHCb+KvHMzm1MbbjkwbQmzkjayiUaQj9+
8eNiLWxmxOyOa9ccv+OZelRTpokjO7uFbKoZdwIVtdw0KQ3dqgT9i9fdqxQMRIMyOKLxvnlJQbit
nR788h6ombkoLe0KTxAzle1CsyKSuQtaRvjFhVkTWaLxIc6029Iy9y2csmX1gD6GsAwbTdM40PRg
CxJwQ7xFzHBxo2C7xm3FjrTxnWCQnugGRGrBgDKnN2J45zLV9nYEMoR2SrfC/HU2e+k0S61AtcZk
4gwCOYlhHk7eZNrfjIrkjqDFV1P7bp2THB8qVDB59igJXNlZK1t7SX8Ykpr6mualbQ3GMiBzr9NH
mC5j84yAtL6vqsOf3zNfGMumAFpH98JWGJPiTvx0y9hjDgSyL3OWCWT0Q6Yf/Tx+sPo6Z8IXNAtL
xQwWmkQizEFxpR9v2S2rMHDK+zFyIkND1OENm6hCrZPW+IuSunk0Y+21C0kj6wfyJJggLwOJcJdx
Ih+qCPLfcLTmj/jLowY0R1Wh/GsIMaGRfjqFjl8pQrrcKzGXKTJKxlIv933B9giD9lVIJfQOYmk+
rtz/ALf/X0L5AQC/5sVYhX7Q/Adof/73me7//yC3HwbEv6b2/2fWhH77/Jfn7O0vi+fqpX17/png
z5/9G7/fUP4whGHCbdZMRYCtYmH4G7/fUP/AKaKCBdPAJEK1As6CaHbm9yvmH6YuK3C0DYBlhMbw
Xdd5+/FLxh82qAp0+UCehMbv+Hf4/fbn5ZxlXOaJEIJPJvMa/7RutVFgQdEtR2dcj2vmYodxlxyy
g3kuDvZZOsen4CY9paecv8qTt5sO/n7Yhntzk27yXb4Te9Izl4lTH7G1HcsjYqejdKIsOTZ7hoJo
v7GvbuBFuN7G3w67cMvrd5cfuHcP9SE60UQ5ZKf+oC3pdB2kXb/tt8lmWBc7Y5Pt9H2ya47qnlj5
Y3EMz9nRP3undh8dg6PYYsTZomX+zYL2Ty4IyH5dESp7G1O15gXvpwUtGaSWslpFCdBPTqxGbk8E
8k+3ys1fH9m/EAd1k4dZU//v//W7Q3x6kBVtGHHPcAiTjIJe0GgjFvvPD6F8hmTyvSofJ2EKw1Jk
9dMxPE3NQi1k+i7C+ixnb3GT7nirCIbHycLoj6QzPacxsyS7dDu1v2ns1kEWuBXNa2Bn3Oz/eDb+
KyfMRFe3hClUHgHu6E8AmJzmJnVDPCHERCCR0KacxG8gLl/Ol0MYJFvMaHOL5+ITwUWih9Gz2o9O
OtuqmgypnT8v77/Z531BlFsg1XT4mOzweV4Mff4cP90eahOEbWprvZNHmWtJ5Tlruoeg8TeJEr9X
zH+loll2wJO6VOzM3j8ZkXetavleI4T+z6+q8gVOPb8GgLGyp7OAZOLl+fXDeKVlaEnMw4ud541m
xdVqyqvQshudRvckn9C9opkIddKHBMr1Zj2y+DFrZFyCJ7NhvU7M8J6W6rrJNPwMs4be1Qe0ABLV
6AJjJ8rETHezwH8p+zpx5/FTwlRMI0VpaWSwbmzk606BtzuWu6UaqTSy63YBPeybwR5gGUcWAk6b
PqgyPPFxMIBO1Nn8XKWsr7hvtzyKrGPe3rZuKx25MIE0bCGYUFUeCHwz1sGbmEjY2DIRo/zDI8dv
UUrTE0KKl8ZAxGwGfN5IH/gGBAlP/TZudrrhP0pJfQ3M6oq/uFuAxTj7EZtymnqD3V3bVkVyPg++
cpVW+d5PswRwjd3C4DkHUvU45SZy3jHWnIwp+9QlSzFpb1AlFfC8OVIc7Cl9PIAT6UYsAmZ7Ukbm
N6WFpqjVmYkpoRtF/Jfe4yhDO4PUTJgAOjAj7BUYgPiz0kAim0WTFxdbYaFJM/FULbQMfETcya+N
3Dr5jDnwDP0WRZhsNcUyLmlBwwSzkJ6I2YRWsPfP1nWvX7OgvYK4vc+7nB9V6XtIZqd0wiatTu1v
XpNfnzc2+zzK4JLAn6ufCfXqEJh5GeeDM0gQEUhQCPLEjc3iN/f4l1yJ+Xn7+Tgzuemn5w3LceZb
9XycbO5YRs9pYy8D3bjJ0Xu2KJNqi5zyNti0wXRAULgkusyxk9yZM+gH8SjytYJOK/fEzZjOWoT4
2TbwAIjwr/ukfxleMJNof96dfXxQkxccdkiwwJ8vSE5aVtrI4F8wFMwO65U3yfc05Ra+Kf9mM/tl
/eCaCAvAI5sGWDif80IGObCKDNISjSQb6ka5B8fwu0N8YfHP5yPsGXovq9C7zE8bA6rmKKwlGn3z
AkJa47mxqwstWlwH9nVA5kCL5+ijBhyKAcUQJ9z3ESJ35BgIMEBdzby694lrzlvsfvCYBhWmuKm7
J2G2bpN41/nTeyUWsKHe+IF0mdInw0uexaAcuMD0OQugSJ3uWHZfOC2mjyXsm1XX5ASlIb829ORO
zcpzWlZ7eZoOqVLszbw+G13sNlW+m1rl3sQdrfYPAyIM3452Kdq4wEveC4Hfcgw2ZBU+U2DtMKUv
KpyNYkR/Q1i8l9b7nId0qP2tjOlaahOX/faSB9NpSQ2uhs6ZspYJ6dUihFnNEN/Pv1eD01Xgt8vG
Wbb+MI28bBWy0OP8sSmYFowSM5fw1cMHiZTRjTtzEVOGIfco6LcFF8aKyRhuGd+s5ysuayVqaeV+
amA3+j2MrZLBliqtfTgyYXuxIYB3s+5Kkci6rxj0sQDdVLFxgwELObmyYWKGdJ+wVcM+pna4Fl5x
ift0F47V2VMC3lWpvVZp+ZW+75bUwdBPvoekPcyTh4Ewv/KRUcGs2YPYUjKY6aBto6DHVSLSp1Ev
HFjqyNDn21A+hKN6n9rlUzKeCinb9TICSMnKHqcRq3m0sCeuTF2eBzZUM/WWV+TrfPfWmCum2EBc
dzA0vkuUHbxxEAYUblT2DzVIdr9W7w0/22Wq8trX0zH02DRhEgijb8hO3WKQrmpOn7AT7YM3UBRZ
FpYq6zi09T4ZiguUFbfogwvGGEmWD1YmHW3FJ/1bJ0GJ750o3RZeXlj5d6zTz/M7TW6tG1iax/qW
Brbd2ue6bfZSUe+zJnq0AO5Y86Aqwo1GnyncZlMFnAyhEDTwchwPnZAPAYwcWQNJlgabVAm3mlJc
opAse6w1UZCjTuqBt/Pddv5dnfHT8izZZYV/IsF7LZAtdqpG7msnSHgibz1sH8qq2PbPzRhsVV7p
+Fgl2kwiAt5GBi30BtRLN0au3Sf6BPzseygVCO3AS8T6PRoIanjzLY4z4dDxpseRLzwZxnWhiGo5
8RmkTls1gU6bSMF5muR8oTEJ5JLg4oiNkhjYdFE5jhU7/r5/UKQpX8ByWCQW98C40Tv/Or9j5dp8
Uq3u3SLeIA+bj7dzzIpfpfmVQJVbuaAhnTbV3rDCbWHZ16kf113cu/O3L8WJ63vJLoX7vYjN+D0s
eO8P8qHt5PtI6XZ9uS377mbqoJjxMprtHEab7PS0WgV9va+UaNdY6as/5G9m/V3Xk+fYay5SZ0Ml
4lkay6vdkpTeeHM/aIVI98aoWT24Dws+K4bTh6ppH/Ic41JHJcJTLUZEKUSREyGaP2p2trO0TeMj
OJiUgxboN9NQ72FuHKJL0kKiyYtHNBvSAvchWQFjcfHrjJ72c6nfN8XFCvVjFmj0epMhhH+W7uyw
eTDYuHZSsmu7rlx4EIFgl4YM3NNHPc7c+XeY2NA8MtHZFDmm2t54TbSe/4TRw9kiEgCg367K8x1y
mb0dTgd4b+5olfSJuS8ZUk5GtpHibI2l7kWhPwps5V6TqjMgmVe7a/Z99ULLZ0O+08fKOoTpzgqr
Mwm7xy5rHiRA94Y9iykJmDfWXqB+w7dyMLwAbklCoggfEU/lHQYot7SDtU6AbKXPs5rovcsZKhFK
xfjVhVmyHnt+Lqysnou7AIDK/gVcLk9owxIueB4KIrdtbp7E/9uW+d9qZvzzBsQvPYr/Widj/Z6f
ntP3+v+DXsZcHv6jYPsSQfifkHlwAf7SwZj/xN9bGOofNM404ikUpimKOfd4/97C0P7Ay6MRJ8hO
EAWV9lMLw/oDkhI9N0OBeTH/2v9tYVh/KILOhs0/LE1Qwvw7LYwvrT2Lfp5BFYTwmOggeiO/bhHl
YpL1QC8NLFPhalJKNzfl5eTFa1u94JPyn31JW6sIGFIez1Jnko3hbiaANQCWQbLRo1+Y/ZMdJpse
gy08r5g4YsRLiQXVDiXeT9f2nxTDnzvm1GQWqFuGBajrDVoMv35cSe7K0lQ93RmMt8569JV+oXin
nPTbORjgv3MsdopQGFH+658Kb2YGzeC3eChDniokFcC3l9ogLXBvCfk3G+B5J/7LBpjzAohNr4Hx
ENvST5Xx0EDrq80Q9hnm4AZMUOpfY3tLFwIGDWENE+3V9Dfn92XTbaB85bTmA89N3U/nR2UItRdn
izMNaMMWnsnMObsfgpt/9zJyEEMhrseY6/7Pd1hQpaKMUiagkX5AfCkxp9IwnXeH9LdBeh9f/6+X
cT4WFZUwZEU2xaf+0zi1SVo2fGVaQQWOo0kg+Xiyldzp1eJghCcN/z8v8Fi/U/sDWJ3UBCopYJBW
L2b1YAHwyPV13bw0/R3MKD2dIHtRXb7UyANlMS6qbJ9ON1rP94ESjoj6haU4CIaSyUGz5L0gjUvS
HwKf0UgAcOM5ESbi1r9tQCG0aCSl+geEHAcSCNZIbE9D5AZ9Q27ES5bupe4ezK953/j9Og32OdPA
srlT8ed0Fbon6VV5ZyjnSJlrGuq2a2UA+NlG1C+h99sW2FyhfL6SQjGg9VCe8sXNN89PpWPZxr0p
agUla6Rem9Lb1NnHVhFQjI9wzN9oBNrZw7Nvj2e964l5T+ba/Te3qPr1Hp0bXzL5UwriAx7EXz8G
fKkCquGoOyK/k2mJhKB1qzxwlVC4MqWpFaDUTOJ9TDA2tttFUOXfPYaBaG9/kMbWAmAfvrUdv2JJ
rlIGl3QYn3o7vZkUZUX8vCtb7S60Xog1/c1H/xhafrmCP3103u4/X8EikqamticdYC9bGMBROTIG
s5MWteuL2qWFCnHyQtbQNmMvljb9hpT4P3/0vr5Vfr166q8fQSslq8SkrFNzETyIC66snuVCX+gy
3URGxIUkOXWU/dvvaI6qIdcWsklL56M4/unWSTp9kqua2pNGC3pKXYObkT6Ukl4sxpCNepr+jj/O
aXy50gYBczoxZfT958vw0wFHDMp0ZEtOkyHSMH6jxEfS0u3+/GJ+XXo4rX8chWShX48S9LoIsChy
K3aB47/r4WvunVPtYES/OZ1/diCmGhxLU2wmG59Oh9afMfYJp4MTE886VlCKq5bCWnmpCEH487P6
0g4xhMk6KstsRVTme58O1thpn7QdmMu+eu0jPDvhtz8/wF+bN5+/np8OYXy6cGWfprUG8RCoLpDs
gk4EZYfSBK7XSmiJcLykwTooAhfyEzL6EbuL4VQG6CW4oSo2v3pc+H1F09hbdRirM2PAXKLvEqUF
e2ttSAG59vBORjM80HreSXgEvcRpC3tJ4Oa2VdZ6m9yZDa/4PH8Cn4zzILpLiNDI5C08oijddxF2
8cB0USSuVT+G+aOs6Ic5Rd3PRN1FQc7tpL3n3hUfgBuAWIZ+4PjPRpMTUQROMbWOeAe3Jlij1qhP
qadQmXsr+r7Q97Jlocab1qtvVWt0FJyXelMvQv3JB8wVtaYL3GMjR9GhydJlFCHtB0kYE4ohR5Zb
IPzQYFtT726kPtsnaIKGpN3lI/xLZHZBOWwgau6mtN15HCJK6nMDqKwiYapUbm3QV1NtInjoXDVJ
14YULAP5W47QDClpoL2nNEPDOSKztzYyDVQB/XhEvcUIFrgoBUqD5VXrLtJEIsv45JlYz7AVYrk4
R9NwMJVsW1XJNpSjQ+qDvqAjE6SymxZrPyj2BRgUepBr7uPlQJVJZA4SSYuIeXNTGTBwamMdTjHC
eHkbie6iSvEmg+ych4jw1dWx1dJzadkbSSsdo0KhrDCcMPkCTRjN+Axbkg+iobrPcJHY6p1oLkp4
F3dnMziPOTCL9FaFvIeEdLxCOndStGgWp8c2xHRi81WuFJZ0FGgVgikVhtN49MiEBn1Aat19Zz56
xqarT7l+bSBZjrWyMOy3GGlkLDF6Q97WmuQC65i0n4rUx+UXr+Q4gVFzLdnqFCg50dLRuyMOVkhn
3KxNmcB8u5mPaxpYkMp+K9LkiIJna1v1raYMSCDCRw34L4jOpWVX76Pnox1sD6G5yWSeAlxsgRT/
IGHsMtTBjeiewg4AqS3ftU6pN0spCzeGTvZDA+aSWtkK1+NBrcUhmwg+EYDkUsXpwtHNMmNTd6pr
1eThGcqSwbmroasre3mvKeGexvEm4QLYgdhFWfSoGy98VYewiIDOcLMqlasEb5I8S+UCmmGwxCGC
xfp46LXsQvtrPQ7DSzT4uz5vT5ZMPkFu7YzA2Ai9gmbFdEUhczy3V4Pur6y02qlltavJhK3yZoOC
ETm/32wyC04ywh/WlHMNcWQa7wyA38K+ltP3id5dXo6wch+EAMEWNFxia5fP1uqgQidSY+QZ1kK4
sYbVJNzl7VsU/zbZb36FfXnFsfhQ3iFf+xLFIdMYoHPWsuSV2QUA+aECQuH/H/bOZLltZN3W73Lm
uQNtJjA4EzYgqYZqLNuyJgjZstH3PZ7+fvDeN8IifcWoPb4TR1VEuQACyMy/Wf+3sB1nMHnli27P
XNq2ncqnynn8eHv9W4BEj/L/Xvk0QOrNWNOrhJm8iQHeommJLR4DAJdMUVw41s+aFstJ8ceVTuIZ
BZilnVOuVKQVAz040SNhg5v63xxIf1zmJGaZRGTZFSheHt+rP9LZunAe/e2B8TpwpMUqkqDyJOEV
cHat0o45xmnTa57Qtp1/FVUXIi/5t0MchybqxBys5Konh94It3CoJMmVNk+eFFC6pPBS1olutS8d
o5mxCtgCxk2H4RYmA5tmRJ5E4D9hj+jaOAVH2IGz+haE+ETjsRU/+irbOzOIWLSXvo6pDk4NCYZo
5rxtYm1rVM7aKDDxyUOQCHCR7G9I1m56AApgI1a4nKxiyOQOCF8mh1bSOo7+RA/yKYgeNCqRQzRe
93gNqKH1Rsv2amJVvb4R5deGbApRVh4bV5brdQ6ZTwNEcOhuXHkMfNr9jks1QFv1oVwGozBtSf4d
ff3/4tPTVP783//5QW+yrafHn3Cv8ndiGL7//3fx6Sn8iYImfM1em9O/9J/6kzKQ0LimrpDykhPb
izfPf+pPjvYvy7How7um1EzsW1gq/5HQGOpf9K3wnCGalo5iK/iPgMbQ/gUVU+O/p05hs9uZ/6T6
dGZuowFwovChNMO1KA6cmhtapewbuGzFzjD7lxjh4VWY94yJZHpzTLJmvgpC01otsUvYMTddBUzD
SwhAB9wqndVAaoPdib4KWopXbMxglzLGN/94ovf/3sX/FJycNfOWm0Tco2y2DAomp3WSFoRpPdkM
KNc28gSYd8pLq8oGpuNGR3ox121FZIrnOGFM2zmMy8qRYDTdlnlfbaKgRJ/TFo/ZHGkQDXTjcOH+
zJPDh/uzKd9ByLVNaob2yY5ZxNnEFfV8J0p/WPOIuhVGClsjds1vIjHybR2mYOckMazmTDBz44AJ
E7i0R0gt1SHKuwv9z9O9jxuSFHoMMhjJJPVpxSdnbGtiCCnfhbVREINP37NUu/eXMSjHqK5C33JX
Hz+D0019uaKJdsVyyGEoZi1Zzp8ZYBBBzChAUs3ownbKPqSpz9xduDWc4pKH4l+vhSCSXInhRIqw
768FFKis6pxRhq5J7W0TNgB8UVbJyeA1++rCLzvr4bM0OK6W1MxgquBMuDgYkDlbI892zm8rLdNf
Jry1z1qZUf7pe21fko66cYeIQJPwP3UBdLdkyncCg1KW/BE1QUs3VnXX84z0WVNTuSV+XdoWoKY4
CveID/Mjgufpkn/4EhP8GRf9vnlK1CjtqPnq2knMMNKn6WxJUhXYzn0D0xL8WEgjFJui2WixJ5Hl
7YQFyIMRfbbpTWMdh6fVx9/G8j7e3YOpIc3SURboNmXcU20BD7VwRD7wbYRTudGYDxinDGecdl+o
/jD2DO62AD4vvLezr2S5KgIDRN1c/GxRWlaZdExmZ5AxS/reUWXi09hcjWmhbfS0DS/8yL9czjQM
egysPAcUyskCyFsriHUnSHcK29yVVnzueryCGn9XNerSS132k5MHih24pMa6aB85IN4vANN23DwB
urrr5ATspkTOLPzrOa7uwZIDl1pAQHr7027lMWubl9qN6NT7GD5//F7P1GToRDgy6KxwGC3OcycL
0YzatnGsNNllhUltL96iidjK7HWITBgL4RdgA/u0TfAIir4VUfhmVsO9mC2sxqLnj2/l/OlzuNoG
elSq6eedgrxjKAk7qBRLEYoBLXZtqKzM7H6swEAYafDz48stNZn3LwAqBNKSxd2al30qOwWTZnUK
zuQO74/Qp3ubbQfzOrLq6zGKvSR2nzCYuHDKnK8irumyqyvXhsZpnrx0a6iZOZ7pm8ZRcldHESq4
cg/r+kfSBd+iRH43M/P7P/+ZSid0XiwWJWfw+++sm8Zc1g2TYoPKv4zXc+j+qpLsDi7so64txHwQ
1cEsLrzLs8PLXAyHqTijU0RseXqUUB6i+026u4uZIYEDpFtYY0A6WydG8+JWn//xb0T2xEsklJLS
POsxlaYduy5zW65WbnE54eMNEpgL5iHv8fiYIlr4IBzSmXHnj6/8+42dfEWOkqg4l9/KLnWSoejM
dGI/rIKdsqZhTRJBAf/aMmp5g2alHXKUhMUkrkf9O/Z6Ke4Buvvg1C9mlARU50R1bJJrt/E7TzAD
+Ty13Xbs74Pu2mmzW2usmqOaJn+TFaW2M3L55luLo/gQGHdxKm+EvXC/jczxRGnu3GqSL+0kj13h
7/Ukg5voxJd+8NmqUS7RgXRpRJGR8R2//5zsfg5mSI/1DtZVTZkrhgU3pHfMrIjdWOY3GJ/sQ5FW
9/w/Ljzrs2/q/aVPI8jSaEQWCr/aISUwTHddYX5TkTuu75XpXwhXz/YirkUfkZ2Rhol7ZkoaNUNT
ouysdnJwrhLERTWmJXHUX0X+hQ146U+/34e4lLQtTJKXHpF+qqAV0TTVSgwV71d7pgf7zLQgDCoc
NDIr8zJfYVRSfhKUSlGvoa8VAMQilGHxBFhimHPcnY1N0TxzPFPEoVJiiYSx8RRfFEzl3qp2BDvR
DHud9NkqYsyDBncNNPhVB9OHZ2KxdC+YctPt+eHjxXEe8y8/bYm3KOZwwpxWCWLYz1nbFsAsJ3zd
ioqiYDm6O7wTH8e2+gRQnBH70I9XfQlTZOwZVBdX/oLmnWL91fSxmAMqh2l7yrL6+N6Wbe/duuXW
HPxWTUNZjEAsWdu7WLcJcexIRLmjJ0mmHWceQ9bGP40nuMiSFkqHLrvBxOL7i3QOar4Z7COzt+Wb
8jEWljnlyjSG/j1e0qmetcpQYrrsQjDdLJM/Ttu2fW1PjRaVXM1pcABG7eiOwbWUVNChm1K6cBTG
1EGe7gUVxWwIbmzElES3BqTUS0HrX/YJFBuUbJBdIIw4PXZssxwmavTVrlGAkYelHiwhA20afb7r
mvYlNxA1zpF70N3u08ev9vdjPXm3CEXIsEmv2aVOq0aZXeqakEa505aTpwd1w/B7vfFTVW/a0MFl
0LltHVvbVr74ZlEVRkMHTiyyvgWmHmznqgo3th/5qxYc5crvuy8F6vomwdhpzs3yKglSaw9q6mDi
77NuxwvL5szlnZCEIJRMxSAacs9CwzAL8zJVKt+NLgVPBsaRec9IzPZjgNec3sL0bgvns/Rr+ypL
dQRWuPlaiN91oHf0QKNHa4BlN0Mih0+QaddFZKiVWrBdg1lf2CnPduXlZvm0yVVdS5enIY3p95qA
tZnv7Mm11mZmHYs594YsPViVeeOH4Lc+fr2/v+N3r5eIjboK+TqvGAXyScSq5q4h22a0EXGrVyV2
+jAwoKwVGoaSFhlQIEB9YOns6Yz7VyVGkiEKA6vEvxlOnrFO2vJrpPcQOpjPaDpo6Gm0iWT1Sl6/
19x+pdtM1zEhc8Cs4I4PBRiaBBZePCm7PWLo6tl6vjcG/dbCO0ef5CapsfBi5Lc9JDoAYoNanjvS
YRI2TGSEjsbKFS7zGNYDqxF5eAm+oBNfFwCSGfq/zMm6HqjJ6JjXdUL7PM8a0/0VDtCi92+hykFt
7ph0z2z/wgZ1fvgQt1A6Yr+g0qC0U4FCVttD09pWsbNKfVcYxo0LoZSWC4cNW8ZNmoLid5MkoV0L
xYOReEyxJ46qwWwBIczPMWj1rRu7n0N3OsaZVjLdIO8YSWdg0QZbZgfAJ8GVdJl/1XRfekQe9TIv
MOLeEpWaApudPGWwaGDE15r38Zeinx2ty7epfke/eJNavxfaHwUNVzNjlAqgcCb/OR3KW9wpYgB9
5ibrSbecTmyo7GhrX1n72KGV5frlf7E6ECIR9Eu5aNmXO/zjDmw8v8Ja5w5EEZgwjli6wSDuIcn9
yBW27bkTXRqPPz8H+NWuNPmD+WTkQich6ag1DCpRKd2F2M6tOsxdAbXG14bkJenP4CvBNtNmI/fc
1rq6YpOBF9DnX7Cf2194AcbpKUtWSW7J/k9tzeWO3v98xhGtLsRFchfkdDyFpnahgYMmBn2O/2ty
sLUv2tecMSZotXsrvbNa//7CLZwdRMstcC5KjRCL1GvZv/54A3hJdJyXQ74riTOsqv9pjBEWIwFQ
YqOrr9Oo/dQ5OAsyqbYqZB9s3Bffnp6TiVdVqVmtxmDqN677yw0Jl8wcs6q0mi/saX/ZRJfCjkX+
otMgPH1lPSDFdk7GfGf4gNL4Dj+nIRWe0DaPyysShTx+/FjO4lueyp8XPPkuo34e4S1yQVU+0Cfa
y9rcL+gga5p3/82VGBGzLU5iSuXvn39qxdVoh1yp2+HPjFMYwEUpg1/phRxQ/9u3Ro2ZI8jSdZvy
yfsLMYZWq1qw1GywoX3tXsu0SrdAHIA3WJG2w5n0HuGgvqkd5xVr7NVYyEv3cBZV8lipIJOD8g4J
ek+WHmdWrGpm6XGZkdE2ZEAU3MOS+iYKgyPNcTD6rJpiJ3IsD0oCz67/GSdRfFMDgF+TKOoX9p+/
3RDpN0Nh7Ags+5OzMuxsuyz0CAiokZkLu/g1qdjbP37F7tk+6xKyWHAjFGoluo4n79hwKnCdmu17
Zhdz6lXBtRNEeJCFKtuiqv6mlTTGkn4Kt1Mirywz6JABchCWT1KPk4PSBjAeWYI4FCvXvakY9de6
nxAs8ROttP6qyaA0d+gjBiN5GB3OD9dABW76n/1BaivbxlYSWsFVTh+7tUT4WLXDxh+xqrVkmOGX
HW+TvHoRI44coYVFmPS5+rwAMjPx2i3QKrAw7oryN7NvcsasNarJukcEBMiR071yzH4vSyipwzx2
hz5+bhkvQlKOJgRueryGAX1jGoW4DVJxB1mJOQcrvw6UI3YznKpVk1HNGgwD1xvm1laBqH5EgYUI
JFNvUWkfdUf1+7LTtVVpSKb5NWRlPv911VU/5ACfdE7652LEaldM2i6djK/Z7GbIHKf+albAGmQ0
7nTYnvs4PSbRU6wRfAVQVWVej5uPX/cZ+4KXTXdg0YbyhS/b1fuVFqhozi1dYF3howuxwnCnxTXz
msZxYl+FnnTt9na085utqKe3jy9uLkvoJPozyZbJKlyeOrXa9xfvGeRN8pK2SNt/xaU72cUuI4m2
ywBAVgAeoufrjG+dLq8SZkfWEIyfy+jOMVAxShM9yiI+Zu237lcNeC7if92/aYaHAUryHIjPgas+
I7SAWqFDmwzmZyMEa42f5kbm4VeBzOsfTg0vD9NGb0u4r5Zh75O10xahTivE5WGiI0TTEZIo1/Un
txTThWX61x3SltZCzjF0UCknu9PslOzGvsp2vU5gkCW3Y4ocWg4B/9Lb7d5o/PVguZ87cDE7e5if
HdSpU8qa+Pgdnido7Bao+DnrJDU7wATv32GtMSIiWJm7SiTQWrSGIxhFvJ34cPutH7Wj8MlhIoRm
IPBwC2yI76Avnd9sCGaAPufnSTfowRc9XqcGCHRNZOnaaf19T7nEXTD5ysWTyaa5U2UXosq/BBSW
vjRcOdJI7E+7rVh3WTVIWSiwAlR6qRY6d5IcpDl9mdKDO41rYfS3sR6rC8H639Yd3Re2Ao44ZZ3N
WmMBMoEYlCnBJGWeAieLUuX4Febm9yry77VWPWfMDc2PM1aRFw4SfXknJ+vO0jnd0P7RxT0Tbvo2
9quLtfyOOslxzIUndOOu8JlbptCEQvdt7J/RhEAwdRhyDD/RB8NXwgU6NbqhuZdm5a9nTKXc/gFa
8aWk8O/P5o/bOwlo/NBEKoWrFIaoj7Keb38fcyLtmk01PJSGu50Q4Bm3oAsvvRXzLw8GcgVvhlmT
RQdw8jFDZCTNUynhTfvJBCfsWy2mW4UdXoE0oxm3FqB+Pbtnux5S3dMDzavn4SDi+lK2Ydpn96Kb
gDSot9HP0c7GcocI4GIylOmuAU42+IZnhz1jwGP/2k8NttR4Gg3juGZY2sU8WgcPYLcelpX4Uxb3
eXeXj69OpX7oXcZ04CPGKU8Mib8RrZA/g92EzBMBlV3pHRJHJh63QaWCtSMDE9Zt8yqs6tOoM0ll
ueGDRg1+hSXU56H/dWH7OI+W+ZULNcRk2oaK6ckTn6euV1IxXYMpA7xhZvtXImTppfXTmBj3fq22
RQMqoE8IPWb7hbdgrhrduTIzgvrcUJ+VIcSqMnHpI9YHoVmtRi0gAKtZzPSKsW/mL1vHtjHKTQwF
TaA2LZzh+eMfct57AyHFr3B4UfwDBcn3n47k6mlXSMaEYnR/2NQxBOlyC0FiPI1M45RleeX3/V2n
59uiRQAB1HYexycsyTjKDDD3H9+QJc9PV4QGqLqIotmcYca8vyPH9lN36JGdWu0N+TR0kwiXBqve
YOqXbUodn5UKTHfPOrqyFy+DmkJYba7SwbZx8LE3pV3kXhogs/WLDrOu+KvuAM7EFmbYReTiHvD/
ahM6vnWtWudRh7e01qSd7vHwDZ/wIY7h8bboO66nGIcZzD8lBgpDGWn3IkIs53aHzHeARfjDEWfM
b2nr2hsmDJ/CGCR752gvywg8Hl3qIa67gPHdsVlbvfLpb7o/QGs2IK6ERRFI87GFp4UAm3Dalm1T
rWBIOYfe2lqWsRRKRbz2RdhsJ+gI5IV4EToULzLtyN1sfOt5No+h4ebY/7jfi2D4pRfB2+DDmxtQ
mlzhKux6s+28sinRLM8e9VbpOzcYe69gmmeDwhg7ywZz0Llq8HuA+HCsnAF3QWYqOHTjjZPpEwFL
235p+uwey/rSq8KuZ7idSJt+8Xf2Y2fVtrV/GBzIlUEd2Q/Kbe0HGGgghj0Ohl2F5d2rHLD3vCWm
Zlo9zK8iwOfrdvAPM5qc42iOw7bVEP4Ot8TW3yyMTjeo12BrZq2/8xmr1OPwHnREQttgDHY5SgsM
/NrVrPqfvi++9nh0Ar/nHJ7ldIPDC3iESOLvOB2VJR4bKGxby5hhQDjDo2KcAxApU+1GXR+zzoHy
G5s4yxY4xeiwYNAUs16Z45DGNSOoI+raROcrmwmb9YkOrVK/Mq2Dt6yA/E4OGsrWrw8Yk5orNxrQ
/dXVkxRatQZy4eMt+G2YMkzDqO9uE5tee9bfRth6bPMIKKPeAwrVS5i/DabwRbpmzgped6GCrdxP
Pg0C08o/RUFEA7WZgi2y+W+9VpKwVS8NDoew4BVWsdptiEtm8dos1kI1RDytcuobZTO7zgcBZnhf
sYXEQkda2ts41geG9IRhGPvY47Tv97BI8Bdx6B7WDlQfDNWAlVbbTFN3nUbLqxsEB73Fd9d/mVMK
0VrEMG10ayVYxksK/1vRid1go9vh6z2OgRBbZYQ7EbX70rDeWrwBnHn+5DsI3av2pyxQU4vY/BqE
+nc91I2VHgUTqBWKZMZKrqLcrb+oXtevhhyvRhZ6tgnG0N7zLDe9geHd2Fm7JFHZE83CEaUsW6WZ
jM+TqRgoppu+jq2MgjCZGgNxBtylFjCFxO2xmBYjkzFTV+1sMMqdOtvxSzVjIMx83a5DfMa3KF8c
NSTruhtv8HKD8T2MkWf2/SYPOV0LP37BFSTwSjKAm4AOEy+tD8AxKKmHhy4CXzKo1N8mZUbkmKcv
aTtvtB76cu5WzJ2HsbuRRhAc4grES4EpOEbZSPI7XBRxGZ9tn0n+ynF2/hCqtR9jJGe25Stc8sHz
qadu+7IGI9s+MjRmXzeR0KFwA1aJGGXaRLb/4ocdfeAkiu6GJLxG7gDBZoXNhdzinYBlmD/WV7Np
PY8t7ATNAFU49lgxd2wAtV7vR9cCvKKBXG10/BgHyogrIVHqO8q4G4uU8rOWPTbp5zBlvCNNQ0w4
ets69hRXvTaZVplysJcrEnxgJ3bXOjODbZbjJdkhnoHA6/KNJMOnsGjBliIMWwWy88rWbzcJ/vU7
aBbzceh0tXAH3G2XGcobku5aaOLzECUknIEj8aU0mKJwtH1G35pyE6rXSHXrEkxhkOfqtq9/Cifd
TMFr4ZZyFRiwZvzF3QP4w7NO92QVNMFtDpeVOTz+3ohtbVn98Esv7Swfw74ZcG+3TWRAtbbBZKct
aWTMi6dQADJvG393fFCHZq+GbZNUvgf+9tEqmbvgBHHI5xANSfHFJdwEePGrhneL1mG0d2HkFnjq
tOa3oUS0RETVHSNpMQarYX0DpqK8bpxSbjvdrL4mgX6HU1f2VhTaA4Pqq6jswKzbwssrNjWzb71K
04ddgrIQUzuLdc3irPGI2Y5jQ5ZCSyG2iuElZWRAYRYoEiwL6hknnhjWRS/1AotzwfagFJ0J6L+4
TV27Zt68OOn82ECzBlFbPIqaqN6qoqfRbKpbFAm151LiBRTJZtXUVo/PLt6uCARxgPatAIugaivj
2T9gXRp/mTuAiZSgbrUOVw/qDTY21wUjloWDA4xlxFusqsO9bvpPzZBd222f71Jnqm870TPskmIF
Z0zqUi3hNHpGzYaZLeEaSY3G9PRJTlqRn8d81NjJxvgJJR2miBGDy5tAE4fISpgJLWOGKhg2sCtj
jfx3jdHhfBUH8Rd30vYfxz+/RZ5/Jjm/74aZQbJxZsZIyd+HP2GFC7Rl95U32JhF9BHlmNn4iYHJ
m4qjK5wWmZ+pSFnNUg93tSmDvcicu6AnAi2H5rV3cPLFGKMWzxgM/Egm/1NbDhS7QqjOMqWPXeOE
Pvn3eVZ+HX0FBF8Xn1zeGj+/+umE83MbYhNjKmx9W+pEyiT5VRYLpU6e8RJ9TcLcXGtfZRVa6ykm
VNSa6NlWvX8Xl3zkeNvkGT43VotPePuGLucNV+0nZw5BvCfBVaLbl4p/p5Xk00d2Eoxnvd+2pewq
byw580dzzbCXlgT3VRF++/jtnOV4vy+1xP02sS2fzZL9/FHKH5TTGF2eV5gTqh+Z6zMZvMj/o7HG
uBpbESNiGNhIxLbrkWQOTnvh81h+yunXQe2EIj35FYSlk2+1idzenaOgWqDKDGQx9bweDfmaCfNB
SMX3ogeEb8GTrLsvH//007yOX05PH9mqqeDO8HW+/+WU2CpD1XXh+SFwjrLRDpw76wH4++HjC/2G
5Z78RmZJUYuhOMYrcwFC/vmM5ZDVg5lWhZdl1V1VT5+NIv5WYDGNla0M8C5s15SrOqTmTGcz8tCO
VGv9Gbh66x6Frm2qKcbVw9ALrGUWCysTDA6Y1QuZyhlxgSdCqZksBcUDCctpCankFOG7U7knVXNv
sP9bNUPdblzvHSadV7QD65s5hH6CL0MThITyuNxv7EyCxC76b6NwpoOAnqsRVvJTvtvMRG+mORmu
Mb9MM9N4qAMC9CYOxsMinLH0S3WD068JVAB+8xRREWDyZk9hBXWelkHrTqQDdYORjkzfgpzjVxUS
c9wIDwvHwIszzKC70G+4d+Lw2LlLUhvuDBtwIiZuQYbHN4J9406hXLiDzbYbxv7iN3Gaby93uiTb
iCoQs5wDOgtZaVac91i9ald2YxcrbbItT2/YhKLt6CTD/ZjUj3MAHahPAIpHeJb7yCocWktL61sj
9JBYUvgAJ/wLA8VLffTPD/bfNwcSgeqUi2jjZFGWFO9bfwS7HRRTvkmRuG6qsf96YVmcdjh+vygN
0SZ1FSDbpy/L0QPm3XpkekWOlZIzdm8TNj+rMPPvmyT82dpiV07RXSA6b7DI98pqfLxwC6ep+XIL
iHpMa1Gtniuw9cgMKvZEzM8Q0T64XeB4rkOhuvQ10qsmZSRB3Udtg9XiMpw0gum5sOjOCsjLLRg0
UslfwVxSgny/OcSZDMp6mDtQ0uaDNTUUIQouDlT8um6sdI2BM4UWE/erFOu2VVP39s7OvipzSi6s
njNB/+9bYUrBorFOZPm7kPHHWaAN5MRGWXdeHg36InQjloQFiERay3ZjK77jLQcjkgQW5o+xCiOz
vjHxRW2N4CG2aM7pZfFTN+NdHpK8FOlMTtGZK/yjyl1dVdt2Fr2HuPViEXfZqk++Vx2htUuZTmPy
4bRciHNSFlV2zJdE0nAIZ6CP84AYJcSlNp+L20p38XtxRyL18DpeD51t3oqAb+3jz+kvy4Y3SdMO
PA452On+CUlPzAT6rVcHNhJ+YOCl8P6bS6AuWSpJhHcntaROzYgQNDJeDGa/J/Tb28a6MOS/xGMn
D5NP0UH3Rs3TgL/z/oMchKpsHfyiZ1vZrRPFmB6Oxk3uZ5hANtte9je0ni+cxcttn1xzGepCUyAt
doPTszhRKuDoIQroEpi5BRhzrLXMCLIADikXVtxf3hJnA/wCC3UVTZuTc7+sRTJScm68eMx/iWr+
PKgsvvAlnP8e2sKAhn9HNPJMqm0PIowyYlDmK/E6wy7Ey1pyVSLxYKN1k3th8OH8lXE5ThPkrtKG
oH/yVeAE2jQ9dRUvTZzXZrSvIxiMqTC30eJ7ki22bPhlVRceJGrws9em26gQFIEUTUvbXQ65PzaM
SovdbIbzB8psYBbUjxmwxhlzM5LT6DLFkWaGZQP3DUP2kuTfdRjPTeZ9nKegAjIZ7jH70HZzEtyq
jOpnYfTzqu+URGYzPPrFTOQfwVCpaYOqJsWwNgrAH/hNtg8KwSioIZ50Cs2MHcGSjXN3o/mthpNe
Oh/wYn2L+7q+65S/rrFG3mS+WxzjKNi5QtxGTCXTj+uCdTZmzUMRYA/nis8i8eXDPBaWlwn/cZzg
82ijAAssS+4liD+NHYwXPLg+0XqfvE5vd6Od59djFzsHodUrg5btxgqE/+CrsLtqp/yJoOspDQyc
vzQTyJAZb/3aD2+6sL92M0u7dYpIv3U7JKNzOMrvsy3ezNZgLs4lMPSddFeHATULX0X0BgRWgy3X
ifTweShMzJdhFiQZ4/e+W5d7qpdinWhh4Ong6tdBw3hsMNAu4f5W9aDhatAiEDZSUW1S7F5WkW/f
idaudkVLI7+x5aoxnEct64GGu2LRr1Hd6YkCC0wOmWnx5qLqj1W0Ya78tbcsDLBxfsP+YKVq3o3E
BnSXNeH3yfRxAMFT0SsFxmOsCG3LmG/YuGKbAWDetCVk/rEArDE7QblBwMc8GCxKGgbY6FDIba9y
CBxAHngA1HhWphF+GbHLvZ1NN6Vg24OiM7wElwweHtVQrCMeyGW82uKUAdeHKViiV/Q8I7XJJc9t
Gvr5k4mYAieZYS0EFpGt5oLgTJP9BBpx0J38qJeVuOsElIJEGs+IInlsTtVszLwHKeauuqnbISNK
1/oXHbuJcOyCuxj7eMThlUF1MCuOeFIck0CpfWOn5o3gKNTyXdbKcVsDUmamAWFG6xSHyeJ/3ufl
/dj57T5wIb9maEFuA6yn9qbT76vGfprnVjyac1+sajf5Ct4PG1emGlCW5w8FWiavJB/NezO4h7RX
TRHmuwxI3eMgQxOaYh897xGvIL/ejiSVSKRjkJMmVZm6NapDYCTdPUS+l8QNbmIrzA5zFOurtkPK
4wQtBuFGvZq7eUKjYVxDAfv58XF2moORDcGTQUb4+/Q+E7lATNRcOhz4O8nS386Lu61W9d+dji/z
4yv9ZavCwYUpNIOWELH3cir8sVWxnuoiQXbqBWn1i864WJuTTz09Rzf6TQv5keKCCOGsE7X8OBuU
PyKeZcrvlDaUKL+vYpvd0WzTdJMGw2PVLuukKdeY3xorsrANUwrd2hpVsnVFgZ4WH2sxVaNH1eOQ
G83bxw/h/FhiEs8hE4WAZFCAOzn66Ji5VcDQo6c7tGvcyf9eNsfOaa/qqbj/x5ei5kPYTGpDKer0
RB/8LEeGq1KPff1ZTbTVenNvwVhijT9/fClG2c7OIZJVjlEbWqG26LLev9xSybLhDIi8hlliGCkl
WNSp2So7CzZ+XAVgymtgL6rca3LYhHargf8fqOugWqx9+d3CKtZDPZWsXAwUt3n5UoxS34dajunM
wGAy5av62rWSF3tI26u564ZN2qY6O621MtPIYezaXRx+ALb4cUbKFAXpGiIglt+B/lIa4Y1jNtpq
CP0Cj5+CUn3W/qpE9DZNlE8T2TI/EN4XsQkRhvEBK+CeMD7Z6FPsb2p8ho0Ees2wsHGHwdhQuqMT
kQvNY7xypdX296QsAq/PkvugZKyDgqjjSe0bCqa3ibyCvVkfvExrrgQl7i3thodSIdvVmlUqJWCS
MTZWiZkS4lXhzy6Wd1lAa3RsS/dmNm0YIRs5LO5jYIm9coCd6CSZ9LSq3VdB2NFCi61tWAZsN5jT
rhnR2KASSA6tg0V6mZZ7GVbl7RDliPcCdRMWOtPglEW2KKB7r+Zr3JvWFyMJWlwXU/2G9p5GpoN1
Vxam8ipth29VKQ2v0Sxx3UVKHrI61wERqa+KSUas33scbIMtiyn6XOKESUZfvk16YOxzwNBrGVO3
yDbKKbTHeAjiPdQxHOnKxYkzKWLcwVOK5JS8Ej2Ep6pbP1r23hurypPNN72txJMq2MnRvh9tWaab
XOtvc1OyhCpTHBHjPjmBxPob+N0mVJvJsIONCVhoaz/qSjWHqDDfHFxor0upmJ6gyrw36V6mAe5F
cTM6N0Y9fcfV2mG1GGD1rITGY0VJVCnmfILgKrBzdy3CMdn0eMZuFFQ9PPvGdG5pKJYPLfHPtdEM
h0ZM2bpyfLwJx6TfBMWdk2fNhiBi2hiArrCaR5+vq6Z+ALOT+ViwMzOXW6aJ3ZSgcwyNzsdqaLTC
m8FanMhnYuNEUa3hxMJCkbSPByi3eTazNNA0YG2cEqrP7m4x0dvCaXqK4AciUbQIiBbHuXzQWYU9
5oGQ0H6xI7bo/vV9MkQVSJhJ34RRfiCb6nZNbexnPaj2AGvylRAu6OSEqETQcD4IZm8SXs1tNcy/
/E7/6hYVBia1RpqFp8t2iqAn2unPJKvmbeSUnPCDuc+JnJBp2jesT5BeNva6TTVWdExK5BeOcHcd
9MIGk6m0Me07GVJcsUFrXzh9/l3PeZfhgJLQF7sMhlBcpHbm+y3KN1XvWPieey15NT1fVjJzdvgO
z5LmXXQdYjC6H2ut88YgONaQnGBKuNkKNjl/ZPZjE9rWoUrCA97VGGlrLSVwOfxGB94LB3v2qdbN
W2mvwKu/sMJ5yo3wotn5QXF8XaVNvbeEvlmgGjcmJlarmKH8Q2kmaMh5ZIR+eb81Mvd2nPoK4nr0
jJbgFxP0vyReoYSVMZKA5hB2srgtILNSj2yTdfV/CDuT5jiVdYv+IiJoEhKmRfWSSq1lWRNCPraB
pG+S7te/hd/kWnJYd3Ajzm1cpiqBr9l77RYTkpo7VjLJc9vn8gpAWbsZ67i4qYvTMCb5YRqUvFom
75aoqR8uc4HT4ixPhj+Ai/bLAYxVk1zi4JfZd0TG59UVqX7VsZvS+0JJ5OHz0h0D55Q4RnKp9Dem
Dc/umns6SuMxSg02z52SIbRaNguTmW0pwfcFiPCTqtL9ZGXBZZpmrFIoBbfpPM07YSBMIIGtvE2D
71PwUjrtq6Iqk0G9nLzYfnBRCFxMBUyNu7zd+0Xu39sJAnvEH2FV++o2ovBe7OJA2k+/FVpe8ijJ
bss5mDdLQZtcqbaj9spvdW34h9mL38Z+Y1RET/FY67c1zo/tos1k53V5z2au7Wk/XMwhDVC1YE2O
LZzBuDPMbB2KD6ie9HLDerBBdGweZtk254LA1gM+w0o2J8Gq+BM1u/uhT0YLaq0GAyYNuII+nFgc
U+4i23Q/I6YIGZITpAtuOBwHLs0p2u+ihxLdJPyTgCdGpe4dmpw89KgwXhzur0OEqlaAfU8JRN/l
8BjZ19Zu2CRsP8EzhT3xh4xc9Tk3mzUiUMdbPVUPlmN0D0lXkrPi4L8SU3Bu0iW4qLkqeGU/Ebv8
kmDDC9dTD0/rdhlAUy+e34WLBnbfOT0xavOERS4T5mkkm/qEfnOTSGFtiknpbVlNt1GXeE+VWIgi
r697QZNAwAGzobjk6TDTF/67SPno2/RtODJ8lQw5sEy8N0cGfqucJp7ygzsBXhW6XBcdTnM7MzFn
xTMu11nqXWy0j6yqegKYnZyduh5YRU7NJpDG1g1GO1Rt3QIcs7ztJ3+/9z83gnYHBStd/Oq49t6P
RaDksZ6r0f6mo4PhLT/bA/L6THYPBiKWxZrAMGn0s8E4vhju9OLZyw5x6U/dxdc9mLVPvi/xvlZd
TcIsd5mJAi8gsOLdTKNsPJze2mWYaHhvsh+NG5et5raMjOEYN/WpZrNNM1p6O6+y7gbRfUUZfyRq
s7+0bEv6lF1WrCqFanx67qJiOtq+MsOcrAXb7Mww9vtsb/ao2AQBw3W/djyZjG+Ejsqtv6bAlqwI
ReEe1CS+uwUZJMGMR9EKxm0/Fo+0qufRZqjijrgug9Iv94iziVyyptDKq3rTVe187pPghwIe97xk
zWfKxA8NBl8Rct8AgTMlNhvftbv6n57GTgfIVlalDsjfcb6zywuzqv7ZOvgASod8GALAu1B1KMQS
i3azOTlRzCa0hLKTeizHE6SMn7zpfifu/e+LDoUk4AckE+zV2He9/908UY+ym8k6NPArEKTY/273
z6lJHPEAJPVgRBg1gjQ6k+7q7ygriZ1OoFWm0Vzd5Eld3cwOYssi+jWlxqXVXn3oQXxjCHTRS3Tu
qyqleUxGvXfz3uP5kDgHfpDgyet5Jw7TcPL13F0GD5GDYGsoMRx4LsnNMwIWGbvBXWtldohf96dS
MMKjYGLwMS3P2hvs63YgiZRUZPVIn/ardy/Ei06vsws+s2qau2yymAFIv9+0tl7FHeNBmUYOtRDn
Pm7WA9ZK9WD3/EOT1AfLRjP67xv1fSO7kq8wXUEVYfqLF/fdzE2in5rNNI32GiXflgHVRlhtcNO1
1GgpotiNrupHs4A49O/P/Uhl4IPZUhDStHpoGdL+edqMLCCbloCFvbCWdE9my1tU9/6h1HO9KSwg
yxx4IrhVO1ycJX6sg6Zme4YpbgluIm9qjhRYABW08WhES3yUSbaFjVofJG66jZiFRqlgqSODo0ej
7LLL0sv4eph3rqr/s4zZ2S+6JbjXG6jjJY1Crl8WF2dX7sY75Yzo7Ui3OiibiJl/X/n6jf5xornw
1VAAo0HgbX/vJmA6ox2MuAErzP5klu1Lajrzrvd7Ug3UT0LJ9O7fH/jhUcx9IzAVgDhjxP+BPdYH
DUBuLfx9Qge6mfu03KZ++0nX/H70soI96EcQp5gOy+n3ZvK4tdJ0XI23rOAebXSiAGsBiWb6kxfL
Xy6GQgItLotEiMvvDRJIfprM6nN/H01k2OLdLzdDrT+5mA+RabxS0WYTPLBy47FlvbsrIqlBzRUj
/DOrd/agjJgJD/IyZ4h3RokNMchQIEszportYusqyB5M21U3ZRNQGEBKb3kbQYsAjV44TA2LNCjC
LC7+I1VgOsAxa5+DiXLcTdEipUiLj2afHM1JBOeCkid2rb0w5+q2zYLxsxvvd6X15wHEYkkqlM0v
xnTj/SNV9WUT1aYtSB6Dlqia5NGrp2TbppGmU/gWFOTMc5y+zd1wNgw/QbdCQHU+H2c53BeDTYQC
CKB9IdsbbtmcVCaeuXrCjI/FrKAftUL2Vsg62VmFfmm+of5wQioisy7FkUYyp9VAfNjkPpnXE89M
qzadhzaI3O0w5I9TN3sbVWHcdmNuWE9mD0q52R7vHLHdI7TYqLT8nc/uaitzhH6mn+cnHDyESEVZ
fAJEB7W+HH4OunbPqWLnLBLSwoc4qL4NmM23qAqrUNnjcsicm8ySM2Hqgb3VrXruK5K37cX9oSEl
F2YeU/J7Cx716tSKuKJTdVrq0mY3eTKcEzGf05THUG6Il8atGUkFD6NyqovdZpfYAx9fxw2Nu1xg
5xJ8zqC53jWLV7DQJHeXoTVMzq77zwOnX9Xl09hYV0bASN2NJ07MgngtbVv5WKQk5CUtjFXTMB5s
PVxLMpbo/fqDaAN3L4Lmu88u/2DpuTqUSz8TMZMMd7JJX1lIvCxLRtOUFgk55p2zY82qQrGs86gp
Z+DRSOPKZYzO9Ektm9m2mpVQ8zpM5o/YGI0rPwEe5vCYQ/D1VbVte4N37kW74DpR5BpHodotXOX4
Rmftso/NPDmmqQxCntrEb4sVY9Hpg2yS+GLK5FvTLiaJ9mRMTlEXb1W7qJ0aQahXdCq6h91uM8rI
XPpA+DlPRdaWW1Vq5ImFZ5xIMfdvx6a86D67EkkZ8W4lH1l6w1VMpnvvl+7OrvxiXykrfmvlVeL7
G2YR+b1XF9+9gke+UU/DjWvD9cy0Q1kxiPZkex0jPBZflIhGES5xxVShGKovEB3uIq0j5KVeu8Go
b27TSvghOl9cDT1jesY5d1MZob1pg+5pXLI3h/PvBHOB4sJl1BIfaATkWVSM73EIftFphkzNlTuY
eMORvzrBWciFDjISrHMW3oMyQD0UxfVdw/LkbGHBGmR8K+uKcnAS+XaU0XJm5cGyY3lsWaLQvjCk
q/rqUngrXOYrhUbydSjy9jyM1SlwWyMsSlkeF9kVO2T1tzUjs69x6+8q5va7tEwxAxZGcu9oE4xA
8NUya3WMRI1uWZDh5CdBfsUCZihd+zlAmejrqyYbp+chjXdIPJxt0BKZ1NL15J3V7RfPPVjZOId9
i0rGWEpUis43q7Ut0g5d5zjmrdqZhlogD0ifHLj4FfSDeaaN3U/MMhA6S2acpl9BZZA4LRRhK4aR
V/shYO+pmzo+qI5iGWk1q7w2cA7FmOIk9bgLJNOHtDTtnTdFNcsh/iS1qOKpzpbL4Lfz0VgiYtMB
QI1dlF/XODw2DuuS41gTCqawxm4gdS6UIxZeGo/nl9Bjsx/gJq26UmunsuXcmeUUVoGRXiPfRTMw
35HPxVeA5mEH4fbUWE5+HVRjAJ/B8baqxluNu1kgLTZ/ehOrq6FaGAMEPI3aJRXHPp+folHfExMI
Tl3gnwv8aB84K5WW/SvpcUZ3BEfgbO3G/FLUfnIMeG7NPa6fau5fnC6yTpQCc8jdBIQabm5swyp3
82C4082Nsu+XdKi+0SOxZGuZKWci2fPMmY+lxSPDc1N5O49ldnEGmmOOn4BTyoyR5LlK5dVmwm9w
XdEe10miTm3JAzkCZmMV89ltfDZ/Krmp+sa5mKK5bsQpKDGpRHOW73qJnWcm+VRUTvltspknd6/O
sEpTPApp3+uLR5n8mvJm3nRSeGdqAHB7fWaG01S9+eZ4tFtphjVC1E1Scqqxzn75d6H0FywDbE0c
4Cs5izcczNc/OqDMzWoIlbwqRq1gD/g6OOa2fsDBvJwCjFJHUn5/1Yl/1y+sLnXCA7OdJ+PQBuYD
kr/os1f1h6IKwBVwGypzMM6out4vWDro2q0mKlB5afWQsTjFwtsWjEtysofWwqPLHfPKG8VRzHV/
AcqNEabt7nWdm8dxkFNYp/WM2YvsubodxJMUabYr1HXTROZGdMRILIaBdRn++rEMlP+IEQQdfKCv
SIxdV7xB8RTJjtlZxQ/hzu21vbompiz7Hoxtc90mqdg7BB98UuZ9EA/R94GVBIqHF/a3PuXPn8L3
IoUi2U0OhV19b1xjXF9qZLoGDfdQzVK6Y2vZKIuXNTGMnkjq5yFe7nFYuDf9Iq/RfTNE9Lk3M+7l
TJkYnWxBKltsPSRmUt4NkXWft756+uQMrb/JH9UV5guQqfCG8Y1RXq0N1/900Z7I3KKzNDTGBrtF
6Sb3ELYwSeAP8518P+mB+qWeXlQrz12AEbPwv2Co+eQo/+Xk2C4rA/orjg2IkT//Fn3m2iykC4Zm
uP+sLmChHGQnf/E/+ZzflfD7ywXsh+hu3YL677VSYolh6XTMVfjIS8xD4ACd9cWvrC+kgtJR5X4o
LQPIEdL22q/8LXNJe4fmasOrY9xmxHB6GLUkPR7+HxfLH+vK0pK8z4cnA3MFFC2MjRpBAnNRUolN
Fg6BcSeqdKfRX260BZHBtaqH5re+H2aawzfMk1KxKmLpbSXpppmDT/aRf/t+VzUTLl/0sWwm//x+
i1zqhV9QHQwx4CSdgi/4LM/z6qz85Dy9lzVyI/A8Wv/FNBjn6LtnAA+ZPlCkPhzieu4fqwkYZbXD
F3/rxiepNdmKDiq6hbl52uClmuKq/aRhfa+CXf8GbAdNc+1bWXmv69L/OdHG4OrUsiFiBlX75i7N
NTaz7zWc23qJKG3YrfgqwOsMKumTa//QKq+fzJliuYyLFADSn59cNKRE+0tGhuEosBBh/2yI5g0h
zAe7LIPnpLLrFiPQrmQ2zJx33tj8jVTxGIzRK9qQNyJP38oYjY4nWQZ+8rf7yxlgxIluLoC1AEXv
nQ47I5yiEyYUhc5sH/MEpFWUtVv2iU+Wn95X9nxYYYCIHTQUbcBfaNBUB55imls8caBueCd+ciw/
dMc+PDWmwmA96VxhXv75hbGz1olZD+mh78c3TfRiwfPn35f9l9/kj49495vUTbkwvB9ToA4HX1r4
y7sfsbsCYwBkfhaL9XFq++f1rNf7P0cPi9+cyhKkRhbX90xu7xgiU5O5wDqNn/++rr99FBJIX3C3
Aa14P8CY8JUlbk36beMtN4i/zhQDz9ZcwD5oHv/9Ub//rHcPTd5pq5zBXw0D7vod/89lEa+SEpyz
XtYU72JX4b1Pf3VuJ1BIVyzdMWfR0za7nOfalgKvK53hmvd+3xXYL432OLB3uK774NfgfJcDnXLC
FB5gE4eqyWif8PNu+kvfSLiNAjOMrr/xWmIJKjipZnTxi2BLXWHuvZGldSqam9RRFzHnjOpreMoi
I2amXybC2xh88MymXSZTfRckVr1xVJKGgEyH3Sdfy18edavyzxEMRzABvn9ptXkLKq7HxhkU5k7Z
Fo2hEyYonwxeksT28WTr2FqzywpuSXONVmcNuaAeMd4TLnPb0G96YC5e+fIKzMmDU0w8m4vV7tem
BzKVcdQXNna7Dl7TFO89hfDVks1taSY4NX3ylh3zRcn+TbVI8yaUHiZMMKRigDDXt/lc5Y+dpI8C
kCQHnkRqzBGHAQn79zfxFyoa4iIEmL+xZByVd/fxSrpPqrjgMGrMelU/UNvV7bdS5O02aetkqweD
4aWobtXscEGiZ5lOku4nLx9o15zEdyd1JckyvEIRg8j1nRSmqZDum4wNDmmDodKBgWIXisXbslb0
6tVdYk5MlCQ74OzfZ1ONVws/R9BO1k3DKR5my31IxrvCIXuEHKAjs5a1EQqeMB+MV2BA4LKLeDwG
lTyYXt/cWiaEE/4HK5Z4nnfkl2coFcSVqVCQ9O617Hp9KJrLtIruenQaNYpSLO1AYxCyMXNqpzCJ
1tqwa/fx5PSn3sgO7mIzzRHBtfbG7jDv7LZ9cZnC7kufC7Aza94yAPa2tTFeOZlP4qcs4itmKfqE
j39i9ERzORvePm6iZEfd/1JqQCw10kIZZyIs0mi10KKq8E1m+bi1B6447OGfb+lzX7Ni+R47xdkZ
6iIcVRMh24r9EMDKd0HU2ra3bLgNYzvto/HNEgQtidFsNnMBPYW9Ln7lQr52jhCoEJhfvWqUVxtq
P6wdTXoNpgrZS5+f8lQ/xhNtY6XGksAhAr2qlk3wguFCrd1kK0XIgPs+mf4znYGpXTmbe9dcUuoz
jY5U/7CD+N4vknsZTy99Jn963wA8fEN4uy1mSVTFKK8gL/ZWnu9LW5AZnRPZXJLCjDKv3re5902k
APsL2Dx4qVk12kaAlGVCIF1lzCVInuTtV9jnoiYEnqTsAwpJqse5iBHnZlnoo+1aKjzv7cDjKv6v
90zwF2dfTDkR6gG5LBUy0wDAVKmr78HsfP29WUzF9CNdXPp5sJatqU7cMxX5MuQsjfEPI+1OY+c/
4Bw5JHZ/nHqqQvwDP4BBprgEi2D3M5uWjnCaJt1Yaz2bqfY8o3/b9Fn3mEYq3VpZfwM2ednk1ciQ
S6ivqCH3YIHJJaZK2FfQA1AAEnnjIKXZxUgAekLPYYy1hMJ7ot046/4VgmPEfPRoGdmu9iN56mdx
WKinQs6VjbMV82tngLvL85cmj4Bku/LSZFNNSrrdbUYxkl+bm889Oc1+0iHHUc2ydT3+YwhmZ6DC
Dhxf3MxFE9wgiBk3HtDM3DavpCAlapKdhibs46Cepl+SGdoucDnGRSxvmgVoRQ8BDU3C49w3j1nb
v2VsoE+TVzy4wpjOupHtXtXG9ZTf66FOfhhWepEgizDzeephrKor4uW7q66rOLrYo3fazuobHcA0
mfplXTZXzmESI8atwhSHRlDQeual6ApnN1XBfJiRLx7SKCv2zfJieel30tQM3d1ThX9vMmTfsa9D
FtwTAqlDgkbzOKruB994umsZjRAF1sqDVekvbHrgExGOsVmGlowul0Ryj6cWo9v6S83ZYh1LuomJ
DO3IlPOt1Q1plQaoJbzUwcZy3H3pRlZYjGe6c3mqpwcZWYDNrCfDLaFkgjRwUuBoLD7CxIowFDsx
d1xsP9IoEdfnjGxyjVYy9GGe0aNQyOdDk1TcGVHzA+/HvQmG5yb1lmuC8ZwjeLPBqfsbr013KJUQ
V7f+sNFGq7deYLgbmxCG/+9sStnwfiqI24N+a8UDr2dUhKGt6aImHzVc7X8DVwHh02RQ0SOWV57F
X01aWQiB8eIP3pWZp0jEc/zh8GSYWlVGyOC3Og6xi0Pzh9t4CIH6c9+95H5wplYddktm2/C8mT0Y
AQc1ysLIbagfKkSC1kJIlgJ0YTmLt3Hd4S5tHo14WI4uUzLEkAQLpq29E2OlXsoOm66E5haYr9ZQ
EjPH02ML+nObKvUjI12BJMIcY3G3ZWC468l44Du9j9XMgJFMwNjvlqMdfJNOciTHnUFkSf0TdT2S
foj99szANFf6diKIw3HGl4alB6hIfgqzrI5WOoI4wHvaZPxZlkIEWJguT8c7FoX+NtVEB7pVA1Nj
lodpIhIe8N1G+wNOVkhKqUWO7nwlmKYSsg6gwDGz59qqt7jcdnpui42Nxc4ZTW8zjFDXMMR2B7t3
UVjVT6pNHoJgZJM9JahgDI06eh3TmExNe31SbC7JrjtZzAbH6EeQOjdl1f8kC7FHOM/8APnKnV8m
odQr8MfLYW21gX9QpEwWbtbsRtFjFS82BqQRCOU1Mz5NWlAFHn0QVxHj8jDgObCRKj/NvQH9d1qo
Av0zOq86hLJLAwi3ZmzDvo8ug91B18kBzDSKqEY4BcwSEZi4pfMYQPPlO10Qncclyb0CoxsFNLFc
8XxuikpdEksOYT6QYEuOohsY0GIWfe+g19wvBXKJurC/6lh/WyzIHsXMm36peUGletkPTXVZss7c
8rWFhuzvCKQ7dnakw/WRxBYNLV/0g33vK3rGe6Ta7rnLv+vEfa0Qo2yF4V66wr5ulMnf30/HraX8
0F8uzYzWv1H1vtO8+FM5EYnoyS+O3UlehkJftYGEfJv7W23Wj23WL6GPELCKeBFwmMsNRhGWM0bz
psn58Ex9j/fteiozMiyt9Jx1nrkFlrKAkI3vHVdtdQIlwgQmuPHpzgg7s71wQp6+SXu2QYb24y2T
3eDONMTXapSEJ2FurbsGK78hWZtYt4vMyl3uITmTqrn2NGuG1MtIhAB7HOZjG4edWb9EFWwXWQR3
M9HmM/ylTemiV3MAQMUIv0bqgblJYf+mFB+1J750PtA4grHl1ljgUYhzpBJ9lA7RlVl/Ny7soApP
tgx3cYlKVHKbmfkNUxvWf8sJIg+1OMIQX8URLJy0AzRSQiRO0hs3NV+doPTCxECg7UWrmwF+XOzE
x9GjbJ3UUG+rhUFOxConbBwm1FF1MxSe2le8/jfspfD62X2OOJi9KWrfcseDxNpjerIPcJ7btMDA
Lm8EFCNE07oK52z8KZIuCYPW/KUqSjkCSrbJbAveZcuPrijgmnHuuA2hDJnxtTQuWuaPBJ8jofeZ
dZugMQitzEMtekiYY7JsrTJutqZp37Yd7wmDIjC0nPHO9KqOUTn3c1TCK7Mpeg2erqSZu1cR3B4e
hTAlYPoPN8UippBclAtVT7VNy7oOHUfzDhyz3VAsPQxqBDQxIy+dGOAu6nrvusuw92edbB3/RSYx
elX0OIeKJMiikOneb9MZzVtMOeAurJZyAQdRaJ43tHfolM9GY+47GDh75pSHhHCPzeBW3/zV+u/5
I7Uv4jlWP7vIizZT690JoByxZqHa0DPthloUoS1qsc/r1D4WXXREf50+Kqd7sBZpAIHKfrAsWE3F
xCIudsJwJVrtB7mIr3qXhNBJb53ENsI69sR+SjCfd/1g7sC14zxVSH9xvmD8acBtB9TZgDUE4bS+
MSBDnVcLEbWZyu35GOfleJVbdFiZjTi+xGY1deVRp4v1ScNlr1OLP/scYTPWQCPhMeDCaPFnR86f
WFaU3NHeztSPyJr3tlrbBi0ChIiAYJnabmfUMTu+lBOtub1vxmbh2+95Ea6vkzprQvZSisbYHo4z
u2+mPzU+kBTxYcm4M39Fn9FvDQ7bJ33zX5o0OmYAZQxgYW5+GCekrZclOUODPUX8W99Ur6v+ohLo
nWtcDicmNi/T+F+ZeXLrKDABA4UJcuCWiX6Qo8VP+52fEzxA4AHW+uAzgMiHoRTzMWLb2D+ymGWe
926IExGOOkIpIvqlcW7HlpnuhCTzk1/Q+TClxIGJc3xVRbIvhV755y+4Mmu0rBP6/BU1m66ypZ4b
j/VM/QSG+y22YCTZOkDGVbTB2ZiNkPCDnhXcrI5B0WhQPL1ziz26DCdSCXY4TF/9YXSPgepBJ5Rj
DRhNm9TeeXkv/Zacq2A6kf2LH6yroMa6uWJnGbRssEe0CCPW5U3n5/0jTIpri4fWszuu0oL8YhdU
5HFkvtlBri8yqT7xCn0UdeFGxUVp0jCwgng/y1pkbpeZ3zEGrINkk2WpoBfLN94aoom7rEQc+9JZ
w2dsur98LApLcrlYWtlATN+NtbqpRpVezohnc8gHAt8/SQeefxjtmtzrAT1AU8W3DoaLT378j7cv
7mJBiiP86lVNZr8bxU5SLVMfIX/geULu3poIXPb5dO0MMyshoa7mqJE7wq0p+f3/ok490y7oMHYw
jga6tMPWT1krRvM5YcXKRnkZdkHnewzX7wsHaBR8CPfUEvvADfzZfN37MGRZB9xgMhDzw+pFHvbn
0Z1YT1izn3h7d3LqcJ7nDjtL/RooRmwcm6ecJ97Z8quRyUaDBb2bFC8FY35gJ7Ob6T8PUa7tsETJ
fEAD2afibBrVtx5C1cYbnghTjkPpQsRzFcsKRIDzEc7spjWnLVvf4MqZJsY5Fv3ENDkOOarmzrKd
4mpprGEzWGNP2i/YvVz789m24vlgjBGdTUYFLcs43op0OgCauDIrm6PtkDCUleLk4LLwmtgOrQaC
7WKwbh9pNEUKnomyR4JSS7+0o/vaAzzbObrv6J8il004MAo2QHqfetPbZHTtNcyjGHHgU4P+f9NE
ckVF9vpqHKPPUuJ/44P+eBFgDVl3HMTN8Ft8sHOPfU0nIfgtGmPGr9gu802H53MrV3+WtPr+KgEZ
VKDG4Fg389lCTVJao3vlt6V7tejg2RT1eaS/n3NMW6zR2WtFXokcYpJXaWLv7cHoTp1Fg8hQ6jSl
fXKNM9fbDovdAAxS3qXu+Lb/PVH8+HRckyqR8JClg5T2/cQZv3JjLnXj7QkcLlFVLt/pxZmN+m3Y
JnhXzCEgMsJEvjzGs/nZGPH9yzUgnclFegj+Y516v1uJOuyn82kBTzbniDTz8aAzdPRpI7bWVF+v
sqLtv6/24w3FBwKeCVgfSxM/6J83VNTQH885H6hz8DPkhNcX+n4I1C69DrrC82dk+79+INwfrJD8
/933eSdZ6TuiH9ELonk/+Q5zwGIQM6ne9m0zNILlD232v69xvYY/DyojYqpMVgjsxj7smRv+m9Fx
+Ug9BFR2vKQ2/OyfPVn/9in8bOvj3ARE8d7i6QMpdAe3kKh045e2UAAevU83aR8PJ8Qkpv4ST4Ml
PhDwYTaCvFQVl2I6RJYEvDvNBLOMZd3GWZ/iXMd2NalLbozP//4S//K7EdeJUZVbw/roqfUnAr2i
nLmuqJprFA/TJhqFoAuJg0Nvmrt6Yav374/8sGdCIMbWmN0PEmAgWfafZ3NypmTWmKr3I3KqUcwH
ycMilCMmvahtPysNP6xUViSFCYUd2yw3w/s7QcBVSvs6ZqVez9fd0NfslOALUPklIr0FIbNL5ool
bh4/mxlQPhlFxSfFCKflw1HlpeyjEfitqwEG9eclK1d5TlQUYBkFFp00t+NtGkwHvQYu+HZJ/18I
Bj9tFYLYzRNzIbHHDk6lM21KPPKDVd4ndXMgrTup3F/xXLjHAnotsV3TDWoze2LqiRQwYzFCWz1l
jNcAFfT+1EGEJ24g992NZxDWMTHiBYBaNbvKlNPFoSerdHrNCCEOeS0smwhLUti0d3GKvSy2zNNQ
vqRtNrJ88mEMq6ZGgCnuq8B9cMv8AcXnTEs4SBTj/i26VXEShnMzLJLpe9zQn7pPk5zPmMUfpjRm
jjDilyz7X8zol7NDZYoxtmTTYTzAsEyOC6SXjd2OP1Ec7ecmycFBo5paXIp0DU98hMW6AYmvQstq
HqMBxlBc2te58L9CaW+Zlen5xJm6tqPqFlsU7VcM5nmdmEseTAm69y0igZYRpvviT2O26fAChp4N
kaEDLMxqz34cLdgKSWwyDRwZIA5sw/BTnUnqKPaJ8en98JfCnbUSC/41vRsfwHsjAOJ7bXYM6vaF
YoBQRLhIoWdukRi5e3YVxzyjdydqyQ2zXv00SoSX6bKtnJlO3Sl2w9cmZvRouUAsKzZSkBsxYedc
FSwEsH7GwR1oTBWK1qD40jLhnaCQaUE8WDT8NO3M3cRR/Ogz9cxqe6+7DvGwTt0NoI7vY8eR7AqA
SfkXWtL4k9sTYdCHW4MOzIZQI6AZksDzTlthlsPQpYU97aulBknV41BbygiRpVg2NlB2Wl8WElJH
zc5p2A6UXnLvswbcC+i5W7tEyj+Kcl95bgJTq+0fYIfealdCx6iIZRXs6K2GATTxYkcrGHBHKpB4
ac8qta+R5U3MxTZ2Nx0qI3kO5qrc2i2AqNiG1OsvPTeg75712FenhdJ+4zoYXOBVHrMpy6nwS0Yg
fXnxvGp/cgzcjOUq1a16shjmbCpOGQdxJ1ugOMIZTiKvsh1E3HjXvs3tdMQX9zLBWIR1ml9Ly64v
oJfGnVKGPCldoWixdbMxcpTOvtdVCABQNXZeRdfVKnLQk+EhsJb7oQHHZDg9uUA4V0Hwes6+KzqP
HRtLk8gx5BM2uusWL1xoeXO9z6bqlNPt3UKcPZI3c6YoHynuVngr9f+plP195eLAl31Z7ALOZpjE
KbW4MljfOM5tXiUL7yh4G8pX5KAzzi2IeYvOOWtQjrAxHxVOmoaEz3PDGogpuXnjrNzjuXYPMSuT
TZsIJrxCnUg1wlubtG9DN/xInDzf0K7dGFHbH6MHv+yJTLGTmg3adWLGxZ2DHOEyZEM4roWjWyNG
thKK/7bhgn2d4wePScpzqO8DWHm7uFz5AYROolS0Jkii3neVldFBxeP1uIatBGkFAcDKj51g4NGs
S1Bsy/ume2kzNudUreKAjMBaYJX1in+zMQBvWOKzZExek8jHSQMhT6V3yFySS0DC4dZbgn7nVlP/
SJbgGQrjDrfFdNWXFfsLnSU3QfXGDyFOTCNc8D3TiTqbU1qjQ+Z3FNejs6ykBHAKtdS7xRufPeBN
kSPOdo042fYeBfvDvaWDIazFnF47tJqZmvYcHaI3By894e3fT/QfW8OoM7R/0d1oW/neCBriZiNl
AnbFjpVq+znTdnuaIZKDBnVOdu7dJFGWEwgpnqvIollmAhT2gCsZFKYHCclzBc1nu0ZCIgr+j7oz
WXIcybLsr6TEHlmYh5LKXJDgPBiNNrpvIPTBMI8KQAF8fR94RFR7mEe5dy960RIZkeIDSSMJVTx9
795zW7SsI+qgpT2q8Fxn0qXXcgEEtjmPkbVL6fGxiIl5l+XEuww32lqM5aeu07KlJ716S8MhDfFc
gVYh5bGwOYOiS87z6E2q6sVzh9fQml5G6exkNxKXl09fOF+LE7OHh8a7jXp8agENPFlG9+Aker43
M6YOedPoe0l/W4ue+9ZTjwPCa6EYKB/lUugdd6Whu/68tvmxnALJiiwTCd+8l78v9DPVGlRdQImO
eh3EaM7dvrAxt9VGhIUwc/fN1LW/OFz82HTg9oFU3mHOD/flfelNQzltmHkOjOYHZ8mpbUPG+7L2
FAwep1A6iD/U4fjz9/k3J3ZUwsS3cVLkXPWDMK2BVhQ0XiPXk9vq2ywEwUIU7SI8INsng89KnxSl
OLjY9VYCH3k7D38iZ0yg7nCCnRJ3g+vtheeALFewZscpKVYBaUqcFU1feOEHVbyqmrKNAnvTivZE
jdEuqrxd5hNgF0Rw6kJ/yMkAn4NvQbAsy6G41ZmjrschuMR5NjFe5W8KQdpizV7eGM2B7vBtmMa1
SB1IhExfaAHQX67y3ie3sPK7IrzTk+DS0gXYFHnqYqMwMV5KDf4/WYm6zWxrTNvWH3Ko1ZVZRGsu
dYwzovTr7iGB7LcO44mtwVAm0is+0W/+Ffvgb64xRNoo3LzZtohe66/FJCwJtaCjINdJLraTl52C
wYvXMCi+9AAwfSJqf/Flc1T74SZtWATcz8Zh+pjOe4RdGVt6mweGvc5sPUJrMvULGbX3Y526W5H0
9hmotJxPYZMz3THZ6sEwAIZ3q/BFRXy4JOf5M10N2Pb26IGfzqYDPAuIhypAc8Ivxgraflofran6
pFV8a1LVq2PaGha3m6IArF+9tLp5ymjVX1JdLfdB7jNX0RZVXZM4QLADxqneO7uMQ/Im7P1tTy7P
SnJI9FUdDo1SAF/UDWipUiu+EEmVUosrve86MXAsRnRLJlzNIlMHhhqmsTZSbu06bZCF3pr3RYcn
qgSwubLzeqUr9QOAKB07Uaf6E0MzBp/dDlyHdnIH7AFVV2KIcOTFmP9TBijRi0pH+4gx2im7zCdN
i1m4vWt0yQ8eKyRLKNRqVRbejWmYbhRkyk6SN49O1dzQxeLn1CP8MkLo3KHoL6rmF6hWGrgGZGp1
7ynbZFsI/U5o5bHSrW6TRSJD+uJZp7H31uowMtLmw7sbhoo2H1iWBbxC5/CtO9knZg9yXHOwJNAf
lZMRrKKyaxikIxp3YGWtW1ReaZjYvtnkR3cA7pU4CZs1Vn9Y+vaiINBl2VZoIitpbwNZqms3utc7
JAbUJSDJGOsvRSMvutH5dVod2MtG/1uvshTxB0VHEVoJGayYOCMGghcS1tVRHZyLwpmC4kdN9nGI
+ZwRHl2bMVdWKJsC3M66tuoz9VG1wtcRh+sKkd8dyRSfS+ONG9Vw1NLaXk45onlCEcPaQMJnIguJ
Q+febfRincyEIyBeEVYQ7dEqZrgR5OGtJ5LNlPCEbQHbowYtsLEKOHqTnW5B5h/thqWusLssI+Sm
S8Px4rNrnoapsbdNUFy6zhxPdcblIVAaMoBdiY4qguwXREepp61lbyjrKM7k2ghMMLkWwtieaFwm
Kq8BNOIdo79HeMHaLsj5fmp9k6V2jQ3aCA9j99TB7/PTtOr9zImp7QL3eSQ99hCPReDrMTKMpmaS
mNdD9FCM0tjocfFJjdKLJobgMX3k5Cfk0g6ktZlq5BsuUyq9FskCrIR3qBXm8m5U3MekPi6zosgv
+PXhGChxZu6KCRReHFnSd8LI9NUi3vQl7eEyy/OTJZtj7BF1EENF2GNOl0QUG3srMr7yO8FJ0SSb
hbusMMsS/px5G6JCOBhaJiq2npZ8XpXdqTUmPzP6p3hAVdIX7teu050rCSsbpVMPQz3IbQQJUFeq
Q44i5dtCcltCdeok0PDvee26NCZlAwIKNUtXhUsSdx47a7K3banAi6dYAYgJjDUU6D4yJhzY0TDY
pSbyvLxHE5RFh5QXOptmvY1Q/vE0zAhHXSlXw0yiL3P1vqSt6ztWmp3iXOxx1KjPULY/OhwcliUG
e98YQkh7DUEaXh5pT5G9qeaxc0EZulACGnFlbqLYjnl5I5uUVVu3xqpuw0ul9vZK6uE1GzFSuQoB
6Xxir3E80PHOo2qNrsl39QjsSaYcU8ZamzpdzdTHbTSRJVhY2i4WjJoCiFmbcEq3eudwMNSI8lCy
ZaxmV+yFK3hYxaHo23gReQHebzm1qzEmdMQwd0GimX6Yq+VayzzWRzzES2vICXlIsPaGJAakWvfa
I9vfw8mbk0BjdWWk1NyNaZ7KWQtIDC8nebTqpa1vKgnnGiLlq9P39ZKhHCOGnrFTF9o0EyQk+Rzy
ez6yZ+vcsRtUBpVKjM/AqFiO2Vo3WyZNusn8TncsX8ajSW+i8DWiX1D2cBP3Jp0Mai/169h6VPFq
LwdTPFSC3w1HyVHOVJbMc3O0D5C54gIQIgW5FaPgbxNsVebAFRRb4E0GzbwLE2NDGAoBUelwGS2K
R7vuDwEbH+9nWTWdeakhyN+PZXq20lct0fXdNOSbcrDyxSA87GplD5rEHGpEkt1aXWsjuAiEj8xN
q/FLUBF/gVkp8bMBc+tDQQvwGZlTvfJcWjE5GoEoeCjNRrlZYCSB2SEI64k5qhrsi1b8rGoozoMa
kKaEr+kIZ4V/AVaa2q8iNPL8tsH3b4UPOO0wIMLCAZZaf5lIqFzV6EpXSZ0ce8l1gwmWRGVlvHFn
Up+zYFxmaaWuiRYal3I0HZRLA+Ucxu5FPFGuZU3Da8T10dCYFkV8T2t30p7sTHwQKWLN5jLqU+2b
hcJZo243VgvOIW36/Cim6NhX1j3ljbvpUf7hBCg48RKRmdfhp1xXi7U+yNCHzZMvo+5jaRr1tiF+
ZzGpdDim9tXN+7XMeUfgKHEwclV+m1mNOTeiyk3dxdgnaGsIldHM9oteW0Qx5VzStjNsPI4oaeqt
ddLS1yipINUrUJcUdIUJHqmT6RTeQXKkRW7LgGbkAxyHGHNuxSxMBCgLpky7KrLFWARKy3cD1fKD
sshWRE3W2aPNjXw9RhRIGUhgJlIgY11rC7RoWgKbfDDT7MGczOYQazTCBJnki5jRHfd3NtwyZxo3
vWVfJaftc+3Yr6OdfhqRD37mtvLsFWX+JKSgJ5jFG5l4L0lcaht7mjl7eYOdbdTy+4brGBONygVe
cdsAeEHrrGl2xRg0SFg/lxaJImUhXlFkBPfIobozkV1kebvrEKn4/RjZe9gXpt+XGSRL3BTMAJGj
dnRMyBToN643WX6OnxPFK1JPL8q7C/ZnqPDQ4tjUlP4Y1c0xpU3pk3XrZxDwN3ZvIJWh1YMLtWvv
UPN6h2RAL6tYMLCYXGNRrZuFSc3fWTvRQJWaD7nShKsY0eq6yObeaz9p2RTsQcCduwhMaF7Zt/uB
CvtjEV+aCiOyZ0/WQR2TL73lvdZoOyDj9ahhKzzD3bYhH+6IDHWHejfm3IESmvWQLsYMtioOW1oa
YPY3cIMutiqtYxtWLy5nNkOjSquslsYGJOwBLOBCyNQ4iLo7CsaPII/YJKO8uiYBpoTSvhRBf9Rp
pfphYSUfid3rGnPlStLDc3KvFmldJ4SUaWQ2jaVP+4+Iz2jPPqZvrRpBiBXgZmr69GI48hAZ5kBW
Cj2SAl6ddycGBO8xksTDGKdo2JivQYTl9ESKMBRZtn4Mf9eEEX/p2gMaNArOoq627KH6AteB38nH
rjPCh66hnzXv50hjwcoGyilPvY1XdSx3yim3c666Wz86LDsc+GKJ34cagfQMx1A2Hub5DSfOflWo
dIGaxOFM5MSY4DMkzsG4QK8y5vFJMZIPRk4xyuUccz7g2IaN8QhI3IVQ4Ds1d752ktxLbBdFDvuF
JoHiwU5cFcJNjxmXF0y/1loMtvacohA/2FbBpu3NWVWFY6+ypHhFl4lgKvTIrw0iImsGw1m0QbAd
YlGdhd4321SUn8w8e+R2/zAVhfSblJtQk7J9IbR8GkW1DW2+SsLR2EZT44H/H5e9MDnAd9oii00y
cfTO9ZNaymVnGHsxvswld1JQ5ZUyeAymDkTmgAyyjcyvZeU9m5KsA40I84iWwSXv0M2lCIUqPUgO
Ics1W1Z1Vmy0PD+0ujjRDftUOFxrrVFnS8CVkW8aXQwEIY/BSAiwgPOmGdHzLczyQy6jr8NkOcsk
6sd1qnlLz5AIvnWLssx49DJxyDou1UwytJbUqNQcB4ZAO93y+h0CmcwVKy0XO6cCbi06VAvh9GIl
OEXQygKg6MJXrXyQIiSXPEP4ZBhO4xtB0q8nxiVrJdEQaxcY/giqptrCmdO0WksvE+lpFp1pb1Us
rZFebhOxtK3S2U8wwtLOgo482dUxlOMcxvTBLkR0tjHV7PvO4BhUUtpaon4LbfsyBp21ahlyLoYq
tSnLv85C3s0oJK/ShSonkrbfTUmvAFrme45lO+5s/APpXNKFOY/uur0IEEIXDT71pm/JvhIXIyDV
rq/l/c8bIz8aV5jvWrREsO26JvD8efr1nbPJ7hNOcJE1j89jUnOMV7uxirWZiJUbSATNXvgKa8Lz
ySvKI7dAzVv9qqeu/qDl8ixVY+xLveniS32vfhG5HpagjtQ1x2uKGjMaDtOEVldahlwZqKVJGABL
0Zs2vMTZHipHq34NuLxqdaWC3T8MWUZedJQbCFb151wnliQwonCbdAY9k+gjKa8ncujj+yYbGU1Z
jY9aLFp3ybluSveqBrUfB6SFK1pi3Adx8FVzwrVZTzRD7DBe0J6BAi31t7Eu/DDLk2c7H57VosNK
oRvyGldxuUOwEW6o6Xdqm3VXSyifM8MDQtiL1yoI0quhdx8KKMt907/QZTc4H03TChOMsTbVLF3X
ejH5nhZmWwJevSfkpqn/GEa1jUs34xY1tAAFC3UxtanJmd86NS4E8ZRUJbqb1VaIzPNlIgU+hHBY
wlXBnwHofhNaAbGFAQlyqF6Pkaids+7OFkAFIWVJUx1ZCfxtKcdDaS6Y+yvHrEgmPOWP+PrrQ44k
FYd0sJFeykdvJ2+G4PqPlfGso1rydUEV0Fb2cybKF4hcZwZT4306jbvJS+5VcxKXroh2nhGxdbjd
gx7p47qVnGd0pT1rhMTsoAKFKHbSZJ05QbgWAy6jvsoniKC96Vvc2ykOiNKyaZHYzOvpK66KyVkr
hIU/5/lwlgEjirwv/CpXh9XMCeRSjtZBpbx2HBGWA0rBzWTaj15iUuE14sNUSmOHpfzDqGik8PWj
uZIl+i8dXKnvqBUThHhrmFmwsUxaoFaN0CXpkIVxgDQHIqnotYz3tp4rOzStq+wpZqU+WqOjLfVP
ZRPGLwNi57tIGT53obGkW0UPYpLKHnV1uYws/aXou+yo6dJYI0auD/Zs/LDoNPoNN4Ytm0pxmJh+
7EiYi37fU2Pd4sgUyvtxsu8KizVgB2ynkk78ZArB6QCHG3B7a4MPySXYa/KNFq6GIvribA33mjw1
RS83vWvn9MHnoUeYF0vbRW5UlUZ4LEb9CD1au6tdDTpOpzxrzVDtUdPrS6eAMvHzzedHGQEKQ1sn
/oaJ97z6/7r3lA79SEtGmLr6jd4M2K+mqvCdpqXwCzY2+mlTHRZGcfv5y2rzjO6vSgxLs4BEfZO4
YJSz/vq6oakLqG7etE5cNWC2lhA3Wt4sYyLXz1uNqsPoRTZrbdLukpLj4c9f/kc9AbssEUs6tzaM
Mu9Fd65KxRVnCFtKFSCLzNsvqepYy1aWBbkz4+PPX+1H6yphLhoSFwPBHXvoe/lCpYpE2JkOFEsZ
2B6N3l1XVF7MAc+NUuLhkDgAGuNqg6Q8aGPwwuhBWQJNHBaDVVWrqYFSCqyX0WzeJ4tKw0NREojT
Kirzu7BXMVeaA8pb7t8tcT2Glco9sM/NNET9yjbh49B+QaKHjn3NTP2QuiP1lDfdm1QudsVZNvMq
skaHDuNht8umhqpAqS36F/aty8GVJC3XNZ9PzMUtP/z88wGh9cPVgFPSQ4UKnQzg2vsAngxRaQhN
A1vdEKgHl5lEUUK4HmwlO/e+Fnt4hWIbiqmh3KCj4NiArreUnVstyAC0uVQ7X47usMxx5s4Il7s6
/xqEMQEOOda/rovJ3mzyNbw+P6+Ca5siUjdH/QtW+bdojKG40PTD8TppR066j43WDo+mFcGdxdfn
d5Z10gfL/CCItV8WVc/TJ/p+rNAuFFhmZlfhR1Em3QsDppgQxMizyl0A6cYXinNo6uk5hK3AaBmV
PB50RE5EWxxHQD6+NFl8Vgq6aXCq+kWXobYgazhbjkjYt4Ppyn1j3iYSd4kUTbVX00JG2JBUfQp7
YVOlF9pG9OVFDl56Jt6SVktdx3ugMkyTyxIDDHta12vdzmrz61iFjV+lZrjJmC4DyaybTU8gwcJq
YPM4pHqgOyc6W7r1ZSpbban14qOV9dV9XuQPpj10ZyTswaKG0bFx6RhOTkTjWD9YNfdomTkZeLYJ
sFNOjcxR76jriO41yJLcJJc4216Rrcidh+NmZQzuBkOAHytWuNYju9mbMbEpdP83pC3zXXbpHtGv
dUkqba8YzJ97wEWJExR7Q1YCApLFNMAdLk414IoCN7AbuwCadxroftvkBsGb8MhKwwSAbrKMXL64
xE3Fzo4cd5X6Bfq2Lf1+heFjeQsSz11khSr3bcZlwEBsBCDEHJA+/CFS2mA/SjxCyVQ/cCmPzxyv
6C/kxueC4NeD2cc0qg1yxKb0ghvsLmwrd8sNMl9ICwq5pytrt89IPitLZwkj0h9tq3ycmDBRvZdt
mxwdt3sFC4udtbBavxx7MiqM1oLE3bpHxcIK2lnnwo6xXFiHFBfcuo5VUp0HcLVKIfHbFtapVNKH
MCsNvAe9tq6T8EHS+bWm0mMSFd3LcoRzlBtf4hHvl1NqqCcPo0cnxSPibKUwl8lRZm5+vsB/XN6e
SRwTvEpEd5Bp3mmZMnVSqbYrJs167puyr2mGjS+E3YJHJ1pU715+/np/c3cBE8mObVJZo6J6n6Kl
FZHKksqHtST3dOG2Lu3t8QNhNsYa5iWt9zEG3t+DBppzT5HZ/WKm++Nd1TNd/tHRjdKzeb+f1V6T
Mg1vB/JHq25n9mrgF9G4UgLbH0R81SOUV3GJNa7Wxl+cJv5mtGu6ziwe5dOGgzSLZ747TNRq3bDs
u2GtJnm8gPCsdaWy4+2/eLpUcWbbq7EyXn/+gf847OM9zrv3t9f9fX//7kXDUGus3sSJjXd4VsOg
c6nsWvN//io/wnZRX3kOIk30h9xP3xcNpt6EnWpyHTmtV/tAImrExhxXWsabxDJr3i5EIobvEYA8
0Uan+QwZ5sRKDLl+14+So5Q9Ln7+Q/3NW0eHiS3IYN7JGfddIYMoQAhTRMN6sKgghiGhS8Rc9ecv
8iPZCRoRGb3zgA2xp/2+YFEgSNKfzoa1Xcmj2QSfbS3hiKiLdDnUmnjQ63M+FQ9aGFg0GZO7yW7D
jZYZxjo10asElQwZcssFoLdl3wfRSZuWVVsMj0FjaUtmHdjKg+AXRd7fLPu57FE15j+4hL5JHL+7
KswhqGXbKHLdcJUPUDEXoN8LxuL4eGnuQ77Mf8U++ZuFZzP1QUwxH6kd893VH/WpErvJINcKflo8
jB/NPK6Wdmc/xNlaLV7dhIgneqK/ou7ozvs3q6k4ibBxqFyc6BzebzkIV2LVkKTCzcGhjG3pxSuM
i3K3XDdzuvsEmqTTUQH1PadITBG3uhPTrra9V1qJDDL6odoIK5KnhE7uejSQJoU2ggjCRJ7FNMzS
MlU+jRkyP3iRKKYcmRIvbcY7kXhEC4nwEPDVXmD/gCinTUdq6SsXBzGlgjUZW+qqxUaHqDQ9kF/p
LBVVG1ZmPZCgRG69X7l6ssBhW37IwO+gJNwphTbeVVLXr+MTTlfHF2EQUGu55BEFKfsIh521ZaPQ
aM3Jou6IrHUQwNdXVJe7XafiDYbDtCjFYCGZNWvIla7+GOSfsKImKECIesQs2i9xkZUHBU5BybT6
S9GpL/VobDMnkRclrJwt3RsaRbZxbZPQPaqN7hxNw1uRm5WttcZ48yK9WLVlEp6rNJmA+UXbIsXV
xFxE7iuTyOigmM4hasLdUE/BxjC/VBpiQU6imp92slyqiUb0g0TKr3UX5qHltYBktcIRpexKGokK
9QiGpWDh2emT2YNfLeZYxcTq7yHMVTtVzbde2owrj+abVbkXj5k2dXW6YjxOwgfKhzodr2Q6aWfV
kveDntAK9UhMaSr1nMmhX3iBkFvTBkJjZggJ7RrkYJRPS8YOH3QXQZpXqYg7hf3cqt1SMMRYNe4h
x5uuhdNKgRXg17nQ905EMDwq2qq/hlqwC2k7rxLBtuSgfV/o6P80pmC7ijnCOsVjkRIet0wHZF6q
zuHenIiS1ZHP0X3thm0h1XUM+n8bkFPA+nV2zE9x7jXGJm5yOGWWUm6dwF4abmCe1XRcaZFiMDfp
yh0bFlNSlflwhetRGNXe4tyx7PWoZHWMylPeRzvKgXTvkv/HY1AxhCcHzMScP4xGOTqKWU4XjV6w
MzL5lliBfnCTLr5wevZo5TIgSHOkF9OTksDTTQVDFH3KcBw30XNEHXev6Kc+JaK6QvG9UuJaedEf
amRwhyChk5+i9RPKdAFE0PvS1uoVFOPMR3r8mmS1gsycUCBTjjtM0msp7WBnPzAHoHYgmXUjx2kJ
e8g8EjBOKATjJt2ssMRrw+cBidN+DLX4ZJBZGtgzkN6BS0AYm7aoczIkgLQ0Kz02ubqDik58uGjV
KPgArnanS6+/6zyisSxyX1euQ5tM9KlYNlZmrVOGbyhfIzxNuTC3RCtdWcPMq6gnlkOWnuaCn1Sl
6KCV4cUjK+QSp8uupG3Woebcto3qY98KmKTNgcKx1/lNknCjmCj+mcBM93ljB6tWw2lbKHkDcMX2
+JnMI4j4+ASY2UysaBdnibYKID3PoDhz0/yqpDDen9E5nqPBN6nj8A55QL//Wsg02dQPnnTqddJ1
W0CwOfEVVORJkTx0SbTsrGatAPP8HHCUdYhMW0USaTvo5o2qrOJYKA+jaolzqtnAZTJZrkHla5xD
PtlS2BtRWQXKG/zsTojiZJr6aR9gNV4bzEa4jbTPNTJa3WkUoLxdA9i8tUFlvMLROJsJUmE0i7c6
bD/+/Eb/vnqb37THadGmNWLjjX73pmMjhRhjkTpePI4dN4soJzBVIIYmhccjMUAq1RJiS/OrysqY
b4zf92N4YbRa8JNQh9k0gt/dONMc9HhmVKRljv2rbJC5AbHO2W7GV82Fv5sFzG8Gu9j0E7NPodeb
DE39opQ98+TJvXpB8BBy52LkAnFQFQW1YB5f4zANcAm0CDZDBvVpge5D1qq7biuxNuyPHqPxPXYC
YBbqeDQ7owVBEeGvktJcFXMm8WiF3qKISLUxNIZPtuTIkiqEmlFgMghtnehYGU/IZ4ByE7wA4epr
auhHD+HIM6CpvdPbNxiS/bm0veFoSXPTNuwfHdDFrDM0PwSXtiaI0FmKwbtWuW2cnD6/doE6bOkY
bgTdYG6h+AhZM+k+rqaN2tTgLVAm7EQAwog7ScoWJ1fKEHW0j7xPiYquEcxgQtTPBCbfpG3sYZIo
DNTwsZ5f9CZ46e3yOlo5s4taR1kIma/hC7iaPXGPvU5WSjLrc7kujwEaWyY2+yJG3e20YtdZ5DGX
VVQyydiXc7h25Sy8qUHcjjw9iUB2QhgdmMFuRlQeS8usGDgOldxE4KpW2ti9MG2xl4HX0mcz5Z2R
A23yaJuDM+kshjXu28hgD1U11A2lHJFSVvdDytsDJNKcUF6AeVEjnVvdqQCCsksNQVi9Yj5NWqCu
vuVYSjB+QeHuvi2Q//g8/Gf4tbz8fkmKf/8Xv/5cVmMTh1H77pf/PsWfm1KUb+1/zQ/777/21wf9
+7HM+d9P/8r/+ER/eV5e/o8fz7+1t7/8YlW0cTved1+b8fpVdFn77Wfgjcx/8//0D//x9duzPI7V
13/99pns4HZ+tjAui9/++KPdl3/9Nq/Y//j+6f/4s/Mt52HnW38T4vaPnchuBYeL35/yz8d9vYn2
X78pjvVPilR6vJxEQB0ac76M/Prff6Q7UMswxGORYwf67R9F2bTRv37T3H+aGuIYEgQw2xrfkv1E
2f3xR3DW5g2aVB0eY/325w/4ly/yf3+x/yi6/FLGRSt43h/mYOhFOeQQQ8kczOAHmY9a350XRInu
QpNasFIk0Lr2U2Vvy+rs4WGoAHMwNrnLwWL0yr4bad6tpn5mZaMFYtjc06lWs3Paf7I1CrEjDBWD
3bOkjamOdHXuMWjia/nSynOEJ4hHqkEBGBtlpnNTknsTbm8bnlLx0TH3/ei7KRijPeSlhjr0rcpP
IOFbc92Yd1l4qtSNgcYHva/aLXT32THyxfx77XlClUbi4aIcDi71VHkX2ls5HBTtFUs8TK1F0TzZ
5p2wdiTQuvl9396p2rhICY1xKdCaj+70OXT3ASmKtrEo5FbYGEBORvPU6Ac5rNTwo8xPoMjL4atR
fBL44DVkq69G9TTZl9pEHecLe+9Yl1rfgj9aADkqkLPGa6t/mEBJVB6Ixk//r5bk/0/rzeSA9z+v
t+VtzG/FH8tNfL/e5sf9ud68f9ITsU0U13QEyeGhN/DHenM1FtVM/8VDyX88lernz/XGozCNOiwG
EDw4j1mKf64375/fxsQuT4ueG+Dj/82CY9Lx7qZP44LWHppw7P/0F96jYqXsk0kdMKN4HY3SUQYD
RRQGt44qM7CPdTt9Mcyq2dZqg3ucZjvsJ3UBOQsCWb8AbHjr1BEH+xAsCg0LYdiOh6lUn9kvNp4X
PLRRcctqVNROOgO3Y9BV0OyAbdbYbntQTHp132lQk4xhO9JZzwy5NKJmrybA2/rqiwmOIgUdx2/r
oyA4k8y4zEN7qdzNgvaDYdWnLGNAnI7CWDCe5Udv0NDXIQtynJ5rJqGoCQ5pPFynEgmj4wrgOhIz
SkMnXmu4xWnZ+FxxciPns0W7IondQ+5cJdOhKPC9ab3fF3C9squb8sm0FcBearKjlytL2XrtEkku
foTW2ZaY63Wjf47t6DbHiKmpcuc5EHxyVMsNyUstihmpZHtGgaBDhmvnNCmqzukQCLaqIbsZ1F9E
ZYk1m+15fnWRdcivpoO0muMYPI3JR0FPMSqmQzihLXW6q25UR0t7zkmYcMvxSZcBB8fpWfU+jK13
6O3hGTH0QRfxTanNba/115LPxZrUZwxQyECl65OsvK57Nik9vUH0WFMGbm2zwtQexbeGxHRHL8jt
kkyWzG1nGtuklNeazyctgVczeS91KYEi4QmKKLl6tIzFLSG7/tulVM/0Pp7dLYaDrg+HjhSP2t3N
v7RF54eDfY5Sut2Tda45qQJRRetkyS9xNJ1tI745irENeYfzAyYui4H7YOGdO9M+k4n8XChMrNTu
2hQs10lekbvDyUngF9pAG2i+x2m0VErvYxpnt75LiJbJ1I+6Fe86wR2hEdUmJbQD22DyNlZwz0Lr
zAxllQoIxFzbzSjWQG4PZuqelQSbWTF9IAV+NQOsqOQ/RJxuLTW7jeHw7PDBz18jmdJn232zbIBY
KtCvBVaAxzG6FsHw+9tQxoOjnVR7OM1fzqiZ5yRSDyocwhFM3PxyQ4U/okve9JJLI+DQPfSAyWYC
S1Udcw3riuImtyJnyXQVhmhAuDK+ZbxHNQf3L+RmMNrZtMmv+6uj2OdU6Z+zhgzpnlviMJ3mL3f+
kpRx5EMfuC6MT5PioZixz0Vy6SgiFqN9cEKw8UNUYCO3151nb9XJOH9bh5HFumZacWU8/ewq2W0A
wEUM6NRvlCR51vodAq83N6YLUZYkvan3g8tFJWrzFxPsb3bP748uqJPoiAIw4eTkmj+cmSKZWWUW
R3P6z3BNy/QWiu4pIuGZGKo3L1WfKeGebV1/rhVGSF65jRRrO+bZWwDozm7SmyLBR6Tup5B0eygI
fFbpW+71+lIIFmTCaC6LuDS9bHy1Ajgc/SThjnp3aqzv1Yzin4bq2/zipHfsGq/Zk/X61gj1ueJf
lKf4TOTVafI3Yw6P9fJdOW+W8x4xLJ0AkWiuaceWIZ4/DkjsJ3okLd5tWlHtF6WEkTVvOta8dZW1
/eBi5k3sFkDSdJg3ryZTvjY9cuYGSuw4pzHGtyJt2abi+G1et9Ka7mr9GbYnuF82qFYBjdixZjWO
ugJ1sUjlNY+N7RzWSnd1+92N8Y867/u6zn0vLZq/H0QGwJZAIlDXveuQOxEuDDEDtubbQ0uDa+m5
/TWA5Ojazc6N+AAlG1XJkC/znkrX2Lmjg+fmf7F3HrtxZFu6fpV+gRDCm2l6QyaZFCVRmgSYohje
+3j6/lbq1DkSVS2hcCcX6B4UqlAkM8PsvfYyv+mRf2PlyoEyKNMl7cx1LMHfisCsgR2Bml4/VZH/
nJrrWq8/Deb4wGx1XAxttEnHEaVoFkMMT8JWHuX92z1NBETAv2L3sy5Jpb0M11w+xyk4p2inIlua
vVpKvUkRH00n7Zu8I0rcjzEfBLF7M6vJpyIfYdJbHyVewp54tj1auR7bPMxegQP3i+ueNwOLMXp/
q7Qf5q5/f/0F36IhNszouwm2THE8MPUNOL02GbbfPwVgEbaTaFDiiEjPDj58tlTL6NVNo1eff67v
tVD1bZBjAOXAi6n6h3+ezf2/lE4/VWTbb4XUJ83bKuz/w/rK+219ta2/5c8vzz8mevIH/0r0bO0d
NtDwVRnPEIOAz/070eNHCFYgtAiygRYjQ9D/JHr6OxAhDHVczTSlGmNj/JXoae880kUGCZ5m4ABL
c+wfVVZv8jxSScNELgBBEmB+3/PAHword3CTNNfqGIQ6TKK6Xs3ObrSgT4XWDjDVDmYvgq01NIhH
x4z/2Fv6m2+3VAuKIJMriykwP//h27UCwv6M9uvKNpu1fO0ARcPnrEEEYhUk9ca00DlOx63bAx43
/cWgq/haf69Sfuob/BSG/uYqbGpKkS5BlNt8cxVTrlk0U8Z4NQFhjZDZzhS0hdHVKa34kHPzBQjh
30e+a7fux5NJnrtD7LNNhx7mL2PRskSJd+wryBpS/kErjlwVMkmztrGPoVRfYo3EbK5Z58FXf0DV
Ef+fuFh6EZ3hjrasyWvJo4MCDsJCv165N/pnC3XNMQYpzYNykZnHVXqTvDdsRh406AGqbeQRSiL4
+5tBWO9vnqDHW5S6AyPBt9UCCgptMXptDKxzPskT68sdUNBD0361aUTL2w0M7Fe1aZta9TrRmnUL
iBDMOgoCl1rVlpJNQSpfTNJznhAHVIetThTzmEEmgAHcjLqfm9aK/Fbn1ZhTdnCqcUtVPev1OhOt
BL5XblT+aVTyeD5yBmPuI4ppMwIIdbLZql7b430zglWGf2bWlwEH5KnPrr89pDy4CGjG8JCWGpiU
Dk3k6aObfg26CvlwlkegtAhrwD7hmuRpXsuXyT7FNIINa9yaUbeRVyg/lwuiQ4IGjkodc29BeQCX
sLum79xiggCLmcUHiGKr3smf5VrnbtzSQgRtcd+gJxiB3woxEZBtQS8NILS3MHh/I/3fgTddx91D
z5ZgGZBJLiRt1tqLiiz1XGLJyvVFEZ/gxQe1azayl+W35TnLg0BdeNHDtIAOZE8Vq5xDA73SDK2S
yKlxtpuXVQc/sm3QhhAQUrWWj7YnB3H866+m5nSMEio0GphTtc55C2rAb0/1Bp0P1jIfzn97RrcK
vXuDkgJxBN9oNij/rWqWp45mAOLcW7nBoWqpNpJbuURZGXL5na/vAnfY4sLCBYZYJ7Au5LmrqFjD
IVlLbKphULd0MOlEL+rxIg9tjBl/lOZOD+d7L20FprWbuQ815/a5z+tDM6HblkBciz/sh6uDy9vN
zTzeUIG0OIRWaeX/ENY6W7XTwi7ZDiw9NUSkgdAmm7lBuDLA77fmsSrk7xOPnQfTsBcgi4mqwkJX
21U1JwfTvEiwa5BJC7mhP+xY/e82rGfQQqCfb9jXCcsPVzgBKstB8RH2wUi4wibjKidegMYxMGn3
08D7gT5/XSq8pxIZxt9fwi/KcERA+huqreGDyLNyJDf84RLKKcefyOAhySVIhJDY1szuKnuo/YvV
UF0Z9/J6p+giu/GvY6GY70uA/pI783xc9pc17IrUWnnJR1lGTsShVS1zgPmE1LppN7+/cFOS0jdv
F6ySioiJRXOTp/fzhU+lDXLBoYOvTumtHZxtLqXC81LCEqaH6xBmFLxf+qQbG8tdKeElcmisRKtC
IuB7QLPYqzPbWAr568KlGpYnEIQ7A3cuKW5lz84cBXphMWmieLPMRWDQm2cfa2ikGsbnIBuPiWad
xtLY1UmzltAZ1OiIR5uxTtBruM8JYr9/ANrbSZS8uR8fgOAdfnhzIRxumsic2pXTXiOsLO+ayHHt
MfAmE50ygiCYBmxKArqU8YOsKGbW8uKIwNJaSPLs9g+X9jfrmqmgxsKhV4yQ25s+8YyOhg1r//tR
LuG85OhufBAtbC15URHRFP0lqK0CMOP0dP5U1PzNWcglmGC7cHlCpksu8YenE4SwzGARxitZC/K1
stkl5ndedMga1riCvZwx/0EWzLrCSN6sS8ngaLq7tAJhi/z8xZHPHKl0PYhFaXrwCLKhicTieM/T
jn1vMRkITU7pYQzHLcIWx6pAEZIToCBo2833RSnBR3CX1TRuwfsfWLMo3xyGTLvPUDqGAS2vWlKW
qYLhabJOEQ/jbMOPQ2fVlh6LWJIWjmAvmbYeJ588hrrmFGJR+BWfLY+DRYmY0qL36KOZl2AcbzLv
EZA8SgmYmBG4TT25lRNOgrmOe0DFO2zUauGZySFBYLeJs1uFRHGC5mcEWME561wnlEnHKtHvzX44
ShGkWvNRnrfqJge5OGyiDnILElodvIDJrkruFVNbeFMEYPbspBs7yX6l26bgG2G2/CkpaMxxXRO/
e1xCgTYs+VOnbMFhvq/Zus7EqG0YtgoHl+x6yVt0Jb1N83EreUCpgPBIN31j7aTvRfl/THRyAR6E
3LZEfOmwmYV6L6mOMqRr7K22SB5sXPNzUAF+V/HQZLV207DENCG/SF5scw/Ss0C+agnvEDCKsihK
0QSgWZCuJJG8Zlc8/+tJSTTMdehuHMxZ6ZzkPiUNkZ2ScmDLPUKFW0hmJVetI/LoVKs2RpBUji4H
ywVMRv1jHuCjOVs7yasamgYS4Hggf70tSXMkMzJhj0omVHKspy3rjLVVxlz9nbwAWRlysRHpoHyQ
XElDAEvddiW5njQcihGJFHTM4FssguC9fEFDnDMnoovSwyQUG0VAR2iqJBwSajFBESdU+tB4h5P5
BUvDtbw1STsRg1i48MhNPvOannA1cvZB3sfrgJyCpzUaw2NkE7ZYnd2YHGZJZ3gicn2SnIzkHMgc
gzyo11F5TEcWA1a2PfmFLAHZFlEBEZ5/o/6xlVvph3FrzObJY21GKkQ9zA8oCkFxT8fOmrZFzTsM
unVAmib5XzE36x7zWCvjZQCtn7/OlbVLVZq++gCyet6GA/oVfIsJrbFqOnRGMlwv0ts5sk5GN0vq
eNPn+Fp22lLasaXDquPfcpNK2W/k5mTZyyErmafsBHnHeKw9tFytLGBJBPBd2NDrui5Ms99Kxxs/
iUPIgH4miki+Kzc+aYjlYlfE/bCZJQOWJSyPRXasQ2xhacgmtuwznORlENDsoWMMrXUraU85k2hy
fEjSFjnddqKNVTxJMitlTstNS8RORlqQhv3UD/2j5ANlGx7sbNpaw1e9gWTVU+IQASSb7LgHTa03
8qEgxbBAiW+lkpT/7o34UKt7Hu5uzIlY5JTjBOiR20WfHzrW2nGmI7JDByS9toWIn4BDMH3itn8x
g4vUhPK5CK6B7I5vZ7Nbt+OXmDUsX+ma+i6i0KjNetNSzrlOtsItgZ+k8GkjHLIkBkpIko+VNNvE
Q9qwUO8l/JCZSh4t1y/JTdWiJA5i/5qNJ/ZTi3Zd6GMLgb21/I48Ikl8K2vdIKhhp9QdLDjDdxcD
kTVjzTPjoZbvSXTZ8exoqQXkq2RKINdImgmIfCN5g/xYNql8sxyPkmZL8SG5elLKVkFMuDxNcbcq
bM4JdoTOjwxKGD5F2vTyhfIpf1URJOOcVbvKdW9sdyefKweCrGspRq+55TAfQ9B/sPNv5YHM5II9
xkiVFt/GnoaewQcQgFsJ5RMrTkPNIKIhPpA3850SohIteSZfDFHfV5Ieswg5ZYjB4z19Ah+tZQq6
gbku/0Mer6xKziuJIVIXmGxtqXNorKsGbI52hEjNSyAsg2WkvcqC0TG+8qf7kMZqUu8zMHDy3AdR
3GQELMtSDdmbVJzyYJXpTkcKuIHzoBc3brfNI2cnzQRjjg+SrrWpSaqG82RM0g0bg+gpi+ZaAfHS
5P3Ly2uc7V9nR5pQFBEQ5OWMpFGSE16nD0lyGAGeSHyTRyG/Iw9ZLoUG43Z5q/LWpYqWsx5eCN1m
SiA0ivlfgKPXKsvSwcxjL7MbCSBSBUikk2+Qcikm3Lp1AkeeZ9J+xdFgGbcUYPwjS/mavP0LIPHT
2P/fwIy3+I3/le1FCoj/eZy87Z5fvqVFV377qcPI3/ynw8jBRIMR0UUUYcFa/NxhdBDFdcBYS4uR
dPivUbL9ztLww/NApjNSBtf1nw6j9Q6fUCSGDOjbumXCyfgHHUZTyqGf0lIQIqInZ1rY2jKFeZOW
YnXW22rkN6t69B77trr1Sxyb8mg6jXl+zxJk9puFjOJU+Oz1RenweEv0zFlCF7nTzVnZWUYKpXb8
MsHDtrw6hpGFmRE0Htw/cKGCEwWfWIle4zrbe5znCaIdXttAoTCLlrSEeU/iuWtFL8nkqo/hzLga
1P7ddzZA1tyOWdEtyii/Gar0zqwYSDvOS52WEM6NcGlmTU9SZQnS8w8DKlP9pVqAaCjWjK7gw1HP
eFMFz4bWw0Mm7UaIqAVP1aKThe7laDBf672l30HqQ1v4TLlzSRpjnRpKjrIHkJBcx/HFK6NPSeMx
2PDbB3dWGEBb56K2zl2kQwl/xn3bWEJMvQvDejiSNG8n0x3F2J2cL4aU7Zaf3DxAwTY37wot21tD
+6T79j5zEDMqnW2roKmWDk+oDfYLS0eL3lBEnwpJn8h+r/UGfG3eSGQgsdgywzA69xSbytMI9DtE
UBe4JG40Rs/hmqLWMSEo1vQ0h74Gw3QbqeFdH95ZBui1uHbXnhqpqwzrJrPBiNfzwVyDMG0QTbMO
ArdUYhLSQMEQ0QtNfJcKDI5I7QbOjxHfpNCIXkfTPCWGdWagQp1nfsZK69Uvk3Kp4tPepFDaeu8G
T477tvYelbJbh97w2WmLmyRsnjzksEjN4tfGNc8WvnFGV638LnwI5/wmBlabRNX7ph/OndXc9EDY
Fu7I+9EK0LKJ432KPC62CYqFVYWc0o6BOvKEXf3USxNqE8X9p0yteB74oi5Dh5kn9moFOs2gS/nv
BqG7wJzIdQt9GeXKlyhsd+nEaa72wWtnRy+Q67sCPIOGkssKPKIoUNofsjbG5EfLPshCQSLrptVM
OnbZppjwsypUUjhtAPQTJx8UFJehcHLhgc4nmKpBZ9lYa074sWhoa3Y2GM4uP8UQgRbQpVGHUfGe
iLTo6/U7wVC+kLLfxOmE0/xgviL1lCh2sdSsHi6Jwj5qNeC1k3/xQ0Nkd2LMzc18pY5kvbMZbiy9
fOo47lc+ozi7tc7tsOlHR8X6gFUyokdG77qbgDFrHzElXeVZ1++hNuDGMzf2UhnRsU2KPlq3ydjv
7BI4h/NFw6wYX7TKW7mlp+wdsIOLPqh3WatqR9Wq78PKFBZCqa7QzqAozpRT4Lk7nSn6OnFzDYot
QlDoxvkb5HAWQNvmHUaw5yBModEAgAVOeUp8NgqOU9YSaiWE9rzc2HqVLG0s0oq2UFdRk5waO4k2
LUK4ihffMVQwVvDQjmrt3uHChBx31t/1TLwLO1yNivu5SDFQqRT2ePhqJ9WDwmmrZMpTODjuAqLB
B4dH1GRL063dVSgKLbFFGpaii2ugMOPbHZKHOdg3bgLyJ6mrFbAviqYnJZ/626DRz5Z1KjN03GrJ
4uz0Dl218UAn9LZ3xk9RUWsLE+IJmFpc57q6ZdYDHwerpFc/MJ7NKryzR6bTae+czHl2kTfCxMf8
ipYAjmsu+kxVFn5DlPyjgfYA08yN3dskKZp71ChZnTh4RfJSX6uWGq1yc7wzXTyd6hRdagb3KKMV
2b7x+vUQonuVt8eiiwv067qnqEUX0kAyqs6iXVmju9f3D1LsGiqCThWbd8vzwBCNAiesPkxa+AqJ
0u2wFlOnUaVsBKbtmyBpHB3J4XKiaG+yZzfBSmvOnG/ziIBx8MGte/WIL+HZnup23WUgisqiQJYS
GFBYOyWpMxKJpX8cBx6zTM7ZABJsmkMJa3oVd9m+EpVrdJKrldEA6rVAZp/CKlbWhF1v2VBypan1
UvWtt+kC0MVujUCUy4rRnHjlhq2/8ssKDjhSJIlJbHdn+wUHHhK1GUE/HQHWvkGgxqSms6cXL7H3
XuZ8HsOoYCIcXUIuZmHvrG5SKU4JxyDPFrGG014wEZHQ8MOtL+LgCGdWFRU9wJOAQ8NAhHqV1oRu
LXqPTuO32jLPda2dx7F6Cr0bBpToJU3AAJSccqZzz0qK6DHISuKT1jB6mSFZw6JS2oYAGqEDJpbH
aooIVu7l6MPZOIuBpUYNGvkFWggui0UnKuLRioLGnZka6dJSwz/0wq6+3G9yDkmHYN6hmkvW8aZD
2ZZjjwIg+X1SvOh2cUoBDPQe5JVyupsy41Ezul0UNnQUnF2Uzndtlm9nNUb+7CKHDqPzXevn7yt8
LbE9a/CopdmyimOeRDwsZ1xrBrBKo/1Zqc19pGsLlfgUWlBnmnvQZ4+Fb4Dk/KbG+S1g88eAg8lS
K3BxunqXqeqL6Ssnw9W//pAY/g2c4tfGLMmEYxsYA8Crs5BA/7kDiChVlUQht00us4iLHqjoo7Rf
kNegorNRWpo2sYDIGgfdeoSJECBy+xCPWLaH60EeQ8oC0wQDHfTfX9o1j/nljcAg1UB6mNYvLEV7
jOsgbWMuDYrbAFrI7YaNNTx11X1Sv7hzumyhorVo5k8WphXewEWj52xEGyfZtVWNVekIFl0/YX3M
Tks/ZzX9sRncRzwi/XXU0/K2p0inN76r9mnfgn2lQWKw80L1TlpEdVUcdOTHJnNgOldsjeAj/q/b
xphuYjW9ryME/VGWRH0D5eBmRXa0QQX6EMTlrsA4Wp1osMUbZxxWZmnS6lYfKg1fSxcayVFFbr89
NuwNp5u2lLa+fcZUb4Wv8wOEckxK1a2LXOFABpe7I5QADZiy8tKhwvSHBw3U4E26zdiJkToMGUej
//xmDaS97zUQWxsciu1069A2rREV29UKUrQFljpp1UWbzPaRlDP7z41qrRO61WstSDiStfCp7cwM
ycovpjpF64qDJKfN2bUrH6mxtYaPohk07TozP42tzrgoTAu0mPqlnXMkz5qBgn1/NlBQXqVzSqwx
4ruiSW4rn/Qx7wltnRZeCk1fxH0EljKovOXo2fsm8R/Vqhy4RMRjS1KoDi3ARa2Yz0bz0cy0zwr4
mWVkgYlBQW7wn8BifhvUHm19Y0IDSTTtW9ID37odhlDZIFlOs6MuupVedjcqX5ym/iZRUkw5ESAC
X1qT7ZilTKvjVc6yYSpd/iEOab9m93jgybAE9Dr/XJmhP8wC9HTqwRZozQp573OGFfGiNPLXRM0X
JlFa9HmIn/6nCh2VOWHC2uofQgQMF4mPtm8yjy+obaEYGG7SPiUQI/9SFiBR/l1N/k3Q+HVYKUED
8jQYOdNG6EUW1A/XGJu46IIbpALprRu6Z/ibGfuxnre9x6nR49PpdYsM1KlxKOroEIbZtkXzJw/I
Tcf6lHXo/2T2zoCmVunpEiep7yix/+sL/IHWwe794VUKbeQnXgeSp23zra6f2x8bA9c/+qszoL8D
PgT7GP6lrv6MPdLfSUuAwavQ6ISh8WNnwKX6dzDRMKCU0yL4T2fAfmcj121DEMGcSfyS/klnACTm
m1gFQQRZAEHCUPiChHgzKkP4JixnzM5XRO47PURodazWJdFWCakxyxYqWIjpgMdAXKUO+0hpAbrV
RFUESgaQg/JORtQpNqTTRLoersvpk+l5u3qAD1LQ/hdRzBQUbNUcy2AC0QdvUr/MpIm90+yLGJfU
3GBehgVEXaCV7O4dk44sYuyRC1NyctfxBge+F6YH2wYiJGrHn6bGOqQ1RKg2o2f2uXWBV7oNWUC9
lzLR97ujogJ9mRVwwjitdZFDqN0lzH7VEbGYbLgPA32dKs7C1Y++GzzkSHGUTvBaOrcIUmFUMgVP
YGtjK0IHzVkoylG3+uMEP1/p230Ln8VCtLkGC8P8azYPdokRL6USsZbDDa1YBLf1+dBUuIzoO3Wo
abHeooq30vHTtNLwoCrhXhvINyvESdGH1IdTjxenUYdMt4pjMr9kSoJvhajad8uZQzQqQtrbGUSb
4TQ2zgc8ZD5Fg3rMu3aB68UZ0uJ7jD0eB937ELrBlpb+AgLrXcTjbJJyh53ObdIPX+u4Pbc1Gl1E
eGfwbkzn1c2GtR1wF1V8jtLkC2JmC1+3GevpTwatYXwdFmOkr5ykvVPg4dVwcqoWEnlWP+t5hl7u
eMrd6GDjVm2V86LxPPRBo4exrrGKy5ADV6yVVjUfnVB5NKtqRBP4BvDr++vm+78o9Ycopavs2n8f
OL9EqXsIcG3xXw/R1+LHMHX9q7/ClPUOnzKJJvo1qEgs+hcXxnbegY4jOhmOrjrwv/iuvxqYLg1M
bI6A1JPumLYox/wFkXTe4YoqPDaiGNEFu4l/0MCEY/YmTKFUYTomEoegLTEseHtC5lEf9GkMtcqt
HFpYLCAHOHWhHHLX3tRVtdcSd29hkApfAHcemjLhdAeRbqEgW9c0ASPXCpJ6ucPGbN9EUt6a8Tec
p2+q7iGbIGGIRhUl2wzDXy+bve86m77vDkhsMjoamQTmaxveWoA3gFaVWxOeNkrvXVNiYkM4DDAr
ctZoOt1jIroJDXNbDNmyEiJc6+xxKNuVjLeaqj54cw6eqtkEQAR0K6MbUtzbenJjDwqMbYYfuOsA
yFwMFrLnLdOl0D05nbkd8uI+1L17c8AxIRru2vnWRnpo7LKbIYwfMTy7J3He54mPziqTtLbZaANZ
ogWjIz7paUr7jPkjsbtjwumdbfSKGoYhOkOQFs9pAnOS39PWoJsETSR99eZyN/TFe/qIzwrOgwYD
qtxJ4dMndIfbAy//htYQg/9hg+zYnfkwhOOpqxAzBaqeB/0t9c+hi8rtD6v3b9Il4606HdoyWMAx
NuNMhVHw1rxiKE0t8rUoQ9d8b/Eq9REDEvwXks7YMJ5c+2WwstR2gQ3V2gtc5IYTGgAPutose+mi
GMlG1eAq8eupl+/ckOCI6Il7hjAPrq9BwpM/cDkFUKEoFSTKqwlJ2+YPdcJbDI8L6Jbrx5vTIg1A
nObnrG8mR24zBuvrvrKSVeBanMEY6Tr5FyTmbwbaS2iFpIvfP7y3o4C3X/qmLO9gl0SunwZI0pcP
nfk0OvMCE7hp4YL++P1Xab++J4iioGAcS2LBL0igtjOiHFGCAEFhNJkLChIfcTGanl1Kx8qiP5Qq
8WtVPtm6cvn9d+u/5DWWi/ma5kHig6nnvG0/2GGp4j+WKcBNlMPMqZmqB0jcqDhsojmQzXecyxJD
b/PoR9Y28TE0oBDq6w5DNW3d0TmsEVArlOoxQ64SXegwOkdKfZMhafb7a9Vk/PJjYc47waeT1N9x
NUnC3oCf7aLXvDKOEDpLipuR2gOc+DaO9TOyco+hGPyl9XuCEgIw7tFpvCesdb9W7VH65zR1//Do
/v5yMFRlJIKD5XctnR+qkciajQbHNp/+nroBbtxAbKHBhTZQMdVPpYpaHwR3P3Xu/ACkSJq9NiU+
B0F2I6So3q6+H+v/IzacsvltEccTQmKJilowZehOvKmojXxU0Fj3ozUdK1yRPpZWdUoz+mowwvCR
+WCiucoA6bGwNmiYJqt5BnyS2BbNY9pykbT5fdYZ8qUo+n2ay9siTj6a0iyNUuxVmI8EGdWgOruP
MncIMzGbg5nfUH/h9PptiI0lCioHZMYvYWw9aoFzdum7u6V1Kejdx9kNAlBnkO0bL7gIL6buvuS9
8lFtzJOR46TSz+dxlfVc4nUgEFYXy2hWo6Hd6q22seBwdbZ9UzvpJVfC1ywu955WfU7LcKLzL0Vr
Te/QeM+I8cWS0wGo16pq6ie04yAfGufZSOgozigUc69CjIEier2X6ySqwL2xG8yz6QQfOpveYnoT
xIxNmslHfrE51rl1ClPYNFCmky6FwJe8yqUPtOBoW9L+1oIjrKjWI/wj62J39l7NEGhkslKO2tma
7L2Wc86FvJ6iusxoY9qFc3Iaa0tpe+kL4Q1W0HCs1P8MyeZW8RoamA3mgKFv7Vuuza2SbaXhOpFN
zF5619m7dYVa+7ic1I6+Q5ov58R6tGPv3IbhRZlwVQEHiXnPsIhjevBmXbj0/1kVJbYEUw19yCg2
ccOGmgaKaj02b7UkeGHGdjNoyWuEJneuO1sTcMRicN3HYYbKl5hnpAuPelndJVPkIbRhbpN2iFb6
vGv79kvpJe/9ObhxWgZaSkCze4qW1Szqn0OH1YYSfFHLCjKBGaSopYIW6OnEztnSn+NyNbXPDBiR
tbfsU2WQIcyW/RmyO0LDGAh3I93Z67W6+oiNe7Vt26JZTm3jCSHhhoZzYFoMJ7DLtBIaL3io8H6G
6i4YV2YYfEA1GcP2KrvYqZAx3VOB/IpROXdN+pqVLKNJhysMG2ZVKMVZccL9VHl3WcxP0oaFE9Ut
fMxuL5xEnL5wIWFUhn4jAiBIRy9oFSGqqMX0QUqQRIiEmYqtQNJnloz0O/kjUG5e8pCNN54z7EfF
oaviGOcyya67Yhi+UhO88ImLomC/OCg/e8FES4a59NCRnUxIRcsbhMuwHAPrC9wAbMaUnewp32EE
2NI+d0yZJup8uMyc0eJBMh5ZYbooq6TnXhQjvHQjqifNU1+aCvge7tpsZj5SFqIK3bdUKK3wEmFq
4xTDyvAOdp88o9P+uYgg3U2NwnDifaBo6Ak3hECJtROZ3BCkl8kMYCBaDQ4L3YPmKPeyx6o8hU/J
fMa09+mQXQbL5DaYXbcYHoyD8+IXbLhqsl2WZ7pX1J5Wd34j13gdDhhwSAMt/4IgnCiyfbPQ2ea4
eOxDD71omIMuuRyzRLXicxWeBLC6ba74NFoXRh3fe2H7RN7HSk4DoEfj54IJx+r626jpfjADf43d
EpdFiAvTVxyEbxXHfbByi34sc6Tvl4bN6MXojbtZa49+wLzDmzoQe51zM6fdk8QUP+P/CrbOaTWo
culpNo1zVaWvap3eSM6rh87++sD7lDG1Ug97JyuYdTl7hdld3g1c/nAuxvkZ2BLHRo42LFM8X3m0
Ogswm7NXbefkKvlFgQE4VdMHdeb1SUrtl/Z+xOoegVbnHufvxM8OSTDo11CvxvBJYe12ta0skNds
1y2ka5zpHgInWyJ31qzceKp2Dptcq+5jffiqeghX562hs21pbQ6k0mWA4tmku4/yYgrDucGkOZGT
ptQ9diyNY8+JzmVRH0ZcOmjX05DggmQBq1YkLrYcJkW5Tib6nQUaf8xzqyeQgkDAWgaoVvSqWc17
r25vCzRXcQb+KKeqwWkTp/mpUsxzG+CF5dqcPNIqdTLOoMjTD3Hs7dwouGs8pj2pp52riLlIrN31
SHtFPU9BiZkqVWV2k7fZJTL9x5mOBuPCx7I+5E58xBrjSYZcODNYZxrua0PL14UVb6ceV5REr5Zd
/ejp6WNu1k9pzE0HoBCJscECvZlXi4YNk2s+uoYWPsCRfpb/qlTvsez6r2V+G2snr0nQa7KITX2Y
fa2qU4fbmjy7kQArd+r2yiMa/md50ZGvsxi69jbusKJ5KjugWZZ61MA1ab08VQkbrn0y9PYp8NnY
RoLcUAvDXJuM8/UKdTu4eAGPaHL4AzXKLj7j89TnZAT7ZSrlk6Iw+dRBSbj6jRv62A8ZQIaHSl8O
rfFSZdPBt6UVknMKoJUFLN163zcdw3ia7BYGITR4ulVne3fgtY4prRDmfZtCzuM2rp/UILzkhnYO
snnRG5q9lButo0rgBozjM+URl4hsHqks+IERFK8MpL+oH+LSXzWu9t4xncdsKJ7m7hnZMsQQOIVJ
t4IBPnBQRmL1zGyzfooz/cyKOcnvV1B2LDc4l30H5ap8GG3tSGUG0MB+z5H+Tav9dYwhzJCb5+SM
5CgnJH9eFVxzZbFAU2+8r+JTRl+sDliopWpWy7k5Sa06ydJDg5goD0ec3E97wEwa8IhCYK+aZdCR
CII0dNDTXUIjUioQkmbaLRi9A3YcBGmAvCWyv+26X2CP3S60Uv/CzCImcGM4NyjvrYYqoAfc6QbR
oTHDi6V4zHM4OpTQXoNiehpStlpfphfJzrHP/ZbMzlH3WKL89jX0g4mZMkbMs/1ZyzneJa3PehYU
kpfrKAsTmPb4lSrDDa1D3OtnVNF4CALQ8EqOSdcRjMtSGgK1E156o3sqBuUcB2egYDFPgCzEsXkC
V5SIG3JxRmaeZhCO+a3h0IfQyDqv55FSEqcV93GMvEfgxa8edCks1m6miNOm6hW0p/SzX24KHOdJ
U2NpSl5yOXXDkteiCD4ns/dDHHyptkrDcIpNMk7JK5PGUxswpq8HrGxqjZuTkUAyyW3WyVc8IL41
iAssrnlukXGEZ2O9c8J0WFRahl9XTZtWDa2FH3Po1XZ7Bkv5qg5+smZGuC8xrHXmAo7ZhFteq11n
66nnfxtHbZMP7kcUS/elZWzdNH4ta5IBIycmTSh+I5hXAAWDyOdie6zqZ0ytsfiCdrXW6VpUAHdr
o13bXXBJB+hDqbkdR2/Lnnv2PVIyFb8xrKzAsDTleQ7CAntOnILTBgP3xsfd0MM0pjetOy3S7iOI
+Eyq+gAFwHR9XbJaK3MkxYQlijEnvPVqY8VnfSB9xM6LOVazCuEUNr1JH7vid83Qeghc93aonYQJ
YPfi1EhPI9pPz1KL9G0Uxa9W2QKSQ9qe/CDYpvh0YevAGo9uzISKwnAzhEJy60nXum3gkMEivLae
GYhZXrirs/opjOJLq36wm/qErw4NHdVaJAg+0z7QMS8pgJjjc7UwcXPHJdA6W3UqtsIkOVHlrTUk
kPehKQmOV4NVYrljYO1QpbY8Wi/Y1rZGk9VzN3bgH/VRR+MyAlCjsGMjTbOOtgJ4tJjN7Vyq2CbT
HmmJatehX6TRNorrA2Y85bKQJRf12bhQwW1XhXkwLGhfyL8jndbGRzMzzsXEAOxqRO5H6WLqbFKu
0S+W6IGv2z5mreizudIwt1jgnGissWs+uWmmMs7OHxR0Dg6Nbs9MJu33Vm09e56WrEzcaVaanz72
ASrATV96m9gHa2dj3+OqIGMLxsaLZsQCdKxAD+qtmSzrKgy3mgJmTgMGzEAfgQXPW5md9VkdNdzh
+wnBT5OahsbWbTp4l6nBPrsf/OfvaLIQrETRZPc9To5OR2YL4uH6k5mUARlGehOJuU6Rp/z+v+mH
hku93uJ4ts6r9i7W2Fdpw56L+vQDmeZjYmtno2IBp7kVwZ9dRlH9UPfm2YYBtKw7mS/DXHCKql4h
BNPAvjCfRyhTqB3QyWuzVRS5ANYCOWN7/zzlNiBJCgbd5wHd+Nog3l3AAG33m1UEHc4yuJgiGAPl
NL1I+VaRPC7skhMZ3oq66l2yQoOCtq3/m70z25FbubL2q/QL8IDzcJvzWFmTarohqiRVcJ6D09P3
F+W2WyodSzD+i/+mAQOGdazDTCYZsWPvtb6loFnhpeqbp4/TGz2oGx7kK/5gNYysIOEYPnNAObc6
ixNaqPfBQXTEUkZiL+Kj4ClNi5O6BHD3KwzFb3Xi7NOGSqQTJ3vunlrq/r6Hg2W0T63Dx1C7gXpi
ait+7FCROcmbKm01k4TLrDz46qDZDhd1uFDtCvKtGA+xms88m7NaBkg/eR/b9B1EHScNdsABhSGI
sJFKVoRLp3MpJIvkzRvTB+YR62zs3VW0A3tfRqu2rr+5kb+1opu4zL/GGuifhNDgpFq0TbXt6ND2
FSjXGinQ1BFZZn6J5/Cr3vn3hSmWJIYfQL3ai5YmXKGzJA4vsjKvDTcCzMq3DhPgQfVOjz2sLhZJ
6ukxnTSaczObTjtGHGXaHOnKRLsAuSh6bRZapfTJu4UIAqrrlHskCQZDKUh1RxJ8DT3Y1exVVw+P
hEgi99Lr214OK2BpX+gJszhOj3GFvkWX5EKOHjsIv3SY3+Xk48iif5UGWiNjg8zgkY11b6b9XW8b
j2VU349ReLCs08Dyu8xTxJBjgo1d6t+ino5bU5MbO1Co2hP7c5lAl66+FhWPPsOdJ5Fq935PywSc
C9fj1QS/e92E0VvW8w6kpLV7jXcQ1bgyBo5fkg1vqqK3mPR60gDR/36ojcJx59XyrpLk5KoOgo5d
Zw3i4CP9TkwhHuNGLfXUGGYV3oS9AZjlezyJhz901j6PDeirMfK3oNW5vLQEav/cYrXQZ7rFCDGo
GvBMSX1YuZ52rxoAddTvw66jICf/p8Sx2uyGuDGXc+xBcxw542h6/ofeK5Pfz50+EAdEsjiIxRXY
63Mfa5yKVtJKYdvxCDsojRUsGTw0cQ/qJ3LWpM3oF22GTOXXhzSpyBKl8qTxkPPKGfQZ5oOPVz92
QLIIaJI8sD5K1NJgJQARzqHMptRP7AhbkX47tNq2nVno89Z7BI91q05qphQn30mQW4llrOcYjk9o
9DZ6s3WTi+ESsJP6q7kVW1xmS3YadBlkW8a8bi9+pq3YmwxWRFUVq7FlFILP7fSvGlLyemru9CDZ
S0HeWZIuPU3secbJvG1Fw+oWLptSP8pJrKSDaK4enUOk0bKoyFE35ZJ3kACCjAW65DDonvQ03JgI
qGUq8R0PWEX4PBgzrCx+k+SDSKLpYP6uHJdzghMdUqkdo1YVuXQOSp+m0GB7xyR/ShUti62UDa90
r/qxPXijfz1zxMO1u7co/6yC3g+zBCOdN0NMq8yKQ+bY9DMT+ypjNayj+K03nLs6mzZxWCTkpUoa
IeGwEVVwbrv00vCK6nlALrpd6KuuZAPgCx2E5dwJZ5tPLp4bm/eqZjIaTPb3QK92tV3tq2Y6E3Qm
kvrKGrOlQegdZ1jUTlCS3dE+TYY4pYm20kPrLDXz8Pv345cJhKubhmmaaqLmII0xf349ysqj1xL7
2grkrUbqMmp+RoR7L3oWTvKYVJRpaln+/UU/5BA/97u5rEctwaVBfTAP+/myprSKrg55mgpVYpTh
BHgqX8dXZsTJ7KPh/KG4JmDe5wS9nPgI3chgnJYdhxpJZ1D1JqeapyinrOxDRf8KdlNoLj/2FCWg
VwdyidibjKaFobrBHy2KgUaCegtysz9DvZis9C3VGNPR4WywRuRe89QDRZ3ifvUhRmfvTHtqr9zL
T/TP9nXFUT0gghVqEsLY+knOqNTp1Iy+2sZoRH0Ip1R7xlKnGXUGlWpTK8P+qeck7DZ0iEjpTefg
olpagPCv1AlPfUeNKdxMUa0atTKon+ziW0t3jB4LW0fu5Mu2758KxK9eiKsx0+FR1U9T7e290sFF
G96XRflE+/1JPdu55WP0WyNGfDPj+oksopuef2dW2jx/3v3AcM6eDy5K8JbeL7k2ARuaf6/++sea
IRqCfmPObp4apI1mgRhEvH8cudmFAVFgEUCtRUGTYwAUERCBbt3A9F+KkLoYQQweqE4slZyVvOOV
1PR7tj4mcFlwCQwz31aWvhc6pZvWUcIGLWe0OKXC0ScOipOrPWpud+oDcRMWqAY7fsI4aR6yiTNy
n7UrGt5vDZO8qad0E9p31RGx+KaqdSnK6gnp+KJ2adiV9FSLjBQvO55ot/JFAVxFq/ItCdrHiILk
H6v8/6kQ/qhC4D3+9yqEu+6/jnHXtf8FAfe/rr5jhPtZjMBf/qcYQZGXAtv0PexS1g9YTtf8C1gP
EylTaeX+Qez8pxTBg9jpuaYaCAekeDk/KKa8v5DVMYOE2WRTDTj/mZfK/GWCyjgR3RbLF2go4xd1
59SL2hxDcir70LwWJmHqg7no8hfGHZVGz4bM0NKghjDIjau/jPqmSb54/I/Avi2TZmsgKReUmoRX
LvRgA/af4ttZwE/xvWdVsCIyWhRVuXD9EwmueG2qRRJte9vlzQBzZyo3KOCEhlMYYUO6f28PVyL3
wMjeixy3fv5OWlKbLf0qotMtKT+ddeU9GzqcHW0Z6tVK7/O1IOw+Iel4StyFCbfGIg/G0x+dq8G8
SyuVcE7bl3BoKsy1GteSe2/QdXvsw/ugudXzN8JsV31rYv501AJLW/SeydhKRILOQr33U7HFRrY2
U2jAfL8kLlaaiHBli5Wbumj76SS1DqGoKCDY3MzaWVTcNrSMACH49ujwlaYroQqeI0SpmHXi5VC+
Nc4LTHnWglPD1cUZtfPS7LGJPsn4JfPlUnYvGJo6t75NZ7G1RX8UQ0LfWaxTsuibLD1ZZFiZSb4y
nFcM6oB/Nx0McM7YO/Iblrlf7DzKdw0N1QBzJbLKZdM3F0OfOUwkSygaVPrD0W8b8tiJ+ujp2hfB
zBnZErfh2NIrsBZTSd3sYPlsj7WsLvMY385dc0nSCqpoVKz8VtwqwZu6B2Uv9+g2T00YnoFiBlNz
aUexFZMGDSGllGbEIh30++2+CII7dUsnqsXJO8HXOQGQLEi6gsU+yiM6jA1lKcm3wW3rpS/qY1T9
THJDtC4iczsNzwmQdTfStp01MY/njgT8YnUApz3Dof6CGPciZ+tgaDxc1jLRzZXkW0/JfFWS6iFb
CMySfHpIGq6TniCknS3y4K2QbArr4qG4tmXykjhyrURwKeRaO6TCDTpCsUgEo1Mx+tPWi0LOunLT
aHJNy50qLsO0HzGftxf2CPmiZkY3j1usWkuN0UVRhOtRe4/7cStcc+sl/op/xc63aAbQrEFwzH7c
cUxqvuFZWep5tB5C0uOzPalm52LWd/mc36c1BnWcUj515pQ8a+lxYE8w/ZeudjZ5FhF69kXPhpXW
vSBp7BBG8OAJ+4zVaiN75841+73TP4dDuPfb4NjNwS2hUdTRHC8xd83tnmrnPJKNl/vkQzD0fZIt
XA2XYDLiTL0k4ONgfuZ9CjmmGs2XTONMnLEbOe6rYz9ao7FSf5SW4ugW+aotZj6XAQPyPhKIHKMn
qX83upLRgFjqJAV3Xb8dqZBt+X02033tmFT0hOBlkuyPCe94SYPX5JjARs4csrEeGwgMU0V0oR5B
rU8Xhv89GW5IeMQg0c9fvJkue/zVsY4aLoEazI9KyxEUxTHVIFPtUH8sqnOGnd+HLCGt+zI648bI
YUyFXbnNfWAF+hfAs5F5Qf9BrPR3nFoBVb6VpOeuiVZDJLcD+3FbGsuE36Hf6hFM14y8nHgCII7f
rysOTpHuiHJZ1w2K/jmCDHvTw0xw+xeJC7A1u104vem4yls1oNLfXCgkZpLCNSVMsDdWFWf3vpkJ
RZ+PHuHjXUw4oiRsedpWBiCVcSQplbzmHgLYBLs7kjvaAeuGBXukCh9Y0mwai0aWAwLqd2XPVSCN
95a1o2fBrDPYtGqwL7A1YOI3/HRXhfU677v1EEOZyJ90OdBxZblrQDzw10q7OQl9PvZ41TLnDUnI
HwRFREL8cr5kf7NxDrPZIRH+XNCbApmEFY+8T0m+c2DEMKb4Yue0z/LiOqZZqg3ReiTmjeb8skCt
ayivX9EffUCmfuwiGGWENaFwbQCL8OdY+VadpZ1MG1dBIzZEgixH18Y2KuGzv1Qmdiv/dorEQxzP
qxgwRtazmc3uMgOqUKUs5MRQ90a0lnSxBC09TUNLaiSbroai5DvLmfBMI2F1YgUZSD40zYE+Da2P
WV7q2F0KXdxSQG4snU/hu2fS5je9lq8kCQmGCiUSd6khj2rfqAYNOV+wpjPOO8kHVNNsb5M4xtZn
oZvm9KT3/SZhLZTM3khuBveV8H8llTiqDn3+VLvi7DMayC02L//WrzLAUNoJN9XNlGucBZJNHpzZ
h09qsQ2RibSgaIwmw9wh0RmyYLUs2h6LXRsfCv7larHrSknGfPoALxQgwSL03IOrazdYMW8Tfbgy
Zu8LBLdtOyCakMxdo3zXy/SGXfUkfBjWI+v5uCG2YelV2U4ndiOlkZUAUhals2hd62z05XWC0toP
o609cSP7jh1yk9tQPZQw2o8OuQXUKiRxgmBB1doqINpn5XVXldctK59BLEsbj1eC9fyjzPuP6uF/
i5b/iUf6/0IeUB/nR6TB/3w8JYb9/5UJQYX6h4L4JL/GeEX+Nw7i46/8swzW//KpdD/ccySPey6F
6D81ucZfaKT0QDeQxYLvUHnh/yyE7b9QSJESjuIO8B1Zg/+rybX+gkulG4FJNl9gIPj/zzS5n9aa
gFXGpw+IWNe2XOMjs/wHmdhgdq43JAS7zwMZBinq0eSp7G+1p2DZsF10Dh5ZgyJ11v/QRvtcgH++
sGqy/XDhcMQDTywJFw4uNm0KPEdC++KS5/zDz/E3OlPXVP2PH4V5XClQTj6+IYsp//n5SsnoxDTG
uZKccMU5/q1m0l7DtVb55qEzKauseDmSZVRVxTUL3a3vSsQFbGJZwdisOFVGt9c0KvhBn7bpiA/e
zbkrBpMW+qWU2b3HxLAKbuuJtIqe6bm9dmi4GZkOtKQHXjet8lReHAaqhZadzBF4OrxN0cwwjbSH
uo+eCoJWLXDK7Iy9s8qZPxQ1C5opHqti3g5m8tx41GoVmB4smAONK9H2V9LMT3j5z8wiTr3MV8Hg
LJywPZae9pAG8jia1HimdVDguySA3pVSkIXTqqGyaiTL9RDcukN7mlBARBR3iWUfZJndkJlwmjJO
MLEEKMR6D7noymnnFSHrp8Sb6Xlj/R3EXcvqizN31Yh8yRSFaRJe1il9+05+93wg3ostdZf4zEdc
MtLb/MQzf5s6E77PDJecvXObHqOKd/OExSBzYcLrK5mmu4HGRATfIAFlD2J9aacCpDjA5rWmIIra
uCb3AJUEgT3M49WupHagxIX6X8ECzdc9JWqWkwM2oh484+PfeLOymbCuu+Y5L7JdaornQU93WzuV
azBnm3EA9+fdTYwpEorYOq8vAfZ6VG8n+uErmx7oMPun3hf8uunWm+7qLqPKJHEE+M0cusekplxM
XxmLv6dW9EywYJfCwLbxV8hhTTjCSXhM8uNom0TaqQisQ+FopOA6h5R7x0wpYLTo0U8nyPgGNeRS
3amyRsDKvjhUbAPQImpqbHZcRH7HiVSWnERMacp9qpfXoR2wu5I1aIt1FuMGCXuocO1+GyXuzVAR
ZieG9SCibWAeR4QGhWUte7EredpGdsIscw96by8ckub1ctiQwbXLNLGea/jZIeVqlis9yA3/zaiq
w6M7XfWkROnzXqsIYAjSnSAkKc5WZYLFJp+u1N+0SZRXzy1qo2NpsRXnFDaldcBIf5o93qypX2eG
tYrGgMmJOtfhxebNMLr2oh65pG5elc+1zfNVmo5rk0lJ3dkHtvTdON5JPMWG0a+h8944wcwxh58n
HxbVwP6bclZJkCYN/SYI7Z3f3Xfz+OQZkE+m+Lm3aPDpzSWX+Yv6v3ZSW0t+0qnglganclY0s+i+
72cQZLx8Ws5LJ7aOJ/nA8a0mnd2QOnhh6brGDmcT745h9Mlrh3U4TFuVE53mV25lXFNh+P1RvXkA
LdbC4UHIynXgMzKEgYBrqTWCUyoa2LTjciT3w0X0b83ZruRzoAPYderLm9XWYuqr/FdEEVMmLz1K
7iQW57q1vn78tn6w3qjayqzA30b6Ss/ERlK4VKM4ZACE66TZMyq9aTRC96CQZZWlFBwoDMV2dJ2d
+k4TOdZa3F46vdtjQF3jiNo5qb5NEKBkYbu3hnafUqZ4CZyXBr5dE69K/8tgxhsSrX3ouZCzov6i
jqZZyfJahqeQ+1bCQYwFkJD8rhJiU9sjw20q6oSnOR7gbRDcGybPucmb3YTel7bVHruS2jIkX91B
K8nySab8a+sVl9j0zkVjne3A++bp4lBX4rbKlZ2q29t5eS208JGNdVFQqWGnX4nBvyJKe6kfBZWt
UycnS2bb2uwWnauvRP3sJCwddEu0NDumOa+cJCNp5L8bca+nwa3Dkg92l3lgUAlmatG7HyU3woze
I/2kEeI9N/1b4+JhKIC+ZLl9qNNo3bKq60X1bLdXEUuImge0MXZtm8e/wpAY1pfY65ZZBXtHEJ5N
lFEdggsI2ws6iY8CsK/NA+fmkyqPo27KFm0S3CcZWYLGN7vUHl05XuVCO0WszLMSH0vujp8dKoNv
09fBXZe0eyVtzjKewEgejXi+0mOK6HR467wWxWkPzdnecDPuZjzizqCf6k0+ajsxgDzLoXE12o2L
sQxkNLcuxLzM8uKZ56ADTuhl11U8XGnFtFVPZXxhzHKjCl7YBTuaA1dyKK694rtnBTs7ip5J8l41
3rBQjLXcrO6gCWAn5D5Uyc1kajda4N+1TnSa/ezWbBIUbuW1TJyz001vDJpzwDNV+6Zp01U6+F/K
BoVE890I5J1b8Ojym8jspW7scy2uoIFt56jdQ6m574PqYkzOeR5dJvscg5hKi2DbZ9WeyPC7ykA3
4XRvoANfCJXx+dXQ3lQju1ltH9J2vMrQ/bGJH8c224XjvJ08zlosU/EQroProC1f48wmmT69Hmke
paG/afilJz1cl73/xfFoosXR2u/mYxN+d8FSUAF8CwhJicZ6axQ5lYTxTI5UIZv93MBYIWcE+KQH
h1GZFWvLOSSttVO1SY2GvWy828Fb5DTUOWdBYrvHPahQLauOSVCdOQsp6JuBx5NldGD6uA3QciQ2
q1s6b8eQI97cMyejcR+pwIT4JRrKVdPW+7CsXmWCpKFSqvvUr54pabJJbOyLSHDVUED1Ob7OuF2l
X9XvwPzvYk48rK8hp3eUrv8wVv/f0WP6Uy9ecSf+fS/+XgIi/mjEL19xBbZ/l5QFDPJfHXmP8wY5
BwyuDQfYMp3vfx1FPPMvG9YtVibfxaxMkPy/jiImMQkuJhLVw1fnA4fy+n/sgfwjwzd5cU0Hz8t/
mEz32T5D9p1Dfe5A/GUCgE3x5yp91Jsk61seMzjgKfh2onszRF+mVd9Jl/b25KQvtLUeXHvcg1xs
hThajjDQOISXEetEWnn7H+7m350cPp0b1CcCfULAu80JwtDV3PWHE4rn61Nner3YBIgX3Q7Ci0/A
jzdxLEL0/wfg8i+klX9cjaOeD7wM+ac6L/1wtTrQ+qYbDL4/kqE1VNQIqIrJOhRsk7ZdFUrY342Q
fCJ/vrXLeBUJ+ybuYSz5w/hgDzmlp2N/QWV1P2kBPe1wNTf2O4sZHoQ2jbDE5e9zSxeynjb1hCaE
zo5mPbZOsqtdVjwPbfUyt+jyeyF2wKL5qkm5HByLPtOEbCuD12niPHb6FQeVi4jQWSRW+Qcb1edj
4T9uA6oKBsqMZT5zp80+6+O+RgRa5mBeEuGhAteT96a7hGX3h6Ph5z7bx7VU7KJuYWxjhv7plkdh
RygXj1xIsnXbkHM8WYDfIkFDsK31xTB+/f0TpdJGfjqKckVXx0ln0dUlfO7zI9WkuBUdnSvqcXUO
Wm1HdXrd9lNKCCzcDrKmSl+sGNm3iw8YsT0TCxBllyq3Y2TT/ZnohTPks2ss7UdJpFDdnCNRbkYx
7vxs3e7oDtZL9W78/oP/4tz9/MFZH358Ooc2mPpUaXNR919F/vCQa/E3Cs1+GYbElxG+idHA3JdY
RpMab0fUK5JWrsTDNOWN4U/JAH//gdSiBJ8F2tEHFP+H1yWsc3BsDdVtL8p7FgrSivoF0dOHrsi/
FZQCmYcurZnGB3rEm1xOJ00GWw6kt43U7n9/dz7SlX7sMKi7Yykjq8vDBCrm00pRTmOMo9jR1i6g
IxhZqH+iU1AY56nO9LVn949jbCOWYabOrhoHtCVhK0IDgePzVLrDWXrhbdidbGPTybpZ9nn2puv2
U8cg3ux48UOC7btsGPbkAd6V3lSuPJf4eWupGHtJPT1waILZjZYPFR6v8ZwhCHWab2PrXjGQeUOJ
eK9r3ZNhlj0CtPTFt7K1gDAovfQdmT225O62lOaLVrgPJpmWGoHpHePOMMj5zQMmHyptVzDvsZJB
GWCKxwoGCpKX6F16/YPbONsucp58qYTfrNvIQ6M/NMY/61w+7jIHAssEt2Hhrfr5GaxDGc862MZ1
POUvUmtR3iXzg2miPulNHjelCe90bfrDKmF8NsB+XBcnja2T2RyQs/DzdT0prTZhZUBICCip+SKV
MJQwCIQK3o6T6aG3p2VEePzEnfn9k/URgfDpyfJYB5lDOPBCDP3Ttft4rurCjiPkg052bMH/y8TX
PqjYTjPXiyKVZyeT2d5w5M5r7z3XL0/h+DrJoF2GtpFuzLKqsc8oXCRqvapJpwV5k1d5Yq6SwWQp
vwDkGucZaXLCHpIlnHG0Nq+XfqpfKPLI1TAGcG7zMRFtup66BmpkPz3AsOZPC4Rpv//KhvXrIqns
vpBUMYsCY/142354tcmOHUzOxRSchpUt6ja/1+2ztHubrr2BR8fbu13DIZ690FJ2WqmHb722rX32
CnN29jaTXE3h/OKmuTOoHyzvrSLYbyPHCitDml83tgOHKnv50HQii9vM/K9FRopH4TU7yxJAsryr
fOjGvUXWedeNuw7e89Ys6NTbQ7yL0KAFcBMpz83N1GgHzdZJgcQASMPG9eRZn01AcnF6o+n1oR7i
b40XMBwLCTHo4I1AAQ6/Bo3XrdMOJKKl4SdDBrwygvjZiZhW01bZOoX3ntm0LIcUyWeAVRDBYHSs
Bn7QPkFfMOreBPbIukXcdJUJ1HwxLqJFVtn3BNwB33LGPWUbA8CiTDEjzYdE116tMXHXtbnpgylc
zh5WzWjir+bQ+k1SxjeFhGtiMJFzIlbw/tprsxeZhwddhNfmQFWSOjh9zANnZQC0G0tlxvTBvCxu
o9ZKV2OVBZtxZFOIAhpVBXTskfelcb37pqLhMFlw7yI2OA1ff9KzpdVIAhwOKh7ibwCKEvUiDt+c
NVwmHN1d2mWW637t0vRIUDm7XKq/pW4IStuPGCzlt3mXvqlGgpPanN1REfR+hrrcuvn9k6n2uJ/f
RYpcFCO8iEhRKYl/Xgds3Q4zGlWMsd0EwbKgWe4qPKlVpm8sEU9Z+B4mUGdUvfKfXpllB7YPFCGK
FcP+tPtC/+FHmxjEOy3Gpaa4saQ8NTXPQeuNK8fGc+rZW2Ngp/j9hc1f1z5spKy1uPAdEgY/c7f4
U+bxZhtgwPmwK+sIZmRIBl915TWlTXZrhJQio+bQ5dl26hvZMU4GQ4yXA3ajPfvTUmu/mKW9rroZ
i2h9PWDeNc354fef1P6bT6oEQ8h5bKBKKHR//nVChu49rw22k5KFSXnw2ypEi+mSd8QnwQJTsEi7
1hoQpYjwCXoCxUUotavMce6p1jD6+ZT2oY69oKeF0xZ3ao/1DJ5KQpLKlUseIIfr7+ZQ33RWuDSj
8awH5V1f9mdqETBkUigPI6mB89IHxLbS+OpqHuhNtbLTEi2aoEIkQ34R5NnL72/Ar8VsgEIaSAvn
FY8t61Mx2/IE1HroeGvHru5mlEct1MzJJDNrQMCbnX5/tV/fBRW2p85qhk29Y36621Us/DLo54BJ
u/nGQkaiLx7xuLhrtHSt1IIuRcj4x4C0X7eGny+r/vkPW4M+ZwU3egqADYeEeLW0w6wou/aNpv/D
k+/of3NDDUAOPFHo16jqPr3uWEDHFoRnQJAQIoOme9acW2dqYYdOG7wh+xjJqYQXPEazwcKbPAep
XDnDuEG4ma4jgyUurIHX12iWR40+jSiM5zjLNwiGHqMoWQxIreeMZOOsR86oO+y+bsPTQne4N1mR
IY7GwBWNByFTRNqW8zxrbY+dbqzQWStmc6KDRmnmi1nH81J4qEFdvOp9Y5CF6TMiyXA3jwJkFhib
DkII3UpR2QxE5HkW/saT8OmiMtvLrrgWfQ0Stb4xM1iWpQbMMoi9rSffU9d0jpAkCiJjtokDsT+Z
g2e9DvRVARVlQQg7myslY3odTim41BarXOCxJzr4iMsIZVlv59+woMQN5C2O1APMU+TdBLsQ16BH
9rYSwQbvC0alglEc/eaIG1lc9Kn2l35EJivkYURvYItXRQyUUh8QKWYFwEXyhdWpJLYXTItogfEW
Nk3xktvUuZMVL0JRPGbp9FCM/Aq1qBKilKYbcIV3aYg3IhiStz5Kv9nuWutcgCGDclSdMzuothEC
uOVsyyXa4vAQcNotgTmvUY9Xy1zUVCaNDckoGG77KLyeQrbMvsIKNTvq4NoiFwa9c2xK/BV0QN1B
gRXzZANfuZpHKBKOeGvFNGBRTFZRrR37KePGyPg99dd6nD3FWI65IQQiuwkT/kA7ODNlQjjY56jj
qzXKxNqO0y7MGAONvn4IWutaCd39ajgPZv6Skxjlx+1dLV2sVbN5qSogwYidHuLWaUADh9fIyBTp
+T5S4IzKDfkJWj3dkH4TL4x+I2sqDw8T6zrJ6usiwGho52/tQFMyiMhEsfwXUzNIgB75IVqzuo7t
nHYJYKJuFOARUCGW2q2oqmuffy0uAvkmmSh4abrtxtkmm7Fr8UaDpWah1NOXfIS3aY/cGesq7QL3
qg3wq2qjQ2Vny3zhBfVO0xBNFoaUi37OLx8hvsFA0AXaLVVOdAmrfuNIcxEX+qVFY1IY3sE2BDRi
XgqV6P3FxZwpG9b1uIuIgo1YPfw6B61epfsqjc4KhtGC3aT0zV8SzX7InOAQ4vNaKGW18u5SF5/N
iRloph16DQuogRFJOFQ9Y2E5y7ZIvwk3fq8Qi20rzMliwMLj41mNGKZj1GcZUdmzbv+dUPevIurA
pPq72MDVNzo0IZqo+15DZPBaDJ9eS71h187enNiy+sjd+JW/ngZfx+eBLCzH6NbMGq0LAWkIivur
252joX5KVPkuZ+pibRgRwU3ardnNCB9B1+P6QFjjyGeHsc7QmzDZZ4SvUxKew2Q4h1ryrbXuWwPE
/ySSt5LooD6aCN8asmlNwPfRS+vLOPqrRDjfOsJ2d4qG8UELGDPq7I8A60EiBQ+Hb0mWUtpVOq28
aYvgAHpT/1DZyNaFh5JqzlcdQj/ei0XbYnq1dXej1+AyoNw9mXN3lsG1a813uRz0heFce24vlq7G
SMa+JAXtBtvR0cBZEKpns6k2kSeuo8mmAIeI0WDpd56MTKWsR90B58dec4o7rfXuEd48dF55tkxc
qrp3hsLStdBuP1j5om4XjYb3MQmsm6KciTqenaOGDmtZ1vaS42K/5KhyxmCXsgsN66xHSZYlw6qS
xXWuIQbw09naxoKBpn/pkuGd006Ln9N86MzwVXEwrMwjn/iVjgkfGqH9mg7ttZVNB+7jrk6hmhuM
l3XjCwPoYDOIDpdoF985dYkll1fHmZMrr7K4Y3VQH6QiUA1FvdKr4KHKBVhynGnwHd2Od8LvaAIi
82fRUHY/Ftk3e85I0wvFSoSQz1oTsQf88B6/+TQbmHZcJACpl5OV01wc3ONeA5OLGQX6MX9BDENK
4lN8Nwahiq8SGBOzq6nkI0zZcSy9V1eiGjHi6OhrhH526AraiGxJTfAlOETRUXGWueNuJivjk2n5
awsFA5D30jVhtMuG19I2eAs1B/0TR53GEvZiJIssvfOyKN0E9lfs7PDlI3zF+J63GC0QO867sizv
AEetbEedkmJaArzsL9HobaogP1R5daVXo7ZwsCeKAfeBcOqn0SjuWoFqQM/kszkFdxIof1Bp3+Os
5X1KIjardmum5UE6RrgwxvitaIY3gSu1neWuH+dvTFi+Wdh0Fq7DYNHRmn06qG8mszUGN47c4T2I
IHBVAUsPgWO7pPtS9yXPJX3tIElug8h8lSk3ze+yN6fqcdToRUqRzSCm8OmCTgDPQvSMvy/mfsGH
Oth2TXr/QP4clwaL9XNZVRA262hGE6ANGPG++Jux0G+zVH8oUw5hc/baDUvna2bG3SKOvK1rvKZT
OBJt4T3ScoYC/M7Ze1K9y3gxgwL5KLoTn18TwOgrvdCHqCaS/OO1+nCvDsh80rRvF0OLKTH39lKP
9j1+rp4XE41tqXFGcBp0su3TXLvfMwP7dEAR3UPfoifOMpdX/dm1+SPH4oZl1nyyi/45jnByeupx
N5Lirghc/s01sbR49eLuaoT16XvjC7iU9aSMn4qjVw7lXeQrO1h4603VH8ryX4wG3FumB5aLlktn
gIJc66eS1S4tWAFFGazziQKvfS9HzlCFxQOSdcFKh/GyMEeaDdQOyxGWEdEI115i47JOWOx6+BK2
7j0leNCWujU8jEVCbx9wz2DYV81sXSdzcRP60Y0Z437tJSwIDXj97x8Q628OVyaXwZIB10x1ZX7+
Esmc+F2fR8G61t191JenJmdRy5FE9XNyTd7FE1iB66zzpiWQ5qPZXJvCBadIDcypiXIoTVRI2GsI
JGkxd9m1asukw7w3I/Hf5J3XruvIEp5fxfC9DpQDYPiim5kUKQZJFG8EaSlnaSm/kZ/DL+avtM/g
7D1nzgwGhmEDXnlJZLND1V+hq6ts2URocZJM3zhUWy0f08bxnJJOwlvvz8a9VmKrHLX3z0f0bwml
WRbovMLhlCau2+bvnXrnFRnRx7hzzfer8zKbh3JKnFN4bJBfhgLzJedWsbffq/zdJsfd+1k1hbaN
cnU1eDXIOUJIHMi4P9Y04QGbzbZiNwm8rq1JJ/nn/fwDO6tWa1NDB4cYnsff1/VuPXhI50g318tT
7/yG0t949KgXUa7uJ8BWS78uHYLf4ZW//2BWvFZmkwKF5vdBc/Vr9bJed94tjAjOrXUOW1LN7jeD
zZ2Cus92f0m23/eeQ5KcOdv/hcP1DwyvWoOdxjaHPthZ/D3HvBubElnNri3z/uTQl2S5uZCojFIm
g8bzWx85hfMX5F0RL+qvnh0YlLx0VVIxscv58YL8ZFYeV5szSZm+W+buDF4fOvx1Jy5qvaMIZP2x
Gr3rHO6soLR94Oe265C/bN/7TPjf2uX+3wmd/Tly9r/b82M42c+//9svAbU/Qmj/X4uvFU/Ff97k
Jk89+Yfmv4TXyh2/hde2/8FJMbZM6ywc5Z1+rtnV/kedXGXl31LXCgT8Fl5b/UeNs19S6ateRvDR
3j+3tCvVf7DjWyGNIzuQDbaa/05wbfX3dAW0yIY6p8vIrtuo/D7f7fNZxYCiMpVBsrhBs3mdvUp3
r/pudmW3b3f5Xmw726ocCv2qkpLw8H5iE9/TfVWc0eLbKHWwIsevnXXakXOr806upPhRZYpLEB3T
+CtIbPwe5eluHaWLiaEKWpVzcb+i/I0sDQR+7iucYds644ukzauMW/p276zN12rdJU1B53BtE0z1
Do7kjxs3SFK2r5HGblk5SgqXlVnesvF0RbGSpDB2W06wnai+jC/4HV2q5yopqDh6UCfT5Hi3ic7V
bvmJdtcev6u418Znqh9xXoecZ9bhvSHbz4Y01NsqEZXfS2O3elI48xWwteUcWiRfwrlIpovv4XlH
lsX34Fy63cmL1L5jiO5uVumiz48Ox55IAaR3t3m1U8FmrqHtNZnIFSfnFTRF6EvtRVROo2jdrqR2
eFSHSIbs/SBBzfK47S2PxEOyhexsL2Jkbb6fHNq6WM8S1hhlODhC/Gw531yzrV2t3ZZTgc0TVuXx
au/vZc7EPs6cl6+n+/LqrE+rpzFGhtZfl+D93K+NdQsNr7M7E0/wpmhRedMrVziFjxkth69OnEV4
nEvOo/k84VJtVtTuWV/q75rRKb+/brvlfM8mrCLr1JbEQup5qZLgi4WlMCkHnjokr7C/t23vVh4d
zhtqIzWLV7uTvt4knGr0lktC1u6PMomOmm3z9P39VV2X12QuJtvFe3MJTpe78xgvSWxe+yo30KZX
b3wd2+V8y3Hk9gXTf1U+U/y1VFnqztZ9lTdrda8RZvVaJXdOQjwetRvQuSAm+MjBPo7kk7K3WbrV
8AaT9e9Z34UrdgM63xyGfK7ulKqoljnKQE4rwlP1lrK56t4+XTge9lj+EC9/C2j//zzJ0MJL+5+R
Np1MJ7/CLJf/BrO1f1QrlMHB0duGUcoVnKG/nWLgLURnk9oHTVzv5Bb/F8y2/tEktoK8BBzqxUhp
Iul/w1neokE2M9q1imQd7/wdoP2DE1MN1GsKM1ZrEuv/e6C9Lr+P2OVwe+umalhl73a1d6ndE+rP
eKXDjg3LvLHHO3+obD3MdaekrudD3LqS+pIzlLsrh9xWy1DKxXOqzyFPRP0wvCwbTvtCFEj5knSa
MGkDw0tqj0Lzwe5F5mwOi61Pa29Zbl7UmAj6LW7ETTUvlzrkiri6zU05WtW2Tvl5mXbGzbBMepvT
zl1jU9VrN9K9cSzvUn+0f+D4/wH6/o9c8IvWQGXRfz77/+oxnBa+/j8h3vXh+l84tnqdXNe371/J
mBt/I+MqWfAJsUIpkKT26AA/kzGbztRvqbZITF5nD+lnMm5Um0hG9FGiLtpt3voXGVOVht0x9gfK
bDuhWf6NBPkfAfuzHtpuNikkwpEf8nM0auz4/SqAOQh32ldfHCwpb0gwQVoUzL54Raa+0pL9hpdZ
vyXV0gkX4G14I2nme3lL3/WduXsfnQvpgTiZxpmTlvGgzN06vlepLsexVlK5VZZnt3rh9OSpYdzG
dVtO5N0P6+xUvSW3CwXuxnUi3N/6eXsGZFwoSCpktVs7EiT7t3dD17YnnHbks9+W5k2aQ26R1+2e
UPvNom6m0aGQ+vjOkeDOniIjJzJJkeXisSNKgZrspW9rey+lhzEx7+01wumbHQMcd6SauNSO9q1G
HB/5Hd9XNtGauOduJYu4Bau8xF2+effRAxab47d3eDT7ZN0K72RxbK7fkfiyapT12N29UvPbrrfW
lK1/RH9fJ/+PTPKLwv0fr/p/kJWwrf6UlSbCS2pyua7+5//Yzfevn7npc++/uIkc3mjYlSrhOHAM
+uJvQgFGI5wUNRp5QWSdRET9pntTiYLkSST8bLJvWOPdn7kJF1SLI6/EyMk7f0v75njX78y6NjYd
23f0rIxhgGT4lZ0eteVpdbiOq0Z+VFG3KLIsUb3Ajtwkw7OuSINqsEup3KWKjmqauEX0VslbddfK
NUd2lkVoV7Yd9JIee20qS54q6dkev/By8e+c90bzsdEyT87Ve1ibkMMpilgqtbVOdsnd2euIGEtd
Vg5JjlTDmKXeIA6GgZcOBk6aoj6p2BlsdJzelJHfVEMV8tpsrwZP46gW3ZmTxo6TDvzY+WlF/yC0
lVCaP5+bz3b6TyZvbX89vDg6XDN84tKUn98N/Hc8nCI2TE3Zy3N/1s1nRt4tIr/Ax6ncXlLkkbVU
UyvZqSDUXjgi85Zec/3X3L0a3aSXuGsV5d04NnLXfqooyea9gxqFBzVs6cTNzipT9tdZFbm/V1OV
lHU+qCn/rZbmvMf2pyJeUNm9Xtu4ql6vN0/caZTYHDXWdtAvK4+PNJYu+rHZVMOz8bXUi4Xv54uT
CkdtNanosVrqvuevVJrOtsofMLXxLAwJR1EPFbdNSnCpwdJSTkwmPTXz478KlfzstP+K4pCdpGMS
lx/s8buN4/obmwYorxpdSu+qoihmBr2IU72Y+Rs92Ksu3z7LyhE3apvbeTG46bLuFhwmUEuV5Eae
bxV1lN2H2VALoQ9nsYdCtoqxQx1Ft8OaNZRjdBQkKwtAKgI9iBc77XejA81kS6WIh1QQcUll85VV
0j3Vc7MkSew5FNzRNjJCJclah15TJV9P1SOpq1q7deOpSQaocfXqp/42ltndJHm7dTH3LsVSkqc5
Vid1Uf2+F8eLpeHMWEz/oVjjIODlsZr8FbEiTP+IWpHOVAuhkgERDr9ycqvEYf3PlFbtMt0mRaxi
qEKpR1Wz7qqqyd+n8lZwVlR2N1pqELkule0haY5YGsU0s3uRdXGJG2dJIt8vtipnd1WRq0lFdW1T
ck3W6qzcrU6mUZQhXZkdjv84TGXRUEBIF5SI+w+VxnEEIdPOWk1JRh4vFYTN6g38sK9fanZk0as6
942iAHiSt37rwKWteQJ/D3xYqFtTeUFOKOvrqDcG2dX5POuICqPmNGrqswxmbXCGg1Uu67I5XSrz
ot66V9It3VZhAExV6LAMNpmzUPxHuiZ9gA2v3NfQMyxLVbEqFomS1BNCISmaeTfIWUWTVZ2svemR
mcz3kA51lRWhOXqjWEwCR2gsO9Pmp8dPY3DSs7gAH/NBzq6wlcsSFJwutOEvg6xsmmJ15mJFb88q
etCNu3RBzWCv0UWli3jwoH32H/n02+aRO2qKB/kvFd8UU7VWM/an9ODbE94e9GcESOvZIK/qqJjF
RJrlVftqnNXG2Bhv+HdtvJyHIkOPuhodo08FX0V8rFX2CiaK1CuQfUmRmUZtWdioBpk0GGTblOfu
6YR1NfYQB7vmqjffWTVn60VljY9PjdimhWSiPUOp6pr1Du7B2yiT1qwVEUY8WfXwzZyyYwjvZA2a
quqVnrOPYTf1wZDFXNp3h0xgmiP9tNc2xkHZJSjCWMlst2TAAK52p7ISZXtGPYm3mrvTEhSwNJ/q
yipX9MTOpme5/GaWuDcrmW1jeOme9HBjZTsjsw9+uffondSoaXR0cFVfa21S3FC9rLJ118NmdFVD
oIT1mNtjhjlMhBOABjpibO2TeTfral7SmUzokI7ena+OPmprmgT2GvYfG735Xt9VUlfBXrsiGe2r
ehleyAkEOE7WEjq3kiAAnEt6clET72uvJ+ZSreOdMf/WNWds3P2t/bXV8/Nn3iOhqXysx+bCj6Gl
VVTSd2dl9A7O2JXu9w96NtY3Z6w9JAu3ft0s0q4yrBYrOZyTlJwWkopa2fEGnqcuE4O7qptlTx96
MGvBhoqtbcTHmduY2R7arbrxtxOnJjVZVO+qHrSGS8WwV0ZChWco3Q1GbE/R9FEnPcGFKGuqURSd
Qcle8q13jLikrQhUvfhEUBtLVUtWBrKK8CCVkdbIahsUweCVLbfs7SNTMtzT8l61dT1sA+Q3yJ4D
lJokkcAX5J9HdtLrfRXd7K46ZtMI7mp4BZkZJWq6JtoB8n7omwAdQiNJvq056IRnRNlnIwOXmIrE
tnuhF3pBaI6eum2wHlTZCF5WqStIsQopZmF54/ChJuw+GV/f1j5oddmwi5oGBbkZMPDWBZLsDKK/
GtMeYdVmW+1U2H9ZzYjyKUybueNZMpyInFVMsFAGPko+DyoqknfY6tbV0p2sGJ/02Y9PWg+/jZa2
iargvmRa4De0x87JHHHVGDFskvdGLaHdqkuiFbpOEIZh99oKCF0hLlMOQugtYtwb2cO3PWyqr+DA
80ZkJVB3HSy2apYuZjcm9qZmhGGaD6Nj11DExmr41uHQG6uq6p+US3jWR2SFJxWI8Jq30RGWurcy
gr1L4heV0spGg1cne+NNOHADGKYhT1z5k53JjoC+qcEsBfvjjRI1Y6EX8KrMxF3Nh3Yq64oMNFZ0
jNoNRssmUEeR4cM46KVIfxCLS1rAzoCvl/IRF+xKg8ck1QL6RDlpGWtj9tLdDEC14QAKtRjFyci/
TdBRSOChzw7hSGrjCmWc3G1IipcAUUaFRcYTUAccun6bJDs329APMs4fgL1ULzAfSqZT5IysObJm
tjTgRMHbvLvTcA4CA4VoQJgTGB/5A6p9G7MHyH43OBYOd2wdoPpl5jfzbt2Np3Fwd+4peHit9OEd
nSPITvoyhJoTr5TTUjmLiJa30/k0QRMaDGJa5PPFA/wUtQbF76ZSco8Z6eJq+G0muZsvLdadeZap
wq9szAamGXowzkP5jKdk+af8ah10QB1a1TKD0FsaSPg4Hfa9Hdf7EE5MB1Z2W3M8kueJfguzyfzK
PIEwEJjuA8UjM/Bm/k6zSAfbs4cr5c/Wxj6q+01f33qcgrbXvZdRtqA6AkNVBWRGx+esPwirTBCp
F5LQXE1EH0K/80ajADRAXYITeX10N0c1vWA0MVqDRzZjgEf005dL9nWInES+mpu9dKMmeyNdqTBd
cO7NevBO30Suw4WTjfL9gQPVIecWpPakbO8o+NphyUC4MY8Nx8qkWIL6EnijNzQT9OwwrFo1XbVO
MMFS3wx6MlbhI4AzKjTx7dIwlG2iVu/MtN8P2zwWAsbkYA4fvCc9//BWrKk3j5DvuLGf+15/tkBI
6zCFbOKDHk2YdYgaJmzDNf2TXpAVrNtJIVxUr53tOBuNdjBBWbzp//ovJ88f2TEtDMlftu4+Nh4b
uRxQLHNe7LO195MdczgeK483cbFG7ufdHC2tcJOo4E8f1T6OZ74zG0B9OS8VLdUFdlHzPpocbxsD
NL4pqO7Ok8QFd5PMxcQLhmoiwGon8wQm7yk7AF6D5KM9y+sYfmI0upiUVjYXCB6GQZDYw0CsRprh
Bs1yQoppuqC6AdThpAugTICNH443EdNugW60iOOxjh106fjP5wbH1F/Mze+05u2qxKYmOz3GIC+6
MXOTdelHPPDzYq2sPI1n9C/GesrzIuIHyipaLpafkICPsHanmUxVV2Yy9lOfS/089sI+xgtNFhmz
4BbcX0AA3T1w4yM6o0Xsd5lYma6EySgw/KKs4AG5rES3yFmFgttFPYYN0cbRhbOkh3jxWTGfxjB/
sdjpsTyCtbGTPI+yLENisjKsxA9TxpVHPJX90a7twE7sTJ7YS7Kpy7IgDHt8B3Oey1fk2sGcFngj
DENzmEVFFk2Lrj8rCmlcnpUlmJ/RfERbjP/Tf57HPVj+QQAR0GxgjkJzYoah16cd3Rf2hlfSGAOP
QcZp3zPDSajDUejxV9+DFGKWGAiL/YE/gprCNO4jFZNAuD/lZebY4R5IqQcZBVwz4u40zf1FPOEx
G7UANNM0dTaKh3r9BWu3GCBNQAcmTGx38HEwkm5xQRjY9sg0IVXoGcAIR4HJzYMi9lIf5fnPaY0N
UiGmf7N665xexOMjm4i/2zw8chDqcn5Wq4Yv9iCGasFC4lzoRiw11MX4hVCgmRmqWBwPhB5+LEsX
WmAIPusthCEkxILwq5jy28+xPrII8vLTlHmjzTyGeCC9jKaF6j5SlebkLcwlLYQlBiFvFlg49Afb
mU758SCeQf8QK1fyS+6hXZk4fApMJi9Rukx+DaD4ATfKxBZcXhSwThHFnsYF4RcdIAXNjflNkqJg
8WJpK6LnRzVzJikr7MBokdwacTXXQsR8uNDbQCCpAD7yBbPCWLjVHxTom2qawSzSO8iIt4Qn4VXe
gg/hW2Fk35ALuUY4t2CSInlugiHLiHO4lEmOsCWLLld1uaiLPERF7GumnZa5he5C8RbPpbvWUQGE
MHRWYMfKJDIKWqQnTBTtdzO4N+7Cw5i5WcT1H6Rl8DznTO+yKezD+Fl5WcIY7i1gLOlAFMkiYyvT
Os3SGW6YdqdYkNGUx9Ak458WUZeWks/AuI9bhErw9ngOP70UsjbF8/MhCWFW2uJxtE2r7hRflfSY
N2D3rKB1mNbmcUwJ3RJPXhb5Rizz7vJP9PkWEmGYP74gJ5YcdBLKAwu4CA9CJHAyD+yRCuwhvBRh
CE3xcEE0rC5iZqnAfRBBDM2cwbighgAMhPGVuNInsC/qzpN+Er6UE3iAUg9k/EAWlw3h88A00UwD
nmLyFJOfQTL8GgZtZSL2gQJzOJoEOA6DUchjkkxWDXiew9ojtAHupn8CKoE9nQo2whzRlG+Gz4CB
GVpExU+QTeSMVIxJpBSAJxM28vr0OMw+3U56oR0Bd0MQkCZp1DOHYGIQbhX6zagXBGrIlSMh7zCA
I5GLcuEonJhAViCkJj9Q1L0UqTkUDGXudvj1wCRG2ZPJGdqI1IOyC9dmgAAdQOiJaxRgpgHPk6FC
YfygpwlDnTOGhCEC59yMFSAoJzhHH+U6+DFKmLwhz/un442p4GaehoyWPnnmZJS40Az9CBEFvWBk
xjPEsDdBNwqxD+g2FksS0DWWxWNZQnmJORrZgP5JQYWLsGfSYdoT+e550lEeg7dEJWC2SIN44YSj
IZ2y8XwGclswR8DRb7B4NOLBQ5aaOWM2eAbeS5maUdhHwBCyrMD/MPVwPQesgzlhEWANWJpVkxnh
ykVKh1gOqEcWCcxPY2HeFE/nxBtNeLkPy3veZNL3Foh9CCgcTbzYwZ2C8zl2mPZh0GcBeXh/ATpg
wU9EVGHwwHIL1JRwckHfxJ1Ko0gxELGPnzUImQI++mYSZO6cqWQi0PwWDoInsKGrCPoGcLygz0vM
GM9LB0w7DTmiFXE9sgg1QXjbY80gPwcNSZ4gHwtEFfgpg2JtUpoCdNPY8HMnR22B6y3BOhiOAS+M
fOAXqWcCpHEaeqCkCNs0HNEceiA4yc2OCCQPCeID1oC4gOvA+yGRET+CtnRHehbnUZzyJMBXRCsv
4rnlxazL4wZINXTuMJTr/0qG/tE2Nj5j2WZskGcDlRYZ+5My2yntO4/vagUZinMSNQrBIMqQSHdm
74OjOU4hwZmo+vESfnQoZBGSDQn7QW7m76NoiRQQDheRCxYyGuAPHpHvIhPlyir8IgpMkaI/Xv+h
mAlgA5sCwvLMz5MLeSzf/wRdsL6s5RWk649LRZMDDlGxxf+Wv3TxEQUinrv8Z4gYRsrlyGBnwUqz
ZIXfjR06ywyz7N5LpQ66iawPV/Ey+oJ0NY8XslzomAudetzriywFoYH3gvWkg4iqnOWLQVuU0oz1
S1m/jxg50z/0C/nByi242UKeyqTItUge+CpCCn8mS/CS7ko/B1iSiGT+RlURtcFZQFkyWtqCEPgN
daCsQmrwC1LKWSCcZdYYJJPNps1H9KJvzUSzoE1fCIlpoWnRF+jwR8Sh+X/YAUFVRAJYbLN8dGck
k4g1t2tAlqL7iUDsQ4pIYFYF8heFGJ2XzuyZPXDHEZXgo43wHo3IV3cQOwh9+ZfxfYj9I7sYeJZE
U95y5fWIvZuMfS18Qagp9hemLBKaaUJ9w3oSCwDVjilj7DzwM7GZPRIFCEmSZaATa8ZmDH0Go7KB
NC/gG8xFF0dpFuUZILdB2J7tDk0UKpkDsydNIB9kLEGIgo4Oa2KF/VN7x+uDoAvt0RAgRWTipWWy
HQAM2PNM4EaENeqP9EI6Dzkg35F6TFsq23S9wAsxC2Vxiu4ARSbpyZXCH+CqcJPrDr3sx9A9D3OD
h4jc+ohKXJ8j0BgiSeU3kIZ8GOnAlN4irVKh50Xa13Sde7AhUaRcl5tEEKbOyHYjfHQOQ42RKBgP
TFjE822wEcIBXEWHoD/dnOkGPBHFrAgqDMrEZzXmIvM/2hXv8wqyxkY4hiMvDpEpQDvdCMORDRR/
iBVKR4qORLeZIydEhDj20APuUyQdMId7wc1QNj4j6CMD0ALESBA5ZL+dOcIPC2c0RxnCChMFYoRA
WPRDVgs9gldEw0XOsX5DZJiJocPtsgkE4ItiJl+4y7BwRFjIu6abuT0ESzBPhkNRm7GAGMyQm1B1
ZMEX/gy/rh8juugSt4l2JC28VAg5mKLtsOgyax7WEjJp4rHxNOrhhnNlRafTj2Yka4uuKsb9SsuE
oVtiyOOqRM8VnV5eYxjTo2aCZbHPStyp4gkQqx9Z77FGokgwClZBtCa0oonJ4rA/jC7SG7Iv3LNN
4vgZM9NjLtJZjKN0CL2pj/uH+YBWzT70B+WmfYQTohhA8fAjIf5ZBfliEMwGmgJtmDh5RiPhp0Qc
SJAGSiNDHsEhjA+DPIJHhSjQf0YpoAn5QWSTcOI5/RFTNUE1mIRpKjraAsNo5tDkR6OaIN5piU7b
qA00yvrh1IQqU1xhKRtXsV/G80RzEArKQ19M0D6rCfbwEFnQvIa9PkI9GemJtxF//WKRHnBmzSAO
QagF/owZzLDA75L/hYTklP0fGZlk0SVau0xOeslF9bOAZMf1UT4Rx2OwzQmQTV30yFB8bnAxohIf
ATgnOMAqiQgBvMQugAt4VcBQFEJkBypyBgSDxcgA0An7RtwbMkDgkKmmQRxIyFFiASAUNEjhC1DJ
xvGA+BQ0F3sSTESr4J88tz5PwKgD/5C7gmWBqIaEG6DZ49yXNmAk1DrpNf4fREMcgjNcmtimqCvI
BVCFF3hnNkCttUE6eTzU6wZoWOiL+BVYUHgT76UwVQimiBrFQyYm/IlCbgtAop3BNoIC0rRY5Bhf
SFOUQkgxFlJEMZNnYvfEjBZdRwTaAFlSoElpucP3iUHwvNh3Bs5frGbzc4bg31wGP60mcVU/r+Zq
TTrC729WM8emYaaY0nQgspr9fEwxJBi8yWygrIgZJVoBbjLUAxQ+WWzYWEQ4az5FUEfRHGVH7oE0
BF7x6DHVwpsf+wSfaPLxKYkA516DodJk7qOzIAGYgwLg/qfw4u7sI1IgH2gBgpjjIxQ3014nc+Ag
oy856lPmIjKLHAc0bIPm74W4uQtUFpQafA2fj24+dRFRmVtMrbNsyruC9IwNk/ijf3zQSHZwcErZ
vIsByrB/KAMMQUSYKYuOJsGSoZez/ALcxFvYPSg6cwOTX7inMG+Eyj8UJZT+gXMsC6CThoBYlG0Q
lT+FQHESI7NE9MgXcNbDX/Yh148XCUhGwqF1BCm4jFdY1Bb8wh4bIT6+SwQhXUNImaFejGB+NCb8
WDM0OdH+WUP23AS5MGzhBCbvx6f46HDjYcACqqgwXEpL8AnKBEKJ0JIwtUOUKh37C7os8iNdAPuG
Fs28O0ChXwBeed736AmWhdAMWzSobjhXRP1BscJjgE3k4AtXaG7dmxiISATUwBlEzTzCGiEbkXxI
zyGBwsoXYdohPgNT5vOBYSicwTcaINE6eCdlDrhcLIIoMkQpoCcf0+Uvwh7IMfBvaNckL3eDQ0od
kn5wIuFX/nht6usbqelAO9HVc2FWH16But0M3RhSRYYmGdos0FMwgzBNjpsJUqjqLjpojleG1+EI
CJt3oFecUOgYCfZmmNgwEFqFeOhoIkrExw1CBoH8i29HmMDm9SQZEr8w74lznAcIcSH+bPoAoMCe
uBihFDyn4icIYkAKrmPqFx4EGaK7IXCwgjHzoLwe3g1ol2cJFYrRC9WPTFFNwEM0IgxDRgq1oVSL
v+oH3/uePAS1ADBC/KPqysIhS8WgDEI/BQf9WM8+WrW/YJ6Ex9Fa8zjEzki9z3rFTIPgtu87/oLI
ggAWZRQ5NiYCTyh48edGXesTs/kryLGIRCdLwqqK7FP8uoiN++XUHt/ItCSQg0jBioTnRY3mRwm1
Gz8ZdsWPT/RynIMCc0CT+JOFhcQwEiuHrx9mxECAUHbEsBwWHzP6g+EAkrjU+HuWCnHSCsPnPr5z
9MluxA7vIMd4wFQD9bjGEAuP8QueijD0Bbc85+MfFSdq90VAkVwhcOvj+UftCh0fFvkI1oy28i6q
OPuhjCHPxfHXLeiTgDQjEI8lnoYfi7YYxIQ28T7uxI/JORVoFcksFCy0Y0I+ogcJAX0sVlkbVgxB
1GVP0rXnWTebyk0iJBHjYCm3A9vClh/tA4acMRLEtoj9aMpcyxXAm4mCjq4Vch8PhfRwQgm+gWJT
qF9sL8wI7AZpXyxmceX+MBExGT/aJYoFbeLpZJh4PrgbdkGnTfCASpfkhY+sRlx8wFyIHOyDyD8f
tC+GFq3jtBFZxUSIxScIj56Oxsb8BibKE6NBJUjwnvSWLJZoFHIZisMHv0X62wTYcS/cyTNRuuVW
edhI9DtUg49fCPcRTiTZBEGXpn+wHa48U3w+XDn5+PO+FF4mvOLi/wCv0StEOwR1GcIQu0V8cYiq
j2NyxPqbuLggBXQNLoJzzCEeOzh4Rg9EVd0gBJlpnD385ApH9FGUDnFH0Us2j2BZIN5Dlv85t3Eu
8Q8xk6PMaIekBmy1foeZ7wYHww/U8jIInLLPesluN5vJKq5qv+OSVTct5cklajkrixRToeykV7KX
uRndh9vwnn53qf8R1zXZPcrmmVCGJbv0iO6VfcjJSK6eiAmCetTeI4+8Kocl/L8bo2K97I12Csta
d4tGL+6Mbs7TamPRmgnJJnSF8Kutonwrvyn0ydb5t711ataa4J69OeeAjHkxSIquNp6PW6fbpM23
dcpe4YFAaqKpiGgbVqxNUMm+u0fvZa6Ju9A7s2mWfSoZ02fS0EswKzvmVLMyq+bSvNkba+23LHo9
5kg7Sf9IAGZXGxwVGpLs4LiokKhZv0cvUkgYh/59vpsTWKArvfCuqfJqjpOG8Rge/afxsCV8YVRl
/5z6uarerXo11SYcjXxshDm8zW10IMp1ZWM58N1kmzw9+5QnYkffIZAkeRaUtdqmR2sXExNhlwln
uRGhQPTj/OjsgmZLrbyT15xyVMzujFo2VWHUxiTAm0ZDenJVlz7JLdrmMimrJw8mhuasWi4Rbfig
DkRRjFkp6oeZT/+9VmsCkDx+UzpHvZwWi351D1ZJ+QddLB3Ol03rRAocow5gtaNuk4533tpi98z5
Lq7OOWwwazVj7211RIjSY0BZ8sGr+wy25tJ5hU/3RGvHNaEUW7MVHV/m5euxVCvSrsU350qIxxHy
MMrqZKRLl+ABhzwFblsv6vH3kFq09eLoPLyOs/E2XQI3untyeNH43uncVWut2oMKBbu6Nec6ICud
OTYeyWtAeFl3/DTKg9WJw1JmXW96jWBLpEZ1Yu3NPQpozU5qRi2oVMnRQaIt70F5OVKKX20OuD3r
5qYTXS4uBZ8gnONL3ahmzmwzodbZ3xUPAs0sSgFHpYwD3W2mNH6frPe8pl8+SYTstcUswUar+d54
2lSx0bsJEQxxtayW0d0iXot4Q3L363Ky9FE6KVLA+T33ysyTuS1qJyzGefE0KE/uVk6qNDs8iTuo
+2e3SRAWBZkIWFmPTv01ewDHXj1/hk2L043n6GAfUwoX2fuUIiT2OKwXkIix69/7JLX/1puYCvUl
l5TuaXWvSm4pu0OyG7M+LAfl4KD3BqkVum298w6Ezzwov+Y1WZ+OcxI2OwV1XfcuecVqQ0EwCiB/
sahK8YCQmuxKrYnJiWvRi/DLVkddrRI8eVNUAg/HRtGGqa/Eyfkkw4Vxo62ZLw0CGT+BUrAsgcw1
X+juTaxKw4jOXZKJWMXarHt7P2q6W4/ELMTeVNIVNYGt2+I8aHrfeksMpr307j45C3juyoDXFQXs
iC0jmxgQQhia2dRE4GRX4+2iw5FsIdubDYd4LEI9ycmg6/D+11uNY2cHrDyIXtvbZW9r3jRxZoRt
Nohlm9b8mtVm/ju2DdsQk8OD9Ld91G+LFE1WyQXusqeO7s7aPRgb92X6s7PeBpTWShtqBwZEBBuC
X/gh1jq68cyxXcnOxck6h5vR0uSlF6Fvl2BvHYfEHe77U2KbtuqExt4ydoTxkmA8uCnywvCn/Qao
SBikx56EAd69nUUBp6q9Lr490NeKWsaV4ZHEkBi2vfmtsDEqo1tycm/0fO/t9Wm473e/fX8XXfwD
M0tN5EHli/DXYW3N6UljWfWqL9WKlme9ykin046f32b9SJoYaxwD92TFORLZSSTr271WjPvZOO9N
jkwiHQgt482q99qbYyL7zJoExdxtB4pxQCqWb03mXSJsCTTiNKMEJN5Vw6EC8woUrxpk+GoYz+j9
dZ6Uu08DUtkOGtm3yXnUzrtXKZHx2TgZrYPaUPIbsrratYvZyhpkpKgbByrpkfzxoSHH9ZaKdMRx
Ubdlaz+p0zF4IIuqVrlML672OAV1VHq1XqpqXAYbOUVAXHbFFP8MpdkGXluld2NwcF8O1SgZxAWr
CH0rfeiTC7Q/YPKKkaNcj6cL4oaHA5ErlADsVTQ4rF/G2nqZNHZx91bZzyVSFnDpb4gXLEtz/Sr1
283KETJ928281u1StuJJlPROJRQeIeivflEnCyoIRBqig74V2WAkBvFpZUsY4BC8wmN41je7NqSi
BoFqT5E6RFZyQonOgJMlaDRq6aj+1FuvpA7G9858unBse17uX3tvh5IhVmern0GVU/IVNS9bSYmR
zTa9tVPuPvBv5wd37VScttG9GtVJuf/FKV2CfK/RUTcJlqJKrj5ELeubwMWzXVKnaE9gb15srPJg
d9fNmPi9mkVanW4FUVXW0dq+WTWbEugSzLe2bg4C0k7q5AojlDrOm55oCWOdZw3L2aqpX+yM7aAE
0myISS9712DcPVrVof/i0f5jB51XjAfxwdChkTy1dcjIIOVQ+puw9KeJQNL78Bv+4pS19842VsPv
EIY8ttvET1OPWZ9dr2KebL8MHLW9uq7ahMp2q3q28FkvAoT/F3Xnsdw6mm3pV+noOSrgCAKDvgN4
eiNRboKQdCh4gPDm6ftDVlXczKq8VX0nHd2REcpzJPGQ+M22a68FLYcJNhxMnxPauc05wnwF3ssX
ltCMLIktojnO/59LcAXJswT6tTy+EIMAzEa4Zwssjils87n9lbhwaLhMRrqQvXkSQDlAueZ3eIDz
+foRHwOv3MLxBBhyn9ky4NrQf0657401bzAe1+ycbytPdN3oLDCFAg/Tlu514Z5nC0lxG4u/jyz4
V83uM+WBM2CiEv839m+l9YU12w84xMr8YQM5LQCyncEfvV1O1ttu3hg1tj/Wp8394df7a2p9KOaw
/aIM4Un2MkUQn9DnsaS307yPHWW7kcHRnTixhnvVvyO7PELMdd4AqR3syT3JuiW/KLa8WeCQs1tu
W/M5PSZuRUx2mTnZ5yNBkH8XQBavveLcvYjOlXDAkvzphY0sLWCErmoNBahhg3Ft59mrgG2usWKH
c3zLTpKVbmTA3uDvw/37sC9F8zM+G9b6AsNqfPYkR97NAAxTSzU/W5jhebt4M9iF178Ytdt/Rsf0
udm0SHSaYW7pk5tAw2QJUNbFZvbTfRefChjZx0vOVT8CA39t8SffAqBluCJLOP7OidN+ZubWgNDK
Gt3YRlkjZlfnz8IZdlvZgJ/QrhikeJ9Etwgs9V0hYojdJv2uC6DxBoDOa/CSnIMDB2kfeArFiOog
mOBF04bdVQG26j+6V15zP3qv3yGcfmF64Rb7jBAmDxOV+wsqsxKGHUesO4pdXuKt0Zo7+DcwACXT
GIJ5T06YpnvwXrwk3BWEKg7yr9AJ76MlnqAhCmXoOBmKB5UcyyBy221yVE/FVdQ8BSgjxvQk+/NB
28Un9ZpwWDIMaeF0exVChmfR55c+k5f0XHi12b4QE1v9i4QZLbz82Wl/BIRBrNDJP/jIH4OtSshM
et24VbTtKOxiwidAlrX3wKGfOP/+Glrd7Qo+QrhacDYb8eFisUTFI3qDwr+2jSU0GvxPRGdO5Uvw
Ub6i5LGXsJPpdjqsvhq4ngM7eEZKWLHKPVQlGFD19Bkc07fgqzimubVCu9M4rD6U47iD/KzfrZwc
7Tp4Ha3kKuseVHHBd2+Nu2vANo8vq5fmOccRwEXnHlPP8AZ/eMazXQ3SC6d6hpTtU+9MFlN4qV8R
jwHZ/S6f0VdM0P6xhMSC4iyLzPIwldb6S7tPjkQeo1jKpnIE1VG+QQ4z9bDmGo9YMvkeICGD6oqF
F4hXbssv73Uv94vGjq8I1bg1aiTf+bHG0L91YOhT5yECtH8mUj4JR4M5OzD2T7GTepHLXFlmh7vY
MY4RQwSgoAWndW57Anzx0FxXkL+fPwKL9V2SIE01WUF4mZ16LzvJ4tb8HcIGtnjhLBFdYUU1K3mS
zyg6bhVL9FUXdgeTperMbP/0Cb2hHbmAaf3yXD6tz+G38mlwHo4yIT4zEf1OfEcbFuuqR7Ci28jJ
4Esim6lYZ41/LN15sGO0dNzsU+BU/kqOEgzKN20fLW+MC9lX1gluc2JIbZ8cg6dyj7u3OtLM8xqD
+AT78QuL6PRYKoaayByre7AhoPfA2Xshl/hYfMm9n2ImCUGe8mv/1L1Az3tY4bULOz3Ct0w7rLdn
Jog3Em87WSrOFDZpTv+DJuVsrbevQmQrhJPaW0Nim7nJmcuIu3hcH+ZqzySMiWd/Z9Llfe1+5RtE
s51+9xz747PkVtZdNxXLjLH3Kmh+5l6Omez1Tv1ZNKY3M9xwlPcMe5xkUoJNwq1jqCGyv+vj2luG
Fqbvx4u8WXviRnRXP4M/2XdhacJtaic7lvb5Wu3hi1OhI8G/E20pCG25Q4FyrL1+6TawP1rtFdbZ
snUEslsmb76FW/1ZH/ONROA32plur7fRUe2sQrnA+KjNx/FF+Mmu63zLbdCcqdvq30qyES7qacqs
vjbT2ubWp1CSRhxcfwUS/034DD0RWSKn71wo/drk6YER/AoQ3erdZtiUVv/w4YZVXFSObR1iESfb
1PvKaTQzOAzbDgeBEoeZnQzrOb1w1q0Ik8SJ0e09PouQvfKu3V5hUmc2W79/gSUsdK4a+Y/BUOq1
xAO0k3knMqnhibnokvm5dB9eDQtGZgl6NCg1vM5uzrI9/8yWxrGdXPVXeZB8xqL2SPsR/qQMOhwD
QhfRFW0drBtdPNEfIEeTTW0nXB4/uQy1oRUQiJg5bib2ihcDbFRrvbN2+B5UBvBrEQ7/oZn1FS3h
jFG61BLhvwu3xi/jXWVY41BfNeaiKktVEDQ2h3ozSbYibcXvLrTFh6mdB8DucJAfUif12yXfyMz2
xEe9GZa5WWayvj+3jT1fBzfyUXwiyYWuneXKftTOKXbwmhLpQW+aL8LTXqCYYuLpeB4oYwrfDBk/
wvdC4dBYA8e9MJH4gCC/G02oepuPsIaBxVzMM8mRLTHXkJ3fWmJC4a3GfhETPazB0QkFe3s3MbLR
HYpf/b5xHgx6dd4VmaxN6lwfT9FTZZ3fyFeuTBedmNLETUuvMPHDFrtFFg+btNymyhJiIsLmSNZt
8uNliJbLzlY3/JSQlRSISRLMSma3rDHaikzIRE+ts2LwrGMbOiactgFREWfdVZn+Et86t+AfCZ8R
T5+Pxc94SRhTGvz4Y01kz+jF11rdVIwmQNm34bBTd0jt6bYSTbkickkCdzg8HkRn80abiaMIQ+NP
7u67sQldLJVLJm9dDpn9RqECoziTW+RHlZSOsDB04mvsE8dv1m79jEA04SOTWEwg7lYHynBU2bjF
SDqTpWKLQG8RFWLsnHKL6zDLjxGs5RJbLq79Cjf899plQMk4MGvFyjIfRFmr8SiL7Gi4Ly85yb9i
i1icBKg3wZ4wA+qm9k9AFAoz3TKXM1vvmflZEnQ5W85OtzGsklXnakR2Rc6xT4gNglPKoypmfNcY
RIvYmX7n4nQ2kvnN1pGXfK0NF+HIy5K2EB26y2RgRKw8MC5ANIlT+VjtkBrkh6NLOGZfnycC0fRW
WmStqbNRMHASU3dLMK9Z4ZbU90R46DYE5SkRJK/7Uq0f69fXS7TNvIbHU5gp55byX3ddVkXyCazr
TcUsFmM+BO/2c+hTzxKZoXksC9V4cH1bl7eRAbKQYZ3EgxvUJO7jSi2HSt+ETuAnPN8FuUaLFNyU
fINYk6EsJ946pcdDEZJH1CsaP7pM3lvsxJ60q7+U45aA2hGcyPqIThN8i6Tptaf7DTahtL7zQ+iR
/kaV+URM2ZOBFgy/YOvDTWd/xvvwHLMFDeeYbnSB2Vl5ZAarC9/dz/idbeyRnjG3pHiZtTWWlIu+
LeIx9sO6D+xUtIybL1l1uJ/sb8mKGUamDHIIrXHb7sbtbHkKIAlYkaGUvkc7ZkcZ94MM2Bds3V29
SD+NCyHLZr5IvGWL0VHN9WU4Mxz3kk0mZv6ULeHwRCL6HSA/2sHTvI/UD4npoStT0iwNDE2XklqL
tsWr2Ck9ap/jfeIYXtd+eAkn9ic6SUxw7gl62MLUVB3plRBJed0tBbLNlBCqaFx31KG5z8YNFTxL
+97eJRazOLbW/LKyECSFP8B4z6mKReA04XLadmSBE7mgYT+2uK5r9vIgOM03sfedMSz/HdpY1Cwz
OwLzZdl4NtaMwGTZioDowrCMa8MpeHM/GJxbjM1SfCKu/FjykiXRo2BqXukvf5d3hmaJpTPzud9E
pzcwxocTm9DuSFaWzCuBatdaOwJZEkOKPt5kp2+qLff4gtDfgqohaTXJpChtPeeHg/r+xh0wn7Uz
9Y6vMx311BGXKTSqhh+zPznZqbPaHTL35uOrIIPbICe+LJLbM8oNCHI0Cex4fI/C1WxXLD51NAcJ
UkpTvBNOjqOMd9i+zlsm0ijqd+5pidO8lYsUNqhfW2RY+GG9C85HYvOiBMOQuAciqsVGsBXa/uEG
tpKbyuVGDPYNf5h5tZ7236HTW5BuMRorYw4i4kF+EDsP9/tZZhU1jjkmhTpT+ZntRV5vnkikoSD2
aTYI7okkH3MKQzs3bjGBiss9YLkjh0yGsX1eO1I/IGGlxeDs5Ou8zFE1HnfnTWf83DCfl8nwkelQ
/iWqf84HtL9W5TG5bEK/SOQXeypGNLWKHTrltCqYIGYRKAtYB/yMdaLkAtiOXaSkx+GUKUyeAnuf
XI4q/7KxVO+eH5veXx/gmKGalzJFjXLr7QRTNcsrbkg4+KCUQ1ho4nbrQUmazHKnMY0dMQl+pHhn
xbsGP3cFNdZxpVPq+z3m+g3jjQs86XZjw1EDvNh7Dp7ZQE85ErHSZ9DxCMfae+0JReZt6snPktcB
lOmdZWC3tyoKwvLziAnUKefuVRso9rSEi1itTfOOhgqf62cy35WPcQsrB0+n8tQEIizQExlSS/Xa
bq2HVT1zUhgxLTe3zg6hl+j2zf5p3oZnqjgUHDkvhIf8gWlQR7UVr5HNH9ns9vzQii7cxgsh2r7w
onuxT7k0PF5AAWagocSB5L7tSGyhXyBFMj/XVIJl8PIRhReVlownnCm9XSqHNT0Z+4KC3GFN+cWv
7WPEXQnMCyXk2ae8HW0TL+XhFXML2QLRHnrM2/yVHsZ7cVhWkcFye8AFkpDfmw1aPpxEj9oNtRpS
Zca6j0RUlNQlxv3l0Bx2qUuBbhta+dN4n+/pO0JYI+q2fqrYKONmaB3j3nkz7Q2lz5kCB2P17FVr
rg+P3QygD75l8+ET+eHbIGslyuBi2dePenHLHtlO/XoMsTMSQT/0ryykYb1CJ0CHhh3Orft2j01n
ifajjxwB87vs02STuFjfT3udDCm08TX8h4ObmFVmwPKiOTKYQLpJLtGOBa0s27tZXVX2MHAN+zM7
ONLHZG/6xbFtGnxFwhG+4tK90RLskU1s2CR8BVPiVD44/DFUf5jI27vBNYELidu4jIfyepdJSIae
KSKDfcuJrANYNlhb7Kfpl87oPja7JzE2ReqfaK9iObYt/C5MZHJLLoafUaDPrMNE7Y1f2YSWugmI
Guk36cwk82lseo/qNcM90jKgctct77v9Fq3Qf8o2jLlaP59PNM9chftAV0b0JHcDT+K3YVeMFbdW
RrSGJ6CQ4RbHiOpZtHl6HCkzKoxmkrIz2sugni+5L5QmUy7yRP3fwJhWpU3eVNzIoCmiesv6hu5j
j2D3copy1S/d4tLTvHJGZ/zkovic1G+JKVW6PpQQV9ZOtHaEfzbC4/bEsWgJQcpNYjbcAnU5ea+o
9R6jre6juQNRC/I7lrAh5WOqWTa5ZjpdE4iacGiMrrK0/RFiQp/jkFm3pQZaeAIHnkLJj2TR66GX
lD5Jp8w6rrz1+e3zKfGMTXKQPULD89Jn2ua2kJgYqHcyQONJcteb/DV+EvzG713dG98Lb7IQrLA0
rgtxxQ9dwucfHYNPWBRN2yl2NaqJm3tLXEGYDpWheRxxIYQnH9QYeHKDCzztWuKkj4vO0sYuSYsZ
fCyZALtgBWQDO0PCl9D2sjO/P4SR+Uug3Yeqh1852/yJ3p6Fqh+Zf2xVXHnqSQ4dxx3VZOuGaN+N
W+51fuRMjHQTSNAs8aIL09sVewq2w7kU7NnFrwnxGJ9qzEvhJQfJpMvRuoCU8JX4jFPHPvwiwzSD
Xe986tgP7VhsiAx9BcpOCvy0UTs/xm5SInzjappw9GPT6gNGiKYp5tO6jK7o/xIhGoCviJij2aiv
k1d7b4z/siP9XbRLPixFEbNi5hf6kEO5oWVx4wntl8l/o79g7aYdFHkGmFDReoKyGac9XGb3st6H
BDP06PjAoR+cpR2sok+naKMS3L6K4M5ka9gNW53Z7RW8AASnxJs61nOpGxLMHQSadWtIUWD5NHfJ
vpkYGBctf2lzjC4fcaJVn7O5rS0RK50b86XaJfCBLMwJC+vS6j3v3ZKHVjnFIXecYzPRG2t6Smn0
LIYnWQRYE3AMMsrwPWeifAbQSpkytneUrDaJfz4WHh28HRyWxwlrDLXQMVnMx8M8EKKUvkyrk1OJ
2AQdRuJl62lhF0q8gd4NGIP4qXKCI2zK6hpFXbM43KbWHCEjWm2Mh5tt9dFVBQuZNflEkRaKll1l
9xBoLOmRar47krGn2WovD5U4Ze21XPv6g0tq92xUdtC8KLS42XzlWtPh9bPbhCQCZI5WSaXgTkpe
vDzvlfGCpcQIDYOF2Lg7leaDxKt6SVy5OkjXOiMLK18oIa1Pqrzbt9oh/exKSovmqqQN8xLTD81S
7DrIUuIou10sq0b6jEKIdtWIK52UZEvCTqtWwVS6TUWKvmhxpVTMmDybJbjDW3SlbkKLdyPC/yBs
aS/xYSilHuujdO+eGEKb/Da1M5hKfksp4lOyVRtL89TXmjhk271mTmrrv9mT+tJe8tMvWnwu2xFt
iy34nzXt+BQjx8G4tR4oMpGsPeAEi1xuZviBHtA5UuHqyt3XwV9RsdyWz60FKRRwqxjOmOAABwGx
O0Q0kQOZl49Z2G+b12jrC+E2PmWeuotdFMW/jkQrh5eX2U3YHOwaJZxsOxDKSW6xp9e5gd6e0wun
x9cIUKKCOAemJ6fY1C4n22fBTe0SvmiABaBGeTjVrpEsDIp+HcpNhIVWPgOFXGFEZ3rGjVUbuk0O
+AIRpxq+ISMAK7/ZnELExb8E+ybB+THQFq/dmCK0hyG7oWxzyk+obtM17HaNk5QuFZostOZ7DiEN
nW478cBcnIYdX5/0a45lmbF6ya29LYEMDoiBn33oYtNu6kH0AxO56WwbwVYA6SVW75a60LcalAqd
B43oAZImYZ/dOtEsttFW3WUXCX3vxbqjCXEu6MtHe667Kf3MNTXSjuZXS+6ZEA9lh6U7hvOoX5Ch
8ykye/pr/Evd56dqof6YHTPzF6OjuItlXogqEJ3w47PkSEBTVydYb6/GgmSgekfoPDp8V8SsaN7q
vb5H7Ne9vgy0HwnJ3qfd/NHTyX2eqbHZ1X5+KfHZ9cU4ky7bDUQTi8sTzlgJ+pfeDeO5v+T2L9AN
RKrFTsD7a7s1laCJM1DcFgzOjFMS+f1NQLew89kZfN+VNipqLUfoMoRfqKvb/TfxgEDEs2Qh5vZh
N7to8f5gCzSCgl+0dbet/RRYgq9fAkewacp39123u2HQCfBxuA5N9Y5kQziVOOqMagzRnF2J/2a+
W//n6W5QjDqkfGtA94BRF9jV7ybTQqmpJzVuoRKQGI1+611KXngPJNW8hw2ihc0gcfSUXUFFMtsR
VJGfoCEJOxGFm8PoG0cVmpeOSvWD0nBsra4U8Jc4IndJmmKX1vQaxjwCYbqrXDfM6IJZNDiXmfWa
mXBKGDb5I2xqv3xgcsTa/xo7Jmn/PFzwx2f8B6TmpOmpqsIFC4PWkqXkIfYNVqCj9BWcax0XvICM
RIfG5Wt3gJY4Wwo75GXVVb0t8yGzH5NuSVAsYb4p3dPC47spDaylC0LJzVuCWA+0LAg9DxwuCHdY
j1qqeGvW7E7JhJFe3TxPCYl7586W4AlbSu36ebAbLFDrNU+5TTjPNi8GMwcJwHV1i8PgB0d0Ca39
K2AvQpUBYAIkaBjsn8jpiIzka3SAUkZgOQ1AbTf4Yngxt2eTE5CoruyqrmjS56TgrGENJko32NcF
p5XbK+uGc0akykR4tmxJYvIv/frb8v+NOfZvVB5Qyf6eNfMf/vof/yWJ5u9f9B9/TpL//yDPJiwI
Ggyu/5q0Vjh8wrR5L35Psvm3F/6dZlP5iyhBPLsoocIl/58cm8pfuIfII6xlQzX+yLGp/2Wh5dQW
+k0dNtmF+fLvjLX8SIT8FoJ7WUHeQV3/dxhreQkX/4/w5hUMn6jjibqhqGjL/9EwBFEQ6+rUgz5b
fyH+ZdUBhz6AUGGl33SK57L0LkadG+uT09QalOuw4CTgjiJiby2wmhJF5P4sB0/IoyBzfEfCiix0
QGttl9NqqeKfUqbpV9zmNSkMKWq0RoVrUB342E29oeO7gki2GT0pv9Vr4Dj5hDox6fBqZWcl3D9i
5cf865/1enZ78T6NG6MbKEZTzyBECE8dzXNltrNwNifiHvlxS3q8TluYckGHA8W4uCUDfZC8CoZV
taTiJeBG4CYVYIueGDjSbP7hOOa3sRA9KCN6VvWaWH0dWHr9OoivWXSXNcJjujI6POfIPzlzb+yM
ILz107UJrjrt/SkWATN22qkeV19xL7002YqOkRGUZGRz0/tl2/ZeoqJ1JxlU4wKa0IE07oxRgt9J
pr0Rie+iqDRWiSqLyeYjfydfkE7YqSK8V497ld+07ryKYSmD3Ho1dbZRBxQ40+2skc20UP1KL72r
zYGjJdTIta92AlC2qtH4hCpbezYSkE29aE10+sPXRrsOsmot31yLd23NkvGrcw4FYMSDxuR2s4bo
FuloQsc3uT/6zKlyzxACv5ZoPLb3aQUotp0cJXEKKfITJduP40Zvt/VI5ZUqzIMKhTB81U1tTfQs
UO+1eu21yF4f+llQ420rCHZA/XcUDFPO78UKXRbAXyuDtnl7b1oCozLayLNhdj2M92lt5attM+SO
3PPHCl8DVhIpNGQGRqdqezA7F0lf2WILAaZ0aLrKn0UafznwuvI2zV8xK1GBQqzPHYlEPJ6ViF1b
U0jOBr8G4xlvVXSAI4FuRwGCKOnsSBesoqSCsmhdRY3bBvVWHuZdR0XGAFpUq5azKboQOTgrrGhg
KNeifE2qe1ypez1ZsfrNa1zc2/D+f9fo/sEu/5fW+/9F04ySN+79X5jmhQQZ21y38R9N819f+HfT
DM0xhMXKGjuM6CpaoX+wzisEWQ1DVP6RTxzNEhk6fGPRFIcB38Bm/s46rxam4tUK1R94APT/jnVe
bO8/2GaU2BiTXPj5De0fbTO8+yMifWvFbhVIJYDtjCAjle6vJNnsbXgHy5BNYVn8j6LLzyVL0vyv
//kbjfI/vY2uibKiIi8O9P6PLiB+KE09SKJiSy25b0F+Pl/CoHUlOtHiDNhPgz6RgmVbFp4eG9Yj
gsQu9+d2U7UZLWHBqwvU1bqnaEzMpNiU/fec7DWUOtJ2sIGfQPJF25g8ky7Ng0buVF2insrHrDqh
VPuyAoRyXFuDgQGqRF/vIUZVtX8TH/7JYurSohazQjNm/U8aQUK9TsdpkhUbZV86hoe1oprB+NcL
+V+u5Z/7UwkueZypJsvrxd//MdAOIpQwViymHOd2j7uBT7j3HrUIsgNG9JgkenELEf6hwk+g7XnC
TNBzU0Sc77WbrjpeRc/XFi5s1O5d+ZPot2EV2kqfo9xHt76XWfXXCiDOo6dTFKMotXKzWnOMQQG1
FOy69mumZI7HDXCpsfo1D5dWU93OQDCW1R06wEmyauY1+qwdMBy8x6pht4EYNTi/OAUMFRPxBvJR
FAd7ngFNPL77nkaCChhh6izjcZDzzlLQl5lwwUhDilmNqh5pm4b5nkCwRAAcDc0OasnL0w3ii/hN
SxMBo8uUWNFJjXG1Ieg58k0lJ8qVV46QX6qptab+YfVysxmE1mpwOkVE1elBcUu8S6jnFO0aI5tt
5zRHlKQ1ddUJJsCXD8A89JbkFIlEMP25nUq8fk0Qj7pdEVGT6W5zA8BIKLzGuDd16tfo/2Wy4iYh
YPqeMmF5yKIY0V8BD39Q57s2CnZMIJIl7UWJHrtVmzvSpYoaR0HQ2+iDzcCHLSSaluCAW/amj9Di
TGRP6VCnqVjtNbMbyfryUFtP1yifGJmLUsCulO9p0qHrKKEJ+DX3+q4PQfCo0O71s0mAJSgI5OB5
y7xwtOlF/yrn3i4rB2/sK0mMOcj8lS5ucrW1tLE6RPHbnLOeNWI4tS3NqO02ijMDMKpJdhthW3HB
ZYMC+IwSlm7qesjABSqW01UZJXeVUkqa+40qDNcgmhC0lc1Ma60EBIk2dGbefccclLLp2IePHJn7
lIpdrL+m3WUloX3E20+aPfCIc4GAn1q7K96lm5XtqJF1ibfVuKixyUelLt6KUt0npeY2FQrjs3RS
lNAeFaAM1LTWxewYceC0S2UDGewkbzZx0JmFx3JsRsVsY6AFDWDVJVDSkamzsvijX0IofQmmDKKq
bgmvfudC/sRS/qkJ0VWEJ2QI6dGL/+PdnvP68ZCGCQEfIOFN/PPAOJbr9t8YKunPQnJprYvomS0k
Mut/GIFKQlmK0YxTbJHwWI6fxMZNcsaRYs45MLgBs5C8xWFnEk7arbCr44g43DBVehuDE2njv/lA
f0Y1//vPs9QWflc76Ks4HuUC/5AyRjPo1lD+5MauRSMevhvvQR097P5qR/9b2eSf54n/ZyHLH37r
/ycxtX8Z1JhlFvfx5+9TTZkX/C2YWa3/gjaKiC4i8qQIga05vn+XczD+wnFFLI1whnhHVDhSf5Nz
EPgRtOwoh0qLnCJSP/zsb9GMIBMfiSSFhioiqrLo0/93whkNuSGOyn+GGhqCQRIyE/yAj2msdXlh
vPzdUeIzRKPY6aKjK9zSTA5PwbQCTLCe6IC0YwzoUA2jEydu2sudav/2K799+e37v/0pM6rzUOTV
9re/rZd/5K+/NpaA3KUBROnyvd9eoEbD42gwdGF06Q7R7erWPZT1NUapexAkOiDLFzr6rfiwH5lY
nlNj/qyzejonYwKo0KgutR6AmBaqTU0Sb2EcSjuqgdWEUuZmWn1d5TjNVZGOKPIKjY1Mtxm9CUU8
Me6gr++qAoywMHQgi4qEcjQpdVAN+y5JRU8pqeco0wdebmXJcUpTvAuFTZfM2f4Riqe40Nt9CZC7
L2RKsnFSucLMYFYgd6zbxNuTfQ3FDpm0xhGKVXLOQhHMuKFcZVHZIOYuMTpWwWWtA9FNIoqvkwTr
u45QcY+WuluMdfqE3AEAo3Gioi3IhVsPdAHS+mhAP3oIBZnRhrKQDutgmzRr3cr0aWX3Zav6j/Ep
joWZCRcDnl168CVQvnA10zmIjHYTiqnBdJB4kGOClGSIxY9MPA7jIt2ESq0cJWDy6lanA62AlGkf
xATUL11F1s5C/0hR5AQLU4/unCqlhhR0O51amQE5IkmP7RgEISKXVdbONCG812Xro1EO2S5fT69a
J682K+NROQnDJV0KnjYOosaq9Ti3Ilm9ib0CnK3gw6XDRzrFD2tCra1Exs2uhbWnhivQiEV9a8aZ
0Y9kiKxwZiRNrQ23XX0/Ot3vA9qNeUuLuZ1eh1y6CJGIyC/RUasrO4RJC3vWH4dRwoVNM8q8kkiT
kNlGoUu9qR84Bv1B1ktk6k1VTkGf1guKcQXGC3AKwtN0X+S9MqNfXc3lBh1xK8qj1zYT3HgynKDv
73VLNoze2sHoQE0V87dUNegrr9sfRQK6GkWuUhofqykAUDq5ujAfBal14hgnm7zlSvGtriLNmov0
DR0/lIvuabpA2YfVvq1r2qiNQjjE8wCo0ZqjlCnbuM9FD7l5b4yJj4K1Gljr4o3jB+C8j2O0n2OG
zdSU76IYJ0Q1Q0otaK/1DMAzZ5ZRq9nrLll9ypOc7afKEC9VW92FOWCKJv3Sx0Z3NaUGiJivFP8h
pUsEom+GlXRGyjneSFIPFj+UVKa7qpep6/RtmjUheuqdNwm7vJEGL8iLq55y1ltZeS/m1vCU8Hml
6yMbOWZ2HXYbRUjTw29folA2vCIuX/VKRY4ioz3YpQk9N1VxtDRp7frxOQntuDVWkGY3Q00slR+L
NgEMJtbrl3Usv+f1Wrszx5gzctUNhh0rebxXAn1lFohbOmPAuyp5vu3bjr630m1lFalrnZqxpCoU
27LAa0bOsqz8GrgqnHSAbqqAgF+S7rNA+QyVfBcMzdPQ0VrU1savWiNLWz8aSvHripB9Kp1gRWc2
kWpTQfyJAbZ61+XRTZfjAzUuSiv6SKE4Gn0tDvZ5omFo1zkN0qZ4itvhWIbDMVCy10aNv2cl+sR8
O9StZkd/cC8rBbBwEM52UOiABbL50j1WF1FkvqeaVGJ/SmckyoyyCQNt7SJ7WQeCaO6idsCMiyR/
gRZsakF/S0Sj3o8GMXCmUYquGqrrmV5sW8rdcdrZuRw0ZtdpDIXhscw5HbddoDeeKIvsSS0xLDsf
I03ttllR9dvf/hQ8QImII4O0Tf8UoR1tz5KQc46Zp4tedQk15UxFMbLpZVtKqOIsrwyDqd8GBl/S
SdvjPGU7nflLM6/8kGOdK0G7TZcvjyndzJkyeLEiV/R4Ui2jF9QNopdoIzj+bIUmeoJ44tOYro1D
1SrXOVs7q9xgKM2oGG6ZZ2vVDYlDMPwmPAzIygP1FurStlIS8GlBXNp1Ku3Stgg3ozGC/Czjr8YI
G1dWSUXS+nVcjb2rIPTuIp/t5sqYuLPONhdJqFj9u6i2k5eul8qt5Ko5UWEdTTyn8VaLY2opylXR
QmBOKfXRbM5vUiqcOr2MdmnCYKyRyJYUUhPtp/6aPXIKpiugWOFDcnrduNc40+fiUKwp+s0rOfbG
ESBFJCacxNoeh3RZrEayOQnHNK3O9SNprVVlGG5QVud1FgCUeLRrL2M1nTKr33WRQZRHlR2NefJX
tfrLCNqvToy9IK6UXSUhojJoQPv6mjnkVfWEzPNJnuLUUY0HQUN8VgaxYOSqiL0hUAiG101uKfP6
YdXS21qeXx9jn7iq+L+Zuo7lxmEt+0WsIsC8Vc6ynO0NynZ3MwBEJJi+fo48b2rehiXZbrckE8C9
J93wyF24lka8j6X5xBTWduHD4aEyEGJgjPqGBMWxxPlkQvmO6TTFeqwPpkCn18f0gjlv236K1kQb
WOQz7Kf3X1TEzYqmDZSpA4WgtwM6mavyqp3XQKPj916pZmHz7kXW5WdL15Vre0Tql9dZPlpTQoBT
4ERughCn7AQAG16jal7TAvwisUBEWDieMw7y1GJQtDXdbhLk4rzYEdHdoMAfiE/WMe+hCCjWk8Kk
V+HD2+TlZx9jJH3Q4IyhdXYUgTQvTIPNpBsRQEbmiwLGJQrVM7jZAaZwWnTLqMggQ6ew+6nymQyY
40o83v7gBDyxQl/SEOh6/1RnkPYP7oXT/F+bfAp+GiYNpli4bTqLHIpsUAEt+m0dthwz48aLyZLp
hr39z1z1XymPIVFv7V/fFBuLFb0ee+AHHfXPue1hQwojYDJFuZlaKE/t+Nnn7Yu26VvWwcefwUrK
miuj095r2ABoFoPl1Q5cGwbnAUjgy2HM7bLrxL8J3Wxf4Q00EVsIAgF8aUZws0l0saS4JHAMxikC
EFz+L5ybb97FmHk6qxMG4L7H/QjRvEjqLU/gJIiSF56JI5GfsUghdEmqbEcJrNDOoENFhWpjCEab
oYf8hSF8Ai7fpooR1D8BpMhkgHtGTpdKyHOTdGiBpVkrF56AveR44bjVClgxYxz42ENWMcehP3TZ
S9wZvQwoKgIdsh2pq1MU4CyL6s0c5Ke8hyeUBIC26wQMLD5an1KgcixJlk1AP8d0PvIxuFTZoI8M
zX/VC7Y4xp59dWig4bifcVsrflX50Y3eXYs4uCmKMix2FTh4IGfL1hbLRqpN80ypghK8CL5U6aZ1
Gk872mLCYE+DfNNo9jxM8TfJzcfkIkw6dE+YCXdOxXiTtc6XhjWH4S7z6kccoBgHI6oXe8eDCoKv
VOYaYiq8kDg7OpdgyiGj59Eqs7q//HY0cGt2/rsb5VaGzbkrMCu4qE/oUAAs6GRrOcYmze5vlqMu
5NMHieJlP/Y3nwGCCSAaKOq30MBsPYpkRQd9m+lkD43VCA7tyXixJSo1I1MQKH2wVYE4YpT5KRL+
2KfBl+PHkWC+Pd1OVL0mjuFWj8SaWf+YBSnEUyJOVzYBmNngFBdvPXbCpDJHFYUrOfRi1QAJGsJz
OZfNLppLjE1u/o2gaUxEtiWyY5cTgd/ORmyP83hrvdmL3h5iphc6v8XTpJekIIihqFEkB/6vbenW
z9Cya9odVN88ZRHEPrXftOpYh2bcZTEHKtxDaelVu+CDx0AqKWC+5DMEroIgfiSFkDTzxd736Yv2
9F3j32Cw5PThO4ApSea3XuHmqvMbirSj10cZobTM+UA2kQyfG18ACuy3wRQ9MYznXOoEPVOLEU2T
ffKJheA8hJUqVc1Oxd1Pn5ITx+DhBY97tjFAdkF+QkFBGUZcRrdQ9nrFxBsrRriPpuYZu8ijHFuo
hqcZpUBg5KGNIrVLbbyqUTUsE4E4CYHCfiVkCkFRla2jbMKIa/j/Mfu9XLl0uNShAmRWj+ZZ1HO9
sVq2F5VF0THGv1zjXIB+Z8rEaxyKCWIpva/j8XWagD/mDHxnkTjotJPerdK+/gkGM6xJC72VJPt5
tPoQ6FQdRJbeHG3sqkeDE6ChOqQvccjREXYaoi3Z6LVu/b90kpC1k1CgChgKYEQBEasiF9CCj+zV
1DRfdyx6TKMBuQRt+ziSHC1NFJyg0kBqCtdQc7pOHfr7hdcxFKhOQpvZ3ylCwdJVWkIolniLmdTp
C9gDfRgLtja9gs2CNc+YKK3mpaNX1HkofkT7KuYAikAy7uppQMuSASgVnYXMUGQlsD2s/pnB5nq/
hFLqQ8+nr2ge2GqaP6IUH3VSQlZcN9Ay3y/Gt1uuB5jCw/nv3PvvObDwNBOusH3129ELf6vxCRcI
+EhZ+4yeajNF9QtN4XzX4XVOhNw746C5iLH/1KYEA4mBqK1GwMcAc1/Pw88Mx8jJteQ08BD1YGX+
YInaTVjoS9S1L1Ns1nUyISkgeMIdVKwzXUWXJJAQkVPs2bXI/o4ugJC2nLNlG2LGae/UazkOAqbM
kq2HOtewmaE6CxlMZbijLn1Wb7MBpCLKmocgLJszSPgnH8p23XUAHusRYUAVhCVh3+EzS+oMhcfG
dk4/JB4bowlbSDRrJh4+MdY7wXGAaIBWQ1U2zTjIZsvXslMbbuxwihl4E9XXyxK39xLHSb2YRNA+
RK2RD0EZwTZRBs0ubRGyErpzjI51zxlSA2oRLA01bC18MyzHEB65GT5m20Mvz4tiV9SZvVml+rPS
bs/KDhqtBtwm17Cps66OgRvAx8Q7fmbhtUG/uIr1d1+ZrW9njFovTfQwTjN9yPPZr6kIh8Uki4cA
PKahU3j2Ds0ldqVV22NhcQcbsCltC1Ay/1JuXuqyILeiCcFcR3kPKBjvUYG+MDWYfl6HmP4TA/Iu
oJ00uoTbJsOwK5Fgoq02SLnIph3TKP1Gl/Ctk3V/w9tADsM8Z3uZ1hD8pV2/0+6ZxbY69sn4lbTh
tWPpE47veJvq4V0EQbCRpH4ZxIAIGPSsUziXwIHm8YDxhP8cNsRlm6pg26V/rSvP1HqxHSv9Tg3R
O5oUSHBCHbZoSKd3nOoVis0ed7T1t9j+CQkb9yRAQkxbXmRem61KR7tkQbHL1dSfG3IZEjmuW9ZA
5c/yR+pHchsMNgGSuxrme9waxpgSCTBZY2EFopApTR79U5Oeh2qA+FYCOB8cTuO5upiyRsBSNWI0
VjmWBwZsZmyLZccE/AgWxWCL5mtZ5NhEnd636o1MQNeahvxkls8HcNvTIZPofhI9eigf+vfKN/BU
xf3Ki4qs8qx8N5p3mzJrXocpeMa0WLcZ4gnmFzPtVFkUh99L0w/2QMSn0Hz8TvsQKscM07djlRyo
zZC85CmWrqmnN57BJCygc0Vr/V5mbt2Gbb4KcwAxTGbwv/A4ePIzzsTupVK5/FZhAJeontWN6xTL
NalwJxrUUVxM16yYsn3PWQ6XoilvKfX5IwbLvybplMAT6DdMNuqos9w/TCPWCwgX+urrCEXFuGtD
hXyTWCCNpJu/5f13dmkJ3ZopDCACZCOE4VnMmTqNNZaCDzT5BjgkeVD+CAbSldMhWzpnyXJOB+io
/DzuAlV9+4KTUz9nMdpMRzdJohIQZeNW4MB/5N2YbbNKleuq6+HpdQ3bhhxFl7mIMFiZpk8fKPrE
h86m6QMP5E7U68FG0VmapHxswzS7TFJuuhZI4RIHS7yZsE4A+gIuCnj1mIdd+WhTC/OAKc9qzKBG
73P/zC2qtDaA5Iy0V7A2oG0I/agoBJ1d+1UHw7ilWn3PE4c1dW6jZdl7QCO5cBDI1z3EzGGUodtv
6HruDBsXcdv357lN+rNmIIPaaYB7p5NImSAMyWdtM5yD2fbDipgKkkaNbB4fQaHSGOY2s1XJkpUN
XH8FGVYeu8nSxoKsGSsQT9Vm1TmfOgxdpAayS6iQdJfDTFfMjwp/kh2zgTvLjvzn4nkK37vLTyIW
39HQx9vC6O78e6mwZaLSUc+Smlvf12JX6aI7N/dLlaYUFhYl/bnt86dzGst55+5PIzn6M9aqP/8+
/b20pXiANutk+wqUoMz+8wP/+6hBhmM+lJdhStFjEgpzElM7PvL2pGiNsdYmnq/12AIYMyVy3YZu
voLbTC6jPluOgfJRDinuHOH1/T6dWBde2/s/ivrowGc5b2OaP1R8hPJG4P1fsnTXpWICwqIodpqS
wzTS5/1BDeyxHkzQrEc+0g3hHkIblSDRpy3hP204vUrvyRXwyKqmWbpvsG6OOQv8UcoSEkRZQhk4
cH/MMMwc2QD3h450/lhPCvot0NtL47IOYRgBhS6bR+ZI9r9fwVgqaFrrGNr2RsNbKKfu+Pvo/y9Q
vSHbyyXwqQaBO4oJd/oo9VbHkz6GspJ6YQoHV4rmcHaFMYdzokzhzWhR7USxEYC2WjGjnazvcQiR
Ooreq2M3l+BN709/L7zqoNshxbgz0H6t5o6H617Y/YBQ4mve3JpxnB6HUi9IBPZx9pF5bgp01+mF
Nap+gHCqePZma6t0flGZbZ4j+QXTlvDQSGdy2uixgeK7wWzSTpSPPUq9lyqtnmIlg0vqK/EytHjh
CTr1A+nCOxpWH/IpC6CTb6fVmMzJpmB3x/Jc2HOWdHQdFB7xbxwISieqDxrqs4uvXQycDNBXtRpt
ZbdzBZJTRBmE0j6Gutngw9Jg+++VnMXgdXZLMiLeY1Pxna8Z/Fzp/Bl0cfgYjy58rLprEj3Q0m8t
C82lLln16tsQeWh1dOocwvMmV7zC1zZXo30zRUkvtoAYjxfZsvZ5cwmm9wB3474ILNZ7mm+KXoon
DG6PnsJSrh1O7TcSTJdWKkQSpAcKwnxbVH1x6kL+2Oncr5MRZH81Z+g/YA1KXbuoLPzEFQy1OuHF
xtH0MCkOVjqZdjOyuebYQdVuDcSyrd4Fci43XYTFNpTZWpVdurQW3Dhw14WqURp1soVVDZDX6r4O
kxb19kDmY5DhFipCFqAuHuF2Ec8mD75m3p+zOkFBf4/0qizCHQkDA26QdDBl2JDmZAI1Xi3z1L82
SQj7uZzRvdr0n6niF++hmAgmbJJJlMH4mQHtBihUkqY/53icFM1NwicSS/cPy59slkEsVwWfYGov
wGjNPUFcVVl/DYnd8QxeuNwT6CcUHBTo3LJE9st4IDDFpCtazX9oGpVIlpE7qAzpDuvjxhNqV3Fe
ncOeqW1OA8B4okD8GUMSXz+yp9nWMfZV+xax8cLRFFcgzTPf+C1kh5AjZxhhNwWfvGhQYJUeKv6u
WWtZbNICq4Uh1iRVGubWuUFQjhZ8XUSIYFBlT7dCC7rqexOvHad+nfHoh3vxWvemWkA8in2+c1s5
VavC6XQ1qUCeSjO/UZscbU6nJz0EKx5ODKxXhqOrg2QBzBKWhApXlgX5awwKSMd2WWoRPPi2ex6S
CV15FJQ7O4QhYOMaNrgKiSJuth8TftpaHy1tl004B+LhiNp/kUpIHiGT4FePMg6tDzv0QqrP2R0z
3GlgJX9oJMliCqIHkYQIg9QRRK0B3eQQ4UBegvBQh/bU57W4OsPOWd6j9pAO+Yqhq14nSP4W1chw
RhYRvId3JjEfYFAghqUHBASr4zw3dFGrIFryUiAA484slobjb1o0wzaRWr9Etq83fUuzlUOBq4Zc
vYwDyncvY3hW41690LhVe1qinPv9bkyrR20ipJeKCrYKQ+VLoQZ7BlP67/dZFMv4yubs0uoCWTVF
Pe0IywCHlhUyrEYM+vX19KIrWz1JHL2/zySzZlekMsJWUqHlVeMLa0X5ggLt94lnBDUhtvi1Tv6W
Iztp1AnLTpFsmTXxe5VE8Ih8Wm6rg1FqV4V5fklWrWEw+EkCLJvUrxWQiVU7Eb3MbPKiurFdFTMi
OkzarOR9owFLAaPvRNudk+YxhSh41aOYXNqqf5GMHuRM9jxNi9UIihLMF+qYGWTjosyAcbQoS8a0
PhcZzi2FcC0tb7hNqqNgowPvB+9NU0z1LcmR8NJqw1a/T8Gw6k1nADiljvOtFxr02f3nfr87JvG8
b2q0679PC9jLEqz8S8fC+eTYcKqrQcFwUwhEY5kH9PR8M7K0XJG0gvK0jNzK1ZBCd2L46EltDwNk
Ug+WFf6BEr6mBBAJCBEEmNy/TpSGgbYpokOeAnF29Kkv4ApNwLDG0Iito/hUEQ1pWCeQxdmPu7gC
becbAaCKyedG8bv+GdYwX9l3P3fbJBHRqh87nMmkmk4F+6St3uiYzgdfYOsMdRIA1B+XtepXhl+C
uwApE4egy071XWjtqIR/PHpqWnDIYQXJkp4hww7osxfDXb+XHIMvzfzjiMXqcii6eVSaFUB5NJHG
IzLmjr3aQpET2v9lMWtUzZ+AJIrr78UyzAjWJXzNKLyWeSH7fTcBDgU/jYgt4lcxOmymG4jG6qK9
WmFuCFAHdpQDy+i78Mwi3W0hYJcbM6cZ8JWlHqrqZBwYBjbk8161sLTU3fhUDrV96fiVOHqDEHwX
TMAjUUKj2LWIbgwtktIge8qZccjVpYeWwo/jsbkvk3QwaPbmU+igXWYDy84EG8BCgJJz7ZAe3dSc
BIHdrxuhgZYNROdlczD5GrKFZlXH8VWzXOOzq/7lI39G8eIp9GcdCpq1QvXyUNHhPEc7kNibnLBX
LPqvkuMLQwfm0+YtIF5qlwEgSNVEULSPiNqZXiBJgMUIgTCZ4H+IR1EWPA2Nf4Ss/5Izivt23Hjc
WGiXgI4MettZv0Ut2KRuAKPdrnvb5ss+KmAAVyc7tNkmadwz2utLbYDsZOQ1HTpYhtPxNSXTlyMN
wihqyLVaN4yLtpDfNqgGfM76SrMp+2ldfsMhOaAOy8tVWYLcH7E8OwGqO2iR3tSGMBHraB0H+QUg
swCPZ36gMInfGxVhnHYXwLLV0GrpPajRweVQi8ePOUVeTQDmr8dvW7o0XKOafY8qaBOz3gJv4i3+
8oBP9eQzqObqaCGxrRe8QT6qh5S8n8OfdnY/tk1g0w47AOVNCEgijdc8bODqkeGqTzhkUrQ8FXP/
HbYIM5vSGTGiWYxkzEFsYnunY6LHvJ3fA98gy7lJD1HoNxBCfAgFeaNJc5DdJL3GnUKQ9Cj+TBRc
01DgBYzcLTtL3wsB2Vw/ICS0ru+kZkF/UFzD39V+ETmABByaa1/HYJkzaDghLakmRHPk7iNHPoZm
H6kmSOxs0t1QTUiSwZ6G2WKLOAYAql0CMJai9nUtA5wNRMsm+4rFGx1pfD49dkKfwuwTwGkwPgAi
MktZs9tUIVyNIiWHztck6CBPbeYYv/bPTLAYGZ1xdMHWi7IRI6277A1I1I5X+94C1+vDcTw3LVLh
OL9CmPgslduMc1XsBa/+6TLeyKb5IUV8qFkLTyjOWJEgFWsIEfaGrWRB0biQt7kjmFMtup+ubG81
M08yguJ/7uo9v4O/uuXlphE5wfIOkPhEE+S6xPmtmGJkPTZo1iMt1MrRgqENjt75GLOFDX9CYLwr
6KKe4HIb8WkCk8vX2rZvqjVvPGTvHW4phl+m4N7groJUPx8/CAclkAME6/sY06Yt1EPqreqDW8WQ
cfUTxQU83/1dninm8jj6CrdFcKIVu2YqhHdD2XfW4IQHGxVO0M/cX8Cs81d0oG3KcVjpAmEYxkEa
qy4RpAojcFeQU2ingQCnEmFnSf3oUUUDbku2VdE+FipF/KcpHxLYT3dZF2xGA5425y9pT+HBgMii
6KN/NuouphI3LMNVH1uUppzQe00JX8MITogjxUAHlwYAxKHot12U3dK7WtEIxMzyFqAByg4RtecM
fbes7xKn6qNwCEnLTX2VY8fXrCy+xu4JmspqVRVVvopwWPdO2kWsUY32oL8qCX88AQ0RuRfTYlcX
pYUBMkuhD4n9ivrkT+iHhwGQH/QN9DWHvg0dpNxNccGw1wvc246i80FycF+eY4mb1rkEYREo2ubM
7tqq/AKPD/8xgfQDJenQ/L1raDyoq42VMGyHgNALJjZaZmsN96I073XLdqnLP5R9rUCcr4u5wPxs
PiiUsfAUtQVI23E4TZZ0Lw0wim44TkJDS8oKCWUI/SuQkwG4DR2uqxZdMJmlKedNGXoCwnMZT/Kp
bWCV5Qms2FzBUh7EP3HZRUswdNjGblAfBMtcmfqYVvWxA/e/mLo0WOfQRFQEaCgRHmKn0WKedh+t
MzOi1IDePYAAYO1w3oHFqJEUHCJFODIIQddTsx5QHy5qIPVhW7KjEh5SrIp/JgkQIOi3Ug2NFvjU
rzDB1pT68ZlyZDblQzMgs3eIVjJFJDKBpbzp7kh4mxwHEiM6OsChIXLKjxX2hO2oSLJltjk36Jew
G+TYcXhW7iKSQ5tkyCGAfXCugnwPsqeH7nz66sIESWpsh6ofguy0RYVVzfuAlPYUd/jfC0B9wHfG
7GCnNDs0+GxMSMDHiX8s4P6khoW+N/Qpk8fQFOwg/bQH4V5thYJ+uhHdoUwQ2BUhHjNUxSMJZ3ZI
FEDDBRSPfElGgjHovrnKQQQHjlPg8Pvo9+KmnB08rZGAkpNxRcMqQISVA/uo7xeUlcFhSICcl50z
60Tp8vj7jRCoLnTtEibn4NRE2JlEf+cBKbj1og2Ocf43yqg7BqOo1jND+NCc3qQoGgD5yT3IQEWH
MAiaA4MyKzLsANHVfy75DGrJFtiCxsyDtMe2tJa2gz89r2cQWCRyhznw7pDn1u5cjCyLu0Imvl8A
y//nUeCidl9A91zAZtG2xqy0LQDu3hmj4X75fdQkXB1Y3E44Cul3Y0R6AN+RgMzi35A472D6gO8X
6nlf0+ro7pffR4Ob2x0DXTRWQXWkpaqPRYqA1EBPexa48lDGD7Md9ArI2Q2gId0AI36vhjKHw6uc
cZVDFWyM4W89RZJHJ4A2Nr/fHvqcHpNIRMc5zuWO+vTUEEP+66LSGQms8THqsNnN2JQ2he7gkvu9
kOD/Ht2f1vaU4o90QB8MVO33J3LsbEc9Ur7lKn/6/RJXSX6o+uPvt6CB+e/f8Pu10ADtLLqOoHyE
tIyl83j1FhVQHyDSG5u1XlcMnjBiOvBehfUPqrVmlYgOUg0TQ04Xuug7cjM+M85vHtQvkDWc6kFU
/iPOvQtRBe/jkEARNMN0p3MFWZhOp/NgkD+tbbPLs1Huh7AkkFwivxEHRvDYo5heahmID1A+r/Gc
4kVSHZ88OMRAv6djBLG9zqD2ulOmv5dfBhWUfHUA6c9z1P0YX9PtWsbv/gfQSFAhwCaPFqI750Hh
zt5OW09dd/j9bmNT9CMi3U+jg4Pj9yeYgOG/DFwFdmug+zw3n0HqGxgO0B9V8txnslrnrsvwRhCc
5ufwkFP7nlPIBrIC4xE0OPRzRRXyfEqGMj/NoUlo1cpz/V3FChnz2CKh2a2R6S+bh5ExBUNKsnEu
QqpGTl6yPIV2DwqIgIcC8agQJugUxUpQg6agcFjsy0G/GiTtQLCjIJ+pq/TYxMhfTy0OC9DaAVi7
VRkgoQ6mpVnBupjgYMhql6yJI4hbzx6AB0UoHUqmkKuUdGgFdHlhpN7pNPpX+h6FpCfBsjHlVw54
NGHBLWo4TOQTKjzwR3suijNFY9qYZty2k5xXczK+0xj4oMzZESji1gONhDa73OUVsmmgbcHxZQdY
NT2UNxp4R4zE5gY4MBPZoigMeJJkXod0/unSLljFjiI3z3dn1FRIfi0BsttqRuBOOsebXmNnbqkD
rKw/RxLRdTaCKxjjfzPr9xDZvDQe1tquYLhds+ax4/M1bMkxRdJPAzWhiuBgNaw44Yx5DBiWFnsB
YvPNIYvUnfyUygMRqiK+aoi679T0X6wwOKUZV5BH1UsrYewS7laVw74z1uAMgqbZjteWIDyzCYZl
KukyHJcDKaslWI0/skV+3V1TzTqByNQxvOaZX+eyQ/fbo3CPdd+tw7b5E1cWsw2s6Z8y88xoex2n
6BATNqwUfCHobkp8fDh4ff5xfwN4BcmyDvFZ8ZJe2wb38TDtegEV5Mz8YSgANedIME+jK24PvPOY
P7dFeHXh8GglTt8+E+CiIoQYQMa2sNS8qXGOlveqURBeL8ckAlgN+wUqV20h4ezQU0OBhMocNP2x
wsCOTMzXqa0/oFqLsvI0VzXye4r5rzLIA25aOKUiEqFqVxRZelm3q4GdGfjADwp7XujIvCiabMX6
/CEGpYc9GckV1FxjrS6pQ1qGrBCeIUEZK5ef8eK2dEgvo7/ElmQ7XdLvILfPONPOEDQXEnyT9HuU
3ogxCum5MnDy+vnFokZZ1Xq4NAShhuEMd7S+Q9eIGSX2JmogfKIylzYzsMC2+c5osJMw8vSJ2cdp
0G8MKZ/L+MfN2ixJZiF1Y3+1Db8V6cZFEU+PgDORXJSjaBFqU/VpdEB3Le7JQf4aE3N1sjsJGMPQ
LuRnq9DSIddGZpiak+aoZUE6IVuUtOhjfXuJKsg/UH4aND9pOUGwUyGgrScvc9Xttcoxu4VAHApQ
Lu6gJ20NFJfwerkBvuFwaB6BKD6grVuxeBoWw2iTpf+oE1R/QS4eZk/WVdFn0K4PaCzTdaDrSz+L
YR0YQA+ApdA9D4eyrIM/1fzDSfshANRC0JR9qDn6k4NWHGvIVAaq9iHwsrLBX7rkqd3oN84RSxtD
nul7UABlA+dQeIaVA3THDE89dKMNUCQO5T+d36cKEyom8cJJdY049NARgZCeav4MvZ5YB1Oc7WqA
YL4sn3WCkB2tZY1TF0ukCcdNLrMCyi9MG5gIudauUauoNwec0eLZexCxqMFBvaivWjlkD+7isS5X
3JfPnRwBAjlWAf2G3NEx0IAkjL80TIpDpJ5RiSJbZ3LfXUI/SFJflTljCxO7aEBzVTYwr/XX2KYn
PhLglSBdhJyRMDqRz7rFWIKuf2VDgzABwOJ9B7h3ajcNjnNIzIH5uOFx0M21KzXyX/5gw3Eb2wAm
h/HizTrIZJvgiE8HAWo4OjNZyFVnGjBPMVaKV68VmhOMACFrgw1qrut4DzLu0045XYArP1gHWuJt
oAD32jRErhl3fyaWLuGMUds0kRc09bDZ3RUqLRC0aXwCaLPyIRwSlf6GqBx2yDh9S0l+Clm3H3OJ
hjrH0d3GR0f9rRxjDPBg7DTP/IORv1xGCKKbpwx7c7GtXYQi4q5Vy/ZAKdGfynRCu5mj1gT5bwBC
+2DXxuMh14j9n5vkgaa9RGtVnrNGQpvEISSAGeQxz5J/sFPY5TiM4yKoa32BrwD01uigX/GPEKL+
dSPFPBpk1XXp9Njf/6hVP3z1LqHAUkmzREOLsqrD7tngACaAcIGKx2ctnwo2loskeQ8jH+6cyG5Z
4B6MgmnXtCi0FU2XPFafQQiPYSUbgAtRm0AVVL9Y4HY4k2HzvUD8cUpU41ZUYytGHuQM2WUzJtce
ln0CRnViFKL3AsHCNWKng2Yul8zH3R25QuBbmiGYCIcwjj8MkOm1Dxc4YTFuoa92JmVQ57CVFP2b
mgSIz9G8TRkKcILiDF2nDFG+KxWvwHLi9UQRWXRAjNA162Ej3LQvJSAJlmTv2HLwM2w55vVPxSKo
TsCamEE+e9wJsDR2KJinf9CxoaJXOf0fks5jOXab3aJPxCoSIAFy2jmpleOEJclHzDmBfPq7+r9D
28e21E0CX9h7bSrYMeXnNGiu8RYWq8iPv4OYgtsq0/uM6aHww+cs7Cl80+QB2YlemUhYG1Vy69id
ucvK+9RD/hMmq87u/+y0f1/m6jBXeF/zmhLSCTrK1stshoMaMF7OXfmesm8QZfrVKIQeFmR11z4U
LYqjvBrfVVG+spFn2864g1IalQk5JT6/eEu/azM9mdIaWpM2e8lqYt+PO7e61Naw8cvJ7Lywxa4b
2lcx+vvU1/FLXa5kZMM587JrVDyEglshj+vqzhUfqpnjkymWe22P/3nSZ5/UsTgWEKm6EhW81eqj
aRuIuHKGvjPQgScO82qre5pYzB0olwxvmwS7eJVhBinMj6AuZT9Bx8yGVi5hG75PxuV2PNv3dsJL
GilLH1xn3Nlefo9PY4/+DPpePqxqCy23GiL4W5ysWc75YXl0qNlY+Uem92yUlxG5c/1V+sXR1m6y
DiIvO4aUqlArDdOc9SCJcij2kd3al6nh52oZ2swe/N4eoGZqqW0/1zips3+DUsO5duPXpbb7w2Dl
JMuN1p/S9/PcIFVZWrxjWberEe6hAaRInGRMD5+w0uuaXZ957wW68SaucJaRj1HodutHNTOPXjFR
GoG4zxPXS2+P5yTQAEG9+sdiI7JtR2SmNnLMUNHlx8ZwnFapuy6Mavdz/cUS8OzlbEktKdYyRfM/
55RTejpaaCXZ6oW1/WQpe+dE2X1aVYhKR3kfVLLdRFidnTL9XW6fhfAsdz3H4yF475oQ9/YAApKR
YLmwchTTu1AOqwEBczUApaIwFqwHq32Yq2EbR3zuqVf/J2lN14yPn7xYnLqARenM5maFqSTbJayY
xi5+55i07prYfx4Fk2ov/ytDLdb9ybICb2WG7JMu6z3D4e5X/g+K8ns7TdnDKuOxYy9emsX9m+sl
xX5r7jsRwwQrukubkOtUtg3o80Zjeo4nxEbkmnn10UFGfORynddZUOu7fDBMqYP1hCOd+T20gSjp
/hMtA+ypHyGVT8tzi7VLLZlPJ0c5n0QvyPpAgy/jZRjuetkjlk49uIzCvSxNU++0Jm+nXyhVbsMo
f+EJKPpdEQ5/YFN4UmOOBe1SUzo22Q+muq9KDaBK8WwgsFhpRIy9voFo3Mahsll2fGhYIef4mYvb
Z/CBRad6GaMZsa0ur5HUz0PJ7K0v6+/ar59YryA9r6dH5s7I+gPvw9MkDy11zvY/AhEHq4ipX7ic
J+acSR6Crm99+oA+BF2Jfp6tYoA2uVWHLnAi2iG+kXqamFv2NaPFwmydqepRlxUrVs4lp42Y926B
/QFh/yZtMfs41fSdthlU7jm1UVbkIS2d8+xQqGGo+ZrDhVSfnkkQ5X2PC43JGBDCqUMjW5dflDA0
BYIboMoQrQ9FfakDfQmi5tqOFcK4MP8qa+SWnXEuFamBAsKaO0HML02wKoX/OobKPiea6i5Ps4Mu
7rzbmBRfD2TlROpjiItLcZtYzTAxvPKSC7uK93iiYmxVI461N+xiezqj7s2v6A/XyTzexoFY3oPA
kBI2L/U6G3y9F7SBDNj+q274f9Euh9FDgTw0yCCxJ66TjKXUWCG/KYYOF7tlxycFtsggzmSw472W
GEbqCYd89K/3B/IPEP7uKsz5pgnua7d6zF0bXm2av9htcssAauWq4KWiQbXFurO7vXCQlImhP7p2
Om30nNyPsXeW0VzupsHeF5gG7kreNXxI/C/D1N51Dn3J4i2nJJLRj2Y/MAQGEn3lbxdfTevOlQ9+
bzJ0JuPPUjEEyTWT6coaMFkNebdG28Y0HYWRF5LZJ7gHg9BnMLHYP2x5m12esFma7QlRv73PrPi/
lCMUO+vyLIIkoOW+6aORvHJ9zgIjXACCtNoETgWKuyweRhOIU1xJs5nj5D7RJt3z6N2FpfXXd2rZ
3xRGlkHl0kcDaBC2pYnDc5JOkP784acxC6/i0hguM2uVZhZ7DysmHM8ip1NbrBs7Hi2pmoztKtDN
jku79+IXz9ThKpW36mchCqHufmj0ip2q4ozmgxkekjRCbvBGWVGNtjqMAFqqr54N1iWOUexS+SOp
05gFF7cArZC7f6XtPuh2+andBAfNfAuZRBfnMpFaR1GBST+wX7AFptuoyYfnOZneRt1A5+aa5KTI
Ax4UxPt45fgXC5ZcinHwhNrFW2jay47pwxycy4lfUWVwtVFErqpQJAiN+v/8ogBIaPMzBc7whKsA
f7SO3sIQbFVu3M+8jN218nxoWba/a0PDcTPfDH6t/ammlpyYpX/USh0swzzFykaIEwztY0d8SZV9
+gzF0Avswl7+5hZ4fJrz/ewJkPogvSBu7CpTfmc20XbsPFx8S0idwHiFuF/+8c8JfQnoN+xMi33W
A23A0YPpJWSIXEftIcEzg1HK9tZeGpyHXMldMMurNP1rFofRL3qg4zg3f9p1qB1m5qSNYu8XZfMe
vbSLK6z7qXN4HM0U0EBgiTn7foqhqqyHXR9YlD+InnDAJSS+FezRpIIT6KZzfE+FiBE2tVeZeWl1
Ks95Dflk9PKDP4TtXg3hzRbDhR6Yyj2HvXpJJgRZudU/NnFEK7tUTOCt8pYwws97xLPRPqY+OQPT
pK99inA/c5dil5SaXU1MVzXWLSqqviINEd898xTrbAvE+L0VVHuv+REM3DOZKaSt/iYpJu5eR59V
a1UELCGlLHv/r/EU+RP98rnoT1o4nMcR2s0sG05VyZrTatpkl2Pi2JQuKhAMDh8MY/EQBqz9KbV2
A1OSra8oQSeQMltfg68Ncn5WwCmQUcVdUrjJpmi7gwydR4maDNLFCHs9+UnIyoY5wYxRslDrCaO1
Gx5uiacIlcCcrOqFrBQQACu2n+s0iLsT4kyALYr/4oS4SAQywQRE61fhutqEXEAbnpXVYicdfTK0
rr4ENsGj8pZkVGbzwpqerocmV+QHpk0HIyODGVWArXSxtEaoKT2X/qnPc6SzMt4NzFURh/zmuu83
SWQIelrQkRQCl5IcmbqnrSj3IsWDuTDmHqblQ/Tek7BztnBlfg3dZp8yqlvnI1lQGFK7YxykZy/g
4G8qnHJyMMTeeMRMWS6Fp2JTHivLnLp0PuPxjy9+BHhs8MUhLGNvw6fK1NVqg83kCgRgQTWz58h/
Zi/Ozi5aZxSLVAR+dNdF2A/80VQ7hqz+qYX/6gyX1GVvGWUNliWLqWHoqaM7N7eQWA9TVc3pWPbL
S7SEOVw0WuhMVx/FhGu/S8v7CoV6i4f44PrwmIZMP9A3l+tpfPFbTz964OMsj3V9YpAYmvKjtxiW
TxkdNXtHYtXS2t6mUHDStFN721inBbLQDjwAKUEC441KLuX/eIADO047kTt3IZjH4jFY6wVDywxP
cM2X/Nuk85sa4ZcMEd9h6a2U27BhiebH3IbaktXjsFVWGB9Vbq08PyQyQvsEI2fjJ774XeEcpeNN
+2aEc1wThNaxZAyp8ajAkpLlbeHhK5Y//IifsqHicfEh2eMjyoYvf4w+S2+xN4U60OVKi0lt0w5/
YUXjx/GH0ChxiaPJtnlkqeewzfoX26M8ClSl9sryz35Z3yWVcDdDa3+1S8gMuRxJ5wKasDde+NnW
Nt+HE305N96E8SAN6HohCiPhihxAMfFiUhT74VGAzDqO45syA8Wcj9ivknvH6yitOx+PwOgyhI2L
Y98z5KYPphlv8CLWPInjeBPZtemxQLK2ahOyg3KP8VrDLLWMHDypAeKFaOUUPkEyJT6POKTlEHKS
O1mE7zG3PV+FRQ5F0z85DTuH4uYpR4rPDfUSBEgy8TWZLRNoIou8ncvElmmefjOyPTQmm3ksS3tr
jYSH4FVe2y7TiB4+QhOhK1qwrazr3nsfZInHO9MAq8r04HgI68eoS7Z+mFO1R/LNKkx6GTdBEJJj
E9rlxZQNeur8Y3KX+tLpDmUw6Zupy6ltuwl3T/AxKrhRdYaldrJT4NCqX9ao0VDCNcWxy6v9YJvq
ztSnuaZCHjsZ7YO2WLZTUwn22sWOkTEgiDz5QcQHVZhV2HFq1IvXju9+kX+0RUeqacn00QS+u9GY
6Z28WPPG1qf0NuBLPKCUmFGG9VBP5Z0uh7NBv33wWdqencr/iiaX1psF9NblYC7hEIeOBmmCbJVJ
PRVQjQbSDru3dPCPZXDgUWmvTLlhfHSHqhBn3HUR8rbmWVGwHNi3tExEK3FmzYMENsXMXaPtBKLW
x8fZT7+7kEIViyKqWo9qNmBcsRCLFc2HqZw+okL8FVUCuyoPnW3n+QBgbeYhva3BOwZ2dnQH2I/s
0N+H3LEOY82AOM7sSzDW+zxW5XbMoHxDvdKrIrVhRVTBiJVuTp+NNT8UbXiZMVS86IkQ1lhQ17lo
Dz0RQP4fca7dfDu440d7+ZNdxCwCwxyTn/rRET5Mx3W6gBrROKXj4NeKEVsIh2PXK+eHYKbEHbz2
K0XOT9Czdkd9byabuEfokjNUOQzSvSqyF6Q72RM7eXsvdPyQxQlYiSJE2mKT/lbcTmiKgTtpZkC4
wCp3NSV6aAverhRBDq6jcBDEGZkhvYu96UdJwB16qOzjaHsIx1AYx4KCy60anPaOcjez9ZRRJzEr
56kybreQUyb/A3rxXxsgO21m7msTAqaQAKuAw1yCznf3S2MRMNOF1KpufWeKjOybpE0RFKQgyzrK
ptFc/IfCLMWlsWiYimm099r3vpMmpzISRD6ODUGApVqY+EZEQ8WJOHKUhpCre0Wq8m0WYnrCQlHE
7ektfb3cTAYg4XMHckHbijeVM6EKWbCu+mb4jmxcFEnt7eL+J2rwoJu4Oyq3fbFKuH4iTr6j0jrq
YSQuQSbgtcVL4f6zlTq5o/nNB0kSBQUVNSoD9dZCf5IFCdYeEu18tD7BUHJJhOdiIXWpcLEHVz9p
qF9Bxh5bMb9Ujf9oxj+oDy3zDASkRXUf0gVjWrg6g8Op7oX5Zqa155GrsPeRX1Nh3DG5+RhSkl1z
pAN21LIdqAU82bTV20J1jz1Wxalj2o5o+ItBMXBFs0mtBB4/VIuMVuJQD5TdYzCfjeM+Rwkfrhr0
OZ7CeGeHeBumwuWr+LSNmx+GhTVtAOWAIRpbhZYgLVyoK1Uz+5mKeBt2fKZO1rGK952/qAdxi7me
/BAxPBXhk1NwNSGUJjlVdpQpQceG8IbYW7IjyhZ2ZjPDoSJKs6trGGkyEe5vwFaBv3I1uBzMJVCV
lfwJO6ROScbsLEyyn1iCIatyDia+2saUj2ED9U7bnrXiKAOpOo0Ti6z+slQtsuZYkepp5t/FsV4i
WZan2w+dJeljOFsTklWoLDWRoMJLSgxT6jRpuaCs8O4tl8TPPO4v0zi+8scIbYoujdvXOz74ahvw
ZHv+zlk0jLLS+81VvvGXdOESI5fgZvDO+7rYSC+YdtWSm1WXsBHq/OiK9veva6ML5SZ9S7H8l1Hf
rtIIG1KQSkbaffOU8sPtLCNOWTZxp/VMKD27Yy6WASXKcwpkGbwVuW+f7Kj+umkx+QYhD4MYjOz5
263IMjQlXOI87KBQevpTBjUGRX96BM6YrPHqkhnUptk+hdPSUlUiMJrg/c80uZlF/4CMEs1gG/1X
mRE8XbukzOmeApQPQ8754hckk3OyjevBRjPtAOSHwGjSxy7V7xktIYQ0+HRsddHwHKrGiXeUBX4U
/+pOnI1f/cxigJ5fu7yafEwFaD0cQ/8EEj60Re3WyumWfTonPpRntkJAEdp6jTvJY+lv+F3xE8ex
/jcx5TV8slNqZuph8y/pEQ869H4eBexunhRKn14xhinZj0QNQ3Z3Zwm6Xz8s5n2yRP666vh5q3R5
QJN1cjyzBluEkaIWbJGTGC2xRMWumH9k66xXPDCuYOMXM66BgrDoZeV7xXfRfrRe8WXG+LGSTMFH
HXWboE5/hty7wflYqcxhVu8nK+rwUwAZlflHGLWs/MvE3ff5cza6KLphZB1KJziAilgBcdBreC0l
glv56dc+wgzu/0j6/7JwqL4Spb9TD9ZVUIbFeQyXa+sDd8ma5NDV8iOPw7s273jPS1A2OYM+KawX
BHxvY/fmR3xGeH0IeIVAcF4CNK7Ba2oc72BwVexVNtwtzfBfF2VfyyyAr8QOK0r7C9j8DWoF1tDi
LKGeJy6DfXghk3fwD+wQ2MCERRbwZ6HB1CR84/9B8mN/VOOHZ3C7QDA6tw2xpl20LyfHOWU4bCNO
CsSzJatGGOCrqNLfQyWem8V8x6K4pC2vo2cxfJMj8ddT5p7S7B0Yzamfm4/awgfTj6gI3Qk1UvyU
AgUqehanWmcPVU2GK9ybh6ybJFrFkIjhguCJuO8PoskMev1663IbIsPwELoPVJhB+Rc2YXVcGv3W
UaJxdu1nGeuTZpybJtlvP97WCFR0W1sXn6OxcfheRB1n90vdXdnsfy51fzWlDDcgq3fLTbylY9nj
mMd93SgUnUwusXm5O4fMY5lRW8n6s8zT26PH+NlnbMFo+R2d9jM/1tHv2oeEfVU+gqnO0DfD/iHJ
sFJ3vEk/NnwKFK6awoVe0u2dUx4vn+HIWylVSkySHbd4DEhBC4luKCoDA/RjYW8V8W2spJ8QoljP
H57KX25a3SXw7ozfzWuV5D8Tvhs40i810gdHpiHozYJLRvoXxaHc+So+lDrFxIvejGXZnxKcbHnJ
6vPG9xii8nFakDVAr6qOyuyEn4/nuGBKj1Z3bzOxRX7hvnUxqIfODt6SwQrvc/Na64JnmV5KFNlt
8Wf1m87fuy6PLGf+bsDeymSru/pWyH+qLXdxM1hrl3piMzbybQgHxJ29pHBpUPOZJbnwEvIhE1Iw
oVmMosEgmWS84cV3XuA11wyOBtJQvY4dHLKV6zBTTTp/VSPfW+duE+5HjStehX2LkGJ5XuLwG49K
tmuD/A6Y8LOycspIuz9h7qoY1Jk/26nZU4ML22axPCZTsQv6ic6+DlOWA5QBxsbu4SpkO8DLApEe
8zQESxrpvRPH76MDdWXGgnc7FzpuVoPqI/9AXKCZTpNmXcc1R5fPnF01HUDzG9WhYMK8mjUomF7o
S8aLuSmYZqoAZYZU2670xo2fTqT4RkhZaY5unxnD1+A9GCKilcNbzPtQsZOP13XqilPTiWeevleR
Dxs2C+QszK195m2Af6S/3R7+dwuGedvd90NLwRzlTO7k5wy3bC38Y5UF05PqgmtpSeLN/2d67pM/
USx/aimWU9VygYdCHDwxPlecW2FibgJRipN5VOTY6dtkQaPV83xYOmOF3NfJ1rdf1di9zxWT/ozW
4O5MMG8sS8HIF3O3jarlYWEGs5mCfUTlB22GTmaoyCya2mQLF8e3ALLU4XXyEVVXzK0jNGLMSH2y
PKX16lYavZmq2a6KjQJEsapD1NI8jVwnjriWHmqZzK/hxAp1LNkORGjFJG6BratdViBzc+851pee
WV8tDd0ofjwiUoBR8pUhnkobHNxofOQ5tm+Yt4CrGqXuamQgu2poQyHQuEeDhqDzZzJHhrigpYoR
pQmDR3Zu6AIVv6AUI+LjoQT9JeJoK0sISxUq2p2FctYpqRvGtCa4B8bGfQKAyIetZN1ok7BByH+L
0JW34BGuogt89MQuOoUKhcc09ESZ3qaxLSKmyhW/cw2Mr/Av3oxeqwkpdP5XueT3zkB7NMCHgliC
OMljA9oN/bIt0aIeEkSaOBYs9olZdxVN/DLUsXVMcd0OtLQjpaZxnB1iiPho0hrwCkz9URoUlW39
wbXAuQ2J2E6vmSNZC7jBW10Nb8EwtpsKvhAG7ktewWoK0+TV1AB4Ec0fnGrrNt19UoHFiJG1x7V4
I3Piwvyi4Ai6KyWlfjTahyFm12QNGU9zANl3wnjGQmgnRgKhbsLlxPI4ajt7ZwT6AUUrUoTyww0c
talL+WRSDzSOEBerHj4Hb/wNIxR2sEouWRi/VnnmAeuY3qqUkUrm8WaidPiO0+Fx6RBvu8MN94zL
YSjI+7HYjfKovlUUKlsMGW9WnF0iPJ7rLK8+0pux0hEnzqpHYbGRmoVz16mu3KmieO4iUrEJNx+L
fdGSTAc3cRWZ8eKzyWYMEv+W1nzvhHN3WLDOjKN+qmhct07vn0tVECY8/XTY0Ic+ZNQg9DbIOsJf
asa/PCBkMqj+4i+cHMiB761vGB68MhKRj+06d1nxfbP6ZdP46MDDllXP+EjWLC/TZa96lRyYIlxj
z4431bApQybQShV3wkxH1vj8mcQzl0Bk16FrT1IcXK/6mxqoSbxM0HiUeMyRqNxaFdJM2duy4hr3
PlO5Vbv017Bs4QEl765NMPvUX23wb431r9IGwIq7+HyVB3IIXgUKR6q+iv7ZMa9qtu5kizETio6s
+Y1Qs8Ts6cKO6dzcNOvEj/7h33J3kUuEriUebgstVVCP5+iSqehg0kyoGhZYJ9vCss/lCDvTdcfH
Ja2WVe081oEiTBwj89AGLwENDAhF9TL7FLzxCLkTkd2jU/Wfc2GxEK2ZoIxzmBD6xvTLBoCJ4lqJ
t7ohvFtP6TFdAhbwyzBvo7Lc4j57SLoML5isuq8uK9ldxObGPVxO8+hfAwayaCgqdstZyprV8X/8
xCeBa3aCx9HusImJ7LNr+5BhfIYe+fZHvcbeOAI3UCGG6GIzW1nh0I63dQdOPLZU9+y25joODHMQ
9h1GQGlnG1P+c5BEp9LM7kfoD6+28Z5nkTyBou8OUZ9gNjRRDTFCHuLR818aZFCXpAgGRBP9aarr
AY0V1KTZysqr0yv7SafJM39y+tQDzLawr8W66DzCHOe6/PSdnxRH5LvAc3pSONU3k3MrwUqa8cRp
+zNKqX1exOqJEefDMMnys54tNFfgS/Ys9qpPmpSNcsPu2gTJRxOL+BHFNULvQL8KplfcKIJCSXs5
ajkk9m5ffCYzgXTcO/VZV0H2bjPimG//V2dI3IOoaP/jpr7I1gueBMsmdod4hp2Z4aSEM8QY8jti
YS66QVAOeNxVhb+8xkYH69iujq1GE4YDM37l9kkO9lzWm///y6X3Tr6NhOp/f5m3VXCXyeCzZ7lx
IiOBDA7dOg+Lq0955rcYTi2Q5pwNrl9hTQHguQfbQbgLMRyphIEV49QJeI3qKNOvQe6lz3XCTqJt
yrs5Wf66GVS8haHfuummM4Zsk0O9L0PyYMBBsgVgvydhStA7kmcnRboBVGd0J/cMpj69fd+U5PdG
SDMqqgmwcc7KtkhRs4YZYuSt8g3zz4JCAgDKuhtb4vWcg4hb/z5qPzFIhrfx+fMCcDvK4xxsHgrx
iQFiZRPmh/2ucSucOQonZEMG88LuOSvQ/06B82sQWouAEVown5ghvYoefeyg8n/KMV+Wya5hPDJt
RukJ5oFOwRnZgk+7HtrpqhFxsEHb8G03M6o9kifcTD6KQr3HTTXuM7xJkKSwLeno9nvYP71aCDix
HqLR+rUsQwYgYT9SDu92vPxV2n2bMvRAzti8h3YF8L8+DLP96szZuM6U/JCIRNcGkWdvuQTbAU+J
HGTgwcBQpx7bcAUc5FiL4L/BghKPkW9qXLKqI4YXrZt9Ww4zQirjOFHWSpqs2YqmOSJY++gG81sG
4Y5CeuV4HSnzvmq3DmJlJgDA4m1TkhrknAbPZdU6+qBxUtgayJCHFqW3hXmyt/ZLX/4X2BrWphvu
wgDtf4UEQ/DzhsK/tH3yW7Nzs6yWvhrHFDkcR6aC8Ntsdu9SPeYsZdfZgjpamoSZOcCchJEF+lQH
xFThLjsg2Y9+gOJlCX+XQNFe4IbJYxJdK1I4Wr1OpwliL5yqqLmX8ZfjM9m2bxFEhgJ7pSd1qChs
hKI2trLiy41cvIuFV0KzHje6wE9aSTCDA5N5ZNDW0XXhs1p39W0kflNZOFB5pk6vcT8clmmRqygn
fC7wIh8LPi5XF45yb77ZaA3b0QlO1kGgVob/xWizKjd88Hy283QsuvZSAi5Mce6A3xgeutxZSwqg
IXxgMfIUMK+dapD2bci+oCIPUafx45IBklusf3Y3cnfkm26ofiNfgdVDzN9nRzH3lGM3uTi5AtIj
8y+gosTKdd/EWPfoVp4DYX3hZT4Y0L0To5QJ1U3g8zs4kqjILnqs5vSlKbp7lxkGhKGXJHbuEjzW
RC9ZOS26+3L7Zl2JBld6+ctoIym1S3BVNkL2FG0DbPB153HSMSB6Nr44Mj97HwN19QIfYUv5mSOE
WheJ/ZTEzVEVBhs9aXleCX4nfXEhDYtGPxcdSPJOfSNOfw7Jgmi4jRjm2juQUYQ9yO7T9+crmCpM
o5bYLANXKiRj7kLnDHlxzZmwTv2l3IJUWlbSs7eggN6hBfgLv4+4YoRFYSuWGm6Y4LeL0Lo4yj6m
JbZvWb8NGP5caypIdAGJxje48rM0QlTkfNs6YZCqvKPw0y3tznbCTbjKwhe7e86z6l8xDjMaI8mi
Jr+3Y8l7J+a7IFeryAteZVoDoehwHFLX+JRra99Twc6fhxrEI8/z0D1S6/8VnQDY5izzmhwudI1e
eu2m7MzTD7zU/ueN8W13YY6Jvh80/oGIIYGFvT4uZpJkc/ylIl2TpUYTIeJr1ImtKyAiIXBaG4CM
2FKITHiIYcDQ3Cen1EtZXMHn6aISSYs8FvEouTmrvSP63wxCEMoqZlApL19TMggdzKGKA/1U+MlH
a7jaFa/QCljVTENUs11AdJCSG9JX6qDnANtfVX7hr+vYiQ+XSUKiVSMrsFp0jxS/JHC/ColQrtfL
3mR8ZwRGeQ7GXw4F1nohjN0wZXm0hAbXWFMimg4Rp/m0LIDFsTJjxSMkPrPOWkewGuwA7JrPGCYO
HMg1R8jgTDAd0pA9yU6D0gwHbDa81nldHlIgJnZePjmLAyGrnEjPtvM3zPHnFFPBjwCLOmXko0Sa
N2yxyn9R2xK+7KFBjzo2dzK54oRsrlr3ydOo/fuuGu+JCcC0njq/dNXlaUSETdBGAru9AXSJ0+ch
YvlvErWvQywkdRisM/RbI6SGjQ6sM+JMSFZ+crkRSE51kYvTPOsPO2HNaFWM1mybZfGQR8V9F+cn
ezL5upyTdRl42ZPMogsWGtbeHjsqHFn72E0uXtBkGyvzQjCKLjlxtwwuGAr1o0b5kKgCJHCJ8Kxg
9saEB+WkozPKj2RBv+FHIXWst7eltUYZeIOoyB12Xn1XkmyxhFQ3xLAh54IjBiPrZIxVXG3JbH1R
WO4c888O6xJ5q7uFnoGf0UUUy1a6dxdEsb751t5IcxLpkQUJsu6mXkCIAN+gpYF9FefeAzi/HQPi
HyPnbp+h/bwbHCQfGXhvqIXsRaBprfAwsZCUC1HseHf2VnhtyAdcp/NmqfBTau6CiVJ5G7rwJelT
4TFNPQX1KNh1OM9eWwf7Ktf3mQdohPt/61YTx3zEycHYZ60FgjRdBMRrN7q6NmP+HxtAsnKb9GjV
aXpX5OV7Ibn4+gjPDp3QWmGm3YR98aMxqXUjJ3TRbAQfN37t+qGHrb620UhsRIpNIScBEeUXUqVZ
seH25/xfkwQYdAwENdx2d5r3+9x3v4WD0ZrgE47YkLYa2O9a/bgIJxDIdX9Wgydm8PPXVGTDU5rX
l6qI8wddtMCFg6TeNyWaP2nZ96a17AvOLAJwJv9RtNPwaCwkYLNoqoOZ94SqTOse6lNQdP9ZE+zo
SLd//tgVD702P0BUkwer+RpbePcWW/yb+Aam4rAWdppvXPcWHIDHarvwt6ZO/iW5TWnb6AZVJIdv
zloWDcYbZ1i1Q1vzZ3KadWX/GJgdN70YxxX3XalX6bjg7Yzjf9FA6m4UtvcmbZ/LRevTUN5AVkH1
sFSc+PmygOy0UOjJiLn/5Gw9eENryxoBS7CbHrGByqaG8r+ET2jyt2YxvBFh+x7X/wmHZXAr6qdA
Q/hp8GHiq3haMsgUpa6cDW/ES8H2pAjHdNsyK7QTnOCCbWfXvyNrQhsXo4ogZ1DdrtPXJl0+wDoj
/nKGW6F58zl5lHnZdJTSE+u8jl7l6EWPXbdBt4ZdhznWxrUUNFMWrb0gL1uHjqAVE+Rjz1OFwQ1R
g2+m9lj2xfSBFJYE4il55YrPr3PvvUG12ugOWms5Rv9H2pnsRg5kWfZXErlnwjiTQGUt3J0+u+Ry
zdoQCoXE0TgYZ/5QfUj/WB9GVXdm9qLRhd4EoNDkopNmz96799yzVGV2q12vuoYowCrbqWjZMj90
Y5HdDLvKD307cVNAybv9+doIZzHDAk54bX7357/F8jkzqm5pI+fzn29UTjWAYJs2uPEnNkzb3Wqq
AcIxmfq1khSHLl0FUqRSvRXUJVZ+7dDRnzg03oEZee/TGCZRPFirwvO+QkdrgJ2g/gDuaa7DWlRb
4Lyfbi5ZQe/IiXRoo+uwxYxmfJ0HJm8K86FO8zTzjWhXjpq+zuws39r0QTrHOAqnREzWRzudxeSo
tJ4TAsSxKYe7XfQMe0JffACsA8rUty9DmQvYeOm4HUv3vshvA35vV/PvssQJylL4LJDRxqrELzl+
GeW17jpSgN3I5yxS33te52xYomAoa0HUtKgo0mXeNNFEd5FHgur1vySJxuBu89TL3pIG7MHAhHrE
okqcAeHOS6pjGx+jqtQ/+XYBXo4ujG92p0w4BoKrQjtGUOM8k2hc6EA0JTUqGBrOBRilbqgF+v3O
PfYWQ7k2AiWZuKDE5ta5gZYvyG5MxYtZ/q7RC+2kMeB1L7vXPs6q85i2e3TLqE4qsbEUoSl1VPtB
VYqzMmhFMMegoy6zt16mzamV+vRgmm7FO8xyX6GzJZdp3PlTDZvEYILguBVo/5L8KjgcbBK/pmhg
X/d+Gz6lqZ/h1S+V/unkKSMydsosfG3jIgPmp6Jn3fS+jKJ5rWDkB6pxuZ7y08wwMpjmgkOSm9Bu
OCITZLXq0+HNmZjD+5WxAiwFpms2Lw2JZsp/zPtMHiwDu2RuS/VsVha9f753HYXHIcbyUxsJ/CmJ
mLjEf7ayRpOyIrWfB+Q1kLqge4L23HYRK5pnlt25T968xP7RjNnEyIcaiml7AFPk7EKXg2PYY6hM
dsg+eBya1H6YB67MMurTSm0Eo1etPN3EU10W174ggWo03afKn9xvqS8mDplfJcoyqhCSt3nOthhZ
3swyfuqp0FBPDqxQjNKC1mTWpDv6EQ3XKdGdXyN6sxWZMJxX+vQJFslbWjEkyfCtr5geRUEu2Kz0
qjkNBcYUzaB3TcZLzIOAj+G30TGl4Uaig/OJPG2803vxmaADOeu+cWkdSvUZNBeLJtAee8b97A4R
ndfkjdSOmpAcBDEJw1x/jhcSGNN8C1TTWkkmaGq+ryjPNtrsaoGZelsQDVxXwKNr3fgTzZhs674e
qE30EHeLrzYcvXqqYfeoZ+h8Cr3+EM30gw8QIXkst1nDab0D/1AbJ0FSy1nHM0ZP4ceitYnxhXGp
p6xbBmSIowpxpBFd4ZXtu7/IWETaf7B6E7BfXxGVxmqI6qHahShfV7HX3Kq6aV5dCDHj4DyFc/Po
1L2Pg0fsSljwm9m6m6K+Pyi7iK+OQKAd4UkET1/6W1sZ94ikSspK3n/wEczs4HwUuI4dDrELdLZz
HZtLaRbUA48hYymcku1vzXLCbaE5OFFBz2KcO7k5FbZQ2QfqIrUzqvwMPpFS1mpYgXQHW6j/22p9
vM553e1pjufBZFIplPTdt5bZ2tzmQH8SpPbbypbEsvhM51PlPVipUoHTtAgbuS1Tj7ADV2FM6Hrp
gGLKoUijvfUasTfcS61j1i7JRkE39jg0mhXMIrsDPfgiE5q/zOO9kzMOyS4a4pcMuyUNL4MjZoqj
Jh8rYEISRypmGUR/LOap/guIJ3EuVeXsEoS7DCmxUmecFJhzfRthbUMKcJhzlIjjUCRBBLTMT4mx
anToBrWmeALHcGti6ynCYol+xtvnlftqZyNS5Jyu8TgCZVTg0fhiBEGh01zExwue23xrhMmWDIaT
Tutib1gWbpUlajBun8O4OMxKbmun//Q7cJFESoAd76JrFGXn2GNZpobQvfk29OlO0oerI2Nf185J
6eqCuQ5mMZa7lGOSajhiyjdP36DSJWrSbo4tZJp1mqifWKDi7JezRxQ/2EuYcTNCICyQWTg1cBPY
iAcrNO+nmMnioDb24qRu0jhHZdCMQa+QjDAjBxsdxDr66dotSOsIn1y7+bJ1vd5Moniz8qb+LKfw
MHuCSLAaaC14x7ZBTVekw5MDbaCplryMq5LSRiwTnVVVfk4mNjRyJ7uwOdG0f/M8cccQ8hDqRDZ0
vv2u9xSYyu5PJJ7dvNC9daCllc6d4wv1obr4yXWyz9Dyt+zFwdANnzJNzTM13g1KdhB+Ev/6Ek2L
PWQY3wElgWiZoi+zKZe69zEsAaiNJkQsiHh+Vz3LqvgOtRaXCz5ck9shHRGX6hBGCFJGX5ubn2gM
aYLJMqiErUEj5s4rkSS0sX9QlWUFdPE5EdfN1vO4t6veNpeICCh6XXPMnPQKuLxm9hW+YERNzoxn
g4Gm2ElMtrd3sxZvDVlBIZPatYiSA8k+D+ZiZ2+4iTa1rd1LmmKFP37pzQgd7lU0NqL3uqbbkNsB
0F6Lt//ORHe8VhXsy0IWYDvH/tNIu2Chp4FBL79rNT/XlJRpVF50FLmrCLBFg9d3rIaLPoEnjw8u
5xg2R0wXrXykgEv2Y5njKuJAm4rYDwrG1WsGucOzlceITllzKlxEkeqoCTHhZ47M1obpIXGWqII7
hXxYR/hAlRCZDAYRGqiVQsOXzDRBOlK/8xzK4Z8G2YRWkLWd+XVjobYMo2un0pmh6ohijWgmt2Ou
R+YzrSaD7S8yl9zoqTAOMwkLQeyxWdNF+bGc+Sg9Vf/Ol0goJle1tJvXMqmKQ9Y3uLx6Bt5KolOO
OBlYdvQpfbt9t8OYGbrha0+IIKiN46raJWg3V/1iLqDMCTfK6s/hIiagOiLuh1uHQpLmYpjFIAhc
vDp1Wz3a+N6DCaXoPcyH6587p2Knhe/x45fjS55jd4G3gr2DCqIXDMDRM6ZXQZFyF/WobmBu6obz
QFIA/S+tcs+mUULdhPqchNlTZpNwndeSsSSFDp2plrbNxLQ+dBNgcx4HoXTmsVVtdFflPmgnvdkP
ZUW2nbnOeVDWjHajDS1v6L2NfUccrn4UyY2OTQfHqSgfgAgau0nrEiA1JShl1N4bx22Lgz/Tlq1d
8T5B2v0WHhDyttbJrAGbyczQ3KWRtbNwpi9haXQ/2/zW5P1DZL3ohau/DtMrT/apt3uokErT90Nk
/xSpBzhj3jRWgc7N9Vi1wt9oy4Em+lsEPBvh39d+fzPSwtoYRi8JzHmMSrq44YzaVsLC7CcTvI42
vqQMkhkS4VspwAjZKcWkvvZAQZU1Tt144Um2SW0tGRx3TTMRRtRk6CB18nHUqK0Ga5tUeBkaw8IC
6LOWVSifaVgwqo9oRYkauIRmjtGWbMFPeC6kenrPcYu1v5s41+gYW9uswL3jeQTxauqhdug6MRR9
tLrkrRSkQHH6tfddP5/wmSOnC+eHIatfANPdJg8ldDpe2hBshD1A7feTYoJABrzINP03ubU7mA7t
lH6qElGX1jwzWmYGniBW5y7bFygr5vht0uucGFCBK8IAbqC5L211nbvaPNpyYq0DudlhGt26Ka5l
3M95E7VHv0jFMet5ckLV4uByhbVNGbFCddIPTdZyU0Uovdx09vaRP0ZIk7iYZp8w/ItBjmTsEZ0N
b8MtCMcJtQ9D1s6G4sNY2y4WfhbyKcKb4UY3zuXDsXSqKybPXi4RxXqMrWgSTxJpeBKyGuA3vyur
/ssenecOpdzKLVu5njNiBRmmjj5mm158TVgDRam/FOoLRM9LXtV0PUwrqJzwM5pGAvISfmPXqXuF
amnMs9c43w0cV81IniIXZRNJckhbFpFdat+hkcJDb3UvGVN+BDtYvE0a5gxF1aEBL1nXprMWjbyA
JP6QdnmKuhLRz9wSyZfYWFwHnDY6Mi0Vt3fx2DMDrs9VaN9qkggtIdD+NwncvIhBKTRCWLcoz5hO
0BJru/jqzcYuVsSGxEmEEeyM6eTYpx6YbSMeDr6a9WPKI4Y4XEVHsy7KwGOSdM4bi0NoNdaPOgw4
tLcZIQ+2v3OjEIu/idwFfy82DpQaoUw3eJgx4Y2Cw6s8xWo6Ji3hG8x89J0xTPwa3g899S+JnlIx
ZZxzihnToCcFbWI1bJg7kIpTMcmKOQ8nJVjRXE2bUnsyhxFuXpmvnJlK1QTFunFnLZjcctpAc60x
G8m1jIBAh2ma0yZDWmG41BjdzPWIucCtdw3b7IwL1Lnrlb5nB4x3XZO8DkiaxrE6JbPCRssAy1H9
exkjd+hNjxG9z58j1bXu2SyH2TsjB+BhzWbSRof8cfaIRor79z+MdqTBwzrhr0H+d6bkxHHb+6tu
JH7Tm8u9I/NfOFYV3MaIlccl7A8bzcWnze3VnSINJ9S3TRJpa9PA1tHGEX8qlCWece0Qho1au6r7
8qIUjaDwEdExHqeRG7bBaFbASOgskkdZH22elcemhABHkym9eFwVxJ2IerjElVv+IOil16aHr4mT
v44SOxvKQXzCMyeHWcckq1hzohl6Rl8gy4giTpYkMA1c6M2gMtgWHZAF13nuk07tccpmBwU/d2tF
nf3qVz3iikz8mtyl4eeF433tedU5a0zaK8YsfolXJyZCtTEHe9OiZDyUSQy33R9f9OqMBGV8hQgG
CauNW54hPsTKRB6obWXbPx/aI80GQN3ybISOdRhg1XNnovLq1afTDtrlH//EwvmvD5lHsz6Yzrj7
x//94+ucUaLNFbTlbDiA8+rPZ7BLaZem5S1vp/c//2OTk3BQQ0LkHuN6J0M65kQ0pbS89hAEFMtN
BZrfIKDwn/5JCRz8pw+Xz/75uigzFh4LYDm0EnC7DdCstbmb+3bhOFrIe6HZrGuVTU/WyIkAeP6A
lF5H6dqM9GGtwj2xTocHnRx0LbOQ7YwLL314U2QgLahqc+UYyZOK8tuMtQgMjk7Pf1hOBFX01phd
yxDE/JnnCoBTWk/HecZFh0BqOk5yCQJ0h0Xr5smL1WS4MAbajhXTIFo3oFQwBlDjxRyVZIXrSMWw
B4g5cM07JKXflR1/5dD3OB0Xgaa03bQI7aYCrYbnDfBTaDOvw76bL3GcBF25iJ2TRzYNd2uQx9CW
QLA7ojJE013GsqInunLVc1Kl3SbXIqZjtf8ZVntFX53xXGKQNtB+i2R85Gl5jGX1NNT6oxz8RzFD
JqpwaYUDAeVOjcaDILnYoHw2QV8k0y9Z0Zqzq29ZAuStoGpV5UPicMqc+BFh5zKODe9ERoEgIcA0
gA4U6lhqau/Q6vpIGQGtrNVeHWu8wCzmGDCMn22qb7XUfEk9/wwJu9l3nv2km91KjxM8bTZJdPCf
AycmmzVHHGI5iDAGFDAmU6C2cr77DAg9EQgoFrehSPzT8kq8Jv9FhxJVQsfpU6VRG+AxRymjJqDC
cX4T8eIP0uu9pL4C6HfE/sDO0H+YMffHlBrgGioHjgTmqIqxoH7VIfSYdG37MPxsEsziOTEGARAW
qMJvfT4/MqWqV9IzANg4FdfB8DdZV73XeK4nisJN7fOTe3PJwomxd2jKvhfa+ICJwuTOxPCgJWN1
/vMP9a6Zb4rY2ZueJg/l7FTnevnHA1F3/JPW/t/KEL8kX6psyp/235Zv+yqrCaRX3P77v/3LR/8/
SeP/8nObf//ze6LvcvPZfv7LBwQ7gQB4IK9tun0T2fifr+G/vvL/9ZN/+f7zU56m6vvvf/0qu6Jd
flqEeu+fM8Hd/2uI+K6bPovvv/yoz+J//Mdn0pDM/p8/9fD7739dvvV/xYnrf3MwxAjXMx1ft+jK
/u84cdv6m02Ut3B1okFM4dkkxv9XnLj9N9f2DBdTIoo3W5j+P9LEjb/pYAo8JA2u4ViWsMz/Tpi4
bv31L/8UJW47nCIcE2uVbToG997/GSUeuqWZkVAVgWNrh7NfWu9jXk6YO8ZrhK2jRBubqeYzHpCx
k612lRJyotYZhH8RqiqNWd/9ud+4U3iXrv+ZYv4XBLxX2OBt8/e/6rZHwvq/vibX5EpZbM4WEBzD
Wj7/T/HmqbBdGBJ0c2pNkTsH4ETHb1GgwN8ZbbRFF+7ERbEzUxR3rO1EjIoqDkT/qbrubk5NxB+R
1awJjkJ4nW8M2GNb33MBDPr5W6YfZT+jaURXiANavmQJu1I0xXuHVgSij56DTklEbFP+LqJWUVHO
7dZHdI6sxLyjatDWSNbjVdoN9w6CcD/+HHykzrZjDJTePqeZckTB0poACo5W2iAKm54nMyQYL+oJ
99DDrTJxX9C43ZJO21CaHZtJIGJz2JdmYzsR5EwYn4bHZSJck5JEK+m4idh7crNFmU/UMOomWIAO
bi6M4cgoHvLaYkSLIDUghu1YyPCbbCENV99g7fsUbQ7KR1pzpn2hL+hTiAzbRJenZtB0GrSoLVCP
r6RJVlZv9VeLbCSGItM+6aW2i1R9+xMwHLlMy6VJOHyUe0mQzOCo0NMFQkQIO3IyzWd3OKkR9EKK
3mEzm7COpgJn8pC8lhhZg84brmwUZzdPi7UG1YJYC39d0kelqCeggmLLV2R7Lxo2J/IMWPOTfxzG
lwpNIU0zb2TV7LCtVPOJwhn2xxBvU7u7xjn0n3AsMrS/OYLtCERTS7oKp0eizaevpAg/0Z7xG2Ez
iHsr5gjOIXnYWdlDhYwSPwiN5mjKfpGzAPIOF7Rndi4d1uw2ldYLCLD5OgAZRRJD4DzBJOwJZbN2
9Yx0hKQNesdrNuWM7tqgPQnt9oMMLp8tomYINZG7AGGMnjtFUUUQNAbOR+B56Tr2KG2FFQVeZpo4
p50jDtbiSE9dbPz32C+rnRM7v0Epr32aFxu7AYQvkJrVuZFiNNd7mPv1TdXTBjtoFgyOGQWMkRLg
jfBnoFJ/G41/oCFEADnHPfzvwB9sB7Ra2SLBJEJg5WKs4lVT1XTutneK6zC4L55dfo0U1pvKnsAe
bgbvze3M72iaEARCfAPZFAgz+0w4G5B51v6SmYCK0qpH2ccfeHHPiGEK6Isz+ER0svZYP/Dbi+pW
0xu0WhSMdt++6dG4rxivWfRKgr7t0cgM3V63hjVX/9MxZHXoTc4bhEUMHa2CyYk+Wkc8zZ76xiHP
pLpWJyoH8qQwg+od9loxnfVRHScGqHCB530mGFdMs4hXdWehhWT1koZAF8NMKPSRNjtMvADPIfYM
XRd67T7sMUgI0K+rCCbGmtg3n95c/j2Z1q+WFjrtD3Ayqe9sYbj/1uBDkX713eSTj1eCNFkYjTdN
fGKXBb9s/lCuXybBhAjbVEwqBG+4w7NQw07BJ9mvm1D0O5WdieJDNaXn9RPaBkx3/sjcCmd3ixyt
s+xzLU5EZh77EPRQYuzjtnmtkQWEpSQibIo2oqba060EexmD7BW54B4EeOuJg+eLP2W/m6r4rSdg
ZQZTA0BdL1j1DrlLhJXBya4ZYv8dx4DNXMBaWAodzZTf9J4n2qRMV0Mfj2EWf6NMunjKEQ+zq84A
T8xt4hoE7+gXC20Fo2X5MTm8JiN6c8FLYHkgYMRk9URuT/ovnUiWssDqEXaUeNrR1s2/fZlMYE78
BBVemaGhQbsfM7vdkfJ0tNsaxfDkta9dP/zUc7lLzTiBUhV9M2SigJvsZ9PMH/t+vBQe9zIstIqy
n8VzdNN9ZyEAnbNrkjdnz9DvOE3uid06AEkZsBY6BC1B7ordJekh1LY94htebhczUiVqDvLqjNje
qwNNm7ekJe1rBDbwdY01pNya2XK1TzTgU73hJUAN0492cYY1hOTg/m0DXUYMAQnTOHh9oOsWng/O
4VH5oRSiS3CQjxHeUnJXD1DlUMfVxHpQIzcMx1fLpKnq/CeGIeukj6+yEz/W8KQp2AZedSu4ONzO
BRZacr3o6GRTUBdoxPDx1JNiTxrtM34h4iuxr6uZ7hg3P3CtFK6KSIoXVEwuSakI1GukgPfJBFS4
SA8quhVZ8s5pzl4vJm+V4XRvq2o1eNMGaL6PrNfIzq6OSwTUHh0JPa7XvF4/zMpAs3DSk7e6Swv3
mpTVg58mQFe7RG2MuXsC6NcFAg9a1jNAhzF6h2CXIQQI+MqIorNex/5ruNhNM/neZXX1MDTbYuzF
Jh4Ai1Q2W3tDVqoHgX6YZMGJ3l43pl1tZGJ5MGyQrQN80g35bQ3doYxI43QgejVxWj7nXo/SHZ+Q
I3Iw8mP7hrfB2c9z+1YSB116Yf86sQBY4wT6eghHpBFEv+OMOQNTGQFk7oweZY4C0HFMfFzhQnin
2UAUxxE92lTCyWlPgyK2M0Wqqqad7Xx6tP29HdMasOeZ9iFUDzXS6a3KwCZDww2HpwyVbkjcI0m9
ZLrmJfrkTtFWIm5JBcZCquAg8uhJ00Zvkvm7icTXTeZupOZfhlH78NO2CxIz6rapMTz1i91BLm1a
WzbEaTqnKsm0LRFmd6QQYe/SaAnqeoHtYaoDxiDeykw6kugtdegTYkA5IhkMo4XqzSeu5pLUlT2Q
Os8kW4a/3YpOo20CGYpIa+Ak2dd+ve0K7M+opzyQFixefosGYFLTC8UcSfZgtsIcRqItn71Ksefo
yJc3cQiLYh7L/lSm43kuBHsBUHuykNRR5do7fen8zPfrmyQlmiIOy3uiNo2VkliKDLtO7pDsG+s+
tiC2kmvDvM5aOPiwRhJOwRONr5TWBd1NJwyMCdJZ540VsrOpBkPHoKNNx5Pe0ZwB7xxtG2/TRiU1
h32TY4ktp3hosEjtXPtieUN50ez801MJC6BJfw7X8mEgekc59UGPOb/mnnbSF42UqMrHhsTlxsGG
YQPGDYYeIODce1HgVIm6NPVEQnhHogz7e/SQDETlcHsejLH9ZKQ2nfqaB4DefwZdzJ3OlQODgBo1
sBh8HX0syAlymTXTthF1p6CJAFz+zh3yeJljNfd2r8+bOkSI8+dDVE/b3nDJU6tzzQR4PydE3uNS
cMb5HHYDilnPejMM0lvZRQnpnlB95k6I5U2cD4y4ylOBcI+yG/YXCJD4UkRGsp8jAb3Uw78yy+ww
czfcdR1str7IdjY3M2DmKr4hwjzAFwCoCAtYDtapxl20T2LDCVBBniQC9ccCCA/an2c7bLWLFnob
DunzYRz7p4XUE5Qczq0Gs7zmZOseEde2nKLrKCtvM07RT+Sg4xF9uowgjL3uoZRMGCsHE3qANSeX
YylEE/i1CHQUv4c6GQuytKd4HasUQllG77WECYqyA1BUxuiXvscOVxzQAEnxXU4F/LW2ZePeFxjR
GL7KeYuXcQTmZOOJNCjRPG+/qOYwzdP/i3+0uT9NsUlIBdQyEpWIB69ztFDIidOiM9cyFxVZEcUW
EPHTQCP/htbiV4nCbxvFiE0TyJ60K+eZB6Yd3gUi8U5hNcacZx3Aky771vzcV6J+zjR/U1revBnz
Ir+PhpJ+Dtdqdh9Eh4DbUG5z0REbrmIpjYOMtFMoBrzMk2GeOBZyKEp/EgOClFdlYltbCCAG2ROv
2GlcXg1tPuq12FVEamZNvGMTrTgsQAY0LeOhTl/g91ioNCQY5khKrHW9v8988tejYoJ0h0Y/FV7x
eOByYJx2wazOxKLutEVjP+ftSdE43U6++6i3VvKWiq/SzA8V2qWrNhbaCb0Ag2p/PrZDajwNZlOv
owR/j8ya4tRY/TbPgaLamLj3OdS77Zig6Zgb/Q4tPW77dKgAt6LVnuDiqjR3d6ksyALTlX2SgB6Y
GS3SORzXTKINgrq4w5kbvQ9C+rtCxzrSEElHcQjUZQmHRmMykK/WifkEJ32Ie97uRZIlkktd2uOd
a9Z4DgTzDlwkJ5p2CxpyQhcwaL/pGkFKyq1dpts+IPGsWRORSHI6MSSbtO3FL8g2VzUSAAS+fZuO
i3tfMsAyPSy65qhb98QELD3a4UaY0EbY8SP3DkOBnB21CqMjqhlaWKCaW73/dIp6PuQ1DjcRCps5
ZF/tc4GJt7cJV27VsaWMD0wEKNu+gt4Wps2hV+NHXDvxkxjWs1/9gkLhHOYpuXBs9a5zXqx9LkzA
2lAzuwRtbpgKK3pnZRtf8ICNAuYgMIJdSzG0KyVACG2Oqatq/x1Th/0ya+FXmmwjBhp3ft5Vlyz2
vnISWGlnpuSTV8zOkII5wjBOrFjGrup7HLKdj+jFnh6BYJI7GesrbTChW+QGlv3Ruc982mB9wjlk
EffqoAzuOs36ydybKZKBAit5gZXf3csQ6kA3JqwxzkXOXBX8T5usjpiuF2Yw4cuLm3JvGsUX2aNG
oCLSuGwbODL4QgAkcvxd15zAZUkvwqW4DWyn2A/VAm6bdDzbQqH4d7FfpQ2KIlYITPdBOkjjLdYk
1umQSnqK7vJUd5CTjggFRyJ4mPXE4daTw7wGr97BeEPPJKsE7Un0WoZAqWWNjJh4SLer6m2mt48T
VmK7pIJPXJlwoqJgKJP+CrfKDgBhyD3NhDWM6A/QMuMhcsyPVk/BY9dPU8fk10DWGjEK1yqzfmA/
YFFLmMRYVMOBaUIL1hQPTWZS+rORU4I4Kt6PTcJf/VMwpw0cF0bRyPFhlxXGI7zpazbEZ82IwOyo
pECKZ4Ob8xxn1/s5A/I/o73sQJc/XSWj3DuMmildiayAYkbVUhTo5zL1Dk3jK0N6dxEgnRHAHiBT
AjID09IZkrmcyCdmV2MeQC48DzIZg0HK9zLBSqORboaI5tgLxGexXvebUDbfbUehB0T4FDfzsS87
7UBwIiTQCb5riKcL/VK/noZ8XOeJzE9VhFJ6HKdTDRwDoSR5hD093HES1ABC4n0BwLV1e4O1WHjX
wghf+Xtvfd882+ki1GBlnEf/YofGc5IVz/NIC0F6PlbJjvZafGH6zV43GjdE8m+N0vY8Nt6RX0tf
gSF7hq8C0CA6FVMwOu7I3euny8zKSmVL/lcOv3Vbm6RIUsEG+K041bfql4ZCfmt0DdEbPb2pOHab
I3FLcTDipNsAsU/2CMpjTND+SyM4TaH2R1LU+iiwe2GQWuu/F67K147W0YFBXQrFms4J9XjdUi2k
2RxDsIreJINQrYRGjtZkyxYRHpl0Pjhm/p1E+N11zpArAF+4fcuR08zQBXNbynuFzObZESNyCBa4
IQ6cmdmOSwmfzrXcde3Cow6HH/agBh39yISO/BYggne6RcBsQu9qtDQSrlOs1Ugulr6Q8cESyjE2
swXvCp52Sm4q6vnDFdXiB3tGRfGsl0RjVUj1K9UTIpp2xaGhLeBo/lPWGY/JPA9rfBwPErmInK6d
xeYgMsIDOs/b6ICa3IyRSWgwQpubmlAnWAGqA6pQQX+g9Zj0mX1sBJ5bO4mcoyyoHjR8VMw7g7K2
yVQUpH5IOHT5YtxvKUQSYt/8uVPbrkdkSRTnmll/Ui0SWc3augUjJdIwkqpcMq9vvZMrUMI1hA/N
YKyu7EA0xjfACXufgmUMRzw4eURIcJ6zVDRRFdSNfhg17QGHAgoJ2bBgmjrj4WZPGhnH+N49EJV6
j3yvAfMDvY5NS9wDK/1hbdq7ss8vZQLrE4gPuleDo2RE1upEt1UlkIR0zOdlLd0TQ0d417W5z+Po
CWeM2vDAE3XV4LixxfDSASKA3i9IBU9/e2AvukaQDWhplMMR9XKr29uoa7aZOwcKxv6ee/818eeA
7WBhQi+nWOU+TJYTzOCUQPMtpyULVX7WpdCRY/emtyRc1TH1EBQowNwh9B5hj3LXV/239FWgnEhj
xmrtJjUDQpwbGJZUMY6f1KdKx1ptG5AHQn/Eqkz3RhhlszcJH1MTb2jND8MMvqMwXOPd2BZKVkcE
cPGlS+AyLGZXs4KGNSXJoUyxfzk45CpLvUnfeiFk+BqihbpPh6WL6OtrK4Hdh3OxxkQ+7uhTtCuG
RdgwAd4INIURsjaYDMMXVOGtkxSITDB2GkJ7cBz9jmymcd2ZpCMpDdxqc8pmhNOCiStCbwAc1Oo2
umgePadUv9K4p1XovSN8fGhiBY+x39uUhgPYAWl12I/758GmCUhgxTMve2th4SOd+ZaCa123jv/T
RuKK7Qc7yOS/aeXUrkRZhfsyfPDiFMSWWatNqqwNoCIqRP9eCN8LDJNh/UBqa9ufnZmdy9GWaHH4
rEXKrp0VqD97jt4BA8fzDD4WQLQsSDxhowH7simMYtrkDqnFTuK/q+6S0hyfDBv890hCfbrzB+vq
dpCX5sYFAo+9rsMhAlyHzIUYIosmlqf7cU6yF0Wuyazdl5K2R+69VkR9IB4606E9Ee3UnrViINi+
P8gMyBdX+XfDU6Lb5Rm9EH9slQcEkdC2xXIZccBgH/0Uau/iR+IUiTos9B4mLXw0JvuFRZkD92R3
oMVuneB9KfT5DCVw3BS464rZuLn5CohYiJoPq4rhPxN09EFiFC5P716o4caM5gYHZgRYtbfgFInS
u5AXXsVujucggb3RINpGdeUYxo7uGkCW2lEkKCme6JajqG2XjBSMu8bMpyCR9PS8PKFVa5RvOkrc
lUhH825h3m1wlE84GyYV3TMR5d0mp6566Sv3WU262Gg+LbUwKtXJnBy8sv5e08tfgyUBKRX9eWhN
jLa69cDwxz5FLXu1Y6Q3B7Sp49nvoW2pE4ZhbUVNAN3mVNYluR00E2cZUngPnLtCo76YHZF5Esn6
AUfpPidsZGW77yOe803nOBGUWpmh1rFee8twjl01fbM1ukHbl/+TvTPbcR3JsuwXMZs0zq+SSA0u
l8vn4YXwkfNspJH8+loMZHUXUCigPqCRQCAjEPdeD3eKZufsvde+dyEmn2V9r9URJzH14qn/O0hS
g9XqSwckEdTesNcLasF7gmNbqLdhp9U3osArVZoJbK8IVizb9Bu2zsi5JaE8ktoeKUTdqT4yvzp4
g/hu9HGlQjcwaUuWPRzuc/qnyfbDR9OiAXC8MAPRJmlokMvQUvLuVR2EVhwLADJ4rJAJhN3tcwyn
dSQjupK8/M68VqXM901Z+3R9JF+S2Rg/N+5nyzx4fvaCy59InRBPMaG4jQab49TQPMAXkZ4X7YXk
1m00mf7BzNd1hmvjbuJ0gr+fbAs5ugflsTQoeswRsnqxrJgA8eRc8+Vg6YZ9HYyEe0zk7gHZ35vN
APQjUftqrB6waaRBpyuOTG8vI9rYwWpT+2Woddm7rXOkD83qrLD1K4/VqH6hI5ve5hSgntWX6AOA
Ov6/9vy/0p4NHcH3//yjr/9b2/63unz5LNGs/xGfP/+r4vzPL/hPydn5FzUdNhqxYYBP8Iz/Jzk7
xr9M10fT4X+OZzgWf8y/JWfvX0iuvsG6EukZzLPPr+pJByRItP8yXGRqH4qBa/m2i0j8n1/avwVd
FPv/UeAl5PXfBF5c4Dr2aZMB0yFnv4rS/0Xg7WxFfQPy8lZP8e4zeNVZKQ5pb33VCn4iKJnhALAf
TH+HJMY8efBNY1f2mFgr5qnZGyvAiReFkrX3oItsNJffZsgPzaK9ehBsrVOjp39txznhZdADnKg/
a444xrqFP9Yqv+dF3FWmwrtvNiEQ/T/bwvARlQjhrYQaJ5pjkaDO+RN9xEiNboKju6xSf5MM+66m
p0h5kG2MKsQmxyrvPPrtT1XHD7Oyy23Xs/dbtOFxZvnUVthREoe+sc5Tn8KkaKJg4Volw40pLAYF
vdoOdswiqqbxFwgWpYAscDD5yudBSmvXdH3odvNF4+WOBxOKzW3riPPMBOMhsHkt1aOjxDwe5+QG
zPGmtDApsZUkDLTUu8Yjk1y1p1xy7K7dCuFqes4EPfKzUDJERSWKY1PclJlkX1Tx51IsAJGQNXUP
rkPviY308tni9dySryCysrbuLNcutYA0NOaHV7gfsV9cvV7cFT7dYpUJUxTbxbdTDIzOBeq9IYBX
i32psOp7OpACM6s/6FlXwOQYqGLpZLDlxiez6d4tjHwZ042RIo22dTuR7i4vaUPwWVIs66bzIwxQ
VL13Ik2KDK9BNYIq6QPkkhgrdik0d3Feuq+121yWjrxhOwl6GBI7UDUrOB8Y6EGj4Qvs1DNPCh1p
OkOhV/jvNVCYLVcgZkaLJK43Z7sMtxq1ctSVrkfBNP95Nk0WrGN+Sk2eSVRQ+yYxgw1feUo5TIu1
mpqpcdyWqxsOn38mU6gIQ8fWRd/rgtarspCYrfG2ikg+lWzhQ+blLQvSbJ/0xVlT0BuWgtewyDBo
w4gBAI0bkyaKm7F5wmyyGkUR7Wly2yxeaW36PgN5Y5fnpUF8OkU9JV41NffQOBIEidSannIcz+NT
OvYUFIpaoZYcwfvhRmpQGOd4AvSTvdsVt9PEWkc3jRS9thQ7Ui9wuvAr7lRatNtcgbL2Y+BBRiEZ
nM1QChSZmOT4rgZQe6j8gids+KS11OUOSe5ouXWXGb7q8ANZ3r9RnsbpqRIo7FmKYcBPw2RZd9MS
uzEdNrtGZVx7sc3wSNqPSYL3iXMp39nWsKceuZ4aLQSIgvXXEk91gXPU7KjE7XkcJwbVXS+j3UAN
xmH0qf+we4ZlDNm9fpPGITSZLtC1vAtNByN0bSL4Ng2Zb3YZEuN9axyruUCchEaZaTSWeo1xdC25
rVg/YCwWgn0Aw2oGBnJnFjylcUKl61zCTmFTCDRD/Rh9JQ9jSY+OaY8vnhjrnUD/A3wqWepHVRYk
KSjvSJywqQpZ3hULo7yKEF1X+wDZibvcRJYu6hyrZ482jVf2zTY0HlH2EHvBB0ZHht6mPnDsmo1l
ROo0EKuRwi6qxwxDX1TeZqPkaaQRj60JfjUpifwPcbYnnMnXuzhh5dpqN3rFsk0LwoBsVDeug7sw
ZiUbGHV95seGGkCA64RF6JMfW3EzT8XDMPOOGpQ1H0g4ncY0BSG5gByGLOG39kOxzOO5XKynrtGP
2MD9oxTscCV/0lYNmFH9ZHqICx/crJUfM+tiSRPiQ2VI7A+Us4At2U6YkqVEzLHpMzZS2A5SuqfZ
08m9+PlNSiCDbvXnwe/B8ackZFvp7b1BfvlRir4nZkYKkH4WEjG3TfZPkXDOpV6uX64k5MSLvOya
b7Id/kHP02usurVP22U67Hwc0Fl5qYzRJ+ZF7pfpMrILAouCfWfPp4Xc4THiw77XvK88H9ljaeLG
z6YpHEzF3FOeaXhS4Exhn0+ud1nMQKvYiANViqhWvaWvtNtNwuTS5CIaVhag/mrgAutk6+Rq8cJl
Wt/KCTHJIurK6E8ZhNuZj5aG2FOPnr/JgNayoChZ4kyBDgw3tB8Nf3lYsm64aBL4nsaGIEoYerp+
AJQDxy6oNTbnHjVRydTz9qAfJFdELiRGKTlTWcfr3p45NA0IG7sRUzlffvFHmXrG07GOg4YJxniE
8WE3S5hU7fP0ajkgyBhtOIBUdDfMeMS0JBhZhuitf7vw/d47pvOeFR1Q2pIi4OHHnCo/jJ3U3GDR
ePUM8K+qFnujtm4hatGGVSQbdyT7MGl32E2/qkGvdnlvh0XZNAexMJQCyAGXwQwRFA0BF7tH1xHz
J4fjsNWdq83r+U0U2r6wiRoJ5xI5NU5A/zP1OCRzxiBOpIiAS++8sPjflctEFqqz7vv4UUu7Gxzw
GTeB8WSQaSaAox/ZxoGuTkKGD/r22AtuvXX00kfn0JbywY0nDKNYV4hvUy4yD2N8jJL+CiolhRkP
E6ml1TxHpg7z0qVs2EpZ1A4SIifrxQahHzoqT6XGtpuueAK1Ce2qLDADrNZst9tD3Q/VrruRnLI7
b4UtdeOlx/CxiSa+XqIB5NJOKZG+wMAJo1t0dvlYX20cNKGdhiOFANV0FzsLO3GsE7RymEVDEr9c
HjIXNAAiw4dQ3RvC4r5K4yfHbQ86bLUexZxAbMLTy4JB9oTBxa0+djdw5C5t6oaV5d8LjAaxVt5P
1QQED7GqWAsNhhGlQH8UZfY0KV6x/rhXI5mKhusVVfWbwSqI6nZPtT1A1Kn7Y9YO9wbEQfglV13A
e9O0+ZjJ7uAvRr4RDU9uVA/Hwe6fWnWyzObNV+LebZqA6Nl5KRJUZkohbct7FpkJWqh7djvnXaX1
r+bwKqgj/y2C9FigUzzGDSIXNXKo/vU3IRh4I7+tmiw4kP0ha0mMNJ064B/eZUT99iwCMcgNpcX1
ACKBC6Ceigx84pV7iGpyezMBgMVAlvANSTypwRroJMlOYqjcD6P94Bh+ME1tc8qtmH8zUid6mDtU
x00x9CP48f7GXM6Q8+90Vr7wwChNbPg9G1aOmPDE5J00CnqtiTavuMU/357NhHk9YaeI67zjI2MH
Qz/TP1rAQOZD2EQR4SFlIq74kEz1dqBuNPtJJ2Kn3oCUZPOs084V9IMJTyHvMF2lxDlIojqVuB0s
/64oQkdSCG/KZ9JhGZ2QL2AWzebWovO8KtnG6vNyqzL9t+7z51j1N21En4NDw3lefRtTRNys6pEp
vDGM24HrqENNMXf2XbVER+t5GrVbIeZDFS98T/CqnJQNfJqjjnbRo6y42/hWIs6DWYO1LsdtU+Tf
YN/wqPMA5VW5HOe5f0Bqvaj+YzbIO4n+mzDOLRTFo9FNb4V9CykDr4jIr34SveC/fGgFbjiExV2T
sifpgXZAoIKw4plNw2bsxc6tp5xaoh3K/O2ouV8e2+CpN/A3lmTW+sH9s5L70kseRvRMVpZvfuzI
h6lzbhaeZ97NuMv471ttAW6f/c45b4/0qaTtNIixVfJZKrFJSFzivY6TDrQeN6Jlp2fdDmAJ7q66
so9ZSUtw41ucLyX3tJFUVTNE7K8b9jdVTj0RzYfwtanUMI1pr1X6G/Edtipedg/C7HN9xPJ5+coX
LgcT7gx0KL7JWGJjYmLc5OaTJtKriKvvmlLQBjNqBT2Pk4ltWm2SdIsiyyEwIa7aWJz6WDzzLBZR
Z9EDpL4qx14BcudOc1cvKxG8UV7cSVLrnHW/nTcAeTv2BnvdEWU0SOPa36UP1ag/6FL/8DSOZZOa
cOHAS6vM4ZLTXbG1k/pNS8OoAKmdU/UeRMt8Am/r2u4PjhGLEgcfn1E637oATAuckkW9PEtIMk5C
00nd4uHobPlSkYyE7O9+JZmOZXTyXxabp38G+IsCi2MlYx5hwbxEVbx3rPyRZp9PE5G7ZOPG2Jd+
NJSV4R6AECKQUKO1kKvtjIeoGk7E83Z0ce4pvAIWVGo83oKqr/lNrRXiVCazVeU7TUnCO2jc52xW
B35KNxpiw44WbUoxN51hXEen+W4K1uZ9Tjxe5zI8pemHxaORYRoPbB+2xTjAxwHtY9m2DD1oB/Df
O9P/Rt/Fy0qkA4sqUEbcLIbOm0K8UZ9JhlR3vuxL2n54bvlDQA5uUgfxthkuNkaqY0SKDq/kHpgH
mY5+oHmLyTng8nV2/PlX5dK5c4crCVBAoI3xUNrylwBjvfcogxna2NjTcPOXsHHiuqojce1Vr7hH
a/mxikuQePVqpS30Kli0HBcuN2fD7zBptWzy44F2oHZ5AJvDMQhn9DXro3sHqmxgS6c6lhnUnFb5
CZ+g5DnvBM4Hj8G21Khq6FJiWeDqFocoX0UrGgBpld24NuEekFEn2mD90MBa3I3ExwCg7mXJJVMj
K76vK/9HJfVLxcR3n64yXKUJfJ1gdLa4x1Iw6OFoYa3sMO9uq3TOwqjtQhrlSJZ6HKmqtPZpthp5
+I6f/dl+jEdSaHbkciOFBEjeT7F2TOcQjFmIxdR4hdLd+KfZxZudrPTjii1wMuaHqikvc8KuG9uz
czdF8UuSc0kzzHQO7JjEeGm71AzBh6C0eL8osmluU9Iu0HFz0RXB9qGtDpqfQK7HvjNw3by4sg57
XRcHgM+2l6tr0Tt1SJ5i2ZFae8+zed+keIhaDRM1t3GJYzHJ9i1SR0w89CFKsrtWn9K3XitNcjYe
r0w+O5LG048cJWnOHfVK3xQBU90E5jxUn0WCjuHSD0HjyrmdKJif3mRm6mxdHHNv1sMpJh61Tyra
vXD81ruKwonAGPDGRxE/T8Xlna9i6U7/nMidg4w9ttWr2dTmjcriad9NxisBLwMfMav1JqZZMu0O
sRD9zhntlm+tAnc+obtDG1AQHNaPB/uGxqiGT6PRDlExfCHwtec2psjqnx/2TINgkA4DGipn6ZiL
LDQF71pnUZdoGbajmRXvSJcs/kVYt1YW1qhXCKKaCpRbV/woEgevMAXV1GVnVGnnPpsKUXp7bVx9
Mo7l7tzUOK+bG9k52bGHjcCKNmOdwSttqRZSmWqYgEN6VWiI+s7xTOPcoq8jzFIby/X6IbHZgs+U
ecLLnESALjs/2DPMDDreBmo+dhSY9Ns07v+cPB1xbvuvTplMW7w3QIF8qFDURlqKFMFY8YQDMGaf
gV4ckBmizZroGiC8Z7NryzcujzgojH1sm1A+DKY7oTtZ6MCmxcv9wPOG1Wy+LzUqBjIeYUciJbdG
493Usjp5OQkl6XbNBqgf7NIeGyuzZHRJ6WXYumyl9jo8dz37ZSIRgciS4xp0y1IRf9gRFVKzYVeH
Iq4/28wnhex0/skjDEBbwLjVaJncmdW4LUzZ0Q/aSHCS47LrhumkRT2sRG3thLMyL6hSED1VOhC3
1WhcGa5zmjAD6K98eK9ajTgfYVwED+Alm7hckh193/x6P9slgAMx0NBiHinOeLyZMMSa4xxJ7zgx
mhDjkupVRs8DXp7dIrCqyspEmIJKnmKz5883l5PL9OQM0RxG5SqyVQ4MjSK6tXsQtMr+aLCbYJL7
sZveCgebrGAzu7t5ZZqmWbc3TcfY6cQTyB43W8hkdBHnRFhtVlBImlm/7ejiwEvF9bWedG+r9ahq
ibDrAwZehlOtVKFf3LfS5QoDoR0oRnuPvfw0RckSymRg21EQZZwNwavViPstFB4bIpD6VYXBQDk6
SdChK3WqaY5AushntO2zBC4WaGDFdj2XTP6TTb4lujpLEwuhey3Sad1HzfhOEwI7vfuTccYSo6yX
fTcyxgFUp9eZ91800rOjLyQQsnoMBwV1gccZKPYcaLPt3k4JtuzcOOiiWO4q+5nuK7hl00Bgoixo
Kn3XcBiGZZ0ngY8tG/joF5CV8dl3+nCZnJX2ShU5V9Ngcdv+bRk0jTJpTC3OLN+HwZ6fvJkCJEJJ
c6i7fJ8FmMAjNkS2EmkkQ92HVuEpooYteAfE1ZvGZgAES08dRBDT0wPND2wG/Q3wp/zss+TE7Uau
8pHZ8kfpVoDfpg01KdytEZtuWE7qL+a196QHzVQBFdCHW+Vh8XdtWRztRQz34/Jo03yz1ylS5s8U
GdeZ9gJghtYPfirGxjQ0c18gVW7ipvgopZef8bG6Dypryhsb1+eG/l73wcq4FdW6lR+gzEA5txrv
neKDK08v7Rqq5LKGdAgcjG/ba2bm448sy9uhE8UbHKE6yK3JOha9F+jR7F8cRk2sQX37lVfDUeCh
uEILQIGW7h12zWNOkufJWoHwVuK8JB3euLyRWKs4qLcM7+8TE9Ctt9ZtNO3NTLXQ2VQknCons4GI
JuZ+xH7IFDMOuDFxafzzt9EAuxQSGZ2Kse69dDbWuAGZjEax0nuZqgasSzSEHXIXxmoshJ7HmOFF
y3TnSzRNAaLlIy0wzETta1IWM8tOLJNtqdUPmGe9vVna2DCaMj37U/mQjsxWydKMr65DDAhXkx1Q
dvObkax6jI4zRsYf2i/om8XXi+YM7xAvAVXj+qLuzAog3ZSyktmlxkDLXn2lc7h+M+k72Yomk0+i
qDg7vQQEDTbgq128qdlt3mcf1pCmF5wk698OUbJTcv5kLT4dEj2priXbw2tMdzDHPDvPjns0Hhdn
sMHMJOmpbjh+UXheXTPTsVO5fOu96rlLCnmrpYl+bofpyRrt6aFTrgjNjk6ZhLcBt2A3LFAs9hYL
k7u+8o+mbPgsz8YR01f7wJhKKUbslBcW96/cGUWAcpSH9rgYH/N4axt69OLiX9mYvkc5l2YlQdGZ
+pmD543Xvbf/x9nM8rK7hcMmMajmfSBaEd9UjRbfNOtfRoL2g5nqJ7LZoEcWczjlMNtOnnxosFW2
vsJqrrLxqhnDxKIkFYFha5+Ro5LnaMS3MefecuyKOr5PZmCYi+rKb3gUNVUMWOlAiHjneIrUP/9n
+m//5P/+OzWCxrsBVlLFv97U519j2qQ7q/DyC2Hl7FyYbhGUedGRcyvrkNASnIQuq65mOnF5mxzr
iA8wuSyRlgbLK4j1iTa6Zrkz0pxlvNmOn009fuVZbT/gcsIviB2oSYVx73W8ng2ck5/JHB0WQCZ/
XJSPFFs5YMX56BKrnu6xCKm90VrNYYx53TXCPIuymjCF5M19AuCVh8abXloMlJRz0NC9GA79YU0y
H52ccmIsXekbSQ7W1iNuclsmM4Qq5R5cNpfjMFn3JGTbl7p5ruw0eba6/gwTz2NjRx0JN8Plc3Gc
t7xph8dYyeHEDrQN+pElcFYQnh7aD8HERlJGfMgR/cjEKPKe0rEx9e77vNQjryFa4P752yHRj3Wk
7YpoktScOOLJx0a+AZU2ERWqzCcLvP6u8adr2Wp6SHIrfgRUAFi4YooZzOy10Dn4QC0Cn9KV82iV
UFOggr1opVVdFrB560V+2cVJNgV9wnrXHIDqIuQkDN8+6lxBh4mXhkuZ4tZnqQxIQd5EYIyoqqRM
TdfeKA66JdvP2Y2ijpGMZuqsxqmgwwutOLi2i5tpRw7R80xs6UA5u78bQD8gkUDzdSQNpkh1e84w
MnlL+qvoXYcGS4RREzhUEYWGLhiRvSYt5Z5F7J+cRQPzIT7Nqb0QDciOloKMkRmQmMe1UswZp5Qe
45lGvULRWJhMt4vsiyBKvNuJ4XRTLzaOKQb5IR8Zpe3yThB52rtzFA6T7Yey7TGa/+BYl1tjjL19
g/nJZx5nh4lvDSOfqtOjxoU3d7Ow4C5+K1R1jbz2hkQhRxgfI8jldBFaRPbXWAH9GTlX+sJkY8QY
flv3y7H1jEsRgyLKawi7ZU0BFB4akpIN5K0e2xo5CXO9D6B6lf5ZxuLkl8Mr3kQkwgG6kZVSaDca
FKj4dmXT1UTN0zgaB5lzY+kowAk1tqoFaKfAaCFY0g2DlEP+qN4ZHNtixitLUOdxeRC998MKnEKi
AWQiN997sfgbLOyvpuCDwj8wgonm80Yl6FskeLaZ69DSCZlclmsdip2dhrVpGrUK9p+wmVT0X1yF
j4NnOVul9XeGG58chqhN1UPiwBFTRagmld6+QY0B69/PL0ZPtDZSNPz4bp2GVghEMKinBOx6wmTE
hmndlHAr4mxFl6Ae0segxLWG3wdzxjBw2e367o8J7c/PhvICiNovrfLoTvYVOD7OUDcTQUMhbJM1
55a6MVEziJiL/w0RF3BU/JYVy2nVF+Ce810zYghqU/KBiBzRSFy+K+kgRM3eL3lS2lCbHYBeuXWH
r9gRVYilT7I9bM/4Qkv/2MRHN2a35XrfmmJHVgkJ/RC8g86I3gqyY0lmXwvz3vSVH6CqDgd5MWNe
71NcTweYL68FPNok5aiY4i8FaSY2uhVpOedbN2GFZvvfKsOrE4G2sqne4iKmbWePduRivbDx/1b9
nFkYrR1b7IKNEqWcrcDR7rXfhjj3Zm0sxQBZoZqnELgccF1qHj6SKLmdHALAXvxjDgYbDVIhvfp2
yN1vnIInx6U6ejMSS+OHGUzGsG0c2PGlR0lEpqxdCxyfFDY+zmHKH0dg+IAAqVydaqBmESXcUfSd
lzqnI97dxgX70PJiJF1Nr7KOU6Dvoct2JDvYIxFR+O7c5LtUqdr5POrke0Zchjhmsfkii/Nu7nj9
ky+xztDd8Vw6zCtmq5w9SxP4HD2zHhsvGLg5kTZawXhP7CKDYcp2+aqBPD1QVsjbn48QLKyMMJC2
lYmrA/lqrPX+A+GSHdO2A2Btd6yXpENbdRezL8m9hv/2tai6ZoFZJt5BwSWhBUnt2pGSWlZvC33K
kOsgFVU+zsdCsKRmSQKGl0u24H4xxrQfxQl3sYVuK0BI5ApT6eBy59MfkbWiIQywT9beNTONjsCv
QfyNmHHpCcxK9ZCQNILmilUyc3rejv30azjR4xAvQVboKhC5+W7adB2zYsBHODzpVfrm2M1XRkgg
tAx/iyvmzlkpf4NpXUYvaXYV1xaul8AaWerkBPBYK8GniymuTHxBA299cDPzp4owR88NNBNqK/cz
xsTJJK9icqZwHfU+xHiJM36yXauxW8DIbls/XgeD1TfW9dAIf2uBLUOtcMhg1txgl5xzFIUcLg0u
hC9a4fF/JD/52twMSAi961yOnb6VXfQ99+7VqnCoNbwDnInQ66XoC9ZMzZ0npsBJ9TBi5WiMXsgy
nB8Eiso+Wz7UVN8Zfsaf4DA7QdX56Gq9p8IC/skKWatYFmpx2a5N8LQjSFehNlk3aUq1qD5rryl6
1HmIpyeP7hezTPZSwVNZBhhHdasBZqLfgGqXrScaNCrVhZ1Vs7KOacdrenzgufHhCECLcfVY8cEL
GWtI98yk/MUuFcN0R7YMhl1tnzWK2lilEMyvMvtmmLw50EvKSCabInHvIkuHn+daIZpS+2WYOWRB
HxHQbOVLbCH/pwDTjTVe7ZiKM0Lo8a60E5q97PRHroo6kDWbHDCuwwxxg0JGD9iq4osVOOQZL/mC
bDffjQj1KJh0rRV1XfGY8vZmpbdtxyjj3jY9RvHyZqxnXiQehKW9JrZBln94WVgusuhlWzWqWzkK
9LhM4CvRgWNV1vI0xTia+aSdkaTd3SjgNfqwiq3cp1LdHhzQ1J612fj1dzp4OlRILd4ydUMBnMM4
jUDfWjgfDZlPW1Oo00SXUZzHH0u+EtJ0MF1p36JGKz6kuUZhaK0HiUCjpChxnLDMF2CAupzLfXbA
q1tSBcBf3La+4HT9yg3/z83BCUouS6FuP2SNETQUm6K/8gKd8D+Cr6HYjWbdsiSHPCU7m7rFLQMr
LC0U5Hbx2UdPVyuXIlg6gPq9k/AetGc7IFQfGhS1HAT+JBSgk6/7X8hIN2lJM3s7/UCeJzcUUSft
ClhhS5UHJlzKoAJDOL0J7w7kE+0OMdEObYWvVTivdrSB7OzWrA6yj6jFTo/GRIaZVMsXRUgbaTi0
ihYwUvP2MEWzsY1rV6dgrgn1tN2nOp19Zey8L8bAGtXLn9lbYRf5pUzS5Amtf33XePHqyGVbSG38
vKQvpnEYUn5DYAgv7jjdWYAOsHXmv1RPcK54+CjoXd5x9vDcKLQGpyBtFVnnIvLGox+PN1pM7W9Z
XmcvpC9z2fHN1Q6KJUFmrUsuCtFaz7qotjv0iXcW1fSIEUDfxpCe+1LdRd10ajXk0dqKf1hGYT6n
imljdJ+Dt7yQCOx3HaCIzdzCvZAZ+Rogz7xvU8M7zhbKvFcj44uGYK66hxugH5syvvcjobZ2janh
x+aut2nc6ov5/sqcwwasWDGMpKWBcKCx+rsyWUF5RvYMJ/suWjjmxcxdypc4l8ao2RZElKnfYJ3n
oXZ41V0L8N8rWRSYhMEayqrZ88T5NmEVN8bDgyNR6cjODsdRfuIKZmtb46pOq3Sfmt1EV/aqk9SD
HUDD5LShqFn4q//BtEKa33YGgZLNMM3XdOxOdZWD41Leb9SoF1qk3nqbu1rHN94onh2jf65N6LOQ
J0xalXCU0L1ccUexfOe77kBEOrPzlcPOLTuyznnNt9bMn/W0+Bq1R4oq+y2RwqMzo1FJPmIZN1L2
dqwpsMDuNNnnIFSqPzMudxNH/r6MIeiWefOh8Rk+z3Z2GHsP+EirvSwTO1o9llz0MjTzxo4eSseR
xN97yjLcQCT1ArlkyrnuFA8+oycmK1gVmDDJm5PiqKYnm6TuTlNKXQyXNUeBjfEgJ60HyMgbuYHx
/+7U7bVpU/VnOx4YGKf8hi5uUNMs9UfL0KqQe0ByxjZnQ2JsZDhAlnhkjLc2FlnFLxel5p9fbgnr
krXWRHfcutWgiOuaVYu2N8bcISw8VJdyZNfIvnZ8SXTrFzvJ+IeJ2l/av8yjwy5uk/LF8IwYii0A
K6ZB7djzRsCcmUdgO7RlyxDivneUgHfrF1zCKaOHY/wyvdZFKveSRyKOU6iMdLkh41ydRcLNQlW0
wXkSp2LPS/E7xu/+zy+fKv2+WmmbwuLE5hpXXBU/1cPCpXty3eRoJfGzMNeMOBn6KR1um8775SOc
EDStN8Q16JTvsIstunMj9P6eiQCIoA7I0+k5GkYN20ULJcdBnFUWeO2oGr9S4T01BjhzCpfvi1FB
GS14oLlMH0mu4xm1BK/6UaHXdcAe5/G4FprYgsr6LM7+JEszTg8d1aZhy2GTLOOODCgDIK1V051F
pDn3se3F5qlZw8dxSUNxbhsDColD6EkLeyP135ZU/PDoTkOKnSS6TdhU7ojP8bY5sCVOgnrocVdG
UcDya19Y1G5GrvltA0JcRr4/RDCsfaPdziL/zFVHXKct/vL1MBxKhFhRF7e2hkjaSm3LjWEMRZc8
cL+oD0kl/7CdoR2I8RmvpI/0Pz5qHTZGmXG20muU8aWq7WRxD/YpYmK7S2Yyzq4NQ3Wm7g3FBQeE
P//5dXtyZuMOzi38byJzFqa7hFqYjVzGd2IQM88CY19imt9j7T57CDyF51Lnq/uBy+MuS5wLGMeK
p0QRTesGErB6daL1TgV9zoafK8CLo0tsNaWdB+74zsXqVWWmfTt6K4mnEvdAFNY6ehrHyez26023
nIifRZX15GAx8kneWmige9aWWC6mDOMo+969V2CNTPXO2JDEYd2U4hXtSw0GYzgsTndDYSJO/KK/
NI53Y8TGtBvidp+tm2xUucCOWpPPCYzEYrlP8JOcIch1AWGqdut6b403ibsUZmQpWodsHwnHZDHN
wNU8AN9jUZyM2H+tJiXXR6unNi/eCWm/QBokjeb+LStpoPb814lXNp3rXJ6K8bGcUnnM6+gkBk/s
6JNosM+Jo2da6TFf1lpQPGbq3A/R3iJAf/A1Li+ynO7XAwdC1fBVujwPll1hwZ2ygF53zTo20ghc
cPSxyRRIyRDWo3QhAK+4zAHAD6aOObo/egXFOm1fkEgwih0MkwqlCAxs0psbFkYb1pIuW3beuzUx
FgzIxmgEVQ+REFHY5PXgYvbzMPkujEqTSL9qUUdYCalURBm4Nygl3RkzvXY1kR+ZNXcxjYPU/a5V
tERNi5oqNmzP2AvoUUnffHe4rO4ex1dX4YzMdxPTl41VVOuRU5lQrIjmYS+fHhXq/DYzJ/YeXCaa
qL3DX1UQ3xwVfkr7shjjMxtObJ8VHGKpe2fLGn4dVNptm+c/OdbMkgoEJAjmdzNhHkptfNUYEe88
x3rsZ1uxkTfPhsOu2P6u1NCTbsVtWiw061jXrs8fanuDzNxiUFXcjIhnLIRIZnG2gDQCnD3b1Xgr
ITvxwyeMMkX5FsPrrR6zxxhE9WH01q3oi6f/YO88tltHkjT8LrNHH3izmI3ovUR5bXBIQYT3Hk8/
X7K6+lTd7qk6s5/FlXQlSgQSmRmREb/RcuhmHFkxBHeiB9+ujZlp6A+K1Dpk/OXOp0jfFyHGWtbd
q8ca3HeXIzFt5l7IyrTqAl/cl0CWfoLa/XHsEU5WuC6dROJgHr4EDhwpM7UhWdLLJ1+SuY5+72ps
MWFOBUk2kTjLJB8Ap/uq5uoavC6+vUd77N5DID64qerG2gxPJkIQDESC9Btgln5w3iHkii6QgkwJ
ym4PsZXMWHADQl7VwfTVlUFJm0QFl8KyW8p57CFg8UUd7A3Zc47O+TqGTd651WPVc8BN0vZa2yQo
6NEjYSTkmoYSiU87hSMfPMjavu8N66WaomZhtFdHGdBRTqAvWqM5rMOxeTYH9rykqm5gv6+SRZm1
A+JkElNHtLch0yrf6N7n6w6fzVnR+K8cDq6qCgJ7lEH84aGZLyUjumi0C2fO5KrzpEaH0obAu2h5
RjMZ0xcbPY45mmAHbCuY6Do8aB1lCJvO5Ioy23ni+NG5VENyS/AtHZAIPTOHUjm1IOrkNPXRbjCs
Ymv2+hnA8QCditOPCeMAYHW5agereOwbQKjpxxh1aPSr0gXZC53V/wB1aQReoen2d95Yj4oBsXsw
cV3DOAP9jFPlKyityD5FDOtAgRa2mUpBvggeMxoDkelfi7bd6XH1UoOxwBrzq4dTNBua5GYWKgdJ
Dh+w2p4ptxJrRxQckmpLM3M6GFlxAk6bRXTEBjQzmV1sD3GZwNBFBmLslUuhswWVvY5ltfKlN/VL
xn2VivNCDkJ70SRJSuU9LHIeHA5UyEeMQIxUoeSFy8nDGKG7jfVfYJnznjYMRSAKlk7lBQNwhLKE
n5qQkARqu0b6IHoYk/00aC9lMVydgQy3QO6ELGtvgPVYZj6FExOOQgtFBYgTmJakwMADQagR6aGH
1gEUxfkOLeqTphWvyC0zHm6yisCSP5TarYIT+RDblHBjCOnw03ysWGz64934FtTVMy4G+DqZ7V6p
OnJlGDFYiD27YKFxALY+nMTfIK5L7Cj6R80AqyyG9YL8oDY3nYChLlQChH/0ewNOqoN7Goz9h9w1
nyBGkBRk9aFynlMdluqYlCoQRjRIMHrnBIjQUakZc3wuPD/neaucOstYvThI5T3YYBP5MTJlbnyL
hgIkPwXzOJgeC98W9WQEulrcG7t6FiBgh07Ba6JyB/XUdwuJTgi8P2R9eiplEeq1UgXTPq0pHU3q
IdTI9C0yrCnU3spR1rZB+TN2nKX6IXt3MocWd9Nz+Gu6U+HLEYaV5tFsoW0XRTuwNDlw9aPBaiAd
62KM/5oawjZMpAFlYmRJhNnAvGS3UNHbRulN3qE8MSvtkdgZKekiVo293GWnbpwwQlDjr7nPsnM6
vNusqVpMagM7VAoOwYD4WZdS1cT3S+KEn+HYAtUS90b3aFBYeyg6ijBW3e5cI30ZzYObElKmxCkX
ICxFRJEt4EOV8VzGiKLnpTbH3QxJI46+s05PT30+/DhysTGK5DWxumd8xN5kQ/2h6E9TEshso60y
3ZAWRVO8AnQBU508G9Q8HTuoPfg+6GUWX25s45MRsuGrnbwtSgFFMnOJQ/cw75p0U1YgAxqD46Qs
RNGytCNldptZAQyi0N0Rj5kckqxO99kwH9NJegqzmEaCEouZbcydbsBfhxvsprP8kKw1DYuTPBv3
rZ2jcO62j1Ym732j6LGJDDZhKLBjlrxAiemj7ZFdToBrAUc6jmO1r01wyR0CdkUN/NciXUOMhm3a
HQEyDk2PSrBL3PRVd/nbJbfpJaiyfDlNlNwGALAqWjIsyD5+0NP6vXWtdZeRaySIloSUKAMVgE4/
1D7uFFejoH6odME+7NDOr2uawqzd1tcPWRiz+7ThK0Y9r/7LhA94I9UsYxjEtMKDBQy3atEWIQiV
Fp+rIabgZAbyMrLYR4YyUNBI4TQQo0+YLTU477OmsPARQsbBoGpHDkUxVKJd7xo5RjqUCCls4VEj
YzfSle7cAU40o45WEuSDIygFbRMY7RzZf0RAi37A3PJsthE5Li5d1COi96aR5w0i9NQ/vgLZEVo7
rKIKayUrKCTkVZqc6kD+VCsE0z6g/hxrnUe7GIUcxLXgoGKEZvjvap3v7eJTFp0vW0LnUV8hXegB
ikuXtRXhvDOQb4FLOCao9dCDWWMzT3kmhhLvFp+1M+x9pf4YBiXadmmxd/NoHdopnZqGiYi/xUMY
UN8zKhsT+HCEgVJRXO11jpvQZ40yX7hK+OW6UEp9p6UXZ7D0kesGTyKjVdIhbJMHq1itn+2pXSam
/U0I4CBlS9aswuVaLsM3TjpYNDjBYYrtuZq1xnKqi2ut1CuELr4qf8NZwt/pVvuqh9bB1JC8RKoG
AsSzy+KlYLQxa/kUQuTSJv+cCqRlrWCSijAfSgbCTzc25sHQUtFWsHznb5QNyVopR6uOXdqIHWRm
4i/kppqVpDk/sfPUJ9Ihpuy/07umWzQOpzV9FfT5y2BNJxfKRzxQ5iPKD4p/hDN9i8aqnEUTWi8Q
48nkqzdVDo4y/RHLVGVE2OyAglcBYLinRmLSDshk+aFU9ZehrWIUTnr628m1TjhyYqJHZRRKxUgj
dNZ06NCFMjZx9ZAs05bmeYqLJgdSI52FFkcp5BlVw/fE8nSGZplLKeBFU30COkVIrZqnEd9QsmgM
m3ygTVLXXQyLbC8bkVVQ7Hzn+NJ5wPIYWJI7cD7wXw0hM67YXEzVQls00MzY0ViaiaeeGgg0+dY+
L2FD1ZKMbrk9HEpVfh3hTM10h4tru2HrSlC2cVmDLFWBHnC2UcKSniooexU9tJB2C3sbS7h3zG3k
g6avUk9Ng2wRZuo+diEimkmAVqYeIEpgHqQOpfAcV7x4sI057Tkv05IzL+P0iUtZqQhy0iC9pHm/
851PhEke1NXQJt9m7aJ1kL4gOgeAlgygBHyYlC5VfEzjaIfSDJoAykmSCdMwJ/TAI/fkDs/bCT8a
dDXR9DHG+WDrMzRmEJYdB4QaAqThgFwoLkNp0xacuwGoyGHCYLUGuzIzOrQ2e/6aYrQ4RWfhs6GN
C6vu1jpoEFqFcTg3EnVOPoBHEgblKczthSRFJPIowJrCexzqAiolM7kPv3vajwA6Ax8/yXymJqmL
pofKsu/8o2m3zqqejGepa34MJNnhogKK16YU8UMQsP1E/1FjT89qqpWjnYl6RhtvA1NeozcHHqBK
81WcHgxDuoXjSE0MLoTS0BV23aTfUZWhtgwG09WpHmLchFJjb+Yb2SARdlAX0ScfF0R01qBMHDn0
wLuIKTb3sr0UmampG99uoXGaH8elATurnXp5C2jFb6dF0qDRg+rOUqlp+eclhlwdsjRtrM0rd6Qj
znvnjaOc6QVtE99+BPaMADx2c5xpp5/cVRaVZr44gCp3AuOANLQ+Q3Wt2OSomKiDl7EYFg79wDn9
iIWsmx9oTtmz3n6hL1NRPUvmhVZxJsaebjUOe8206clM/q0ICA+uzGEWWCFzX7FQOGo/6/gwVGp+
ZBH3ZfmjTUqyntpD7ETFI7n8XK3pF/B+WFwhAZzKA/JNjfMjWUQLA0d1XP0otY76zMYTq1TQmigi
6UWtGXezBlOWoXf3paA1vvHj6VMRko1OumAs9jWFv4fECl6jAFnHKaZYDDhpGQ1+se5z6+Db2qE1
1ZPqgu8yc4apRSNiJjglAJ4g9tjVLoic4iGyEM22I6oMkNmivngVQaCRKJSqefoYOlyh1VN/LCGN
LGCMVgvaDlKjvKpCN0zK5pLSKHSaOEzbLbJhRhmv0ZzGDtNxr8FUt0AYs687df7/Be7HvxG4V3UE
5/93kYG3n+xnan+SP+kM3H/nd50B5x+2DD8W/z1VpjRtIybQ/9TNf/+XZGnoDOgaQu3o2zsoyCGI
/0+dAQVte9QJLAdAkergFKL9S2dA/odpUhyQZRmtAcVCNN/6vwgNqLzJH3XkDdr8JIdkQwABdRSt
xc//IDMgh7EgqZYgg9qSyoy1y9UqPaZNfkwTNz617ZSc0ggZXfkKYUI7uEJAKYhpe2uR0T8apfvk
x5G9rzDClSHsfYSjuTRjN3nBORBOKR2dNT4JnuMkJIUCc2cB8CQR/MOw/wdFfOuX24CbZRiKrolP
quZYCDP88Tbc0nfLwPbpJ9EeWXWSOy7iHFoOhEC81APsbzoha/TXb6r+YgxgOLKuGzLWBY5sm4Zz
//kfBs9WmtqkZAPcudfD4+CaxXoU6ZFrQi+oilQ9xfhbhGaY7t3QaRe9rX1UnPmf6mjcsmXhkRcF
P2UVUqBnEF8DlZqc3WNobQ/dU66PiAWhqTBxGbOo7rPzQB/ur+9BEXPpTzOAmzAVxdAtmYO/bCi/
zIDSrzMMYCg1mibpAsonthod7x/Ksq/WptDyGUNd3eo5tXbHhDqrxtketF56kGBPHlDkifZ+8W2q
aX70UwcNo06pfnwXK8cx7dKtAupp3Y9hDIG5zJZGb7u7+wf6QKgAtU657egmHnHbRLEqH/NrMPyA
RIo8KaP7iHDwhLlAZS6yAgHw+4cmpQIl65guQT15yPpQepOiAPGdUS0PYxN7k61ONDER6+4EhjSz
1QWdU7sMX0lqepSGUD+ezi0wvO8uzkCyMd1PmdUGO+bOya9a7aIMxSWRTX0GmVMCJ6vfOK1MJ3lQ
C5gRItlueizSYwmj3yABx2ZWn/jUWB82Et1zBbAmRUmUucMYEMyEbvQRyK59dDPUQ30XzhLV/3zt
d2Rmsgp4ElSTtuMoyFkbNc4d4kfDc9vZZ/h9u6Y14r1RlPqyWdSwP/cZ9jbvPapAMg6ywUT47SRE
vS0N0av7hwTqHHJLgEz9tKh39w80XOqdFMW8MIjFR5rHR6R3UtTtEwC6HLK11nVBOVXx7v4BEvk/
v7r/V5K0s2GH48qVohSqrJnsizqnqeQjxJSG/cafzA2eqAqTN1GflIYGotYM+UY3s+kZrOYuCTvk
BvehXMcvCWweKVVrJsP0ENVRMVMbswexSXXObuUGX88EGO7o5vsADjpYU/c5TkohxeS/G3hzSZ3V
izNUdFQh5R/J7gS2EmjrTM+H6h2JumTr04wZytekxEE+0SSUVg0j+8lwGLLjn3H316tJYzv/dTE5
pmJaKMogeQmS5s/70Jiz80lyha1CIXEkk1o0hDLtsxbgQz1BCDBPPmMn9LdGYkGoSRB2GwQIAZhG
0uSAXZvYxePLRwaPI/NsUK1mheuWs09UBXdvWLczpQckoFaZ6JzW/bYcQ6hFbT89SQFsncDW07Nr
05HIo+qUB7GyScdw+Jtd4993PkRwHM3UNQ3zEcURseuP+20lW3pcSkXJmbFzFjp2qdv7h7JF0NsV
HNm48R/TGMR9B7vqnCIKfKaXW9mfMrn8E/t4frDCBtTaAAJTy4bwNWlKiaM21Rm7titoG9q6spJp
NQoKdljp2t/EDOXXoIH2D64yCrpANj6qpvFL0KglPygDHeGQoauCzTTR3XCMKV0PE32Brk9+QDYh
4lglH2CRzQf48osAouu+h74DacsF9Cw0+iRoBrRm9Hqv1EO5+OsZ9W8hhmtUHcVEHBmjl3+Lz2Y1
WLGLPsUcKQBp1sOqWnQ2u+Zfv4uYlr/ZzAgrHsMQI6Gx+ei2peiEgl8eZx01g84S4swUGR+l1YYL
GQPdkE1J56ap/60mJycJ+lem9B9Ctv7L8JMRsU5klaBjG45BEPrzHEKHrC8ydSzmnR0m28wP/JPQ
hG8s+YiRW6gzp9oGLUkKzVSbDe2q6vjCK9bUv/nlA8E+eXPqrj2DVoZ0mfZviLdWWydgwVd55+7q
KgsglKA+TtFzJQ+BdtYHPTw1BarFdB3WfdnJq8zS/QMR6iPyaXCM2lSvKArK61D2IZrXY7ud4uTG
Otr2elYfDTl4Tlun3dz/hxolROc+PUmKC5YO2GZD9RjGSv7y14Ol/LKxMFiWruiqrdosPNtW5T8P
FjMYmV14aPNGA5KQBaF+6PGZQRKIempkVPT9NEoiQdQv6UJ2WG0r7J9O+zcpz3+6DvIsVgttT53g
94vvEJVd2pd5R0PElktQlmAdnerk63b0JrF+ukE2nmTVeW8m/aRPVnHClLqf/81giOn4h+lqypqM
FSLmT7oBsIOv/zwYHSjJDJRdOpct9B7VQSm2Pep4wGKy6YhieL2v8XmkTgELu+6rM8ZMYDmRghYK
NVBCJ3y1uzx+Meh8rBSKF+u/uUD9l6Tqtyu0NMOw73m/+cvjcqyKYoeGV14WwdsUwWnEA0cIJgEO
jJUXu9OCU1yF2ZLQQOM3s/vD/YOWpQNSQCZ2naBNV7Bzm0P/1o+6vkLJN1j1Oh23LqH0nwoOo5R0
07pPNdQHfOUR4RjhvlGP2zyRB4rOfT6jXQ2D0Mge2XH1Z5Pbt00avGqKfEYrl0sE8ZNlNQDMz8oy
WDRCVhQ7jRHsXgPKXi7sV6emEGpZdnDyLeRQKhvKpm3l5VlCrXOWhla7HSHSwRRQIAEZ+ZHiVrOC
DhfN2DamlZplQNDofnQ99Iq0ix0UqLLkgMgo9nT47PjjUVMUPgQKrQJ6/FBbIY3XACB0RSmBIzvq
OtdVQE2TPFO7gDKPqT36Or3LGWV75AmrXtkOVbztETE8+7mLUqEd/WQYkOTRBJ6s6dfC3QcgMbK4
Yrb6KbgN3yVn6ROkygL5M0wsa3f/oJvmMk0iZ2sm5PV9Rm+XKlwLFHJ88QHArUIkvVdxrD7alDky
rOwxFJIeARJQkkl6NicwEKjLwysdBxoo901hAveDPrcLoFBayVbFMIkPaWybEMiBgyPQfHCqEHbf
2D/jhtkesqwytiYQsRF/UiBvY/s9SiTqcboaRuPA9cbH0PKVVxu5BArYHjj++tFKFBX9DLAXcRI+
lqVuQC5G+N+Q4y/fRSoBShFWnEnxN8tS/VWyjmXpGBiucRZCUE+3RSz7w3GoqRukgZ0G6QTW1AWn
q5duFBo2zEf0/Ie5PGWAusfe3thOjymgC9bWBDN4QhVaXkPXvUXKawBR1qqy6ZXmvLEcKf5Q3EZF
tevKNx9ryGVTZld/aGqw/hnkszD8uy3u329DUUxs5VRVnIzkX+MSjJC4xUiGLc5YxtXgvlDlLRZR
oQLsxuZgXShTtZtSRff8Uco20Rir85g25o6DBdIF9RLcurHjgf31pmJzNP9137PJVhTNZN8DKGX+
akQHKiSQSw3bWNzXrpR3r5gaL83R2QAM/IEjc0lorjRl+1wMzkvUP4uX9OiSOmW+V2l3wa7y5Da6
hqDd69p58q38KgXpb/+c8Yam6zJNb8yYWVpNHlXUi1amV3MqfqpuuklSD9gzOYJF8eypwMyIyjC/
btb9TdKbr84Ewmd8pG5+Ff90yUD2A+BXiDq1g3dLGl+nIPAaW/VUVKg1kIRFCX2pnC7WoHojDWgV
eD66ebdGT6+Fr11sFQzk5Cmt6ok/aRUTjrLuy52ZB2olkzbiAmMuVtwnGl4Xs508iXIkut5+QZXY
6l7FS5xE9cTnPJQvcVM8SnEyLzXoscker5oPhR+FEjRQ8fM6xdF2em85gAYZ38efQCnRwgEPDxYH
loQBHBLNLdRylrZwL6iHGF8KF7tcdILww4lC6P7ROF70UvacMXgWHuJ1MNwqI/YfQsv6jEz3wUml
k+6EnjjwAgu7snFsCmRYpWC4iLtJVeeqQ7AZJ20vLh2YEuHmsxBMpjQ0PFuVtlMhLewU6DxwWPGY
Jkgcy8JqbpNc/0xS+A51kXb4W1v9hE08H4+hLB1NafJsLfJ6c5j5coH+9HQTD8Yuphf4ANQPZY8I
5Kl6f7Oyr161XsVL3Kq4BiONUwDAOj9SJkB2PDfHsk6aBZyehwO4+NmXnnVmhJgl9wnm6jO3LE9i
ZMXkk9kDwuwCycmzmGCRlVxNNH1CLNNgs3lBHni6MXqWy1CVjJ9WBV5pGdvBoikVZ9dKaW9dnl1x
pLlaSIJY2acY0fvTS2k+V5rqlaD0Bnl6EqMgZqc8rSenepdGew+wna59+NqPp8xRPGQ4Xu1orYcR
TZz8KlaIkkAFVnyvU/QzBeLOuInR1Yv+C9brjbbwtcuYBEq97Kp2XTAZzH66iCWJcBEYDfsETu4M
Be6nYilK9sFUxnfxXhbYfFczz2JkxHzsJXOvc9wW/++YaHL1XRbapztJP+J5izkJbu88IkGe4feq
28YMia6reLm4zlBxvqPRPsfZLSqqa5ANl8Awr2KMSsTIy0k/hmZ8hfHiic84LdzI565B/1Tq2iGY
PrBbAZnQZFfxD9mdG66FBzczUXQZvDYdbq6vX1H5gzVibrRpALFhXsWM1YZyN4TS4ve9I6lVVMXS
K9YmrVFv7aSZi2UoLlJ8Wyyk+6AOLok3N2FBb0JDZn6f1eY/V53aqq9pznIpPwMZfydnWpkDK4OV
gDzqUjGDTanl1ywZLmIwW7GvJflDlllP8F682urWcpCuxBvmUeQhMrFxS4hxpv0jRlIqGTV9Rj72
GTRMLaSCvGZKr5qIz75xEF/rcn3oEuEfyBRyjJONqmPP9iN+N2MLsibfo8twpnz/IL4XOGiHlXjO
MS/EAxTvLR4FnmAbVI/XUEjj8UOMjlro16TyvToPyNKgV/B14PKwWAFK23sqw5Y2+yTv4BNEV5Pp
mPXNF6AGKCRKeaypkNx3cjFtuHOVsiYaSc/iHQFXzqqwexLfNyLmjBgZG/PesFrhDPGgfHcJahVV
uEaRZlU0NCTFtiamO/iAraQ1i/u+FLP6ir69IdGCDrX9RHz03FT61nvw78q4ocLra8AnsPjru+88
Ma+jYxwViq6A5r3eHzyXdaJKxufArm31Xs4iQgXGQ6FzlcrtOjKd76ZDQNPctah3B+PkDcBm8BH2
HJDjStQcq9H6dNzsOtUK2u0BXC95qQXTxcxo0Eqyh/b5dUrLhdw5uwTgQAepXMze+w2IcCcBDWp8
oKgMTNb73gH0hid2SJSibxo7lkHzDrWuo1jT/9wgFRGghiw7GNOwdHjG9/nCSIs/4hg8As7MD1Rm
ZuEALJU4FHInkngUVQSAMb+2oNfFI4H7Mo39txNb9zcXi0AMtZ3o3xEzeniG9CyuSjyiqXU/ReBy
cWVA6fHp99WiSMEbspg6sD4NAnodrjCCeUcK6f7GIkaJS8fV/M1qtmIvEKtIbCcgQhHBNJ7CqvjJ
nemSTuMa+6+VWCmKWz5hI/8g7kj8rDMr9pjhMkzNs1pfxUJrneFVbS9ifYtLq+KOoqu8FdNE/Bb+
J554t6z0ET1T52KrLSGUZf1HjF6auM0ep8sGZSOuRWy6ett/xXmzBhq8RmzjVqC57of9NhEriRUm
bqPV7E/FXcEeuImHZGZEU1euvtBMEiGn7/l/EFU7vKyWCfKvaq88Nln5SdQgjQ7PrW29J8lpqJKr
wxRB2ONTdsw32POawiKvKp6sW8qXTO43SSavU0d9df2P2NLvIVNsAlpxGvGlllv54le8HfLulz5d
12QlRptcYTZfOUtQtcuuSaN44rI0+xwOyTuiuPdvuYhr0opbwUP+FHFVF3ehIrmsF8mTL56YNbTH
Dm1Je0RtpTiKPKUx4OOjBx/FhEm/uIo9pM3sT45UG6kdVuLpoBP/UIzSE0yZG1iWr5EVLRXTJi36
pa2kW7HXiElPOu7pDTi7pl3Heg5vSyUEk4G5qMUbCs+p3TRFsBT7poiVImZpmXTqdBI60hKRMt5X
UCPfIKU/qkhi3pOabtQejTKd1YgdUlt2IMMSMm1HoH93ItiIyCf+ouF+9Zn6OmTNl/jjUZdzxI0e
ROxuRCDvFfe7jNvVKNcbkRSVTv4zGqxryV7hcrwCcniN08kTSYKEKH7S9Oi4jrhyFGsx88QiEwtH
4XAF/d6wtZNYXGoTzi1EWOnIGql19dlR7n+BGSjGTMxbYJEZBqP4uYtAI9aCeEVH9qHZ5q5rnbm4
DvHKPsUoWPJPYsaD5t5G1gTAnjyM9SJGWNxnHdEOyMsTRome4iafaMyIyCY2/9psf6xvO5Ev91Qk
So3XMH0XSZlYuOJxVuP4FSRL8cTEIPXyb++bZXji6hbibwOVqsgTYyE+i2uSUEEqkcYQ743nkGcP
7nfu7tTa+kI55rexrVz1OcnRdLKmW51BROhSQASTd58NaswZZrrnNgAqrxgbsVxnJYyHUOsO4tZV
PfTEc4MjO6+y8SAeT1zLXlu3l2aZyTyYAmsDLhZo3XkEMCDuRVzcfd/MjfpA2YpD5XQrJUiifvMF
FAn5z+l0X75FEnhKqrzogNUaThEi0IotQOwaCYIwOIU04QUnXRBpBxFt2wCwWQ4uCQPoT6kItx0b
SOszMQi5eji9WEj65T7BIIW4ElunRpewx3I/NVDKcvloAwQXq3fqk2vKEjXAJDRJsBdfi7PGIMEU
A8ccyV6ks5jFRjGWuzyRPsTiFtmv7MILxr9QvJPYuoaa9FuEK1292IqyjvNu009kT67PCpvIWmUo
2aq/R23hB1+r757sz8RVRunqDYzy70xmS2gD6Um2EwTdoiu+FN9ZGF07cDHN4D+Vbn9BpenmGv1O
9JyGIDxHFcooIfnwiISeqdcvNIFYhhGAu9xGRdze1gjuxMrg8YfMPHrPLNSEENW1OtlrOJN05HBm
5z9DJBCctk/xBgaP1zJaCGP1mR3Rq8XfRPRjg/zA+vcXOfr4CukdpajfrvT+ItN6y/TiDfC014j9
IOC+HV5khzFcELJ2MkT0069Nu2yc0Ssr47MNSQiC+tT1Eup6xmeosk9z1EndgJIASuOovSuxfhV3
7w+Izdn6k7iGMkl/QvJZY1zLbvoufiWPyZ7k8ltrDewD/Dd0mT4b1LXGtljkrKakCXd+GS1cE4z3
lL26JbTP3DlX3K+uD17VDLc+X9pO/CEuXAxPWqOgoWfYLynqToyZC2JFjFmI3cqEbAsYkD3IXaT4
hpv4eYaNK+1xpLhlLx/4ZVwtLkVf/rj2WyKKnvxR8Tq7a29ldo6oiVVStM99Zspkut8de21RXiFD
PjUheOGQgx5HCSl84i/uC5meJM1AqwX+rnRnCFqHChIv6rOeNg6bEa8M+ig3h4MPCQhwnfK5aZRL
/dq7wXdOZpTr4TWspJUL7tkkGCkpmVUZfw3m4h6TdHPyRNwehuoNF3sptWEZFk9JTwLBLA/I2YYk
9UJtW2ruB2y0K8odHnih19CFrcTXGMTbQ/Ul1q84k4ukqrfS05Qjdp0YXpRGT3QyHsTPsCt8m9BD
gEnhRuW5FbFVBNBccb/QSGv9L4g5ceKJ/aFtknWjqJtgBs3xHmJFHC0BoVbeSIpojpEXxTYViQex
ZMXq7mLFg5b2lvj7hsQQZUJQWOXqvip1XNxN91V8X0TYTv0QCYJIDhA1+Ko0FC64fjYsqeFAM6Iq
H0QHMYBqPHqalu6GGF3D3v7WXPNDeKgjw2nBgZTIhsVn8dIIMyht7giNwi68xhyyfv+JmQ1vinxO
rPoLt8WbO7y0nXKu85F0cTjXAHQat/5CF+RSkEOXkf2sx/gz50QEI7vWDWdf3gOyF57yHV3PB0XJ
vmo/9BQpvvotc0m8/7CW6/wirijpHkd/fLd5RcIrxD0gGIUCRnlO0vIaNZ0Hcw+6z9XkJVNgXvtX
qrdP/Q9qyg++xFHaCq+26XyU2ygnW2CcxHfFlYDLpTv1NgUYRLndXrwxlPT7BTrltArwNJnS/lJP
mpfmDUR7dVZGo1dF0rfG8SFS+vVQxGi+SN811VUVyrnfyzdxnWJA6k7Z1tDSxG0gEISEbMvq3Iv7
n5rwSezkrUgBRdywVEI2fFx7miV2tRfFCZHPiwpEYjcz5O0exbRTOE0MbOPs6G6WXO4ZoNj5dQnx
zh55nL77Elu8O8Ch2ovJN7ahZw6Gh7XePAojhMHNq8gxaUR9G2u1xdKBuFZ0/aVNSfC6dhFha50V
W7qDnsg60dG6FnV3Ri4Fl8L+Il4upqmZ+RuHeqCopYhgpFoVTIylqH8ZHSwaEYE04zVwp7eOPzEx
R+XC+ozxYtDJSin2cHLgiXE3IMNXFsVGsXrFHYtyjS7huCNJKxEzxffvNSyClENCFB+NTpqLjKkj
FxLpiTiEizJhWkV7k0yTmLgfkW/W1Mv9PPyvxNWX0wco+c/qJF/EWxeZ+WmmMO1JYgoyiHy6oK67
p3c2t+LAkzmpuZzYQpMZM4jK9xdwp8+p2UUNEkbiyXYArfOOYKjXGzGHHYMQhMNDG9ePsjR4vRFQ
yB2J5w7gPP+IM9Etz6G7yObJN8bLoLO+xbyPKGOgt97VykVAirHWBooyegnfHsRKIxhrKVIvY70X
sxRhjlkjZycxO8VqFquhGn4InC9iaxCTEIq40Oy8zzi4lq9xgf2X/W3E5X0dqY5NnvIwcsKMKedB
NiVgaBocVPwsXGfpWuomFsU+VKS/xe6fm9FTD7Ur6wZ8+jK4Tu1NfL8AYOibwbOIAtJ4VpoCppz7
Hbrui0WUAJ9zFf8PWo7gfJZjf+40+tEUFRqFyBIDNW+0+53meNka/YAD1+gBtvEwer1WqrtIsmZX
KuOFdoQHlMt2iw+xBME3fucDW1t3sNrsg1PrR5FvTHucWXJzFNtKOGVXLe+8rEiWoxHsgjB4V6Or
1MheLwcUU6VvsWkopfTt2NY5GG+uSWAbzCcxO2VLu28HEl6HOMZtxBZRBIonFoVYx6luLYvJXRPU
xIBb42/PKaIaJZ6rK6nfKQ4c26KPMZQNUJ8dPYXrFmOu6Sem5buYI+K1MkoBufMhHnkcDZ9hDLan
/op48mIs1HihKzXeT+Q4vG/m+8/tjxF+Kp30PTTQrL6zvH1ESOdT3Ak4th+VwoIf3rL/YeosliQH
knb7RDITwzYrGSqzGDaygm4xs57+HlfPzH8XXV2YIEV4OJ4v9J7lfOijaXkgLez2Q5NsvXK6aVUO
0Q4H2Wg+lzVTKWdET9fyzvzJ+BXbr7XZrWxaxOfzDwR5UCFZ3MzFjGgtV51ZNcv9Cdvqe3maqXqd
KrLOJAR5FHlUnFnGGBkMMkMsAxeFiU5Gt59cUnlwbVeqWzON0P0Vv0P8GL9y3jpkUPiSVpFfygK/
dAwdor7alWl20QN7LRY447aHDZaXqxMY7m7M9J2YQnllrDpyYLD3O7RkvOGvhLnanO+KpjksJndy
COrN/M1xlhNY0ho0pv9CVf202KZElxIS4GH9+HZ66aClLFHjEtzhctHtFpXI+fqi3hX+FjhJFDp5
xuZJZ7FXvIsg7X9dtd4xtQpJ2MFrY+HyslN8aMmmp8l0VPm55HeWVKVkMeeRfhD1baq1L3q7Kt/i
POKdsuZnTKcDy1ehiGHa4Y4yFRj5NTPkPwlHcc1dlNxVY8+nfrTuWk63AmZRkbhnh3VMrP3BhC8i
12SWeWGsk45bRIrxUoXGXe+4yzNJEqrEIgC/bozywze+/pdFdfD6oiJam+Z8Xq5F3DPQMCmnjmGF
Bo+4j/UvCf6AAG6N0gJ7AStO1ZZ6QmxE2GLOEDxhA+ywQwqoLsdtnauvVnWQAG2y/wVqcVgffc4R
r/KXSD7GqYYgvHFa42SX3nJfliCcUnPp6Q8S9ftV/C3/U1M7NIaDcmf1KZkBHlqeYUbyc65MVHHd
P5KAH/HLVZSKk+Zbbqjkge1e2TnFuM0kkqEL5scjto9pzZ7UDd1Hm5gwBKgCacvuL1QmPF2j0XD2
eY2tvosLH7WG/xRAYnV6yhUbXB0nvm//wT/+o+YO2HAKuSQK4FQxYVMZv/R3PRlZxmDjiNc7LmGp
EiW3LmFXqi9tZL5nlv8zYBuIrX7c/rWb3FcDbx/iwvIXAfLiwVA9Dnn1J2H59JZ/9FV07h1cQ2T9
zGa8l7tP1+Fv73n0uT/h7Em5Cq+IJTBgF0aLrg/nLWAnoU9672ukKrEche4hBfQdms2Lw1pS3X+/
zfra2ONwQgTp1+EwHOGh0ivLSVhAiENqg7Z+7yPN6SpPhvPY+fckW+4Ier4loyrLq4/nL8Zy6B6b
Lgn+mLyGVLYtPEyzeTcyfoyjb3cV+bJ3o49fBczWJfYN4ew/Y+D/UdlhCteLsG6HfNmxmLqXgrVH
kCalKsMu6KJMd8ut7bwnWZsm+ny5plFOJj0koZajP9canheDF2isX6RIVVf6lyQTJOGY6aIOZB8l
QMhN4zTO5qaZTBZf+yNpwnnyP+b6ILkW8ULmxt+BQdqNhDvogn/B5+UBJasi2RYpXShApuDc7kvS
3lJfkXToGOYXo2cTANO0mP6RzAgY0W96N5CFspEid7SLmAq7hJdsMKbPCTNzWvgdYqZRcmg4bcRq
yO+ICaIkv1bc5FSUm8lICDFV1tjwojcgYvr5S9Z5bNinEgyNYribpAuOkgBxtflraL1vixC11vyb
ZGLkNRuh841axQkaFACT9DvQ/+XWYMFvPcD+8O9/5ILKY0SIz3jkpAmSJdFudc7WM6xDV3cvi7GQ
eoten8AAv8t6/p/RG0sg0QHIHcR7FEfZ0+nwz+SAfv5mZvcXRWyCoINk65E5VfXmU+OAFIso/9tm
/8aEghSBKi/5TtpTFOvkOQggzO6vxiYblOSPe+9NzhbC1F72k80R9C/jZ44nO5m3pfWdFuQ8ed3y
VnQUukbjLSIulZySmDEXOSnHUbYzaqmSrxOfVEJJiTjH1jokLXPdBHJJaf1Lj05RfqzgQMsv+HOE
2mR8FBfU7hDlacaTfC7+8ZJjsnU6GOp/JT6m7j5yAXNnY/o4gpMW8yevrJVEhu0V9LuO55k4Wd6G
nDNJdvDG+kNqiUt5A6NSS2MQOyHDTbOwQozC8bfGvo0F+J5el+Mn9JPll5jMvLI618slMatkqaYt
Vj/0rB1qXkxyAPEffx17+qId6JdW69+yib5DpTgPQbx1B/s6o9csB1zBASc/T4fia9rLCaMrwVdy
lbu5GCJMyVLwGCHBogwd4EbJz+hz+G1ckpmefe388lA5w275PjdW7rOsF1k3ubtR+uRZMd/iuP/E
qv7530qSzeFRiZm6Dz2zmTzzEf9WFuvp5tqXvIO+2GqhgS+ffE8BAhc4dBukkJATwCb6963HlKxZ
/YkGSkLy7Gg+37shXUMERkrL79jqY58qz/IzGUIPRxCG1Xc1c3ktuToaIFLYkHdOk9zkSf1cWwNd
uMglsTihy9ZY/tDxaVppEO4zXuQ1egHpYt4LPZLLu4wae8sAxbLo3XLjxNanYk5fkMeXCpG4BGgL
AX0+aUZwt+wDXpHsCXlVYuxzh+xCMzwYlXZyI3MD9gXeYHqyTV6qPqD0HZVHBTmA/3orI1wri1lO
B68+qvklcWvk2s7wjmmZfEwlmzSA1Ej+3QxuNiNtevkjt92q/q1HVQP/3zWPsjaXY65v0OfR3iQ/
LtZD7CMtC48+OVyxgpLBX1a75FunoXuL1XsptYzdjlTvp5hWsbYS4Mn/fmdsR5oi0jg6qqR+Jbe7
5N+9nLlaXd1r87scj7Jl5RHHreHYP1MPt0FL6O4qvqUnAsGYvwC3f5NgOtR9tFsemaOeVrX7/5XZ
qW/fpD4qddG6I4HEQUA/FhfPqrcmOjxePrzgrcsGlzAS/uYWOvFpCTblG0vbR/bi+8nrkiduSFjF
HaOKTr4VP9mIq4+U468zjf0ce9vWwuVbm5x+i2cNGw0sxzHObawgJzMunmqieOLX1KCpgBOGOHIv
c47pVKNAwwBgZtQXuisp45GLkbwCqH8kvNNDbKwcnT6SzsBLgSRJiqJhHxRp9uRZn+I/54Q0kgKQ
cGc7ax4ib9ZdorNZOzyEEme6IJqu5uml8ZKX3Pln5SQsb43kLs+cm9dSJ1AwXJJIXuL45hD51rtX
N396Mzz3OqIJhPa4Aduaktdk5h8SJHgaAII2elaH/r5mmjZ3LgNCQuNrNI6PfsW7MKiz0sfihtq7
ygKwMmWfc3rm1JgD1fxFUYBUH6P8gCOkgp9W1Uet2d96/Tg72ZucRuKm1a17blPouuHjGFiv4uFL
RcZIqfEy9Vj6pF84vHzJIRsMxJPolvOAb4UIgHZo3UrbgFR8wjE6pF0M6dVdPMXFlEi7RoK5pTm/
ieyHnjBP3MUUQ20y7aanyVFWs1QF5AKJL+Fm6zDIfqQwOJndm29+LAsJdFWhv0aDdiozNq5ifqBq
802LolytwJrfZNUMevCWDf8KivIAbQcR2KohahHzhcMnGi8fZraTM0y6BqR7QE5w+Tf51aot26fG
AUQUFkc5wREd+OVE/22M9tEtXsUVl1+VPST3N8i8mxZZS6LIUKNXiOGrOigezcz60qeVXEfx1iVa
mruALMCLFGvckPUp5z49mhxj9cNEdmDpHRLzYEFFBKJxQ43qpE/EyPgwAaYkitULo2Eak+AEPaq6
/GBGc0rz/8jfyf5GVPtvKTSzWIPRJoiS8Ve8v8XkjCOZDPAm+EPymPIwisPf5P6DxnPCdnjqqjeJ
wvSSh8GfV8OtnebviyUxUsy89DbNWowW0wgmSIoM/57X8Znsgb/iBhv51vJe5E1pugJGqFsc+eWb
smymKLsvvHLtYBvlKkh4ZPtgeCPlKtdcVqBc5DlmItN8kcK09ERIaSxIypcG6KmzDiPn28/cj3/V
PXJcUjQqXdgzWgrK5MeurJPjpsuaWir2NNBIqbVAUXqoq/3iNcjyFyfYujJwHWn6q1S4pEFJnNC0
bN/7dwmeiAA+CcuWm16npJyTOxSjbrrFHpQriU4R9qZD27bs7+X6STS7XC8zTn4gh+bWNo68/XJ8
SJg1meoXLEl587KXeqolhdEc0QLaTGX8PdCH37fdvRwCchg0BZPt7aOZ0xUjEZltPvhqsfSTydbR
xfqKw00b2jGrtJ2F013jPou7KhdSGlHsFMoMPatURyVfWA0BieMHJcd3wsv+kIT+YuInd3p2okdN
ePjL8fLfo0b+lwr/CM5GqQ9jA9cPn79qzW95ni5PvmKAy/6PfCW3sUHzjASc+PWBFpGyInfPpY1y
hKXccG0Y9zpVJlmhYjvGKYQw1KJew5sRLy6qQFPbe2kTS6XkIkeuLLk6Sk9+am8k1hk8k8yrJOiS
9hXcxH9369LmImsCP900ilUbpk8SbMpWEEdNSeMvIl/xBMWvlWqoFIgNDE/v0XTDSpOycinsyO4L
yYwPeedO06wTP2RwCnc16b/oEZMq7/8OwExFPs6H629n56XqIeloqXR4jIhFi42QQo0V5c99epXD
Sye6E8NlWONRn+lNr6TOgtWSqsysaOd5jjct8JWhC28DEs/K4C+NTpaR/kpEBoH5AXDsSvo4mtE9
VWG/rkbq3ZV0ACDNazrFSa6+LDG5KWOQr0xZS+wxeev5mHySqJNNKxb5XzMAYOW4tC5LtCX2avSb
a6qgU9X8c2bS1MChN3e1oq1lfYldldarHIzcSs8gZIT6aUkacVHturmAS1+bpf1ZvEoa5P+PouLU
PeSBs5UkP+SnNWCyk6TMpR7B1PTamsMj2KhjQewhaUTJbEriU7J9Wot8DSqo35BZ5qJ6acwnyRjS
Qvsx2QNX3lkawgZxqTLlwSvdOzVrLsv6xOXy0PnylPzGpKggtVZyMolvl6veMWih5fDO5JK1Masv
Y+/ExrD4b+KzyQXzVLhZIQkS9Vf+LVYABCz4AP2hxotIUvM5zpXFRFgKmUwyRMxrQPahIcclQl2u
tvxpHgc/7qf4gfLiliah2bhCSuzqdlXY72YUPrdUR5v2Zen0k1Y5a96nabRbQkxeJYjhX3HWQcu9
QDmge4wTv8rKjyE7yFNkYqzkPGpx/N4l+Jb3h5o4xWL7yQs/mahf4thIYlnGt6JQh3zaHJfEFPuI
PmhCLRQQ0uGqu+NBNQG60uAg7RjiNC7dGj7COcn8wEA7+fL2DFLpVfqq5PfkcDdQaRm7tyWPwLdS
VnOSlicp3zSIhgKLuM8anwaAjuYDr7oagbr2ZkyUbv0rf5iOuYpS72ls57/SHzx7+pcfx09R1640
vNfOA+wagGHhBUkDWIwOF+pcYt3kSf63VauiRBiLxhizuNYpmFlenO1RwSBwl9sAboOIdYlwZafI
jnG7bCWJEDkQQtX6MLyrbxqocWXY9WovpkZKLXJIyGWOeuU4zuVG2hal4c8tXeYUwq3cXNUIjpnh
0/CbfesGrGzd+5H/k8k4+JBJimT+FZtEkg5x77eSzMNgQENn78jhJA8hfYS6V9xXIcor/+k2GxBQ
HBSdDs9/3dA99WXTRk09bv547fiVeebvMF9FQ0zer1g4YJGTr77LqSDdY0YLmTzvmEihLYuGlsbS
X+COrcRrhWz7nIzgYFhH/72fy4nh84soKa7sIdmUubqRGy4dG3KAyAXvk5BrDDdFGqKWA4dK00a3
opMYUlkLebtRTNjF3CHpJZZHB3vza4LCCKkiQxo6S6OYOMlSXqMAFXnmu5QqxYia9fCQRH9J6LdV
/Sx1OUmtx7r2xVAqgkVHqWdKhdUk12ZO0XdXIF6gO4d0jMi+o99d9J8Yzr9SwUABaQuI8yjlLKkP
inNnDO2d7yYXKWIbAvDh8VolWju1fQpG563wX6XwEfgEokQl2jxuhmg6eaQRg6r/a47pe1xRUvAI
AYlv5HUHOiaMmorWwgqb1S1SOgeaPZbCsE28TAPed9nD7sF3ztnVoavfMTZwkyYDqRPJ/wVsiym0
90FuLI0OcUaMHQB4qZ3uatjGs2bTSInqwWoU/msmJFhDmLCF0GEnMLEoUAx/Q8CxrRBkPWHJjkKV
NYQvawlpdhTmrCf0WVouwifThUibC5sWoMFm+fMGbC3MPk4WIdkCWPFvrdBtTeHc5kK8ZWQ22DBw
mb2ivkIbi5Bx530rnNwIYG6sQ85F+NJd+0LT1YWrmwhhdxLW7izU3UT4u5j1+0pesEsZxhJGry60
3l64vU6Pz1sJy1eLw/CMGjgSg0L6VYX5S9Ig+7FZ6sufUwG/VUIIbjRYwZ1Qg1G0zvaMQU6HYIQp
bAtduBifK6EN2wPJF5oWkIXO4nXa5Y+WsIk1oRRHlbthbnBLIrdboxL+1JY2OknpkK/yQUccszaU
13r2tlWS7p2qnc46LY6d0oOzAUa1Q017TWvL3xr9hLXT2AO6AQwuMT52N+vJsHbALaeCXa48XNr6
WSOXMSrZC7p2DgonHUQuKHO5950LwdlE4yLMogjJ7Ls6HtZFoxvrXKjPlta8+GCge2U4NXQBx234
kanTq18qf6CWzuDC2mM/TrexKYxVnaHZ5FnbzuKdK0KdNhKRdQXW7KG9t5qocQpaZ2eHQP1RugCx
634FaPMdonLCnYyHR4jpK38WRJ5Qr1PhX3tShG2y2wgYO6m0dzjx2SYEm+PozH0ZdK5kDEGvFOFq
10UCOzF+yYW4XbI0khzJBZCAYMAQmRI6N9S4W8WGZqahW0EVBcuCjjkENbDerQrf2x4eOh3etwf4
ezYhgAeD5x7goyML27kNwHOnk0Fy5jKqsF2j3/Oq11/zbDor8ELwFDsaUdRBA1I4HeE2XAmpiXsG
VYaWn1og5SOwcsD1AjoFUi4c81FdmcI1z0II57O7zQGeB2G+9wGgUxcdDnp0oQA3ABeq0pUqtPSE
9FIs/HQD4e+7huh6qBEYc4GsU9B99aMpYJhuz5Dyq0FqYucJl90H0K7ZKQ2GmcEZ9rfSclY5JHf0
bN5SaKxGjx/qVvWOS78N4OyuJ+HAp9W+ynhAhlmRuueuZt38DVkYxiIaO6MSfLeU9PkdADWhH+Or
ZJAfRjR3wfzLPN/NGN8R+tSFUN8Kq97Ww50r9PphGqAkh7hC1fBkz9GJVO1PIMR7Tb+PA8Xe9w4S
ooppbThJWeQVvAOGxfWNCTq/Eob+KDR9oD51moZ3rYcSn8Y8ADmmfWOZ2gaowFUHya/nHqN0Nah9
6xFwEd2vkR2s60hBdrj9dsH6ByhobJcPFsj/JtlBdYJe5DnNWr3TLAFQ1fJ4bLGsUtlCJVPnoiMw
iaKAEgefAxIDOlIDqmgO1O2srM0c5Q4NQQL0AriOKBRMYahB/f1BbwnrMIwzKjgNUgyj1W6oJLa8
BdQOAgd0LIjTbYYQQrkoIog2QiMqCV0/XApvkmaJ6RghpBAgqKCZyhsgrkcVoQUvmN8bd6Z7HCGW
iYkRJUKWZQFSRzoIrLkBg2wLfpRuQWMNvLKn3IRYdKdm7rov5pwvgzu96NFt0toY1HNK4QVJiHG2
kE1QHetaxjogjSot7gKcTcRrXgergD43N+a+spnkrKtkV1bkwdP82mbu3jW66a6bo3kDwOZk5nWz
qc2o2BZMtTAJGqwraC9XlnU/58hzNd62ps9oOybl0zSE97FufKYJ5HsrKba5IsqYTNQ4oqKhxM5d
jqxGXgH/m0Rpw0p8dRV3iGS60D/z+ZmpRxv9l/Cdhp15HWnWCcE1uIY2glVOBWnZbMCD9s0At1Sn
KxRwvYn0R1tqPVoaGXDfrrr24RdCPeyAIjcRdPa2wAyo7KtbFx0V1aIDR5jW1xnp453WQ3DHW4R4
fhtpvgF2wXQsAiVuqZ1SBEtS0tRWBP3LIdkkiibCWQT0HLQonaRInrQzZrLstUMIhW/VcDlXEH1/
tTw+CMcwFOUUo78fA/eTycbxbhJtldkGSCxqK5borhQIsLixQXiS7yOEWSw/pEzoNGhMYGgiExtN
By8ahz5aHG6xdif73hGlFxvJF4sFm/S9vXWs8ps8/PvQPfczOpSOr2t7hBo/mHscGG+AcqC5Tw7c
I3IX5T7KLA0OJZczyYZHJBGtPZFm5oTossxACqdMaI+iQop2DejzimEU9GySAZKzCusrFK2bQVRv
HB39Gy1HCccTTRwIIRdHVHIa5HJShoHvdBtB+BplO+GMj748Ixo7BmI7lajuwCxH9dPM78rY9Dae
iJMpY8oahvg2RwpOtjWYO0tjreBrcHQX8RFtRwy9wX1R4kdbFIAU0QIyAIg5og6kchByWGTHFuGg
UBSEzAotoVZUhVrRFypFaIhkBDBVZOFEg4h3AJxbdIl8BIpgzwzrBski+WdmCpQ99bsRTSOvbnd2
3N8FNkeTJx2Utha7ayieF9DzPxaNpcmIRpI2zvSTIZsEyPxJnf1kXRPP8ybRVkLs/A7WKb/UIbxZ
+lCDh2cF6iwAcTY+WRcCoWj+SYd4E3fGTRol6YbbaFp8AdX5CfEJXJPoPSUIP6HjAMPMwkn30uhv
5niH3CpRVS/VlZ+ANwMZmiC0Lp6OWW2iKkq3ePLII9E42zSckyZDDUDvfh3FfxhFmwrWCdJQcA/0
hLFS5KsGktApclbkfMd9DFhiVd7qGeUdeHgeU9SPvJZbFUAUN5AYWLuc8gViWfjPwIIclxHK9rGi
momUOg0CRo1Wo2j9lh5wUO+77ZHdyrUSySJ93dTKn2L0Mlyg4qM3HJ/OJXpdu8RidgThRc9BsEeH
5Nq9JxGQEackVgKhsJrmamNZTXn2qr2jlPpGyVEMs5EOc0VDrGBEXjTFmt79WyEy5hMEULCKLwMN
aysENuhbRZKMAImicYM6WIdvzYgcKVWlqcmhtptgD3E82tLFi9cdAoEddfXVLSHDz2H7PhdY76as
vJWjnSdFpfgMD86O6qvP8Mpd0vVPOqJqKdHnJCprXSRSa1WK5IGGvL2FKAOCX2ejRMjMc2EwagBZ
gxjQPPcHOZ+6efNLf8VUyUPT40tZmdWvNYTfJiRR1aeMigP8n35b2yXyWIF+mrfABOud1XrBxkdR
oCj6gTGFkTvg6PuyZQuF+mRdHXtM75h0podhcGaGebB71jS8lZNxTBGuQ3MWxr2BYH1OULDqS/Tt
SrO6ZQMtM0mXZei4MNFbI4eHEs2hcdFXDTrP27j6se1xwtGszcCgWxplsjCY6RwG7toNzSnry1up
Rd6lUZItHa13gR4f4h59PhcYkej1tRDmQy93d51twIb/ZZIaYE4bEF5bytZHQ3wXIyLdZZRpxgR1
mCBw9rwuMu+acun59iYq6vGiVeM21YQE0JvRLnZrEqwaeoNeP8fr3EsOjF1iZrsICr5T7gumvtKS
ZGtM0rDS1Hpj6RSpdP2YhRx2ARKHSB1Oonk4tkAWHGQQNbbCZ+/FxhrZD/Vs192wC8U3HkOrgfjf
DR/OCMqgVcI/iV88t2mVIgBf1zS61whCyofly8ZxE5yE4jnMLAq7MchJF2lYhElUkjxTv1OVEuhW
bKg706vsB6+24X6CO9iFo24/LN9Tc/MP6AFKt3Zi0lIZovjq2U55cpuZTytz4viK7/zaphLSRLq5
GTLnmmt2cNeONGj6amlfDdVfx3V8yJVhfCrlQ5H2PExFnWxKzgUDS9Sbg/98gM2UoLbCmWMobynj
l36tv2smi8BCPHa9fBlWCeLPaLAgOlE0FMQ64yXninXl5L8zaRBtlQgJe1/xq7shYdCbLsseTqre
n5bPnEpB1sTvgnLj9cO8nibfPSRdTgu9NxyIb/SzNrU6XZR8lnSzsnVx39YazRRzEVhbw5q6AwnN
Y+Mb86s32eFe6dV2RwOn8RZAtM7cSlu79OoS4FjjTUeEE4z4vDXVzF/PnMyvXUIXtuoPI6oqZ0dx
ptXk5AUSRhQdjWxXxaP9OHoVnfNap+2tPrsiexVvuFYx8lJWe4lLM9kOXQCksrY+vJpie62p3mGG
QtZUVbtWglm7n03D5TSosj1purtaj1DyMFhpUdEaZyfOOLkQ52NeN4LmPjrFW4NkBW6ZE9R7t+p6
jlOLY7ofs5PrjiDrehXFt/F+KFz/oY7y2wCg7akEjaoorvpsduVXDcH7QdXihsm0fHW1i8bS4Jjq
IM7ZKZDF/Aw1iTTecROmNQFzty7T3j3qPbAysx7Ty9RgPc3iEQyFuUVxDrk60BQvgI/PgWMMe5oo
QbdHENbNwDP3it0Ub8y92FOhXvVSKPejd2u8Kxoi1lNd/LqoRR0aFYmZ0fHRdZQPfm1eaiv4iEyY
PTEgtTmui0sgX2VZWhzccKZmqFHc0nTL2rAj1AuRXrayg1p7hcSM5Nkc3tIAorDfPaJLMr3F2ecQ
kDmI9ao8m0ZAy5UFfrQyH9Q0GC4NpWLiLS1/juZAk2bC9lsnxiKdIKUhBSx32nzYRuqdRi72tYin
8epa6VFtNHQ3Kms6WnUVMX7Rarss1JuHGNIFrpUa7amO9Ou5a+aL2czuhs2J6MWgz5eqH8xTExGW
86Iew4gZhTBIviqXnLMT1sY97brouqPKd5gAi5/7aLBXZjwr9zXL5mRNqr5xItt9s2NRCd4UhZ39
8WP7XMRG+9vr9pU+NvUnKbKnegxdZkIQnraZYeLM/XSGov7C6PwhJzx/2gXUVm823I9x+JM6LSkB
MmobgrwqujNHHRpLFH+hRg1TyilfytqgjFFqHzG+8IAg1pRfginu0CQlvh/NxviETIhSVluH92Fi
DbexSohqWl//jOE7rgbYljiM0BUUcwzPbd8CuciGdjuNvgl63OqPpTqrD2oZtqsaNbaH2IuBQs3W
Tcnj5NWklWBHzyQ84kwhV3uwOi3c50FcuytE2V2Em6Pd1E/RzapPhlYjuUDb2mAhe4K8Zfzo5ngT
6TC9w+pot5TI692cTwPv0m32o4l/STjg3Bvkv44pMu87xtrURz82GCcum+BpNL2nOEYTIq4s7Th5
c/FieYWD89x7++XLZhh9IksmWwxoSptGd4I1bBjUeYy4bE+WfNAVpTnpSQit3FN3XmaqF7uINDQH
GfypSSQ3c1tfLMcA+x/21YBiQ/lMaxxi6lb/UZBEXIcjchKgP/U7CuUkBpwOORl9CA6odLrXoAl7
gvSHSY/sV78eg5tbxS8kZV6R267uK8f0H5I024woRL4EHpBFf9hHnXexzTj6kcZbDSBkF9UyvVY7
ZDC6Zo2sVbwLkNNEHrywzE0eMn0/j7O7S3zG7jBBzUOfhvbB8YkAB8+x3qx5sMDRd+rRIcX2liPm
lyaULTA/OJXJmvHhjxQdlL8JvLSqCP5GAC3JIrXJK9Mxm2FyP9uRRpjBh9GfhMm91tTJfZWqJ6tC
0SJt1U3R5tk5bQwk3CAjnchMmozIaMrJyEvGBiPjudCUFz/OCe48217paKvdVFXtL/kYb1G+GG5J
5fa3YQyOSjPN57S08B4jq9y2ToN5CrTHIgrtq4lNv1KRtq5WElaoireXkLpAUdCQUOfGizHfEFVR
H61m7vGPHHujj2W3YbZ9Zv4MrqLqZdqpylKk0ti8m1LpnEfkB1cRhPYHVMmhT+s6rCvkg/1onJ/T
wMKzC8r7wPXmi8bZcU5nv6aRdkgfE4od9RRmJ2Og8jZVUXTwC3+tFKmJpAC9oSrCXWo556f/+wCZ
Oj/pce2vgTmwoOuquHjVyGxmPiS7plAL3KqWDaLRAOwQx5srhUXnzDUhVJG+JKOirpUqvDbi91kM
kkLkqDcD0ldzkuc3C1jiKlCDcmsF3tbJcfZaYuL7IkGWxszs6xQ06kM/xUcauoojsgoWovWbXp7Y
iYqSwiWfqalfXHQaiA5N6u8Csw1OTCIpR412wX+fLd8rgslaJ4mCMy0/mOWDCteApsjyQ3cMlDnV
iubALo8vkaJa3VFvbO0OiakGn2Qk2pKfzIq5GlxPPRaO02iHHP4UbVwz2uN0cZx9xdboZq9FFGuO
7z0SS25Ug7Gq7r0mqN/VGnHJxLUAZRuwa7kx097rDTKAQTmiNTOQji6j6eqTl0QZxoJnZurtKTGV
p24cmXCy03anl/RsK1pBVqNoz6SfEWG2Rz7r8DxRSlfXve24p+WDY5h0LupJeqdblfsAkBaXuUJE
DWE950GV77Vq/2STiEg5UQ+V6bnX2k4RgPHT/mCgqnPTFORoSR1ePfXOoZ/y7NXe1UgibTtOuGVB
oiYPWVhFZzvMb7VZJA+gzdcpUfq1j7NdHrtHu57zc2yhSjaGqBkpE8OQDM6OW/TVCAFyDx8ZZYU7
xYjTTa4W9SXT/YrDFlNE6VYh3sugsaMX8pVORvBR5STlnSCwT5GFYgFlz1VK6MuSZFp1Lmzn6EPb
Pepm8ycrFPqUQr+iPGB4/mVEbjW3qntL0YkXojZadQ1iAgwzR2iRlIdBTaxfqyQvEHtFezNBVCka
1JTGDnuEmjS4IDkz89BNo1PkzA+Q1BWGmgMk6HUIGCYpZ1Sk9OAyRCFwIpKrm36oveNkufMuVWFn
WahGosxLPcpS0YoOSteAEaD5oMGsTYfq50nX+mk/j2QYIqPdNyTTd1qAwphND9VZs+zdXBjhvW+U
5T5pRKwKdvpcQwTozOnRNagZ2A10MnrPXhXLudp+QlOx2cOZTYZHQ9WQZ01tfBrSmj2o0p3dGn87
fTxAdk53Gvt6Re0vvaaW8w743Mr3zLiORwffD02l0NhXPvEaTtDJWPCt7S3wQ8iniTufkhABoFnv
t6EJ2Cvqouk9SzlqsrF3kbTQENx2rBdbdfa+q09rsPrVtlZ9GP5W5ivrQIhhepv5Jy9BtKCyqxyx
sWTapgl9Q3Hz6LmNcq5pFRe1sfbFi5MGrF05nv7vA14cTc2uEmzqnKx+FJvdOSvq/rx8ZiIPtQ1t
MFoerxCQcTTX9wpzK0Ntc1fg7yIarFwLw6ZHKer3YVY3ACKphPQGOL7Bt+r7wQzvAvop3/BznvzQ
pBtZ4eQrKl/fav6cYmIoit3Z+ANrrQiV++UDW/7kmqYPLZlv9SS8jmOkP3bRmN0wN2c/Cb2T2hjZ
2o+0dhfZ45fnRMMerkuJHIkx7JygSM+hH+0Uxat3ZA5U0NOJ+wrX9K2PgQ+qZTpsSs+KH62AuoPX
xTU5OYe5SJuRkCqjVtipE5TRLpye5q49W2P5RzcG7WqHa3tARN0kGXOrnXStp6l1zpzMv1cIGcI4
4CRkCLMatJD1HamrZZu2mkkOEGzAtshaUBZxrOxRxvvTqWpJnsS9BYFrA2b4qZXSO6FQhmgvLaI+
CderWigspWj6UwfdaxOiQDJ6vNOA+/eaU61b9XZK+khL7lPv/xF1XktyKmu3fSIiIPG3BeVd+271
DbGWtoSHJDEJPP0Z1Xuf+C9U0S6kVhWVfGbMOY3ypumRqWen6dr5R9NK/+CoiKkw/uobhzcMtx0d
qCt9GaF+QTYSB4RefEhsaxNkiDNKD3uhmuqDdp2HnizyfbZsvaETG11m3heDxhYlsZPsXYjuUTb6
kPlMVAM7Jy1VQGFIkfz1A/vk2GwBKJQ/Hx+kptHuRjLa6CzbckFtjr1jvWBOac09t4+aMjNLb/mS
scMnyf2/H1kPJqG1m2TDYYCddpG609adrTXqHhceJyUziVDdfj77eejz3t9DAS+MlKr06f++Ials
NtaUD4cuGHLCTiTSB9cSr5maY2+2w6efz8iRHWJTDuX+59OQ2LOLXMz/4N+aPJu5/ZDJ42uFxWCZ
5PKrIlGOd8Kc7PLHpzJDtGTo7snqvfaKMuKm6+KjCC39W+nxlzvayVvfuvPeKDr7wCAle+W2Do7T
yXS/pIwtWCtIZ1npkcrxKVu1+J58+hsvFNvA9sRlklN7y6yWS8wo60u4Ns4O28di8WkTpevfasja
KM379FbMpnGcS45uBxuwmDAEek7GF/e0pthSHveVZaKenSxEMR4rS2ah7oYUxfmcNtluHBzzYjBz
Z9JJMnnkLu1H6ZEAh3g/xTrKOiSHxTCWPXT+n6psVwbkGdFBj/4et+/yLQU/asPxZOUL1Sr3tvqw
apQ+ek2eXFYZDJ8wiNSrdc70QrB8N2Yce5Re8+yQ5/eov34++vnaOslTksLYFXbp7bKO5ZJH+rdj
pS1n+nrOWeKITcJLHk7UQMai0nvGvYFLJpj3bN2KSi36UK12eEvK1n51oYnWOlNPrMHEq8bfO9Zp
42OVbsxPaUd+bVQM+HVWdbteFm/GA9f382390OZmk0/N+PiGYzvhbrLEr8T0p1OoSn0yHg8/n/58
VLUaoJ7GL1Kra99mTpgLr3REgXz069U7YUECTP+wjP/5KF0YucnRYQ3Ml/KUCTfrVHPnLo28MDu2
j2QJw6yereBWrml/B/Lo7z8fLRmBsdPosNHqomQpvHPjFNa1DkvQWxf/V+Z5VckCOJleWolPaMGo
a4NT9fQyF/XNSwLv3rkFjjcs0FrEsaxN/G1VtOu9C5fhrDuCa6c5u7I+ndauPvOq1/spQx8hgMfe
A4tR6joWLykpZ3jMY7RoWzJ/yh45gAETcjx9ljkOy66JJ6UF4XfsACfcQ7kDULI4Yo6CsSehsszF
LXAQYplIJ0TdvRaPB2pHnMbgGejHSgy3zTC2OhTws72gXRjFvcBV7NKB6uGAwMHoDSp2AzF+K/IG
IP8UBmX5zPq/mLIrUiZjj7uDiCenC955bYe91VbVFnfSADpA+cD3xrr9+W5pYRDbMNWNvaXbp5ZQ
XwWDHFIdjPzmD9bynkyYDhut+sKKvjppH3QPhWGJG/aTryz1HFIfU/ow9KmoBb0x3zmjiXbaaf1r
0E4NU6r3xQzmWCtycmDzy3tpPYbIjXJ+tSnxqFj8lWXF3bYZupeysLOzJPNJVeVvxozqhYH5HJF9
Ke/Ssu2oNUekydzx70UNZ8MUo8AsKAz3ksDh52WcNtorEFQtabgd0dJ8cIPEfjztC6iszv+o1Gtg
VUd7UfVvUaDck2PJ8GgpfyNSR/w1K/c1JH7wOC5NG9W8ktFkJ2pLEIJBqCuTWJNN3Fzi/EosPX1A
Mp/6Mv1fAVI9SpG+axccnkjJMF5SLEAQeC/DLTGn5RuAhI33ciknhyn5wxO44viPXeH7Eb7Ly23V
9nKTwn2qcrbi0G+kALrZflr5AbMavX2LNGfjSbl8WXR5AK+5ij3Hd6NJaPOjSK2dqqvwxZ1x7ytt
IhIK6Iw3m9ZKDN28rwVpxHNad2Se9WnIbKP1YvxXkfirLjn4VvFv2ji4Gq9B+WtNkJTjPH8nRKmh
Wg3Um9Fkn7VvLZT9U3dIdbDsaHZtchUfHzkThWEibvx+XPG9a3yqKp/jVab6SK6E8RlKBB1ekLws
KTQKNFJzGlbgSd/BpdPrspeuk95TYH2VWmQvP19pgm/IWeuiJJK9pJZPRAK06PP99mkKQpbZuWHv
fr6RDQ4eSclQHb21SJ+TU/YIYU9akhFdomEZ3qtzlRh4EA3O/FysLglaYLxHn2XlM1oA3ljTmjAp
I2ttAHf6vYizzmUIqJvlx8Ecafq9lKgGf0UHEuDRaSrnjp+9ep5U/s1Qg4xDg7F3N9OQ9Gp2jgTQ
du+1cXTzcTlLLz/0DRo0hs/J6N2GPuzOCkJsW/Iifcz6HerqOQ/IXdJs+8q1xVGhB71ds15cW+Jb
r4njkFo5evmu8PDwSMhlMUJ3P9mSTZ9qw3j1iuXDyZO3Vpv+vRdi/mg9bG0Lq33D3AEqnsTibsz/
tm5Wflt187is2IFPNdtuwSSuRsVyqD0z40z7xbr76vWd+wwAROGUij9pVQ6HMamWXWbi0GZC4bCg
ociCR/Q3vdWZzqZmTG4vX/LDJoYU93BuVTK46Kr8ChM3fRZgmP1o9a9Di5d5lxn+Ufjr2+xZ9g3b
mYHwRSTuxA+IGMLfwczZYwauuD25ma12ic2nP1/7eRhxKtoZq9+jup0iKdYwjBt3Gvezr6pdOFPY
gu40558ZcWUFcABF0e0eexyWOusz+5DyNK6HqXC/xoWN3QjiALETFod59hjCEMRF9uN7lwf2c4EV
Bkmib8kq9AtpXH9VIFBJBkRStN728adzLP+Km1D2ypsk3wXOaMQ/n6pZFPFY63RHnWXdG6isomWB
MRJe+/zzELzOtiLOosgIxyhd55UVzLDtyFd9LCBgaAgIRLjFwt9k/iNLdiYYJG7citFF5VAStUzS
N3auN+aEOizgDN+tICQ3neL8YxfgkTMiU21cQ0JbMDlbcSEJavu8FMYraVaJ0zf3UFGwlTQUxEgm
W3xN2KqWmDCJZE62EP08P77Rvub96G97onXJV1fyFZ+hgKF1WL5OrtPewnH47MW/pulpYjCG8GKy
rzrSQ7Ubj+DPeA0z92DgoxvxxnKumFqdMQDtaVX+f7HgU0tdAdqqhtbbqP5MbU8y75INx6m04fto
1r6XxXlxhsc+0HbBchXJOqMTMA9mIHpvy347goA9eXiPY1LsE9CysH03MvNimgMMQNO9iMdDUGAP
hNC52nOTeWhbB+fSjEVyQKhqEHhO86mzzEd4ldiHPjiMBWnaIsz1M5VWQANi+S/LIp7CLgxPkhEO
FgNtnTDhH2escuQQ/Xzn52taq03uYoxeL1ly+3nIHZbhHBgYMDErGt3b/z3oouCQmClROxVXntUe
Xb0g71tFnCf18I7O2bpyqtM7P75edOyr6kJa//2xruwjj0S5D0eQZi9FEfzvx4Z0iC1X5KfKcOdD
agZdDHfABMX29ZEkYlrSiaSGsUPQ//hsTgbxUuIrF3dShNv+5yceD22GU1yKEe+KEmrbmeZ8WoK/
/y1///tYF2jxgHNTJjO/Slk5/J+9XxDR5rVxW+vqFsxxTZAFJKjZnvMp+Ki9iW7d5D9WNY8QUEwU
wQDcvY3LxmZw7l3iBV9NkydHW/ZrTIJv8DX5JdU+ve/NyDrxaqz12XdQJlqmnPaBiT60dpJDCoe7
l0bgPmW8XlEm2cLWi7wDuix/1yCPzS6ofs+B/b66zd0Y9HjGZcl+n1eYwl42I93kZL/XAWMQc3H5
tBZ4TXbu/75rWURa5nP7JzGJWEzDtrlIe/vzydzN4mLoxhkhqmEBSSbMdrY2HxsuBwvAnAiBvE2O
1ZoRqztDG/gkWh3Js/q/uU3C1LTMQ9o5IdutGjnJmnG07usafkjuS6dUutbdx23y/vPR2p/Mpk9u
P1/pEpaE9lBfBI5UV+kG3W7hrNy4w+RdZ8uvjtT6T6TulFfe1eW1+3lwgvCcWX9/vqwS7IZaPYqr
braw4eQaeTLYIoYNzkkvXHacOJYhCESdOZXrvfKt8eChf9v2nnOmQMoiPXXjXnK6vxJz33FdiBdF
rKH07RIKkYDVNLnLiVDlNG0Aif32plDWbhMaduJ8R2RR5LqadonqDDk+IFtCSAkPn8r9wraaarsn
HrKYZLczURhdFjEfWhPBLxHxWtlRNeDDQMW83Od01eepry8+mRznNqd1smhLbbOJq4QGy7EeLVW9
Qqky98isMn9ei3k8KdZlsujHu6ZEWkrBuUt8ieFaRhyOhrslN9KOjEqFe+3TwhM+bO3G/tFYDR41
oxSXZbLqO5SJdTEHFwfnzsDpAwgnePUeSQTu1a6G/olr9tWlsTjSc6LHqP4W+OQZuroJknqueapu
S8/yJM2wNljCf00SF3aPxJAdpHr+tI5VZCysmE1Xffq0XcdBIQgjgjmaWCV+hAG5zZnJb1QYaqcV
Vn0O8THRmrQK9q4bT+3kuy8sPo+5A+5AJnbRkbXu+75+D+vXsbEe1WAOY2w9KRlUqJCTjHJ4fDEx
UsU5y8FNKtW/bIvaRitz4d5iVbuxxi/erMN2hwtygpOA7z7DttM40/CWVYooc65Z4ri52gaLlcei
eAy4KHYqoZ/Yqn/WYn0qV3p+OTP0AM/dNEs+wD6bdoSHSxHljpNHWpJrMTcUsQs/lRZ0wI7TdxtM
BIe4K2rcCx2cjuUbGavqUs9W3IWGPoUYHG0qevedLMIHZIZHXw8MEULj+L2DCqcwbt3okwftm7Sh
qX5zHWOv6uG5H8pzoJ0Lxhd6t2D8ZQ5TD7aafjU+F8jS0KyWEs5rbShxpkfrUNyb+WViuAR4Iy2I
JW8FDEnfnUq/s5jPjxgkf9NXpV5LMG3PC6xSZtgk1+RopRodlTkIISFhmFivOIz8U3S1/uWApIZT
brE+4VVThJFuMpsZlElGVayMGmczSCNnbMtIes7GJ8R5mzjQdZYhX/ra5jzySF91y3+Y+LDjGF4l
bgmRppqMlyyVcVh7EoM264oUO4h6LI82fqIRaqtX/JhE3JpgRtDwnAQzigensverSCHRs8doL1hz
lnUFwA1+3g0nU1TxXgfiCYjrHJq4xAXObrpP4oxchpxQu9jd71iQXweyPahWQNHImdh1CwnzS1O8
WS7vIsRHR6u0SyYtK1Mc5Z6l/od5H/+Wk893lyC3AjiCE7/eC2iLiJRCAX0m/tGwuFs/DZg3ds7j
SXoT7CgIAmEurG3CZQO22mvCFmsYrW/icnTEAu5oQ9ZGhvRJFScGfWiGQ278k2TTBWC5OLnOacwY
D3W7mb9p44daHooxI9jF/uOvSQVERmrzAvw+UrAPPhH1ZIb40aTqAlCNoPppouyCULpNxvC+zI23
7Vk1bBZJbnXh5MgxEzTWCVZ7LMA/pKj6owjdV7+S77Ciz+QE0QRmYzwGmB6F8uA8/gmPrrddQIYr
gjZ4vfsCpO9XLzx9Lljj0LTzQ2oS+zzZ+DWIIsNCOtco963PXvOmbZDiLCCDsW/TPVqJeCfWqd8b
gR9Quf2i3LH28ubnnbPvPaqtItvBSQC/GHLYkoU5xEScHZpaq8hauQk2FVw/2X6sTTib0zwlSrp+
uHCHPN3YC2sGhDEnxbT5m1qjID9ZVaRWkAKt83+7pDuy9Tot0jiMqkf7mHQ32SN18E2OOWSJQM79
Bep4Z88pUcVLdy8QTG5Mx80uVTGc7Jb0eTcfWKgBEENLPGqA9LkQjrOH+bG8Xu4dK/c2fT0UR9/m
sp8KZ9/aioUVWmyw6kEmy7mD7tpYpg/baupd4szIyQf7WuY2uGtgvjvqa6g7rMtKlzXI1N0Aztgo
ziwiizWNTT+922zMSei0Tw0XxmRPCzKJkjuZP/kswkBYFdKsBtRkp1RkPn7dpg1DjiDIep3kBDHI
a2qHu3nNrWjsyq9y6tHeOXBweTcdU67CEZqZaIsK9/+1flGL8S0d72qWi3cNeui/luXTRrv6Db3D
sM+mf+lA+kNfr+0mq5r8uWLXiSc4Q1DuOI/Q6KBPul1oTWfyeI4NxSIgBL+4LRwTLoKTlL6MFQuL
Puc/qmF7HE5ogBdkI6vweHpF2R0mKW8GtGrUtk0aA//+YznL1lrLF+G37ynpiacu8C6qV1f2fFeH
zdbRmq1fnrKJZqCWHhqWA0vdXHpO+yJJcdthjzoN4LjV4OH+kM7uboJYjsNCpzH5LiTt/aPCl7RL
gph+gJCl2jN2S2i8Ja6EOQwP5HyVvBfT/ljl+I7XGs9WSunEX5lt2OPnpGE7fVbB0q6as+PBvFak
y3fcooy1ZNs+tHsfl61q6e/UsftBtGAbDzn70vErgGNtdIttihcoJggrbQ0opjn0iAOG/k/nPMzY
1akJ5zNoFTssfB0k3Z+/hm/Z4r92pddjX1IeJ+R8BDG/ZmPgkn2qjmNaELUMnuxtcrU++TN6p/XF
WFeBPim8rp73txAJzJJAFDMYrooUnLC/ZzoBg1EsLL+zysGHyZwok7r00JZhG1sNIzIQ2rP7Z1mZ
XEq/YyxmuQfb9F7I8/ujfb89AXM9IZCqt2NCQiE/nBvnItTZKy98uY6Ypgzjr9mxAcswXUnDZuPa
xbulZrbRnIQA/XKb2CyVCvdtmTH6C/0pxpKHYQDvkSLg9jw7WR4PpGYG+oJiaQ9dvcIEUhuGQ/iW
1tN/NGuYTTD8x+jt5WQQc5KKMj+0HlZNxUowEu75VfUrD/uTKJihifFDQGJu5qV473sI6VE6HyW+
2lH6NxDZdsF3hrrmkjE/nJrpWorhYIcqiEeBbqQumXl0dAb4Wf5rKLUbtLyP1frI5DqsvRmXc/AF
qD1vZqprFulRj08qA6fGuVZUxG0WCmxGmCebCE4OMuSca8puuLXuIVRJflentDN+TXS0kdX64yZf
yR2R43dpZD4rMGnc3KxSRy2Tz25OfaLsVbWthKJltFPWJbNBmaMyGK/xkNu2fW7+G/c7rHFRDDJ2
MpKm6y60N8lsXFaT2PFp7asdob7kaRahvx/MZADZTi9m/WCElzmSs3knW8LpuG29L6P1106YOPjl
i+uG37mL41tf1beKgEyOKbILTP/Etrw91oOpzmGBMUJhDHsn1+F+wfbrxtVOpJvNoBh2ftKMhUnU
YtO6JGSIrPChbZA5HxM3urDUz2FYIeIiA6RpT3NjkTjbimel0q8pmAk/UDKPQbHR+JqFt81HjB1T
Sx/krP4dnYeDsUi5DLNq45Xzv6uCyw8GkoQL+jcLbd9SqlfaUXuX5j7pashQjM5athlb6YGh5FaO
4ZP5CFAzSppxYtNF2bubcUGozDNwDT2WgY3gil5bxtLlfIX37TaYI0/72dHhjpcOpYix0QJrJcRv
cuOkzV6ZoNp1gZqkMfB+4FsOiOxF8fcAuLCyLb4mz3vxSTTsbFI3ZcLIIfeAVob1bPgdv4XUT0CQ
n5NzMgMuZ3tdvwI7AI9381ODA54K2hcdlCe3cXDksJncuc64c2fyq5KSXTXMKvfnwDlyob6EGIGT
x0D+aFbtiUDyTiYBfJOzWruAzocTtTsbJm36YHab2UUgNJwAcLyYZKmCcU5543wYOcocI5rqHOQb
p4DAdA+yUvuctSArt41ZrzVAivfbhV4lscI6ms30gb3+LpyTr47CsQnxQ2s5RwLr3Uu4FO3ZjyCO
kb1n5nZp26+lCq5w0tvaDbCZSEV2Sh2arTSIZt88aL+4k/z5Nrj1jKbQ/bTldFg665bZw2dO68I9
1TwsxbCrqn1tVB+W5Qxwkau1EcgYJZCrbuw1smTq0BIG7aYIJB0C9BWDSbUjxenPFNSnJWNoa8zL
dsEFs1Z/ZZgevXwqt7Yq7nM4/DJrs4Ir/pelODIGCr4tvAyaexNFP6YRRfBguJvqPgpMqYuNzAx1
KBJji4iPcVZKxlUVJu+mnYVHzMzTqLXmrb04ZISKgdqyDyMzsPWD1n+0QcWv0Ez+IRTnPvdhsG/m
7C310Gm3iPuGtYod8btSHQvABVcRno5mC6i34WY0o8+tKnPa6iTVh+LUzIt5buxm5CWdQIYoVkLU
uH1gfC0+cjVwwf2QOPnWmv0pmpFC4sbSfDbCee/TBO9zhkJZgHrHsd5WH9dkXxENokr8VupXI0kp
X+vmmCbpxTJX5lszu0NH7njPNsyqV5y7yPDlZM62aDG6YfykAfoMtJjjVDpHz7eeZ8t+Gko3eKiI
9qGBKqNt3gBvAjRU7dmcWlYdyz6tOiakC82f3wQvyxruIW0PeUbSkOK5S4PhKaiMi+Fn9xyHXS9N
PukmUIoPD04f60ZPcmCVKKdz0bEJquRltLN2C2aloha1pl4eOoOgh3BMb1ZH5J4tldzSB0fhbMEv
eIyfBrmrmCQdhuShE7I5h4hC3gSiyN7yFAeRdbz7FerVPhmGo8Ugc9vjlx5DOoUnYda4MTX13c/+
WK5hb3PL7A/Cnecj+dxejAHGqWM2+JqEwQd89Eksnb5ifuQ8ACkNLGediwlnnlQmjCrsJQpm81hz
6DObQPHzH187wYaO4nfTDUfR2hdirOVaZZtamQMoyoHRKHxzybDV0gh0iT6P8r4pz1zrDKbfB/6V
07ymV9PCziSgmq2XL5sRH0413CgEvlr8Y9M3b7iHPC28N0b1yu3lS8jlhf5la2NAhq3LU8rFNTT2
c4jQhZKjpkFiv2ZZAnjDNn9XiXvFR/BmutcqOORkZpH7UmODn3Er6v9a/YKBSvnJrZdzaCgvOQRA
Pxq7bHJwfsfewBq6mL/xl0z/QWH/JnP5RkLkmyEEXkZBAe40EjdEcc09XVhsQ00a3zk8hjn+8yBb
MpkRWQXNsGne6ywL9yIIOEZsUrINc1PSzMJyWBxb1lsQ2qxFBgw0UYdRDKoN0gPQB7eY6YS+q/wh
m2kxo/U7Tb5lQrm8GMhW7IKEkFQs/MPlsBO9Laka9N4wpx4lUtDD7tLVcnFR0GfyT8A8MDLaYC9g
pzjvScao/I5jrGfd2iCAs4Tn3Mz2I62KX4MZ/JbQhcC3y1asIPawMk9NqQMUDUPKQWo+1cs27OJ5
cMc4SYICSQy2Z264HnHBXxmHIPZelt9yerBFw/o1ViihcveUsjQ445Mgp2ICGhF6M87fYoJDk6PI
t51im0rgeDzYRRaHAitTKlYE55slFN6F/VIddUzBNrWX2vFgllFhT5xpA7mpswkPVqsZvVj1Yinl
H/AG38DDZtvOLj/htN/4m5vNQ2IHbbIyI6+HHdrm124MP7MOBZs7mhM9AfLC0nTSXan/5D5rH6AR
+icK0EE726JF2vfDbSAVb/0S3wEUVxN2nDFT6OXRa5RV9ilX5UZF4aRRab9TeYlNmPnPblZnUegy
6O8BcAktWg5wplBLAnMlnwpJL/YOab0Vz1XyEVS0bsiJaj99Bmb8Ij2T+Z/P3MbnmMqE423K5BsN
2mVBHb+Z/HxBDW9eSfx+991iqzP/8EgghYt2TmmopliwgVd+k0elCeq1PiZXKwStUoxLDNujV59e
m5z1Js5K3eaw07ZE06a7nZ2jgc9WUqoWltSV5x4NRDm7oktQ5uSD2mYqmOik5LepxbStdf3iJPY2
a8X8HK7i5lCAYhqZlqwMEX/xVjJ+JX7v7/JefAimb1sfZD0xqF7pqokxtn2FIsqLe27vzrQu8ZAZ
59Cc2bSyYO7zedinjUuVCMkKjqajqsXpRLb51kvEyRkszF9g2FE+Id+22/VV9NMbxQ5nDanszHUY
Ac1eZDgVfbJSPcnB6LQLj6ifofjbrQAm4SIPMpHflhj8uCrB9kTQfZptcS55SiJzTI9y8M+stu7N
iH4rYHhV4V/2czqMs8ec1W8hw8OXuq8+5l/t8NevKg84uvnAVUXxJBPs5Xm1BEzit0x4XlJAEdaT
1hx5uFmEmqlm+ND19npCJvGEaQGeGGH3XblyDwVxcchFGqwyPBkZ93ZdN7RRhJ5wQ9sZVIG7vkG8
l+efI5uv+NEgeC1iGxCYW2s8skuSz7S1tzgS4ewbSEweVvvTNKpls3bgDM7LiE59M8LvRCy8r4HK
mC25u6DWGtNsZYJ89xv8QI7JvDDnsmx+q7xmfKmvOZzVtXRobZWFail4JNoL97lzVLE124Ml7X/T
sLhLorhvvVjP6YrAaVArxEuIkGjgdCmNmWVwlj9zmZE/g1kTp8VSYsahmUI8Z3VNhh8E2ZWzsYGd
xV5sotuv15sDp/e6BvPvgGngP1ZC5LKX33BOxDlmzMROhyldmA4PgIXXqZya2FzM+rnT6K7DFDsJ
7uqnpLd1rPq+2XXhuh7FmOVnPXNhmaPz1kCkxzaX4CXL6fNWNDEI6SN0GaxBjfYNkosKojY+so6U
Q0MsY5xhnXCxXWOr6H8+scTZl4abbIdyK6ZA7ILA/V20jnvPvjsbQWWfUwf5kxPbPvfkoil4A2aQ
x0Ho7dYm+TO6oXGzCYqg5rb6F9MgIAhXuotocuvdQcIf0yR+W7Kwd8otKOhU+qEqETWJ1xPnrutb
yeAmZvlSXUqJU1qFTik2TPRZOFBvzEdLr1OhLmsePK1NpSO7rf2jZxaUi0wJElid2LY88ZGp5QSA
lP9rSKuLqhLOZvDVza267Yp83wYJ2bRW424s4PGm1W9pLt8RYtRHNmun1lzro2HXOIIt29me3qtA
WpTNMANN+wubBtzg/ZyWVzd/W/juKnNekqV8nrHvSuw4MbBVKHiWBvokalrMv/DO3YW999dVzCjm
st6CUFIdGx8zWt0b7Md5TcPDoKv5wMsbpYX7moi0jRzzYWrifAsF4c27AYOSZoqArNKDQULR3vXl
PtHdfenq7zkfLCKXGMr7+Yj4Lv/Hz2V+SH18LGYmqts5X5+QoNZ0ycXjXO/xATF4zce8SSJXMAzW
A55DeXa2NBYDOYJLry8FaGdgkqPNO45XFViqyYjgxLjWTIh/Tasc+XuKR/v4qkP+48Egr0MBQzW/
5K13TbW1421Pp6T91yLDM3B4MEFVQiyUWSQ72xgJA2FOuFZtSOV0XExZ7McVtyy7afZmNj9N5Rhb
VFRaLh4bC0TgCmGvnN9CrLkeAAfJhoX3AQ7GW5KpLpBbs/cNRLTJsuSx7c28/aV5tn57rDYiXxHL
Br1EL0qyzdZM7J05o11JHZ5rNhlPqAtiX0MCWhY/KZO/hsrkkcDWpx5PnDGkSy5aA1AXj1ATp01R
zLGx2t+eDn+DrBvs7bwXmTR/y8496crVkaMkb/MFDbDTLm+Ba087u0bz1OBKA93PUiQ5KT9P3pt+
3k/hguhiIJfCWe8uNci50IzPuJ3D4c0iqqb8KBarj/D+sjaW33HHGvSFoOXH6kGd4KtvTd6IXd+O
v3ILL80pcMwt4hb2nI4yN/IBIsoZbxAU9TGZcgfAbOU7d4+39o+u8jHtITT9aYEv2Xgj5iOSmIkd
pmcXbVnLhYqixmXp3GlKe2OIC8N7xpj+P30wfXMPzTGmTjPmGZw8tkUVVmQMpdvWAOimJOr9YTqi
Ab62uPOhRGGdzU0zMlOUZrhwY5VitIz3Gix9ipBlDJXVJmh5BsMZgMhjtgYrHGUdImWAS4zZTbdm
CF6N97L8rAFQr2NindaEyEEItnTbFCYMdLetg9b4Fu5ynr3fBERbWD2jxV6xjN3WE8vuUNH4ablu
Q52wY+wP4YM/9RrjHzPB/sS3DBFhhh5GWXAXnSbsSc56Uxvib6az34wvxoNr1r9tvwMHqPA6gsl9
DDw6Lq3hqetxBBkIc4z8EEiRcSi3MYTkCvlj3OQ25btGUj6zuY19gO25Ia0obHmfoS862IldHrCb
zeJ0cn+zfBlgBv2dE1oHPxyZ4ohk2gVbqjvE5wtPNDfRNXaK+tMw5il22nbZLTBFOCOVBkeT64VR
XteciD4y+tF9sRydHtBGT/tanpw+PWC7hPWEX+8ZI36GokLx4fuoEjCMqhZ587TF8ei6O9fLvln+
4IaXXUG6mHR/wu/x/27otYpp+JRN+t26xj/IXmysaGGKXBMvFdysMAxTT0aHb81gKL3FeWjEWCpv
u3TfibqMxqEEZ7T+H3fnsty4lqznV1H0yB5AB/eL45wdUdT9WipJu6qrJgxI4iZBggCJC28jDzxw
nDfw2BN74IEjHOEH6JfonvpJ/CVI7i1Q2qVqLXQ3ojtO9ymVWIsLC2vlyvzzzz+zw6mnfcIeXw6p
KoY39m286iK7PyjRci1PiqzkZGjdybklagRD62Y8ngUHk7k9vPZOysXw1iNvwok3VydzVsBFAjU3
AAWK1fxS09i+KVqs5lK3r+xieD9OwMFH0+yzBZx6Nk3iu7mbnEH0I3n+BejdOIc8huBBmZmHC0qZ
MAgR1fP2EjaYiZKOYVN/31msll+j7rD/MaGqdGhYY8KjiBwVhfCFW5zQDYcMJyI4HUSVADEEK18E
n7qUjh70p05+cFTYqX408SfooM7OxmN0LKJ09G05EiWolX+mdYPB4TymefUYgMKYJEvSdPmRSz+n
Mjd16jcnxKcL5in1GZSXovjunBawSQqEST3jTLOnlBxpFLVnswymAICMneOL0949QdcAzaDx8OPY
HY2ONN93EeC+X+XauUUlWMdCKfCAEoT8iK4wJzZQ3amH9cETCo4t0p0ZVIWbzIZcN5vH90tw2TN/
Bk8pK0ZWJ8nIOo4ndHqise90Pl98moO25fnUPCsGQ+K3yMP0FAjZjrXzQPfuJwaUH+6i1Tm0py8r
JL+isRsfdKHnUIqB1KNbYPMi4nPiWgtrReWlnwc827hnTOIveYAbOoKtdogH9WVlO7dDLTWPx0aC
YRwG0akxzT/NhosAAbrlEjki/NSi28NkW2fw7HEIMoYeEtPRTHYOE9A71LvoABgTG1g8Ly9xUuKP
sGahkpvTQwQLKNsGPF06bMLMnp4EhkGNQ3QeLEGkR6Pktr9ErwqNvS/QWbucyu7nsptdWmx0nA16
v1NAx/UG0cM2ykOKpc3OcOZA9C7PrVGuIRUzNw+gCA1PslXaC8rozrPAertxAOgy61+m6eBw5GnZ
VUK+xNWSb8aS4r3psHtA1Zp5iQgHzgNssnQyox/4sE8ggyrW8QwpxY4xd86tle4ezKjfPIxnRYDi
xPAOkNQ5xZsbEYUe21E8OFwtogl2cIZvZTodC9MK4gyU4s6Lc4Ckb0GRTs+ijELV0dL3CbDOqRRF
ad+nEt+x4wN3Ud64E2DC3I+uJjMcpXEEppUuaFrjBzfD0dw6G02JYSaUQdulh6aJK1IXCPOYw+lX
3fKv7cWyPDbhKxjx8nSm06HEG3yK5p+Hq/KPqUdRbrdg/09yiAa5QemOtLOdXaUl9MHUwPVny144
5KDSQXLbXUT64Sovz8Cwgy7RZlHQj96Ylx9NFJ1oWL+0bFSkljMXqRsXzfl8aB2s9CUKyBklvDYh
bU7geRhAjsRv6cQaY6BASLGWT2OnvnHp9Wd3w67fPQMZN/GK8wx1sPmngUZPqcXMP4C514km3U/9
eHKSBRQWLlIa9VgLHe0D7HuWoSfuob+wXMajQ+SZgB0H2TWdnY9iyxKRBNzMkf9t7Dn006S72ZLd
GbkZLc+jASwmj7xmMr2YxSAaA6itaexcoT0osAXE8MH0CnMJjwuh9Kl7CgP4kz9Muh8XLo10J2Vx
nxJi6+biEo6fc5r3+zSppvXBKpodwg7DqK9g7+QuXrhHZsK2rV8mfQ+kVrMfpx+DQKMoons81RFT
KizOnkYqjsZG5QnNaVHkmoxJN0RIXA9mF2leWJ2FsXgA8ZnTGwcj4uWDy8XIXJ2N+hgfCiZiSSH+
XGrdb9C6TgYGdc6+q3WPF9Tp0w/k58AdXMyH9ufAWrin7sQ9H5hadpiLYlOS6ITzpMpMeg8c50E3
PnZdj6oRaKrEcEfTbnG+Kk0XhgD3JQJTSIMFDlJ8o8XtQZwQqhAEkapfXQe+o11RQkMD8IT0oS9e
PnXZNByK9JNoZJ0PSEifZdP8htZhNxqreTh00VvJrOGhFohryGMsiskBpu0+W8xp8R096qDLhN85
JTTl6HGm0ew+sKe8I3tymlh9rWMH+TcSz3PovYQusQk3C6Rr7udo41Emo3nAmouVNfw4m9NqwU6c
o3w604/nxRFZbgiHq6LEd/c6KOvikDnJ/XDBxV5OouDQZUMPxwD6Y5q5BWRrEnzko2I2vHPTLpH0
GO/a+7xC7aakHORs2l/0VvOi4OVzzf488qhC89CT76cBLaYJSzorCpxw6mDrEIEmpyswEO/UdZJf
LFrPkX4cowHkziGfjY80J3jEMfg0m2pIAQ2wf3BResBeAFb9xPzkjFbgYr5rXabcAVzg3c5oDBV+
TKONjBYntgvV2sQR6LhedptFNIci57a6cLvxE93lLihTgO6NMuoXus4/UiI0OytM1zqxJsuOnzif
x37sHqB4cOYhF+xF2vUwmZwtTeDKEd3rl9Dv5uPCfSDZ9Ivdt27o5ZMiRzD+bLjp+FBP/fImnszz
EwPWdscxudXRwRpzrMjlFKTA2aYfPSi4QHsuLT/ceWeoEVf1EXA79JnwynOvRnMCEk934P3Dy4oy
Y3IypJv4EoI70qZfIs04dwfF18ESxitIe3zkp66Gk9UFwMRsmv1jfW7lHO4RhWswSsW3npkmTMTk
ZolWDgyF6Hbk0ACTJrgH+Rz5EFKliTEEzewSGUyK+b1FiVS+PIut4S+Q8g68uXZhmpxlf/C4zGgs
i3E17MXD4KQ7K8HCfLcH4So61VPtyaF7yZFVUIZKAU/eL7+4o8E3WroToFCv0aHbES2LxtRAzC9W
SXIbjPMnaM+gYNRiQMlMxsCdJml0fUUJv01bAJJ/bOlO4hljlPbcM42XMqTSf9X1ITAm35xE/6Yv
Ps+SyfBgkBBVmzNdFMBWp/3p9GLgEhOXgpzRk2ME82g8X5C81GdnA/rozHSfKhySrQhCYB9RXewP
Ka5ezPCYCXM7K5qRp79Y1uhyhOAfpbGjIRnqI5emtF4wQ+UDuMKV7seGTk0GDh49vKAEWTQ8neao
endJWEQoYYyjKfEqqpeDMV82ohx8NUasNZlM71w9xS9cdRFS0LpHFK1/xHGYHRvDa/R3zoOc3jpT
F5/CHS9xBnJeFgUSKLTB/MjHo7P+nDpYzdKPsqVxG8PLZK2W8XGWA0gNScZHCeA6oSgtxAZDKiIQ
KoocaihnieAdtMCBcHkxTkiU+FSx4P/anTLxCJ8X05NoGbnoxqGIOhj179GEIwea2cVh4NP5s8w1
EtMjRPwQhJpHDj1Jp1A4HAMnoESGznEnMYQRaB7A9vBEVvbXiemdj7vzIV3XTG7XCSVQXRd2FjUm
UoF6C5+WGhcAfjuxP8Pn89EXuYFfDzN5kNICYRScOWJeXVfnzhw4SJumxSeYmwGsqjG23yaRh27a
fABLyMrgHUdDYGcw/uvuanWCoUIncho7BzoiGnQsXh3T+g+uBTxpJGcf8W7tQ19bZejYfItKszdE
3+NQy82vQ/xaSsLhxK76CB11087EWM4u+/NjgjeqY1csdN+cSUcX3z0aDuY3ZRR8jdLzlRWfW/kS
Iq0IO4JOgrjCnkiw15yGy2g+RsknBaePgC7iWYm07dR1TmztcMo29Y2c0DIuzg3oxpDw4xMvxsiX
VFx2IiruOj6FaQ4eO3kBD97DoPw8tlySYrJ05bBPJbWVfESSrv9RW1hPZVxcTOCRnnhDKz4de98W
OvlTe+5YZ84kvfZQpjzjm6TP99flrJzcQeAORsXgZBpZKO2hiUpT2uIKHVYcwtEoOsot/cuw9D1Y
uPnjICOfgJ2BM+fkn4cLgofx2Am4djlY3eTjSgvAmyfjT32aG0bx8mCOw3lOC3HKteylR3oUhunc
o97BnD5oMGNgOlB1HKH8EEUP49RCcjbo5odLjUJCXnKC9iS6UDSjgVxZHM0TujPqY++PI65qiJVz
mHHLE93WRrdDqoOWMKNPDBfVn9koPcix0cdA/V+jYuKDaHjXI7QEM2fOTYyii0UIUHjO4myqDw1E
hGFJdEv+ZEBDWHmDCS+cfsNdFF1d53aF+tFZOeBYmePB8cr0AMsHzvWYG+lkmXPn2YQX8SimWi7+
aE3S6cUw7n/Klwg0mgO6Gk7GeD9l8uQtpyc5jtWgNMm+dhf2BVT0j91k4h0sMnLAQAUUETl50NE8
8q+TrJzfRCQidPxLYz4ZfKJr7IzensiSZrl2NKVcgreJkZmW17oRocm/oA7sYpGP/eNAR2gScRlY
L+4gPUsGk3NE2r2j1I4nB/bE0M76ltFb6Nr8fmAirkbXJgttiHMgmsmxNsemLQ+MaH4TWwu6RiV9
ehXAwuhmWkcbIwqWzWF0aDLpwZw6s5E+PoFxNDx0fXdIaQf6cC4AxMpDeR9LOSO3SgJKcNn54HxG
hvtooS06NBiZHSJAF1wPhvqZY8CbHTjJDfBNDwa+fbBMsdZk6cvjkQWlz+hqN90+RVjd5eoiS6zR
ucTfIOqzewMP4FK3LLQtNKhVo+VocuSaOLza6GFKh46Sjj/94F4nCXM4pLOp70vrAad8ciLoytKF
bzULByg5dPCV/4hWl+FCbluEpKgQ7E//SN6HNjvj1ZKUEwWC/rpBhw12riFSEXneV4suCdKXYMXb
Y9lvXH35paAzC5b8FvGSzrik8640ZZGmIcOA7odTg2fTDl0YCfKz9CmrmpPJB+S/uru4CfpgXzIt
K0MBLC2u+yadRaGdjPPbOF2c9+mpJNL+U0vIeOMHZ3JljkafPd0MpV+MNLxYzQa8zzkJM/NpYh8E
5iIUkXv5cZDOPxrdbqWlTxD+II1doIJ0zG7xseqtuaAjaFoOP/oRUpB0hfHm9FHpL74hTi2dmxJj
+csiNr7AwLL7+dWYhqPGbPqVfVZNZrG4s+M+9VXaSRkgtswWk19JS4KRPnyQhgiWPSCQcY4hthza
QfC4cjwWAjH5cd7zxzoaOlJgvG4o5iI2HI+SK5l52dfD+cQ+zefRqfRBSegEY0/m3zA5KHHOXYSx
+Caw35ORuTyV3gHoh91pizv5oEwkpr2AfAxRuY7uFbcD0/oYQ57UZt2vspDSOySPJr3ZbHhtw2U1
6YUg/Q9mJswcUHlE4FCpdskGWJ802iltG6TNusWVEdDxhB40bsQyM5b0YSiW5klq5xXQ2Dervy5p
sSC/kpc1n3UPOTCkiYrHPD+WWUr3nBlSVej9odRUHsrmks4afpw++NGnwZyqBZrUZKgDdRJYYfFs
eCotEKWZpfTRyIzg3CsnRyuDHsDS0JGK3k5MKQ7V2NIHSdqQdmNSfv15R7pBSCsH2S/SHIqKIAg+
1p18zqS9iWzHtHDurD6Xt7T0KGhKMhinFxMYJvKBLorDOLmjVfw5og3KYGohzbYMTYg1lMTfJrQx
KNFtu5M/oJBUDQgICJr5R/lReg/K/pdepoOjbqEda0N0RWi4ktP8XNqXpu7ZHGhySR+Wrm+EdmRf
xEvjKJ0sngbSh4FFwT/vaNH8DimoQx3Z/i6NHqiafZxMgZ2oLHVz73EgDR9s3/nq0xEiCyZfSG1P
TVSyB4OPyKGFlM4/uNb8KaN/RZd9tbLp+wdgaPD/p77xYNLeLB6VTwg5PVgTFnQ1JhNpxNde0n0c
z1BiWkKmpwsITZg/uXDEzcJ8mEl7t3il083BvpzS51ceTO9CU6CrMzVHVXPf5Wl3RmW37zz4tIsg
7n2QNrIzVwPRDs5cJyZkSW+kWaZ8Rlo8VTasQEFyttBIzjKZP+z9y0//+i+Pi//U76UUHKF7m+Q/
/Ss/P6aTJX0CB8XOjz9dRY9wvNNfiuqf/fqx+j/66T4d83/f/cjvDiTT+XVcvn4zvcOwCGs/HCVF
VCw/lb1seduj/03x/d+uH4TnlIFuUnLR9+mLIX7oQ9Wz/u5Ae71qXvfLSe/f/vCYlgkFSre9fpQm
f9j86uzp3/7gViu/XvhfJ1Q9y/f+fRzyyOUTA9vGvsE1aDsBFAEf0ljwh70Ypvnm16a+r7v0/XUh
jek6NNTnL/rX73tlAb7/bNt13pl3bZzvzX+9NPL8tIVXXAF937Es17Z03TM9tIdMy68tgeXt0wZb
D0zPgLePNbbbtgaOobgE1n6gu57nBrqjsxEM26mtgOZZ+zAo/cD0TVxwxzX5/W/nvQ3bgNeiugb2
vmGYZgA24hu6Q81CbQ2CfZQjOSF6gCywbhu62bYlMAxVW2CZPKQOUGnSH8bmj5z2Z7bAsfc5JLbv
OYZvyRJ5bVuCQNUWGM6+G3DYPYfjji7gjinQAn3fYl0ch66DehuPga26BzQ2gRfwaJapo2/0YhNo
jruvo6risk1sX6ejFtayXbbA2NxSO5fLX3EpWsE+Fx6t1W2T28/GKNQOgubtB65vodPjBRaXoue3
zh66qleCvGbL9g3eshFQG+nsmkPL4JiQxcVgmIHvt84xsFRtgVtZQzwjzwo829UDbphn1lAL3H0q
enCLrIDqWc83WncjqK6AZpj7uEZ0PwgM39Mpf+cRny2B4XFfsDQ4DZ7lWXr7LgRjM6X3mwI72Mcx
8pFuxkestkFtCTglgWkFhm7YeAYGH2ubNXRUHaNgP/CA9AIDqnaAe7RjC338psChNMjgZqQmoIX3
ga1XL+X9mwBj6Ds2AYJnYgbEPaptAtPex13QUV5DTRCLKddFy65EW/k+cCpT4DomdRv4iDLgM1Ng
Sghhc1HYrmv4fKp194GYb16KwiYwOOsW9t5DTtVy+VNtBQxcQx9ngPUxbcfFR2zbJvDW2/L9K+Da
+7TP8jGEpiP3XT1KNN194kNkv/EMfDwnQRLadQogYyjugWqbY+ZYA+67wKnbQgmQwFJ04AJoG5az
Ccie4U6/Bxe92Jc1JKQ5tMTU17vy/XsAW0fBlEk6j+e3TNeoL4HNFrGhAesIXoAptBAo2MA3718B
ggNHtxzHqRx/lMbrTpEWBBIgoTVC6ZtsBYkh23UOgDkUz4Hl7ktcpAd4RQSLflC/DQwws8AjRAws
w+AuaB9kJgiX0m3ACjguT0fHM3a5POzObWDte5YDXFSdkRZ6RY4qUmAa+y4xgUsIQNcqG6Gq2gpo
nr8fgCRyTxAemuvrol3nAMddcRdo3Hn4QhwAYgOQMUvs6zO3yLL3ARMRljC5OB2kvtbbrk03wiZs
fb89tF2AU56f0+ADE+zuA4MlIE+nI99rQFF2zdZFSJuY7f0roFkOMRDpAwusBGzMdurAqebye5uu
IYbl2xWuuPZDWrQNLNUbQcP/Re8ShDxwsImYxLp7rDmSQyBA9tkGNLmzN3dQi9aAS1vRHICXkECy
2OpmFQfu5BCQ1QRUk2iZWMkEQhST2S6T6K6dlfefBV4zomwoOqD0pesv7kXN5yRQ7+kaLsipHZBP
a9sSKMcIPKLj0UsPuAzkzA7q/qEJtIzvSKxMvIzNMNsHFgSqeIkZ7BMHkUx2HEJhx66bQ9fnUsQa
ehw44ocW+kaGehqFJXB8y4JhQyhUpY1rjoHp7yNi4Oo0GuIDdrDB61tkDU3J/im5yC4OYpUrxR44
rr17K0qcFPiECD6+QxtzysqekWY6AORUIf6GmdQ2gYF7aJFp5t4M2nkdSHSvtAcAhXTAMOLEKhTe
iREcuBcARQbtBTeBYtsuA0P1NrDJkZA7gTJAmkRAkZ1IGTiFzAHccDA1l7rq9oEFynvAMvYtCY94
RqJFySTUTgGHIAAuxT74QMdGhSy3yynClVE8BhrngNdLpAxxBJaN6dWvRJbIDjyIFWg9cRcQN7ft
IJjKeSQ0pKCa+bx+fB+sIs9b2wdkE2EX6S6IEV6R3AhtWwN1r6AKFKEVeAYIqTDOdoIkz9jHHLqW
OIftvBFk4yrdCP6+pE447BIkGDopw9ouEOoF+rgO22RNQWodXGCtg7b3h0g2DBtgMRd2jVkhZ/VN
gNOAFSClzgapmGitCxAktFfaA7xkLgTTwvmvMso7RDMMBZ27KJwMuDTBzjaeaJuc4/WufP8ewPPh
otMlr15lU/U6fGzjOcMpAC4hQmYRNshEm1ZAFToFKAAoCmiht+ZTSrLsGXJKgCT5ZGzBJufeulMA
hKV4DFgCgUtd0PNf84XPlkDjGIAmBjASrQCQ2dpwXP9Wu+CvIMhxTxmgGNYm1b1LlsWEuZ5Yd2OD
CbfOq90A8e8/wCQ6KfhzcNoDsjxC/6ptX5wZud90iHEki4VY3zZnxtiEGgpLwAkG5iKAZRE2iO6z
7QsYarACkv7wJB3aOjqAsNmUrjFDcnzkf0iBEr+T66ybMARt9nnxbBGCmjVFsHWbQNKWSmsgjAiR
wsOZYZebuwkw0gJYMepHKB2RvEgrM2Drs6lwEKD+BAB5ZDux1qR86w6dxjkBAw0qRDSwAP1aB/tv
uDrvX4IquAPR9QTv4lBU6Z1nxoBtAuYraO9vtoJ997e6ymr0mR8sJCLuVvVrKabC4olJxK+VVBcv
+vkiGPuwBKHJ+kFVS9K+S8HUVR1bKigkF07uA260JHkw+8+WgEOyD+KHd0ArAKGLtu5WYM6KJpEg
3/d97leP+hEcNx8w5/kS2Ps0SWJ3BGAqeEle67CezVX9fmsgkB5cwIBcMOC3WP3aClikgqWccGsq
WrgJ1DkBOpQAqmS4ESTOJ9EnmN7zbQAxggQpLTFYpopP2TrnQFe2h8J70E22wqsUIcPFFkCKQF0S
gv2aRdayS0FSl0r+ke1j8z0bbHcbKNR3AUiITx0V2VB4k0KTatsuUPYQNSw+1Cgoo4A5Du96t5AG
ohhCz6AAvrXOlLbOIHqq+L8D6im8aUJ4A1Ga3VQo8TLPzi6hjkZiyg0vrUXe0cZVef+VIAkQ8h4U
TsKLFUivHi+TLvc9Fw+RWKL6QNuOAfU/ipYAVBNKuLB+eEKBv+uekQdnAiYtoPcaFG4fN8hQTgFB
FQQPoZ8F+T7I+IRKdWOo4xiQDXcouqRjNFF123aBuHJq1wHEaR4ce6eD/L2gR5n7qJaSIguwmMTL
3BptWwEwa9Ul8MCFOOOEQuBCwPx11MTgRhSaIJaiYlK2r6yS+gfFJSDda1aUacIEsFPuxto5gFtO
xR1kSnghVa64dRciShiKS2BAgAIK4T8kOrCLQkd/5h1rnoc55CD41BW2s4qCIjDFNRBzCGzkIBtO
jSklRfUwSVYI+ExMhaTMKTWovq9FXgHVH4pLIExBwkMdpiC+EaWV9ZMg7BkPIQY4ci3lhvBmFJdA
w+KBkAfQHkCLIUK5nK1nR4Fd4pII8wRMkXKiFt4JwuhRuhYdcgVYRCG/cCJwg+sIqqwQ8CnRMhLk
4j237yQoO8gW0CGeAfcrBVV4CDsgMpVGBJJSREAxPselfeyYyoQr7QK6KEF/gRVASg2FGQ88uXYS
hC5JaR3XBfgaB6KFpeYbHYz3x0maTUKFRuAiLSEyQ7sXo+HpIAaAyD70Ym7HFlYXiv1S2geIjrG/
f6sUEXzwmUEUaRKUV/yAUmxBjYQ7wfe16F7kulJcAg0GCGxBF0+YSuPqVdfXwNmXKwGOkFyabSTL
GZ6qb8ClYCJJRnZ1e/fVl2AfqiDoIjI1RFJEze2LlZQ1B6gv5FYQ7BCdnXUlZW0NuAz3SbRgFNBr
qkiTbTsKBHKqR4HcoQjvcTVSSFCVVNfWADVnvAMuBtc34MuQfGsf18JXTTFrAWVVJiI7YhQq5a16
alHzpJQAWAW7KXyLFhpFcH7FnUBcjMAI2Ag15a9giIaJUiMAKzRqYdRXAh3tuhfgwygugcbdyLOD
kARUFcOd24HQHAmYYNGDs0ttGRdD2wzCJnx5v4ckikwQzyyqrSFdvIiaSUATUaLEYmEPKpW+tq0A
u1dxFxAWm6TV4JFvwqE6cAB3UqpN4F5tgObWhUvUg6sugaRMwE+9SmtnLUP4zEcUSSagdEou4N+J
KWjfEkhwo+Qmy92P6Joj+VMTk7cTMWIpPLGVkn2GS12hS+0yh1uX7f22gMoi6LOU1CCzwYFAkafm
GoAsgrCRYaYavdoE64PXokhBmUPskU/gWqnSqqLSuLMJfDYBgIpQFAVHa2G4yEtTPAca9k54FFJS
gCKlWP3aLiC7SrwIfAbNAk+ZuLH6whbtAtQCFNcAsUpoxkIy5MCvdZeeWUOIFgCLsDAh5tkbuZ6W
mQLlqhqLTQCIiqXHD5Ry2jpoACmL7DueEVRUIdS3L620VQJQsIbQbQQ2o5oWETK3qiJ8vgt0FOzQ
aIGD6UsCvoViNJZqnESsKFWUHjtgjZrUTQGZBoSpDEtqjsEMKoXrlh0EZaVG/GNCRejW1Bc6vOyd
CEFyj1wHlJygW8tayZXZsiVQ1rNnF2DsgY0cn6Jr1mEnnaATI5g4hVAMLAGS1zdQmy4EZf1m4eFa
thQQQiIAQNohoUpijUenDBEVN27E9im04bIq3omSThABc2gEJllkC4io7hdQo4MWj3hNgIxSwNK6
k6AMpUtykUDQIWPCnVdlketrILwrk6RbSwXt1UtNAQcppHRAxBxRZ92Rcpf7Av0F1AkQtaz8gh/f
Az9gL35tA0Pr+fip6hIT9fJnrWbe/MBWGfTlAM+awMhdZ/yh9lFpG7Me/Lc2Mj/VushUCZNnvxRp
3Gc/1j6bv/jw5uGraW2+6/lf1R61NrHtb7Z/eRr1sjB7HCyrXyw3T3UdjmlOcxAm4VP4vN2NMCN/
m+SLvjhcZGv36XujnmS9XhKHydN2KOkjIz0DVAe+6tFbN92OU3WnEXKT6rB3IT2G9m5Yp6y3x7T3
rqJp2cOx2w4t34RwwvbHVzsG/dDK/JxERe9p764Ii16+Ha4aXe4H1ec4YIAsjPc+jHtZ9Fh7rahn
S4nz734Dk/mhBzgIs+jhoRfWlgatBTKlPojTG+O/toF/zSu+PIB1Wd6//veb6cj64q/DMd5u3ueH
avdQ0hMq4TFenMf659JH1uCNz7ThgH/4ZXcnVHoQ9fe0eeQf3AIfkgJzUuxsMMOV3jBK4+ZRfctW
nadURjwqs3TS286qMhfI4OCjqAx6nWbF4NUjVt0RSmN/KHM5wDvrIA6W2pzv0vL1OVu0Jnth1p5v
h3/ciaVyixqhHzmx5W+N216cyOfz/5vdop1wkHGFbN9RtdGIs+u77Nksf/CgHSzpElu7JaRuTHXU
k3AVcgFl0WQ71vpgfO92+MEJn2U794LUa6vO9yzPwl68HaeaqwhmKQ+bhdPtKNWgghCqDnqeZk87
SyBUZtVhL8p5GBXbcarZCi9UddjL3kOY1J0czIH6uB/HO2sgQZbqZD/RCzLbDlMtgQQaqqPeheVT
tPchCx92bK7ITCsPTl/O+o0mkryqo25cSJnz3tE4yl54ksIcV/2SL7282OuEyWg7lKw4UhTbH9/v
AX/tjXs1SwntRH3Uk5RwY++0V/VB3Q4ncwZ8acJo3pfJw95ZLjFNzSBTa0bTJmHnqq74h4dy76rM
a/tlM/qbm+b5JXckPU0Jgf8+brU4k6pXdN2xboXTHPcJoGqvooEz9SHps0u3O0U2ZwO2tpMWOb2j
a8MK2qq6HTu9pO7QSDMe5UHLrEyeou1AsgSSTVUd9mAQPm1Hqc68sf3p/WbqtjcpH+LocS/9Za8Y
9PYO6NhbAx6kbll54jLo3n84vD34j9vBqvk3sNkOgHeytH65SyGF+pTHKV2ltwPJdJ3vxf0/6Dn+
ilxU4Wqyt13+2vc0cPschJPe3ude9lSLCqXLkOrCHA6jB6Ks2uaWEgLVcY/6y0mxHUaWW+oglAed
lmGRYuLivZMSuKNmPiSvq/wFWVRk9WGFjaM8bDGI0kndMotepuq495zwk3C84wT6DfjYJ+FD/RAK
UVV1uieDHYv/Eh8of4uJf/AIvtwIwHrqcz340/8pentP/+8//7ezWRpltXNHVxP1L7joJcva/n0F
NvrrV+Myeth1AUjkqc/2spenxaB2k1Ra+KpbgvnurILdwM16RXKgH+aPO5FXExfJVbhMi6K+HaSr
i+pCXIVxOK9Z4arAp4FhdwZt4BxfcZU+7uQzmohWrsIS+xsmdUOJhlwDy5uuxE6SHtmOJXcSlQHb
H9/vcl1HeN3bYapRmzDt1ag7CyEMadUNsTaXWifK87DcDlfN+iWgWv7VxvgWn76el6NWbfst71/i
DQ78IidQUQRVV+Sul/T6YQ2pgzTbwKQlLxfuXfbSpLbpqMNoYPB0/AJvbwK1vCt3gMBKiE11ie/T
ehACxaaBJfjTf0/37tPxn/5nlfu8yf70v5LHqJ43QRpX/YsAUaLdHI+UrCivSpisdo1d1XlOdeCf
+y9OoXQ6Vh22U2ajKAn3jsO85gggyq4+OHn9aMePrToLqE76CJiBzGjtEqzaNqgO/O2F310Rk5SH
jcYP4cO8bjGaAKLXNvTl+ZZqTNVJ//l//OXf//y/9/78f//yX//y73/5L9sB5Vpx3kb8/3EwYJX8
/SfEAV/NdCOetH0xv3cT/+PeBCp/wT8jIvtLn5g3ynFqt2svh6KBS+nDqpc9hNGwPnADhvhDRqKj
7ng2EDKQk+nH4VMvHzxfBxHKUbU9V8swGdcDPdGKUR22Myh3X1oDV34HILlXu4uE2K46V0DTh/Sp
/s6auPDvsmjvkmRaDaZoAk2Ax1SH/pvwIE5Bpfcu5H/uPtxuF7WKbJoIQc6SJ/z4HTfQEDVY1bfH
yPVXVykKqo56Hk7qpqHq7a066sUy6y9Xu+YMIS71ZVjzky7SHfiVuhX1sde+zytjN3CkL+CljAYv
l6SBc30Z1jMWNMlSX4ur8DFMXxwRqaxQ3RxXkhbaIYFV0pDKA4fxUzSrE09RCmxgxoBuy90z3USi
4ro3qSMKFF+pT/cmzMLHXvxqQl8kj1TX+SYcvXBV6DPUwMCQ3KPJhIxNvh1MDHMlKq866bso6YcT
zEZtZNF8UR35fhBGu2zwqhZPeeBwGL1cadSwG5hzGAHBbcepFrkJD+Oe0F/cwl0zh9jC9rt+L6Z4
m3b/8+qh98pyiFqL6kp/jnpFEo63A1Xr0YSpOyugBEw2B/H56Agr6A3M+6JMwnwQZa99g4cG3PYr
37/odxMYWPHyNVuC0GATfs1V9PQU9/aOwrzYTlfWf82P/f03i4X4IUb/3SAapbjorywRlG5K2oPt
t75/kSQpswz3LkhLxGQC85H8dBs99WvGBp4zNeZvBtdvH4T7CJKCRqqtnl+iZpOSzSbeeQ9fflS+
9s4DagGr3qOqJ+4wHT2le/+ydx+OCPaicS12QJaDfkcNvJiLsIyyqMbyQxEPiWgR1lJ9hJtQiyPt
cRCFWp6X2/Fk726+o4FXfUc8/MrIDZiOy3BSDHacj/XSvGmq/4HwT1Xmo4rEPZ+/HPrvkQlr33X0
K/nw7UPa6cXRqnb+myCuHqRcrZiWevWT6Kqr7uajeO8ujGfhU1pLUoqksOrQJ7BxeuSh6me8geNN
KP9UZmHNWeR0q8/4mgXOwn5ZmzE9RtRHvoHaUjd2RvDmsM837G978LW/fVYZ+urO/aHfb1742pJJ
QVFtqM2J+Q6t9UWVync++w8qDP0QUxtQh1Ma2DYfAH/I5W53iSzgm8b0bUtSVU3V5yqtgFRPJQaq
H5V1n9doYNg0Z2GrVOtpL1v1+ulsB8QT2ZAGJh/uFA+RGFAftoz7VIDW3qAIy6hO97An2HPND2mi
LOAs6+0Gnk0wVY7yIt05HNLARnURDlY9cZa2A8npaIKpchy9qMWWxvCqsz0Os7T3mgssSnDKg2dh
8lhzDkReQ3XUk+iB6sqdOqImcJmTspcleW+5naK8urdvrbct20kvo5aqPmwT60B9fn11RQVCdXUP
shSGQG37GqILozruaQkwldUWoZLcUR33DAgQfsd2gtVt3gRf6awI4/pspe2l6mzPe9nOBjOayPqd
E/hDxayXZFXCVaoTvgyL2c5uaCKXdhkVg3LXNak6d6hO+C5OZwC39Q3cRJnHZYRdL3oJcES9pgbl
SPWNcVkueqQty6weBzeB+l2l8RNrsp1jdUJEWlV1pUlwhLu01waOCChTUZ9sEwDfdY/6n0wsRT2M
aoLvQ65uHtZtRRNX841UQ9YNWxMlijcoH5Q7DE+jCVmXW0iYO/5UpV+rus/kRO9yMCDIqG9gUCes
ZhYldf5eE1HH3WRHScBsotr9bhYS0GW1PYGaawMrMe891S+PSmpT+c3NowJizu42rjpCqY7980jE
GmrOJepl6kvx81rb54I82lNaDxub4Hp8xrl6ZN8dREXNYtDMUn3uWGQuqF4/q2/oJqKaO/hV9UuV
XrXqM6YYuyfFmVf1LB0NCppQXFiTKEjx92Cr1GdPg8km/Lnb9HEUxjW2PKkWy22CfH6R5ums9iYD
pErp9vfWsr+GmP19Csl/lZBShdKeP8LfDLv+kJUPdU/jrZV9O9ZDVikCUK2AoU6YPVBAsB1UHK8G
bi0K0MsorqPMTeT3ZbbA4nX3qAF/TqoykdYBDq4N3YSIxnU4CynceSXn2QRN6iBc4tC8ho004ZUf
7Ow96UCheicepmO4/fWkSRPO83bc1yu6m6AeoTW4K2HYhK97zLCPA43MzBNCgGW9GqaJCq9TFH2i
7YurIqsmMtPnHJad11h1ElXdH5vlwOeVGpDd6r8mFADEA8ml0KuoLUoTkjM3oHNFKknB2p1IP4Pt
V72f2XBX7F1ERZFXZvu6N4vqpqoJDgtfcVk+1p0Qerepz/2eACZ6Cp+qud+nD+FOcVkTeQghPK0X
54CNmeavGUWzicwEq/Q5AjNGyJPYt9LsWJuGF2S5JgqjO9TXRvmAr8z60auWnqaz6m/o57vvfkMD
+7cDFLNTlW82kdI+IO0MP3a7BJUH00Q5711Yd7xMz95+h8IhrvRfjxBfJMYq6ye4iQzMWl8WNwkk
Ke6Na+EbrbQaeIBC4AgiuO1Qst6WTkuS7V8oLM567DpySROEt2kEz13xo1+ZIa/97Q9l3d9Sg904
QeutJpKZqqFEC7PybNEX+qBvA1qvLfnfJ6xb64v+E76IrC8uVb34pgmyZwfi/07apAk8o5OFq6gG
NjRROX4AHb2GozVB3jxI43RXiacJqvHRI758nbvVhHb42jMWGaUdTZ4m8gPHYTwSDPQ1r8l7E815
G3M4KSn6q8EMMDMbuDLg+cLiqm0NGgOpDyyFG2AktQu06n+qGt/c9LJyO70qGGtCpunnrNydLH3H
t1/z/hv5M0jtCn362osz3xbleec18No/e3Zhb8ihj3EvzH76/wAAAP//</cx:binary>
              </cx:geoCache>
            </cx:geography>
          </cx:layoutPr>
        </cx:series>
      </cx:plotAreaRegion>
    </cx:plotArea>
  </cx:chart>
  <cx:spPr>
    <a:noFill/>
  </cx:spPr>
</cx: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7166-F558-40AF-BA92-E691ED7CA3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BFDAF17E-1CA0-4F1A-AE74-13A1EE87DA06}">
      <dgm:prSet phldrT="[Texto]" custT="1"/>
      <dgm:spPr>
        <a:noFill/>
        <a:ln>
          <a:noFill/>
        </a:ln>
      </dgm:spPr>
      <dgm:t>
        <a:bodyPr/>
        <a:lstStyle/>
        <a:p>
          <a:pPr algn="just"/>
          <a:r>
            <a:rPr lang="es-ES" sz="1700" b="0" i="0" dirty="0">
              <a:solidFill>
                <a:schemeClr val="tx1"/>
              </a:solidFill>
              <a:effectLst/>
              <a:latin typeface="+mj-lt"/>
            </a:rPr>
            <a:t>Es una asociación declarada de utilidad pública. </a:t>
          </a:r>
          <a:endParaRPr lang="es-ES" sz="1700" dirty="0">
            <a:solidFill>
              <a:schemeClr val="tx1"/>
            </a:solidFill>
          </a:endParaRPr>
        </a:p>
      </dgm:t>
    </dgm:pt>
    <dgm:pt modelId="{A184879A-11FC-4A60-A970-F867059776C4}" type="parTrans" cxnId="{4EACCD43-6E63-4255-B4A6-E972418131C5}">
      <dgm:prSet/>
      <dgm:spPr/>
      <dgm:t>
        <a:bodyPr/>
        <a:lstStyle/>
        <a:p>
          <a:pPr algn="just"/>
          <a:endParaRPr lang="es-ES" sz="1700"/>
        </a:p>
      </dgm:t>
    </dgm:pt>
    <dgm:pt modelId="{71246606-4554-4F8F-A12F-0DB683AAD117}" type="sibTrans" cxnId="{4EACCD43-6E63-4255-B4A6-E972418131C5}">
      <dgm:prSet>
        <dgm:style>
          <a:lnRef idx="2">
            <a:schemeClr val="accent5"/>
          </a:lnRef>
          <a:fillRef idx="1">
            <a:schemeClr val="lt1"/>
          </a:fillRef>
          <a:effectRef idx="0">
            <a:schemeClr val="accent5"/>
          </a:effectRef>
          <a:fontRef idx="minor">
            <a:schemeClr val="dk1"/>
          </a:fontRef>
        </dgm:style>
      </dgm:prSet>
      <dgm:spPr>
        <a:noFill/>
        <a:ln w="3175">
          <a:noFill/>
        </a:ln>
      </dgm:spPr>
      <dgm:t>
        <a:bodyPr/>
        <a:lstStyle/>
        <a:p>
          <a:pPr algn="just"/>
          <a:endParaRPr lang="es-ES" sz="1700"/>
        </a:p>
      </dgm:t>
    </dgm:pt>
    <dgm:pt modelId="{758448C2-0544-4092-8077-94003C6E6253}">
      <dgm:prSet phldrT="[Texto]" custT="1"/>
      <dgm:spPr>
        <a:noFill/>
        <a:ln w="25400" cap="flat" cmpd="sng" algn="ctr">
          <a:solidFill>
            <a:prstClr val="white">
              <a:hueOff val="0"/>
              <a:satOff val="0"/>
              <a:lumOff val="0"/>
              <a:alphaOff val="0"/>
            </a:prstClr>
          </a:solidFill>
          <a:prstDash val="solid"/>
        </a:ln>
        <a:effectLst/>
      </dgm:spPr>
      <dgm:t>
        <a:bodyPr vert="horz"/>
        <a:lstStyle/>
        <a:p>
          <a:pPr algn="just"/>
          <a:r>
            <a:rPr lang="es-ES" sz="1700" dirty="0">
              <a:solidFill>
                <a:schemeClr val="tx1"/>
              </a:solidFill>
              <a:latin typeface="+mj-lt"/>
            </a:rPr>
            <a:t>ENAC tiene como misión generar confianza en el mercado y en la sociedad, evaluando, conforme a normas internacionales, la competencia de los evaluadores de la conformidad.</a:t>
          </a:r>
          <a:endParaRPr lang="es-ES" sz="1700" kern="1200" dirty="0">
            <a:solidFill>
              <a:schemeClr val="tx1"/>
            </a:solidFill>
            <a:latin typeface="Arial"/>
            <a:ea typeface="+mn-ea"/>
            <a:cs typeface="+mn-cs"/>
          </a:endParaRPr>
        </a:p>
      </dgm:t>
    </dgm:pt>
    <dgm:pt modelId="{4DDF54A1-3CAB-48D5-8AC9-978301E9DF0B}" type="parTrans" cxnId="{11AAD919-5621-4070-98B0-8BA9E6AFEEA7}">
      <dgm:prSet/>
      <dgm:spPr/>
      <dgm:t>
        <a:bodyPr/>
        <a:lstStyle/>
        <a:p>
          <a:pPr algn="just"/>
          <a:endParaRPr lang="es-ES" sz="1700"/>
        </a:p>
      </dgm:t>
    </dgm:pt>
    <dgm:pt modelId="{E3869AD0-3C6D-4D6D-B138-6B0D4C5E4031}" type="sibTrans" cxnId="{11AAD919-5621-4070-98B0-8BA9E6AFEEA7}">
      <dgm:prSet/>
      <dgm:spPr/>
      <dgm:t>
        <a:bodyPr/>
        <a:lstStyle/>
        <a:p>
          <a:pPr algn="just"/>
          <a:endParaRPr lang="es-ES" sz="1700"/>
        </a:p>
      </dgm:t>
    </dgm:pt>
    <dgm:pt modelId="{BFDDE0E9-6569-45A3-BDDC-4915CF0838D2}">
      <dgm:prSet phldr="0" custT="1"/>
      <dgm:spPr>
        <a:noFill/>
        <a:ln w="25400" cap="flat" cmpd="sng" algn="ctr">
          <a:noFill/>
          <a:prstDash val="solid"/>
        </a:ln>
        <a:effectLst/>
      </dgm:spPr>
      <dgm:t>
        <a:bodyPr spcFirstLastPara="0" vert="horz" wrap="square" lIns="445820" tIns="50800" rIns="50800" bIns="50800" numCol="1" spcCol="1270" anchor="ctr" anchorCtr="0"/>
        <a:lstStyle/>
        <a:p>
          <a:pPr marL="0" lvl="0" indent="0" algn="just" defTabSz="889000" rtl="0">
            <a:lnSpc>
              <a:spcPct val="90000"/>
            </a:lnSpc>
            <a:spcBef>
              <a:spcPct val="0"/>
            </a:spcBef>
            <a:spcAft>
              <a:spcPct val="35000"/>
            </a:spcAft>
            <a:buNone/>
          </a:pPr>
          <a:r>
            <a:rPr lang="es-ES" sz="1700" b="0" i="0" kern="1200" dirty="0">
              <a:solidFill>
                <a:schemeClr val="tx1"/>
              </a:solidFill>
              <a:effectLst/>
              <a:latin typeface="+mj-lt"/>
            </a:rPr>
            <a:t>Todas sus actuaciones se basan en los principios de imparcialidad, independencia y transparencia.</a:t>
          </a:r>
          <a:endParaRPr lang="es-ES" sz="1700" kern="1200" dirty="0">
            <a:solidFill>
              <a:schemeClr val="tx1"/>
            </a:solidFill>
            <a:latin typeface="Arial"/>
            <a:ea typeface="+mn-ea"/>
            <a:cs typeface="+mn-cs"/>
          </a:endParaRPr>
        </a:p>
      </dgm:t>
    </dgm:pt>
    <dgm:pt modelId="{D90DE2EB-A118-4FE8-9A22-BA9B4484B39B}" type="parTrans" cxnId="{D1071FC2-B576-48F1-A909-125F5916834A}">
      <dgm:prSet/>
      <dgm:spPr/>
      <dgm:t>
        <a:bodyPr/>
        <a:lstStyle/>
        <a:p>
          <a:pPr algn="just"/>
          <a:endParaRPr lang="es-ES" sz="1700"/>
        </a:p>
      </dgm:t>
    </dgm:pt>
    <dgm:pt modelId="{BB3B9531-96BB-4C26-B545-A73B258D4837}" type="sibTrans" cxnId="{D1071FC2-B576-48F1-A909-125F5916834A}">
      <dgm:prSet/>
      <dgm:spPr/>
      <dgm:t>
        <a:bodyPr/>
        <a:lstStyle/>
        <a:p>
          <a:pPr algn="just"/>
          <a:endParaRPr lang="es-ES" sz="1700"/>
        </a:p>
      </dgm:t>
    </dgm:pt>
    <dgm:pt modelId="{1666996E-5183-4374-AFC6-1E626C8FC8F2}" type="pres">
      <dgm:prSet presAssocID="{BCE07166-F558-40AF-BA92-E691ED7CA3EF}" presName="Name0" presStyleCnt="0">
        <dgm:presLayoutVars>
          <dgm:chMax val="7"/>
          <dgm:chPref val="7"/>
          <dgm:dir/>
        </dgm:presLayoutVars>
      </dgm:prSet>
      <dgm:spPr/>
    </dgm:pt>
    <dgm:pt modelId="{D04086D9-99F6-4418-B14B-D808FFE26D53}" type="pres">
      <dgm:prSet presAssocID="{BCE07166-F558-40AF-BA92-E691ED7CA3EF}" presName="Name1" presStyleCnt="0"/>
      <dgm:spPr/>
    </dgm:pt>
    <dgm:pt modelId="{39EBDC38-0914-4693-BB78-200B56502409}" type="pres">
      <dgm:prSet presAssocID="{BCE07166-F558-40AF-BA92-E691ED7CA3EF}" presName="cycle" presStyleCnt="0"/>
      <dgm:spPr/>
    </dgm:pt>
    <dgm:pt modelId="{3D64F739-D906-4BC3-A6D4-2D7643BD79CA}" type="pres">
      <dgm:prSet presAssocID="{BCE07166-F558-40AF-BA92-E691ED7CA3EF}" presName="srcNode" presStyleLbl="node1" presStyleIdx="0" presStyleCnt="3"/>
      <dgm:spPr/>
    </dgm:pt>
    <dgm:pt modelId="{E512788B-DCF7-4A74-9A07-2740E0BAA30C}" type="pres">
      <dgm:prSet presAssocID="{BCE07166-F558-40AF-BA92-E691ED7CA3EF}" presName="conn" presStyleLbl="parChTrans1D2" presStyleIdx="0" presStyleCnt="1"/>
      <dgm:spPr/>
    </dgm:pt>
    <dgm:pt modelId="{D0A85894-819B-4F5A-AD5C-25E23A8E57DA}" type="pres">
      <dgm:prSet presAssocID="{BCE07166-F558-40AF-BA92-E691ED7CA3EF}" presName="extraNode" presStyleLbl="node1" presStyleIdx="0" presStyleCnt="3"/>
      <dgm:spPr/>
    </dgm:pt>
    <dgm:pt modelId="{12173192-8137-497C-8D14-AB8A5B7A8526}" type="pres">
      <dgm:prSet presAssocID="{BCE07166-F558-40AF-BA92-E691ED7CA3EF}" presName="dstNode" presStyleLbl="node1" presStyleIdx="0" presStyleCnt="3"/>
      <dgm:spPr/>
    </dgm:pt>
    <dgm:pt modelId="{3348CDCC-4AD5-47A0-B1B9-32E4EEDC2838}" type="pres">
      <dgm:prSet presAssocID="{BFDAF17E-1CA0-4F1A-AE74-13A1EE87DA06}" presName="text_1" presStyleLbl="node1" presStyleIdx="0" presStyleCnt="3" custScaleX="92528" custLinFactNeighborX="-286" custLinFactNeighborY="12130">
        <dgm:presLayoutVars>
          <dgm:bulletEnabled val="1"/>
        </dgm:presLayoutVars>
      </dgm:prSet>
      <dgm:spPr/>
    </dgm:pt>
    <dgm:pt modelId="{A1B2187C-B8DD-4485-963D-4E9A7D7DEEA0}" type="pres">
      <dgm:prSet presAssocID="{BFDAF17E-1CA0-4F1A-AE74-13A1EE87DA06}" presName="accent_1" presStyleCnt="0"/>
      <dgm:spPr/>
    </dgm:pt>
    <dgm:pt modelId="{FE343A80-7DCB-4E92-AFE2-3FDF071E6C89}" type="pres">
      <dgm:prSet presAssocID="{BFDAF17E-1CA0-4F1A-AE74-13A1EE87DA06}" presName="accentRepeatNode" presStyleLbl="solidFgAcc1" presStyleIdx="0" presStyleCnt="3" custScaleX="64971" custScaleY="64971" custLinFactNeighborX="33486" custLinFactNeighborY="14434"/>
      <dgm:spPr>
        <a:xfrm>
          <a:off x="57595" y="188580"/>
          <a:ext cx="629036" cy="629036"/>
        </a:xfrm>
        <a:prstGeom prst="mathPlus">
          <a:avLst/>
        </a:prstGeom>
        <a:blipFill rotWithShape="0">
          <a:blip xmlns:r="http://schemas.openxmlformats.org/officeDocument/2006/relationships" r:embed="rId1">
            <a:duotone>
              <a:schemeClr val="accent1">
                <a:shade val="45000"/>
                <a:satMod val="135000"/>
              </a:schemeClr>
              <a:prstClr val="white"/>
            </a:duotone>
          </a:blip>
          <a:srcRect/>
          <a:stretch>
            <a:fillRect t="-7000" b="-7000"/>
          </a:stretch>
        </a:blipFill>
        <a:ln w="25400" cap="flat" cmpd="sng" algn="ctr">
          <a:noFill/>
          <a:prstDash val="solid"/>
        </a:ln>
        <a:effectLst/>
      </dgm:spPr>
    </dgm:pt>
    <dgm:pt modelId="{38196738-C703-489E-BB95-B16F4EFC8399}" type="pres">
      <dgm:prSet presAssocID="{BFDDE0E9-6569-45A3-BDDC-4915CF0838D2}" presName="text_2" presStyleLbl="node1" presStyleIdx="1" presStyleCnt="3" custScaleX="92935" custLinFactNeighborX="-3041" custLinFactNeighborY="-29011">
        <dgm:presLayoutVars>
          <dgm:bulletEnabled val="1"/>
        </dgm:presLayoutVars>
      </dgm:prSet>
      <dgm:spPr>
        <a:xfrm>
          <a:off x="597358" y="1123325"/>
          <a:ext cx="5463287" cy="561662"/>
        </a:xfrm>
        <a:prstGeom prst="rect">
          <a:avLst/>
        </a:prstGeom>
      </dgm:spPr>
    </dgm:pt>
    <dgm:pt modelId="{5A49B7D2-3738-486F-B66B-E88D6DCA95C4}" type="pres">
      <dgm:prSet presAssocID="{BFDDE0E9-6569-45A3-BDDC-4915CF0838D2}" presName="accent_2" presStyleCnt="0"/>
      <dgm:spPr/>
    </dgm:pt>
    <dgm:pt modelId="{640D7A7F-224C-459E-9923-B2700CB26656}" type="pres">
      <dgm:prSet presAssocID="{BFDDE0E9-6569-45A3-BDDC-4915CF0838D2}" presName="accentRepeatNode" presStyleLbl="solidFgAcc1" presStyleIdx="1" presStyleCnt="3" custScaleX="47608" custScaleY="43039" custLinFactNeighborX="4765" custLinFactNeighborY="-34985"/>
      <dgm:spPr>
        <a:xfrm>
          <a:off x="569703" y="1024654"/>
          <a:ext cx="339953" cy="307327"/>
        </a:xfrm>
        <a:prstGeom prst="ellipse">
          <a:avLst/>
        </a:prstGeom>
        <a:blipFill rotWithShape="0">
          <a:blip xmlns:r="http://schemas.openxmlformats.org/officeDocument/2006/relationships" r:embed="rId1">
            <a:duotone>
              <a:srgbClr val="C52835">
                <a:shade val="45000"/>
                <a:satMod val="135000"/>
              </a:srgbClr>
              <a:prstClr val="white"/>
            </a:duotone>
          </a:blip>
          <a:srcRect/>
          <a:stretch>
            <a:fillRect t="-7000" b="-7000"/>
          </a:stretch>
        </a:blipFill>
        <a:ln w="25400" cap="flat" cmpd="sng" algn="ctr">
          <a:noFill/>
          <a:prstDash val="solid"/>
        </a:ln>
        <a:effectLst/>
      </dgm:spPr>
    </dgm:pt>
    <dgm:pt modelId="{F899474A-D3C7-4961-B7DF-3D30F64CA81F}" type="pres">
      <dgm:prSet presAssocID="{758448C2-0544-4092-8077-94003C6E6253}" presName="text_3" presStyleLbl="node1" presStyleIdx="2" presStyleCnt="3" custScaleX="94767" custLinFactNeighborX="656" custLinFactNeighborY="-30526">
        <dgm:presLayoutVars>
          <dgm:bulletEnabled val="1"/>
        </dgm:presLayoutVars>
      </dgm:prSet>
      <dgm:spPr/>
    </dgm:pt>
    <dgm:pt modelId="{7C1D491C-05AD-4CB4-8663-68C539A99DD5}" type="pres">
      <dgm:prSet presAssocID="{758448C2-0544-4092-8077-94003C6E6253}" presName="accent_3" presStyleCnt="0"/>
      <dgm:spPr/>
    </dgm:pt>
    <dgm:pt modelId="{952B000A-7CF5-4EE7-914B-5103E78FCD6D}" type="pres">
      <dgm:prSet presAssocID="{758448C2-0544-4092-8077-94003C6E6253}" presName="accentRepeatNode" presStyleLbl="solidFgAcc1" presStyleIdx="2" presStyleCnt="3" custScaleX="67674" custScaleY="67674" custLinFactNeighborX="33366" custLinFactNeighborY="-52912"/>
      <dgm:spPr>
        <a:xfrm>
          <a:off x="346108" y="1698528"/>
          <a:ext cx="629036" cy="629036"/>
        </a:xfrm>
        <a:prstGeom prst="mathPlus">
          <a:avLst/>
        </a:prstGeom>
        <a:blipFill rotWithShape="0">
          <a:blip xmlns:r="http://schemas.openxmlformats.org/officeDocument/2006/relationships" r:embed="rId1">
            <a:duotone>
              <a:schemeClr val="accent1">
                <a:shade val="45000"/>
                <a:satMod val="135000"/>
              </a:schemeClr>
              <a:prstClr val="white"/>
            </a:duotone>
          </a:blip>
          <a:srcRect/>
          <a:stretch>
            <a:fillRect t="-7000" b="-7000"/>
          </a:stretch>
        </a:blipFill>
        <a:ln w="25400" cap="flat" cmpd="sng" algn="ctr">
          <a:noFill/>
          <a:prstDash val="solid"/>
        </a:ln>
        <a:effectLst/>
      </dgm:spPr>
    </dgm:pt>
  </dgm:ptLst>
  <dgm:cxnLst>
    <dgm:cxn modelId="{BEC0DA06-7FE8-4BE4-81B4-4C27470C9B31}" type="presOf" srcId="{BFDAF17E-1CA0-4F1A-AE74-13A1EE87DA06}" destId="{3348CDCC-4AD5-47A0-B1B9-32E4EEDC2838}" srcOrd="0" destOrd="0" presId="urn:microsoft.com/office/officeart/2008/layout/VerticalCurvedList"/>
    <dgm:cxn modelId="{11AAD919-5621-4070-98B0-8BA9E6AFEEA7}" srcId="{BCE07166-F558-40AF-BA92-E691ED7CA3EF}" destId="{758448C2-0544-4092-8077-94003C6E6253}" srcOrd="2" destOrd="0" parTransId="{4DDF54A1-3CAB-48D5-8AC9-978301E9DF0B}" sibTransId="{E3869AD0-3C6D-4D6D-B138-6B0D4C5E4031}"/>
    <dgm:cxn modelId="{EF92D424-51E9-4496-89F5-B12B164E1A15}" type="presOf" srcId="{758448C2-0544-4092-8077-94003C6E6253}" destId="{F899474A-D3C7-4961-B7DF-3D30F64CA81F}" srcOrd="0" destOrd="0" presId="urn:microsoft.com/office/officeart/2008/layout/VerticalCurvedList"/>
    <dgm:cxn modelId="{4EACCD43-6E63-4255-B4A6-E972418131C5}" srcId="{BCE07166-F558-40AF-BA92-E691ED7CA3EF}" destId="{BFDAF17E-1CA0-4F1A-AE74-13A1EE87DA06}" srcOrd="0" destOrd="0" parTransId="{A184879A-11FC-4A60-A970-F867059776C4}" sibTransId="{71246606-4554-4F8F-A12F-0DB683AAD117}"/>
    <dgm:cxn modelId="{62546356-6B21-4909-9A1B-D99996586756}" type="presOf" srcId="{BCE07166-F558-40AF-BA92-E691ED7CA3EF}" destId="{1666996E-5183-4374-AFC6-1E626C8FC8F2}" srcOrd="0" destOrd="0" presId="urn:microsoft.com/office/officeart/2008/layout/VerticalCurvedList"/>
    <dgm:cxn modelId="{6D7AD57E-47E2-4FBB-AB43-B6247380B0EE}" type="presOf" srcId="{71246606-4554-4F8F-A12F-0DB683AAD117}" destId="{E512788B-DCF7-4A74-9A07-2740E0BAA30C}" srcOrd="0" destOrd="0" presId="urn:microsoft.com/office/officeart/2008/layout/VerticalCurvedList"/>
    <dgm:cxn modelId="{C8D2919F-E4FE-4F02-885F-B368473B5884}" type="presOf" srcId="{BFDDE0E9-6569-45A3-BDDC-4915CF0838D2}" destId="{38196738-C703-489E-BB95-B16F4EFC8399}" srcOrd="0" destOrd="0" presId="urn:microsoft.com/office/officeart/2008/layout/VerticalCurvedList"/>
    <dgm:cxn modelId="{D1071FC2-B576-48F1-A909-125F5916834A}" srcId="{BCE07166-F558-40AF-BA92-E691ED7CA3EF}" destId="{BFDDE0E9-6569-45A3-BDDC-4915CF0838D2}" srcOrd="1" destOrd="0" parTransId="{D90DE2EB-A118-4FE8-9A22-BA9B4484B39B}" sibTransId="{BB3B9531-96BB-4C26-B545-A73B258D4837}"/>
    <dgm:cxn modelId="{CC52093D-02FA-4B2C-8D97-5769CA0F82C0}" type="presParOf" srcId="{1666996E-5183-4374-AFC6-1E626C8FC8F2}" destId="{D04086D9-99F6-4418-B14B-D808FFE26D53}" srcOrd="0" destOrd="0" presId="urn:microsoft.com/office/officeart/2008/layout/VerticalCurvedList"/>
    <dgm:cxn modelId="{120F9FB0-E7AB-4474-9700-39C9306566BB}" type="presParOf" srcId="{D04086D9-99F6-4418-B14B-D808FFE26D53}" destId="{39EBDC38-0914-4693-BB78-200B56502409}" srcOrd="0" destOrd="0" presId="urn:microsoft.com/office/officeart/2008/layout/VerticalCurvedList"/>
    <dgm:cxn modelId="{433F0B4F-CAEC-42EF-AEC4-2D6B57991F14}" type="presParOf" srcId="{39EBDC38-0914-4693-BB78-200B56502409}" destId="{3D64F739-D906-4BC3-A6D4-2D7643BD79CA}" srcOrd="0" destOrd="0" presId="urn:microsoft.com/office/officeart/2008/layout/VerticalCurvedList"/>
    <dgm:cxn modelId="{E1804416-3832-4B26-A976-990C29BBF39D}" type="presParOf" srcId="{39EBDC38-0914-4693-BB78-200B56502409}" destId="{E512788B-DCF7-4A74-9A07-2740E0BAA30C}" srcOrd="1" destOrd="0" presId="urn:microsoft.com/office/officeart/2008/layout/VerticalCurvedList"/>
    <dgm:cxn modelId="{160BCA02-787F-4892-9E00-F56F99966D87}" type="presParOf" srcId="{39EBDC38-0914-4693-BB78-200B56502409}" destId="{D0A85894-819B-4F5A-AD5C-25E23A8E57DA}" srcOrd="2" destOrd="0" presId="urn:microsoft.com/office/officeart/2008/layout/VerticalCurvedList"/>
    <dgm:cxn modelId="{291BC9C6-43F4-44B2-812A-9AF8103013FD}" type="presParOf" srcId="{39EBDC38-0914-4693-BB78-200B56502409}" destId="{12173192-8137-497C-8D14-AB8A5B7A8526}" srcOrd="3" destOrd="0" presId="urn:microsoft.com/office/officeart/2008/layout/VerticalCurvedList"/>
    <dgm:cxn modelId="{9EF2A9B5-22E5-468F-A1DC-F2CACDF94BDF}" type="presParOf" srcId="{D04086D9-99F6-4418-B14B-D808FFE26D53}" destId="{3348CDCC-4AD5-47A0-B1B9-32E4EEDC2838}" srcOrd="1" destOrd="0" presId="urn:microsoft.com/office/officeart/2008/layout/VerticalCurvedList"/>
    <dgm:cxn modelId="{08595E1A-6F36-4BB3-972B-C601B53B31C6}" type="presParOf" srcId="{D04086D9-99F6-4418-B14B-D808FFE26D53}" destId="{A1B2187C-B8DD-4485-963D-4E9A7D7DEEA0}" srcOrd="2" destOrd="0" presId="urn:microsoft.com/office/officeart/2008/layout/VerticalCurvedList"/>
    <dgm:cxn modelId="{F6E9C92E-245B-4F6F-86B4-952995206590}" type="presParOf" srcId="{A1B2187C-B8DD-4485-963D-4E9A7D7DEEA0}" destId="{FE343A80-7DCB-4E92-AFE2-3FDF071E6C89}" srcOrd="0" destOrd="0" presId="urn:microsoft.com/office/officeart/2008/layout/VerticalCurvedList"/>
    <dgm:cxn modelId="{FBEA7F9E-D593-4518-B5BC-F0C192824F87}" type="presParOf" srcId="{D04086D9-99F6-4418-B14B-D808FFE26D53}" destId="{38196738-C703-489E-BB95-B16F4EFC8399}" srcOrd="3" destOrd="0" presId="urn:microsoft.com/office/officeart/2008/layout/VerticalCurvedList"/>
    <dgm:cxn modelId="{3022F8B6-A3DE-4859-A377-F7D3621A749B}" type="presParOf" srcId="{D04086D9-99F6-4418-B14B-D808FFE26D53}" destId="{5A49B7D2-3738-486F-B66B-E88D6DCA95C4}" srcOrd="4" destOrd="0" presId="urn:microsoft.com/office/officeart/2008/layout/VerticalCurvedList"/>
    <dgm:cxn modelId="{383BB7A1-7227-4F53-B39D-B333A9041337}" type="presParOf" srcId="{5A49B7D2-3738-486F-B66B-E88D6DCA95C4}" destId="{640D7A7F-224C-459E-9923-B2700CB26656}" srcOrd="0" destOrd="0" presId="urn:microsoft.com/office/officeart/2008/layout/VerticalCurvedList"/>
    <dgm:cxn modelId="{F5CBB5F9-F5DC-4991-B86A-BB11CD9F7D55}" type="presParOf" srcId="{D04086D9-99F6-4418-B14B-D808FFE26D53}" destId="{F899474A-D3C7-4961-B7DF-3D30F64CA81F}" srcOrd="5" destOrd="0" presId="urn:microsoft.com/office/officeart/2008/layout/VerticalCurvedList"/>
    <dgm:cxn modelId="{D29B0509-79A5-480A-B06E-90BD2379BBCD}" type="presParOf" srcId="{D04086D9-99F6-4418-B14B-D808FFE26D53}" destId="{7C1D491C-05AD-4CB4-8663-68C539A99DD5}" srcOrd="6" destOrd="0" presId="urn:microsoft.com/office/officeart/2008/layout/VerticalCurvedList"/>
    <dgm:cxn modelId="{3CCD2844-0F7E-4CFD-9AB7-53A14CBC4F24}" type="presParOf" srcId="{7C1D491C-05AD-4CB4-8663-68C539A99DD5}" destId="{952B000A-7CF5-4EE7-914B-5103E78FCD6D}"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2788B-DCF7-4A74-9A07-2740E0BAA30C}">
      <dsp:nvSpPr>
        <dsp:cNvPr id="0" name=""/>
        <dsp:cNvSpPr/>
      </dsp:nvSpPr>
      <dsp:spPr>
        <a:xfrm>
          <a:off x="-3129682" y="-496678"/>
          <a:ext cx="3849626" cy="3849626"/>
        </a:xfrm>
        <a:prstGeom prst="blockArc">
          <a:avLst>
            <a:gd name="adj1" fmla="val 18900000"/>
            <a:gd name="adj2" fmla="val 2700000"/>
            <a:gd name="adj3" fmla="val 561"/>
          </a:avLst>
        </a:prstGeom>
        <a:noFill/>
        <a:ln w="3175" cap="flat" cmpd="sng" algn="ctr">
          <a:noFill/>
          <a:prstDash val="solid"/>
        </a:ln>
        <a:effectLst/>
      </dsp:spPr>
      <dsp:style>
        <a:lnRef idx="2">
          <a:schemeClr val="accent5"/>
        </a:lnRef>
        <a:fillRef idx="1">
          <a:schemeClr val="lt1"/>
        </a:fillRef>
        <a:effectRef idx="0">
          <a:schemeClr val="accent5"/>
        </a:effectRef>
        <a:fontRef idx="minor">
          <a:schemeClr val="dk1"/>
        </a:fontRef>
      </dsp:style>
    </dsp:sp>
    <dsp:sp modelId="{3348CDCC-4AD5-47A0-B1B9-32E4EEDC2838}">
      <dsp:nvSpPr>
        <dsp:cNvPr id="0" name=""/>
        <dsp:cNvSpPr/>
      </dsp:nvSpPr>
      <dsp:spPr>
        <a:xfrm>
          <a:off x="757097" y="354920"/>
          <a:ext cx="6948810" cy="57125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33" tIns="43180" rIns="43180" bIns="43180" numCol="1" spcCol="1270" anchor="ctr" anchorCtr="0">
          <a:noAutofit/>
        </a:bodyPr>
        <a:lstStyle/>
        <a:p>
          <a:pPr marL="0" lvl="0" indent="0" algn="just" defTabSz="755650">
            <a:lnSpc>
              <a:spcPct val="90000"/>
            </a:lnSpc>
            <a:spcBef>
              <a:spcPct val="0"/>
            </a:spcBef>
            <a:spcAft>
              <a:spcPct val="35000"/>
            </a:spcAft>
            <a:buNone/>
          </a:pPr>
          <a:r>
            <a:rPr lang="es-ES" sz="1700" b="0" i="0" kern="1200" dirty="0">
              <a:solidFill>
                <a:schemeClr val="tx1"/>
              </a:solidFill>
              <a:effectLst/>
              <a:latin typeface="+mj-lt"/>
            </a:rPr>
            <a:t>Es una asociación declarada de utilidad pública. </a:t>
          </a:r>
          <a:endParaRPr lang="es-ES" sz="1700" kern="1200" dirty="0">
            <a:solidFill>
              <a:schemeClr val="tx1"/>
            </a:solidFill>
          </a:endParaRPr>
        </a:p>
      </dsp:txBody>
      <dsp:txXfrm>
        <a:off x="757097" y="354920"/>
        <a:ext cx="6948810" cy="571254"/>
      </dsp:txXfrm>
    </dsp:sp>
    <dsp:sp modelId="{FE343A80-7DCB-4E92-AFE2-3FDF071E6C89}">
      <dsp:nvSpPr>
        <dsp:cNvPr id="0" name=""/>
        <dsp:cNvSpPr/>
      </dsp:nvSpPr>
      <dsp:spPr>
        <a:xfrm>
          <a:off x="505148" y="442354"/>
          <a:ext cx="463936" cy="463936"/>
        </a:xfrm>
        <a:prstGeom prst="mathPlus">
          <a:avLst/>
        </a:prstGeom>
        <a:blipFill rotWithShape="0">
          <a:blip xmlns:r="http://schemas.openxmlformats.org/officeDocument/2006/relationships" r:embed="rId1">
            <a:duotone>
              <a:schemeClr val="accent1">
                <a:shade val="45000"/>
                <a:satMod val="135000"/>
              </a:schemeClr>
              <a:prstClr val="white"/>
            </a:duotone>
          </a:blip>
          <a:srcRect/>
          <a:stretch>
            <a:fillRect t="-7000" b="-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8196738-C703-489E-BB95-B16F4EFC8399}">
      <dsp:nvSpPr>
        <dsp:cNvPr id="0" name=""/>
        <dsp:cNvSpPr/>
      </dsp:nvSpPr>
      <dsp:spPr>
        <a:xfrm>
          <a:off x="741545" y="976781"/>
          <a:ext cx="6786395" cy="57125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50800" rIns="50800" bIns="50800" numCol="1" spcCol="1270" anchor="ctr" anchorCtr="0">
          <a:noAutofit/>
        </a:bodyPr>
        <a:lstStyle/>
        <a:p>
          <a:pPr marL="0" lvl="0" indent="0" algn="just" defTabSz="889000" rtl="0">
            <a:lnSpc>
              <a:spcPct val="90000"/>
            </a:lnSpc>
            <a:spcBef>
              <a:spcPct val="0"/>
            </a:spcBef>
            <a:spcAft>
              <a:spcPct val="35000"/>
            </a:spcAft>
            <a:buNone/>
          </a:pPr>
          <a:r>
            <a:rPr lang="es-ES" sz="1700" b="0" i="0" kern="1200" dirty="0">
              <a:solidFill>
                <a:schemeClr val="tx1"/>
              </a:solidFill>
              <a:effectLst/>
              <a:latin typeface="+mj-lt"/>
            </a:rPr>
            <a:t>Todas sus actuaciones se basan en los principios de imparcialidad, independencia y transparencia.</a:t>
          </a:r>
          <a:endParaRPr lang="es-ES" sz="1700" kern="1200" dirty="0">
            <a:solidFill>
              <a:schemeClr val="tx1"/>
            </a:solidFill>
            <a:latin typeface="Arial"/>
            <a:ea typeface="+mn-ea"/>
            <a:cs typeface="+mn-cs"/>
          </a:endParaRPr>
        </a:p>
      </dsp:txBody>
      <dsp:txXfrm>
        <a:off x="741545" y="976781"/>
        <a:ext cx="6786395" cy="571254"/>
      </dsp:txXfrm>
    </dsp:sp>
    <dsp:sp modelId="{640D7A7F-224C-459E-9923-B2700CB26656}">
      <dsp:nvSpPr>
        <dsp:cNvPr id="0" name=""/>
        <dsp:cNvSpPr/>
      </dsp:nvSpPr>
      <dsp:spPr>
        <a:xfrm>
          <a:off x="569703" y="1024654"/>
          <a:ext cx="339953" cy="307327"/>
        </a:xfrm>
        <a:prstGeom prst="ellipse">
          <a:avLst/>
        </a:prstGeom>
        <a:blipFill rotWithShape="0">
          <a:blip xmlns:r="http://schemas.openxmlformats.org/officeDocument/2006/relationships" r:embed="rId1">
            <a:duotone>
              <a:srgbClr val="C52835">
                <a:shade val="45000"/>
                <a:satMod val="135000"/>
              </a:srgbClr>
              <a:prstClr val="white"/>
            </a:duotone>
          </a:blip>
          <a:srcRect/>
          <a:stretch>
            <a:fillRect t="-7000" b="-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899474A-D3C7-4961-B7DF-3D30F64CA81F}">
      <dsp:nvSpPr>
        <dsp:cNvPr id="0" name=""/>
        <dsp:cNvSpPr/>
      </dsp:nvSpPr>
      <dsp:spPr>
        <a:xfrm>
          <a:off x="743767" y="1825008"/>
          <a:ext cx="7116958" cy="571254"/>
        </a:xfrm>
        <a:prstGeom prst="rect">
          <a:avLst/>
        </a:prstGeom>
        <a:no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433" tIns="43180" rIns="43180" bIns="43180" numCol="1" spcCol="1270" anchor="ctr" anchorCtr="0">
          <a:noAutofit/>
        </a:bodyPr>
        <a:lstStyle/>
        <a:p>
          <a:pPr marL="0" lvl="0" indent="0" algn="just" defTabSz="755650">
            <a:lnSpc>
              <a:spcPct val="90000"/>
            </a:lnSpc>
            <a:spcBef>
              <a:spcPct val="0"/>
            </a:spcBef>
            <a:spcAft>
              <a:spcPct val="35000"/>
            </a:spcAft>
            <a:buNone/>
          </a:pPr>
          <a:r>
            <a:rPr lang="es-ES" sz="1700" dirty="0">
              <a:solidFill>
                <a:schemeClr val="tx1"/>
              </a:solidFill>
              <a:latin typeface="+mj-lt"/>
            </a:rPr>
            <a:t>ENAC tiene como misión generar confianza en el mercado y en la sociedad, evaluando, conforme a normas internacionales, la competencia de los evaluadores de la conformidad.</a:t>
          </a:r>
          <a:endParaRPr lang="es-ES" sz="1700" kern="1200" dirty="0">
            <a:solidFill>
              <a:schemeClr val="tx1"/>
            </a:solidFill>
            <a:latin typeface="Arial"/>
            <a:ea typeface="+mn-ea"/>
            <a:cs typeface="+mn-cs"/>
          </a:endParaRPr>
        </a:p>
      </dsp:txBody>
      <dsp:txXfrm>
        <a:off x="743767" y="1825008"/>
        <a:ext cx="7116958" cy="571254"/>
      </dsp:txXfrm>
    </dsp:sp>
    <dsp:sp modelId="{952B000A-7CF5-4EE7-914B-5103E78FCD6D}">
      <dsp:nvSpPr>
        <dsp:cNvPr id="0" name=""/>
        <dsp:cNvSpPr/>
      </dsp:nvSpPr>
      <dsp:spPr>
        <a:xfrm>
          <a:off x="494640" y="1665569"/>
          <a:ext cx="483238" cy="483238"/>
        </a:xfrm>
        <a:prstGeom prst="mathPlus">
          <a:avLst/>
        </a:prstGeom>
        <a:blipFill rotWithShape="0">
          <a:blip xmlns:r="http://schemas.openxmlformats.org/officeDocument/2006/relationships" r:embed="rId1">
            <a:duotone>
              <a:schemeClr val="accent1">
                <a:shade val="45000"/>
                <a:satMod val="135000"/>
              </a:schemeClr>
              <a:prstClr val="white"/>
            </a:duotone>
          </a:blip>
          <a:srcRect/>
          <a:stretch>
            <a:fillRect t="-7000" b="-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9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sz="quarter" idx="1"/>
          </p:nvPr>
        </p:nvSpPr>
        <p:spPr>
          <a:xfrm>
            <a:off x="3850444" y="1"/>
            <a:ext cx="2945659" cy="496490"/>
          </a:xfrm>
          <a:prstGeom prst="rect">
            <a:avLst/>
          </a:prstGeom>
        </p:spPr>
        <p:txBody>
          <a:bodyPr vert="horz" lIns="91440" tIns="45720" rIns="91440" bIns="45720" rtlCol="0"/>
          <a:lstStyle>
            <a:lvl1pPr algn="r" latinLnBrk="0">
              <a:defRPr lang="es-ES" sz="1200"/>
            </a:lvl1pPr>
          </a:lstStyle>
          <a:p>
            <a:fld id="{744D7EC3-CD50-4DA5-B722-330229C0073D}" type="datetimeFigureOut">
              <a:rPr lang="es-ES" smtClean="0"/>
              <a:t>12/12/2023</a:t>
            </a:fld>
            <a:endParaRPr lang="es-ES"/>
          </a:p>
        </p:txBody>
      </p:sp>
      <p:sp>
        <p:nvSpPr>
          <p:cNvPr id="4" name="Footer Placeholder 3"/>
          <p:cNvSpPr>
            <a:spLocks noGrp="1"/>
          </p:cNvSpPr>
          <p:nvPr>
            <p:ph type="ftr" sz="quarter" idx="2"/>
          </p:nvPr>
        </p:nvSpPr>
        <p:spPr>
          <a:xfrm>
            <a:off x="1" y="9431600"/>
            <a:ext cx="2945659" cy="496490"/>
          </a:xfrm>
          <a:prstGeom prst="rect">
            <a:avLst/>
          </a:prstGeom>
        </p:spPr>
        <p:txBody>
          <a:bodyPr vert="horz" lIns="91440" tIns="45720" rIns="91440" bIns="45720" rtlCol="0" anchor="b"/>
          <a:lstStyle>
            <a:lvl1pPr algn="l" latinLnBrk="0">
              <a:defRPr lang="es-ES" sz="1200"/>
            </a:lvl1pPr>
          </a:lstStyle>
          <a:p>
            <a:endParaRPr lang="es-ES"/>
          </a:p>
        </p:txBody>
      </p:sp>
      <p:sp>
        <p:nvSpPr>
          <p:cNvPr id="5" name="Slide Number Placeholder 4"/>
          <p:cNvSpPr>
            <a:spLocks noGrp="1"/>
          </p:cNvSpPr>
          <p:nvPr>
            <p:ph type="sldNum" sz="quarter" idx="3"/>
          </p:nvPr>
        </p:nvSpPr>
        <p:spPr>
          <a:xfrm>
            <a:off x="3850444" y="9431600"/>
            <a:ext cx="2945659" cy="496490"/>
          </a:xfrm>
          <a:prstGeom prst="rect">
            <a:avLst/>
          </a:prstGeom>
        </p:spPr>
        <p:txBody>
          <a:bodyPr vert="horz" lIns="91440" tIns="45720" rIns="91440" bIns="45720" rtlCol="0" anchor="b"/>
          <a:lstStyle>
            <a:lvl1pPr algn="r" latinLnBrk="0">
              <a:defRPr lang="es-ES" sz="1200"/>
            </a:lvl1pPr>
          </a:lstStyle>
          <a:p>
            <a:fld id="{A9712E5A-FBEB-4329-9E4A-5F20B492F513}" type="slidenum">
              <a:rPr lang="es-ES" smtClean="0"/>
              <a:t>‹Nº›</a:t>
            </a:fld>
            <a:endParaRPr lang="es-ES"/>
          </a:p>
        </p:txBody>
      </p:sp>
    </p:spTree>
    <p:extLst>
      <p:ext uri="{BB962C8B-B14F-4D97-AF65-F5344CB8AC3E}">
        <p14:creationId xmlns:p14="http://schemas.microsoft.com/office/powerpoint/2010/main" val="253806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9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50444" y="1"/>
            <a:ext cx="2945659" cy="496490"/>
          </a:xfrm>
          <a:prstGeom prst="rect">
            <a:avLst/>
          </a:prstGeom>
        </p:spPr>
        <p:txBody>
          <a:bodyPr vert="horz" lIns="91440" tIns="45720" rIns="91440" bIns="45720" rtlCol="0"/>
          <a:lstStyle>
            <a:lvl1pPr algn="r" latinLnBrk="0">
              <a:defRPr lang="es-ES" sz="1200"/>
            </a:lvl1pPr>
          </a:lstStyle>
          <a:p>
            <a:fld id="{85BE0011-04E0-4F3F-BFCE-633C944A425A}" type="datetimeFigureOut">
              <a:t>12/12/2023</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768" y="4716662"/>
            <a:ext cx="5438140" cy="4468416"/>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1" y="9431600"/>
            <a:ext cx="2945659" cy="49649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4" y="9431600"/>
            <a:ext cx="2945659" cy="496490"/>
          </a:xfrm>
          <a:prstGeom prst="rect">
            <a:avLst/>
          </a:prstGeom>
        </p:spPr>
        <p:txBody>
          <a:bodyPr vert="horz" lIns="91440" tIns="45720" rIns="91440" bIns="45720" rtlCol="0" anchor="b"/>
          <a:lstStyle>
            <a:lvl1pPr algn="r" latinLnBrk="0">
              <a:defRPr lang="es-ES" sz="1200"/>
            </a:lvl1pPr>
          </a:lstStyle>
          <a:p>
            <a:fld id="{DD7D2AD7-BD31-48B9-8C8A-7D4EAE7F6485}" type="slidenum">
              <a:t>‹Nº›</a:t>
            </a:fld>
            <a:endParaRPr lang="es-ES"/>
          </a:p>
        </p:txBody>
      </p:sp>
    </p:spTree>
    <p:extLst>
      <p:ext uri="{BB962C8B-B14F-4D97-AF65-F5344CB8AC3E}">
        <p14:creationId xmlns:p14="http://schemas.microsoft.com/office/powerpoint/2010/main" val="564870352"/>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enac.es/web/enac/quienes-somos/trabajamos-para-la-exportacion" TargetMode="External"/><Relationship Id="rId3" Type="http://schemas.openxmlformats.org/officeDocument/2006/relationships/hyperlink" Target="http://ilac.org/" TargetMode="External"/><Relationship Id="rId7" Type="http://schemas.openxmlformats.org/officeDocument/2006/relationships/hyperlink" Target="https://www.enac.es/web/enac/quienes-somos/infraestructura-internaciona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enac.es/web/enac/quienes-somos/beneficios-de-la-acreditacion" TargetMode="External"/><Relationship Id="rId5" Type="http://schemas.openxmlformats.org/officeDocument/2006/relationships/hyperlink" Target="http://www.european-accreditation.org/" TargetMode="External"/><Relationship Id="rId4" Type="http://schemas.openxmlformats.org/officeDocument/2006/relationships/hyperlink" Target="http://www.iaf.n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nac.es/web/enac/que-hacemos/-que-es-la-acreditac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nac.es/web/enac/que-hacemos/otros-servicios/buenas-practicas-de-laboratorio-bp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13</a:t>
            </a:fld>
            <a:endParaRPr lang="es-ES"/>
          </a:p>
        </p:txBody>
      </p:sp>
    </p:spTree>
    <p:extLst>
      <p:ext uri="{BB962C8B-B14F-4D97-AF65-F5344CB8AC3E}">
        <p14:creationId xmlns:p14="http://schemas.microsoft.com/office/powerpoint/2010/main" val="1489169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s-ES" sz="1200" b="0" i="0" kern="1200" dirty="0">
                <a:solidFill>
                  <a:schemeClr val="tx1"/>
                </a:solidFill>
                <a:effectLst/>
                <a:latin typeface="+mn-lt"/>
                <a:ea typeface="+mn-ea"/>
                <a:cs typeface="+mn-cs"/>
              </a:rPr>
              <a:t>Para ser totalmente efectivo, un organismo de acreditación debe de estar integrado en la infraestructura global de la acreditación. Dicha infraestructura mundial opera a través de dos organizaciones, </a:t>
            </a:r>
            <a:r>
              <a:rPr lang="es-ES" sz="1200" b="0" i="0" u="none" strike="noStrike" kern="1200" dirty="0">
                <a:solidFill>
                  <a:schemeClr val="tx1"/>
                </a:solidFill>
                <a:effectLst/>
                <a:latin typeface="+mn-lt"/>
                <a:ea typeface="+mn-ea"/>
                <a:cs typeface="+mn-cs"/>
                <a:hlinkClick r:id="rId3"/>
              </a:rPr>
              <a:t>International </a:t>
            </a:r>
            <a:r>
              <a:rPr lang="es-ES" sz="1200" b="0" i="0" u="none" strike="noStrike" kern="1200" dirty="0" err="1">
                <a:solidFill>
                  <a:schemeClr val="tx1"/>
                </a:solidFill>
                <a:effectLst/>
                <a:latin typeface="+mn-lt"/>
                <a:ea typeface="+mn-ea"/>
                <a:cs typeface="+mn-cs"/>
                <a:hlinkClick r:id="rId3"/>
              </a:rPr>
              <a:t>Laboratory</a:t>
            </a:r>
            <a:r>
              <a:rPr lang="es-ES" sz="1200" b="0" i="0" u="none" strike="noStrike" kern="1200" dirty="0">
                <a:solidFill>
                  <a:schemeClr val="tx1"/>
                </a:solidFill>
                <a:effectLst/>
                <a:latin typeface="+mn-lt"/>
                <a:ea typeface="+mn-ea"/>
                <a:cs typeface="+mn-cs"/>
                <a:hlinkClick r:id="rId3"/>
              </a:rPr>
              <a:t> </a:t>
            </a:r>
            <a:r>
              <a:rPr lang="es-ES" sz="1200" b="0" i="0" u="none" strike="noStrike" kern="1200" dirty="0" err="1">
                <a:solidFill>
                  <a:schemeClr val="tx1"/>
                </a:solidFill>
                <a:effectLst/>
                <a:latin typeface="+mn-lt"/>
                <a:ea typeface="+mn-ea"/>
                <a:cs typeface="+mn-cs"/>
                <a:hlinkClick r:id="rId3"/>
              </a:rPr>
              <a:t>Accreditation</a:t>
            </a:r>
            <a:r>
              <a:rPr lang="es-ES" sz="1200" b="0" i="0" u="none" strike="noStrike" kern="1200" dirty="0">
                <a:solidFill>
                  <a:schemeClr val="tx1"/>
                </a:solidFill>
                <a:effectLst/>
                <a:latin typeface="+mn-lt"/>
                <a:ea typeface="+mn-ea"/>
                <a:cs typeface="+mn-cs"/>
                <a:hlinkClick r:id="rId3"/>
              </a:rPr>
              <a:t> </a:t>
            </a:r>
            <a:r>
              <a:rPr lang="es-ES" sz="1200" b="0" i="0" u="none" strike="noStrike" kern="1200" dirty="0" err="1">
                <a:solidFill>
                  <a:schemeClr val="tx1"/>
                </a:solidFill>
                <a:effectLst/>
                <a:latin typeface="+mn-lt"/>
                <a:ea typeface="+mn-ea"/>
                <a:cs typeface="+mn-cs"/>
                <a:hlinkClick r:id="rId3"/>
              </a:rPr>
              <a:t>Cooperation</a:t>
            </a:r>
            <a:r>
              <a:rPr lang="es-ES" sz="1200" b="0" i="0" u="none" strike="noStrike" kern="1200" dirty="0">
                <a:solidFill>
                  <a:schemeClr val="tx1"/>
                </a:solidFill>
                <a:effectLst/>
                <a:latin typeface="+mn-lt"/>
                <a:ea typeface="+mn-ea"/>
                <a:cs typeface="+mn-cs"/>
                <a:hlinkClick r:id="rId3"/>
              </a:rPr>
              <a:t> (ILAC)</a:t>
            </a:r>
            <a:r>
              <a:rPr lang="es-ES" sz="1200" b="0" i="0" kern="1200" dirty="0">
                <a:solidFill>
                  <a:schemeClr val="tx1"/>
                </a:solidFill>
                <a:effectLst/>
                <a:latin typeface="+mn-lt"/>
                <a:ea typeface="+mn-ea"/>
                <a:cs typeface="+mn-cs"/>
              </a:rPr>
              <a:t> e </a:t>
            </a:r>
            <a:r>
              <a:rPr lang="es-ES" sz="1200" b="0" i="0" u="none" strike="noStrike" kern="1200" dirty="0">
                <a:solidFill>
                  <a:schemeClr val="tx1"/>
                </a:solidFill>
                <a:effectLst/>
                <a:latin typeface="+mn-lt"/>
                <a:ea typeface="+mn-ea"/>
                <a:cs typeface="+mn-cs"/>
                <a:hlinkClick r:id="rId4"/>
              </a:rPr>
              <a:t>International </a:t>
            </a:r>
            <a:r>
              <a:rPr lang="es-ES" sz="1200" b="0" i="0" u="none" strike="noStrike" kern="1200" dirty="0" err="1">
                <a:solidFill>
                  <a:schemeClr val="tx1"/>
                </a:solidFill>
                <a:effectLst/>
                <a:latin typeface="+mn-lt"/>
                <a:ea typeface="+mn-ea"/>
                <a:cs typeface="+mn-cs"/>
                <a:hlinkClick r:id="rId4"/>
              </a:rPr>
              <a:t>Accreditation</a:t>
            </a:r>
            <a:r>
              <a:rPr lang="es-ES" sz="1200" b="0" i="0" u="none" strike="noStrike" kern="1200" dirty="0">
                <a:solidFill>
                  <a:schemeClr val="tx1"/>
                </a:solidFill>
                <a:effectLst/>
                <a:latin typeface="+mn-lt"/>
                <a:ea typeface="+mn-ea"/>
                <a:cs typeface="+mn-cs"/>
                <a:hlinkClick r:id="rId4"/>
              </a:rPr>
              <a:t> </a:t>
            </a:r>
            <a:r>
              <a:rPr lang="es-ES" sz="1200" b="0" i="0" u="none" strike="noStrike" kern="1200" dirty="0" err="1">
                <a:solidFill>
                  <a:schemeClr val="tx1"/>
                </a:solidFill>
                <a:effectLst/>
                <a:latin typeface="+mn-lt"/>
                <a:ea typeface="+mn-ea"/>
                <a:cs typeface="+mn-cs"/>
                <a:hlinkClick r:id="rId4"/>
              </a:rPr>
              <a:t>Forum</a:t>
            </a:r>
            <a:r>
              <a:rPr lang="es-ES" sz="1200" b="0" i="0" u="none" strike="noStrike" kern="1200" dirty="0">
                <a:solidFill>
                  <a:schemeClr val="tx1"/>
                </a:solidFill>
                <a:effectLst/>
                <a:latin typeface="+mn-lt"/>
                <a:ea typeface="+mn-ea"/>
                <a:cs typeface="+mn-cs"/>
                <a:hlinkClick r:id="rId4"/>
              </a:rPr>
              <a:t> (IAF)</a:t>
            </a:r>
            <a:r>
              <a:rPr lang="es-ES" sz="1200" b="0" i="0" kern="1200" dirty="0">
                <a:solidFill>
                  <a:schemeClr val="tx1"/>
                </a:solidFill>
                <a:effectLst/>
                <a:latin typeface="+mn-lt"/>
                <a:ea typeface="+mn-ea"/>
                <a:cs typeface="+mn-cs"/>
              </a:rPr>
              <a:t>, que se apoyan a su vez en organizaciones regionales (América, Asia/Pacífico, </a:t>
            </a:r>
            <a:r>
              <a:rPr lang="es-ES" sz="1200" b="0" i="0" kern="1200" dirty="0" err="1">
                <a:solidFill>
                  <a:schemeClr val="tx1"/>
                </a:solidFill>
                <a:effectLst/>
                <a:latin typeface="+mn-lt"/>
                <a:ea typeface="+mn-ea"/>
                <a:cs typeface="+mn-cs"/>
              </a:rPr>
              <a:t>etc</a:t>
            </a:r>
            <a:r>
              <a:rPr lang="es-ES" sz="1200" b="0" i="0" kern="1200" dirty="0">
                <a:solidFill>
                  <a:schemeClr val="tx1"/>
                </a:solidFill>
                <a:effectLst/>
                <a:latin typeface="+mn-lt"/>
                <a:ea typeface="+mn-ea"/>
                <a:cs typeface="+mn-cs"/>
              </a:rPr>
              <a:t>). En Europa la organización regional es </a:t>
            </a:r>
            <a:r>
              <a:rPr lang="es-ES" sz="1200" b="0" i="0" u="none" strike="noStrike" kern="1200" dirty="0" err="1">
                <a:solidFill>
                  <a:schemeClr val="tx1"/>
                </a:solidFill>
                <a:effectLst/>
                <a:latin typeface="+mn-lt"/>
                <a:ea typeface="+mn-ea"/>
                <a:cs typeface="+mn-cs"/>
                <a:hlinkClick r:id="rId5"/>
              </a:rPr>
              <a:t>European</a:t>
            </a:r>
            <a:r>
              <a:rPr lang="es-ES" sz="1200" b="0" i="0" u="none" strike="noStrike" kern="1200" dirty="0">
                <a:solidFill>
                  <a:schemeClr val="tx1"/>
                </a:solidFill>
                <a:effectLst/>
                <a:latin typeface="+mn-lt"/>
                <a:ea typeface="+mn-ea"/>
                <a:cs typeface="+mn-cs"/>
                <a:hlinkClick r:id="rId5"/>
              </a:rPr>
              <a:t> </a:t>
            </a:r>
            <a:r>
              <a:rPr lang="es-ES" sz="1200" b="0" i="0" u="none" strike="noStrike" kern="1200" dirty="0" err="1">
                <a:solidFill>
                  <a:schemeClr val="tx1"/>
                </a:solidFill>
                <a:effectLst/>
                <a:latin typeface="+mn-lt"/>
                <a:ea typeface="+mn-ea"/>
                <a:cs typeface="+mn-cs"/>
                <a:hlinkClick r:id="rId5"/>
              </a:rPr>
              <a:t>Accreditation</a:t>
            </a:r>
            <a:r>
              <a:rPr lang="es-ES" sz="1200" b="0" i="0" u="none" strike="noStrike" kern="1200" dirty="0">
                <a:solidFill>
                  <a:schemeClr val="tx1"/>
                </a:solidFill>
                <a:effectLst/>
                <a:latin typeface="+mn-lt"/>
                <a:ea typeface="+mn-ea"/>
                <a:cs typeface="+mn-cs"/>
                <a:hlinkClick r:id="rId5"/>
              </a:rPr>
              <a:t> (EA)</a:t>
            </a:r>
            <a:r>
              <a:rPr lang="es-ES" sz="1200" b="0" i="0" kern="1200" dirty="0">
                <a:solidFill>
                  <a:schemeClr val="tx1"/>
                </a:solidFill>
                <a:effectLst/>
                <a:latin typeface="+mn-lt"/>
                <a:ea typeface="+mn-ea"/>
                <a:cs typeface="+mn-cs"/>
              </a:rPr>
              <a:t> a la que ENAC pertenece desde su fundación hace ya más de 20 años. </a:t>
            </a:r>
          </a:p>
          <a:p>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Estas organizaciones han establecido acuerdos internacionales basados en el reconocimiento mutuo de certificados e informes emitidos por las entidades acreditadas que facilitan el comercio y crean un entorno que facilita la consecución del objetivo final: “acreditado una vez, aceptado en todas partes”.</a:t>
            </a:r>
          </a:p>
          <a:p>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effectLst/>
                <a:latin typeface="+mn-lt"/>
                <a:ea typeface="+mn-ea"/>
                <a:cs typeface="+mn-cs"/>
              </a:rPr>
              <a:t>ENAC es firmante de todos los acuerdos internacionales de EA, ILAC e IAF. Esto significa que un informe o certificado emitido bajo acreditación de ENAC será reconocido por el resto de firmantes de todo el mundo. De esta manera, estos acuerdos actúan como un </a:t>
            </a:r>
            <a:r>
              <a:rPr lang="es-ES" sz="1200" b="0" i="0" u="none" strike="noStrike" kern="1200" dirty="0">
                <a:solidFill>
                  <a:schemeClr val="tx1"/>
                </a:solidFill>
                <a:effectLst/>
                <a:latin typeface="+mn-lt"/>
                <a:ea typeface="+mn-ea"/>
                <a:cs typeface="+mn-cs"/>
                <a:hlinkClick r:id="rId6"/>
              </a:rPr>
              <a:t>pasaporte internacional para </a:t>
            </a:r>
            <a:r>
              <a:rPr lang="es-ES" sz="1200" b="0" i="0" u="none" strike="noStrike" kern="1200" dirty="0">
                <a:solidFill>
                  <a:schemeClr val="tx1"/>
                </a:solidFill>
                <a:effectLst/>
                <a:latin typeface="+mn-lt"/>
                <a:ea typeface="+mn-ea"/>
                <a:cs typeface="+mn-cs"/>
                <a:hlinkClick r:id="rId7"/>
              </a:rPr>
              <a:t>el comercio</a:t>
            </a:r>
            <a:r>
              <a:rPr lang="es-ES" sz="1200" b="0" i="0" u="none" strike="noStrike" kern="1200" dirty="0">
                <a:solidFill>
                  <a:schemeClr val="tx1"/>
                </a:solidFill>
                <a:effectLst/>
                <a:latin typeface="+mn-lt"/>
                <a:ea typeface="+mn-ea"/>
                <a:cs typeface="+mn-cs"/>
                <a:hlinkClick r:id="rId8"/>
              </a:rPr>
              <a:t>.</a:t>
            </a:r>
            <a:r>
              <a:rPr lang="es-ES" sz="1200" b="0" i="0" kern="1200" dirty="0">
                <a:solidFill>
                  <a:schemeClr val="tx1"/>
                </a:solidFill>
                <a:effectLst/>
                <a:latin typeface="+mn-lt"/>
                <a:ea typeface="+mn-ea"/>
                <a:cs typeface="+mn-cs"/>
              </a:rPr>
              <a:t> </a:t>
            </a:r>
            <a:endParaRPr lang="es-ES" dirty="0"/>
          </a:p>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14</a:t>
            </a:fld>
            <a:endParaRPr lang="es-ES"/>
          </a:p>
        </p:txBody>
      </p:sp>
    </p:spTree>
    <p:extLst>
      <p:ext uri="{BB962C8B-B14F-4D97-AF65-F5344CB8AC3E}">
        <p14:creationId xmlns:p14="http://schemas.microsoft.com/office/powerpoint/2010/main" val="67627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15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17575" y="744538"/>
            <a:ext cx="4962525" cy="3722687"/>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D7D2AD7-BD31-48B9-8C8A-7D4EAE7F6485}" type="slidenum">
              <a:rPr lang="es-ES" smtClean="0"/>
              <a:t>16</a:t>
            </a:fld>
            <a:endParaRPr lang="es-ES"/>
          </a:p>
        </p:txBody>
      </p:sp>
    </p:spTree>
    <p:extLst>
      <p:ext uri="{BB962C8B-B14F-4D97-AF65-F5344CB8AC3E}">
        <p14:creationId xmlns:p14="http://schemas.microsoft.com/office/powerpoint/2010/main" val="1480976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D7D2AD7-BD31-48B9-8C8A-7D4EAE7F6485}" type="slidenum">
              <a:rPr lang="es-ES" smtClean="0"/>
              <a:t>17</a:t>
            </a:fld>
            <a:endParaRPr lang="es-ES"/>
          </a:p>
        </p:txBody>
      </p:sp>
    </p:spTree>
    <p:extLst>
      <p:ext uri="{BB962C8B-B14F-4D97-AF65-F5344CB8AC3E}">
        <p14:creationId xmlns:p14="http://schemas.microsoft.com/office/powerpoint/2010/main" val="95924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DD7D2AD7-BD31-48B9-8C8A-7D4EAE7F6485}" type="slidenum">
              <a:rPr lang="es-ES" smtClean="0"/>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3</a:t>
            </a:fld>
            <a:endParaRPr lang="es-ES"/>
          </a:p>
        </p:txBody>
      </p:sp>
    </p:spTree>
    <p:extLst>
      <p:ext uri="{BB962C8B-B14F-4D97-AF65-F5344CB8AC3E}">
        <p14:creationId xmlns:p14="http://schemas.microsoft.com/office/powerpoint/2010/main" val="143104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4</a:t>
            </a:fld>
            <a:endParaRPr lang="es-ES"/>
          </a:p>
        </p:txBody>
      </p:sp>
    </p:spTree>
    <p:extLst>
      <p:ext uri="{BB962C8B-B14F-4D97-AF65-F5344CB8AC3E}">
        <p14:creationId xmlns:p14="http://schemas.microsoft.com/office/powerpoint/2010/main" val="303627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5</a:t>
            </a:fld>
            <a:endParaRPr lang="es-ES"/>
          </a:p>
        </p:txBody>
      </p:sp>
    </p:spTree>
    <p:extLst>
      <p:ext uri="{BB962C8B-B14F-4D97-AF65-F5344CB8AC3E}">
        <p14:creationId xmlns:p14="http://schemas.microsoft.com/office/powerpoint/2010/main" val="161604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s-ES" sz="1200" b="1" i="0" kern="1200" dirty="0">
                <a:solidFill>
                  <a:schemeClr val="tx1"/>
                </a:solidFill>
                <a:effectLst/>
                <a:latin typeface="+mn-lt"/>
                <a:ea typeface="+mn-ea"/>
                <a:cs typeface="+mn-cs"/>
              </a:rPr>
              <a:t>Requisitos de acreditación</a:t>
            </a:r>
          </a:p>
          <a:p>
            <a:endParaRPr lang="es-ES" sz="1200" b="1"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Para determinar la competencia técnica de los evaluadores de la conformidad ENAC utiliza como referencia los requisitos establecidos en normas internacionales que serán la base para la firma de los </a:t>
            </a:r>
            <a:r>
              <a:rPr lang="es-ES" sz="1200" b="0" i="0" u="none" strike="noStrike" kern="1200" dirty="0">
                <a:solidFill>
                  <a:schemeClr val="tx1"/>
                </a:solidFill>
                <a:effectLst/>
                <a:latin typeface="+mn-lt"/>
                <a:ea typeface="+mn-ea"/>
                <a:cs typeface="+mn-cs"/>
                <a:hlinkClick r:id="rId3"/>
              </a:rPr>
              <a:t>acuerdos de reconocimiento</a:t>
            </a:r>
            <a:r>
              <a:rPr lang="es-ES" sz="1200" b="0" i="0" kern="1200" dirty="0">
                <a:solidFill>
                  <a:schemeClr val="tx1"/>
                </a:solidFill>
                <a:effectLst/>
                <a:latin typeface="+mn-lt"/>
                <a:ea typeface="+mn-ea"/>
                <a:cs typeface="+mn-cs"/>
              </a:rPr>
              <a:t> a nivel global:</a:t>
            </a:r>
          </a:p>
          <a:p>
            <a:endParaRPr lang="es-E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Laboratorios de Ensayo UNE-EN ISO/IEC 17025</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Laboratorios de Calibración UNE-EN ISO/IEC 17025</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Laboratorios Clínicos UNE-EN ISO 15189</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Entidades de Inspección UNE-EN ISO/IEC 17020</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Entidades de Certificación de Productos UNE-EN ISO/IEC 17065</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Entidades de Certificación de Sistemas de Gestión UNE-EN ISO/IEC 17021</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Entidades de Certificación de Personas UNE-EN ISO/IEC 17024</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Verificadores Medioambientales Reglamento CE 1221/2009</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Verificadores de emisiones de gases de efecto invernadero EA-6/03, UNE-EN ISO 14065, Reglamento UE 600/2012</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Proveedores de Programas de </a:t>
            </a:r>
            <a:r>
              <a:rPr lang="es-ES" sz="1200" b="0" i="0" kern="1200" dirty="0" err="1">
                <a:solidFill>
                  <a:schemeClr val="tx1"/>
                </a:solidFill>
                <a:effectLst/>
                <a:latin typeface="+mn-lt"/>
                <a:ea typeface="+mn-ea"/>
                <a:cs typeface="+mn-cs"/>
              </a:rPr>
              <a:t>Intercomparación</a:t>
            </a:r>
            <a:r>
              <a:rPr lang="es-ES" sz="1200" b="0" i="0" kern="1200" dirty="0">
                <a:solidFill>
                  <a:schemeClr val="tx1"/>
                </a:solidFill>
                <a:effectLst/>
                <a:latin typeface="+mn-lt"/>
                <a:ea typeface="+mn-ea"/>
                <a:cs typeface="+mn-cs"/>
              </a:rPr>
              <a:t> UNE-EN ISO/IEC 17043</a:t>
            </a: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Productores de Materiales de Referencia, ISO 17034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Requisitos generales para </a:t>
            </a:r>
            <a:r>
              <a:rPr lang="es-ES" dirty="0" err="1"/>
              <a:t>bobancos</a:t>
            </a:r>
            <a:r>
              <a:rPr lang="es-ES" dirty="0"/>
              <a:t> ISO 20387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Entidades de verificación y validación UNE-EN ISO/IEC 17029</a:t>
            </a:r>
            <a:endParaRPr lang="es-E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s-ES" sz="1200" b="0" i="0" kern="1200" dirty="0">
                <a:solidFill>
                  <a:schemeClr val="tx1"/>
                </a:solidFill>
                <a:effectLst/>
                <a:latin typeface="+mn-lt"/>
                <a:ea typeface="+mn-ea"/>
                <a:cs typeface="+mn-cs"/>
              </a:rPr>
              <a:t>Para entidades que han de cumplir </a:t>
            </a:r>
            <a:r>
              <a:rPr lang="es-ES" sz="1200" b="0" i="0" u="none" strike="noStrike" kern="1200" dirty="0">
                <a:solidFill>
                  <a:schemeClr val="tx1"/>
                </a:solidFill>
                <a:effectLst/>
                <a:latin typeface="+mn-lt"/>
                <a:ea typeface="+mn-ea"/>
                <a:cs typeface="+mn-cs"/>
                <a:hlinkClick r:id="rId4"/>
              </a:rPr>
              <a:t>Buenas Prácticas de Laboratorio (BPL)</a:t>
            </a:r>
            <a:r>
              <a:rPr lang="es-ES" sz="1200" b="0" i="0" kern="1200" dirty="0">
                <a:solidFill>
                  <a:schemeClr val="tx1"/>
                </a:solidFill>
                <a:effectLst/>
                <a:latin typeface="+mn-lt"/>
                <a:ea typeface="+mn-ea"/>
                <a:cs typeface="+mn-cs"/>
              </a:rPr>
              <a:t> -estudios de productos fitosanitarios, sustancias químicas industriales, etc.- los requisitos se establecen en el RD 1369/2000.</a:t>
            </a:r>
          </a:p>
          <a:p>
            <a:endParaRPr lang="es-ES" dirty="0"/>
          </a:p>
        </p:txBody>
      </p:sp>
      <p:sp>
        <p:nvSpPr>
          <p:cNvPr id="4" name="Slide Number Placeholder 3"/>
          <p:cNvSpPr>
            <a:spLocks noGrp="1"/>
          </p:cNvSpPr>
          <p:nvPr>
            <p:ph type="sldNum" sz="quarter" idx="10"/>
          </p:nvPr>
        </p:nvSpPr>
        <p:spPr/>
        <p:txBody>
          <a:bodyPr/>
          <a:lstStyle/>
          <a:p>
            <a:fld id="{DD7D2AD7-BD31-48B9-8C8A-7D4EAE7F6485}" type="slidenum">
              <a:rPr lang="es-ES" smtClean="0"/>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17575" y="744538"/>
            <a:ext cx="4962525" cy="3722687"/>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DD7D2AD7-BD31-48B9-8C8A-7D4EAE7F6485}" type="slidenum">
              <a:rPr lang="es-ES" smtClean="0"/>
              <a:t>10</a:t>
            </a:fld>
            <a:endParaRPr lang="es-ES"/>
          </a:p>
        </p:txBody>
      </p:sp>
    </p:spTree>
    <p:extLst>
      <p:ext uri="{BB962C8B-B14F-4D97-AF65-F5344CB8AC3E}">
        <p14:creationId xmlns:p14="http://schemas.microsoft.com/office/powerpoint/2010/main" val="288500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17575" y="744538"/>
            <a:ext cx="4962525" cy="3722687"/>
          </a:xfrm>
        </p:spPr>
      </p:sp>
      <p:sp>
        <p:nvSpPr>
          <p:cNvPr id="3" name="Marcador de notas 2"/>
          <p:cNvSpPr>
            <a:spLocks noGrp="1"/>
          </p:cNvSpPr>
          <p:nvPr>
            <p:ph type="body" idx="1"/>
          </p:nvPr>
        </p:nvSpPr>
        <p:spPr/>
        <p:txBody>
          <a:bodyPr/>
          <a:lstStyle/>
          <a:p>
            <a:r>
              <a:rPr lang="es-ES" dirty="0"/>
              <a:t>Información más desarrollada</a:t>
            </a:r>
          </a:p>
        </p:txBody>
      </p:sp>
      <p:sp>
        <p:nvSpPr>
          <p:cNvPr id="4" name="Marcador de número de diapositiva 3"/>
          <p:cNvSpPr>
            <a:spLocks noGrp="1"/>
          </p:cNvSpPr>
          <p:nvPr>
            <p:ph type="sldNum" sz="quarter" idx="5"/>
          </p:nvPr>
        </p:nvSpPr>
        <p:spPr/>
        <p:txBody>
          <a:bodyPr/>
          <a:lstStyle/>
          <a:p>
            <a:fld id="{DD7D2AD7-BD31-48B9-8C8A-7D4EAE7F6485}" type="slidenum">
              <a:rPr lang="es-ES" smtClean="0"/>
              <a:t>11</a:t>
            </a:fld>
            <a:endParaRPr lang="es-ES"/>
          </a:p>
        </p:txBody>
      </p:sp>
    </p:spTree>
    <p:extLst>
      <p:ext uri="{BB962C8B-B14F-4D97-AF65-F5344CB8AC3E}">
        <p14:creationId xmlns:p14="http://schemas.microsoft.com/office/powerpoint/2010/main" val="220261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s-ES" b="1" dirty="0"/>
              <a:t>La Ley 9/2017, de 8 de noviembre, de Contratos del Sector Público</a:t>
            </a:r>
            <a:r>
              <a:rPr lang="es-ES" dirty="0"/>
              <a:t>, persigue aportar mayor transparencia en la contratación pública y conseguir una mejor relación calidad-precio. Para ello, establece la obligación de los órganos de contratación de velar por que el diseño de los criterios de adjudicación permita obtener obras, suministros y servicios de gran calidad, concretamente mediante la inclusión de aspectos cualitativos, medioambientales, sociales e innovadores vinculados al objeto del contrato. </a:t>
            </a:r>
          </a:p>
          <a:p>
            <a:endParaRPr lang="es-ES" dirty="0"/>
          </a:p>
          <a:p>
            <a:r>
              <a:rPr lang="es-ES" dirty="0"/>
              <a:t>En este sentido, la ley incorpora en </a:t>
            </a:r>
            <a:r>
              <a:rPr lang="es-ES" b="1" dirty="0"/>
              <a:t>distintos artículos (93, 94, 124, 125, 126, 127 y 128) </a:t>
            </a:r>
            <a:r>
              <a:rPr lang="es-ES" dirty="0"/>
              <a:t>menciones al uso de normas técnicas y de evaluadores de la conformidad acreditados. Por este motivo, la Asociación Española de Normalización, UNE, y la Entidad Nacional de Acreditación (ENAC) han elaborado conjuntamente esta guía para facilitar la aplicación eficaz y eficiente de los artículos mencionados. </a:t>
            </a:r>
          </a:p>
        </p:txBody>
      </p:sp>
      <p:sp>
        <p:nvSpPr>
          <p:cNvPr id="4" name="Slide Number Placeholder 3"/>
          <p:cNvSpPr>
            <a:spLocks noGrp="1"/>
          </p:cNvSpPr>
          <p:nvPr>
            <p:ph type="sldNum" sz="quarter" idx="10"/>
          </p:nvPr>
        </p:nvSpPr>
        <p:spPr/>
        <p:txBody>
          <a:bodyPr/>
          <a:lstStyle/>
          <a:p>
            <a:fld id="{DD7D2AD7-BD31-48B9-8C8A-7D4EAE7F6485}" type="slidenum">
              <a:rPr lang="es-ES" smtClean="0"/>
              <a:t>12</a:t>
            </a:fld>
            <a:endParaRPr lang="es-ES"/>
          </a:p>
        </p:txBody>
      </p:sp>
    </p:spTree>
    <p:extLst>
      <p:ext uri="{BB962C8B-B14F-4D97-AF65-F5344CB8AC3E}">
        <p14:creationId xmlns:p14="http://schemas.microsoft.com/office/powerpoint/2010/main" val="3375344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del álbum">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21026289-3071-40DB-AC61-EA4F8268BBB9}"/>
              </a:ext>
            </a:extLst>
          </p:cNvPr>
          <p:cNvSpPr txBox="1">
            <a:spLocks/>
          </p:cNvSpPr>
          <p:nvPr userDrawn="1"/>
        </p:nvSpPr>
        <p:spPr>
          <a:xfrm>
            <a:off x="1027930" y="2832630"/>
            <a:ext cx="4785042" cy="1722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400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895B51E4-B967-4756-A3EC-11920B89F29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527238" y="2194451"/>
            <a:ext cx="581025" cy="657225"/>
          </a:xfrm>
          <a:prstGeom prst="rect">
            <a:avLst/>
          </a:prstGeom>
        </p:spPr>
      </p:pic>
      <p:sp>
        <p:nvSpPr>
          <p:cNvPr id="3" name="Rectángulo 2">
            <a:extLst>
              <a:ext uri="{FF2B5EF4-FFF2-40B4-BE49-F238E27FC236}">
                <a16:creationId xmlns:a16="http://schemas.microsoft.com/office/drawing/2014/main" id="{A7B15F05-E1CE-E40A-9C6D-D1675B31FEBB}"/>
              </a:ext>
            </a:extLst>
          </p:cNvPr>
          <p:cNvSpPr/>
          <p:nvPr userDrawn="1"/>
        </p:nvSpPr>
        <p:spPr>
          <a:xfrm>
            <a:off x="6211614" y="1"/>
            <a:ext cx="2932386" cy="6858000"/>
          </a:xfrm>
          <a:prstGeom prst="rect">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9">
            <a:extLst>
              <a:ext uri="{FF2B5EF4-FFF2-40B4-BE49-F238E27FC236}">
                <a16:creationId xmlns:a16="http://schemas.microsoft.com/office/drawing/2014/main" id="{BF7A6003-2078-E744-73BC-C479C88BBEE3}"/>
              </a:ext>
            </a:extLst>
          </p:cNvPr>
          <p:cNvCxnSpPr/>
          <p:nvPr userDrawn="1"/>
        </p:nvCxnSpPr>
        <p:spPr>
          <a:xfrm>
            <a:off x="6124353" y="0"/>
            <a:ext cx="0" cy="68580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7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orizontal con título">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6"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9"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
        <p:nvSpPr>
          <p:cNvPr id="12" name="Rectangle 9"/>
          <p:cNvSpPr>
            <a:spLocks noGrp="1" noChangeAspect="1"/>
          </p:cNvSpPr>
          <p:nvPr>
            <p:ph type="pic" sz="quarter" idx="14"/>
          </p:nvPr>
        </p:nvSpPr>
        <p:spPr>
          <a:xfrm>
            <a:off x="1244601" y="304800"/>
            <a:ext cx="6299200" cy="4724400"/>
          </a:xfrm>
          <a:solidFill>
            <a:schemeClr val="bg1">
              <a:lumMod val="95000"/>
            </a:schemeClr>
          </a:solidFill>
          <a:ln w="12700" cap="sq" cmpd="sng" algn="ctr">
            <a:solidFill>
              <a:schemeClr val="bg2">
                <a:lumMod val="95000"/>
              </a:schemeClr>
            </a:solid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s-ES" sz="2800" i="0">
                <a:solidFill>
                  <a:schemeClr val="tx1"/>
                </a:solidFill>
                <a:latin typeface="Aptos Narrow" panose="020B0004020202020204" pitchFamily="34" charset="0"/>
                <a:ea typeface="+mn-ea"/>
                <a:cs typeface="+mn-cs"/>
              </a:defRPr>
            </a:lvl1pPr>
            <a:extLst/>
          </a:lstStyle>
          <a:p>
            <a:pPr marL="0" marR="0" indent="1588" algn="ctr" eaLnBrk="1" latinLnBrk="0" hangingPunct="1"/>
            <a:r>
              <a:rPr lang="es-ES" dirty="0"/>
              <a:t>Haga clic en el icono para agregar una imagen</a:t>
            </a:r>
            <a:endParaRPr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eaLnBrk="1" latinLnBrk="0" hangingPunct="1">
              <a:buNone/>
              <a:defRPr kumimoji="0" lang="es-ES" sz="2400" b="1" baseline="0">
                <a:solidFill>
                  <a:schemeClr val="accent2"/>
                </a:solidFill>
              </a:defRPr>
            </a:lvl1pPr>
          </a:lstStyle>
          <a:p>
            <a:pPr lvl="0"/>
            <a:r>
              <a:rPr kumimoji="0" lang="es-ES" dirty="0"/>
              <a:t>Haga clic para agregar un título</a:t>
            </a:r>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eaLnBrk="1" latinLnBrk="0" hangingPunct="1">
              <a:buNone/>
              <a:defRPr kumimoji="0" lang="es-ES" sz="1800" baseline="0">
                <a:solidFill>
                  <a:schemeClr val="tx1">
                    <a:lumMod val="75000"/>
                    <a:lumOff val="25000"/>
                  </a:schemeClr>
                </a:solidFill>
              </a:defRPr>
            </a:lvl1pPr>
          </a:lstStyle>
          <a:p>
            <a:pPr lvl="0"/>
            <a:r>
              <a:rPr kumimoji="0" lang="es-ES"/>
              <a:t>Haga clic para agregar texto</a:t>
            </a:r>
          </a:p>
        </p:txBody>
      </p:sp>
    </p:spTree>
    <p:extLst>
      <p:ext uri="{BB962C8B-B14F-4D97-AF65-F5344CB8AC3E}">
        <p14:creationId xmlns:p14="http://schemas.microsoft.com/office/powerpoint/2010/main" val="248887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orizontal">
    <p:spTree>
      <p:nvGrpSpPr>
        <p:cNvPr id="1" name=""/>
        <p:cNvGrpSpPr/>
        <p:nvPr/>
      </p:nvGrpSpPr>
      <p:grpSpPr>
        <a:xfrm>
          <a:off x="0" y="0"/>
          <a:ext cx="0" cy="0"/>
          <a:chOff x="0" y="0"/>
          <a:chExt cx="0" cy="0"/>
        </a:xfrm>
      </p:grpSpPr>
      <p:sp>
        <p:nvSpPr>
          <p:cNvPr id="6" name="Rectangle 9"/>
          <p:cNvSpPr>
            <a:spLocks noGrp="1" noChangeAspect="1"/>
          </p:cNvSpPr>
          <p:nvPr>
            <p:ph type="pic" sz="quarter" idx="13"/>
          </p:nvPr>
        </p:nvSpPr>
        <p:spPr>
          <a:xfrm>
            <a:off x="551996" y="299695"/>
            <a:ext cx="8040013" cy="6030010"/>
          </a:xfrm>
          <a:solidFill>
            <a:schemeClr val="bg1">
              <a:lumMod val="95000"/>
            </a:schemeClr>
          </a:solidFill>
          <a:ln>
            <a:solidFill>
              <a:schemeClr val="accent1"/>
            </a:solid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marL="0" marR="0" indent="1588" algn="ctr" defTabSz="914377" rtl="0" eaLnBrk="1" latinLnBrk="0" hangingPunct="1">
              <a:spcBef>
                <a:spcPct val="20000"/>
              </a:spcBef>
              <a:buClr>
                <a:srgbClr val="438086"/>
              </a:buClr>
              <a:buSzPct val="60000"/>
              <a:buFontTx/>
              <a:buNone/>
              <a:defRPr kumimoji="0" lang="es-ES" sz="2400" i="0" kern="1200">
                <a:solidFill>
                  <a:schemeClr val="accent2"/>
                </a:solidFill>
                <a:latin typeface="Aptos Narrow" panose="020B0004020202020204" pitchFamily="34" charset="0"/>
                <a:ea typeface="+mn-ea"/>
                <a:cs typeface="+mn-cs"/>
              </a:defRPr>
            </a:lvl1pPr>
            <a:extLst/>
          </a:lstStyle>
          <a:p>
            <a:pPr marL="0" marR="0" indent="1588" algn="ctr" eaLnBrk="1" latinLnBrk="0" hangingPunct="1"/>
            <a:r>
              <a:rPr lang="es-ES" dirty="0"/>
              <a:t>Haga clic en el icono para agregar una imagen</a:t>
            </a:r>
            <a:endParaRPr dirty="0"/>
          </a:p>
        </p:txBody>
      </p:sp>
      <p:sp>
        <p:nvSpPr>
          <p:cNvPr id="14" name="Date Placeholder 2"/>
          <p:cNvSpPr>
            <a:spLocks noGrp="1"/>
          </p:cNvSpPr>
          <p:nvPr>
            <p:ph type="dt" sz="half" idx="10"/>
          </p:nvPr>
        </p:nvSpPr>
        <p:spPr>
          <a:xfrm>
            <a:off x="457200" y="6553200"/>
            <a:ext cx="2133600" cy="304800"/>
          </a:xfrm>
        </p:spPr>
        <p:txBody>
          <a:bodyPr/>
          <a:lstStyle>
            <a:lvl1pPr eaLnBrk="1" latinLnBrk="0" hangingPunct="1">
              <a:defRPr kumimoji="0" lang="es-ES">
                <a:solidFill>
                  <a:schemeClr val="bg1"/>
                </a:solidFill>
              </a:defRPr>
            </a:lvl1pPr>
          </a:lstStyle>
          <a:p>
            <a:fld id="{EFEED2B4-868F-4681-9E70-FF7ECCDC67D4}" type="datetimeFigureOut">
              <a:rPr lang="es-ES" smtClean="0"/>
              <a:pPr/>
              <a:t>12/12/2023</a:t>
            </a:fld>
            <a:endParaRPr kumimoji="0" lang="es-ES"/>
          </a:p>
        </p:txBody>
      </p:sp>
      <p:sp>
        <p:nvSpPr>
          <p:cNvPr id="15" name="Footer Placeholder 3"/>
          <p:cNvSpPr>
            <a:spLocks noGrp="1"/>
          </p:cNvSpPr>
          <p:nvPr>
            <p:ph type="ftr" sz="quarter" idx="11"/>
          </p:nvPr>
        </p:nvSpPr>
        <p:spPr>
          <a:xfrm>
            <a:off x="3124200" y="6553200"/>
            <a:ext cx="2895600" cy="304800"/>
          </a:xfrm>
        </p:spPr>
        <p:txBody>
          <a:bodyPr/>
          <a:lstStyle>
            <a:lvl1pPr eaLnBrk="1" latinLnBrk="0" hangingPunct="1">
              <a:defRPr kumimoji="0" lang="es-ES">
                <a:solidFill>
                  <a:schemeClr val="bg1"/>
                </a:solidFill>
              </a:defRPr>
            </a:lvl1pPr>
          </a:lstStyle>
          <a:p>
            <a:endParaRPr kumimoji="0" lang="es-ES"/>
          </a:p>
        </p:txBody>
      </p:sp>
      <p:sp>
        <p:nvSpPr>
          <p:cNvPr id="16"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es-ES">
                <a:solidFill>
                  <a:schemeClr val="bg1"/>
                </a:solidFill>
              </a:defRPr>
            </a:lvl1pPr>
          </a:lstStyle>
          <a:p>
            <a:fld id="{80F88FF4-1BD9-4AA8-B980-C7776087ABAF}" type="slidenum">
              <a:rPr lang="es-ES" smtClean="0"/>
              <a:pPr/>
              <a:t>‹Nº›</a:t>
            </a:fld>
            <a:endParaRPr kumimoji="0" lang="es-ES"/>
          </a:p>
        </p:txBody>
      </p:sp>
    </p:spTree>
    <p:extLst>
      <p:ext uri="{BB962C8B-B14F-4D97-AF65-F5344CB8AC3E}">
        <p14:creationId xmlns:p14="http://schemas.microsoft.com/office/powerpoint/2010/main" val="121762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en vertical con título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9" y="381004"/>
            <a:ext cx="3431353" cy="4575141"/>
          </a:xfr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400">
                <a:solidFill>
                  <a:schemeClr val="tx1">
                    <a:lumMod val="65000"/>
                    <a:lumOff val="35000"/>
                  </a:schemeClr>
                </a:solidFill>
                <a:latin typeface="Aptos Narrow" panose="020B0004020202020204" pitchFamily="34" charset="0"/>
                <a:cs typeface="+mn-cs"/>
              </a:defRPr>
            </a:lvl1pPr>
          </a:lstStyle>
          <a:p>
            <a:pPr marR="0" lvl="0" indent="1588" algn="ctr"/>
            <a:r>
              <a:rPr lang="es-ES"/>
              <a:t>Haga clic en el icono para agregar una imagen</a:t>
            </a:r>
            <a:endParaRPr/>
          </a:p>
        </p:txBody>
      </p:sp>
      <p:sp>
        <p:nvSpPr>
          <p:cNvPr id="7" name="Rectangle 8"/>
          <p:cNvSpPr>
            <a:spLocks noGrp="1" noChangeAspect="1"/>
          </p:cNvSpPr>
          <p:nvPr>
            <p:ph type="pic" sz="quarter" idx="14"/>
          </p:nvPr>
        </p:nvSpPr>
        <p:spPr>
          <a:xfrm>
            <a:off x="857250" y="381000"/>
            <a:ext cx="3429000" cy="4572000"/>
          </a:xfr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400">
                <a:solidFill>
                  <a:schemeClr val="tx1">
                    <a:lumMod val="65000"/>
                    <a:lumOff val="35000"/>
                  </a:schemeClr>
                </a:solidFill>
                <a:latin typeface="Aptos Narrow" panose="020B0004020202020204" pitchFamily="34" charset="0"/>
                <a:cs typeface="+mn-cs"/>
              </a:defRPr>
            </a:lvl1pPr>
          </a:lstStyle>
          <a:p>
            <a:pPr marR="0" lvl="0" indent="1588" algn="ctr"/>
            <a:r>
              <a:rPr lang="es-ES"/>
              <a:t>Haga clic en el icono para agregar una imagen</a:t>
            </a:r>
            <a:endParaRPr/>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eaLnBrk="1" latinLnBrk="0" hangingPunct="1">
              <a:spcBef>
                <a:spcPct val="20000"/>
              </a:spcBef>
              <a:buFontTx/>
              <a:buNone/>
              <a:defRPr kumimoji="0" lang="es-ES" sz="1800" baseline="0">
                <a:solidFill>
                  <a:schemeClr val="tx1">
                    <a:lumMod val="95000"/>
                    <a:lumOff val="5000"/>
                  </a:schemeClr>
                </a:solidFill>
                <a:latin typeface="Aptos Narrow" panose="020B0004020202020204" pitchFamily="34" charset="0"/>
                <a:ea typeface="+mn-ea"/>
                <a:cs typeface="+mn-cs"/>
              </a:defRPr>
            </a:lvl1pPr>
            <a:extLst/>
          </a:lstStyle>
          <a:p>
            <a:pPr lvl="0"/>
            <a:r>
              <a:rPr kumimoji="0" lang="es-ES"/>
              <a:t>Haga clic para agregar el título</a:t>
            </a:r>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eaLnBrk="1" latinLnBrk="0" hangingPunct="1">
              <a:spcBef>
                <a:spcPct val="20000"/>
              </a:spcBef>
              <a:buFontTx/>
              <a:buNone/>
              <a:defRPr kumimoji="0" lang="es-ES" sz="1800" baseline="0">
                <a:solidFill>
                  <a:schemeClr val="tx1">
                    <a:lumMod val="95000"/>
                    <a:lumOff val="5000"/>
                  </a:schemeClr>
                </a:solidFill>
                <a:latin typeface="Aptos Narrow" panose="020B0004020202020204" pitchFamily="34" charset="0"/>
                <a:ea typeface="+mn-ea"/>
                <a:cs typeface="+mn-cs"/>
              </a:defRPr>
            </a:lvl1pPr>
            <a:extLst/>
          </a:lstStyle>
          <a:p>
            <a:pPr lvl="0"/>
            <a:r>
              <a:rPr kumimoji="0" lang="es-ES"/>
              <a:t>Haga clic para agregar el título</a:t>
            </a:r>
          </a:p>
        </p:txBody>
      </p:sp>
      <p:sp>
        <p:nvSpPr>
          <p:cNvPr id="12"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3"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4"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30070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 en horizontal con títulos">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400">
                <a:solidFill>
                  <a:schemeClr val="tx1">
                    <a:lumMod val="65000"/>
                    <a:lumOff val="35000"/>
                  </a:schemeClr>
                </a:solidFill>
                <a:latin typeface="Aptos Narrow" panose="020B0004020202020204" pitchFamily="34" charset="0"/>
                <a:cs typeface="+mn-cs"/>
              </a:defRPr>
            </a:lvl1pPr>
          </a:lstStyle>
          <a:p>
            <a:pPr marR="0" lvl="0" indent="1588" algn="ctr"/>
            <a:r>
              <a:rPr lang="es-ES"/>
              <a:t>Haga clic en el icono para agregar una imagen</a:t>
            </a:r>
            <a:endParaRPr/>
          </a:p>
        </p:txBody>
      </p:sp>
      <p:sp>
        <p:nvSpPr>
          <p:cNvPr id="7" name="Rectangle 7"/>
          <p:cNvSpPr>
            <a:spLocks noGrp="1" noChangeAspect="1"/>
          </p:cNvSpPr>
          <p:nvPr>
            <p:ph type="pic" sz="quarter" idx="14"/>
          </p:nvPr>
        </p:nvSpPr>
        <p:spPr>
          <a:xfrm>
            <a:off x="457200" y="914400"/>
            <a:ext cx="3962400" cy="2971800"/>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400">
                <a:solidFill>
                  <a:schemeClr val="tx1">
                    <a:lumMod val="65000"/>
                    <a:lumOff val="35000"/>
                  </a:schemeClr>
                </a:solidFill>
                <a:latin typeface="Aptos Narrow" panose="020B0004020202020204" pitchFamily="34" charset="0"/>
                <a:cs typeface="+mn-cs"/>
              </a:defRPr>
            </a:lvl1pPr>
          </a:lstStyle>
          <a:p>
            <a:pPr marR="0" lvl="0" indent="1588" algn="ctr"/>
            <a:r>
              <a:rPr lang="es-ES"/>
              <a:t>Haga clic en el icono para agregar una imagen</a:t>
            </a:r>
            <a:endParaRPr/>
          </a:p>
        </p:txBody>
      </p:sp>
      <p:sp>
        <p:nvSpPr>
          <p:cNvPr id="8" name="Rectangle 7"/>
          <p:cNvSpPr>
            <a:spLocks noGrp="1"/>
          </p:cNvSpPr>
          <p:nvPr>
            <p:ph type="body" sz="quarter" idx="16" hasCustomPrompt="1"/>
          </p:nvPr>
        </p:nvSpPr>
        <p:spPr>
          <a:xfrm>
            <a:off x="457200" y="4114804"/>
            <a:ext cx="3962400" cy="1214887"/>
          </a:xfrm>
        </p:spPr>
        <p:txBody>
          <a:bodyPr vert="horz" lIns="91440" tIns="45720" rIns="9144" bIns="45720" rtlCol="0" anchor="t" anchorCtr="0">
            <a:noAutofit/>
          </a:bodyPr>
          <a:lstStyle>
            <a:lvl1pPr marL="0" marR="0" indent="0" algn="ctr" rtl="0" eaLnBrk="1" latinLnBrk="0" hangingPunct="1">
              <a:spcBef>
                <a:spcPct val="20000"/>
              </a:spcBef>
              <a:buFontTx/>
              <a:buNone/>
              <a:defRPr kumimoji="0" lang="es-ES" sz="1800" kern="1200" baseline="0">
                <a:solidFill>
                  <a:schemeClr val="tx1">
                    <a:lumMod val="75000"/>
                    <a:lumOff val="25000"/>
                  </a:schemeClr>
                </a:solidFill>
                <a:latin typeface="Aptos Narrow" panose="020B0004020202020204" pitchFamily="34" charset="0"/>
                <a:ea typeface="+mn-ea"/>
                <a:cs typeface="+mn-cs"/>
              </a:defRPr>
            </a:lvl1pPr>
            <a:extLst/>
          </a:lstStyle>
          <a:p>
            <a:pPr marL="0" marR="0" lvl="0" indent="0" algn="l" defTabSz="914377" eaLnBrk="1" latinLnBrk="0" hangingPunct="1">
              <a:spcBef>
                <a:spcPct val="20000"/>
              </a:spcBef>
              <a:buFontTx/>
              <a:buNone/>
            </a:pPr>
            <a:r>
              <a:rPr kumimoji="0" lang="es-ES"/>
              <a:t>Haga clic para agregar el título</a:t>
            </a:r>
          </a:p>
        </p:txBody>
      </p:sp>
      <p:sp>
        <p:nvSpPr>
          <p:cNvPr id="9" name="Rectangle 7"/>
          <p:cNvSpPr>
            <a:spLocks noGrp="1"/>
          </p:cNvSpPr>
          <p:nvPr>
            <p:ph type="body" sz="quarter" idx="17" hasCustomPrompt="1"/>
          </p:nvPr>
        </p:nvSpPr>
        <p:spPr>
          <a:xfrm>
            <a:off x="4800599" y="4114804"/>
            <a:ext cx="3990975" cy="1214887"/>
          </a:xfrm>
        </p:spPr>
        <p:txBody>
          <a:bodyPr vert="horz" lIns="91440" tIns="45720" rIns="9144" bIns="45720" rtlCol="0" anchor="t" anchorCtr="0">
            <a:noAutofit/>
          </a:bodyPr>
          <a:lstStyle>
            <a:lvl1pPr marL="0" marR="0" indent="0" algn="ctr" rtl="0" eaLnBrk="1" latinLnBrk="0" hangingPunct="1">
              <a:spcBef>
                <a:spcPct val="20000"/>
              </a:spcBef>
              <a:buFontTx/>
              <a:buNone/>
              <a:defRPr kumimoji="0" lang="es-ES" sz="1800" kern="1200" baseline="0">
                <a:solidFill>
                  <a:schemeClr val="tx1">
                    <a:lumMod val="75000"/>
                    <a:lumOff val="25000"/>
                  </a:schemeClr>
                </a:solidFill>
                <a:latin typeface="Aptos Narrow" panose="020B0004020202020204" pitchFamily="34" charset="0"/>
                <a:ea typeface="+mn-ea"/>
                <a:cs typeface="+mn-cs"/>
              </a:defRPr>
            </a:lvl1pPr>
            <a:extLst/>
          </a:lstStyle>
          <a:p>
            <a:pPr marL="0" marR="0" lvl="0" indent="0" algn="l" defTabSz="914377" eaLnBrk="1" latinLnBrk="0" hangingPunct="1">
              <a:spcBef>
                <a:spcPct val="20000"/>
              </a:spcBef>
              <a:buFontTx/>
              <a:buNone/>
            </a:pPr>
            <a:r>
              <a:rPr kumimoji="0" lang="es-ES"/>
              <a:t>Haga clic para agregar el título</a:t>
            </a:r>
          </a:p>
        </p:txBody>
      </p:sp>
      <p:sp>
        <p:nvSpPr>
          <p:cNvPr id="2" name="Rectángulo 1">
            <a:extLst>
              <a:ext uri="{FF2B5EF4-FFF2-40B4-BE49-F238E27FC236}">
                <a16:creationId xmlns:a16="http://schemas.microsoft.com/office/drawing/2014/main" id="{12E6200D-F03F-3FAD-16BD-9429643F469A}"/>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89E7B49B-B7E6-875A-6B58-D1BB872F66C5}"/>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DB3EFDB-93F8-154A-AF83-992C465B9152}"/>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F2194FE0-4C2A-A3E7-773C-317A0487C05E}"/>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16" name="Slide Number Placeholder 4">
            <a:extLst>
              <a:ext uri="{FF2B5EF4-FFF2-40B4-BE49-F238E27FC236}">
                <a16:creationId xmlns:a16="http://schemas.microsoft.com/office/drawing/2014/main" id="{C6305BE7-9EBF-AD1B-6A57-1274F7469F44}"/>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32394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en vertical con título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377" rtl="0" eaLnBrk="1" latinLnBrk="0" hangingPunct="1">
              <a:spcBef>
                <a:spcPct val="20000"/>
              </a:spcBef>
              <a:buFontTx/>
              <a:buNone/>
              <a:defRPr kumimoji="0" lang="es-ES" sz="2400" i="0" kern="1200">
                <a:solidFill>
                  <a:schemeClr val="tx1">
                    <a:lumMod val="65000"/>
                    <a:lumOff val="35000"/>
                  </a:schemeClr>
                </a:solidFill>
                <a:latin typeface="Aptos Narrow" panose="020B0004020202020204" pitchFamily="34" charset="0"/>
                <a:ea typeface="+mn-ea"/>
                <a:cs typeface="+mn-cs"/>
              </a:defRPr>
            </a:lvl1pPr>
            <a:extLst/>
          </a:lstStyle>
          <a:p>
            <a:pPr marL="342900" indent="-342900" algn="ctr" eaLnBrk="1" latinLnBrk="0" hangingPunct="1"/>
            <a:r>
              <a:rPr lang="es-ES"/>
              <a:t>Haga clic en el icono para agregar una imagen</a:t>
            </a:r>
            <a:endParaRPr/>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377" rtl="0" eaLnBrk="1" latinLnBrk="0" hangingPunct="1">
              <a:spcBef>
                <a:spcPct val="20000"/>
              </a:spcBef>
              <a:buClr>
                <a:srgbClr val="438086"/>
              </a:buClr>
              <a:buSzPct val="60000"/>
              <a:buFontTx/>
              <a:buNone/>
              <a:defRPr kumimoji="0" lang="es-ES" sz="2400" i="0" kern="1200">
                <a:solidFill>
                  <a:schemeClr val="tx1">
                    <a:lumMod val="65000"/>
                    <a:lumOff val="35000"/>
                  </a:schemeClr>
                </a:solidFill>
                <a:latin typeface="Aptos Narrow" panose="020B0004020202020204" pitchFamily="34" charset="0"/>
                <a:ea typeface="+mn-ea"/>
                <a:cs typeface="+mn-cs"/>
              </a:defRPr>
            </a:lvl1pPr>
            <a:extLst/>
          </a:lstStyle>
          <a:p>
            <a:pPr marL="342900" indent="-342900" algn="ctr" eaLnBrk="1" latinLnBrk="0" hangingPunct="1"/>
            <a:r>
              <a:rPr lang="es-ES"/>
              <a:t>Haga clic en el icono para agregar una imagen</a:t>
            </a:r>
            <a:endParaRPr/>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377" rtl="0" eaLnBrk="1" latinLnBrk="0" hangingPunct="1">
              <a:spcBef>
                <a:spcPct val="20000"/>
              </a:spcBef>
              <a:buClr>
                <a:srgbClr val="438086"/>
              </a:buClr>
              <a:buSzPct val="60000"/>
              <a:buFontTx/>
              <a:buNone/>
              <a:defRPr kumimoji="0" lang="es-ES" sz="2400" i="0" kern="1200">
                <a:solidFill>
                  <a:schemeClr val="tx1">
                    <a:lumMod val="65000"/>
                    <a:lumOff val="35000"/>
                  </a:schemeClr>
                </a:solidFill>
                <a:latin typeface="Aptos Narrow" panose="020B0004020202020204" pitchFamily="34" charset="0"/>
                <a:ea typeface="+mn-ea"/>
                <a:cs typeface="+mn-cs"/>
              </a:defRPr>
            </a:lvl1pPr>
            <a:extLst/>
          </a:lstStyle>
          <a:p>
            <a:pPr marL="342900" indent="-342900" algn="ctr" eaLnBrk="1" latinLnBrk="0" hangingPunct="1"/>
            <a:r>
              <a:rPr lang="es-ES"/>
              <a:t>Haga clic en el icono para agregar una imagen</a:t>
            </a:r>
            <a:endParaRPr/>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eaLnBrk="1" latinLnBrk="0" hangingPunct="1">
              <a:spcBef>
                <a:spcPct val="20000"/>
              </a:spcBef>
              <a:buFontTx/>
              <a:buNone/>
              <a:defRPr kumimoji="0" lang="es-ES" sz="1800" baseline="0">
                <a:solidFill>
                  <a:schemeClr val="tx1">
                    <a:lumMod val="75000"/>
                    <a:lumOff val="25000"/>
                  </a:schemeClr>
                </a:solidFill>
                <a:latin typeface="Aptos Narrow" panose="020B0004020202020204" pitchFamily="34" charset="0"/>
                <a:ea typeface="+mn-ea"/>
                <a:cs typeface="+mn-cs"/>
              </a:defRPr>
            </a:lvl1pPr>
            <a:extLst/>
          </a:lstStyle>
          <a:p>
            <a:pPr lvl="0"/>
            <a:r>
              <a:rPr kumimoji="0" lang="es-ES"/>
              <a:t>Haga clic para agregar el título</a:t>
            </a:r>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eaLnBrk="1" latinLnBrk="0" hangingPunct="1">
              <a:spcBef>
                <a:spcPct val="20000"/>
              </a:spcBef>
              <a:buFontTx/>
              <a:buNone/>
              <a:defRPr kumimoji="0" lang="es-ES" sz="1800" baseline="0">
                <a:solidFill>
                  <a:schemeClr val="tx1">
                    <a:lumMod val="75000"/>
                    <a:lumOff val="25000"/>
                  </a:schemeClr>
                </a:solidFill>
                <a:latin typeface="Aptos Narrow" panose="020B0004020202020204" pitchFamily="34" charset="0"/>
                <a:ea typeface="+mn-ea"/>
                <a:cs typeface="+mn-cs"/>
              </a:defRPr>
            </a:lvl1pPr>
            <a:extLst/>
          </a:lstStyle>
          <a:p>
            <a:pPr lvl="0"/>
            <a:r>
              <a:rPr kumimoji="0" lang="es-ES"/>
              <a:t>Haga clic para agregar el título</a:t>
            </a:r>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eaLnBrk="1" latinLnBrk="0" hangingPunct="1">
              <a:spcBef>
                <a:spcPct val="20000"/>
              </a:spcBef>
              <a:buFontTx/>
              <a:buNone/>
              <a:defRPr kumimoji="0" lang="es-ES" sz="1800" baseline="0">
                <a:solidFill>
                  <a:schemeClr val="tx1">
                    <a:lumMod val="75000"/>
                    <a:lumOff val="25000"/>
                  </a:schemeClr>
                </a:solidFill>
                <a:latin typeface="Aptos Narrow" panose="020B0004020202020204" pitchFamily="34" charset="0"/>
                <a:ea typeface="+mn-ea"/>
                <a:cs typeface="+mn-cs"/>
              </a:defRPr>
            </a:lvl1pPr>
            <a:extLst/>
          </a:lstStyle>
          <a:p>
            <a:pPr lvl="0"/>
            <a:r>
              <a:rPr kumimoji="0" lang="es-ES"/>
              <a:t>Haga clic para agregar el título</a:t>
            </a:r>
          </a:p>
        </p:txBody>
      </p:sp>
      <p:sp>
        <p:nvSpPr>
          <p:cNvPr id="2" name="Rectángulo 1">
            <a:extLst>
              <a:ext uri="{FF2B5EF4-FFF2-40B4-BE49-F238E27FC236}">
                <a16:creationId xmlns:a16="http://schemas.microsoft.com/office/drawing/2014/main" id="{8ACA7AD5-CAB0-2E8F-5028-E1D7154876E0}"/>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6E345E57-1EA7-4ECA-94BA-66437142C673}"/>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8F669BCA-A7E2-022D-F1C3-3EA07C3C07B6}"/>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1129C1C4-07A5-FE7E-1C1C-038CD1A25769}"/>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12" name="Slide Number Placeholder 4">
            <a:extLst>
              <a:ext uri="{FF2B5EF4-FFF2-40B4-BE49-F238E27FC236}">
                <a16:creationId xmlns:a16="http://schemas.microsoft.com/office/drawing/2014/main" id="{799910DD-4C26-ECDD-55CB-BB195297680B}"/>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389576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anorámica mixt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5" name="Footer Placeholder 4"/>
          <p:cNvSpPr>
            <a:spLocks noGrp="1"/>
          </p:cNvSpPr>
          <p:nvPr>
            <p:ph type="ftr" sz="quarter" idx="11"/>
          </p:nvPr>
        </p:nvSpPr>
        <p:spPr/>
        <p:txBody>
          <a:bodyPr/>
          <a:lstStyle>
            <a:lvl1pPr>
              <a:defRPr>
                <a:latin typeface="Aptos Narrow" panose="020B0004020202020204" pitchFamily="34" charset="0"/>
              </a:defRPr>
            </a:lvl1pPr>
          </a:lstStyle>
          <a:p>
            <a:endParaRPr lang="es-ES"/>
          </a:p>
        </p:txBody>
      </p:sp>
      <p:sp>
        <p:nvSpPr>
          <p:cNvPr id="6" name="Slide Number Placeholder 5"/>
          <p:cNvSpPr>
            <a:spLocks noGrp="1"/>
          </p:cNvSpPr>
          <p:nvPr>
            <p:ph type="sldNum" sz="quarter" idx="12"/>
          </p:nvPr>
        </p:nvSpPr>
        <p:spPr>
          <a:xfrm>
            <a:off x="64008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
        <p:nvSpPr>
          <p:cNvPr id="11" name="Picture Placeholder 10"/>
          <p:cNvSpPr>
            <a:spLocks noGrp="1"/>
          </p:cNvSpPr>
          <p:nvPr>
            <p:ph type="pic" sz="quarter" idx="13"/>
          </p:nvPr>
        </p:nvSpPr>
        <p:spPr>
          <a:xfrm>
            <a:off x="592392" y="592392"/>
            <a:ext cx="7391400" cy="2286000"/>
          </a:xfrm>
          <a:solidFill>
            <a:schemeClr val="bg1">
              <a:lumMod val="85000"/>
            </a:schemeClr>
          </a:solidFill>
          <a:ln>
            <a:noFill/>
          </a:ln>
        </p:spPr>
        <p:style>
          <a:lnRef idx="2">
            <a:schemeClr val="accent6"/>
          </a:lnRef>
          <a:fillRef idx="1">
            <a:schemeClr val="lt1"/>
          </a:fillRef>
          <a:effectRef idx="0">
            <a:schemeClr val="accent6"/>
          </a:effectRef>
          <a:fontRef idx="none"/>
        </p:style>
        <p:txBody>
          <a:bodyPr>
            <a:normAutofit/>
          </a:bodyPr>
          <a:lstStyle>
            <a:lvl1pPr algn="ctr" eaLnBrk="1" latinLnBrk="0" hangingPunct="1">
              <a:buNone/>
              <a:defRPr kumimoji="0" lang="es-ES" sz="2400">
                <a:solidFill>
                  <a:schemeClr val="tx1">
                    <a:lumMod val="65000"/>
                    <a:lumOff val="35000"/>
                  </a:schemeClr>
                </a:solidFill>
              </a:defRPr>
            </a:lvl1pPr>
          </a:lstStyle>
          <a:p>
            <a:pPr eaLnBrk="1" latinLnBrk="0" hangingPunct="1"/>
            <a:r>
              <a:rPr lang="es-ES"/>
              <a:t>Haga clic en el icono para agregar una imagen</a:t>
            </a:r>
            <a:endParaRPr/>
          </a:p>
        </p:txBody>
      </p:sp>
      <p:sp>
        <p:nvSpPr>
          <p:cNvPr id="13" name="Picture Placeholder 12"/>
          <p:cNvSpPr>
            <a:spLocks noGrp="1"/>
          </p:cNvSpPr>
          <p:nvPr>
            <p:ph type="pic" sz="quarter" idx="14"/>
          </p:nvPr>
        </p:nvSpPr>
        <p:spPr>
          <a:xfrm>
            <a:off x="609600" y="3352800"/>
            <a:ext cx="2286000" cy="2286000"/>
          </a:xfr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1600" b="0" dirty="0">
                <a:solidFill>
                  <a:schemeClr val="tx1">
                    <a:lumMod val="65000"/>
                    <a:lumOff val="35000"/>
                  </a:schemeClr>
                </a:solidFill>
                <a:latin typeface="Aptos Narrow" panose="020B0004020202020204" pitchFamily="34" charset="0"/>
                <a:cs typeface="+mn-cs"/>
              </a:defRPr>
            </a:lvl1pPr>
          </a:lstStyle>
          <a:p>
            <a:pPr marL="342891" lvl="0" indent="-342891" algn="ctr">
              <a:buFont typeface="Arial" pitchFamily="34" charset="0"/>
            </a:pPr>
            <a:r>
              <a:rPr lang="es-ES"/>
              <a:t>Haga clic en el icono para agregar una imagen</a:t>
            </a:r>
            <a:endParaRPr/>
          </a:p>
        </p:txBody>
      </p:sp>
      <p:sp>
        <p:nvSpPr>
          <p:cNvPr id="14" name="Picture Placeholder 12"/>
          <p:cNvSpPr>
            <a:spLocks noGrp="1"/>
          </p:cNvSpPr>
          <p:nvPr>
            <p:ph type="pic" sz="quarter" idx="15"/>
          </p:nvPr>
        </p:nvSpPr>
        <p:spPr>
          <a:xfrm>
            <a:off x="3276600" y="3352800"/>
            <a:ext cx="2286000" cy="2286000"/>
          </a:xfr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marL="342891" indent="-342891" algn="ctr" defTabSz="914377" rtl="0" eaLnBrk="1" latinLnBrk="0" hangingPunct="1">
              <a:spcBef>
                <a:spcPct val="20000"/>
              </a:spcBef>
              <a:buFont typeface="Arial" pitchFamily="34" charset="0"/>
              <a:buNone/>
              <a:defRPr kumimoji="0" lang="es-ES" sz="1600" b="0" kern="1200">
                <a:solidFill>
                  <a:schemeClr val="tx1">
                    <a:lumMod val="65000"/>
                    <a:lumOff val="35000"/>
                  </a:schemeClr>
                </a:solidFill>
                <a:latin typeface="Aptos Narrow" panose="020B0004020202020204" pitchFamily="34" charset="0"/>
                <a:ea typeface="+mn-ea"/>
                <a:cs typeface="+mn-cs"/>
              </a:defRPr>
            </a:lvl1pPr>
          </a:lstStyle>
          <a:p>
            <a:pPr eaLnBrk="1" latinLnBrk="0" hangingPunct="1"/>
            <a:r>
              <a:rPr lang="es-ES"/>
              <a:t>Haga clic en el icono para agregar una imagen</a:t>
            </a:r>
            <a:endParaRPr/>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eaLnBrk="1" latinLnBrk="0" hangingPunct="1">
              <a:buNone/>
              <a:defRPr kumimoji="0" lang="es-ES" sz="1800" b="1" baseline="0">
                <a:solidFill>
                  <a:srgbClr val="EAA908"/>
                </a:solidFill>
              </a:defRPr>
            </a:lvl1pPr>
          </a:lstStyle>
          <a:p>
            <a:pPr lvl="0"/>
            <a:r>
              <a:rPr kumimoji="0" lang="es-ES" dirty="0"/>
              <a:t>HAGA CLIC PARA AGREGAR UN TÍTULO</a:t>
            </a:r>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eaLnBrk="1" latinLnBrk="0" hangingPunct="1">
              <a:buNone/>
              <a:defRPr kumimoji="0" lang="es-ES" sz="1800">
                <a:solidFill>
                  <a:schemeClr val="tx1">
                    <a:lumMod val="75000"/>
                    <a:lumOff val="25000"/>
                  </a:schemeClr>
                </a:solidFill>
              </a:defRPr>
            </a:lvl1pPr>
          </a:lstStyle>
          <a:p>
            <a:pPr lvl="0"/>
            <a:r>
              <a:rPr kumimoji="0" lang="es-ES"/>
              <a:t>Haga clic para agregar subtexto</a:t>
            </a:r>
          </a:p>
        </p:txBody>
      </p:sp>
    </p:spTree>
    <p:extLst>
      <p:ext uri="{BB962C8B-B14F-4D97-AF65-F5344CB8AC3E}">
        <p14:creationId xmlns:p14="http://schemas.microsoft.com/office/powerpoint/2010/main" val="4270820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 en vertical con títulos de color">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09801" y="241192"/>
            <a:ext cx="2216936" cy="2883008"/>
          </a:xfrm>
          <a:prstGeom prst="rect">
            <a:avLst/>
          </a:prstGeom>
          <a:ln>
            <a:solidFill>
              <a:schemeClr val="bg1">
                <a:lumMod val="95000"/>
              </a:schemeClr>
            </a:solid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marL="0" marR="0" indent="0" algn="ctr" defTabSz="914377" rtl="0" eaLnBrk="1" latinLnBrk="0" hangingPunct="1">
              <a:spcBef>
                <a:spcPct val="20000"/>
              </a:spcBef>
              <a:buFontTx/>
              <a:buNone/>
              <a:defRPr kumimoji="0" lang="es-ES" sz="2000" i="0" kern="1200">
                <a:solidFill>
                  <a:schemeClr val="tx1">
                    <a:lumMod val="65000"/>
                    <a:lumOff val="35000"/>
                  </a:schemeClr>
                </a:solidFill>
                <a:latin typeface="Aptos Narrow" panose="020B0004020202020204" pitchFamily="34" charset="0"/>
                <a:ea typeface="+mn-ea"/>
                <a:cs typeface="+mn-cs"/>
              </a:defRPr>
            </a:lvl1pPr>
            <a:extLst/>
          </a:lstStyle>
          <a:p>
            <a:pPr marL="0" marR="0" indent="0" algn="ctr" eaLnBrk="1" latinLnBrk="0" hangingPunct="1"/>
            <a:r>
              <a:rPr lang="es-ES"/>
              <a:t>Haga clic en el icono para agregar una imagen</a:t>
            </a:r>
            <a:endParaRPr/>
          </a:p>
        </p:txBody>
      </p:sp>
      <p:sp>
        <p:nvSpPr>
          <p:cNvPr id="7" name="Rectangle 7"/>
          <p:cNvSpPr>
            <a:spLocks noGrp="1"/>
          </p:cNvSpPr>
          <p:nvPr>
            <p:ph type="pic" sz="quarter" idx="26"/>
          </p:nvPr>
        </p:nvSpPr>
        <p:spPr>
          <a:xfrm>
            <a:off x="2209801" y="3365392"/>
            <a:ext cx="2216936" cy="2883008"/>
          </a:xfrm>
          <a:prstGeom prst="rect">
            <a:avLst/>
          </a:prstGeom>
          <a:ln>
            <a:solidFill>
              <a:schemeClr val="bg1">
                <a:lumMod val="95000"/>
              </a:schemeClr>
            </a:solid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000" i="0">
                <a:solidFill>
                  <a:schemeClr val="tx1">
                    <a:lumMod val="65000"/>
                    <a:lumOff val="35000"/>
                  </a:schemeClr>
                </a:solidFill>
                <a:latin typeface="Aptos Narrow" panose="020B0004020202020204" pitchFamily="34" charset="0"/>
                <a:cs typeface="+mn-cs"/>
              </a:defRPr>
            </a:lvl1pPr>
          </a:lstStyle>
          <a:p>
            <a:pPr marL="0" marR="0" lvl="0" indent="0" algn="ctr">
              <a:buFontTx/>
              <a:buNone/>
            </a:pPr>
            <a:r>
              <a:rPr lang="es-ES"/>
              <a:t>Haga clic en el icono para agregar una imagen</a:t>
            </a:r>
            <a:endParaRPr/>
          </a:p>
        </p:txBody>
      </p:sp>
      <p:sp>
        <p:nvSpPr>
          <p:cNvPr id="8" name="Picture Placeholder 7"/>
          <p:cNvSpPr>
            <a:spLocks noGrp="1" noChangeAspect="1"/>
          </p:cNvSpPr>
          <p:nvPr>
            <p:ph type="pic" sz="quarter" idx="25"/>
          </p:nvPr>
        </p:nvSpPr>
        <p:spPr>
          <a:xfrm>
            <a:off x="4652722" y="241192"/>
            <a:ext cx="2217698" cy="2883008"/>
          </a:xfrm>
          <a:prstGeom prst="rect">
            <a:avLst/>
          </a:prstGeom>
          <a:ln>
            <a:solidFill>
              <a:schemeClr val="bg1">
                <a:lumMod val="95000"/>
              </a:schemeClr>
            </a:solid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000" i="0" dirty="0">
                <a:solidFill>
                  <a:schemeClr val="tx1">
                    <a:lumMod val="65000"/>
                    <a:lumOff val="35000"/>
                  </a:schemeClr>
                </a:solidFill>
                <a:latin typeface="Aptos Narrow" panose="020B0004020202020204" pitchFamily="34" charset="0"/>
                <a:cs typeface="+mn-cs"/>
              </a:defRPr>
            </a:lvl1pPr>
          </a:lstStyle>
          <a:p>
            <a:pPr marL="0" marR="0" lvl="0" indent="0" algn="ctr">
              <a:buFontTx/>
              <a:buNone/>
            </a:pPr>
            <a:r>
              <a:rPr lang="es-ES"/>
              <a:t>Haga clic en el icono para agregar una imagen</a:t>
            </a:r>
            <a:endParaRPr/>
          </a:p>
        </p:txBody>
      </p:sp>
      <p:sp>
        <p:nvSpPr>
          <p:cNvPr id="9" name="Rectangle 7"/>
          <p:cNvSpPr>
            <a:spLocks noGrp="1"/>
          </p:cNvSpPr>
          <p:nvPr>
            <p:ph type="pic" sz="quarter" idx="27"/>
          </p:nvPr>
        </p:nvSpPr>
        <p:spPr>
          <a:xfrm>
            <a:off x="4648201" y="3365392"/>
            <a:ext cx="2216936" cy="2883008"/>
          </a:xfrm>
          <a:prstGeom prst="rect">
            <a:avLst/>
          </a:prstGeom>
          <a:ln>
            <a:solidFill>
              <a:schemeClr val="bg1">
                <a:lumMod val="95000"/>
              </a:schemeClr>
            </a:solid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2000" i="0">
                <a:solidFill>
                  <a:schemeClr val="tx1">
                    <a:lumMod val="65000"/>
                    <a:lumOff val="35000"/>
                  </a:schemeClr>
                </a:solidFill>
                <a:latin typeface="Aptos Narrow" panose="020B0004020202020204" pitchFamily="34" charset="0"/>
                <a:cs typeface="+mn-cs"/>
              </a:defRPr>
            </a:lvl1pPr>
          </a:lstStyle>
          <a:p>
            <a:pPr marL="0" marR="0" lvl="0" indent="0" algn="ctr">
              <a:buFontTx/>
              <a:buNone/>
            </a:pPr>
            <a:r>
              <a:rPr lang="es-ES"/>
              <a:t>Haga clic en el icono para agregar una imagen</a:t>
            </a:r>
            <a:endParaRPr/>
          </a:p>
        </p:txBody>
      </p:sp>
      <p:sp>
        <p:nvSpPr>
          <p:cNvPr id="10" name="Rectangle 7"/>
          <p:cNvSpPr>
            <a:spLocks noGrp="1"/>
          </p:cNvSpPr>
          <p:nvPr>
            <p:ph type="body" sz="quarter" idx="16" hasCustomPrompt="1"/>
          </p:nvPr>
        </p:nvSpPr>
        <p:spPr>
          <a:xfrm>
            <a:off x="400497" y="1295400"/>
            <a:ext cx="1676400" cy="1905000"/>
          </a:xfrm>
          <a:solidFill>
            <a:schemeClr val="bg2">
              <a:lumMod val="95000"/>
            </a:schemeClr>
          </a:solidFill>
          <a:ln>
            <a:solidFill>
              <a:schemeClr val="bg2">
                <a:lumMod val="95000"/>
              </a:schemeClr>
            </a:solidFill>
          </a:ln>
        </p:spPr>
        <p:txBody>
          <a:bodyPr anchor="b" anchorCtr="0">
            <a:noAutofit/>
          </a:bodyPr>
          <a:lstStyle>
            <a:lvl1pPr marL="0" marR="0" indent="0" algn="r" rtl="0" eaLnBrk="1" latinLnBrk="0" hangingPunct="1">
              <a:spcBef>
                <a:spcPct val="20000"/>
              </a:spcBef>
              <a:buFontTx/>
              <a:buNone/>
              <a:defRPr kumimoji="0" lang="es-ES" sz="1600" baseline="0">
                <a:solidFill>
                  <a:schemeClr val="bg1"/>
                </a:solidFill>
                <a:latin typeface="Aptos Narrow" panose="020B0004020202020204" pitchFamily="34" charset="0"/>
                <a:ea typeface="+mn-ea"/>
                <a:cs typeface="+mn-cs"/>
              </a:defRPr>
            </a:lvl1pPr>
            <a:extLst/>
          </a:lstStyle>
          <a:p>
            <a:pPr lvl="0"/>
            <a:r>
              <a:rPr kumimoji="0" lang="es-ES"/>
              <a:t>Haga clic para agregar el título</a:t>
            </a:r>
          </a:p>
        </p:txBody>
      </p:sp>
      <p:sp>
        <p:nvSpPr>
          <p:cNvPr id="11" name="Rectangle 7"/>
          <p:cNvSpPr>
            <a:spLocks noGrp="1"/>
          </p:cNvSpPr>
          <p:nvPr>
            <p:ph type="body" sz="quarter" idx="29" hasCustomPrompt="1"/>
          </p:nvPr>
        </p:nvSpPr>
        <p:spPr>
          <a:xfrm>
            <a:off x="7086600" y="1295400"/>
            <a:ext cx="1676400" cy="1905000"/>
          </a:xfrm>
          <a:solidFill>
            <a:schemeClr val="tx1">
              <a:lumMod val="75000"/>
              <a:lumOff val="25000"/>
            </a:schemeClr>
          </a:solidFill>
        </p:spPr>
        <p:txBody>
          <a:bodyPr anchor="b" anchorCtr="0"/>
          <a:lstStyle>
            <a:lvl1pPr marL="0" marR="0" indent="0" algn="l" eaLnBrk="1" latinLnBrk="0" hangingPunct="1">
              <a:buFontTx/>
              <a:buNone/>
              <a:defRPr kumimoji="0" lang="es-ES" sz="1600" baseline="0">
                <a:solidFill>
                  <a:schemeClr val="bg1"/>
                </a:solidFill>
                <a:latin typeface="Aptos Narrow" panose="020B0004020202020204" pitchFamily="34" charset="0"/>
              </a:defRPr>
            </a:lvl1pPr>
            <a:extLst/>
          </a:lstStyle>
          <a:p>
            <a:pPr lvl="0"/>
            <a:r>
              <a:rPr kumimoji="0" lang="es-ES"/>
              <a:t>Haga clic para agregar el título</a:t>
            </a:r>
          </a:p>
        </p:txBody>
      </p:sp>
      <p:sp>
        <p:nvSpPr>
          <p:cNvPr id="12" name="Rectangle 7"/>
          <p:cNvSpPr>
            <a:spLocks noGrp="1"/>
          </p:cNvSpPr>
          <p:nvPr>
            <p:ph type="body" sz="quarter" idx="28" hasCustomPrompt="1"/>
          </p:nvPr>
        </p:nvSpPr>
        <p:spPr>
          <a:xfrm>
            <a:off x="400497" y="3352800"/>
            <a:ext cx="1676400" cy="1905000"/>
          </a:xfrm>
          <a:solidFill>
            <a:schemeClr val="tx1">
              <a:lumMod val="75000"/>
              <a:lumOff val="25000"/>
            </a:schemeClr>
          </a:solidFill>
        </p:spPr>
        <p:txBody>
          <a:bodyPr anchor="t" anchorCtr="0"/>
          <a:lstStyle>
            <a:lvl1pPr marL="0" marR="0" indent="0" algn="r" eaLnBrk="1" latinLnBrk="0" hangingPunct="1">
              <a:buFontTx/>
              <a:buNone/>
              <a:defRPr kumimoji="0" lang="es-ES" sz="1600" baseline="0">
                <a:solidFill>
                  <a:schemeClr val="bg1"/>
                </a:solidFill>
                <a:latin typeface="Aptos Narrow" panose="020B0004020202020204" pitchFamily="34" charset="0"/>
              </a:defRPr>
            </a:lvl1pPr>
            <a:extLst/>
          </a:lstStyle>
          <a:p>
            <a:pPr lvl="0"/>
            <a:r>
              <a:rPr kumimoji="0" lang="es-ES"/>
              <a:t>Haga clic para agregar el título</a:t>
            </a:r>
          </a:p>
        </p:txBody>
      </p:sp>
      <p:sp>
        <p:nvSpPr>
          <p:cNvPr id="13" name="Rectangle 7"/>
          <p:cNvSpPr>
            <a:spLocks noGrp="1"/>
          </p:cNvSpPr>
          <p:nvPr>
            <p:ph type="body" sz="quarter" idx="30" hasCustomPrompt="1"/>
          </p:nvPr>
        </p:nvSpPr>
        <p:spPr>
          <a:xfrm>
            <a:off x="7086600" y="3352800"/>
            <a:ext cx="1676400" cy="1905000"/>
          </a:xfrm>
          <a:solidFill>
            <a:schemeClr val="bg2">
              <a:lumMod val="95000"/>
            </a:schemeClr>
          </a:solidFill>
          <a:ln>
            <a:solidFill>
              <a:schemeClr val="bg2">
                <a:lumMod val="95000"/>
              </a:schemeClr>
            </a:solidFill>
          </a:ln>
        </p:spPr>
        <p:txBody>
          <a:bodyPr vert="horz" lIns="91440" tIns="45720" rIns="91440" bIns="45720" rtlCol="0" anchor="b" anchorCtr="0">
            <a:noAutofit/>
          </a:bodyPr>
          <a:lstStyle>
            <a:lvl1pPr>
              <a:defRPr lang="es-ES" sz="1600" baseline="0">
                <a:solidFill>
                  <a:schemeClr val="bg1"/>
                </a:solidFill>
                <a:latin typeface="Aptos Narrow" panose="020B0004020202020204" pitchFamily="34" charset="0"/>
                <a:cs typeface="+mn-cs"/>
              </a:defRPr>
            </a:lvl1pPr>
          </a:lstStyle>
          <a:p>
            <a:pPr marL="0" marR="0" lvl="0" indent="0" algn="r">
              <a:buFontTx/>
              <a:buNone/>
            </a:pPr>
            <a:r>
              <a:rPr kumimoji="0" lang="es-ES"/>
              <a:t>Haga clic para agregar el título</a:t>
            </a:r>
          </a:p>
        </p:txBody>
      </p:sp>
      <p:sp>
        <p:nvSpPr>
          <p:cNvPr id="2" name="Rectángulo 1">
            <a:extLst>
              <a:ext uri="{FF2B5EF4-FFF2-40B4-BE49-F238E27FC236}">
                <a16:creationId xmlns:a16="http://schemas.microsoft.com/office/drawing/2014/main" id="{00261F64-C891-F676-9A92-197D4CF5496E}"/>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14" name="Conector recto 13">
            <a:extLst>
              <a:ext uri="{FF2B5EF4-FFF2-40B4-BE49-F238E27FC236}">
                <a16:creationId xmlns:a16="http://schemas.microsoft.com/office/drawing/2014/main" id="{6D142314-AEFD-8E82-B8BA-E1CC1783F61C}"/>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Date Placeholder 2">
            <a:extLst>
              <a:ext uri="{FF2B5EF4-FFF2-40B4-BE49-F238E27FC236}">
                <a16:creationId xmlns:a16="http://schemas.microsoft.com/office/drawing/2014/main" id="{79653130-6209-C245-633E-59E07390D2BB}"/>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16" name="Footer Placeholder 3">
            <a:extLst>
              <a:ext uri="{FF2B5EF4-FFF2-40B4-BE49-F238E27FC236}">
                <a16:creationId xmlns:a16="http://schemas.microsoft.com/office/drawing/2014/main" id="{206F4BDD-4744-9226-9F22-F182CA4D61D1}"/>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17" name="Slide Number Placeholder 4">
            <a:extLst>
              <a:ext uri="{FF2B5EF4-FFF2-40B4-BE49-F238E27FC236}">
                <a16:creationId xmlns:a16="http://schemas.microsoft.com/office/drawing/2014/main" id="{F3BAA8A1-DB0F-BB75-07A6-4D67E870E339}"/>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2586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 en vertical con título y título grande">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1" y="838200"/>
            <a:ext cx="2000252" cy="2667000"/>
          </a:xfrm>
          <a:prstGeom prst="rect">
            <a:avLst/>
          </a:prstGeom>
          <a:ln>
            <a:solidFill>
              <a:schemeClr val="accent1"/>
            </a:solid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marL="0" marR="0" indent="0" algn="ctr" defTabSz="914377" rtl="0" eaLnBrk="1" latinLnBrk="0" hangingPunct="1">
              <a:spcBef>
                <a:spcPct val="20000"/>
              </a:spcBef>
              <a:buFontTx/>
              <a:buNone/>
              <a:defRPr kumimoji="0" lang="es-ES" sz="2000" i="0" kern="1200">
                <a:solidFill>
                  <a:schemeClr val="bg1">
                    <a:lumMod val="50000"/>
                  </a:schemeClr>
                </a:solidFill>
                <a:latin typeface="Aptos Narrow" panose="020B0004020202020204" pitchFamily="34" charset="0"/>
                <a:ea typeface="+mn-ea"/>
                <a:cs typeface="+mn-cs"/>
              </a:defRPr>
            </a:lvl1pPr>
            <a:extLst/>
          </a:lstStyle>
          <a:p>
            <a:pPr marL="0" marR="0" indent="0" algn="ctr" eaLnBrk="1" latinLnBrk="0" hangingPunct="1"/>
            <a:r>
              <a:rPr lang="es-ES" dirty="0"/>
              <a:t>Haga clic en el icono para agregar una imagen</a:t>
            </a:r>
            <a:endParaRPr dirty="0"/>
          </a:p>
        </p:txBody>
      </p:sp>
      <p:sp>
        <p:nvSpPr>
          <p:cNvPr id="7" name="Rectangle 7"/>
          <p:cNvSpPr>
            <a:spLocks noGrp="1"/>
          </p:cNvSpPr>
          <p:nvPr>
            <p:ph type="pic" sz="quarter" idx="31"/>
          </p:nvPr>
        </p:nvSpPr>
        <p:spPr>
          <a:xfrm>
            <a:off x="4622800" y="838200"/>
            <a:ext cx="2000252" cy="2667000"/>
          </a:xfrm>
          <a:prstGeom prst="rect">
            <a:avLst/>
          </a:prstGeom>
          <a:ln>
            <a:solidFill>
              <a:schemeClr val="accent1"/>
            </a:solid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2000" i="0">
                <a:solidFill>
                  <a:schemeClr val="bg1">
                    <a:lumMod val="50000"/>
                  </a:schemeClr>
                </a:solidFill>
                <a:latin typeface="Aptos Narrow" panose="020B0004020202020204" pitchFamily="34" charset="0"/>
                <a:cs typeface="+mn-cs"/>
              </a:defRPr>
            </a:lvl1pPr>
          </a:lstStyle>
          <a:p>
            <a:pPr marL="0" marR="0" lvl="0" indent="0" algn="ctr">
              <a:buFontTx/>
              <a:buNone/>
            </a:pPr>
            <a:r>
              <a:rPr lang="es-ES"/>
              <a:t>Haga clic en el icono para agregar una imagen</a:t>
            </a:r>
            <a:endParaRPr/>
          </a:p>
        </p:txBody>
      </p:sp>
      <p:sp>
        <p:nvSpPr>
          <p:cNvPr id="8" name="Picture Placeholder 7"/>
          <p:cNvSpPr>
            <a:spLocks noGrp="1"/>
          </p:cNvSpPr>
          <p:nvPr>
            <p:ph type="pic" sz="quarter" idx="30"/>
          </p:nvPr>
        </p:nvSpPr>
        <p:spPr>
          <a:xfrm>
            <a:off x="2425261" y="838200"/>
            <a:ext cx="2000252" cy="2667000"/>
          </a:xfrm>
          <a:prstGeom prst="rect">
            <a:avLst/>
          </a:prstGeom>
          <a:ln>
            <a:solidFill>
              <a:schemeClr val="accent1"/>
            </a:solid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kumimoji="0" lang="es-ES" sz="2000" i="0" kern="1200" dirty="0">
                <a:solidFill>
                  <a:schemeClr val="bg1">
                    <a:lumMod val="50000"/>
                  </a:schemeClr>
                </a:solidFill>
                <a:latin typeface="Aptos Narrow" panose="020B0004020202020204" pitchFamily="34" charset="0"/>
                <a:ea typeface="+mn-ea"/>
                <a:cs typeface="+mn-cs"/>
              </a:defRPr>
            </a:lvl1pPr>
          </a:lstStyle>
          <a:p>
            <a:pPr marL="0" marR="0" lvl="0" indent="0" algn="ctr">
              <a:buFontTx/>
              <a:buNone/>
            </a:pPr>
            <a:r>
              <a:rPr lang="es-ES" dirty="0"/>
              <a:t>Haga clic en el icono para agregar una imagen</a:t>
            </a:r>
            <a:endParaRPr dirty="0"/>
          </a:p>
        </p:txBody>
      </p:sp>
      <p:sp>
        <p:nvSpPr>
          <p:cNvPr id="9" name="Rectangle 7"/>
          <p:cNvSpPr>
            <a:spLocks noGrp="1"/>
          </p:cNvSpPr>
          <p:nvPr>
            <p:ph type="pic" sz="quarter" idx="32"/>
          </p:nvPr>
        </p:nvSpPr>
        <p:spPr>
          <a:xfrm>
            <a:off x="6816367" y="838200"/>
            <a:ext cx="2000252" cy="2667000"/>
          </a:xfrm>
          <a:prstGeom prst="rect">
            <a:avLst/>
          </a:prstGeom>
          <a:ln>
            <a:solidFill>
              <a:schemeClr val="accent1"/>
            </a:solid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2000" i="0">
                <a:solidFill>
                  <a:schemeClr val="bg1">
                    <a:lumMod val="50000"/>
                  </a:schemeClr>
                </a:solidFill>
                <a:latin typeface="Aptos Narrow" panose="020B0004020202020204" pitchFamily="34" charset="0"/>
                <a:cs typeface="+mn-cs"/>
              </a:defRPr>
            </a:lvl1pPr>
          </a:lstStyle>
          <a:p>
            <a:pPr marL="0" marR="0" lvl="0" indent="0" algn="ctr">
              <a:buFontTx/>
              <a:buNone/>
            </a:pPr>
            <a:r>
              <a:rPr lang="es-ES"/>
              <a:t>Haga clic en el icono para agregar una imagen</a:t>
            </a:r>
            <a:endParaRPr/>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eaLnBrk="1" latinLnBrk="0" hangingPunct="1">
              <a:buFontTx/>
              <a:buNone/>
              <a:defRPr kumimoji="0" lang="es-ES" sz="2600" b="1" baseline="0">
                <a:solidFill>
                  <a:schemeClr val="accent2"/>
                </a:solidFill>
                <a:latin typeface="Aptos Narrow" panose="020B0004020202020204" pitchFamily="34" charset="0"/>
              </a:defRPr>
            </a:lvl1pPr>
            <a:extLst/>
          </a:lstStyle>
          <a:p>
            <a:pPr lvl="0"/>
            <a:r>
              <a:rPr kumimoji="0" lang="es-ES" dirty="0"/>
              <a:t>Haga clic para agregar un estilo de texto</a:t>
            </a:r>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eaLnBrk="1" latinLnBrk="0" hangingPunct="1">
              <a:buNone/>
              <a:defRPr kumimoji="0" lang="es-ES" sz="2000">
                <a:solidFill>
                  <a:schemeClr val="tx1"/>
                </a:solidFill>
                <a:latin typeface="Aptos Narrow" panose="020B0004020202020204" pitchFamily="34" charset="0"/>
              </a:defRPr>
            </a:lvl1pPr>
          </a:lstStyle>
          <a:p>
            <a:pPr lvl="0"/>
            <a:r>
              <a:rPr kumimoji="0" lang="es-ES"/>
              <a:t>Haga clic para agregar texto al título</a:t>
            </a:r>
          </a:p>
        </p:txBody>
      </p:sp>
      <p:sp>
        <p:nvSpPr>
          <p:cNvPr id="2" name="Rectángulo 1">
            <a:extLst>
              <a:ext uri="{FF2B5EF4-FFF2-40B4-BE49-F238E27FC236}">
                <a16:creationId xmlns:a16="http://schemas.microsoft.com/office/drawing/2014/main" id="{6B652448-3B48-8090-F601-46F81E21CB93}"/>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B4FA2BCD-FFDF-9D5B-FD97-72FB414F8999}"/>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1886C930-4796-E169-576B-78C3C79D6016}"/>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DD4186B1-FEE1-E0C5-56F9-BE25AF5CC4B5}"/>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11" name="Slide Number Placeholder 4">
            <a:extLst>
              <a:ext uri="{FF2B5EF4-FFF2-40B4-BE49-F238E27FC236}">
                <a16:creationId xmlns:a16="http://schemas.microsoft.com/office/drawing/2014/main" id="{05A6BB9B-7ADB-797A-58CD-E36CAAA71129}"/>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1305332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 3 en horizontal y 2 en vertical">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1600" b="0">
                <a:solidFill>
                  <a:schemeClr val="tx1">
                    <a:lumMod val="65000"/>
                    <a:lumOff val="35000"/>
                  </a:schemeClr>
                </a:solidFill>
                <a:latin typeface="Aptos Narrow" panose="020B0004020202020204" pitchFamily="34" charset="0"/>
                <a:cs typeface="+mn-cs"/>
              </a:defRPr>
            </a:lvl1pPr>
          </a:lstStyle>
          <a:p>
            <a:pPr marL="342891" lvl="0" indent="-342891" algn="ctr">
              <a:buFont typeface="Arial" pitchFamily="34" charset="0"/>
            </a:pPr>
            <a:r>
              <a:rPr lang="es-ES"/>
              <a:t>Haga clic en el icono para agregar una imagen</a:t>
            </a:r>
            <a:endParaRPr/>
          </a:p>
        </p:txBody>
      </p:sp>
      <p:sp>
        <p:nvSpPr>
          <p:cNvPr id="7" name="Rectangle 7"/>
          <p:cNvSpPr>
            <a:spLocks noGrp="1"/>
          </p:cNvSpPr>
          <p:nvPr>
            <p:ph type="pic" sz="quarter" idx="17"/>
          </p:nvPr>
        </p:nvSpPr>
        <p:spPr>
          <a:xfrm>
            <a:off x="2881448" y="228600"/>
            <a:ext cx="5259410" cy="394455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1600" b="0">
                <a:solidFill>
                  <a:schemeClr val="tx1">
                    <a:lumMod val="65000"/>
                    <a:lumOff val="35000"/>
                  </a:schemeClr>
                </a:solidFill>
                <a:latin typeface="Aptos Narrow" panose="020B0004020202020204" pitchFamily="34" charset="0"/>
                <a:cs typeface="+mn-cs"/>
              </a:defRPr>
            </a:lvl1pPr>
          </a:lstStyle>
          <a:p>
            <a:pPr marL="342891" lvl="0" indent="-342891" algn="ctr">
              <a:buFont typeface="Arial" pitchFamily="34" charset="0"/>
            </a:pPr>
            <a:r>
              <a:rPr lang="es-ES"/>
              <a:t>Haga clic en el icono para agregar una imagen</a:t>
            </a:r>
            <a:endParaRPr/>
          </a:p>
        </p:txBody>
      </p:sp>
      <p:sp>
        <p:nvSpPr>
          <p:cNvPr id="8" name="Picture Placeholder 7"/>
          <p:cNvSpPr>
            <a:spLocks noGrp="1"/>
          </p:cNvSpPr>
          <p:nvPr>
            <p:ph type="pic" sz="quarter" idx="26"/>
          </p:nvPr>
        </p:nvSpPr>
        <p:spPr>
          <a:xfrm>
            <a:off x="609600" y="228601"/>
            <a:ext cx="1920956" cy="2757620"/>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1600" b="0">
                <a:solidFill>
                  <a:schemeClr val="tx1">
                    <a:lumMod val="65000"/>
                    <a:lumOff val="35000"/>
                  </a:schemeClr>
                </a:solidFill>
                <a:latin typeface="Aptos Narrow" panose="020B0004020202020204" pitchFamily="34" charset="0"/>
                <a:cs typeface="+mn-cs"/>
              </a:defRPr>
            </a:lvl1pPr>
          </a:lstStyle>
          <a:p>
            <a:pPr marL="342891" lvl="0" indent="-342891" algn="ctr">
              <a:buFont typeface="Arial" pitchFamily="34" charset="0"/>
            </a:pPr>
            <a:r>
              <a:rPr lang="es-ES"/>
              <a:t>Haga clic en el icono para agregar una imagen</a:t>
            </a:r>
            <a:endParaRPr/>
          </a:p>
        </p:txBody>
      </p:sp>
      <p:sp>
        <p:nvSpPr>
          <p:cNvPr id="9" name="Rectangle 7"/>
          <p:cNvSpPr>
            <a:spLocks noGrp="1" noChangeAspect="1"/>
          </p:cNvSpPr>
          <p:nvPr>
            <p:ph type="pic" sz="quarter" idx="27"/>
          </p:nvPr>
        </p:nvSpPr>
        <p:spPr>
          <a:xfrm>
            <a:off x="5799895" y="4563310"/>
            <a:ext cx="2429706" cy="1707737"/>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1600" b="0">
                <a:solidFill>
                  <a:schemeClr val="tx1">
                    <a:lumMod val="65000"/>
                    <a:lumOff val="35000"/>
                  </a:schemeClr>
                </a:solidFill>
                <a:latin typeface="Aptos Narrow" panose="020B0004020202020204" pitchFamily="34" charset="0"/>
                <a:cs typeface="+mn-cs"/>
              </a:defRPr>
            </a:lvl1pPr>
          </a:lstStyle>
          <a:p>
            <a:pPr marL="342891" lvl="0" indent="-342891" algn="ctr">
              <a:buFont typeface="Arial" pitchFamily="34" charset="0"/>
            </a:pPr>
            <a:r>
              <a:rPr lang="es-ES"/>
              <a:t>Haga clic en el icono para agregar una imagen</a:t>
            </a:r>
            <a:endParaRPr/>
          </a:p>
        </p:txBody>
      </p:sp>
      <p:sp>
        <p:nvSpPr>
          <p:cNvPr id="10" name="Rectangle 7"/>
          <p:cNvSpPr>
            <a:spLocks noGrp="1" noChangeAspect="1"/>
          </p:cNvSpPr>
          <p:nvPr>
            <p:ph type="pic" sz="quarter" idx="28"/>
          </p:nvPr>
        </p:nvSpPr>
        <p:spPr>
          <a:xfrm>
            <a:off x="2895600" y="4563310"/>
            <a:ext cx="2512020" cy="1707737"/>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none"/>
        </p:style>
        <p:txBody>
          <a:bodyPr vert="horz" lIns="91440" tIns="45720" rIns="91440" bIns="45720" rtlCol="0">
            <a:normAutofit/>
          </a:bodyPr>
          <a:lstStyle>
            <a:lvl1pPr>
              <a:defRPr sz="1600" b="0">
                <a:solidFill>
                  <a:schemeClr val="tx1">
                    <a:lumMod val="65000"/>
                    <a:lumOff val="35000"/>
                  </a:schemeClr>
                </a:solidFill>
                <a:latin typeface="Aptos Narrow" panose="020B0004020202020204" pitchFamily="34" charset="0"/>
                <a:cs typeface="+mn-cs"/>
              </a:defRPr>
            </a:lvl1pPr>
          </a:lstStyle>
          <a:p>
            <a:pPr marL="342891" lvl="0" indent="-342891" algn="ctr">
              <a:buFont typeface="Arial" pitchFamily="34" charset="0"/>
            </a:pPr>
            <a:r>
              <a:rPr lang="es-ES"/>
              <a:t>Haga clic en el icono para agregar una imagen</a:t>
            </a:r>
            <a:endParaRPr/>
          </a:p>
        </p:txBody>
      </p:sp>
      <p:sp>
        <p:nvSpPr>
          <p:cNvPr id="13"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4"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5"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487140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5: 2 en horizontal y 3 en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8" name="Footer Placeholder 7"/>
          <p:cNvSpPr>
            <a:spLocks noGrp="1"/>
          </p:cNvSpPr>
          <p:nvPr>
            <p:ph type="ftr" sz="quarter" idx="11"/>
          </p:nvPr>
        </p:nvSpPr>
        <p:spPr/>
        <p:txBody>
          <a:bodyPr/>
          <a:lstStyle>
            <a:lvl1pPr>
              <a:defRPr>
                <a:latin typeface="Aptos Narrow" panose="020B0004020202020204" pitchFamily="34" charset="0"/>
              </a:defRPr>
            </a:lvl1pPr>
          </a:lstStyle>
          <a:p>
            <a:endParaRPr lang="es-ES"/>
          </a:p>
        </p:txBody>
      </p:sp>
      <p:sp>
        <p:nvSpPr>
          <p:cNvPr id="9" name="Slide Number Placeholder 8"/>
          <p:cNvSpPr>
            <a:spLocks noGrp="1"/>
          </p:cNvSpPr>
          <p:nvPr>
            <p:ph type="sldNum" sz="quarter" idx="12"/>
          </p:nvPr>
        </p:nvSpPr>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
        <p:nvSpPr>
          <p:cNvPr id="10" name="Rectangle 7"/>
          <p:cNvSpPr>
            <a:spLocks noGrp="1"/>
          </p:cNvSpPr>
          <p:nvPr>
            <p:ph type="pic" sz="quarter" idx="26"/>
          </p:nvPr>
        </p:nvSpPr>
        <p:spPr>
          <a:xfrm>
            <a:off x="529107" y="3124204"/>
            <a:ext cx="2518895" cy="3167033"/>
          </a:xfrm>
          <a:prstGeom prst="rect">
            <a:avLst/>
          </a:prstGeom>
          <a:noFill/>
          <a:ln>
            <a:solidFill>
              <a:schemeClr val="accent1"/>
            </a:solidFill>
          </a:ln>
        </p:spPr>
        <p:style>
          <a:lnRef idx="2">
            <a:schemeClr val="accent5"/>
          </a:lnRef>
          <a:fillRef idx="1">
            <a:schemeClr val="lt1"/>
          </a:fillRef>
          <a:effectRef idx="0">
            <a:schemeClr val="accent5"/>
          </a:effectRef>
          <a:fontRef idx="none"/>
        </p:style>
        <p:txBody>
          <a:bodyPr vert="horz" lIns="91440" tIns="45720" rIns="91440" bIns="45720" rtlCol="0">
            <a:normAutofit/>
          </a:bodyPr>
          <a:lstStyle>
            <a:lvl1pPr>
              <a:defRPr sz="2400" dirty="0">
                <a:latin typeface="Aptos Narrow" panose="020B0004020202020204" pitchFamily="34" charset="0"/>
                <a:cs typeface="+mn-cs"/>
              </a:defRPr>
            </a:lvl1pPr>
          </a:lstStyle>
          <a:p>
            <a:pPr marL="0" marR="0" lvl="0" indent="0" algn="ctr">
              <a:buNone/>
            </a:pPr>
            <a:r>
              <a:rPr lang="es-ES" dirty="0"/>
              <a:t>Haga clic en el icono para agregar una imagen</a:t>
            </a:r>
            <a:endParaRPr dirty="0"/>
          </a:p>
        </p:txBody>
      </p:sp>
      <p:sp>
        <p:nvSpPr>
          <p:cNvPr id="11" name="Rectangle 7"/>
          <p:cNvSpPr>
            <a:spLocks noGrp="1"/>
          </p:cNvSpPr>
          <p:nvPr>
            <p:ph type="pic" sz="quarter" idx="29"/>
          </p:nvPr>
        </p:nvSpPr>
        <p:spPr>
          <a:xfrm>
            <a:off x="511374" y="228605"/>
            <a:ext cx="3829900" cy="2651469"/>
          </a:xfrm>
          <a:prstGeom prst="rect">
            <a:avLst/>
          </a:prstGeom>
          <a:solidFill>
            <a:schemeClr val="bg1">
              <a:lumMod val="75000"/>
            </a:schemeClr>
          </a:solidFill>
          <a:ln>
            <a:noFill/>
          </a:ln>
        </p:spPr>
        <p:style>
          <a:lnRef idx="2">
            <a:schemeClr val="accent5"/>
          </a:lnRef>
          <a:fillRef idx="1">
            <a:schemeClr val="lt1"/>
          </a:fillRef>
          <a:effectRef idx="0">
            <a:schemeClr val="accent5"/>
          </a:effectRef>
          <a:fontRef idx="none"/>
        </p:style>
        <p:txBody>
          <a:bodyPr vert="horz" lIns="91440" tIns="45720" rIns="91440" bIns="45720" rtlCol="0">
            <a:normAutofit/>
          </a:bodyPr>
          <a:lstStyle>
            <a:lvl1pPr marL="0" marR="0" indent="0" algn="ctr" defTabSz="914377" rtl="0" eaLnBrk="1" latinLnBrk="0" hangingPunct="1">
              <a:spcBef>
                <a:spcPct val="20000"/>
              </a:spcBef>
              <a:buFont typeface="Arial" pitchFamily="34" charset="0"/>
              <a:buNone/>
              <a:defRPr kumimoji="0" lang="es-ES" sz="2400" kern="1200">
                <a:solidFill>
                  <a:schemeClr val="tx1"/>
                </a:solidFill>
                <a:latin typeface="Aptos Narrow" panose="020B0004020202020204" pitchFamily="34" charset="0"/>
                <a:ea typeface="+mn-ea"/>
                <a:cs typeface="+mn-cs"/>
              </a:defRPr>
            </a:lvl1pPr>
            <a:extLst/>
          </a:lstStyle>
          <a:p>
            <a:pPr marL="0" marR="0" indent="0" algn="ctr" eaLnBrk="1" latinLnBrk="0" hangingPunct="1"/>
            <a:r>
              <a:rPr lang="es-ES"/>
              <a:t>Haga clic en el icono para agregar una imagen</a:t>
            </a:r>
            <a:endParaRPr/>
          </a:p>
        </p:txBody>
      </p:sp>
      <p:sp>
        <p:nvSpPr>
          <p:cNvPr id="12" name="Rectangle 7"/>
          <p:cNvSpPr>
            <a:spLocks noGrp="1"/>
          </p:cNvSpPr>
          <p:nvPr>
            <p:ph type="pic" sz="quarter" idx="30"/>
          </p:nvPr>
        </p:nvSpPr>
        <p:spPr>
          <a:xfrm>
            <a:off x="4780701" y="228605"/>
            <a:ext cx="3829900" cy="2651469"/>
          </a:xfrm>
          <a:prstGeom prst="rect">
            <a:avLst/>
          </a:prstGeom>
          <a:solidFill>
            <a:schemeClr val="bg1">
              <a:lumMod val="75000"/>
            </a:schemeClr>
          </a:solidFill>
          <a:ln>
            <a:noFill/>
          </a:ln>
        </p:spPr>
        <p:style>
          <a:lnRef idx="2">
            <a:schemeClr val="accent5"/>
          </a:lnRef>
          <a:fillRef idx="1">
            <a:schemeClr val="lt1"/>
          </a:fillRef>
          <a:effectRef idx="0">
            <a:schemeClr val="accent5"/>
          </a:effectRef>
          <a:fontRef idx="none"/>
        </p:style>
        <p:txBody>
          <a:bodyPr vert="horz" lIns="91440" tIns="45720" rIns="91440" bIns="45720" rtlCol="0">
            <a:normAutofit/>
          </a:bodyPr>
          <a:lstStyle>
            <a:lvl1pPr>
              <a:defRPr sz="2400">
                <a:latin typeface="Aptos Narrow" panose="020B0004020202020204" pitchFamily="34" charset="0"/>
                <a:cs typeface="+mn-cs"/>
              </a:defRPr>
            </a:lvl1pPr>
          </a:lstStyle>
          <a:p>
            <a:pPr marL="0" marR="0" lvl="0" indent="0" algn="ctr">
              <a:buNone/>
            </a:pPr>
            <a:r>
              <a:rPr lang="es-ES"/>
              <a:t>Haga clic en el icono para agregar una imagen</a:t>
            </a:r>
            <a:endParaRPr/>
          </a:p>
        </p:txBody>
      </p:sp>
      <p:sp>
        <p:nvSpPr>
          <p:cNvPr id="13" name="Rectangle 7"/>
          <p:cNvSpPr>
            <a:spLocks noGrp="1"/>
          </p:cNvSpPr>
          <p:nvPr>
            <p:ph type="pic" sz="quarter" idx="27"/>
          </p:nvPr>
        </p:nvSpPr>
        <p:spPr>
          <a:xfrm>
            <a:off x="3310407" y="3124204"/>
            <a:ext cx="2518895" cy="3167033"/>
          </a:xfrm>
          <a:prstGeom prst="rect">
            <a:avLst/>
          </a:prstGeom>
          <a:noFill/>
          <a:ln>
            <a:solidFill>
              <a:schemeClr val="accent1"/>
            </a:solidFill>
          </a:ln>
        </p:spPr>
        <p:style>
          <a:lnRef idx="2">
            <a:schemeClr val="accent5"/>
          </a:lnRef>
          <a:fillRef idx="1">
            <a:schemeClr val="lt1"/>
          </a:fillRef>
          <a:effectRef idx="0">
            <a:schemeClr val="accent5"/>
          </a:effectRef>
          <a:fontRef idx="none"/>
        </p:style>
        <p:txBody>
          <a:bodyPr vert="horz" lIns="91440" tIns="45720" rIns="91440" bIns="45720" rtlCol="0">
            <a:normAutofit/>
          </a:bodyPr>
          <a:lstStyle>
            <a:lvl1pPr>
              <a:defRPr sz="2400">
                <a:latin typeface="Aptos Narrow" panose="020B0004020202020204" pitchFamily="34" charset="0"/>
                <a:cs typeface="+mn-cs"/>
              </a:defRPr>
            </a:lvl1pPr>
          </a:lstStyle>
          <a:p>
            <a:pPr marL="0" marR="0" lvl="0" indent="0" algn="ctr">
              <a:buNone/>
            </a:pPr>
            <a:r>
              <a:rPr lang="es-ES" dirty="0"/>
              <a:t>Haga clic en el icono para agregar una imagen</a:t>
            </a:r>
            <a:endParaRPr dirty="0"/>
          </a:p>
        </p:txBody>
      </p:sp>
      <p:sp>
        <p:nvSpPr>
          <p:cNvPr id="14" name="Rectangle 7"/>
          <p:cNvSpPr>
            <a:spLocks noGrp="1"/>
          </p:cNvSpPr>
          <p:nvPr>
            <p:ph type="pic" sz="quarter" idx="28"/>
          </p:nvPr>
        </p:nvSpPr>
        <p:spPr>
          <a:xfrm>
            <a:off x="6091707" y="3124204"/>
            <a:ext cx="2518895" cy="3167033"/>
          </a:xfrm>
          <a:prstGeom prst="rect">
            <a:avLst/>
          </a:prstGeom>
          <a:noFill/>
          <a:ln>
            <a:solidFill>
              <a:schemeClr val="accent1"/>
            </a:solidFill>
          </a:ln>
        </p:spPr>
        <p:style>
          <a:lnRef idx="2">
            <a:schemeClr val="accent5"/>
          </a:lnRef>
          <a:fillRef idx="1">
            <a:schemeClr val="lt1"/>
          </a:fillRef>
          <a:effectRef idx="0">
            <a:schemeClr val="accent5"/>
          </a:effectRef>
          <a:fontRef idx="none"/>
        </p:style>
        <p:txBody>
          <a:bodyPr vert="horz" lIns="91440" tIns="45720" rIns="91440" bIns="45720" rtlCol="0">
            <a:normAutofit/>
          </a:bodyPr>
          <a:lstStyle>
            <a:lvl1pPr>
              <a:defRPr sz="2400">
                <a:latin typeface="Aptos Narrow" panose="020B0004020202020204" pitchFamily="34" charset="0"/>
                <a:cs typeface="+mn-cs"/>
              </a:defRPr>
            </a:lvl1pPr>
          </a:lstStyle>
          <a:p>
            <a:pPr marL="0" marR="0" lvl="0" indent="0" algn="ctr">
              <a:buNone/>
            </a:pPr>
            <a:r>
              <a:rPr lang="es-ES" dirty="0"/>
              <a:t>Haga clic en el icono para agregar una imagen</a:t>
            </a:r>
            <a:endParaRPr dirty="0"/>
          </a:p>
        </p:txBody>
      </p:sp>
    </p:spTree>
    <p:extLst>
      <p:ext uri="{BB962C8B-B14F-4D97-AF65-F5344CB8AC3E}">
        <p14:creationId xmlns:p14="http://schemas.microsoft.com/office/powerpoint/2010/main" val="346575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ción del álbum con 3 en vertical">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92E613A-EA17-4DC1-81A2-525033436A42}"/>
              </a:ext>
            </a:extLst>
          </p:cNvPr>
          <p:cNvSpPr txBox="1">
            <a:spLocks/>
          </p:cNvSpPr>
          <p:nvPr userDrawn="1"/>
        </p:nvSpPr>
        <p:spPr>
          <a:xfrm>
            <a:off x="1862779" y="3061030"/>
            <a:ext cx="5013882" cy="19967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400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9E65041F-D38A-48DC-8FB8-C8C91D15D328}"/>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281754" y="2243137"/>
            <a:ext cx="581025" cy="657225"/>
          </a:xfrm>
          <a:prstGeom prst="rect">
            <a:avLst/>
          </a:prstGeom>
        </p:spPr>
      </p:pic>
      <p:cxnSp>
        <p:nvCxnSpPr>
          <p:cNvPr id="5" name="Conector recto 4">
            <a:extLst>
              <a:ext uri="{FF2B5EF4-FFF2-40B4-BE49-F238E27FC236}">
                <a16:creationId xmlns:a16="http://schemas.microsoft.com/office/drawing/2014/main" id="{C33C7CDF-7CF7-F777-3FF9-822741FB9B8D}"/>
              </a:ext>
            </a:extLst>
          </p:cNvPr>
          <p:cNvCxnSpPr/>
          <p:nvPr userDrawn="1"/>
        </p:nvCxnSpPr>
        <p:spPr>
          <a:xfrm>
            <a:off x="8439807" y="0"/>
            <a:ext cx="0" cy="68580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3FD2069E-C2A4-7E86-3C36-227F3E34C5C5}"/>
              </a:ext>
            </a:extLst>
          </p:cNvPr>
          <p:cNvSpPr/>
          <p:nvPr userDrawn="1"/>
        </p:nvSpPr>
        <p:spPr>
          <a:xfrm>
            <a:off x="8461073" y="-3"/>
            <a:ext cx="704193" cy="68580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54315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uadrícula de fotos con títulos de color">
    <p:spTree>
      <p:nvGrpSpPr>
        <p:cNvPr id="1" name=""/>
        <p:cNvGrpSpPr/>
        <p:nvPr/>
      </p:nvGrpSpPr>
      <p:grpSpPr>
        <a:xfrm>
          <a:off x="0" y="0"/>
          <a:ext cx="0" cy="0"/>
          <a:chOff x="0" y="0"/>
          <a:chExt cx="0" cy="0"/>
        </a:xfrm>
      </p:grpSpPr>
      <p:sp>
        <p:nvSpPr>
          <p:cNvPr id="51" name="Rectangle 50"/>
          <p:cNvSpPr/>
          <p:nvPr/>
        </p:nvSpPr>
        <p:spPr>
          <a:xfrm>
            <a:off x="4648200" y="4558210"/>
            <a:ext cx="2057400" cy="1994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52" name="Text Placeholder 25"/>
          <p:cNvSpPr>
            <a:spLocks noGrp="1"/>
          </p:cNvSpPr>
          <p:nvPr>
            <p:ph type="body" sz="quarter" idx="31" hasCustomPrompt="1"/>
          </p:nvPr>
        </p:nvSpPr>
        <p:spPr>
          <a:xfrm>
            <a:off x="4724400" y="4710614"/>
            <a:ext cx="1905000" cy="366889"/>
          </a:xfrm>
        </p:spPr>
        <p:txBody>
          <a:bodyPr>
            <a:normAutofit/>
          </a:bodyPr>
          <a:lstStyle>
            <a:lvl1pPr algn="l" eaLnBrk="1" latinLnBrk="0" hangingPunct="1">
              <a:buNone/>
              <a:defRPr kumimoji="0" lang="es-ES" sz="1600" b="1" baseline="0">
                <a:solidFill>
                  <a:schemeClr val="bg1"/>
                </a:solidFill>
              </a:defRPr>
            </a:lvl1pPr>
          </a:lstStyle>
          <a:p>
            <a:pPr lvl="0"/>
            <a:r>
              <a:rPr kumimoji="0" lang="es-ES"/>
              <a:t>HAGA CLIC PARA AGREGAR UN TÍTULO</a:t>
            </a:r>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eaLnBrk="1" latinLnBrk="0" hangingPunct="1">
              <a:buNone/>
              <a:defRPr kumimoji="0" lang="es-ES" sz="1800" baseline="0">
                <a:solidFill>
                  <a:schemeClr val="bg1"/>
                </a:solidFill>
              </a:defRPr>
            </a:lvl1pPr>
          </a:lstStyle>
          <a:p>
            <a:pPr lvl="0"/>
            <a:r>
              <a:rPr kumimoji="0" lang="es-ES"/>
              <a:t>Haga clic para agregar texto a la imagen ubicada a la derecha</a:t>
            </a:r>
          </a:p>
        </p:txBody>
      </p:sp>
      <p:sp>
        <p:nvSpPr>
          <p:cNvPr id="35" name="Rectangle 34"/>
          <p:cNvSpPr/>
          <p:nvPr/>
        </p:nvSpPr>
        <p:spPr>
          <a:xfrm>
            <a:off x="4648200" y="291010"/>
            <a:ext cx="2057400" cy="1994990"/>
          </a:xfrm>
          <a:prstGeom prst="rect">
            <a:avLst/>
          </a:prstGeom>
          <a:solidFill>
            <a:srgbClr val="EAA9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36" name="Text Placeholder 25"/>
          <p:cNvSpPr>
            <a:spLocks noGrp="1"/>
          </p:cNvSpPr>
          <p:nvPr>
            <p:ph type="body" sz="quarter" idx="19" hasCustomPrompt="1"/>
          </p:nvPr>
        </p:nvSpPr>
        <p:spPr>
          <a:xfrm>
            <a:off x="4724400" y="443414"/>
            <a:ext cx="1905000" cy="366889"/>
          </a:xfrm>
        </p:spPr>
        <p:txBody>
          <a:bodyPr>
            <a:normAutofit/>
          </a:bodyPr>
          <a:lstStyle>
            <a:lvl1pPr algn="l" eaLnBrk="1" latinLnBrk="0" hangingPunct="1">
              <a:buNone/>
              <a:defRPr kumimoji="0" lang="es-ES" sz="1600" b="1" baseline="0">
                <a:solidFill>
                  <a:schemeClr val="accent1">
                    <a:lumMod val="75000"/>
                  </a:schemeClr>
                </a:solidFill>
              </a:defRPr>
            </a:lvl1pPr>
          </a:lstStyle>
          <a:p>
            <a:pPr lvl="0"/>
            <a:r>
              <a:rPr kumimoji="0" lang="es-ES"/>
              <a:t>HAGA CLIC PARA AGREGAR UN TÍTULO</a:t>
            </a:r>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eaLnBrk="1" latinLnBrk="0" hangingPunct="1">
              <a:buNone/>
              <a:defRPr kumimoji="0" lang="es-ES" sz="1800" baseline="0">
                <a:solidFill>
                  <a:schemeClr val="tx1">
                    <a:lumMod val="65000"/>
                    <a:lumOff val="35000"/>
                  </a:schemeClr>
                </a:solidFill>
              </a:defRPr>
            </a:lvl1pPr>
          </a:lstStyle>
          <a:p>
            <a:pPr lvl="0"/>
            <a:r>
              <a:rPr kumimoji="0" lang="es-ES"/>
              <a:t>Haga clic para agregar texto a la imagen ubicada a la derecha</a:t>
            </a:r>
          </a:p>
        </p:txBody>
      </p:sp>
      <p:sp>
        <p:nvSpPr>
          <p:cNvPr id="30" name="Rectangle 29"/>
          <p:cNvSpPr/>
          <p:nvPr/>
        </p:nvSpPr>
        <p:spPr>
          <a:xfrm>
            <a:off x="228600" y="291010"/>
            <a:ext cx="2057400" cy="1994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chemeClr val="bg1">
              <a:lumMod val="8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1800">
                <a:solidFill>
                  <a:schemeClr val="tx1">
                    <a:lumMod val="75000"/>
                    <a:lumOff val="25000"/>
                  </a:schemeClr>
                </a:solidFill>
              </a:defRPr>
            </a:lvl1pPr>
          </a:lstStyle>
          <a:p>
            <a:pPr lvl="0" algn="ctr">
              <a:buNone/>
            </a:pPr>
            <a:r>
              <a:rPr lang="es-ES"/>
              <a:t>Haga clic en el icono para agregar una imagen</a:t>
            </a:r>
            <a:endParaRPr/>
          </a:p>
        </p:txBody>
      </p:sp>
      <p:sp>
        <p:nvSpPr>
          <p:cNvPr id="32" name="Picture Placeholder 11"/>
          <p:cNvSpPr>
            <a:spLocks noGrp="1"/>
          </p:cNvSpPr>
          <p:nvPr>
            <p:ph type="pic" sz="quarter" idx="16"/>
          </p:nvPr>
        </p:nvSpPr>
        <p:spPr>
          <a:xfrm>
            <a:off x="6855543" y="291010"/>
            <a:ext cx="2059858" cy="1981200"/>
          </a:xfrm>
          <a:solidFill>
            <a:schemeClr val="bg1">
              <a:lumMod val="8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1800">
                <a:solidFill>
                  <a:schemeClr val="tx1">
                    <a:lumMod val="75000"/>
                    <a:lumOff val="25000"/>
                  </a:schemeClr>
                </a:solidFill>
              </a:defRPr>
            </a:lvl1pPr>
          </a:lstStyle>
          <a:p>
            <a:pPr lvl="0" algn="ctr">
              <a:buNone/>
            </a:pPr>
            <a:r>
              <a:rPr lang="es-ES"/>
              <a:t>Haga clic en el icono para agregar una imagen</a:t>
            </a:r>
            <a:endParaRPr/>
          </a:p>
        </p:txBody>
      </p:sp>
      <p:sp>
        <p:nvSpPr>
          <p:cNvPr id="33" name="Text Placeholder 25"/>
          <p:cNvSpPr>
            <a:spLocks noGrp="1"/>
          </p:cNvSpPr>
          <p:nvPr>
            <p:ph type="body" sz="quarter" idx="17" hasCustomPrompt="1"/>
          </p:nvPr>
        </p:nvSpPr>
        <p:spPr>
          <a:xfrm>
            <a:off x="304800" y="443414"/>
            <a:ext cx="1905000" cy="366889"/>
          </a:xfrm>
        </p:spPr>
        <p:txBody>
          <a:bodyPr>
            <a:normAutofit/>
          </a:bodyPr>
          <a:lstStyle>
            <a:lvl1pPr algn="l" eaLnBrk="1" latinLnBrk="0" hangingPunct="1">
              <a:buNone/>
              <a:defRPr kumimoji="0" lang="es-ES" sz="1600" b="1" baseline="0">
                <a:solidFill>
                  <a:schemeClr val="bg1"/>
                </a:solidFill>
              </a:defRPr>
            </a:lvl1pPr>
          </a:lstStyle>
          <a:p>
            <a:pPr lvl="0"/>
            <a:r>
              <a:rPr kumimoji="0" lang="es-ES"/>
              <a:t>HAGA CLIC PARA AGREGAR UN TÍTULO</a:t>
            </a:r>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eaLnBrk="1" latinLnBrk="0" hangingPunct="1">
              <a:buNone/>
              <a:defRPr kumimoji="0" lang="es-ES" sz="1800" baseline="0">
                <a:solidFill>
                  <a:schemeClr val="bg1"/>
                </a:solidFill>
              </a:defRPr>
            </a:lvl1pPr>
          </a:lstStyle>
          <a:p>
            <a:pPr lvl="0"/>
            <a:r>
              <a:rPr kumimoji="0" lang="es-ES"/>
              <a:t>Haga clic para agregar texto a la imagen ubicada a la derecha</a:t>
            </a:r>
          </a:p>
        </p:txBody>
      </p:sp>
      <p:sp>
        <p:nvSpPr>
          <p:cNvPr id="38" name="Rectangle 37"/>
          <p:cNvSpPr/>
          <p:nvPr/>
        </p:nvSpPr>
        <p:spPr>
          <a:xfrm>
            <a:off x="2440857" y="2424610"/>
            <a:ext cx="2057400" cy="19949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39" name="Picture Placeholder 11"/>
          <p:cNvSpPr>
            <a:spLocks noGrp="1"/>
          </p:cNvSpPr>
          <p:nvPr>
            <p:ph type="pic" sz="quarter" idx="21"/>
          </p:nvPr>
        </p:nvSpPr>
        <p:spPr>
          <a:xfrm>
            <a:off x="228600" y="2424610"/>
            <a:ext cx="2059858" cy="1981200"/>
          </a:xfrm>
          <a:solidFill>
            <a:schemeClr val="bg1">
              <a:lumMod val="8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1800">
                <a:solidFill>
                  <a:schemeClr val="tx1">
                    <a:lumMod val="75000"/>
                    <a:lumOff val="25000"/>
                  </a:schemeClr>
                </a:solidFill>
              </a:defRPr>
            </a:lvl1pPr>
          </a:lstStyle>
          <a:p>
            <a:pPr lvl="0" algn="ctr">
              <a:buNone/>
            </a:pPr>
            <a:r>
              <a:rPr lang="es-ES"/>
              <a:t>Haga clic en el icono para agregar una imagen</a:t>
            </a:r>
            <a:endParaRPr/>
          </a:p>
        </p:txBody>
      </p:sp>
      <p:sp>
        <p:nvSpPr>
          <p:cNvPr id="40" name="Picture Placeholder 11"/>
          <p:cNvSpPr>
            <a:spLocks noGrp="1"/>
          </p:cNvSpPr>
          <p:nvPr>
            <p:ph type="pic" sz="quarter" idx="22"/>
          </p:nvPr>
        </p:nvSpPr>
        <p:spPr>
          <a:xfrm>
            <a:off x="4650657" y="2424610"/>
            <a:ext cx="2059858" cy="1981200"/>
          </a:xfrm>
          <a:solidFill>
            <a:schemeClr val="bg1">
              <a:lumMod val="8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1800">
                <a:solidFill>
                  <a:schemeClr val="tx1">
                    <a:lumMod val="75000"/>
                    <a:lumOff val="25000"/>
                  </a:schemeClr>
                </a:solidFill>
              </a:defRPr>
            </a:lvl1pPr>
          </a:lstStyle>
          <a:p>
            <a:pPr lvl="0" algn="ctr">
              <a:buNone/>
            </a:pPr>
            <a:r>
              <a:rPr lang="es-ES"/>
              <a:t>Haga clic en el icono para agregar una imagen</a:t>
            </a:r>
            <a:endParaRPr/>
          </a:p>
        </p:txBody>
      </p:sp>
      <p:sp>
        <p:nvSpPr>
          <p:cNvPr id="41" name="Text Placeholder 25"/>
          <p:cNvSpPr>
            <a:spLocks noGrp="1"/>
          </p:cNvSpPr>
          <p:nvPr>
            <p:ph type="body" sz="quarter" idx="23" hasCustomPrompt="1"/>
          </p:nvPr>
        </p:nvSpPr>
        <p:spPr>
          <a:xfrm>
            <a:off x="2517057" y="2577014"/>
            <a:ext cx="1905000" cy="366889"/>
          </a:xfrm>
        </p:spPr>
        <p:txBody>
          <a:bodyPr>
            <a:normAutofit/>
          </a:bodyPr>
          <a:lstStyle>
            <a:lvl1pPr algn="l" eaLnBrk="1" latinLnBrk="0" hangingPunct="1">
              <a:buNone/>
              <a:defRPr kumimoji="0" lang="es-ES" sz="1600" b="1" baseline="0">
                <a:solidFill>
                  <a:schemeClr val="bg1"/>
                </a:solidFill>
              </a:defRPr>
            </a:lvl1pPr>
          </a:lstStyle>
          <a:p>
            <a:pPr lvl="0"/>
            <a:r>
              <a:rPr kumimoji="0" lang="es-ES"/>
              <a:t>HAGA CLIC PARA AGREGAR UN TÍTULO</a:t>
            </a:r>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eaLnBrk="1" latinLnBrk="0" hangingPunct="1">
              <a:buNone/>
              <a:defRPr kumimoji="0" lang="es-ES" sz="1800" baseline="0">
                <a:solidFill>
                  <a:schemeClr val="bg1"/>
                </a:solidFill>
              </a:defRPr>
            </a:lvl1pPr>
          </a:lstStyle>
          <a:p>
            <a:pPr lvl="0"/>
            <a:r>
              <a:rPr kumimoji="0" lang="es-ES"/>
              <a:t>Haga clic para agregar texto a la imagen ubicada a la izquierda</a:t>
            </a:r>
          </a:p>
        </p:txBody>
      </p:sp>
      <p:sp>
        <p:nvSpPr>
          <p:cNvPr id="43" name="Rectangle 42"/>
          <p:cNvSpPr/>
          <p:nvPr/>
        </p:nvSpPr>
        <p:spPr>
          <a:xfrm>
            <a:off x="6860457" y="2424610"/>
            <a:ext cx="2057400" cy="19949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44" name="Text Placeholder 25"/>
          <p:cNvSpPr>
            <a:spLocks noGrp="1"/>
          </p:cNvSpPr>
          <p:nvPr>
            <p:ph type="body" sz="quarter" idx="25" hasCustomPrompt="1"/>
          </p:nvPr>
        </p:nvSpPr>
        <p:spPr>
          <a:xfrm>
            <a:off x="6936657" y="2577014"/>
            <a:ext cx="1905000" cy="366889"/>
          </a:xfrm>
        </p:spPr>
        <p:txBody>
          <a:bodyPr>
            <a:normAutofit/>
          </a:bodyPr>
          <a:lstStyle>
            <a:lvl1pPr algn="l" eaLnBrk="1" latinLnBrk="0" hangingPunct="1">
              <a:buNone/>
              <a:defRPr kumimoji="0" lang="es-ES" sz="1600" b="1" baseline="0">
                <a:solidFill>
                  <a:schemeClr val="bg1"/>
                </a:solidFill>
              </a:defRPr>
            </a:lvl1pPr>
          </a:lstStyle>
          <a:p>
            <a:pPr lvl="0"/>
            <a:r>
              <a:rPr kumimoji="0" lang="es-ES"/>
              <a:t>HAGA CLIC PARA AGREGAR UN TÍTULO</a:t>
            </a:r>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eaLnBrk="1" latinLnBrk="0" hangingPunct="1">
              <a:buNone/>
              <a:defRPr kumimoji="0" lang="es-ES" sz="1800" baseline="0">
                <a:solidFill>
                  <a:schemeClr val="bg1"/>
                </a:solidFill>
              </a:defRPr>
            </a:lvl1pPr>
          </a:lstStyle>
          <a:p>
            <a:pPr lvl="0"/>
            <a:r>
              <a:rPr kumimoji="0" lang="es-ES"/>
              <a:t>Haga clic para agregar texto a la imagen ubicada a la izquierda</a:t>
            </a:r>
          </a:p>
        </p:txBody>
      </p:sp>
      <p:sp>
        <p:nvSpPr>
          <p:cNvPr id="46" name="Rectangle 45"/>
          <p:cNvSpPr/>
          <p:nvPr/>
        </p:nvSpPr>
        <p:spPr>
          <a:xfrm>
            <a:off x="228600" y="4558210"/>
            <a:ext cx="2057400" cy="1994990"/>
          </a:xfrm>
          <a:prstGeom prst="rect">
            <a:avLst/>
          </a:prstGeom>
          <a:solidFill>
            <a:srgbClr val="EAA9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47" name="Picture Placeholder 11"/>
          <p:cNvSpPr>
            <a:spLocks noGrp="1"/>
          </p:cNvSpPr>
          <p:nvPr>
            <p:ph type="pic" sz="quarter" idx="27"/>
          </p:nvPr>
        </p:nvSpPr>
        <p:spPr>
          <a:xfrm>
            <a:off x="2438400" y="4558210"/>
            <a:ext cx="2059858" cy="1981200"/>
          </a:xfrm>
          <a:solidFill>
            <a:schemeClr val="bg1">
              <a:lumMod val="8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1800">
                <a:solidFill>
                  <a:schemeClr val="tx1">
                    <a:lumMod val="75000"/>
                    <a:lumOff val="25000"/>
                  </a:schemeClr>
                </a:solidFill>
              </a:defRPr>
            </a:lvl1pPr>
          </a:lstStyle>
          <a:p>
            <a:pPr lvl="0" algn="ctr">
              <a:buNone/>
            </a:pPr>
            <a:r>
              <a:rPr lang="es-ES"/>
              <a:t>Haga clic en el icono para agregar una imagen</a:t>
            </a:r>
            <a:endParaRPr/>
          </a:p>
        </p:txBody>
      </p:sp>
      <p:sp>
        <p:nvSpPr>
          <p:cNvPr id="48" name="Picture Placeholder 11"/>
          <p:cNvSpPr>
            <a:spLocks noGrp="1"/>
          </p:cNvSpPr>
          <p:nvPr>
            <p:ph type="pic" sz="quarter" idx="28"/>
          </p:nvPr>
        </p:nvSpPr>
        <p:spPr>
          <a:xfrm>
            <a:off x="6858000" y="4558210"/>
            <a:ext cx="2059858" cy="1981200"/>
          </a:xfrm>
          <a:solidFill>
            <a:schemeClr val="bg1">
              <a:lumMod val="8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1800">
                <a:solidFill>
                  <a:schemeClr val="tx1">
                    <a:lumMod val="75000"/>
                    <a:lumOff val="25000"/>
                  </a:schemeClr>
                </a:solidFill>
              </a:defRPr>
            </a:lvl1pPr>
          </a:lstStyle>
          <a:p>
            <a:pPr lvl="0" algn="ctr">
              <a:buNone/>
            </a:pPr>
            <a:r>
              <a:rPr lang="es-ES"/>
              <a:t>Haga clic en el icono para agregar una imagen</a:t>
            </a:r>
            <a:endParaRPr/>
          </a:p>
        </p:txBody>
      </p:sp>
      <p:sp>
        <p:nvSpPr>
          <p:cNvPr id="49" name="Text Placeholder 25"/>
          <p:cNvSpPr>
            <a:spLocks noGrp="1"/>
          </p:cNvSpPr>
          <p:nvPr>
            <p:ph type="body" sz="quarter" idx="29" hasCustomPrompt="1"/>
          </p:nvPr>
        </p:nvSpPr>
        <p:spPr>
          <a:xfrm>
            <a:off x="304800" y="4710614"/>
            <a:ext cx="1905000" cy="366889"/>
          </a:xfrm>
        </p:spPr>
        <p:txBody>
          <a:bodyPr>
            <a:normAutofit/>
          </a:bodyPr>
          <a:lstStyle>
            <a:lvl1pPr algn="l" eaLnBrk="1" latinLnBrk="0" hangingPunct="1">
              <a:buNone/>
              <a:defRPr kumimoji="0" lang="es-ES" sz="1600" b="1" baseline="0">
                <a:solidFill>
                  <a:schemeClr val="accent1">
                    <a:lumMod val="75000"/>
                  </a:schemeClr>
                </a:solidFill>
              </a:defRPr>
            </a:lvl1pPr>
          </a:lstStyle>
          <a:p>
            <a:pPr lvl="0"/>
            <a:r>
              <a:rPr kumimoji="0" lang="es-ES"/>
              <a:t>HAGA CLIC PARA AGREGAR UN TÍTULO</a:t>
            </a:r>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eaLnBrk="1" latinLnBrk="0" hangingPunct="1">
              <a:buNone/>
              <a:defRPr kumimoji="0" lang="es-ES" sz="1800" baseline="0">
                <a:solidFill>
                  <a:schemeClr val="tx1">
                    <a:lumMod val="65000"/>
                    <a:lumOff val="35000"/>
                  </a:schemeClr>
                </a:solidFill>
              </a:defRPr>
            </a:lvl1pPr>
          </a:lstStyle>
          <a:p>
            <a:pPr lvl="0"/>
            <a:r>
              <a:rPr kumimoji="0" lang="es-ES"/>
              <a:t>Haga clic para agregar texto a la imagen ubicada a la derecha</a:t>
            </a:r>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s-ES" smtClean="0"/>
              <a:t>12/12/2023</a:t>
            </a:fld>
            <a:endParaRPr kumimoji="0" lang="es-ES"/>
          </a:p>
        </p:txBody>
      </p:sp>
      <p:sp>
        <p:nvSpPr>
          <p:cNvPr id="54" name="Footer Placeholder 7"/>
          <p:cNvSpPr>
            <a:spLocks noGrp="1"/>
          </p:cNvSpPr>
          <p:nvPr>
            <p:ph type="ftr" sz="quarter" idx="11"/>
          </p:nvPr>
        </p:nvSpPr>
        <p:spPr>
          <a:xfrm>
            <a:off x="3124200" y="6553200"/>
            <a:ext cx="2895600" cy="304800"/>
          </a:xfrm>
        </p:spPr>
        <p:txBody>
          <a:bodyPr/>
          <a:lstStyle/>
          <a:p>
            <a:endParaRPr kumimoji="0" lang="es-E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s-ES" smtClean="0"/>
              <a:t>‹Nº›</a:t>
            </a:fld>
            <a:endParaRPr kumimoji="0" lang="es-ES"/>
          </a:p>
        </p:txBody>
      </p:sp>
      <p:sp>
        <p:nvSpPr>
          <p:cNvPr id="56" name="Rectangle 50">
            <a:extLst>
              <a:ext uri="{FF2B5EF4-FFF2-40B4-BE49-F238E27FC236}">
                <a16:creationId xmlns:a16="http://schemas.microsoft.com/office/drawing/2014/main" id="{04BE259D-479F-409D-8482-939F884D889D}"/>
              </a:ext>
            </a:extLst>
          </p:cNvPr>
          <p:cNvSpPr/>
          <p:nvPr userDrawn="1"/>
        </p:nvSpPr>
        <p:spPr>
          <a:xfrm>
            <a:off x="4648200" y="4558210"/>
            <a:ext cx="2057400" cy="1994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57" name="Rectangle 34">
            <a:extLst>
              <a:ext uri="{FF2B5EF4-FFF2-40B4-BE49-F238E27FC236}">
                <a16:creationId xmlns:a16="http://schemas.microsoft.com/office/drawing/2014/main" id="{F43B6EC3-9FCD-45FD-8C78-65C989225487}"/>
              </a:ext>
            </a:extLst>
          </p:cNvPr>
          <p:cNvSpPr/>
          <p:nvPr userDrawn="1"/>
        </p:nvSpPr>
        <p:spPr>
          <a:xfrm>
            <a:off x="4648200" y="291010"/>
            <a:ext cx="2057400" cy="1994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58" name="Rectangle 29">
            <a:extLst>
              <a:ext uri="{FF2B5EF4-FFF2-40B4-BE49-F238E27FC236}">
                <a16:creationId xmlns:a16="http://schemas.microsoft.com/office/drawing/2014/main" id="{6A8FE121-2466-4629-BDF3-B22F3652957E}"/>
              </a:ext>
            </a:extLst>
          </p:cNvPr>
          <p:cNvSpPr/>
          <p:nvPr userDrawn="1"/>
        </p:nvSpPr>
        <p:spPr>
          <a:xfrm>
            <a:off x="228600" y="291010"/>
            <a:ext cx="2057400" cy="1994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solidFill>
                <a:srgbClr val="FC7500"/>
              </a:solidFill>
            </a:endParaRPr>
          </a:p>
        </p:txBody>
      </p:sp>
      <p:sp>
        <p:nvSpPr>
          <p:cNvPr id="59" name="Rectangle 37">
            <a:extLst>
              <a:ext uri="{FF2B5EF4-FFF2-40B4-BE49-F238E27FC236}">
                <a16:creationId xmlns:a16="http://schemas.microsoft.com/office/drawing/2014/main" id="{02D0DBFF-0363-424B-9BBD-DB144354D39F}"/>
              </a:ext>
            </a:extLst>
          </p:cNvPr>
          <p:cNvSpPr/>
          <p:nvPr userDrawn="1"/>
        </p:nvSpPr>
        <p:spPr>
          <a:xfrm>
            <a:off x="2440857" y="2424610"/>
            <a:ext cx="2057400" cy="1994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60" name="Rectangle 42">
            <a:extLst>
              <a:ext uri="{FF2B5EF4-FFF2-40B4-BE49-F238E27FC236}">
                <a16:creationId xmlns:a16="http://schemas.microsoft.com/office/drawing/2014/main" id="{82F9DC6A-9AA0-4A7F-9772-3F470D940580}"/>
              </a:ext>
            </a:extLst>
          </p:cNvPr>
          <p:cNvSpPr/>
          <p:nvPr userDrawn="1"/>
        </p:nvSpPr>
        <p:spPr>
          <a:xfrm>
            <a:off x="6860457" y="2424610"/>
            <a:ext cx="2057400" cy="19949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61" name="Rectangle 45">
            <a:extLst>
              <a:ext uri="{FF2B5EF4-FFF2-40B4-BE49-F238E27FC236}">
                <a16:creationId xmlns:a16="http://schemas.microsoft.com/office/drawing/2014/main" id="{D494DF69-62A9-411B-8B30-5E03D48A7C9C}"/>
              </a:ext>
            </a:extLst>
          </p:cNvPr>
          <p:cNvSpPr/>
          <p:nvPr userDrawn="1"/>
        </p:nvSpPr>
        <p:spPr>
          <a:xfrm>
            <a:off x="228600" y="4558210"/>
            <a:ext cx="2057400" cy="1994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Tree>
    <p:extLst>
      <p:ext uri="{BB962C8B-B14F-4D97-AF65-F5344CB8AC3E}">
        <p14:creationId xmlns:p14="http://schemas.microsoft.com/office/powerpoint/2010/main" val="13458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oto panorámica con título">
    <p:spTree>
      <p:nvGrpSpPr>
        <p:cNvPr id="1" name=""/>
        <p:cNvGrpSpPr/>
        <p:nvPr/>
      </p:nvGrpSpPr>
      <p:grpSpPr>
        <a:xfrm>
          <a:off x="0" y="0"/>
          <a:ext cx="0" cy="0"/>
          <a:chOff x="0" y="0"/>
          <a:chExt cx="0" cy="0"/>
        </a:xfrm>
      </p:grpSpPr>
      <p:sp>
        <p:nvSpPr>
          <p:cNvPr id="7" name="W¥ل云玗İαЂôÁûÂÚ丫:Pïçtúrê Plå¢éhõlðér 表¥鷗字㌍ 表_W 2"/>
          <p:cNvSpPr>
            <a:spLocks noGrp="1"/>
          </p:cNvSpPr>
          <p:nvPr>
            <p:ph type="pic" sz="quarter" idx="30"/>
          </p:nvPr>
        </p:nvSpPr>
        <p:spPr>
          <a:xfrm>
            <a:off x="466726" y="1371599"/>
            <a:ext cx="8191501" cy="2771776"/>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vert="horz" lIns="91440" tIns="45720" rIns="91440" bIns="45720" rtlCol="0">
            <a:normAutofit/>
          </a:bodyPr>
          <a:lstStyle>
            <a:lvl1pPr marL="0" marR="0" indent="0" algn="ctr" defTabSz="914377" rtl="0" eaLnBrk="1" latinLnBrk="0" hangingPunct="1">
              <a:spcBef>
                <a:spcPct val="20000"/>
              </a:spcBef>
              <a:buFontTx/>
              <a:buNone/>
              <a:defRPr kumimoji="0" lang="es-ES" sz="2000" b="1" i="0" kern="1200">
                <a:solidFill>
                  <a:schemeClr val="accent2"/>
                </a:solidFill>
                <a:latin typeface="Aptos Narrow" panose="020B0004020202020204" pitchFamily="34" charset="0"/>
                <a:ea typeface="+mn-ea"/>
                <a:cs typeface="+mn-cs"/>
              </a:defRPr>
            </a:lvl1pPr>
            <a:extLst/>
          </a:lstStyle>
          <a:p>
            <a:pPr marL="0" marR="0" indent="0" algn="ctr" eaLnBrk="1" latinLnBrk="0" hangingPunct="1"/>
            <a:r>
              <a:rPr lang="es-ES" dirty="0"/>
              <a:t>Haga clic en el icono para agregar una imagen</a:t>
            </a:r>
            <a:endParaRPr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eaLnBrk="1" latinLnBrk="0" hangingPunct="1">
              <a:buFontTx/>
              <a:buNone/>
              <a:defRPr kumimoji="0" lang="es-ES" sz="1800" i="0">
                <a:solidFill>
                  <a:schemeClr val="tx1"/>
                </a:solidFill>
              </a:defRPr>
            </a:lvl1pPr>
            <a:extLst/>
          </a:lstStyle>
          <a:p>
            <a:pPr lvl="0"/>
            <a:r>
              <a:rPr kumimoji="0" lang="es-ES"/>
              <a:t>Haga clic para agregar el título</a:t>
            </a:r>
          </a:p>
        </p:txBody>
      </p:sp>
      <p:sp>
        <p:nvSpPr>
          <p:cNvPr id="2" name="Rectángulo 1">
            <a:extLst>
              <a:ext uri="{FF2B5EF4-FFF2-40B4-BE49-F238E27FC236}">
                <a16:creationId xmlns:a16="http://schemas.microsoft.com/office/drawing/2014/main" id="{E4154852-F175-47CE-DFB7-0DB852DB8BA1}"/>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F755A3CF-7A2C-8FF8-F247-4D18A1531C91}"/>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2C3B4DD8-2FFD-CB4C-7B01-791786284257}"/>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3D9528AA-FFE7-F2C2-667D-6DBC9025C399}"/>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6" name="Slide Number Placeholder 4">
            <a:extLst>
              <a:ext uri="{FF2B5EF4-FFF2-40B4-BE49-F238E27FC236}">
                <a16:creationId xmlns:a16="http://schemas.microsoft.com/office/drawing/2014/main" id="{8B7ABCD2-0908-316C-D05C-4DA6DF129CE2}"/>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92077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adrado con título">
    <p:spTree>
      <p:nvGrpSpPr>
        <p:cNvPr id="1" name=""/>
        <p:cNvGrpSpPr/>
        <p:nvPr/>
      </p:nvGrpSpPr>
      <p:grpSpPr>
        <a:xfrm>
          <a:off x="0" y="0"/>
          <a:ext cx="0" cy="0"/>
          <a:chOff x="0" y="0"/>
          <a:chExt cx="0" cy="0"/>
        </a:xfrm>
      </p:grpSpPr>
      <p:sp>
        <p:nvSpPr>
          <p:cNvPr id="6" name="W¥ل云玗İαЂôÁûÂÚ丫:Pïçtúrê Plå¢éhõlðér 表¥鷗字㌍ 表_W 3"/>
          <p:cNvSpPr>
            <a:spLocks noGrp="1" noChangeAspect="1"/>
          </p:cNvSpPr>
          <p:nvPr>
            <p:ph type="pic" sz="quarter" idx="13"/>
          </p:nvPr>
        </p:nvSpPr>
        <p:spPr>
          <a:xfrm>
            <a:off x="2974075" y="609600"/>
            <a:ext cx="3198127" cy="3200400"/>
          </a:xfrm>
          <a:solidFill>
            <a:schemeClr val="bg1">
              <a:lumMod val="9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a:defRPr sz="2000" i="0">
                <a:solidFill>
                  <a:schemeClr val="tx1">
                    <a:lumMod val="65000"/>
                    <a:lumOff val="35000"/>
                  </a:schemeClr>
                </a:solidFill>
                <a:latin typeface="Aptos Narrow" panose="020B0004020202020204" pitchFamily="34" charset="0"/>
                <a:cs typeface="+mn-cs"/>
              </a:defRPr>
            </a:lvl1pPr>
          </a:lstStyle>
          <a:p>
            <a:pPr marL="0" marR="0" lvl="0" indent="1588" algn="ctr">
              <a:buFontTx/>
              <a:buNone/>
            </a:pPr>
            <a:r>
              <a:rPr lang="es-ES" dirty="0"/>
              <a:t>Haga clic en el icono para agregar una imagen</a:t>
            </a:r>
            <a:endParaRPr dirty="0"/>
          </a:p>
        </p:txBody>
      </p:sp>
      <p:sp>
        <p:nvSpPr>
          <p:cNvPr id="7" name="W¥ل云玗İαЂÕØÚáÛ丫:Téxt Plàçèhòlðêr 表¥鷗字㌍_W 6"/>
          <p:cNvSpPr>
            <a:spLocks noGrp="1"/>
          </p:cNvSpPr>
          <p:nvPr>
            <p:ph type="body" sz="quarter" idx="15" hasCustomPrompt="1"/>
          </p:nvPr>
        </p:nvSpPr>
        <p:spPr>
          <a:xfrm>
            <a:off x="2971800" y="4038600"/>
            <a:ext cx="3200400" cy="1600200"/>
          </a:xfrm>
        </p:spPr>
        <p:txBody>
          <a:bodyPr tIns="91440" rIns="9144" bIns="91440" anchor="t">
            <a:normAutofit/>
          </a:bodyPr>
          <a:lstStyle>
            <a:lvl1pPr marL="0" marR="0" indent="0" algn="l" eaLnBrk="1" latinLnBrk="0" hangingPunct="1">
              <a:buFontTx/>
              <a:buNone/>
              <a:defRPr kumimoji="0" lang="es-ES" sz="2400" b="1" i="0">
                <a:solidFill>
                  <a:schemeClr val="tx1"/>
                </a:solidFill>
                <a:latin typeface="Aptos Narrow" panose="020B0004020202020204" pitchFamily="34" charset="0"/>
              </a:defRPr>
            </a:lvl1pPr>
            <a:extLst/>
          </a:lstStyle>
          <a:p>
            <a:pPr lvl="0"/>
            <a:r>
              <a:rPr kumimoji="0" lang="es-ES" dirty="0"/>
              <a:t>Haga clic para agregar el título</a:t>
            </a:r>
          </a:p>
        </p:txBody>
      </p:sp>
      <p:sp>
        <p:nvSpPr>
          <p:cNvPr id="2" name="Rectángulo 1">
            <a:extLst>
              <a:ext uri="{FF2B5EF4-FFF2-40B4-BE49-F238E27FC236}">
                <a16:creationId xmlns:a16="http://schemas.microsoft.com/office/drawing/2014/main" id="{3CA3FC94-5E33-14D8-5136-6A481B9C3B2E}"/>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6086708E-DDB6-33B7-F86E-613B8AFBE39A}"/>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9B593D1-AB12-B002-BC0D-ACE110920DBD}"/>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21125C68-05D8-5137-E526-EA1651FC044B}"/>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8" name="Slide Number Placeholder 4">
            <a:extLst>
              <a:ext uri="{FF2B5EF4-FFF2-40B4-BE49-F238E27FC236}">
                <a16:creationId xmlns:a16="http://schemas.microsoft.com/office/drawing/2014/main" id="{D68AE1CA-82F3-A42A-39E6-60EB2FE5E88B}"/>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774299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Vertical con título">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3" y="290540"/>
            <a:ext cx="4307299" cy="5729260"/>
          </a:xfrm>
          <a:solidFill>
            <a:schemeClr val="bg1">
              <a:lumMod val="95000"/>
            </a:schemeClr>
          </a:solidFill>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lvl1pPr marL="0" marR="0" indent="1588" algn="ctr" defTabSz="914377" rtl="0" eaLnBrk="1" latinLnBrk="0" hangingPunct="1">
              <a:spcBef>
                <a:spcPct val="20000"/>
              </a:spcBef>
              <a:buFontTx/>
              <a:buNone/>
              <a:defRPr kumimoji="0" lang="es-ES" sz="2000" i="0" kern="1200">
                <a:solidFill>
                  <a:schemeClr val="tx1">
                    <a:lumMod val="65000"/>
                    <a:lumOff val="35000"/>
                  </a:schemeClr>
                </a:solidFill>
                <a:latin typeface="+mn-lt"/>
                <a:ea typeface="+mn-ea"/>
                <a:cs typeface="+mn-cs"/>
              </a:defRPr>
            </a:lvl1pPr>
            <a:extLst/>
          </a:lstStyle>
          <a:p>
            <a:pPr marL="0" marR="0" indent="1588" algn="ctr" eaLnBrk="1" latinLnBrk="0" hangingPunct="1"/>
            <a:r>
              <a:rPr lang="es-ES" dirty="0"/>
              <a:t>Haga clic en el icono para agregar una imagen</a:t>
            </a:r>
            <a:endParaRPr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eaLnBrk="1" latinLnBrk="0" hangingPunct="1">
              <a:spcBef>
                <a:spcPct val="20000"/>
              </a:spcBef>
              <a:buFontTx/>
              <a:buNone/>
              <a:defRPr kumimoji="0" lang="es-ES" sz="3600" i="0" baseline="0">
                <a:solidFill>
                  <a:schemeClr val="tx1"/>
                </a:solidFill>
                <a:latin typeface="Aptos Narrow" panose="020B0004020202020204" pitchFamily="34" charset="0"/>
                <a:ea typeface="+mn-ea"/>
                <a:cs typeface="+mn-cs"/>
              </a:defRPr>
            </a:lvl1pPr>
            <a:extLst/>
          </a:lstStyle>
          <a:p>
            <a:pPr lvl="0"/>
            <a:r>
              <a:rPr kumimoji="0" lang="es-ES" dirty="0"/>
              <a:t>Haga clic para agregar el título</a:t>
            </a:r>
          </a:p>
        </p:txBody>
      </p:sp>
      <p:sp>
        <p:nvSpPr>
          <p:cNvPr id="2" name="Rectángulo 1">
            <a:extLst>
              <a:ext uri="{FF2B5EF4-FFF2-40B4-BE49-F238E27FC236}">
                <a16:creationId xmlns:a16="http://schemas.microsoft.com/office/drawing/2014/main" id="{BA9723B3-9047-A02C-8096-6F77EA675612}"/>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6F60D42B-B4A8-3CB0-BD4D-B919BFC997C2}"/>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34B71068-7914-E11B-F202-5299BA23128C}"/>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D52866DE-E13D-D564-4656-9EBC814D1D33}"/>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7" name="Slide Number Placeholder 4">
            <a:extLst>
              <a:ext uri="{FF2B5EF4-FFF2-40B4-BE49-F238E27FC236}">
                <a16:creationId xmlns:a16="http://schemas.microsoft.com/office/drawing/2014/main" id="{46AD9757-AE0B-DFEF-47FF-8ABF34AD5FF3}"/>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75450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to con título">
    <p:spTree>
      <p:nvGrpSpPr>
        <p:cNvPr id="1" name=""/>
        <p:cNvGrpSpPr/>
        <p:nvPr/>
      </p:nvGrpSpPr>
      <p:grpSpPr>
        <a:xfrm>
          <a:off x="0" y="0"/>
          <a:ext cx="0" cy="0"/>
          <a:chOff x="0" y="0"/>
          <a:chExt cx="0" cy="0"/>
        </a:xfrm>
      </p:grpSpPr>
      <p:sp>
        <p:nvSpPr>
          <p:cNvPr id="8" name="Rectangle 7"/>
          <p:cNvSpPr/>
          <p:nvPr/>
        </p:nvSpPr>
        <p:spPr>
          <a:xfrm>
            <a:off x="0" y="6096000"/>
            <a:ext cx="822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
        <p:nvSpPr>
          <p:cNvPr id="7" name="Picture Placeholder 6"/>
          <p:cNvSpPr>
            <a:spLocks noGrp="1"/>
          </p:cNvSpPr>
          <p:nvPr>
            <p:ph type="pic" sz="quarter" idx="10"/>
          </p:nvPr>
        </p:nvSpPr>
        <p:spPr>
          <a:xfrm>
            <a:off x="0" y="0"/>
            <a:ext cx="8474149" cy="6096000"/>
          </a:xfrm>
          <a:ln>
            <a:noFill/>
          </a:ln>
        </p:spPr>
        <p:txBody>
          <a:bodyPr/>
          <a:lstStyle>
            <a:lvl1pPr algn="ctr" eaLnBrk="1" latinLnBrk="0" hangingPunct="1">
              <a:buNone/>
              <a:defRPr kumimoji="0" lang="es-ES">
                <a:solidFill>
                  <a:schemeClr val="tx1">
                    <a:lumMod val="85000"/>
                    <a:lumOff val="15000"/>
                  </a:schemeClr>
                </a:solidFill>
              </a:defRPr>
            </a:lvl1pPr>
          </a:lstStyle>
          <a:p>
            <a:pPr eaLnBrk="1" latinLnBrk="0" hangingPunct="1"/>
            <a:r>
              <a:rPr lang="es-ES"/>
              <a:t>Haga clic en el icono para agregar una imagen</a:t>
            </a:r>
            <a:endParaRPr/>
          </a:p>
        </p:txBody>
      </p:sp>
      <p:sp>
        <p:nvSpPr>
          <p:cNvPr id="2" name="Title 1"/>
          <p:cNvSpPr>
            <a:spLocks noGrp="1"/>
          </p:cNvSpPr>
          <p:nvPr>
            <p:ph type="title"/>
          </p:nvPr>
        </p:nvSpPr>
        <p:spPr>
          <a:xfrm>
            <a:off x="152400" y="5905500"/>
            <a:ext cx="8134350" cy="571500"/>
          </a:xfrm>
        </p:spPr>
        <p:txBody>
          <a:bodyPr>
            <a:noAutofit/>
          </a:bodyPr>
          <a:lstStyle>
            <a:lvl1pPr algn="l" eaLnBrk="1" latinLnBrk="0" hangingPunct="1">
              <a:defRPr kumimoji="0" lang="es-ES" sz="3600" b="1">
                <a:solidFill>
                  <a:schemeClr val="tx1">
                    <a:lumMod val="85000"/>
                    <a:lumOff val="15000"/>
                  </a:schemeClr>
                </a:solidFill>
              </a:defRPr>
            </a:lvl1pPr>
          </a:lstStyle>
          <a:p>
            <a:pPr eaLnBrk="1" latinLnBrk="0" hangingPunct="1"/>
            <a:r>
              <a:rPr lang="es-ES"/>
              <a:t>Haga clic para modificar el estilo de título del patrón</a:t>
            </a:r>
            <a:endParaRPr/>
          </a:p>
        </p:txBody>
      </p:sp>
      <p:sp>
        <p:nvSpPr>
          <p:cNvPr id="5" name="Rectangle 7">
            <a:extLst>
              <a:ext uri="{FF2B5EF4-FFF2-40B4-BE49-F238E27FC236}">
                <a16:creationId xmlns:a16="http://schemas.microsoft.com/office/drawing/2014/main" id="{9BE0F396-A374-4210-98E3-BF2395216A50}"/>
              </a:ext>
            </a:extLst>
          </p:cNvPr>
          <p:cNvSpPr/>
          <p:nvPr userDrawn="1"/>
        </p:nvSpPr>
        <p:spPr>
          <a:xfrm>
            <a:off x="0" y="6096000"/>
            <a:ext cx="813435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p>
        </p:txBody>
      </p:sp>
    </p:spTree>
    <p:extLst>
      <p:ext uri="{BB962C8B-B14F-4D97-AF65-F5344CB8AC3E}">
        <p14:creationId xmlns:p14="http://schemas.microsoft.com/office/powerpoint/2010/main" val="496320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 blanco con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6"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7"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2411014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ción del álbum ">
    <p:spTree>
      <p:nvGrpSpPr>
        <p:cNvPr id="1" name=""/>
        <p:cNvGrpSpPr/>
        <p:nvPr/>
      </p:nvGrpSpPr>
      <p:grpSpPr>
        <a:xfrm>
          <a:off x="0" y="0"/>
          <a:ext cx="0" cy="0"/>
          <a:chOff x="0" y="0"/>
          <a:chExt cx="0" cy="0"/>
        </a:xfrm>
      </p:grpSpPr>
      <p:sp>
        <p:nvSpPr>
          <p:cNvPr id="2" name="Title 1"/>
          <p:cNvSpPr>
            <a:spLocks noGrp="1"/>
          </p:cNvSpPr>
          <p:nvPr>
            <p:ph type="title"/>
          </p:nvPr>
        </p:nvSpPr>
        <p:spPr>
          <a:xfrm>
            <a:off x="609600" y="4646843"/>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a:t>Haga clic para modificar el estilo de título del patrón</a:t>
            </a:r>
            <a:endParaRPr/>
          </a:p>
        </p:txBody>
      </p:sp>
      <p:sp>
        <p:nvSpPr>
          <p:cNvPr id="3" name="Text Placeholder 2"/>
          <p:cNvSpPr>
            <a:spLocks noGrp="1"/>
          </p:cNvSpPr>
          <p:nvPr>
            <p:ph type="body" idx="1"/>
          </p:nvPr>
        </p:nvSpPr>
        <p:spPr>
          <a:xfrm>
            <a:off x="609600" y="3146656"/>
            <a:ext cx="7772400" cy="1500187"/>
          </a:xfrm>
        </p:spPr>
        <p:txBody>
          <a:bodyPr anchor="b"/>
          <a:lstStyle>
            <a:lvl1pPr marL="0" indent="0" eaLnBrk="1" latinLnBrk="0" hangingPunct="1">
              <a:buNone/>
              <a:defRPr kumimoji="0" lang="es-ES" sz="2000">
                <a:solidFill>
                  <a:schemeClr val="tx1">
                    <a:tint val="75000"/>
                  </a:schemeClr>
                </a:solidFill>
              </a:defRPr>
            </a:lvl1pPr>
            <a:lvl2pPr marL="457189" indent="0" eaLnBrk="1" latinLnBrk="0" hangingPunct="1">
              <a:buNone/>
              <a:defRPr kumimoji="0" lang="es-ES" sz="1800">
                <a:solidFill>
                  <a:schemeClr val="tx1">
                    <a:tint val="75000"/>
                  </a:schemeClr>
                </a:solidFill>
              </a:defRPr>
            </a:lvl2pPr>
            <a:lvl3pPr marL="914377" indent="0" eaLnBrk="1" latinLnBrk="0" hangingPunct="1">
              <a:buNone/>
              <a:defRPr kumimoji="0" lang="es-ES" sz="1600">
                <a:solidFill>
                  <a:schemeClr val="tx1">
                    <a:tint val="75000"/>
                  </a:schemeClr>
                </a:solidFill>
              </a:defRPr>
            </a:lvl3pPr>
            <a:lvl4pPr marL="1371566" indent="0" eaLnBrk="1" latinLnBrk="0" hangingPunct="1">
              <a:buNone/>
              <a:defRPr kumimoji="0" lang="es-ES" sz="1400">
                <a:solidFill>
                  <a:schemeClr val="tx1">
                    <a:tint val="75000"/>
                  </a:schemeClr>
                </a:solidFill>
              </a:defRPr>
            </a:lvl4pPr>
            <a:lvl5pPr marL="1828754" indent="0" eaLnBrk="1" latinLnBrk="0" hangingPunct="1">
              <a:buNone/>
              <a:defRPr kumimoji="0" lang="es-ES" sz="1400">
                <a:solidFill>
                  <a:schemeClr val="tx1">
                    <a:tint val="75000"/>
                  </a:schemeClr>
                </a:solidFill>
              </a:defRPr>
            </a:lvl5pPr>
            <a:lvl6pPr marL="2285943" indent="0" eaLnBrk="1" latinLnBrk="0" hangingPunct="1">
              <a:buNone/>
              <a:defRPr kumimoji="0" lang="es-ES" sz="1400">
                <a:solidFill>
                  <a:schemeClr val="tx1">
                    <a:tint val="75000"/>
                  </a:schemeClr>
                </a:solidFill>
              </a:defRPr>
            </a:lvl6pPr>
            <a:lvl7pPr marL="2743131" indent="0" eaLnBrk="1" latinLnBrk="0" hangingPunct="1">
              <a:buNone/>
              <a:defRPr kumimoji="0" lang="es-ES" sz="1400">
                <a:solidFill>
                  <a:schemeClr val="tx1">
                    <a:tint val="75000"/>
                  </a:schemeClr>
                </a:solidFill>
              </a:defRPr>
            </a:lvl7pPr>
            <a:lvl8pPr marL="3200320" indent="0" eaLnBrk="1" latinLnBrk="0" hangingPunct="1">
              <a:buNone/>
              <a:defRPr kumimoji="0" lang="es-ES" sz="1400">
                <a:solidFill>
                  <a:schemeClr val="tx1">
                    <a:tint val="75000"/>
                  </a:schemeClr>
                </a:solidFill>
              </a:defRPr>
            </a:lvl8pPr>
            <a:lvl9pPr marL="3657509" indent="0" eaLnBrk="1" latinLnBrk="0" hangingPunct="1">
              <a:buNone/>
              <a:defRPr kumimoji="0" lang="es-ES" sz="1400">
                <a:solidFill>
                  <a:schemeClr val="tx1">
                    <a:tint val="75000"/>
                  </a:schemeClr>
                </a:solidFill>
              </a:defRPr>
            </a:lvl9pPr>
          </a:lstStyle>
          <a:p>
            <a:pPr lvl="0" eaLnBrk="1" latinLnBrk="0" hangingPunct="1"/>
            <a:r>
              <a:rPr lang="es-ES" dirty="0"/>
              <a:t>Haga clic para modificar el estilo de texto del patrón</a:t>
            </a:r>
          </a:p>
        </p:txBody>
      </p:sp>
      <p:sp>
        <p:nvSpPr>
          <p:cNvPr id="9"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0"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1"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ección del álbum ">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0"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1"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
        <p:nvSpPr>
          <p:cNvPr id="7" name="Text Placeholder 10"/>
          <p:cNvSpPr>
            <a:spLocks noGrp="1"/>
          </p:cNvSpPr>
          <p:nvPr>
            <p:ph type="body" sz="quarter" idx="14" hasCustomPrompt="1"/>
          </p:nvPr>
        </p:nvSpPr>
        <p:spPr>
          <a:xfrm>
            <a:off x="179512" y="3429004"/>
            <a:ext cx="4572000" cy="505047"/>
          </a:xfrm>
          <a:solidFill>
            <a:schemeClr val="tx1">
              <a:alpha val="46000"/>
            </a:schemeClr>
          </a:solidFill>
        </p:spPr>
        <p:txBody>
          <a:bodyPr>
            <a:normAutofit/>
          </a:bodyPr>
          <a:lstStyle>
            <a:lvl1pPr eaLnBrk="1" latinLnBrk="0" hangingPunct="1">
              <a:buNone/>
              <a:defRPr kumimoji="0" lang="es-ES" sz="2800" baseline="0">
                <a:solidFill>
                  <a:schemeClr val="bg1"/>
                </a:solidFill>
              </a:defRPr>
            </a:lvl1pPr>
          </a:lstStyle>
          <a:p>
            <a:pPr lvl="0"/>
            <a:r>
              <a:rPr kumimoji="0" lang="es-ES"/>
              <a:t>Haga clic para agregar un título</a:t>
            </a:r>
          </a:p>
        </p:txBody>
      </p:sp>
      <p:sp>
        <p:nvSpPr>
          <p:cNvPr id="8" name="Title 1"/>
          <p:cNvSpPr>
            <a:spLocks noGrp="1"/>
          </p:cNvSpPr>
          <p:nvPr>
            <p:ph type="title"/>
          </p:nvPr>
        </p:nvSpPr>
        <p:spPr>
          <a:xfrm>
            <a:off x="179512" y="1412779"/>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val="3045548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Horizontal">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B162C5C-AC7F-0A2F-8E6E-93C663F8DE84}"/>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lumMod val="65000"/>
                  <a:lumOff val="35000"/>
                </a:schemeClr>
              </a:solidFill>
            </a:endParaRPr>
          </a:p>
        </p:txBody>
      </p:sp>
      <p:cxnSp>
        <p:nvCxnSpPr>
          <p:cNvPr id="3" name="Conector recto 2">
            <a:extLst>
              <a:ext uri="{FF2B5EF4-FFF2-40B4-BE49-F238E27FC236}">
                <a16:creationId xmlns:a16="http://schemas.microsoft.com/office/drawing/2014/main" id="{E57954A0-4B48-29DC-C2E9-DD7400099106}"/>
              </a:ext>
            </a:extLst>
          </p:cNvPr>
          <p:cNvCxnSpPr/>
          <p:nvPr userDrawn="1"/>
        </p:nvCxnSpPr>
        <p:spPr>
          <a:xfrm>
            <a:off x="0" y="6232880"/>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AB54D627-4267-2862-3F74-C6485213F53F}"/>
              </a:ext>
            </a:extLst>
          </p:cNvPr>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defRPr>
            </a:lvl1pPr>
          </a:lstStyle>
          <a:p>
            <a:fld id="{EFEED2B4-868F-4681-9E70-FF7ECCDC67D4}" type="datetimeFigureOut">
              <a:rPr lang="es-ES" smtClean="0"/>
              <a:pPr/>
              <a:t>12/12/2023</a:t>
            </a:fld>
            <a:endParaRPr lang="es-ES"/>
          </a:p>
        </p:txBody>
      </p:sp>
      <p:sp>
        <p:nvSpPr>
          <p:cNvPr id="5" name="Footer Placeholder 3">
            <a:extLst>
              <a:ext uri="{FF2B5EF4-FFF2-40B4-BE49-F238E27FC236}">
                <a16:creationId xmlns:a16="http://schemas.microsoft.com/office/drawing/2014/main" id="{C2088F3F-155B-5531-B5FE-4AA98EC73F0E}"/>
              </a:ext>
            </a:extLst>
          </p:cNvPr>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defRPr>
            </a:lvl1pPr>
          </a:lstStyle>
          <a:p>
            <a:endParaRPr lang="es-ES"/>
          </a:p>
        </p:txBody>
      </p:sp>
      <p:sp>
        <p:nvSpPr>
          <p:cNvPr id="7" name="Slide Number Placeholder 4">
            <a:extLst>
              <a:ext uri="{FF2B5EF4-FFF2-40B4-BE49-F238E27FC236}">
                <a16:creationId xmlns:a16="http://schemas.microsoft.com/office/drawing/2014/main" id="{7644C7F8-F0B0-3081-C875-6EFE8D818796}"/>
              </a:ext>
            </a:extLst>
          </p:cNvPr>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defRPr>
            </a:lvl1pPr>
          </a:lstStyle>
          <a:p>
            <a:fld id="{80F88FF4-1BD9-4AA8-B980-C7776087ABAF}" type="slidenum">
              <a:rPr lang="es-ES" smtClean="0"/>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 blanco con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6"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7"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Horizontal">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969447D-0B82-4559-3E51-B279D63528A8}"/>
              </a:ext>
            </a:extLst>
          </p:cNvPr>
          <p:cNvSpPr/>
          <p:nvPr userDrawn="1"/>
        </p:nvSpPr>
        <p:spPr>
          <a:xfrm>
            <a:off x="1" y="6285187"/>
            <a:ext cx="9144000" cy="572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Date Placeholder 2"/>
          <p:cNvSpPr>
            <a:spLocks noGrp="1"/>
          </p:cNvSpPr>
          <p:nvPr>
            <p:ph type="dt" sz="half" idx="10"/>
          </p:nvPr>
        </p:nvSpPr>
        <p:spPr>
          <a:xfrm>
            <a:off x="457200" y="6553200"/>
            <a:ext cx="2133600" cy="304800"/>
          </a:xfrm>
        </p:spPr>
        <p:txBody>
          <a:bodyPr/>
          <a:lstStyle>
            <a:lvl1pPr eaLnBrk="1" latinLnBrk="0" hangingPunct="1">
              <a:defRPr kumimoji="0" lang="es-ES">
                <a:solidFill>
                  <a:schemeClr val="tx1">
                    <a:lumMod val="65000"/>
                    <a:lumOff val="35000"/>
                  </a:schemeClr>
                </a:solidFill>
                <a:latin typeface="Aptos Narrow" panose="020B0004020202020204" pitchFamily="34" charset="0"/>
              </a:defRPr>
            </a:lvl1pPr>
          </a:lstStyle>
          <a:p>
            <a:fld id="{EFEED2B4-868F-4681-9E70-FF7ECCDC67D4}" type="datetimeFigureOut">
              <a:rPr lang="es-ES" smtClean="0"/>
              <a:pPr/>
              <a:t>12/12/2023</a:t>
            </a:fld>
            <a:endParaRPr lang="es-ES"/>
          </a:p>
        </p:txBody>
      </p:sp>
      <p:sp>
        <p:nvSpPr>
          <p:cNvPr id="15" name="Footer Placeholder 3"/>
          <p:cNvSpPr>
            <a:spLocks noGrp="1"/>
          </p:cNvSpPr>
          <p:nvPr>
            <p:ph type="ftr" sz="quarter" idx="11"/>
          </p:nvPr>
        </p:nvSpPr>
        <p:spPr>
          <a:xfrm>
            <a:off x="3124200" y="6553200"/>
            <a:ext cx="2895600" cy="304800"/>
          </a:xfrm>
        </p:spPr>
        <p:txBody>
          <a:bodyPr/>
          <a:lstStyle>
            <a:lvl1pPr eaLnBrk="1" latinLnBrk="0" hangingPunct="1">
              <a:defRPr kumimoji="0" lang="es-ES">
                <a:solidFill>
                  <a:schemeClr val="tx1">
                    <a:lumMod val="65000"/>
                    <a:lumOff val="35000"/>
                  </a:schemeClr>
                </a:solidFill>
                <a:latin typeface="Aptos Narrow" panose="020B0004020202020204" pitchFamily="34" charset="0"/>
              </a:defRPr>
            </a:lvl1pPr>
          </a:lstStyle>
          <a:p>
            <a:endParaRPr lang="es-ES"/>
          </a:p>
        </p:txBody>
      </p:sp>
      <p:sp>
        <p:nvSpPr>
          <p:cNvPr id="16"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es-ES">
                <a:solidFill>
                  <a:schemeClr val="tx1">
                    <a:lumMod val="65000"/>
                    <a:lumOff val="35000"/>
                  </a:schemeClr>
                </a:solidFill>
                <a:latin typeface="Aptos Narrow" panose="020B0004020202020204" pitchFamily="34" charset="0"/>
              </a:defRPr>
            </a:lvl1pPr>
          </a:lstStyle>
          <a:p>
            <a:fld id="{80F88FF4-1BD9-4AA8-B980-C7776087ABAF}" type="slidenum">
              <a:rPr lang="es-ES" smtClean="0"/>
              <a:pPr/>
              <a:t>‹Nº›</a:t>
            </a:fld>
            <a:endParaRPr lang="es-ES"/>
          </a:p>
        </p:txBody>
      </p:sp>
      <p:cxnSp>
        <p:nvCxnSpPr>
          <p:cNvPr id="5" name="Conector recto 4">
            <a:extLst>
              <a:ext uri="{FF2B5EF4-FFF2-40B4-BE49-F238E27FC236}">
                <a16:creationId xmlns:a16="http://schemas.microsoft.com/office/drawing/2014/main" id="{F8956DFB-360A-1F5E-261D-0C5BD5C90DD1}"/>
              </a:ext>
            </a:extLst>
          </p:cNvPr>
          <p:cNvCxnSpPr/>
          <p:nvPr userDrawn="1"/>
        </p:nvCxnSpPr>
        <p:spPr>
          <a:xfrm>
            <a:off x="0" y="6264779"/>
            <a:ext cx="9144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27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Portada del álbu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98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ción del álbum ">
    <p:spTree>
      <p:nvGrpSpPr>
        <p:cNvPr id="1" name=""/>
        <p:cNvGrpSpPr/>
        <p:nvPr/>
      </p:nvGrpSpPr>
      <p:grpSpPr>
        <a:xfrm>
          <a:off x="0" y="0"/>
          <a:ext cx="0" cy="0"/>
          <a:chOff x="0" y="0"/>
          <a:chExt cx="0" cy="0"/>
        </a:xfrm>
      </p:grpSpPr>
      <p:sp>
        <p:nvSpPr>
          <p:cNvPr id="2" name="Title 1"/>
          <p:cNvSpPr>
            <a:spLocks noGrp="1"/>
          </p:cNvSpPr>
          <p:nvPr>
            <p:ph type="title"/>
          </p:nvPr>
        </p:nvSpPr>
        <p:spPr>
          <a:xfrm>
            <a:off x="609600" y="4646843"/>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dirty="0"/>
              <a:t>Haga clic para modificar el estilo de título del patrón</a:t>
            </a:r>
            <a:endParaRPr dirty="0"/>
          </a:p>
        </p:txBody>
      </p:sp>
      <p:sp>
        <p:nvSpPr>
          <p:cNvPr id="3" name="Text Placeholder 2"/>
          <p:cNvSpPr>
            <a:spLocks noGrp="1"/>
          </p:cNvSpPr>
          <p:nvPr>
            <p:ph type="body" idx="1"/>
          </p:nvPr>
        </p:nvSpPr>
        <p:spPr>
          <a:xfrm>
            <a:off x="609600" y="3146656"/>
            <a:ext cx="7772400" cy="1500187"/>
          </a:xfrm>
        </p:spPr>
        <p:txBody>
          <a:bodyPr anchor="b"/>
          <a:lstStyle>
            <a:lvl1pPr marL="0" indent="0" eaLnBrk="1" latinLnBrk="0" hangingPunct="1">
              <a:buNone/>
              <a:defRPr kumimoji="0" lang="es-ES" sz="2000">
                <a:solidFill>
                  <a:schemeClr val="tx1">
                    <a:tint val="75000"/>
                  </a:schemeClr>
                </a:solidFill>
              </a:defRPr>
            </a:lvl1pPr>
            <a:lvl2pPr marL="457189" indent="0" eaLnBrk="1" latinLnBrk="0" hangingPunct="1">
              <a:buNone/>
              <a:defRPr kumimoji="0" lang="es-ES" sz="1800">
                <a:solidFill>
                  <a:schemeClr val="tx1">
                    <a:tint val="75000"/>
                  </a:schemeClr>
                </a:solidFill>
              </a:defRPr>
            </a:lvl2pPr>
            <a:lvl3pPr marL="914377" indent="0" eaLnBrk="1" latinLnBrk="0" hangingPunct="1">
              <a:buNone/>
              <a:defRPr kumimoji="0" lang="es-ES" sz="1600">
                <a:solidFill>
                  <a:schemeClr val="tx1">
                    <a:tint val="75000"/>
                  </a:schemeClr>
                </a:solidFill>
              </a:defRPr>
            </a:lvl3pPr>
            <a:lvl4pPr marL="1371566" indent="0" eaLnBrk="1" latinLnBrk="0" hangingPunct="1">
              <a:buNone/>
              <a:defRPr kumimoji="0" lang="es-ES" sz="1400">
                <a:solidFill>
                  <a:schemeClr val="tx1">
                    <a:tint val="75000"/>
                  </a:schemeClr>
                </a:solidFill>
              </a:defRPr>
            </a:lvl4pPr>
            <a:lvl5pPr marL="1828754" indent="0" eaLnBrk="1" latinLnBrk="0" hangingPunct="1">
              <a:buNone/>
              <a:defRPr kumimoji="0" lang="es-ES" sz="1400">
                <a:solidFill>
                  <a:schemeClr val="tx1">
                    <a:tint val="75000"/>
                  </a:schemeClr>
                </a:solidFill>
              </a:defRPr>
            </a:lvl5pPr>
            <a:lvl6pPr marL="2285943" indent="0" eaLnBrk="1" latinLnBrk="0" hangingPunct="1">
              <a:buNone/>
              <a:defRPr kumimoji="0" lang="es-ES" sz="1400">
                <a:solidFill>
                  <a:schemeClr val="tx1">
                    <a:tint val="75000"/>
                  </a:schemeClr>
                </a:solidFill>
              </a:defRPr>
            </a:lvl6pPr>
            <a:lvl7pPr marL="2743131" indent="0" eaLnBrk="1" latinLnBrk="0" hangingPunct="1">
              <a:buNone/>
              <a:defRPr kumimoji="0" lang="es-ES" sz="1400">
                <a:solidFill>
                  <a:schemeClr val="tx1">
                    <a:tint val="75000"/>
                  </a:schemeClr>
                </a:solidFill>
              </a:defRPr>
            </a:lvl7pPr>
            <a:lvl8pPr marL="3200320" indent="0" eaLnBrk="1" latinLnBrk="0" hangingPunct="1">
              <a:buNone/>
              <a:defRPr kumimoji="0" lang="es-ES" sz="1400">
                <a:solidFill>
                  <a:schemeClr val="tx1">
                    <a:tint val="75000"/>
                  </a:schemeClr>
                </a:solidFill>
              </a:defRPr>
            </a:lvl8pPr>
            <a:lvl9pPr marL="3657509" indent="0" eaLnBrk="1" latinLnBrk="0" hangingPunct="1">
              <a:buNone/>
              <a:defRPr kumimoji="0" lang="es-ES" sz="1400">
                <a:solidFill>
                  <a:schemeClr val="tx1">
                    <a:tint val="75000"/>
                  </a:schemeClr>
                </a:solidFill>
              </a:defRPr>
            </a:lvl9pPr>
          </a:lstStyle>
          <a:p>
            <a:pPr lvl="0" eaLnBrk="1" latinLnBrk="0" hangingPunct="1"/>
            <a:r>
              <a:rPr lang="es-ES"/>
              <a:t>Haga clic para modificar los estilos de texto del patrón</a:t>
            </a:r>
          </a:p>
        </p:txBody>
      </p:sp>
      <p:sp>
        <p:nvSpPr>
          <p:cNvPr id="9"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0"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1"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198213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ción del álbum ">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0"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1"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
        <p:nvSpPr>
          <p:cNvPr id="7" name="Text Placeholder 10"/>
          <p:cNvSpPr>
            <a:spLocks noGrp="1"/>
          </p:cNvSpPr>
          <p:nvPr>
            <p:ph type="body" sz="quarter" idx="14" hasCustomPrompt="1"/>
          </p:nvPr>
        </p:nvSpPr>
        <p:spPr>
          <a:xfrm>
            <a:off x="179512" y="3429004"/>
            <a:ext cx="4572000" cy="505047"/>
          </a:xfrm>
          <a:solidFill>
            <a:schemeClr val="tx1">
              <a:alpha val="46000"/>
            </a:schemeClr>
          </a:solidFill>
        </p:spPr>
        <p:txBody>
          <a:bodyPr>
            <a:normAutofit/>
          </a:bodyPr>
          <a:lstStyle>
            <a:lvl1pPr eaLnBrk="1" latinLnBrk="0" hangingPunct="1">
              <a:buNone/>
              <a:defRPr kumimoji="0" lang="es-ES" sz="2800" baseline="0">
                <a:solidFill>
                  <a:schemeClr val="bg1"/>
                </a:solidFill>
              </a:defRPr>
            </a:lvl1pPr>
          </a:lstStyle>
          <a:p>
            <a:pPr lvl="0"/>
            <a:r>
              <a:rPr kumimoji="0" lang="es-ES"/>
              <a:t>Haga clic para agregar un título</a:t>
            </a:r>
          </a:p>
        </p:txBody>
      </p:sp>
      <p:sp>
        <p:nvSpPr>
          <p:cNvPr id="8" name="Title 1"/>
          <p:cNvSpPr>
            <a:spLocks noGrp="1"/>
          </p:cNvSpPr>
          <p:nvPr>
            <p:ph type="title"/>
          </p:nvPr>
        </p:nvSpPr>
        <p:spPr>
          <a:xfrm>
            <a:off x="179512" y="1412779"/>
            <a:ext cx="7772400" cy="1362075"/>
          </a:xfrm>
        </p:spPr>
        <p:txBody>
          <a:bodyPr anchor="t"/>
          <a:lstStyle>
            <a:lvl1pPr algn="l" eaLnBrk="1" latinLnBrk="0" hangingPunct="1">
              <a:defRPr kumimoji="0" lang="es-ES" sz="4000" b="1" cap="all">
                <a:solidFill>
                  <a:schemeClr val="tx1">
                    <a:lumMod val="85000"/>
                    <a:lumOff val="15000"/>
                  </a:schemeClr>
                </a:solidFill>
              </a:defRPr>
            </a:lvl1pPr>
          </a:lstStyle>
          <a:p>
            <a:pPr eaLnBrk="1" latinLnBrk="0" hangingPunct="1"/>
            <a:r>
              <a:rPr lang="es-ES"/>
              <a:t>Haga clic para modificar el estilo de título del patrón</a:t>
            </a:r>
            <a:endParaRPr/>
          </a:p>
        </p:txBody>
      </p:sp>
    </p:spTree>
    <p:extLst>
      <p:ext uri="{BB962C8B-B14F-4D97-AF65-F5344CB8AC3E}">
        <p14:creationId xmlns:p14="http://schemas.microsoft.com/office/powerpoint/2010/main" val="154738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Sección del álbum con 3 en vertical">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67544" y="2780928"/>
            <a:ext cx="7781730" cy="990600"/>
          </a:xfrm>
        </p:spPr>
        <p:txBody>
          <a:bodyPr vert="horz" bIns="0" anchor="b" anchorCtr="0">
            <a:normAutofit/>
          </a:bodyPr>
          <a:lstStyle>
            <a:lvl1pPr eaLnBrk="1" latinLnBrk="0" hangingPunct="1">
              <a:defRPr kumimoji="0" lang="es-ES" sz="4400" b="1" baseline="0">
                <a:solidFill>
                  <a:schemeClr val="accent1"/>
                </a:solidFill>
                <a:latin typeface="Aptos Narrow" panose="020B0004020202020204" pitchFamily="34" charset="0"/>
              </a:defRPr>
            </a:lvl1pPr>
            <a:extLst/>
          </a:lstStyle>
          <a:p>
            <a:r>
              <a:rPr kumimoji="0" lang="es-ES" dirty="0"/>
              <a:t>Haga clic para agregar el título de la sección</a:t>
            </a:r>
          </a:p>
        </p:txBody>
      </p:sp>
      <p:sp>
        <p:nvSpPr>
          <p:cNvPr id="9" name="Rectangle 11"/>
          <p:cNvSpPr>
            <a:spLocks noGrp="1"/>
          </p:cNvSpPr>
          <p:nvPr>
            <p:ph type="body" sz="quarter" idx="14" hasCustomPrompt="1"/>
          </p:nvPr>
        </p:nvSpPr>
        <p:spPr>
          <a:xfrm>
            <a:off x="467544" y="4005064"/>
            <a:ext cx="7772400" cy="838200"/>
          </a:xfrm>
        </p:spPr>
        <p:txBody>
          <a:bodyPr vert="horz" tIns="0"/>
          <a:lstStyle>
            <a:lvl1pPr algn="ctr" eaLnBrk="1" latinLnBrk="0" hangingPunct="1">
              <a:buFontTx/>
              <a:buNone/>
              <a:defRPr kumimoji="0" lang="es-ES" sz="1800">
                <a:solidFill>
                  <a:schemeClr val="tx1">
                    <a:lumMod val="75000"/>
                    <a:lumOff val="25000"/>
                  </a:schemeClr>
                </a:solidFill>
              </a:defRPr>
            </a:lvl1pPr>
            <a:extLst/>
          </a:lstStyle>
          <a:p>
            <a:pPr lvl="0"/>
            <a:r>
              <a:rPr kumimoji="0" lang="es-ES"/>
              <a:t>Haga clic para agregar subtítulo</a:t>
            </a:r>
          </a:p>
        </p:txBody>
      </p:sp>
      <p:sp>
        <p:nvSpPr>
          <p:cNvPr id="18"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9" name="Footer Placeholder 4"/>
          <p:cNvSpPr>
            <a:spLocks noGrp="1"/>
          </p:cNvSpPr>
          <p:nvPr>
            <p:ph type="ftr" sz="quarter" idx="17"/>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20"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140967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con título transparente">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chemeClr val="bg1">
              <a:lumMod val="85000"/>
            </a:schemeClr>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377" rtl="0" eaLnBrk="1" latinLnBrk="0" hangingPunct="1">
              <a:spcBef>
                <a:spcPct val="20000"/>
              </a:spcBef>
              <a:buFontTx/>
              <a:buNone/>
              <a:defRPr kumimoji="0" lang="es-ES" sz="2400" kern="1200">
                <a:solidFill>
                  <a:schemeClr val="tx1">
                    <a:lumMod val="65000"/>
                    <a:lumOff val="35000"/>
                  </a:schemeClr>
                </a:solidFill>
                <a:latin typeface="Aptos Narrow" panose="020B0004020202020204" pitchFamily="34" charset="0"/>
                <a:ea typeface="+mn-ea"/>
                <a:cs typeface="+mn-cs"/>
              </a:defRPr>
            </a:lvl1pPr>
            <a:extLst/>
          </a:lstStyle>
          <a:p>
            <a:pPr marL="0" marR="0" indent="1588" algn="ctr" eaLnBrk="1" latinLnBrk="0" hangingPunct="1"/>
            <a:r>
              <a:rPr lang="es-ES"/>
              <a:t>Haga clic en el icono para agregar una imagen</a:t>
            </a:r>
            <a:endParaRPr/>
          </a:p>
        </p:txBody>
      </p:sp>
      <p:sp>
        <p:nvSpPr>
          <p:cNvPr id="9"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0"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1"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
        <p:nvSpPr>
          <p:cNvPr id="8" name="Rectangle 11">
            <a:extLst>
              <a:ext uri="{FF2B5EF4-FFF2-40B4-BE49-F238E27FC236}">
                <a16:creationId xmlns:a16="http://schemas.microsoft.com/office/drawing/2014/main" id="{4741F986-B1F3-4600-AF0F-AC96791F454A}"/>
              </a:ext>
            </a:extLst>
          </p:cNvPr>
          <p:cNvSpPr/>
          <p:nvPr userDrawn="1"/>
        </p:nvSpPr>
        <p:spPr>
          <a:xfrm>
            <a:off x="1144766" y="5654040"/>
            <a:ext cx="6297434" cy="731520"/>
          </a:xfrm>
          <a:prstGeom prst="rect">
            <a:avLst/>
          </a:prstGeom>
          <a:solidFill>
            <a:schemeClr val="bg2">
              <a:lumMod val="95000"/>
            </a:schemeClr>
          </a:solidFill>
          <a:ln w="38100">
            <a:solidFill>
              <a:schemeClr val="bg2">
                <a:lumMod val="9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sz="1800">
              <a:latin typeface="Aptos Narrow" panose="020B0004020202020204" pitchFamily="34" charset="0"/>
            </a:endParaRPr>
          </a:p>
        </p:txBody>
      </p:sp>
    </p:spTree>
    <p:extLst>
      <p:ext uri="{BB962C8B-B14F-4D97-AF65-F5344CB8AC3E}">
        <p14:creationId xmlns:p14="http://schemas.microsoft.com/office/powerpoint/2010/main" val="291720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6400" y="4800600"/>
            <a:ext cx="5486400" cy="566738"/>
          </a:xfrm>
          <a:solidFill>
            <a:schemeClr val="accent2"/>
          </a:solidFill>
        </p:spPr>
        <p:txBody>
          <a:bodyPr anchor="b"/>
          <a:lstStyle>
            <a:lvl1pPr algn="l" eaLnBrk="1" latinLnBrk="0" hangingPunct="1">
              <a:defRPr kumimoji="0" lang="es-ES" sz="2000" b="1">
                <a:solidFill>
                  <a:schemeClr val="bg1"/>
                </a:solidFill>
                <a:latin typeface="Aptos Narrow" panose="020B0004020202020204" pitchFamily="34" charset="0"/>
              </a:defRPr>
            </a:lvl1pPr>
          </a:lstStyle>
          <a:p>
            <a:pPr eaLnBrk="1" latinLnBrk="0" hangingPunct="1"/>
            <a:r>
              <a:rPr lang="es-ES" dirty="0"/>
              <a:t>Haga clic para modificar el estilo de título del patrón</a:t>
            </a:r>
            <a:endParaRPr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eaLnBrk="1" latinLnBrk="0" hangingPunct="1">
              <a:buNone/>
              <a:defRPr kumimoji="0" lang="es-ES" sz="3200">
                <a:solidFill>
                  <a:schemeClr val="tx1">
                    <a:lumMod val="75000"/>
                    <a:lumOff val="25000"/>
                  </a:schemeClr>
                </a:solidFill>
              </a:defRPr>
            </a:lvl1pPr>
            <a:lvl2pPr marL="457189" indent="0" eaLnBrk="1" latinLnBrk="0" hangingPunct="1">
              <a:buNone/>
              <a:defRPr kumimoji="0" lang="es-ES" sz="2800"/>
            </a:lvl2pPr>
            <a:lvl3pPr marL="914377" indent="0" eaLnBrk="1" latinLnBrk="0" hangingPunct="1">
              <a:buNone/>
              <a:defRPr kumimoji="0" lang="es-ES" sz="2400"/>
            </a:lvl3pPr>
            <a:lvl4pPr marL="1371566" indent="0" eaLnBrk="1" latinLnBrk="0" hangingPunct="1">
              <a:buNone/>
              <a:defRPr kumimoji="0" lang="es-ES" sz="2000"/>
            </a:lvl4pPr>
            <a:lvl5pPr marL="1828754" indent="0" eaLnBrk="1" latinLnBrk="0" hangingPunct="1">
              <a:buNone/>
              <a:defRPr kumimoji="0" lang="es-ES" sz="2000"/>
            </a:lvl5pPr>
            <a:lvl6pPr marL="2285943" indent="0" eaLnBrk="1" latinLnBrk="0" hangingPunct="1">
              <a:buNone/>
              <a:defRPr kumimoji="0" lang="es-ES" sz="2000"/>
            </a:lvl6pPr>
            <a:lvl7pPr marL="2743131" indent="0" eaLnBrk="1" latinLnBrk="0" hangingPunct="1">
              <a:buNone/>
              <a:defRPr kumimoji="0" lang="es-ES" sz="2000"/>
            </a:lvl7pPr>
            <a:lvl8pPr marL="3200320" indent="0" eaLnBrk="1" latinLnBrk="0" hangingPunct="1">
              <a:buNone/>
              <a:defRPr kumimoji="0" lang="es-ES" sz="2000"/>
            </a:lvl8pPr>
            <a:lvl9pPr marL="3657509" indent="0" eaLnBrk="1" latinLnBrk="0" hangingPunct="1">
              <a:buNone/>
              <a:defRPr kumimoji="0" lang="es-ES" sz="2000"/>
            </a:lvl9pPr>
          </a:lstStyle>
          <a:p>
            <a:pPr eaLnBrk="1" latinLnBrk="0" hangingPunct="1"/>
            <a:r>
              <a:rPr lang="es-ES"/>
              <a:t>Haga clic en el icono para agregar una imagen</a:t>
            </a:r>
            <a:endParaRPr/>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eaLnBrk="1" latinLnBrk="0" hangingPunct="1">
              <a:buNone/>
              <a:defRPr kumimoji="0" lang="es-ES" sz="1600">
                <a:solidFill>
                  <a:schemeClr val="tx1">
                    <a:lumMod val="85000"/>
                    <a:lumOff val="15000"/>
                  </a:schemeClr>
                </a:solidFill>
              </a:defRPr>
            </a:lvl1pPr>
            <a:lvl2pPr marL="457189" indent="0" eaLnBrk="1" latinLnBrk="0" hangingPunct="1">
              <a:buNone/>
              <a:defRPr kumimoji="0" lang="es-ES" sz="1200"/>
            </a:lvl2pPr>
            <a:lvl3pPr marL="914377" indent="0" eaLnBrk="1" latinLnBrk="0" hangingPunct="1">
              <a:buNone/>
              <a:defRPr kumimoji="0" lang="es-ES" sz="1000"/>
            </a:lvl3pPr>
            <a:lvl4pPr marL="1371566" indent="0" eaLnBrk="1" latinLnBrk="0" hangingPunct="1">
              <a:buNone/>
              <a:defRPr kumimoji="0" lang="es-ES" sz="900"/>
            </a:lvl4pPr>
            <a:lvl5pPr marL="1828754" indent="0" eaLnBrk="1" latinLnBrk="0" hangingPunct="1">
              <a:buNone/>
              <a:defRPr kumimoji="0" lang="es-ES" sz="900"/>
            </a:lvl5pPr>
            <a:lvl6pPr marL="2285943" indent="0" eaLnBrk="1" latinLnBrk="0" hangingPunct="1">
              <a:buNone/>
              <a:defRPr kumimoji="0" lang="es-ES" sz="900"/>
            </a:lvl6pPr>
            <a:lvl7pPr marL="2743131" indent="0" eaLnBrk="1" latinLnBrk="0" hangingPunct="1">
              <a:buNone/>
              <a:defRPr kumimoji="0" lang="es-ES" sz="900"/>
            </a:lvl7pPr>
            <a:lvl8pPr marL="3200320" indent="0" eaLnBrk="1" latinLnBrk="0" hangingPunct="1">
              <a:buNone/>
              <a:defRPr kumimoji="0" lang="es-ES" sz="900"/>
            </a:lvl8pPr>
            <a:lvl9pPr marL="3657509" indent="0" eaLnBrk="1" latinLnBrk="0" hangingPunct="1">
              <a:buNone/>
              <a:defRPr kumimoji="0" lang="es-ES" sz="900"/>
            </a:lvl9pPr>
          </a:lstStyle>
          <a:p>
            <a:pPr lvl="0" eaLnBrk="1" latinLnBrk="0" hangingPunct="1"/>
            <a:r>
              <a:rPr lang="es-ES"/>
              <a:t>Haga clic para modificar los estilos de texto del patrón</a:t>
            </a:r>
          </a:p>
        </p:txBody>
      </p:sp>
      <p:sp>
        <p:nvSpPr>
          <p:cNvPr id="10" name="Date Placeholder 3"/>
          <p:cNvSpPr>
            <a:spLocks noGrp="1"/>
          </p:cNvSpPr>
          <p:nvPr>
            <p:ph type="dt" sz="half" idx="10"/>
          </p:nvPr>
        </p:nvSpPr>
        <p:spPr>
          <a:xfrm>
            <a:off x="457200" y="6553200"/>
            <a:ext cx="2133600" cy="304800"/>
          </a:xfrm>
        </p:spPr>
        <p:txBody>
          <a:bodyPr/>
          <a:lstStyle>
            <a:lvl1pPr>
              <a:defRPr>
                <a:latin typeface="Aptos Narrow" panose="020B0004020202020204" pitchFamily="34" charset="0"/>
              </a:defRPr>
            </a:lvl1pPr>
          </a:lstStyle>
          <a:p>
            <a:fld id="{EFEED2B4-868F-4681-9E70-FF7ECCDC67D4}" type="datetimeFigureOut">
              <a:rPr lang="es-ES" smtClean="0"/>
              <a:pPr/>
              <a:t>12/12/2023</a:t>
            </a:fld>
            <a:endParaRPr lang="es-ES"/>
          </a:p>
        </p:txBody>
      </p:sp>
      <p:sp>
        <p:nvSpPr>
          <p:cNvPr id="11" name="Footer Placeholder 4"/>
          <p:cNvSpPr>
            <a:spLocks noGrp="1"/>
          </p:cNvSpPr>
          <p:nvPr>
            <p:ph type="ftr" sz="quarter" idx="11"/>
          </p:nvPr>
        </p:nvSpPr>
        <p:spPr>
          <a:xfrm>
            <a:off x="2971800" y="6553200"/>
            <a:ext cx="2895600" cy="304800"/>
          </a:xfrm>
        </p:spPr>
        <p:txBody>
          <a:bodyPr/>
          <a:lstStyle>
            <a:lvl1pPr>
              <a:defRPr>
                <a:latin typeface="Aptos Narrow" panose="020B0004020202020204" pitchFamily="34" charset="0"/>
              </a:defRPr>
            </a:lvl1pPr>
          </a:lstStyle>
          <a:p>
            <a:endParaRPr lang="es-ES"/>
          </a:p>
        </p:txBody>
      </p:sp>
      <p:sp>
        <p:nvSpPr>
          <p:cNvPr id="12" name="Slide Number Placeholder 5"/>
          <p:cNvSpPr>
            <a:spLocks noGrp="1"/>
          </p:cNvSpPr>
          <p:nvPr>
            <p:ph type="sldNum" sz="quarter" idx="12"/>
          </p:nvPr>
        </p:nvSpPr>
        <p:spPr>
          <a:xfrm>
            <a:off x="6248400" y="6553200"/>
            <a:ext cx="2057400" cy="304800"/>
          </a:xfrm>
        </p:spPr>
        <p:txBody>
          <a:bodyPr/>
          <a:lstStyle>
            <a:lvl1pPr>
              <a:defRPr>
                <a:latin typeface="Aptos Narrow" panose="020B0004020202020204" pitchFamily="34" charset="0"/>
              </a:defRPr>
            </a:lvl1pPr>
          </a:lstStyle>
          <a:p>
            <a:fld id="{80F88FF4-1BD9-4AA8-B980-C7776087ABAF}" type="slidenum">
              <a:rPr lang="es-ES" smtClean="0"/>
              <a:pPr/>
              <a:t>‹Nº›</a:t>
            </a:fld>
            <a:endParaRPr lang="es-ES"/>
          </a:p>
        </p:txBody>
      </p:sp>
    </p:spTree>
    <p:extLst>
      <p:ext uri="{BB962C8B-B14F-4D97-AF65-F5344CB8AC3E}">
        <p14:creationId xmlns:p14="http://schemas.microsoft.com/office/powerpoint/2010/main" val="94938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F468D5E-B9AD-2FA4-2355-CC848F539952}"/>
              </a:ext>
            </a:extLst>
          </p:cNvPr>
          <p:cNvSpPr/>
          <p:nvPr userDrawn="1"/>
        </p:nvSpPr>
        <p:spPr>
          <a:xfrm>
            <a:off x="8513381" y="-3"/>
            <a:ext cx="630619" cy="6858003"/>
          </a:xfrm>
          <a:prstGeom prst="rect">
            <a:avLst/>
          </a:prstGeom>
          <a:solidFill>
            <a:schemeClr val="bg2"/>
          </a:solidFill>
          <a:ln>
            <a:solidFill>
              <a:srgbClr val="DEDE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dirty="0"/>
              <a:t>Haga clic para modificar el estilo de título del patrón</a:t>
            </a:r>
            <a:endParaRPr kumimoji="0"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EFEED2B4-868F-4681-9E70-FF7ECCDC67D4}" type="datetimeFigureOut">
              <a:rPr lang="es-ES" smtClean="0"/>
              <a:t>12/12/2023</a:t>
            </a:fld>
            <a:endParaRPr kumimoji="0" lang="es-E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80F88FF4-1BD9-4AA8-B980-C7776087ABAF}" type="slidenum">
              <a:rPr lang="es-ES" smtClean="0"/>
              <a:t>‹Nº›</a:t>
            </a:fld>
            <a:endParaRPr kumimoji="0" lang="es-ES"/>
          </a:p>
        </p:txBody>
      </p:sp>
      <p:cxnSp>
        <p:nvCxnSpPr>
          <p:cNvPr id="8" name="Conector recto 7">
            <a:extLst>
              <a:ext uri="{FF2B5EF4-FFF2-40B4-BE49-F238E27FC236}">
                <a16:creationId xmlns:a16="http://schemas.microsoft.com/office/drawing/2014/main" id="{B3A7E09C-E8FF-08AE-EEDA-8A3A665120CF}"/>
              </a:ext>
            </a:extLst>
          </p:cNvPr>
          <p:cNvCxnSpPr/>
          <p:nvPr userDrawn="1"/>
        </p:nvCxnSpPr>
        <p:spPr>
          <a:xfrm>
            <a:off x="8503359" y="0"/>
            <a:ext cx="0" cy="685800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437464"/>
      </p:ext>
    </p:extLst>
  </p:cSld>
  <p:clrMap bg1="lt1" tx1="dk1" bg2="lt2" tx2="dk2" accent1="accent1" accent2="accent2" accent3="accent3" accent4="accent4" accent5="accent5" accent6="accent6" hlink="hlink" folHlink="folHlink"/>
  <p:sldLayoutIdLst>
    <p:sldLayoutId id="2147483723" r:id="rId1"/>
    <p:sldLayoutId id="2147483726" r:id="rId2"/>
    <p:sldLayoutId id="2147483759" r:id="rId3"/>
    <p:sldLayoutId id="2147483756" r:id="rId4"/>
    <p:sldLayoutId id="2147483724" r:id="rId5"/>
    <p:sldLayoutId id="2147483725" r:id="rId6"/>
    <p:sldLayoutId id="2147483758" r:id="rId7"/>
    <p:sldLayoutId id="2147483728" r:id="rId8"/>
    <p:sldLayoutId id="2147483729" r:id="rId9"/>
    <p:sldLayoutId id="2147483730" r:id="rId10"/>
    <p:sldLayoutId id="2147483731" r:id="rId11"/>
    <p:sldLayoutId id="2147483733" r:id="rId12"/>
    <p:sldLayoutId id="2147483734" r:id="rId13"/>
    <p:sldLayoutId id="2147483737" r:id="rId14"/>
    <p:sldLayoutId id="2147483739" r:id="rId15"/>
    <p:sldLayoutId id="2147483740" r:id="rId16"/>
    <p:sldLayoutId id="2147483742" r:id="rId17"/>
    <p:sldLayoutId id="2147483744" r:id="rId18"/>
    <p:sldLayoutId id="2147483745" r:id="rId19"/>
    <p:sldLayoutId id="2147483748" r:id="rId20"/>
    <p:sldLayoutId id="2147483749" r:id="rId21"/>
    <p:sldLayoutId id="2147483750" r:id="rId22"/>
    <p:sldLayoutId id="2147483751" r:id="rId23"/>
    <p:sldLayoutId id="2147483752" r:id="rId24"/>
    <p:sldLayoutId id="2147483754" r:id="rId25"/>
    <p:sldLayoutId id="2147483651" r:id="rId26"/>
    <p:sldLayoutId id="2147483686" r:id="rId27"/>
    <p:sldLayoutId id="2147483674" r:id="rId28"/>
    <p:sldLayoutId id="2147483684" r:id="rId29"/>
  </p:sldLayoutIdLst>
  <p:txStyles>
    <p:titleStyle>
      <a:lvl1pPr algn="ctr" defTabSz="914377" rtl="0" eaLnBrk="1" latinLnBrk="0" hangingPunct="1">
        <a:spcBef>
          <a:spcPct val="0"/>
        </a:spcBef>
        <a:buNone/>
        <a:defRPr kumimoji="0" lang="es-ES" sz="4400" b="1" kern="1200">
          <a:solidFill>
            <a:schemeClr val="tx1"/>
          </a:solidFill>
          <a:latin typeface="Aptos Narrow" panose="020B0004020202020204" pitchFamily="34" charset="0"/>
          <a:ea typeface="+mj-ea"/>
          <a:cs typeface="+mj-cs"/>
        </a:defRPr>
      </a:lvl1pPr>
    </p:titleStyle>
    <p:bodyStyle>
      <a:lvl1pPr marL="0" indent="0" algn="l" defTabSz="914377" rtl="0" eaLnBrk="1" latinLnBrk="0" hangingPunct="1">
        <a:spcBef>
          <a:spcPct val="20000"/>
        </a:spcBef>
        <a:buFontTx/>
        <a:buNone/>
        <a:defRPr kumimoji="0" lang="es-ES" sz="3200" kern="1200">
          <a:solidFill>
            <a:schemeClr val="tx1"/>
          </a:solidFill>
          <a:latin typeface="Arial" panose="020B0604020202020204" pitchFamily="34" charset="0"/>
          <a:ea typeface="+mn-ea"/>
          <a:cs typeface="Arial" panose="020B0604020202020204" pitchFamily="34" charset="0"/>
        </a:defRPr>
      </a:lvl1pPr>
      <a:lvl2pPr marL="742932" indent="-285744" algn="l" defTabSz="914377" rtl="0" eaLnBrk="1" latinLnBrk="0" hangingPunct="1">
        <a:spcBef>
          <a:spcPct val="20000"/>
        </a:spcBef>
        <a:buClr>
          <a:srgbClr val="E4002B"/>
        </a:buClr>
        <a:buFont typeface="Wingdings" panose="05000000000000000000" pitchFamily="2" charset="2"/>
        <a:buChar char="v"/>
        <a:defRPr kumimoji="0" lang="es-ES" sz="2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Clr>
          <a:srgbClr val="E4002B"/>
        </a:buClr>
        <a:buSzPct val="96000"/>
        <a:buFont typeface="Wingdings" panose="05000000000000000000" pitchFamily="2" charset="2"/>
        <a:buChar char="ü"/>
        <a:defRPr kumimoji="0" lang="es-ES"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spcBef>
          <a:spcPct val="20000"/>
        </a:spcBef>
        <a:buFont typeface="Wingdings" panose="05000000000000000000" pitchFamily="2" charset="2"/>
        <a:buChar char="§"/>
        <a:defRPr kumimoji="0" lang="es-ES"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spcBef>
          <a:spcPct val="20000"/>
        </a:spcBef>
        <a:buClr>
          <a:schemeClr val="bg1">
            <a:lumMod val="65000"/>
          </a:schemeClr>
        </a:buClr>
        <a:buFont typeface="Arial" pitchFamily="34" charset="0"/>
        <a:buChar char="»"/>
        <a:defRPr kumimoji="0" lang="es-ES"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377" rtl="0" eaLnBrk="1" latinLnBrk="0" hangingPunct="1">
        <a:defRPr kumimoji="0" lang="es-ES" sz="1800" kern="1200">
          <a:solidFill>
            <a:schemeClr val="tx1"/>
          </a:solidFill>
          <a:latin typeface="+mn-lt"/>
          <a:ea typeface="+mn-ea"/>
          <a:cs typeface="+mn-cs"/>
        </a:defRPr>
      </a:lvl1pPr>
      <a:lvl2pPr marL="457189" algn="l" defTabSz="914377" rtl="0" eaLnBrk="1" latinLnBrk="0" hangingPunct="1">
        <a:defRPr kumimoji="0" lang="es-ES" sz="1800" kern="1200">
          <a:solidFill>
            <a:schemeClr val="tx1"/>
          </a:solidFill>
          <a:latin typeface="+mn-lt"/>
          <a:ea typeface="+mn-ea"/>
          <a:cs typeface="+mn-cs"/>
        </a:defRPr>
      </a:lvl2pPr>
      <a:lvl3pPr marL="914377" algn="l" defTabSz="914377" rtl="0" eaLnBrk="1" latinLnBrk="0" hangingPunct="1">
        <a:defRPr kumimoji="0" lang="es-ES" sz="1800" kern="1200">
          <a:solidFill>
            <a:schemeClr val="tx1"/>
          </a:solidFill>
          <a:latin typeface="+mn-lt"/>
          <a:ea typeface="+mn-ea"/>
          <a:cs typeface="+mn-cs"/>
        </a:defRPr>
      </a:lvl3pPr>
      <a:lvl4pPr marL="1371566" algn="l" defTabSz="914377" rtl="0" eaLnBrk="1" latinLnBrk="0" hangingPunct="1">
        <a:defRPr kumimoji="0" lang="es-ES" sz="1800" kern="1200">
          <a:solidFill>
            <a:schemeClr val="tx1"/>
          </a:solidFill>
          <a:latin typeface="+mn-lt"/>
          <a:ea typeface="+mn-ea"/>
          <a:cs typeface="+mn-cs"/>
        </a:defRPr>
      </a:lvl4pPr>
      <a:lvl5pPr marL="1828754" algn="l" defTabSz="914377" rtl="0" eaLnBrk="1" latinLnBrk="0" hangingPunct="1">
        <a:defRPr kumimoji="0" lang="es-ES" sz="1800" kern="1200">
          <a:solidFill>
            <a:schemeClr val="tx1"/>
          </a:solidFill>
          <a:latin typeface="+mn-lt"/>
          <a:ea typeface="+mn-ea"/>
          <a:cs typeface="+mn-cs"/>
        </a:defRPr>
      </a:lvl5pPr>
      <a:lvl6pPr marL="2285943" algn="l" defTabSz="914377" rtl="0" eaLnBrk="1" latinLnBrk="0" hangingPunct="1">
        <a:defRPr kumimoji="0" lang="es-ES" sz="1800" kern="1200">
          <a:solidFill>
            <a:schemeClr val="tx1"/>
          </a:solidFill>
          <a:latin typeface="+mn-lt"/>
          <a:ea typeface="+mn-ea"/>
          <a:cs typeface="+mn-cs"/>
        </a:defRPr>
      </a:lvl6pPr>
      <a:lvl7pPr marL="2743131" algn="l" defTabSz="914377" rtl="0" eaLnBrk="1" latinLnBrk="0" hangingPunct="1">
        <a:defRPr kumimoji="0" lang="es-ES" sz="1800" kern="1200">
          <a:solidFill>
            <a:schemeClr val="tx1"/>
          </a:solidFill>
          <a:latin typeface="+mn-lt"/>
          <a:ea typeface="+mn-ea"/>
          <a:cs typeface="+mn-cs"/>
        </a:defRPr>
      </a:lvl7pPr>
      <a:lvl8pPr marL="3200320" algn="l" defTabSz="914377" rtl="0" eaLnBrk="1" latinLnBrk="0" hangingPunct="1">
        <a:defRPr kumimoji="0" lang="es-ES" sz="1800" kern="1200">
          <a:solidFill>
            <a:schemeClr val="tx1"/>
          </a:solidFill>
          <a:latin typeface="+mn-lt"/>
          <a:ea typeface="+mn-ea"/>
          <a:cs typeface="+mn-cs"/>
        </a:defRPr>
      </a:lvl8pPr>
      <a:lvl9pPr marL="3657509" algn="l" defTabSz="914377"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3.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a:extLst>
              <a:ext uri="{FF2B5EF4-FFF2-40B4-BE49-F238E27FC236}">
                <a16:creationId xmlns:a16="http://schemas.microsoft.com/office/drawing/2014/main" id="{38266C88-0A10-4BB0-BD7D-2024F6A409F5}"/>
              </a:ext>
            </a:extLst>
          </p:cNvPr>
          <p:cNvSpPr txBox="1">
            <a:spLocks/>
          </p:cNvSpPr>
          <p:nvPr/>
        </p:nvSpPr>
        <p:spPr>
          <a:xfrm>
            <a:off x="1108269" y="2186993"/>
            <a:ext cx="4198994" cy="18458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dirty="0">
                <a:latin typeface="Aptos Narrow" panose="020B0004020202020204" pitchFamily="34" charset="0"/>
                <a:cs typeface="Times New Roman" panose="02020603050405020304" pitchFamily="18" charset="0"/>
              </a:rPr>
              <a:t>Acreditado por ENAC, </a:t>
            </a:r>
          </a:p>
          <a:p>
            <a:r>
              <a:rPr lang="es-ES" sz="2800" dirty="0">
                <a:latin typeface="Aptos Narrow" panose="020B0004020202020204" pitchFamily="34" charset="0"/>
                <a:cs typeface="Times New Roman" panose="02020603050405020304" pitchFamily="18" charset="0"/>
              </a:rPr>
              <a:t>garantía para el mercado</a:t>
            </a:r>
          </a:p>
          <a:p>
            <a:endParaRPr lang="es-ES" sz="4000" dirty="0">
              <a:latin typeface="Aptos Narrow" panose="020B0004020202020204" pitchFamily="34" charset="0"/>
              <a:cs typeface="Times New Roman" panose="02020603050405020304" pitchFamily="18" charset="0"/>
            </a:endParaRPr>
          </a:p>
        </p:txBody>
      </p:sp>
      <p:cxnSp>
        <p:nvCxnSpPr>
          <p:cNvPr id="11" name="Conector recto 10">
            <a:extLst>
              <a:ext uri="{FF2B5EF4-FFF2-40B4-BE49-F238E27FC236}">
                <a16:creationId xmlns:a16="http://schemas.microsoft.com/office/drawing/2014/main" id="{2F50567E-B718-42F1-85B6-70B6650E4D6C}"/>
              </a:ext>
            </a:extLst>
          </p:cNvPr>
          <p:cNvCxnSpPr>
            <a:cxnSpLocks/>
          </p:cNvCxnSpPr>
          <p:nvPr/>
        </p:nvCxnSpPr>
        <p:spPr>
          <a:xfrm>
            <a:off x="1108269" y="4032816"/>
            <a:ext cx="384650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CBB6DE5-AFAE-4453-B58C-240D24FCF80E}"/>
              </a:ext>
            </a:extLst>
          </p:cNvPr>
          <p:cNvSpPr txBox="1"/>
          <p:nvPr/>
        </p:nvSpPr>
        <p:spPr>
          <a:xfrm>
            <a:off x="7566250" y="4857871"/>
            <a:ext cx="1270221" cy="646331"/>
          </a:xfrm>
          <a:prstGeom prst="rect">
            <a:avLst/>
          </a:prstGeom>
          <a:noFill/>
        </p:spPr>
        <p:txBody>
          <a:bodyPr wrap="square" rtlCol="0">
            <a:spAutoFit/>
          </a:bodyPr>
          <a:lstStyle/>
          <a:p>
            <a:r>
              <a:rPr lang="es-ES" dirty="0">
                <a:solidFill>
                  <a:schemeClr val="tx1">
                    <a:lumMod val="65000"/>
                    <a:lumOff val="35000"/>
                  </a:schemeClr>
                </a:solidFill>
                <a:latin typeface="+mj-lt"/>
              </a:rPr>
              <a:t>INCLUYE TU LOGO</a:t>
            </a:r>
          </a:p>
        </p:txBody>
      </p:sp>
      <p:sp>
        <p:nvSpPr>
          <p:cNvPr id="6" name="CuadroTexto 5">
            <a:extLst>
              <a:ext uri="{FF2B5EF4-FFF2-40B4-BE49-F238E27FC236}">
                <a16:creationId xmlns:a16="http://schemas.microsoft.com/office/drawing/2014/main" id="{AFD33364-FB21-4DB0-84CC-AD6D06883B17}"/>
              </a:ext>
            </a:extLst>
          </p:cNvPr>
          <p:cNvSpPr txBox="1"/>
          <p:nvPr/>
        </p:nvSpPr>
        <p:spPr>
          <a:xfrm>
            <a:off x="1108269" y="4234068"/>
            <a:ext cx="4581335" cy="338554"/>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Ciudad</a:t>
            </a:r>
            <a:r>
              <a:rPr lang="es-ES" sz="1600">
                <a:latin typeface="Arial" panose="020B0604020202020204" pitchFamily="34" charset="0"/>
                <a:cs typeface="Arial" panose="020B0604020202020204" pitchFamily="34" charset="0"/>
              </a:rPr>
              <a:t>, Fecha</a:t>
            </a:r>
            <a:endParaRPr lang="es-ES" sz="1600"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53ABDB2F-AE07-4917-BD75-F57DBF2F7BB3}"/>
              </a:ext>
            </a:extLst>
          </p:cNvPr>
          <p:cNvCxnSpPr>
            <a:cxnSpLocks/>
          </p:cNvCxnSpPr>
          <p:nvPr/>
        </p:nvCxnSpPr>
        <p:spPr>
          <a:xfrm>
            <a:off x="1913580" y="3012440"/>
            <a:ext cx="453053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EB2D503-F089-4016-A7A9-A9B249AA5727}"/>
              </a:ext>
            </a:extLst>
          </p:cNvPr>
          <p:cNvSpPr txBox="1">
            <a:spLocks/>
          </p:cNvSpPr>
          <p:nvPr/>
        </p:nvSpPr>
        <p:spPr>
          <a:xfrm>
            <a:off x="1862780" y="3019645"/>
            <a:ext cx="4941471" cy="141658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dirty="0">
                <a:solidFill>
                  <a:schemeClr val="tx1">
                    <a:lumMod val="85000"/>
                    <a:lumOff val="15000"/>
                  </a:schemeClr>
                </a:solidFill>
                <a:latin typeface="Aptos Narrow" panose="020B0004020202020204" pitchFamily="34" charset="0"/>
                <a:cs typeface="Times New Roman" panose="02020603050405020304" pitchFamily="18" charset="0"/>
              </a:rPr>
              <a:t>¿Qué aporta nuestra acreditación a nuestros clientes?</a:t>
            </a:r>
          </a:p>
        </p:txBody>
      </p:sp>
      <p:sp>
        <p:nvSpPr>
          <p:cNvPr id="3" name="CuadroTexto 2">
            <a:extLst>
              <a:ext uri="{FF2B5EF4-FFF2-40B4-BE49-F238E27FC236}">
                <a16:creationId xmlns:a16="http://schemas.microsoft.com/office/drawing/2014/main" id="{BFFAC6A0-87CB-4C05-9D2D-3643E2403B5A}"/>
              </a:ext>
            </a:extLst>
          </p:cNvPr>
          <p:cNvSpPr txBox="1"/>
          <p:nvPr/>
        </p:nvSpPr>
        <p:spPr>
          <a:xfrm>
            <a:off x="1913580" y="2389892"/>
            <a:ext cx="4581335" cy="523220"/>
          </a:xfrm>
          <a:prstGeom prst="rect">
            <a:avLst/>
          </a:prstGeom>
          <a:noFill/>
        </p:spPr>
        <p:txBody>
          <a:bodyPr wrap="square" rtlCol="0">
            <a:spAutoFit/>
          </a:bodyPr>
          <a:lstStyle/>
          <a:p>
            <a:r>
              <a:rPr lang="es-ES" sz="2800" dirty="0">
                <a:latin typeface="Aptos Narrow" panose="020B0004020202020204" pitchFamily="34" charset="0"/>
                <a:cs typeface="Arial" panose="020B0604020202020204" pitchFamily="34" charset="0"/>
              </a:rPr>
              <a:t>Acreditación</a:t>
            </a:r>
          </a:p>
        </p:txBody>
      </p:sp>
      <p:sp>
        <p:nvSpPr>
          <p:cNvPr id="6" name="CuadroTexto 5">
            <a:extLst>
              <a:ext uri="{FF2B5EF4-FFF2-40B4-BE49-F238E27FC236}">
                <a16:creationId xmlns:a16="http://schemas.microsoft.com/office/drawing/2014/main" id="{F51E5FFB-F708-AA86-78DB-7F2E024F24EE}"/>
              </a:ext>
            </a:extLst>
          </p:cNvPr>
          <p:cNvSpPr txBox="1"/>
          <p:nvPr/>
        </p:nvSpPr>
        <p:spPr>
          <a:xfrm>
            <a:off x="8467724" y="5715000"/>
            <a:ext cx="790575" cy="400110"/>
          </a:xfrm>
          <a:prstGeom prst="rect">
            <a:avLst/>
          </a:prstGeom>
          <a:noFill/>
        </p:spPr>
        <p:txBody>
          <a:bodyPr wrap="square" rtlCol="0">
            <a:spAutoFit/>
          </a:bodyPr>
          <a:lstStyle/>
          <a:p>
            <a:r>
              <a:rPr lang="es-ES" sz="1000" dirty="0">
                <a:solidFill>
                  <a:schemeClr val="tx1">
                    <a:lumMod val="65000"/>
                    <a:lumOff val="35000"/>
                  </a:schemeClr>
                </a:solidFill>
                <a:latin typeface="Aptos Narrow" panose="020B0004020202020204" pitchFamily="34" charset="0"/>
              </a:rPr>
              <a:t>INCLUYE TU LOGO</a:t>
            </a:r>
          </a:p>
        </p:txBody>
      </p:sp>
      <p:pic>
        <p:nvPicPr>
          <p:cNvPr id="9" name="Imagen 8">
            <a:extLst>
              <a:ext uri="{FF2B5EF4-FFF2-40B4-BE49-F238E27FC236}">
                <a16:creationId xmlns:a16="http://schemas.microsoft.com/office/drawing/2014/main" id="{F1296D96-83BC-BF8C-A781-2EF5394EC0A1}"/>
              </a:ext>
            </a:extLst>
          </p:cNvPr>
          <p:cNvPicPr>
            <a:picLocks noChangeAspect="1"/>
          </p:cNvPicPr>
          <p:nvPr/>
        </p:nvPicPr>
        <p:blipFill>
          <a:blip r:embed="rId3">
            <a:duotone>
              <a:schemeClr val="accent2">
                <a:shade val="45000"/>
                <a:satMod val="135000"/>
              </a:schemeClr>
              <a:prstClr val="white"/>
            </a:duotone>
          </a:blip>
          <a:stretch>
            <a:fillRect/>
          </a:stretch>
        </p:blipFill>
        <p:spPr>
          <a:xfrm>
            <a:off x="1332555" y="2389892"/>
            <a:ext cx="581025" cy="657225"/>
          </a:xfrm>
          <a:prstGeom prst="rect">
            <a:avLst/>
          </a:prstGeom>
        </p:spPr>
      </p:pic>
    </p:spTree>
    <p:extLst>
      <p:ext uri="{BB962C8B-B14F-4D97-AF65-F5344CB8AC3E}">
        <p14:creationId xmlns:p14="http://schemas.microsoft.com/office/powerpoint/2010/main" val="21125881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3">
            <a:extLst>
              <a:ext uri="{FF2B5EF4-FFF2-40B4-BE49-F238E27FC236}">
                <a16:creationId xmlns:a16="http://schemas.microsoft.com/office/drawing/2014/main" id="{DE257D95-C156-4F0F-8406-41193ECC3BE2}"/>
              </a:ext>
            </a:extLst>
          </p:cNvPr>
          <p:cNvSpPr>
            <a:spLocks noChangeAspect="1" noChangeArrowheads="1"/>
          </p:cNvSpPr>
          <p:nvPr/>
        </p:nvSpPr>
        <p:spPr bwMode="auto">
          <a:xfrm>
            <a:off x="416868"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Freeform 2">
            <a:extLst>
              <a:ext uri="{FF2B5EF4-FFF2-40B4-BE49-F238E27FC236}">
                <a16:creationId xmlns:a16="http://schemas.microsoft.com/office/drawing/2014/main" id="{59013248-6083-FE2C-0F4B-DFB8879C3C53}"/>
              </a:ext>
            </a:extLst>
          </p:cNvPr>
          <p:cNvSpPr/>
          <p:nvPr/>
        </p:nvSpPr>
        <p:spPr>
          <a:xfrm>
            <a:off x="1221515" y="1404384"/>
            <a:ext cx="435626" cy="362757"/>
          </a:xfrm>
          <a:custGeom>
            <a:avLst/>
            <a:gdLst/>
            <a:ahLst/>
            <a:cxnLst/>
            <a:rect l="l" t="t" r="r" b="b"/>
            <a:pathLst>
              <a:path w="435626" h="362757">
                <a:moveTo>
                  <a:pt x="0" y="0"/>
                </a:moveTo>
                <a:lnTo>
                  <a:pt x="435626" y="0"/>
                </a:lnTo>
                <a:lnTo>
                  <a:pt x="435626" y="362757"/>
                </a:lnTo>
                <a:lnTo>
                  <a:pt x="0" y="3627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dirty="0">
              <a:latin typeface="+mj-lt"/>
            </a:endParaRPr>
          </a:p>
        </p:txBody>
      </p:sp>
      <p:sp>
        <p:nvSpPr>
          <p:cNvPr id="19" name="Freeform 3">
            <a:extLst>
              <a:ext uri="{FF2B5EF4-FFF2-40B4-BE49-F238E27FC236}">
                <a16:creationId xmlns:a16="http://schemas.microsoft.com/office/drawing/2014/main" id="{CAEC29D8-EA43-56B3-6100-6409D413F2ED}"/>
              </a:ext>
            </a:extLst>
          </p:cNvPr>
          <p:cNvSpPr/>
          <p:nvPr/>
        </p:nvSpPr>
        <p:spPr>
          <a:xfrm>
            <a:off x="7468712" y="1421539"/>
            <a:ext cx="445282" cy="389622"/>
          </a:xfrm>
          <a:custGeom>
            <a:avLst/>
            <a:gdLst/>
            <a:ahLst/>
            <a:cxnLst/>
            <a:rect l="l" t="t" r="r" b="b"/>
            <a:pathLst>
              <a:path w="445282" h="389622">
                <a:moveTo>
                  <a:pt x="0" y="0"/>
                </a:moveTo>
                <a:lnTo>
                  <a:pt x="445282" y="0"/>
                </a:lnTo>
                <a:lnTo>
                  <a:pt x="445282" y="389622"/>
                </a:lnTo>
                <a:lnTo>
                  <a:pt x="0" y="3896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dirty="0">
              <a:latin typeface="+mj-lt"/>
            </a:endParaRPr>
          </a:p>
        </p:txBody>
      </p:sp>
      <p:sp>
        <p:nvSpPr>
          <p:cNvPr id="20" name="Freeform 4">
            <a:extLst>
              <a:ext uri="{FF2B5EF4-FFF2-40B4-BE49-F238E27FC236}">
                <a16:creationId xmlns:a16="http://schemas.microsoft.com/office/drawing/2014/main" id="{3C07C581-1048-FC9E-7CE2-07A51E0DB823}"/>
              </a:ext>
            </a:extLst>
          </p:cNvPr>
          <p:cNvSpPr/>
          <p:nvPr/>
        </p:nvSpPr>
        <p:spPr>
          <a:xfrm>
            <a:off x="4347285" y="1391200"/>
            <a:ext cx="313615" cy="408700"/>
          </a:xfrm>
          <a:custGeom>
            <a:avLst/>
            <a:gdLst/>
            <a:ahLst/>
            <a:cxnLst/>
            <a:rect l="l" t="t" r="r" b="b"/>
            <a:pathLst>
              <a:path w="381084" h="469026">
                <a:moveTo>
                  <a:pt x="0" y="0"/>
                </a:moveTo>
                <a:lnTo>
                  <a:pt x="381084" y="0"/>
                </a:lnTo>
                <a:lnTo>
                  <a:pt x="381084" y="469026"/>
                </a:lnTo>
                <a:lnTo>
                  <a:pt x="0" y="4690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latin typeface="+mj-lt"/>
            </a:endParaRPr>
          </a:p>
        </p:txBody>
      </p:sp>
      <p:sp>
        <p:nvSpPr>
          <p:cNvPr id="21" name="TextBox 5">
            <a:extLst>
              <a:ext uri="{FF2B5EF4-FFF2-40B4-BE49-F238E27FC236}">
                <a16:creationId xmlns:a16="http://schemas.microsoft.com/office/drawing/2014/main" id="{9F23B104-D9B6-7E93-1E27-65DDA86DE20F}"/>
              </a:ext>
            </a:extLst>
          </p:cNvPr>
          <p:cNvSpPr txBox="1"/>
          <p:nvPr/>
        </p:nvSpPr>
        <p:spPr>
          <a:xfrm>
            <a:off x="3181608" y="2288832"/>
            <a:ext cx="2853221" cy="144187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924"/>
              </a:lnSpc>
              <a:spcBef>
                <a:spcPct val="0"/>
              </a:spcBef>
            </a:pPr>
            <a:r>
              <a:rPr lang="es-ES" sz="1400" u="none" strike="noStrike" dirty="0">
                <a:solidFill>
                  <a:srgbClr val="000000"/>
                </a:solidFill>
                <a:latin typeface="+mj-lt"/>
              </a:rPr>
              <a:t>Permite contar con un control continuo de proveedores, ya que los laboratorios acreditados son auditados periódicamente por ENAC</a:t>
            </a:r>
          </a:p>
          <a:p>
            <a:pPr marL="0" lvl="0" indent="0" algn="ctr">
              <a:lnSpc>
                <a:spcPts val="1924"/>
              </a:lnSpc>
              <a:spcBef>
                <a:spcPct val="0"/>
              </a:spcBef>
            </a:pPr>
            <a:endParaRPr lang="es-ES" sz="1400" u="none" strike="noStrike" dirty="0">
              <a:solidFill>
                <a:srgbClr val="000000"/>
              </a:solidFill>
              <a:latin typeface="+mj-lt"/>
            </a:endParaRPr>
          </a:p>
        </p:txBody>
      </p:sp>
      <p:sp>
        <p:nvSpPr>
          <p:cNvPr id="25" name="Freeform 6">
            <a:extLst>
              <a:ext uri="{FF2B5EF4-FFF2-40B4-BE49-F238E27FC236}">
                <a16:creationId xmlns:a16="http://schemas.microsoft.com/office/drawing/2014/main" id="{F80C5053-B796-E06B-2C73-1D749E76052F}"/>
              </a:ext>
            </a:extLst>
          </p:cNvPr>
          <p:cNvSpPr/>
          <p:nvPr/>
        </p:nvSpPr>
        <p:spPr>
          <a:xfrm>
            <a:off x="4437198" y="3732363"/>
            <a:ext cx="482256" cy="482859"/>
          </a:xfrm>
          <a:custGeom>
            <a:avLst/>
            <a:gdLst/>
            <a:ahLst/>
            <a:cxnLst/>
            <a:rect l="l" t="t" r="r" b="b"/>
            <a:pathLst>
              <a:path w="482256" h="482859">
                <a:moveTo>
                  <a:pt x="0" y="0"/>
                </a:moveTo>
                <a:lnTo>
                  <a:pt x="482255" y="0"/>
                </a:lnTo>
                <a:lnTo>
                  <a:pt x="482255" y="482859"/>
                </a:lnTo>
                <a:lnTo>
                  <a:pt x="0" y="48285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 dirty="0">
              <a:latin typeface="+mj-lt"/>
            </a:endParaRPr>
          </a:p>
        </p:txBody>
      </p:sp>
      <p:sp>
        <p:nvSpPr>
          <p:cNvPr id="29" name="TextBox 7">
            <a:extLst>
              <a:ext uri="{FF2B5EF4-FFF2-40B4-BE49-F238E27FC236}">
                <a16:creationId xmlns:a16="http://schemas.microsoft.com/office/drawing/2014/main" id="{CE0BC8A4-0A32-17AB-C04E-CA3023E0D82A}"/>
              </a:ext>
            </a:extLst>
          </p:cNvPr>
          <p:cNvSpPr txBox="1"/>
          <p:nvPr/>
        </p:nvSpPr>
        <p:spPr>
          <a:xfrm>
            <a:off x="391991" y="2288832"/>
            <a:ext cx="2453377" cy="9545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24"/>
              </a:lnSpc>
            </a:pPr>
            <a:r>
              <a:rPr lang="es-ES" sz="1400" dirty="0">
                <a:solidFill>
                  <a:srgbClr val="000000"/>
                </a:solidFill>
                <a:latin typeface="+mj-lt"/>
              </a:rPr>
              <a:t>Tomar decisiones en base a ensayos  acreditados reduce las posibilidades de producir o proveer un artículo defectuoso.</a:t>
            </a:r>
          </a:p>
        </p:txBody>
      </p:sp>
      <p:sp>
        <p:nvSpPr>
          <p:cNvPr id="30" name="TextBox 8">
            <a:extLst>
              <a:ext uri="{FF2B5EF4-FFF2-40B4-BE49-F238E27FC236}">
                <a16:creationId xmlns:a16="http://schemas.microsoft.com/office/drawing/2014/main" id="{8A6D11EA-0C87-1EB2-5BCD-70A90545EFDC}"/>
              </a:ext>
            </a:extLst>
          </p:cNvPr>
          <p:cNvSpPr txBox="1"/>
          <p:nvPr/>
        </p:nvSpPr>
        <p:spPr>
          <a:xfrm>
            <a:off x="6264740" y="2293138"/>
            <a:ext cx="2853221" cy="11982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924"/>
              </a:lnSpc>
              <a:spcBef>
                <a:spcPct val="0"/>
              </a:spcBef>
            </a:pPr>
            <a:r>
              <a:rPr lang="es-ES" sz="1400" u="none" strike="noStrike" dirty="0">
                <a:solidFill>
                  <a:srgbClr val="000000"/>
                </a:solidFill>
                <a:latin typeface="+mj-lt"/>
              </a:rPr>
              <a:t>Aporta valor en términos económicos, ya que reducen la posibilidad de que el mismo producto se vea sometido a evaluaciones redundantes.</a:t>
            </a:r>
          </a:p>
        </p:txBody>
      </p:sp>
      <p:sp>
        <p:nvSpPr>
          <p:cNvPr id="31" name="TextBox 9">
            <a:extLst>
              <a:ext uri="{FF2B5EF4-FFF2-40B4-BE49-F238E27FC236}">
                <a16:creationId xmlns:a16="http://schemas.microsoft.com/office/drawing/2014/main" id="{9F3A5F1A-9035-CB92-D463-FEF87F9CB49B}"/>
              </a:ext>
            </a:extLst>
          </p:cNvPr>
          <p:cNvSpPr txBox="1"/>
          <p:nvPr/>
        </p:nvSpPr>
        <p:spPr>
          <a:xfrm>
            <a:off x="3243342" y="4677844"/>
            <a:ext cx="2869969" cy="144187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924"/>
              </a:lnSpc>
              <a:spcBef>
                <a:spcPct val="0"/>
              </a:spcBef>
            </a:pPr>
            <a:r>
              <a:rPr lang="es-ES" sz="1400" dirty="0">
                <a:solidFill>
                  <a:srgbClr val="000000"/>
                </a:solidFill>
                <a:latin typeface="+mj-lt"/>
              </a:rPr>
              <a:t>El uso de laboratorios acreditados se prima cada vez más en los pliegos de contratación pública de todo el mundo. En España, la Ley 9/2017 de Contratos del Sector Público.</a:t>
            </a:r>
          </a:p>
        </p:txBody>
      </p:sp>
      <p:sp>
        <p:nvSpPr>
          <p:cNvPr id="32" name="TextBox 10">
            <a:extLst>
              <a:ext uri="{FF2B5EF4-FFF2-40B4-BE49-F238E27FC236}">
                <a16:creationId xmlns:a16="http://schemas.microsoft.com/office/drawing/2014/main" id="{AFB7558A-007B-A2E5-BFE1-03F485779647}"/>
              </a:ext>
            </a:extLst>
          </p:cNvPr>
          <p:cNvSpPr txBox="1"/>
          <p:nvPr/>
        </p:nvSpPr>
        <p:spPr>
          <a:xfrm>
            <a:off x="237207" y="1852581"/>
            <a:ext cx="2762944" cy="4464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89"/>
              </a:lnSpc>
            </a:pPr>
            <a:r>
              <a:rPr lang="es-ES" sz="1454" b="1" spc="-80" dirty="0">
                <a:latin typeface="+mj-lt"/>
              </a:rPr>
              <a:t>SEGURIDAD EN PRODUCTOS Y SERVICIOS</a:t>
            </a:r>
          </a:p>
        </p:txBody>
      </p:sp>
      <p:sp>
        <p:nvSpPr>
          <p:cNvPr id="36" name="TextBox 11">
            <a:extLst>
              <a:ext uri="{FF2B5EF4-FFF2-40B4-BE49-F238E27FC236}">
                <a16:creationId xmlns:a16="http://schemas.microsoft.com/office/drawing/2014/main" id="{ADCF6E8A-7520-5C6D-0F85-9EAE2E3C8C50}"/>
              </a:ext>
            </a:extLst>
          </p:cNvPr>
          <p:cNvSpPr txBox="1"/>
          <p:nvPr/>
        </p:nvSpPr>
        <p:spPr>
          <a:xfrm>
            <a:off x="6825486" y="1909773"/>
            <a:ext cx="1731731" cy="21350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789"/>
              </a:lnSpc>
              <a:spcBef>
                <a:spcPct val="0"/>
              </a:spcBef>
            </a:pPr>
            <a:r>
              <a:rPr lang="es-ES" sz="1454" b="1" u="none" strike="noStrike" spc="-80" dirty="0">
                <a:latin typeface="+mj-lt"/>
              </a:rPr>
              <a:t>AHORRO</a:t>
            </a:r>
          </a:p>
        </p:txBody>
      </p:sp>
      <p:sp>
        <p:nvSpPr>
          <p:cNvPr id="37" name="TextBox 12">
            <a:extLst>
              <a:ext uri="{FF2B5EF4-FFF2-40B4-BE49-F238E27FC236}">
                <a16:creationId xmlns:a16="http://schemas.microsoft.com/office/drawing/2014/main" id="{44A13084-CDED-E2DB-986A-E6EF4AECA3AD}"/>
              </a:ext>
            </a:extLst>
          </p:cNvPr>
          <p:cNvSpPr txBox="1"/>
          <p:nvPr/>
        </p:nvSpPr>
        <p:spPr>
          <a:xfrm>
            <a:off x="3478362" y="1937834"/>
            <a:ext cx="2296566" cy="21350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789"/>
              </a:lnSpc>
              <a:spcBef>
                <a:spcPct val="0"/>
              </a:spcBef>
            </a:pPr>
            <a:r>
              <a:rPr lang="es-ES" sz="1454" b="1" u="none" strike="noStrike" spc="-80" dirty="0">
                <a:latin typeface="+mj-lt"/>
              </a:rPr>
              <a:t>EFICIENCIA OPERATIVA</a:t>
            </a:r>
          </a:p>
        </p:txBody>
      </p:sp>
      <p:sp>
        <p:nvSpPr>
          <p:cNvPr id="38" name="TextBox 13">
            <a:extLst>
              <a:ext uri="{FF2B5EF4-FFF2-40B4-BE49-F238E27FC236}">
                <a16:creationId xmlns:a16="http://schemas.microsoft.com/office/drawing/2014/main" id="{3FF62F25-B558-D491-8DD0-99099C828BAF}"/>
              </a:ext>
            </a:extLst>
          </p:cNvPr>
          <p:cNvSpPr txBox="1"/>
          <p:nvPr/>
        </p:nvSpPr>
        <p:spPr>
          <a:xfrm>
            <a:off x="3243342" y="4349242"/>
            <a:ext cx="2882317" cy="21800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702"/>
              </a:lnSpc>
            </a:pPr>
            <a:r>
              <a:rPr lang="es-ES" sz="1454" b="1" spc="-80" dirty="0">
                <a:latin typeface="+mj-lt"/>
              </a:rPr>
              <a:t>ACCESO A </a:t>
            </a:r>
            <a:r>
              <a:rPr lang="es-ES" sz="1454" b="1" u="none" strike="noStrike" spc="-80" dirty="0">
                <a:latin typeface="+mj-lt"/>
              </a:rPr>
              <a:t>COMPRAS PÚBLICAS</a:t>
            </a:r>
          </a:p>
        </p:txBody>
      </p:sp>
      <p:sp>
        <p:nvSpPr>
          <p:cNvPr id="39" name="Freeform 14">
            <a:extLst>
              <a:ext uri="{FF2B5EF4-FFF2-40B4-BE49-F238E27FC236}">
                <a16:creationId xmlns:a16="http://schemas.microsoft.com/office/drawing/2014/main" id="{1A3A6B1F-0356-A207-DD6A-987F267F3879}"/>
              </a:ext>
            </a:extLst>
          </p:cNvPr>
          <p:cNvSpPr/>
          <p:nvPr/>
        </p:nvSpPr>
        <p:spPr>
          <a:xfrm>
            <a:off x="7285717" y="3823653"/>
            <a:ext cx="467320" cy="362757"/>
          </a:xfrm>
          <a:custGeom>
            <a:avLst/>
            <a:gdLst/>
            <a:ahLst/>
            <a:cxnLst/>
            <a:rect l="l" t="t" r="r" b="b"/>
            <a:pathLst>
              <a:path w="467320" h="362757">
                <a:moveTo>
                  <a:pt x="0" y="0"/>
                </a:moveTo>
                <a:lnTo>
                  <a:pt x="467321" y="0"/>
                </a:lnTo>
                <a:lnTo>
                  <a:pt x="467321" y="362757"/>
                </a:lnTo>
                <a:lnTo>
                  <a:pt x="0" y="3627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 dirty="0">
              <a:latin typeface="+mj-lt"/>
            </a:endParaRPr>
          </a:p>
        </p:txBody>
      </p:sp>
      <p:sp>
        <p:nvSpPr>
          <p:cNvPr id="40" name="TextBox 15">
            <a:extLst>
              <a:ext uri="{FF2B5EF4-FFF2-40B4-BE49-F238E27FC236}">
                <a16:creationId xmlns:a16="http://schemas.microsoft.com/office/drawing/2014/main" id="{5D2D46CF-3DC8-2E1E-BFC5-822130B23EAF}"/>
              </a:ext>
            </a:extLst>
          </p:cNvPr>
          <p:cNvSpPr txBox="1"/>
          <p:nvPr/>
        </p:nvSpPr>
        <p:spPr>
          <a:xfrm>
            <a:off x="6264740" y="4693682"/>
            <a:ext cx="2562446" cy="11982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924"/>
              </a:lnSpc>
              <a:spcBef>
                <a:spcPct val="0"/>
              </a:spcBef>
            </a:pPr>
            <a:r>
              <a:rPr lang="es-ES" sz="1400" u="none" strike="noStrike" dirty="0">
                <a:solidFill>
                  <a:srgbClr val="000000"/>
                </a:solidFill>
                <a:latin typeface="+mj-lt"/>
              </a:rPr>
              <a:t>La acreditación de ENAC es reconocida y aceptada en más de 100 países de todo el mundo. </a:t>
            </a:r>
          </a:p>
          <a:p>
            <a:pPr marL="0" lvl="0" indent="0" algn="ctr">
              <a:lnSpc>
                <a:spcPts val="1924"/>
              </a:lnSpc>
              <a:spcBef>
                <a:spcPct val="0"/>
              </a:spcBef>
            </a:pPr>
            <a:endParaRPr lang="es-ES" sz="1400" u="none" strike="noStrike" dirty="0">
              <a:solidFill>
                <a:srgbClr val="000000"/>
              </a:solidFill>
              <a:latin typeface="+mj-lt"/>
            </a:endParaRPr>
          </a:p>
        </p:txBody>
      </p:sp>
      <p:sp>
        <p:nvSpPr>
          <p:cNvPr id="41" name="TextBox 16">
            <a:extLst>
              <a:ext uri="{FF2B5EF4-FFF2-40B4-BE49-F238E27FC236}">
                <a16:creationId xmlns:a16="http://schemas.microsoft.com/office/drawing/2014/main" id="{5A22C37C-5C5F-C949-647A-EF8FCA144AE7}"/>
              </a:ext>
            </a:extLst>
          </p:cNvPr>
          <p:cNvSpPr txBox="1"/>
          <p:nvPr/>
        </p:nvSpPr>
        <p:spPr>
          <a:xfrm>
            <a:off x="6878853" y="4349243"/>
            <a:ext cx="1281049" cy="21350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789"/>
              </a:lnSpc>
              <a:spcBef>
                <a:spcPct val="0"/>
              </a:spcBef>
            </a:pPr>
            <a:r>
              <a:rPr lang="es-ES" sz="1454" b="1" u="none" strike="noStrike" spc="-80" dirty="0">
                <a:latin typeface="+mj-lt"/>
              </a:rPr>
              <a:t>MERCADOS</a:t>
            </a:r>
          </a:p>
        </p:txBody>
      </p:sp>
      <p:sp>
        <p:nvSpPr>
          <p:cNvPr id="42" name="Freeform 17" descr="Balanza de la justicia contorno">
            <a:extLst>
              <a:ext uri="{FF2B5EF4-FFF2-40B4-BE49-F238E27FC236}">
                <a16:creationId xmlns:a16="http://schemas.microsoft.com/office/drawing/2014/main" id="{AF27C1EA-F2B6-3C59-C3C0-D8B6747209D1}"/>
              </a:ext>
            </a:extLst>
          </p:cNvPr>
          <p:cNvSpPr/>
          <p:nvPr/>
        </p:nvSpPr>
        <p:spPr>
          <a:xfrm>
            <a:off x="1221516" y="3751285"/>
            <a:ext cx="482256" cy="482859"/>
          </a:xfrm>
          <a:custGeom>
            <a:avLst/>
            <a:gdLst/>
            <a:ahLst/>
            <a:cxnLst/>
            <a:rect l="l" t="t" r="r" b="b"/>
            <a:pathLst>
              <a:path w="435626" h="362757">
                <a:moveTo>
                  <a:pt x="0" y="0"/>
                </a:moveTo>
                <a:lnTo>
                  <a:pt x="435625" y="0"/>
                </a:lnTo>
                <a:lnTo>
                  <a:pt x="435625" y="362758"/>
                </a:lnTo>
                <a:lnTo>
                  <a:pt x="0" y="362758"/>
                </a:lnTo>
                <a:lnTo>
                  <a:pt x="0" y="0"/>
                </a:lnTo>
                <a:close/>
              </a:path>
            </a:pathLst>
          </a:custGeom>
          <a: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p:spPr>
        <p:txBody>
          <a:bodyPr/>
          <a:lstStyle/>
          <a:p>
            <a:endParaRPr lang="es-ES" dirty="0">
              <a:latin typeface="+mj-lt"/>
            </a:endParaRPr>
          </a:p>
        </p:txBody>
      </p:sp>
      <p:sp>
        <p:nvSpPr>
          <p:cNvPr id="43" name="TextBox 18">
            <a:extLst>
              <a:ext uri="{FF2B5EF4-FFF2-40B4-BE49-F238E27FC236}">
                <a16:creationId xmlns:a16="http://schemas.microsoft.com/office/drawing/2014/main" id="{235844C9-D959-17D3-B426-728C1663CE7C}"/>
              </a:ext>
            </a:extLst>
          </p:cNvPr>
          <p:cNvSpPr txBox="1"/>
          <p:nvPr/>
        </p:nvSpPr>
        <p:spPr>
          <a:xfrm>
            <a:off x="428503" y="4677844"/>
            <a:ext cx="2380351" cy="119821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1924"/>
              </a:lnSpc>
              <a:spcBef>
                <a:spcPct val="0"/>
              </a:spcBef>
            </a:pPr>
            <a:r>
              <a:rPr lang="es-ES" sz="1400" u="none" strike="noStrike" dirty="0">
                <a:solidFill>
                  <a:srgbClr val="000000"/>
                </a:solidFill>
                <a:latin typeface="+mj-lt"/>
              </a:rPr>
              <a:t>Seleccionar un proveedor de servicios de evaluación acreditado permite demostrar que ha actuado con la diligencia debida.</a:t>
            </a:r>
          </a:p>
        </p:txBody>
      </p:sp>
      <p:sp>
        <p:nvSpPr>
          <p:cNvPr id="44" name="TextBox 19">
            <a:extLst>
              <a:ext uri="{FF2B5EF4-FFF2-40B4-BE49-F238E27FC236}">
                <a16:creationId xmlns:a16="http://schemas.microsoft.com/office/drawing/2014/main" id="{4E869EB4-BFFC-28F2-0EB7-5D2A3073B3E5}"/>
              </a:ext>
            </a:extLst>
          </p:cNvPr>
          <p:cNvSpPr txBox="1"/>
          <p:nvPr/>
        </p:nvSpPr>
        <p:spPr>
          <a:xfrm>
            <a:off x="461988" y="4349242"/>
            <a:ext cx="2167333" cy="21350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789"/>
              </a:lnSpc>
            </a:pPr>
            <a:r>
              <a:rPr lang="es-ES" sz="1454" b="1" spc="-80" dirty="0">
                <a:latin typeface="+mj-lt"/>
              </a:rPr>
              <a:t>SEGURIDAD JURÍDICA</a:t>
            </a:r>
          </a:p>
        </p:txBody>
      </p:sp>
      <p:sp>
        <p:nvSpPr>
          <p:cNvPr id="45" name="TextBox 20">
            <a:extLst>
              <a:ext uri="{FF2B5EF4-FFF2-40B4-BE49-F238E27FC236}">
                <a16:creationId xmlns:a16="http://schemas.microsoft.com/office/drawing/2014/main" id="{D2DC6E6D-7026-9057-BE3C-95ECECC7B77C}"/>
              </a:ext>
            </a:extLst>
          </p:cNvPr>
          <p:cNvSpPr txBox="1"/>
          <p:nvPr/>
        </p:nvSpPr>
        <p:spPr>
          <a:xfrm>
            <a:off x="416868" y="240551"/>
            <a:ext cx="8586981" cy="958980"/>
          </a:xfrm>
          <a:prstGeom prst="rect">
            <a:avLst/>
          </a:prstGeom>
        </p:spPr>
        <p:txBody>
          <a:bodyPr wrap="square">
            <a:spAutoFit/>
          </a:bodyPr>
          <a:lstStyle>
            <a:defPPr>
              <a:defRPr lang="es-ES"/>
            </a:defPPr>
            <a:lvl1pPr>
              <a:defRPr sz="3200" b="1">
                <a:solidFill>
                  <a:srgbClr val="333333"/>
                </a:solidFill>
                <a:latin typeface="Aptos Narrow" panose="020B00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¿Qué beneficios aporta contratar un laboratorio acreditado?</a:t>
            </a:r>
          </a:p>
        </p:txBody>
      </p:sp>
      <p:sp>
        <p:nvSpPr>
          <p:cNvPr id="46" name="CuadroTexto 45">
            <a:extLst>
              <a:ext uri="{FF2B5EF4-FFF2-40B4-BE49-F238E27FC236}">
                <a16:creationId xmlns:a16="http://schemas.microsoft.com/office/drawing/2014/main" id="{60C05F99-F817-E703-5F7B-437DB51B90EB}"/>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18013433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0E8FA0E-2B49-476D-85FD-813F4B46CEDE}"/>
              </a:ext>
            </a:extLst>
          </p:cNvPr>
          <p:cNvSpPr/>
          <p:nvPr/>
        </p:nvSpPr>
        <p:spPr>
          <a:xfrm>
            <a:off x="0" y="260651"/>
            <a:ext cx="5118538" cy="44627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5 Rectángulo">
            <a:extLst>
              <a:ext uri="{FF2B5EF4-FFF2-40B4-BE49-F238E27FC236}">
                <a16:creationId xmlns:a16="http://schemas.microsoft.com/office/drawing/2014/main" id="{FDADAC64-29EB-4C72-95D5-87D23AF41659}"/>
              </a:ext>
            </a:extLst>
          </p:cNvPr>
          <p:cNvSpPr/>
          <p:nvPr/>
        </p:nvSpPr>
        <p:spPr>
          <a:xfrm>
            <a:off x="1093909" y="326906"/>
            <a:ext cx="3730339" cy="369332"/>
          </a:xfrm>
          <a:prstGeom prst="rect">
            <a:avLst/>
          </a:prstGeom>
        </p:spPr>
        <p:txBody>
          <a:bodyPr wrap="square">
            <a:spAutoFit/>
          </a:bodyPr>
          <a:lstStyle/>
          <a:p>
            <a:pPr algn="just"/>
            <a:r>
              <a:rPr lang="es-ES" b="1" dirty="0">
                <a:solidFill>
                  <a:schemeClr val="tx2">
                    <a:lumMod val="65000"/>
                    <a:lumOff val="35000"/>
                  </a:schemeClr>
                </a:solidFill>
                <a:latin typeface="+mj-lt"/>
              </a:rPr>
              <a:t>Acceso a compras públicas</a:t>
            </a:r>
            <a:endParaRPr lang="es-ES" dirty="0">
              <a:solidFill>
                <a:schemeClr val="tx2">
                  <a:lumMod val="65000"/>
                  <a:lumOff val="35000"/>
                </a:schemeClr>
              </a:solidFill>
              <a:latin typeface="+mj-lt"/>
            </a:endParaRPr>
          </a:p>
        </p:txBody>
      </p:sp>
      <p:sp>
        <p:nvSpPr>
          <p:cNvPr id="9" name="CuadroTexto 8">
            <a:extLst>
              <a:ext uri="{FF2B5EF4-FFF2-40B4-BE49-F238E27FC236}">
                <a16:creationId xmlns:a16="http://schemas.microsoft.com/office/drawing/2014/main" id="{067EFB25-A9DD-4C54-99AC-07B03585EE61}"/>
              </a:ext>
            </a:extLst>
          </p:cNvPr>
          <p:cNvSpPr txBox="1"/>
          <p:nvPr/>
        </p:nvSpPr>
        <p:spPr>
          <a:xfrm>
            <a:off x="791987" y="1470633"/>
            <a:ext cx="7773944" cy="4493538"/>
          </a:xfrm>
          <a:prstGeom prst="rect">
            <a:avLst/>
          </a:prstGeom>
          <a:noFill/>
        </p:spPr>
        <p:txBody>
          <a:bodyPr wrap="square">
            <a:spAutoFit/>
          </a:bodyPr>
          <a:lstStyle/>
          <a:p>
            <a:pPr algn="just">
              <a:buClr>
                <a:schemeClr val="accent1"/>
              </a:buClr>
              <a:tabLst>
                <a:tab pos="84138" algn="l"/>
              </a:tabLst>
            </a:pPr>
            <a:r>
              <a:rPr lang="es-ES" b="1" dirty="0">
                <a:latin typeface="Aptos Narrow" panose="020B0004020202020204" pitchFamily="34" charset="0"/>
              </a:rPr>
              <a:t>Artículo 128. Informes de pruebas, certificación y otros medios de prueba</a:t>
            </a:r>
          </a:p>
          <a:p>
            <a:pPr marL="452438" indent="-452438" algn="just">
              <a:buClr>
                <a:schemeClr val="accent1"/>
              </a:buClr>
              <a:buFont typeface="Wingdings" panose="05000000000000000000" pitchFamily="2" charset="2"/>
              <a:buChar char="§"/>
            </a:pPr>
            <a:endParaRPr lang="es-ES" sz="1600" dirty="0"/>
          </a:p>
          <a:p>
            <a:pPr marL="0" lvl="1" algn="just">
              <a:buClr>
                <a:schemeClr val="accent1"/>
              </a:buClr>
              <a:buSzPct val="150000"/>
              <a:buFont typeface="+mj-lt"/>
              <a:buAutoNum type="arabicPeriod"/>
            </a:pPr>
            <a:r>
              <a:rPr lang="es-ES" sz="1400" dirty="0">
                <a:latin typeface="+mj-lt"/>
              </a:rPr>
              <a:t>“Los órganos de contratación podrán exigir que los operadores económicos proporcionen un informe de pruebas de un organismo de evaluación de la conformidad o un certificado expedido por este último, como medio de prueba del cumplimiento de las prescripciones técnicas exigidas, o de los criterios de adjudicación o de las condiciones de ejecución del contrato. </a:t>
            </a:r>
          </a:p>
          <a:p>
            <a:pPr marL="0" lvl="1" algn="just">
              <a:buClr>
                <a:schemeClr val="accent1"/>
              </a:buClr>
              <a:buSzPct val="150000"/>
              <a:buFont typeface="+mj-lt"/>
              <a:buAutoNum type="arabicPeriod"/>
            </a:pPr>
            <a:endParaRPr lang="es-ES" sz="1400" dirty="0">
              <a:latin typeface="+mj-lt"/>
            </a:endParaRPr>
          </a:p>
          <a:p>
            <a:pPr marL="0" lvl="1" algn="just">
              <a:buClr>
                <a:schemeClr val="accent1"/>
              </a:buClr>
              <a:buSzPct val="150000"/>
            </a:pPr>
            <a:r>
              <a:rPr lang="es-ES" sz="1400" dirty="0">
                <a:latin typeface="+mj-lt"/>
              </a:rPr>
              <a:t>Cuando los órganos de contratación exijan la presentación de certificados emitidos por un organismo de evaluación de la conformidad determinado, los certificados de otros organismos de evaluación de la conformidad equivalentes también deberán ser aceptados por aquellos”. </a:t>
            </a:r>
          </a:p>
          <a:p>
            <a:pPr marL="357188" lvl="1" algn="just">
              <a:buClr>
                <a:schemeClr val="accent1"/>
              </a:buClr>
              <a:buSzPct val="150000"/>
            </a:pPr>
            <a:endParaRPr lang="es-ES" sz="400" dirty="0">
              <a:latin typeface="+mj-lt"/>
            </a:endParaRPr>
          </a:p>
          <a:p>
            <a:pPr marL="357188" lvl="1" algn="just">
              <a:buClr>
                <a:schemeClr val="accent1"/>
              </a:buClr>
              <a:buSzPct val="150000"/>
            </a:pPr>
            <a:endParaRPr lang="es-ES" sz="1000" dirty="0"/>
          </a:p>
          <a:p>
            <a:pPr marL="357188" lvl="1" algn="just">
              <a:buClr>
                <a:schemeClr val="accent1"/>
              </a:buClr>
              <a:buSzPct val="150000"/>
            </a:pPr>
            <a:r>
              <a:rPr lang="es-ES" sz="2000" dirty="0">
                <a:latin typeface="Aptos Narrow" panose="020B0004020202020204" pitchFamily="34" charset="0"/>
              </a:rPr>
              <a:t>“A efectos de lo dispuesto en esta Ley, se entenderá por </a:t>
            </a:r>
            <a:r>
              <a:rPr lang="es-ES" sz="2000" b="1" dirty="0">
                <a:latin typeface="Aptos Narrow" panose="020B0004020202020204" pitchFamily="34" charset="0"/>
              </a:rPr>
              <a:t>«</a:t>
            </a:r>
            <a:r>
              <a:rPr lang="es-ES" sz="2000" b="1" u="sng" dirty="0">
                <a:uFill>
                  <a:solidFill>
                    <a:schemeClr val="accent1"/>
                  </a:solidFill>
                </a:uFill>
                <a:latin typeface="Aptos Narrow" panose="020B0004020202020204" pitchFamily="34" charset="0"/>
              </a:rPr>
              <a:t>organismo de evaluación de la conformidad»</a:t>
            </a:r>
            <a:r>
              <a:rPr lang="es-ES" sz="2000" dirty="0">
                <a:latin typeface="Aptos Narrow" panose="020B0004020202020204" pitchFamily="34" charset="0"/>
              </a:rPr>
              <a:t> aquel que desempeña actividades de calibración, ensayo, certificación e inspección, y que </a:t>
            </a:r>
            <a:r>
              <a:rPr lang="es-ES" sz="2000" b="1" u="sng" dirty="0">
                <a:uFill>
                  <a:solidFill>
                    <a:schemeClr val="accent1"/>
                  </a:solidFill>
                </a:uFill>
                <a:latin typeface="Aptos Narrow" panose="020B0004020202020204" pitchFamily="34" charset="0"/>
              </a:rPr>
              <a:t>están acreditados de conformidad con el Reglamento (CE) n.º 765/2008</a:t>
            </a:r>
            <a:r>
              <a:rPr lang="es-ES" sz="2000" dirty="0">
                <a:latin typeface="Aptos Narrow" panose="020B0004020202020204" pitchFamily="34" charset="0"/>
              </a:rPr>
              <a:t>, del Parlamento Europeo y del Consejo”. </a:t>
            </a:r>
          </a:p>
          <a:p>
            <a:pPr marL="685800" lvl="1" indent="-228600" algn="just">
              <a:buFont typeface="+mj-lt"/>
              <a:buAutoNum type="arabicPeriod"/>
            </a:pPr>
            <a:endParaRPr lang="es-ES" sz="1400" dirty="0">
              <a:latin typeface="Aptos Narrow" panose="020B0004020202020204" pitchFamily="34" charset="0"/>
            </a:endParaRPr>
          </a:p>
          <a:p>
            <a:pPr marL="685800" lvl="1" indent="-228600" algn="just">
              <a:buClr>
                <a:schemeClr val="accent5"/>
              </a:buClr>
              <a:buSzPct val="150000"/>
              <a:buFont typeface="+mj-lt"/>
              <a:buAutoNum type="arabicPeriod"/>
            </a:pPr>
            <a:endParaRPr lang="es-ES" sz="1400" i="1" dirty="0"/>
          </a:p>
        </p:txBody>
      </p:sp>
      <p:sp>
        <p:nvSpPr>
          <p:cNvPr id="8" name="CuadroTexto 7">
            <a:extLst>
              <a:ext uri="{FF2B5EF4-FFF2-40B4-BE49-F238E27FC236}">
                <a16:creationId xmlns:a16="http://schemas.microsoft.com/office/drawing/2014/main" id="{9116E3C3-D3F5-493A-9910-D5502CA71328}"/>
              </a:ext>
            </a:extLst>
          </p:cNvPr>
          <p:cNvSpPr txBox="1"/>
          <p:nvPr/>
        </p:nvSpPr>
        <p:spPr>
          <a:xfrm>
            <a:off x="791987" y="820783"/>
            <a:ext cx="6201103" cy="461665"/>
          </a:xfrm>
          <a:prstGeom prst="rect">
            <a:avLst/>
          </a:prstGeom>
          <a:noFill/>
        </p:spPr>
        <p:txBody>
          <a:bodyPr wrap="square">
            <a:spAutoFit/>
          </a:bodyPr>
          <a:lstStyle/>
          <a:p>
            <a:pPr algn="just"/>
            <a:r>
              <a:rPr lang="es-ES" sz="2400" b="1" dirty="0">
                <a:latin typeface="Aptos Narrow" panose="020B0004020202020204" pitchFamily="34" charset="0"/>
              </a:rPr>
              <a:t>Ley 9/2017 de Contratos del Sector Público: </a:t>
            </a:r>
          </a:p>
        </p:txBody>
      </p:sp>
      <p:sp>
        <p:nvSpPr>
          <p:cNvPr id="5" name="CuadroTexto 4">
            <a:extLst>
              <a:ext uri="{FF2B5EF4-FFF2-40B4-BE49-F238E27FC236}">
                <a16:creationId xmlns:a16="http://schemas.microsoft.com/office/drawing/2014/main" id="{29AED422-E548-4FC7-11A4-E5E87C93D38A}"/>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
        <p:nvSpPr>
          <p:cNvPr id="3" name="Signo más 2">
            <a:extLst>
              <a:ext uri="{FF2B5EF4-FFF2-40B4-BE49-F238E27FC236}">
                <a16:creationId xmlns:a16="http://schemas.microsoft.com/office/drawing/2014/main" id="{8DE45D8C-5DA8-8E87-09DA-392970662A5F}"/>
              </a:ext>
            </a:extLst>
          </p:cNvPr>
          <p:cNvSpPr/>
          <p:nvPr/>
        </p:nvSpPr>
        <p:spPr>
          <a:xfrm>
            <a:off x="733973" y="368047"/>
            <a:ext cx="359936" cy="328388"/>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solidFill>
                <a:schemeClr val="bg2"/>
              </a:solidFill>
            </a:endParaRPr>
          </a:p>
        </p:txBody>
      </p:sp>
    </p:spTree>
    <p:extLst>
      <p:ext uri="{BB962C8B-B14F-4D97-AF65-F5344CB8AC3E}">
        <p14:creationId xmlns:p14="http://schemas.microsoft.com/office/powerpoint/2010/main" val="22347871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067EFB25-A9DD-4C54-99AC-07B03585EE61}"/>
              </a:ext>
            </a:extLst>
          </p:cNvPr>
          <p:cNvSpPr txBox="1"/>
          <p:nvPr/>
        </p:nvSpPr>
        <p:spPr>
          <a:xfrm>
            <a:off x="630621" y="1542735"/>
            <a:ext cx="7798676" cy="2092881"/>
          </a:xfrm>
          <a:prstGeom prst="rect">
            <a:avLst/>
          </a:prstGeom>
          <a:noFill/>
        </p:spPr>
        <p:txBody>
          <a:bodyPr wrap="square">
            <a:spAutoFit/>
          </a:bodyPr>
          <a:lstStyle/>
          <a:p>
            <a:pPr algn="just">
              <a:buClr>
                <a:schemeClr val="accent1"/>
              </a:buClr>
            </a:pPr>
            <a:r>
              <a:rPr lang="es-ES" b="1" dirty="0">
                <a:latin typeface="Aptos Narrow" panose="020B0004020202020204" pitchFamily="34" charset="0"/>
              </a:rPr>
              <a:t>Artículo 128. Informes de pruebas, certificación y otros medios de prueba</a:t>
            </a:r>
          </a:p>
          <a:p>
            <a:pPr lvl="1" algn="just"/>
            <a:endParaRPr lang="es-ES" sz="1400" dirty="0"/>
          </a:p>
          <a:p>
            <a:pPr marL="0" lvl="1" algn="just">
              <a:buClr>
                <a:schemeClr val="accent5"/>
              </a:buClr>
              <a:buSzPct val="150000"/>
              <a:buFont typeface="+mj-lt"/>
              <a:buAutoNum type="arabicPeriod" startAt="2"/>
              <a:tabLst>
                <a:tab pos="179388" algn="l"/>
              </a:tabLst>
            </a:pPr>
            <a:r>
              <a:rPr lang="es-ES" sz="1400" dirty="0">
                <a:latin typeface="+mj-lt"/>
              </a:rPr>
              <a:t>“Supletoriamente los órganos de contratación deberán aceptar otros medios de prueba adecuados que no sean los contemplados en el apartado primero, como un informe técnico del fabricante, cuando el empresario de que se trate no tenga acceso a dichos certificados o informes de pruebas ni la posibilidad de obtenerlos en los plazos fijados, siempre que la falta de acceso no sea por causa imputable al mismo y que este sirva para demostrar que las obras, suministros o servicios que proporcionará cumplen con las prescripciones técnicas, los criterios de adjudicación o las condiciones de ejecución del contrato, según el caso.”</a:t>
            </a:r>
            <a:endParaRPr lang="es-ES" sz="1400" i="1" dirty="0"/>
          </a:p>
        </p:txBody>
      </p:sp>
      <p:sp>
        <p:nvSpPr>
          <p:cNvPr id="8" name="CuadroTexto 7">
            <a:extLst>
              <a:ext uri="{FF2B5EF4-FFF2-40B4-BE49-F238E27FC236}">
                <a16:creationId xmlns:a16="http://schemas.microsoft.com/office/drawing/2014/main" id="{925413C1-DDC2-426A-AE7C-63B76DA75809}"/>
              </a:ext>
            </a:extLst>
          </p:cNvPr>
          <p:cNvSpPr txBox="1"/>
          <p:nvPr/>
        </p:nvSpPr>
        <p:spPr>
          <a:xfrm>
            <a:off x="630621" y="3808238"/>
            <a:ext cx="7798676" cy="2162130"/>
          </a:xfrm>
          <a:prstGeom prst="rect">
            <a:avLst/>
          </a:prstGeom>
          <a:noFill/>
        </p:spPr>
        <p:txBody>
          <a:bodyPr wrap="square">
            <a:spAutoFit/>
          </a:bodyPr>
          <a:lstStyle/>
          <a:p>
            <a:pPr algn="just">
              <a:buClr>
                <a:schemeClr val="accent1"/>
              </a:buClr>
            </a:pPr>
            <a:r>
              <a:rPr lang="es-ES" sz="1700" b="1" dirty="0">
                <a:latin typeface="Aptos Narrow" panose="020B0004020202020204" pitchFamily="34" charset="0"/>
              </a:rPr>
              <a:t>Artículo 94. Acreditación del cumplimiento de las normas de gestión medioambiental</a:t>
            </a:r>
          </a:p>
          <a:p>
            <a:pPr algn="just">
              <a:buClr>
                <a:schemeClr val="accent1"/>
              </a:buClr>
            </a:pPr>
            <a:r>
              <a:rPr lang="es-ES" sz="600" b="1" dirty="0"/>
              <a:t> </a:t>
            </a:r>
            <a:endParaRPr lang="es-ES" sz="300" b="1" dirty="0"/>
          </a:p>
          <a:p>
            <a:pPr algn="just">
              <a:buClr>
                <a:schemeClr val="accent1"/>
              </a:buClr>
            </a:pPr>
            <a:r>
              <a:rPr lang="es-ES" sz="1400" dirty="0">
                <a:latin typeface="+mj-lt"/>
              </a:rPr>
              <a:t>En los contratos sujetos a una regulación armonizada, cuando los órganos de contratación exijan como medio para acreditar la solvencia técnica o profesional, la presentación de certificados expedidos por organismos independientes que acrediten que el licitador cumple determinadas normas de gestión medioambiental, harán referencia al sistema comunitario de gestión y auditoría medioambientales (EMAS) de la Unión Europea, o a otros sistemas de gestión medioambiental reconocidos de conformidad con el artículo 45 del Reglamento (CE) n.º 1221/2009, de 25 de noviembre de 2009, o a otras normas de gestión medioambiental basadas en las normas europeas o internacionales pertinentes de organismos acreditados</a:t>
            </a:r>
            <a:r>
              <a:rPr lang="es-ES" sz="1450" dirty="0">
                <a:latin typeface="+mj-lt"/>
              </a:rPr>
              <a:t>. </a:t>
            </a:r>
          </a:p>
        </p:txBody>
      </p:sp>
      <p:sp>
        <p:nvSpPr>
          <p:cNvPr id="10" name="CuadroTexto 9">
            <a:extLst>
              <a:ext uri="{FF2B5EF4-FFF2-40B4-BE49-F238E27FC236}">
                <a16:creationId xmlns:a16="http://schemas.microsoft.com/office/drawing/2014/main" id="{642B1BA6-79BF-4C2B-B61B-D72A96455306}"/>
              </a:ext>
            </a:extLst>
          </p:cNvPr>
          <p:cNvSpPr txBox="1"/>
          <p:nvPr/>
        </p:nvSpPr>
        <p:spPr>
          <a:xfrm>
            <a:off x="791987" y="820783"/>
            <a:ext cx="6201103" cy="461665"/>
          </a:xfrm>
          <a:prstGeom prst="rect">
            <a:avLst/>
          </a:prstGeom>
          <a:noFill/>
        </p:spPr>
        <p:txBody>
          <a:bodyPr wrap="square">
            <a:spAutoFit/>
          </a:bodyPr>
          <a:lstStyle/>
          <a:p>
            <a:pPr algn="just"/>
            <a:r>
              <a:rPr lang="es-ES" sz="2400" b="1" dirty="0">
                <a:latin typeface="Aptos Narrow" panose="020B0004020202020204" pitchFamily="34" charset="0"/>
              </a:rPr>
              <a:t>Ley 9/2017 de Contratos del Sector Público: </a:t>
            </a:r>
          </a:p>
        </p:txBody>
      </p:sp>
      <p:sp>
        <p:nvSpPr>
          <p:cNvPr id="14" name="Rectángulo 13">
            <a:extLst>
              <a:ext uri="{FF2B5EF4-FFF2-40B4-BE49-F238E27FC236}">
                <a16:creationId xmlns:a16="http://schemas.microsoft.com/office/drawing/2014/main" id="{6A3A9769-994A-34FA-6665-8D382BD34726}"/>
              </a:ext>
            </a:extLst>
          </p:cNvPr>
          <p:cNvSpPr/>
          <p:nvPr/>
        </p:nvSpPr>
        <p:spPr>
          <a:xfrm>
            <a:off x="0" y="260651"/>
            <a:ext cx="5118538" cy="44627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65000"/>
                  <a:lumOff val="35000"/>
                </a:schemeClr>
              </a:solidFill>
            </a:endParaRPr>
          </a:p>
        </p:txBody>
      </p:sp>
      <p:sp>
        <p:nvSpPr>
          <p:cNvPr id="15" name="5 Rectángulo">
            <a:extLst>
              <a:ext uri="{FF2B5EF4-FFF2-40B4-BE49-F238E27FC236}">
                <a16:creationId xmlns:a16="http://schemas.microsoft.com/office/drawing/2014/main" id="{AF493D2A-D08C-FE2D-A50F-5118956EC380}"/>
              </a:ext>
            </a:extLst>
          </p:cNvPr>
          <p:cNvSpPr/>
          <p:nvPr/>
        </p:nvSpPr>
        <p:spPr>
          <a:xfrm>
            <a:off x="1093909" y="326906"/>
            <a:ext cx="3730339" cy="369332"/>
          </a:xfrm>
          <a:prstGeom prst="rect">
            <a:avLst/>
          </a:prstGeom>
        </p:spPr>
        <p:txBody>
          <a:bodyPr wrap="square">
            <a:spAutoFit/>
          </a:bodyPr>
          <a:lstStyle/>
          <a:p>
            <a:pPr algn="just"/>
            <a:r>
              <a:rPr lang="es-ES" b="1" dirty="0">
                <a:solidFill>
                  <a:schemeClr val="tx2">
                    <a:lumMod val="65000"/>
                    <a:lumOff val="35000"/>
                  </a:schemeClr>
                </a:solidFill>
                <a:latin typeface="+mj-lt"/>
              </a:rPr>
              <a:t>Acceso a compras públicas</a:t>
            </a:r>
            <a:endParaRPr lang="es-ES" dirty="0">
              <a:solidFill>
                <a:schemeClr val="tx2">
                  <a:lumMod val="65000"/>
                  <a:lumOff val="35000"/>
                </a:schemeClr>
              </a:solidFill>
              <a:latin typeface="+mj-lt"/>
            </a:endParaRPr>
          </a:p>
        </p:txBody>
      </p:sp>
      <p:sp>
        <p:nvSpPr>
          <p:cNvPr id="18" name="CuadroTexto 17">
            <a:extLst>
              <a:ext uri="{FF2B5EF4-FFF2-40B4-BE49-F238E27FC236}">
                <a16:creationId xmlns:a16="http://schemas.microsoft.com/office/drawing/2014/main" id="{B543F304-B291-09C9-D147-6D45E702071A}"/>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
        <p:nvSpPr>
          <p:cNvPr id="2" name="Signo más 1">
            <a:extLst>
              <a:ext uri="{FF2B5EF4-FFF2-40B4-BE49-F238E27FC236}">
                <a16:creationId xmlns:a16="http://schemas.microsoft.com/office/drawing/2014/main" id="{9571AECD-7192-5FC8-97E2-E7085E508291}"/>
              </a:ext>
            </a:extLst>
          </p:cNvPr>
          <p:cNvSpPr/>
          <p:nvPr/>
        </p:nvSpPr>
        <p:spPr>
          <a:xfrm>
            <a:off x="733973" y="368047"/>
            <a:ext cx="359936" cy="328388"/>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solidFill>
                <a:schemeClr val="bg2"/>
              </a:solidFill>
            </a:endParaRPr>
          </a:p>
        </p:txBody>
      </p:sp>
    </p:spTree>
    <p:extLst>
      <p:ext uri="{BB962C8B-B14F-4D97-AF65-F5344CB8AC3E}">
        <p14:creationId xmlns:p14="http://schemas.microsoft.com/office/powerpoint/2010/main" val="15897597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rotWithShape="1">
          <a:blip r:embed="rId3">
            <a:clrChange>
              <a:clrFrom>
                <a:srgbClr val="353034"/>
              </a:clrFrom>
              <a:clrTo>
                <a:srgbClr val="353034">
                  <a:alpha val="0"/>
                </a:srgbClr>
              </a:clrTo>
            </a:clrChange>
            <a:lum bright="70000" contrast="-70000"/>
            <a:alphaModFix amt="35000"/>
            <a:extLst>
              <a:ext uri="{28A0092B-C50C-407E-A947-70E740481C1C}">
                <a14:useLocalDpi xmlns:a14="http://schemas.microsoft.com/office/drawing/2010/main" val="0"/>
              </a:ext>
            </a:extLst>
          </a:blip>
          <a:srcRect l="26155" t="16353" r="886" b="9374"/>
          <a:stretch/>
        </p:blipFill>
        <p:spPr bwMode="auto">
          <a:xfrm>
            <a:off x="1588717" y="-27384"/>
            <a:ext cx="753049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25"/>
          <p:cNvSpPr txBox="1"/>
          <p:nvPr/>
        </p:nvSpPr>
        <p:spPr>
          <a:xfrm>
            <a:off x="745148" y="1199655"/>
            <a:ext cx="8064896" cy="1077218"/>
          </a:xfrm>
          <a:prstGeom prst="rect">
            <a:avLst/>
          </a:prstGeom>
          <a:noFill/>
        </p:spPr>
        <p:txBody>
          <a:bodyPr wrap="square" rtlCol="0">
            <a:spAutoFit/>
          </a:bodyPr>
          <a:lstStyle/>
          <a:p>
            <a:r>
              <a:rPr lang="es-ES" sz="3200" b="1" dirty="0">
                <a:latin typeface="Aptos Narrow" panose="020B0004020202020204" pitchFamily="34" charset="0"/>
              </a:rPr>
              <a:t>La acreditación, una ayuda eficaz a la exportación</a:t>
            </a:r>
          </a:p>
        </p:txBody>
      </p:sp>
      <p:sp>
        <p:nvSpPr>
          <p:cNvPr id="4" name="3 Rectángulo"/>
          <p:cNvSpPr/>
          <p:nvPr/>
        </p:nvSpPr>
        <p:spPr>
          <a:xfrm>
            <a:off x="745149" y="2577388"/>
            <a:ext cx="7067212" cy="2723823"/>
          </a:xfrm>
          <a:prstGeom prst="rect">
            <a:avLst/>
          </a:prstGeom>
        </p:spPr>
        <p:txBody>
          <a:bodyPr wrap="square">
            <a:spAutoFit/>
          </a:bodyPr>
          <a:lstStyle/>
          <a:p>
            <a:pPr algn="just"/>
            <a:r>
              <a:rPr lang="es-ES" sz="1900" b="1" dirty="0">
                <a:uFill>
                  <a:solidFill>
                    <a:srgbClr val="FFC000"/>
                  </a:solidFill>
                </a:uFill>
                <a:latin typeface="+mj-lt"/>
              </a:rPr>
              <a:t>ENAC </a:t>
            </a:r>
            <a:r>
              <a:rPr lang="es-ES" sz="1900" dirty="0">
                <a:uFill>
                  <a:solidFill>
                    <a:srgbClr val="FFC000"/>
                  </a:solidFill>
                </a:uFill>
                <a:latin typeface="+mj-lt"/>
              </a:rPr>
              <a:t>es firmante de </a:t>
            </a:r>
            <a:r>
              <a:rPr lang="es-ES" sz="1900" b="1" dirty="0">
                <a:uFill>
                  <a:solidFill>
                    <a:srgbClr val="FFC000"/>
                  </a:solidFill>
                </a:uFill>
                <a:latin typeface="+mj-lt"/>
              </a:rPr>
              <a:t>todos los acuerdos internacionales </a:t>
            </a:r>
            <a:r>
              <a:rPr lang="es-ES" sz="1900" dirty="0">
                <a:uFill>
                  <a:solidFill>
                    <a:srgbClr val="FFC000"/>
                  </a:solidFill>
                </a:uFill>
                <a:latin typeface="+mj-lt"/>
              </a:rPr>
              <a:t>de reconocimiento</a:t>
            </a:r>
            <a:r>
              <a:rPr lang="es-ES" sz="1900" dirty="0">
                <a:latin typeface="+mj-lt"/>
              </a:rPr>
              <a:t>, por lo que </a:t>
            </a:r>
            <a:r>
              <a:rPr lang="es-ES" sz="1900" b="1" u="sng" dirty="0">
                <a:uFill>
                  <a:solidFill>
                    <a:schemeClr val="accent2"/>
                  </a:solidFill>
                </a:uFill>
                <a:latin typeface="+mj-lt"/>
              </a:rPr>
              <a:t>sus acreditaciones son aceptadas en más de 100 países</a:t>
            </a:r>
            <a:r>
              <a:rPr lang="es-ES" sz="1900" b="1" dirty="0">
                <a:uFill>
                  <a:solidFill>
                    <a:srgbClr val="FFC000"/>
                  </a:solidFill>
                </a:uFill>
                <a:latin typeface="+mj-lt"/>
              </a:rPr>
              <a:t>: </a:t>
            </a:r>
            <a:r>
              <a:rPr lang="es-ES" sz="1900" dirty="0">
                <a:latin typeface="+mj-lt"/>
              </a:rPr>
              <a:t>la UE y EFTA, Estados Unidos, Canadá, Japón, China, Australia, Brasil o India, entre otros. </a:t>
            </a:r>
          </a:p>
          <a:p>
            <a:pPr algn="just"/>
            <a:endParaRPr lang="es-ES" sz="1900" dirty="0">
              <a:latin typeface="+mj-lt"/>
            </a:endParaRPr>
          </a:p>
          <a:p>
            <a:pPr algn="just"/>
            <a:r>
              <a:rPr lang="es-ES" sz="1900" dirty="0">
                <a:latin typeface="+mj-lt"/>
              </a:rPr>
              <a:t>Esto permite a </a:t>
            </a:r>
            <a:r>
              <a:rPr lang="es-ES" sz="1900" b="1" dirty="0">
                <a:latin typeface="+mj-lt"/>
              </a:rPr>
              <a:t>nuestros clientes </a:t>
            </a:r>
            <a:r>
              <a:rPr lang="es-ES" sz="1900" dirty="0">
                <a:latin typeface="+mj-lt"/>
              </a:rPr>
              <a:t>contar con un </a:t>
            </a:r>
            <a:r>
              <a:rPr lang="es-ES" sz="1900" b="1" dirty="0">
                <a:uFill>
                  <a:solidFill>
                    <a:srgbClr val="FFC000"/>
                  </a:solidFill>
                </a:uFill>
                <a:latin typeface="+mj-lt"/>
              </a:rPr>
              <a:t>respaldo reconocido en los mercados internacionales </a:t>
            </a:r>
            <a:r>
              <a:rPr lang="es-ES" sz="1900" dirty="0">
                <a:latin typeface="+mj-lt"/>
              </a:rPr>
              <a:t>que facilita la aceptación de los productos y servicios a través de las fronteras. </a:t>
            </a:r>
          </a:p>
        </p:txBody>
      </p:sp>
      <p:pic>
        <p:nvPicPr>
          <p:cNvPr id="5" name="Picture 16">
            <a:extLst>
              <a:ext uri="{FF2B5EF4-FFF2-40B4-BE49-F238E27FC236}">
                <a16:creationId xmlns:a16="http://schemas.microsoft.com/office/drawing/2014/main" id="{FDC9D2D8-EE5B-4857-A1BE-A2A262F1EB7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1987" y="334942"/>
            <a:ext cx="306992" cy="405807"/>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a:extLst>
              <a:ext uri="{FF2B5EF4-FFF2-40B4-BE49-F238E27FC236}">
                <a16:creationId xmlns:a16="http://schemas.microsoft.com/office/drawing/2014/main" id="{FDADAC64-29EB-4C72-95D5-87D23AF41659}"/>
              </a:ext>
            </a:extLst>
          </p:cNvPr>
          <p:cNvSpPr/>
          <p:nvPr/>
        </p:nvSpPr>
        <p:spPr>
          <a:xfrm>
            <a:off x="1093909" y="326906"/>
            <a:ext cx="1317853" cy="353943"/>
          </a:xfrm>
          <a:prstGeom prst="rect">
            <a:avLst/>
          </a:prstGeom>
        </p:spPr>
        <p:txBody>
          <a:bodyPr wrap="square">
            <a:spAutoFit/>
          </a:bodyPr>
          <a:lstStyle/>
          <a:p>
            <a:pPr algn="just"/>
            <a:r>
              <a:rPr lang="es-ES" sz="1700" b="1">
                <a:solidFill>
                  <a:schemeClr val="bg1"/>
                </a:solidFill>
                <a:latin typeface="+mj-lt"/>
              </a:rPr>
              <a:t>Mercados</a:t>
            </a:r>
            <a:endParaRPr lang="es-ES" sz="1700">
              <a:solidFill>
                <a:schemeClr val="bg1"/>
              </a:solidFill>
              <a:latin typeface="+mj-lt"/>
            </a:endParaRPr>
          </a:p>
        </p:txBody>
      </p:sp>
      <p:sp>
        <p:nvSpPr>
          <p:cNvPr id="3" name="Rectángulo 2">
            <a:extLst>
              <a:ext uri="{FF2B5EF4-FFF2-40B4-BE49-F238E27FC236}">
                <a16:creationId xmlns:a16="http://schemas.microsoft.com/office/drawing/2014/main" id="{9956A783-0E22-A306-6E5C-E29DCEA178A7}"/>
              </a:ext>
            </a:extLst>
          </p:cNvPr>
          <p:cNvSpPr/>
          <p:nvPr/>
        </p:nvSpPr>
        <p:spPr>
          <a:xfrm>
            <a:off x="-15528" y="280738"/>
            <a:ext cx="2713682" cy="44627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5 Rectángulo">
            <a:extLst>
              <a:ext uri="{FF2B5EF4-FFF2-40B4-BE49-F238E27FC236}">
                <a16:creationId xmlns:a16="http://schemas.microsoft.com/office/drawing/2014/main" id="{8452555E-9AD9-0834-DE65-233A342718FE}"/>
              </a:ext>
            </a:extLst>
          </p:cNvPr>
          <p:cNvSpPr/>
          <p:nvPr/>
        </p:nvSpPr>
        <p:spPr>
          <a:xfrm>
            <a:off x="1093909" y="326906"/>
            <a:ext cx="3730339" cy="400110"/>
          </a:xfrm>
          <a:prstGeom prst="rect">
            <a:avLst/>
          </a:prstGeom>
        </p:spPr>
        <p:txBody>
          <a:bodyPr wrap="square">
            <a:spAutoFit/>
          </a:bodyPr>
          <a:lstStyle/>
          <a:p>
            <a:pPr algn="just"/>
            <a:r>
              <a:rPr lang="es-ES" sz="2000" b="1" dirty="0">
                <a:solidFill>
                  <a:schemeClr val="tx2">
                    <a:lumMod val="65000"/>
                    <a:lumOff val="35000"/>
                  </a:schemeClr>
                </a:solidFill>
                <a:latin typeface="Aptos Narrow" panose="020B0004020202020204" pitchFamily="34" charset="0"/>
              </a:rPr>
              <a:t>Mercados</a:t>
            </a:r>
            <a:endParaRPr lang="es-ES" sz="2000" dirty="0">
              <a:solidFill>
                <a:schemeClr val="tx2">
                  <a:lumMod val="65000"/>
                  <a:lumOff val="35000"/>
                </a:schemeClr>
              </a:solidFill>
              <a:latin typeface="Aptos Narrow" panose="020B0004020202020204" pitchFamily="34" charset="0"/>
            </a:endParaRPr>
          </a:p>
        </p:txBody>
      </p:sp>
      <p:sp>
        <p:nvSpPr>
          <p:cNvPr id="11" name="CuadroTexto 10">
            <a:extLst>
              <a:ext uri="{FF2B5EF4-FFF2-40B4-BE49-F238E27FC236}">
                <a16:creationId xmlns:a16="http://schemas.microsoft.com/office/drawing/2014/main" id="{EC566432-C8D6-C901-F124-D187D7C1E428}"/>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bg1"/>
                </a:solidFill>
                <a:latin typeface="Aptos Narrow" panose="020B0004020202020204" pitchFamily="34" charset="0"/>
              </a:rPr>
              <a:t>INCLUYE TU LOGO</a:t>
            </a:r>
          </a:p>
        </p:txBody>
      </p:sp>
      <p:sp>
        <p:nvSpPr>
          <p:cNvPr id="9" name="Signo más 8">
            <a:extLst>
              <a:ext uri="{FF2B5EF4-FFF2-40B4-BE49-F238E27FC236}">
                <a16:creationId xmlns:a16="http://schemas.microsoft.com/office/drawing/2014/main" id="{37AC855D-132E-60CE-B4D1-257382297567}"/>
              </a:ext>
            </a:extLst>
          </p:cNvPr>
          <p:cNvSpPr/>
          <p:nvPr/>
        </p:nvSpPr>
        <p:spPr>
          <a:xfrm>
            <a:off x="733973" y="368047"/>
            <a:ext cx="359936" cy="328388"/>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solidFill>
                <a:schemeClr val="bg2"/>
              </a:solidFill>
            </a:endParaRPr>
          </a:p>
        </p:txBody>
      </p:sp>
    </p:spTree>
    <p:extLst>
      <p:ext uri="{BB962C8B-B14F-4D97-AF65-F5344CB8AC3E}">
        <p14:creationId xmlns:p14="http://schemas.microsoft.com/office/powerpoint/2010/main" val="328252145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10" name="Gráfico 9">
                <a:extLst>
                  <a:ext uri="{FF2B5EF4-FFF2-40B4-BE49-F238E27FC236}">
                    <a16:creationId xmlns:a16="http://schemas.microsoft.com/office/drawing/2014/main" id="{35A12B56-D4F3-4687-9384-EB5670A874CF}"/>
                  </a:ext>
                </a:extLst>
              </p:cNvPr>
              <p:cNvGraphicFramePr/>
              <p:nvPr>
                <p:extLst>
                  <p:ext uri="{D42A27DB-BD31-4B8C-83A1-F6EECF244321}">
                    <p14:modId xmlns:p14="http://schemas.microsoft.com/office/powerpoint/2010/main" val="2578401609"/>
                  </p:ext>
                </p:extLst>
              </p:nvPr>
            </p:nvGraphicFramePr>
            <p:xfrm>
              <a:off x="0" y="560095"/>
              <a:ext cx="8477136" cy="730021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0" name="Gráfico 9">
                <a:extLst>
                  <a:ext uri="{FF2B5EF4-FFF2-40B4-BE49-F238E27FC236}">
                    <a16:creationId xmlns:a16="http://schemas.microsoft.com/office/drawing/2014/main" id="{35A12B56-D4F3-4687-9384-EB5670A874CF}"/>
                  </a:ext>
                </a:extLst>
              </p:cNvPr>
              <p:cNvPicPr>
                <a:picLocks noGrp="1" noRot="1" noChangeAspect="1" noMove="1" noResize="1" noEditPoints="1" noAdjustHandles="1" noChangeArrowheads="1" noChangeShapeType="1"/>
              </p:cNvPicPr>
              <p:nvPr/>
            </p:nvPicPr>
            <p:blipFill>
              <a:blip r:embed="rId4"/>
              <a:stretch>
                <a:fillRect/>
              </a:stretch>
            </p:blipFill>
            <p:spPr>
              <a:xfrm>
                <a:off x="0" y="560095"/>
                <a:ext cx="8477136" cy="7300211"/>
              </a:xfrm>
              <a:prstGeom prst="rect">
                <a:avLst/>
              </a:prstGeom>
            </p:spPr>
          </p:pic>
        </mc:Fallback>
      </mc:AlternateContent>
      <p:sp>
        <p:nvSpPr>
          <p:cNvPr id="7" name="TextBox 8"/>
          <p:cNvSpPr txBox="1"/>
          <p:nvPr/>
        </p:nvSpPr>
        <p:spPr>
          <a:xfrm>
            <a:off x="107507" y="260649"/>
            <a:ext cx="8148415" cy="672803"/>
          </a:xfrm>
          <a:prstGeom prst="rect">
            <a:avLst/>
          </a:prstGeom>
          <a:noFill/>
        </p:spPr>
        <p:txBody>
          <a:bodyPr wrap="square" rtlCol="0">
            <a:normAutofit/>
          </a:bodyPr>
          <a:lstStyle/>
          <a:p>
            <a:pPr algn="r"/>
            <a:r>
              <a:rPr lang="es-ES" sz="2400" b="1" dirty="0">
                <a:latin typeface="Aptos Narrow" panose="020B0004020202020204" pitchFamily="34" charset="0"/>
              </a:rPr>
              <a:t>Acreditado una vez, </a:t>
            </a:r>
            <a:r>
              <a:rPr lang="es-ES" sz="3600" b="1" dirty="0">
                <a:solidFill>
                  <a:schemeClr val="accent2"/>
                </a:solidFill>
                <a:latin typeface="Aptos Narrow" panose="020B0004020202020204" pitchFamily="34" charset="0"/>
              </a:rPr>
              <a:t>aceptado en todas partes</a:t>
            </a:r>
          </a:p>
        </p:txBody>
      </p:sp>
      <p:sp>
        <p:nvSpPr>
          <p:cNvPr id="3" name="Rectángulo 2">
            <a:extLst>
              <a:ext uri="{FF2B5EF4-FFF2-40B4-BE49-F238E27FC236}">
                <a16:creationId xmlns:a16="http://schemas.microsoft.com/office/drawing/2014/main" id="{F8B1E5C9-A682-4543-B4CD-A3413080D89D}"/>
              </a:ext>
            </a:extLst>
          </p:cNvPr>
          <p:cNvSpPr/>
          <p:nvPr/>
        </p:nvSpPr>
        <p:spPr>
          <a:xfrm>
            <a:off x="591918" y="947673"/>
            <a:ext cx="7391873" cy="1000274"/>
          </a:xfrm>
          <a:prstGeom prst="rect">
            <a:avLst/>
          </a:prstGeom>
        </p:spPr>
        <p:txBody>
          <a:bodyPr wrap="square">
            <a:spAutoFit/>
          </a:bodyPr>
          <a:lstStyle/>
          <a:p>
            <a:r>
              <a:rPr lang="es-ES" sz="1600" dirty="0">
                <a:solidFill>
                  <a:schemeClr val="tx1">
                    <a:lumMod val="95000"/>
                    <a:lumOff val="5000"/>
                  </a:schemeClr>
                </a:solidFill>
                <a:latin typeface="+mj-lt"/>
              </a:rPr>
              <a:t>Los acuerdos multilaterales de reconocimiento firmados por ENAC aseguran la equivalencia de las actividades acreditadas promoviendo la confianza a través de las fronteras.</a:t>
            </a:r>
          </a:p>
          <a:p>
            <a:endParaRPr lang="es-ES" sz="1050" dirty="0">
              <a:solidFill>
                <a:schemeClr val="tx1">
                  <a:lumMod val="85000"/>
                  <a:lumOff val="15000"/>
                </a:schemeClr>
              </a:solidFill>
              <a:latin typeface="+mj-lt"/>
            </a:endParaRPr>
          </a:p>
        </p:txBody>
      </p:sp>
      <p:sp>
        <p:nvSpPr>
          <p:cNvPr id="5" name="Rectángulo 4">
            <a:extLst>
              <a:ext uri="{FF2B5EF4-FFF2-40B4-BE49-F238E27FC236}">
                <a16:creationId xmlns:a16="http://schemas.microsoft.com/office/drawing/2014/main" id="{71CD5AA4-B674-4441-6853-EAFBF42FCB3A}"/>
              </a:ext>
            </a:extLst>
          </p:cNvPr>
          <p:cNvSpPr/>
          <p:nvPr/>
        </p:nvSpPr>
        <p:spPr>
          <a:xfrm>
            <a:off x="0" y="5877077"/>
            <a:ext cx="7753611" cy="7694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505FBBF1-3584-41B3-BA47-E58FF4983FCD}"/>
              </a:ext>
            </a:extLst>
          </p:cNvPr>
          <p:cNvSpPr txBox="1"/>
          <p:nvPr/>
        </p:nvSpPr>
        <p:spPr>
          <a:xfrm>
            <a:off x="591919" y="5877077"/>
            <a:ext cx="7161692" cy="769441"/>
          </a:xfrm>
          <a:prstGeom prst="rect">
            <a:avLst/>
          </a:prstGeom>
          <a:noFill/>
        </p:spPr>
        <p:txBody>
          <a:bodyPr wrap="square" rtlCol="0">
            <a:spAutoFit/>
          </a:bodyPr>
          <a:lstStyle/>
          <a:p>
            <a:r>
              <a:rPr lang="es-ES" sz="2200" b="1" dirty="0">
                <a:latin typeface="Aptos Narrow" panose="020B0004020202020204" pitchFamily="34" charset="0"/>
              </a:rPr>
              <a:t>Los informes y certificados acreditados por ENAC son reconocidos en más de 100 economías de todo el mundo</a:t>
            </a:r>
            <a:endParaRPr lang="es-ES" sz="2400" b="1" dirty="0">
              <a:latin typeface="Aptos Narrow" panose="020B0004020202020204" pitchFamily="34" charset="0"/>
            </a:endParaRPr>
          </a:p>
        </p:txBody>
      </p:sp>
      <p:sp>
        <p:nvSpPr>
          <p:cNvPr id="2" name="CuadroTexto 1">
            <a:extLst>
              <a:ext uri="{FF2B5EF4-FFF2-40B4-BE49-F238E27FC236}">
                <a16:creationId xmlns:a16="http://schemas.microsoft.com/office/drawing/2014/main" id="{6CA09B62-8D94-51BD-7AA0-1EBFA3AD9A32}"/>
              </a:ext>
            </a:extLst>
          </p:cNvPr>
          <p:cNvSpPr txBox="1"/>
          <p:nvPr/>
        </p:nvSpPr>
        <p:spPr>
          <a:xfrm>
            <a:off x="8467724" y="5715000"/>
            <a:ext cx="790575" cy="400110"/>
          </a:xfrm>
          <a:prstGeom prst="rect">
            <a:avLst/>
          </a:prstGeom>
          <a:noFill/>
        </p:spPr>
        <p:txBody>
          <a:bodyPr wrap="square" rtlCol="0">
            <a:spAutoFit/>
          </a:bodyPr>
          <a:lstStyle/>
          <a:p>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5163910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edificio, andamios, exterior, grande&#10;&#10;Descripción generada automáticamente">
            <a:extLst>
              <a:ext uri="{FF2B5EF4-FFF2-40B4-BE49-F238E27FC236}">
                <a16:creationId xmlns:a16="http://schemas.microsoft.com/office/drawing/2014/main" id="{D22053B8-E2FB-4DE3-96B2-7C191BF27B5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8800" t="15015"/>
          <a:stretch/>
        </p:blipFill>
        <p:spPr>
          <a:xfrm>
            <a:off x="-914400" y="-47624"/>
            <a:ext cx="5436704" cy="6905624"/>
          </a:xfrm>
          <a:prstGeom prst="rect">
            <a:avLst/>
          </a:prstGeom>
          <a:solidFill>
            <a:schemeClr val="accent1"/>
          </a:solidFill>
        </p:spPr>
      </p:pic>
      <p:sp>
        <p:nvSpPr>
          <p:cNvPr id="12" name="Signo más 11">
            <a:extLst>
              <a:ext uri="{FF2B5EF4-FFF2-40B4-BE49-F238E27FC236}">
                <a16:creationId xmlns:a16="http://schemas.microsoft.com/office/drawing/2014/main" id="{2CE6A586-9B8F-467B-9AED-C02FE8E3F7C6}"/>
              </a:ext>
            </a:extLst>
          </p:cNvPr>
          <p:cNvSpPr/>
          <p:nvPr/>
        </p:nvSpPr>
        <p:spPr>
          <a:xfrm>
            <a:off x="-179183" y="2343984"/>
            <a:ext cx="421813" cy="384841"/>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solidFill>
                <a:schemeClr val="bg2"/>
              </a:solidFill>
            </a:endParaRPr>
          </a:p>
        </p:txBody>
      </p:sp>
      <p:sp>
        <p:nvSpPr>
          <p:cNvPr id="14" name="Signo más 13">
            <a:extLst>
              <a:ext uri="{FF2B5EF4-FFF2-40B4-BE49-F238E27FC236}">
                <a16:creationId xmlns:a16="http://schemas.microsoft.com/office/drawing/2014/main" id="{736D811F-72E6-4D4F-AE89-F1A1FF73E654}"/>
              </a:ext>
            </a:extLst>
          </p:cNvPr>
          <p:cNvSpPr/>
          <p:nvPr/>
        </p:nvSpPr>
        <p:spPr>
          <a:xfrm>
            <a:off x="2554340" y="2896845"/>
            <a:ext cx="224382" cy="236941"/>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p>
        </p:txBody>
      </p:sp>
      <p:sp>
        <p:nvSpPr>
          <p:cNvPr id="15" name="Signo más 14">
            <a:extLst>
              <a:ext uri="{FF2B5EF4-FFF2-40B4-BE49-F238E27FC236}">
                <a16:creationId xmlns:a16="http://schemas.microsoft.com/office/drawing/2014/main" id="{1F23480B-5AB1-4E84-B563-81E74556E593}"/>
              </a:ext>
            </a:extLst>
          </p:cNvPr>
          <p:cNvSpPr/>
          <p:nvPr/>
        </p:nvSpPr>
        <p:spPr>
          <a:xfrm>
            <a:off x="686497" y="610571"/>
            <a:ext cx="605975" cy="552862"/>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p>
        </p:txBody>
      </p:sp>
      <p:sp>
        <p:nvSpPr>
          <p:cNvPr id="16" name="Signo más 15">
            <a:extLst>
              <a:ext uri="{FF2B5EF4-FFF2-40B4-BE49-F238E27FC236}">
                <a16:creationId xmlns:a16="http://schemas.microsoft.com/office/drawing/2014/main" id="{352CCE5F-10B3-45D3-AC1D-C09381A520B0}"/>
              </a:ext>
            </a:extLst>
          </p:cNvPr>
          <p:cNvSpPr/>
          <p:nvPr/>
        </p:nvSpPr>
        <p:spPr>
          <a:xfrm>
            <a:off x="-6046" y="4353348"/>
            <a:ext cx="692543" cy="631842"/>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p>
        </p:txBody>
      </p:sp>
      <p:sp>
        <p:nvSpPr>
          <p:cNvPr id="17" name="Signo más 16">
            <a:extLst>
              <a:ext uri="{FF2B5EF4-FFF2-40B4-BE49-F238E27FC236}">
                <a16:creationId xmlns:a16="http://schemas.microsoft.com/office/drawing/2014/main" id="{EAA45992-84DE-4718-9D13-17186F095D38}"/>
              </a:ext>
            </a:extLst>
          </p:cNvPr>
          <p:cNvSpPr/>
          <p:nvPr/>
        </p:nvSpPr>
        <p:spPr>
          <a:xfrm>
            <a:off x="1158190" y="3266636"/>
            <a:ext cx="421813" cy="384841"/>
          </a:xfrm>
          <a:prstGeom prst="mathPlus">
            <a:avLst/>
          </a:pr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s-ES"/>
          </a:p>
        </p:txBody>
      </p:sp>
      <p:sp>
        <p:nvSpPr>
          <p:cNvPr id="11" name="CuadroTexto 10">
            <a:extLst>
              <a:ext uri="{FF2B5EF4-FFF2-40B4-BE49-F238E27FC236}">
                <a16:creationId xmlns:a16="http://schemas.microsoft.com/office/drawing/2014/main" id="{1AF97FF9-21D9-4E72-AB66-7E5A4D3B36EE}"/>
              </a:ext>
            </a:extLst>
          </p:cNvPr>
          <p:cNvSpPr txBox="1"/>
          <p:nvPr/>
        </p:nvSpPr>
        <p:spPr>
          <a:xfrm>
            <a:off x="4788024" y="1895584"/>
            <a:ext cx="3939416" cy="3447098"/>
          </a:xfrm>
          <a:prstGeom prst="rect">
            <a:avLst/>
          </a:prstGeom>
          <a:noFill/>
        </p:spPr>
        <p:txBody>
          <a:bodyPr wrap="square" rtlCol="0">
            <a:spAutoFit/>
          </a:bodyPr>
          <a:lstStyle/>
          <a:p>
            <a:r>
              <a:rPr lang="es-ES" sz="2600" dirty="0">
                <a:latin typeface="Aptos Narrow" panose="020B0004020202020204" pitchFamily="34" charset="0"/>
              </a:rPr>
              <a:t>El mercado español cuenta con una infraestructura de </a:t>
            </a:r>
            <a:r>
              <a:rPr lang="es-ES" sz="2600" u="sng" dirty="0">
                <a:uFill>
                  <a:solidFill>
                    <a:schemeClr val="accent1"/>
                  </a:solidFill>
                </a:uFill>
                <a:latin typeface="Aptos Narrow" panose="020B0004020202020204" pitchFamily="34" charset="0"/>
              </a:rPr>
              <a:t>evaluadores acreditados por ENAC</a:t>
            </a:r>
            <a:r>
              <a:rPr lang="es-ES" sz="2600" dirty="0">
                <a:uFill>
                  <a:solidFill>
                    <a:schemeClr val="accent1"/>
                  </a:solidFill>
                </a:uFill>
                <a:latin typeface="Aptos Narrow" panose="020B0004020202020204" pitchFamily="34" charset="0"/>
              </a:rPr>
              <a:t> </a:t>
            </a:r>
            <a:r>
              <a:rPr lang="es-ES" sz="2600" dirty="0">
                <a:latin typeface="Aptos Narrow" panose="020B0004020202020204" pitchFamily="34" charset="0"/>
              </a:rPr>
              <a:t>que disponen del </a:t>
            </a:r>
            <a:r>
              <a:rPr lang="es-ES" sz="2600" u="sng" dirty="0">
                <a:uFill>
                  <a:solidFill>
                    <a:schemeClr val="accent1"/>
                  </a:solidFill>
                </a:uFill>
                <a:latin typeface="Aptos Narrow" panose="020B0004020202020204" pitchFamily="34" charset="0"/>
              </a:rPr>
              <a:t>máximo reconocimiento internacional</a:t>
            </a:r>
            <a:r>
              <a:rPr lang="es-ES" sz="2600" u="sng" dirty="0">
                <a:latin typeface="Aptos Narrow" panose="020B0004020202020204" pitchFamily="34" charset="0"/>
              </a:rPr>
              <a:t>.</a:t>
            </a:r>
          </a:p>
          <a:p>
            <a:endParaRPr lang="es-ES" sz="2600" u="sng" dirty="0">
              <a:latin typeface="Aptos Narrow" panose="020B0004020202020204" pitchFamily="34" charset="0"/>
            </a:endParaRPr>
          </a:p>
          <a:p>
            <a:r>
              <a:rPr lang="es-ES" sz="3600" b="1" dirty="0">
                <a:solidFill>
                  <a:schemeClr val="bg2">
                    <a:lumMod val="50000"/>
                  </a:schemeClr>
                </a:solidFill>
                <a:latin typeface="Aptos Narrow" panose="020B0004020202020204" pitchFamily="34" charset="0"/>
              </a:rPr>
              <a:t>Somos uno de ellos</a:t>
            </a:r>
          </a:p>
        </p:txBody>
      </p:sp>
    </p:spTree>
    <p:extLst>
      <p:ext uri="{BB962C8B-B14F-4D97-AF65-F5344CB8AC3E}">
        <p14:creationId xmlns:p14="http://schemas.microsoft.com/office/powerpoint/2010/main" val="8162438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C66AFB8E-961F-48C3-9F03-CBE1BF2342F4}"/>
              </a:ext>
            </a:extLst>
          </p:cNvPr>
          <p:cNvCxnSpPr>
            <a:cxnSpLocks/>
          </p:cNvCxnSpPr>
          <p:nvPr/>
        </p:nvCxnSpPr>
        <p:spPr>
          <a:xfrm>
            <a:off x="1212112" y="2885607"/>
            <a:ext cx="17437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A9651A-1461-49A9-93CD-A430260B871E}"/>
              </a:ext>
            </a:extLst>
          </p:cNvPr>
          <p:cNvSpPr txBox="1">
            <a:spLocks/>
          </p:cNvSpPr>
          <p:nvPr/>
        </p:nvSpPr>
        <p:spPr>
          <a:xfrm>
            <a:off x="1105506" y="1445048"/>
            <a:ext cx="4941471" cy="1416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dirty="0">
                <a:solidFill>
                  <a:schemeClr val="tx1">
                    <a:lumMod val="85000"/>
                    <a:lumOff val="15000"/>
                  </a:schemeClr>
                </a:solidFill>
                <a:latin typeface="Aptos Narrow" panose="020B0004020202020204" pitchFamily="34" charset="0"/>
                <a:cs typeface="Times New Roman" panose="02020603050405020304" pitchFamily="18" charset="0"/>
              </a:rPr>
              <a:t>Gracias</a:t>
            </a:r>
          </a:p>
        </p:txBody>
      </p:sp>
      <p:sp>
        <p:nvSpPr>
          <p:cNvPr id="10" name="CuadroTexto 9">
            <a:extLst>
              <a:ext uri="{FF2B5EF4-FFF2-40B4-BE49-F238E27FC236}">
                <a16:creationId xmlns:a16="http://schemas.microsoft.com/office/drawing/2014/main" id="{1CE92740-FD34-2183-90E1-E7888337DB54}"/>
              </a:ext>
            </a:extLst>
          </p:cNvPr>
          <p:cNvSpPr txBox="1"/>
          <p:nvPr/>
        </p:nvSpPr>
        <p:spPr>
          <a:xfrm>
            <a:off x="7566250" y="4857871"/>
            <a:ext cx="1270221" cy="646331"/>
          </a:xfrm>
          <a:prstGeom prst="rect">
            <a:avLst/>
          </a:prstGeom>
          <a:noFill/>
        </p:spPr>
        <p:txBody>
          <a:bodyPr wrap="square" rtlCol="0">
            <a:spAutoFit/>
          </a:bodyPr>
          <a:lstStyle/>
          <a:p>
            <a:r>
              <a:rPr lang="es-ES" dirty="0">
                <a:solidFill>
                  <a:schemeClr val="tx1">
                    <a:lumMod val="65000"/>
                    <a:lumOff val="35000"/>
                  </a:schemeClr>
                </a:solidFill>
                <a:latin typeface="+mj-lt"/>
              </a:rPr>
              <a:t>INCLUYE TU LOGO</a:t>
            </a:r>
          </a:p>
        </p:txBody>
      </p:sp>
    </p:spTree>
    <p:extLst>
      <p:ext uri="{BB962C8B-B14F-4D97-AF65-F5344CB8AC3E}">
        <p14:creationId xmlns:p14="http://schemas.microsoft.com/office/powerpoint/2010/main" val="37065831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C66AFB8E-961F-48C3-9F03-CBE1BF2342F4}"/>
              </a:ext>
            </a:extLst>
          </p:cNvPr>
          <p:cNvCxnSpPr>
            <a:cxnSpLocks/>
          </p:cNvCxnSpPr>
          <p:nvPr/>
        </p:nvCxnSpPr>
        <p:spPr>
          <a:xfrm>
            <a:off x="1913580" y="3164840"/>
            <a:ext cx="453053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07613D48-8D66-400A-83BA-1F58A2CA2B4A}"/>
              </a:ext>
            </a:extLst>
          </p:cNvPr>
          <p:cNvSpPr txBox="1"/>
          <p:nvPr/>
        </p:nvSpPr>
        <p:spPr>
          <a:xfrm>
            <a:off x="1862782" y="3293051"/>
            <a:ext cx="4581335" cy="707886"/>
          </a:xfrm>
          <a:prstGeom prst="rect">
            <a:avLst/>
          </a:prstGeom>
          <a:noFill/>
        </p:spPr>
        <p:txBody>
          <a:bodyPr wrap="square" rtlCol="0">
            <a:spAutoFit/>
          </a:bodyPr>
          <a:lstStyle/>
          <a:p>
            <a:r>
              <a:rPr lang="es-ES" sz="2000" dirty="0">
                <a:latin typeface="Aptos Narrow" panose="020B0004020202020204" pitchFamily="34" charset="0"/>
                <a:cs typeface="Arial" panose="020B0604020202020204" pitchFamily="34" charset="0"/>
              </a:rPr>
              <a:t>Generando confianza en los productos y servicios</a:t>
            </a:r>
          </a:p>
        </p:txBody>
      </p:sp>
      <p:sp>
        <p:nvSpPr>
          <p:cNvPr id="12" name="Title 1">
            <a:extLst>
              <a:ext uri="{FF2B5EF4-FFF2-40B4-BE49-F238E27FC236}">
                <a16:creationId xmlns:a16="http://schemas.microsoft.com/office/drawing/2014/main" id="{8881ABFA-6C68-47D8-8753-F9745A4AEC79}"/>
              </a:ext>
            </a:extLst>
          </p:cNvPr>
          <p:cNvSpPr txBox="1">
            <a:spLocks/>
          </p:cNvSpPr>
          <p:nvPr/>
        </p:nvSpPr>
        <p:spPr>
          <a:xfrm>
            <a:off x="1874968" y="2438152"/>
            <a:ext cx="4530535" cy="6962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4000" dirty="0">
                <a:solidFill>
                  <a:schemeClr val="tx1">
                    <a:lumMod val="85000"/>
                    <a:lumOff val="15000"/>
                  </a:schemeClr>
                </a:solidFill>
                <a:latin typeface="Aptos Narrow" panose="020B0004020202020204" pitchFamily="34" charset="0"/>
                <a:cs typeface="Times New Roman" panose="02020603050405020304" pitchFamily="18" charset="0"/>
              </a:rPr>
              <a:t>Servicios acreditados</a:t>
            </a:r>
          </a:p>
        </p:txBody>
      </p:sp>
      <p:sp>
        <p:nvSpPr>
          <p:cNvPr id="2" name="CuadroTexto 1">
            <a:extLst>
              <a:ext uri="{FF2B5EF4-FFF2-40B4-BE49-F238E27FC236}">
                <a16:creationId xmlns:a16="http://schemas.microsoft.com/office/drawing/2014/main" id="{DD7C8B7D-9782-0260-276B-D1F4F0E50D19}"/>
              </a:ext>
            </a:extLst>
          </p:cNvPr>
          <p:cNvSpPr txBox="1"/>
          <p:nvPr/>
        </p:nvSpPr>
        <p:spPr>
          <a:xfrm>
            <a:off x="8467724" y="5715000"/>
            <a:ext cx="790575" cy="400110"/>
          </a:xfrm>
          <a:prstGeom prst="rect">
            <a:avLst/>
          </a:prstGeom>
          <a:noFill/>
        </p:spPr>
        <p:txBody>
          <a:bodyPr wrap="square" rtlCol="0">
            <a:spAutoFit/>
          </a:bodyPr>
          <a:lstStyle/>
          <a:p>
            <a:r>
              <a:rPr lang="es-ES" sz="1000" u="sng" dirty="0">
                <a:solidFill>
                  <a:schemeClr val="tx1">
                    <a:lumMod val="65000"/>
                    <a:lumOff val="35000"/>
                  </a:schemeClr>
                </a:solidFill>
                <a:latin typeface="Aptos Narrow" panose="020B0004020202020204" pitchFamily="34" charset="0"/>
              </a:rPr>
              <a:t>INCLUYE TU LOGO</a:t>
            </a:r>
          </a:p>
        </p:txBody>
      </p:sp>
      <p:pic>
        <p:nvPicPr>
          <p:cNvPr id="4" name="Imagen 3">
            <a:extLst>
              <a:ext uri="{FF2B5EF4-FFF2-40B4-BE49-F238E27FC236}">
                <a16:creationId xmlns:a16="http://schemas.microsoft.com/office/drawing/2014/main" id="{5663AA4E-AA59-7FB2-0B6E-FB6F38DF0144}"/>
              </a:ext>
            </a:extLst>
          </p:cNvPr>
          <p:cNvPicPr>
            <a:picLocks noChangeAspect="1"/>
          </p:cNvPicPr>
          <p:nvPr/>
        </p:nvPicPr>
        <p:blipFill>
          <a:blip r:embed="rId3">
            <a:duotone>
              <a:schemeClr val="accent2">
                <a:shade val="45000"/>
                <a:satMod val="135000"/>
              </a:schemeClr>
              <a:prstClr val="white"/>
            </a:duotone>
          </a:blip>
          <a:stretch>
            <a:fillRect/>
          </a:stretch>
        </p:blipFill>
        <p:spPr>
          <a:xfrm>
            <a:off x="1281757" y="2556480"/>
            <a:ext cx="581025" cy="657225"/>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0B8AB0A-C5C0-4CE0-883E-D386B24462AC}"/>
              </a:ext>
            </a:extLst>
          </p:cNvPr>
          <p:cNvSpPr>
            <a:spLocks noGrp="1"/>
          </p:cNvSpPr>
          <p:nvPr>
            <p:ph type="title"/>
          </p:nvPr>
        </p:nvSpPr>
        <p:spPr>
          <a:xfrm>
            <a:off x="467544" y="836717"/>
            <a:ext cx="7772400" cy="1012403"/>
          </a:xfrm>
        </p:spPr>
        <p:txBody>
          <a:bodyPr>
            <a:normAutofit fontScale="90000"/>
          </a:bodyPr>
          <a:lstStyle/>
          <a:p>
            <a:r>
              <a:rPr lang="es-ES" cap="none" dirty="0"/>
              <a:t>XXX</a:t>
            </a:r>
            <a:r>
              <a:rPr lang="es-ES" sz="4400" cap="none" dirty="0"/>
              <a:t>(</a:t>
            </a:r>
            <a:r>
              <a:rPr lang="es-ES" sz="3100" cap="none" dirty="0"/>
              <a:t>nombre de la empresa</a:t>
            </a:r>
            <a:r>
              <a:rPr lang="es-ES" sz="4400" cap="none" dirty="0"/>
              <a:t>) </a:t>
            </a:r>
            <a:r>
              <a:rPr lang="es-ES" cap="none" dirty="0"/>
              <a:t>acreditado para…</a:t>
            </a:r>
          </a:p>
        </p:txBody>
      </p:sp>
      <p:sp>
        <p:nvSpPr>
          <p:cNvPr id="2" name="CuadroTexto 1">
            <a:extLst>
              <a:ext uri="{FF2B5EF4-FFF2-40B4-BE49-F238E27FC236}">
                <a16:creationId xmlns:a16="http://schemas.microsoft.com/office/drawing/2014/main" id="{10945587-DBFA-4169-A415-9E0A63BD46D4}"/>
              </a:ext>
            </a:extLst>
          </p:cNvPr>
          <p:cNvSpPr txBox="1"/>
          <p:nvPr/>
        </p:nvSpPr>
        <p:spPr>
          <a:xfrm>
            <a:off x="467544" y="2118477"/>
            <a:ext cx="7172776" cy="1477328"/>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ES" dirty="0">
                <a:latin typeface="+mj-lt"/>
              </a:rPr>
              <a:t>Puedes incluir el número de acreditaciones totales con la que cuenta tu empresa</a:t>
            </a:r>
            <a:endParaRPr lang="es-ES" dirty="0"/>
          </a:p>
          <a:p>
            <a:pPr marL="285750" indent="-285750" algn="just">
              <a:buFont typeface="Arial" panose="020B0604020202020204" pitchFamily="34" charset="0"/>
              <a:buChar char="•"/>
            </a:pPr>
            <a:r>
              <a:rPr lang="es-ES" dirty="0">
                <a:latin typeface="+mj-lt"/>
              </a:rPr>
              <a:t>Incluir la/s actividad/es para las que tu empresa, concretamente, está acreditada y la norma de referencia</a:t>
            </a:r>
          </a:p>
          <a:p>
            <a:pPr marL="285750" indent="-285750" algn="just">
              <a:buFont typeface="Arial" panose="020B0604020202020204" pitchFamily="34" charset="0"/>
              <a:buChar char="•"/>
            </a:pPr>
            <a:r>
              <a:rPr lang="es-ES" dirty="0">
                <a:latin typeface="+mj-lt"/>
              </a:rPr>
              <a:t>Puedes incluir tu marca enlazando al anexo técnico de referencia</a:t>
            </a:r>
          </a:p>
        </p:txBody>
      </p:sp>
      <p:pic>
        <p:nvPicPr>
          <p:cNvPr id="6" name="Imagen 5" descr="Nombre de la empresa&#10;&#10;Descripción generada automáticamente">
            <a:extLst>
              <a:ext uri="{FF2B5EF4-FFF2-40B4-BE49-F238E27FC236}">
                <a16:creationId xmlns:a16="http://schemas.microsoft.com/office/drawing/2014/main" id="{8DF3A8CD-4D69-40BA-B15D-49530FAABCF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1218" y="4213045"/>
            <a:ext cx="2430465" cy="2430465"/>
          </a:xfrm>
          <a:prstGeom prst="rect">
            <a:avLst/>
          </a:prstGeom>
        </p:spPr>
      </p:pic>
      <p:pic>
        <p:nvPicPr>
          <p:cNvPr id="8" name="Imagen 7" descr="Nombre de la empresa&#10;&#10;Descripción generada automáticamente">
            <a:extLst>
              <a:ext uri="{FF2B5EF4-FFF2-40B4-BE49-F238E27FC236}">
                <a16:creationId xmlns:a16="http://schemas.microsoft.com/office/drawing/2014/main" id="{0DCBC725-0743-4906-B3B5-E689803C1E7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70124" y="4213045"/>
            <a:ext cx="2430465" cy="2430465"/>
          </a:xfrm>
          <a:prstGeom prst="rect">
            <a:avLst/>
          </a:prstGeom>
        </p:spPr>
      </p:pic>
      <p:sp>
        <p:nvSpPr>
          <p:cNvPr id="4" name="CuadroTexto 3">
            <a:extLst>
              <a:ext uri="{FF2B5EF4-FFF2-40B4-BE49-F238E27FC236}">
                <a16:creationId xmlns:a16="http://schemas.microsoft.com/office/drawing/2014/main" id="{1CF3FC2D-C4AA-1C25-AF64-0190CC934E2C}"/>
              </a:ext>
            </a:extLst>
          </p:cNvPr>
          <p:cNvSpPr txBox="1"/>
          <p:nvPr/>
        </p:nvSpPr>
        <p:spPr>
          <a:xfrm>
            <a:off x="8467724" y="5715000"/>
            <a:ext cx="790575" cy="400110"/>
          </a:xfrm>
          <a:prstGeom prst="rect">
            <a:avLst/>
          </a:prstGeom>
          <a:noFill/>
        </p:spPr>
        <p:txBody>
          <a:bodyPr wrap="square" rtlCol="0">
            <a:spAutoFit/>
          </a:bodyPr>
          <a:lstStyle/>
          <a:p>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41636884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0B8AB0A-C5C0-4CE0-883E-D386B24462AC}"/>
              </a:ext>
            </a:extLst>
          </p:cNvPr>
          <p:cNvSpPr>
            <a:spLocks noGrp="1"/>
          </p:cNvSpPr>
          <p:nvPr>
            <p:ph type="title"/>
          </p:nvPr>
        </p:nvSpPr>
        <p:spPr>
          <a:xfrm>
            <a:off x="467544" y="493606"/>
            <a:ext cx="7772400" cy="755101"/>
          </a:xfrm>
        </p:spPr>
        <p:txBody>
          <a:bodyPr>
            <a:noAutofit/>
          </a:bodyPr>
          <a:lstStyle/>
          <a:p>
            <a:r>
              <a:rPr lang="es-ES" sz="3200" cap="none" dirty="0"/>
              <a:t>XXX</a:t>
            </a:r>
            <a:r>
              <a:rPr lang="es-ES" sz="4800" cap="none" dirty="0"/>
              <a:t>(</a:t>
            </a:r>
            <a:r>
              <a:rPr lang="es-ES" sz="3200" cap="none" dirty="0"/>
              <a:t>nombre de la empresa</a:t>
            </a:r>
            <a:r>
              <a:rPr lang="es-ES" sz="4800" cap="none" dirty="0"/>
              <a:t>)</a:t>
            </a:r>
            <a:endParaRPr lang="es-ES" sz="3200" cap="none" dirty="0"/>
          </a:p>
        </p:txBody>
      </p:sp>
      <p:sp>
        <p:nvSpPr>
          <p:cNvPr id="2" name="CuadroTexto 1">
            <a:extLst>
              <a:ext uri="{FF2B5EF4-FFF2-40B4-BE49-F238E27FC236}">
                <a16:creationId xmlns:a16="http://schemas.microsoft.com/office/drawing/2014/main" id="{10945587-DBFA-4169-A415-9E0A63BD46D4}"/>
              </a:ext>
            </a:extLst>
          </p:cNvPr>
          <p:cNvSpPr txBox="1"/>
          <p:nvPr/>
        </p:nvSpPr>
        <p:spPr>
          <a:xfrm>
            <a:off x="506713" y="1549633"/>
            <a:ext cx="5852045" cy="5078826"/>
          </a:xfrm>
          <a:prstGeom prst="rect">
            <a:avLst/>
          </a:prstGeom>
          <a:noFill/>
        </p:spPr>
        <p:txBody>
          <a:bodyPr wrap="square" rtlCol="0" anchor="t">
            <a:spAutoFit/>
          </a:bodyPr>
          <a:lstStyle/>
          <a:p>
            <a:pPr algn="just"/>
            <a:r>
              <a:rPr lang="es-ES" sz="1600" dirty="0">
                <a:latin typeface="+mj-lt"/>
              </a:rPr>
              <a:t>Consigue su primera acreditación en XXX y actualmente cuenta con XXX laboratorios/servicios acreditados las siguientes áreas:</a:t>
            </a:r>
          </a:p>
          <a:p>
            <a:pPr algn="just"/>
            <a:endParaRPr lang="es-ES" sz="500" b="0" i="0" u="none" strike="noStrike" dirty="0">
              <a:solidFill>
                <a:srgbClr val="333333"/>
              </a:solidFill>
              <a:effectLst/>
              <a:latin typeface="Roboto"/>
            </a:endParaRPr>
          </a:p>
          <a:p>
            <a:pPr marL="285750" indent="-285750" algn="just">
              <a:lnSpc>
                <a:spcPct val="150000"/>
              </a:lnSpc>
              <a:buClr>
                <a:schemeClr val="accent1"/>
              </a:buClr>
              <a:buFont typeface="Wingdings" panose="05000000000000000000" pitchFamily="2" charset="2"/>
              <a:buChar char="§"/>
            </a:pPr>
            <a:r>
              <a:rPr lang="es-ES" sz="1600" b="1" dirty="0">
                <a:latin typeface="+mj-lt"/>
              </a:rPr>
              <a:t>000/LE000 / Ensayos </a:t>
            </a:r>
            <a:r>
              <a:rPr lang="es-ES" sz="1600" b="1" dirty="0" err="1">
                <a:latin typeface="+mj-lt"/>
              </a:rPr>
              <a:t>xxx</a:t>
            </a:r>
            <a:endParaRPr lang="es-ES" sz="1400" dirty="0">
              <a:solidFill>
                <a:schemeClr val="tx1">
                  <a:lumMod val="75000"/>
                  <a:lumOff val="25000"/>
                </a:schemeClr>
              </a:solidFill>
              <a:latin typeface="+mj-lt"/>
            </a:endParaRP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1</a:t>
            </a: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2</a:t>
            </a: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3</a:t>
            </a: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4</a:t>
            </a: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5</a:t>
            </a:r>
          </a:p>
          <a:p>
            <a:pPr marL="742950" lvl="1" indent="-285750" algn="just">
              <a:buFont typeface="Arial" panose="020B0604020202020204" pitchFamily="34" charset="0"/>
              <a:buChar char="•"/>
            </a:pPr>
            <a:endParaRPr lang="es-ES" sz="1400" dirty="0">
              <a:solidFill>
                <a:schemeClr val="tx1">
                  <a:lumMod val="75000"/>
                  <a:lumOff val="25000"/>
                </a:schemeClr>
              </a:solidFill>
              <a:latin typeface="+mj-lt"/>
            </a:endParaRPr>
          </a:p>
          <a:p>
            <a:pPr lvl="1" algn="just"/>
            <a:endParaRPr lang="es-ES" sz="1400" dirty="0">
              <a:solidFill>
                <a:schemeClr val="tx1">
                  <a:lumMod val="75000"/>
                  <a:lumOff val="25000"/>
                </a:schemeClr>
              </a:solidFill>
              <a:latin typeface="+mj-lt"/>
            </a:endParaRPr>
          </a:p>
          <a:p>
            <a:pPr marL="285750" indent="-285750" algn="just">
              <a:buClr>
                <a:schemeClr val="accent1"/>
              </a:buClr>
              <a:buFont typeface="Wingdings" panose="05000000000000000000" pitchFamily="2" charset="2"/>
              <a:buChar char="§"/>
            </a:pPr>
            <a:r>
              <a:rPr lang="es-ES" sz="1600" b="1" dirty="0">
                <a:latin typeface="+mj-lt"/>
              </a:rPr>
              <a:t>000/LE000 / Ensayos </a:t>
            </a:r>
            <a:r>
              <a:rPr lang="es-ES" sz="1600" b="1" dirty="0" err="1">
                <a:latin typeface="+mj-lt"/>
              </a:rPr>
              <a:t>xxx</a:t>
            </a:r>
            <a:endParaRPr lang="es-ES" b="1" dirty="0">
              <a:latin typeface="+mj-lt"/>
            </a:endParaRP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1</a:t>
            </a: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2</a:t>
            </a:r>
          </a:p>
          <a:p>
            <a:pPr marL="742950" lvl="1" indent="-285750" algn="just">
              <a:buFont typeface="Arial" panose="020B0604020202020204" pitchFamily="34" charset="0"/>
              <a:buChar char="•"/>
            </a:pPr>
            <a:r>
              <a:rPr lang="es-ES" sz="1400" dirty="0">
                <a:solidFill>
                  <a:schemeClr val="tx1">
                    <a:lumMod val="75000"/>
                    <a:lumOff val="25000"/>
                  </a:schemeClr>
                </a:solidFill>
                <a:latin typeface="+mj-lt"/>
              </a:rPr>
              <a:t>Actividad acreditada 3</a:t>
            </a:r>
          </a:p>
          <a:p>
            <a:pPr lvl="1" algn="just">
              <a:buClr>
                <a:schemeClr val="tx2"/>
              </a:buClr>
            </a:pPr>
            <a:endParaRPr lang="es-ES" sz="1400" dirty="0">
              <a:solidFill>
                <a:schemeClr val="tx1">
                  <a:lumMod val="75000"/>
                  <a:lumOff val="25000"/>
                </a:schemeClr>
              </a:solidFill>
              <a:latin typeface="+mj-lt"/>
            </a:endParaRPr>
          </a:p>
          <a:p>
            <a:pPr marL="285750" indent="-285750" algn="just">
              <a:lnSpc>
                <a:spcPct val="150000"/>
              </a:lnSpc>
              <a:buClr>
                <a:schemeClr val="accent1"/>
              </a:buClr>
              <a:buFont typeface="Wingdings" panose="05000000000000000000" pitchFamily="2" charset="2"/>
              <a:buChar char="§"/>
            </a:pPr>
            <a:r>
              <a:rPr lang="es-ES" sz="1600" b="1" dirty="0">
                <a:latin typeface="+mj-lt"/>
              </a:rPr>
              <a:t>000/CPR00 / Certificación de producto </a:t>
            </a:r>
            <a:r>
              <a:rPr lang="es-ES" sz="1600" b="1" dirty="0" err="1">
                <a:latin typeface="+mj-lt"/>
              </a:rPr>
              <a:t>xxx</a:t>
            </a:r>
            <a:endParaRPr lang="es-ES" sz="1600" b="1" dirty="0">
              <a:latin typeface="+mj-lt"/>
            </a:endParaRPr>
          </a:p>
          <a:p>
            <a:pPr marL="742950" lvl="1" indent="-285750" algn="just">
              <a:buFont typeface="Arial" panose="020B0604020202020204" pitchFamily="34" charset="0"/>
              <a:buChar char="•"/>
            </a:pPr>
            <a:r>
              <a:rPr lang="es-ES" sz="1600" dirty="0">
                <a:solidFill>
                  <a:schemeClr val="tx1">
                    <a:lumMod val="75000"/>
                    <a:lumOff val="25000"/>
                  </a:schemeClr>
                </a:solidFill>
                <a:latin typeface="+mj-lt"/>
              </a:rPr>
              <a:t>Actividad acreditada 1</a:t>
            </a:r>
          </a:p>
          <a:p>
            <a:pPr marL="742950" lvl="1" indent="-285750" algn="just">
              <a:buFont typeface="Arial" panose="020B0604020202020204" pitchFamily="34" charset="0"/>
              <a:buChar char="•"/>
            </a:pPr>
            <a:r>
              <a:rPr lang="es-ES" sz="1600" dirty="0">
                <a:solidFill>
                  <a:schemeClr val="tx1">
                    <a:lumMod val="75000"/>
                    <a:lumOff val="25000"/>
                  </a:schemeClr>
                </a:solidFill>
                <a:latin typeface="+mj-lt"/>
              </a:rPr>
              <a:t>Actividad acreditada 2</a:t>
            </a:r>
          </a:p>
          <a:p>
            <a:pPr marL="285750" indent="-285750" algn="just">
              <a:lnSpc>
                <a:spcPct val="150000"/>
              </a:lnSpc>
              <a:buClr>
                <a:schemeClr val="accent1"/>
              </a:buClr>
              <a:buFont typeface="Wingdings" panose="05000000000000000000" pitchFamily="2" charset="2"/>
              <a:buChar char="Ø"/>
            </a:pPr>
            <a:endParaRPr lang="es-ES" sz="1600" b="1" dirty="0">
              <a:latin typeface="+mj-lt"/>
            </a:endParaRPr>
          </a:p>
        </p:txBody>
      </p:sp>
      <p:sp>
        <p:nvSpPr>
          <p:cNvPr id="4" name="CuadroTexto 3">
            <a:extLst>
              <a:ext uri="{FF2B5EF4-FFF2-40B4-BE49-F238E27FC236}">
                <a16:creationId xmlns:a16="http://schemas.microsoft.com/office/drawing/2014/main" id="{BC77A6ED-EE41-4B10-AD75-830F0EE0EC0D}"/>
              </a:ext>
            </a:extLst>
          </p:cNvPr>
          <p:cNvSpPr txBox="1"/>
          <p:nvPr/>
        </p:nvSpPr>
        <p:spPr>
          <a:xfrm>
            <a:off x="193040" y="111760"/>
            <a:ext cx="1767840" cy="369332"/>
          </a:xfrm>
          <a:prstGeom prst="rect">
            <a:avLst/>
          </a:prstGeom>
          <a:noFill/>
        </p:spPr>
        <p:txBody>
          <a:bodyPr wrap="square" rtlCol="0">
            <a:spAutoFit/>
          </a:bodyPr>
          <a:lstStyle/>
          <a:p>
            <a:r>
              <a:rPr lang="es-ES" dirty="0">
                <a:solidFill>
                  <a:schemeClr val="bg2">
                    <a:lumMod val="50000"/>
                  </a:schemeClr>
                </a:solidFill>
                <a:highlight>
                  <a:srgbClr val="F8F8F8"/>
                </a:highlight>
              </a:rPr>
              <a:t>EJEMPLO</a:t>
            </a:r>
          </a:p>
        </p:txBody>
      </p:sp>
      <p:pic>
        <p:nvPicPr>
          <p:cNvPr id="10" name="Imagen 9" descr="Nombre de la empresa&#10;&#10;Descripción generada automáticamente">
            <a:extLst>
              <a:ext uri="{FF2B5EF4-FFF2-40B4-BE49-F238E27FC236}">
                <a16:creationId xmlns:a16="http://schemas.microsoft.com/office/drawing/2014/main" id="{5445746F-11C6-4E46-B52F-0B089608F94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47769" y="2168112"/>
            <a:ext cx="2328975" cy="2328975"/>
          </a:xfrm>
          <a:prstGeom prst="rect">
            <a:avLst/>
          </a:prstGeom>
        </p:spPr>
      </p:pic>
      <p:pic>
        <p:nvPicPr>
          <p:cNvPr id="11" name="Imagen 10" descr="Nombre de la empresa&#10;&#10;Descripción generada automáticamente">
            <a:extLst>
              <a:ext uri="{FF2B5EF4-FFF2-40B4-BE49-F238E27FC236}">
                <a16:creationId xmlns:a16="http://schemas.microsoft.com/office/drawing/2014/main" id="{169B96F5-C317-49D3-A917-CBFCF63B739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47768" y="4454112"/>
            <a:ext cx="2328975" cy="2328975"/>
          </a:xfrm>
          <a:prstGeom prst="rect">
            <a:avLst/>
          </a:prstGeom>
        </p:spPr>
      </p:pic>
      <p:sp>
        <p:nvSpPr>
          <p:cNvPr id="6" name="CuadroTexto 5">
            <a:extLst>
              <a:ext uri="{FF2B5EF4-FFF2-40B4-BE49-F238E27FC236}">
                <a16:creationId xmlns:a16="http://schemas.microsoft.com/office/drawing/2014/main" id="{96DEFE5F-652A-9050-E02A-545AC69EBAAB}"/>
              </a:ext>
            </a:extLst>
          </p:cNvPr>
          <p:cNvSpPr txBox="1"/>
          <p:nvPr/>
        </p:nvSpPr>
        <p:spPr>
          <a:xfrm>
            <a:off x="8467724" y="5715000"/>
            <a:ext cx="790575" cy="400110"/>
          </a:xfrm>
          <a:prstGeom prst="rect">
            <a:avLst/>
          </a:prstGeom>
          <a:noFill/>
        </p:spPr>
        <p:txBody>
          <a:bodyPr wrap="square" rtlCol="0">
            <a:spAutoFit/>
          </a:bodyPr>
          <a:lstStyle/>
          <a:p>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28823134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129951D-278A-4479-8FBD-3B850264710D}"/>
              </a:ext>
            </a:extLst>
          </p:cNvPr>
          <p:cNvSpPr>
            <a:spLocks noGrp="1"/>
          </p:cNvSpPr>
          <p:nvPr>
            <p:ph type="body" sz="quarter" idx="14"/>
          </p:nvPr>
        </p:nvSpPr>
        <p:spPr>
          <a:xfrm>
            <a:off x="657470" y="-1850481"/>
            <a:ext cx="8379333" cy="4261471"/>
          </a:xfrm>
        </p:spPr>
        <p:txBody>
          <a:bodyPr/>
          <a:lstStyle/>
          <a:p>
            <a:r>
              <a:rPr lang="es-ES" sz="3000" dirty="0"/>
              <a:t>La </a:t>
            </a:r>
            <a:r>
              <a:rPr lang="es-ES" sz="3000" b="1" u="sng" dirty="0">
                <a:uFill>
                  <a:solidFill>
                    <a:schemeClr val="accent1"/>
                  </a:solidFill>
                </a:uFill>
              </a:rPr>
              <a:t>fiabilidad de la  información</a:t>
            </a:r>
            <a:r>
              <a:rPr lang="es-ES" sz="3000" b="1" dirty="0">
                <a:uFill>
                  <a:solidFill>
                    <a:schemeClr val="accent1"/>
                  </a:solidFill>
                </a:uFill>
              </a:rPr>
              <a:t> </a:t>
            </a:r>
            <a:r>
              <a:rPr lang="es-ES" sz="3000" dirty="0"/>
              <a:t>que aportamos los evaluadores es </a:t>
            </a:r>
            <a:r>
              <a:rPr lang="es-ES" sz="3000" b="1" u="sng" dirty="0">
                <a:uFill>
                  <a:solidFill>
                    <a:schemeClr val="accent1"/>
                  </a:solidFill>
                </a:uFill>
              </a:rPr>
              <a:t>esencial</a:t>
            </a:r>
            <a:r>
              <a:rPr lang="es-ES" sz="3000" dirty="0">
                <a:uFill>
                  <a:solidFill>
                    <a:schemeClr val="accent1"/>
                  </a:solidFill>
                </a:uFill>
              </a:rPr>
              <a:t>,</a:t>
            </a:r>
            <a:r>
              <a:rPr lang="es-ES" sz="3000" dirty="0"/>
              <a:t> ya que afecta a aspectos críticos para el mercado y la sociedad</a:t>
            </a:r>
            <a:endParaRPr lang="es-ES" sz="3000" dirty="0">
              <a:solidFill>
                <a:srgbClr val="EAA908"/>
              </a:solidFill>
            </a:endParaRPr>
          </a:p>
        </p:txBody>
      </p:sp>
      <p:sp>
        <p:nvSpPr>
          <p:cNvPr id="11" name="Rectángulo 10">
            <a:extLst>
              <a:ext uri="{FF2B5EF4-FFF2-40B4-BE49-F238E27FC236}">
                <a16:creationId xmlns:a16="http://schemas.microsoft.com/office/drawing/2014/main" id="{7D5D4590-D425-4BF4-BE38-16B9065331D5}"/>
              </a:ext>
            </a:extLst>
          </p:cNvPr>
          <p:cNvSpPr/>
          <p:nvPr/>
        </p:nvSpPr>
        <p:spPr>
          <a:xfrm>
            <a:off x="3383957" y="4946078"/>
            <a:ext cx="2644703" cy="646331"/>
          </a:xfrm>
          <a:prstGeom prst="rect">
            <a:avLst/>
          </a:prstGeom>
        </p:spPr>
        <p:txBody>
          <a:bodyPr wrap="square">
            <a:spAutoFit/>
          </a:bodyPr>
          <a:lstStyle/>
          <a:p>
            <a:r>
              <a:rPr lang="es-ES" dirty="0">
                <a:solidFill>
                  <a:schemeClr val="tx1">
                    <a:lumMod val="75000"/>
                    <a:lumOff val="25000"/>
                  </a:schemeClr>
                </a:solidFill>
                <a:latin typeface="Arial Nova Cond" panose="020F0502020204030204" pitchFamily="34" charset="0"/>
              </a:rPr>
              <a:t>SEGURIDAD DE LOS ASCENSORES</a:t>
            </a:r>
          </a:p>
        </p:txBody>
      </p:sp>
      <p:sp>
        <p:nvSpPr>
          <p:cNvPr id="13" name="Rectángulo 12">
            <a:extLst>
              <a:ext uri="{FF2B5EF4-FFF2-40B4-BE49-F238E27FC236}">
                <a16:creationId xmlns:a16="http://schemas.microsoft.com/office/drawing/2014/main" id="{37D4A8D0-FE24-45C3-B206-99C0D18B556B}"/>
              </a:ext>
            </a:extLst>
          </p:cNvPr>
          <p:cNvSpPr/>
          <p:nvPr/>
        </p:nvSpPr>
        <p:spPr>
          <a:xfrm>
            <a:off x="5888676" y="3244059"/>
            <a:ext cx="2749931" cy="646331"/>
          </a:xfrm>
          <a:prstGeom prst="rect">
            <a:avLst/>
          </a:prstGeom>
        </p:spPr>
        <p:txBody>
          <a:bodyPr wrap="square">
            <a:spAutoFit/>
          </a:bodyPr>
          <a:lstStyle/>
          <a:p>
            <a:r>
              <a:rPr lang="es-ES" dirty="0">
                <a:solidFill>
                  <a:schemeClr val="tx1">
                    <a:lumMod val="75000"/>
                    <a:lumOff val="25000"/>
                  </a:schemeClr>
                </a:solidFill>
                <a:latin typeface="Arial Nova Cond" panose="020F0502020204030204" pitchFamily="34" charset="0"/>
              </a:rPr>
              <a:t>ETIQUETADO DE LOS ALIMENTOS</a:t>
            </a:r>
          </a:p>
        </p:txBody>
      </p:sp>
      <p:sp>
        <p:nvSpPr>
          <p:cNvPr id="14" name="Rectángulo 13">
            <a:extLst>
              <a:ext uri="{FF2B5EF4-FFF2-40B4-BE49-F238E27FC236}">
                <a16:creationId xmlns:a16="http://schemas.microsoft.com/office/drawing/2014/main" id="{9AB08A45-D50A-4821-B9BC-E079970A99BA}"/>
              </a:ext>
            </a:extLst>
          </p:cNvPr>
          <p:cNvSpPr/>
          <p:nvPr/>
        </p:nvSpPr>
        <p:spPr>
          <a:xfrm>
            <a:off x="3176186" y="3228466"/>
            <a:ext cx="2478646" cy="646331"/>
          </a:xfrm>
          <a:prstGeom prst="rect">
            <a:avLst/>
          </a:prstGeom>
        </p:spPr>
        <p:txBody>
          <a:bodyPr wrap="square">
            <a:spAutoFit/>
          </a:bodyPr>
          <a:lstStyle/>
          <a:p>
            <a:r>
              <a:rPr lang="es-ES" dirty="0">
                <a:solidFill>
                  <a:schemeClr val="tx1">
                    <a:lumMod val="75000"/>
                    <a:lumOff val="25000"/>
                  </a:schemeClr>
                </a:solidFill>
                <a:latin typeface="Arial Nova Cond" panose="020F0502020204030204" pitchFamily="34" charset="0"/>
              </a:rPr>
              <a:t>MEDIDAS FIABLES DEL CONTADOR ELÉCTRICO</a:t>
            </a:r>
          </a:p>
        </p:txBody>
      </p:sp>
      <p:sp>
        <p:nvSpPr>
          <p:cNvPr id="15" name="Rectángulo 14">
            <a:extLst>
              <a:ext uri="{FF2B5EF4-FFF2-40B4-BE49-F238E27FC236}">
                <a16:creationId xmlns:a16="http://schemas.microsoft.com/office/drawing/2014/main" id="{EDC9A91D-6D2D-41B2-A0F1-52015A4D14A3}"/>
              </a:ext>
            </a:extLst>
          </p:cNvPr>
          <p:cNvSpPr/>
          <p:nvPr/>
        </p:nvSpPr>
        <p:spPr>
          <a:xfrm>
            <a:off x="5993904" y="4946077"/>
            <a:ext cx="2644703" cy="646331"/>
          </a:xfrm>
          <a:prstGeom prst="rect">
            <a:avLst/>
          </a:prstGeom>
        </p:spPr>
        <p:txBody>
          <a:bodyPr wrap="square">
            <a:spAutoFit/>
          </a:bodyPr>
          <a:lstStyle/>
          <a:p>
            <a:r>
              <a:rPr lang="es-ES" dirty="0">
                <a:solidFill>
                  <a:schemeClr val="tx1">
                    <a:lumMod val="75000"/>
                    <a:lumOff val="25000"/>
                  </a:schemeClr>
                </a:solidFill>
                <a:latin typeface="Arial Nova Cond" panose="020F0502020204030204" pitchFamily="34" charset="0"/>
              </a:rPr>
              <a:t>TRANSACCIONES ELECTRÓNICAS SEGURAS</a:t>
            </a:r>
          </a:p>
        </p:txBody>
      </p:sp>
      <p:sp>
        <p:nvSpPr>
          <p:cNvPr id="16" name="Rectángulo 15">
            <a:extLst>
              <a:ext uri="{FF2B5EF4-FFF2-40B4-BE49-F238E27FC236}">
                <a16:creationId xmlns:a16="http://schemas.microsoft.com/office/drawing/2014/main" id="{2077840F-F3CB-4E74-92AA-89EA0A739DD2}"/>
              </a:ext>
            </a:extLst>
          </p:cNvPr>
          <p:cNvSpPr/>
          <p:nvPr/>
        </p:nvSpPr>
        <p:spPr>
          <a:xfrm>
            <a:off x="654218" y="3239227"/>
            <a:ext cx="3019328" cy="369332"/>
          </a:xfrm>
          <a:prstGeom prst="rect">
            <a:avLst/>
          </a:prstGeom>
        </p:spPr>
        <p:txBody>
          <a:bodyPr wrap="square">
            <a:spAutoFit/>
          </a:bodyPr>
          <a:lstStyle/>
          <a:p>
            <a:r>
              <a:rPr lang="es-ES" dirty="0">
                <a:solidFill>
                  <a:schemeClr val="tx1">
                    <a:lumMod val="75000"/>
                    <a:lumOff val="25000"/>
                  </a:schemeClr>
                </a:solidFill>
                <a:latin typeface="Arial Nova Cond" panose="020F0502020204030204" pitchFamily="34" charset="0"/>
              </a:rPr>
              <a:t>CALIDAD DEL AGUA</a:t>
            </a:r>
          </a:p>
        </p:txBody>
      </p:sp>
      <p:sp>
        <p:nvSpPr>
          <p:cNvPr id="19" name="Rectángulo 18">
            <a:extLst>
              <a:ext uri="{FF2B5EF4-FFF2-40B4-BE49-F238E27FC236}">
                <a16:creationId xmlns:a16="http://schemas.microsoft.com/office/drawing/2014/main" id="{03878742-1BDF-4535-ABF9-43BBD9511789}"/>
              </a:ext>
            </a:extLst>
          </p:cNvPr>
          <p:cNvSpPr/>
          <p:nvPr/>
        </p:nvSpPr>
        <p:spPr>
          <a:xfrm>
            <a:off x="654218" y="4946078"/>
            <a:ext cx="3258563" cy="646331"/>
          </a:xfrm>
          <a:prstGeom prst="rect">
            <a:avLst/>
          </a:prstGeom>
        </p:spPr>
        <p:txBody>
          <a:bodyPr wrap="square">
            <a:spAutoFit/>
          </a:bodyPr>
          <a:lstStyle/>
          <a:p>
            <a:r>
              <a:rPr lang="es-ES" dirty="0">
                <a:solidFill>
                  <a:schemeClr val="tx1">
                    <a:lumMod val="75000"/>
                    <a:lumOff val="25000"/>
                  </a:schemeClr>
                </a:solidFill>
                <a:latin typeface="Arial Nova Cond" panose="020F0502020204030204" pitchFamily="34" charset="0"/>
              </a:rPr>
              <a:t>FIABLILIDAD EN EL DIAGNÓSTICO CLÍNICO</a:t>
            </a:r>
          </a:p>
        </p:txBody>
      </p:sp>
      <p:sp>
        <p:nvSpPr>
          <p:cNvPr id="2" name="Rectángulo 1">
            <a:extLst>
              <a:ext uri="{FF2B5EF4-FFF2-40B4-BE49-F238E27FC236}">
                <a16:creationId xmlns:a16="http://schemas.microsoft.com/office/drawing/2014/main" id="{41C52F35-8B01-4402-941C-4E73ABE8B507}"/>
              </a:ext>
            </a:extLst>
          </p:cNvPr>
          <p:cNvSpPr/>
          <p:nvPr/>
        </p:nvSpPr>
        <p:spPr>
          <a:xfrm>
            <a:off x="585155" y="248557"/>
            <a:ext cx="7697608" cy="338554"/>
          </a:xfrm>
          <a:prstGeom prst="rect">
            <a:avLst/>
          </a:prstGeom>
        </p:spPr>
        <p:txBody>
          <a:bodyPr wrap="square" lIns="91440" tIns="45720" rIns="91440" bIns="45720" anchor="t">
            <a:spAutoFit/>
          </a:bodyPr>
          <a:lstStyle/>
          <a:p>
            <a:r>
              <a:rPr lang="es-ES" sz="1600" b="1" dirty="0">
                <a:highlight>
                  <a:srgbClr val="F8F8F8"/>
                </a:highlight>
                <a:latin typeface="Arial Nova Cond Light"/>
              </a:rPr>
              <a:t>Incluye las áreas de aplicación de tus actividades acreditadas. Presentamos algunos ejemplos</a:t>
            </a:r>
          </a:p>
        </p:txBody>
      </p:sp>
      <p:sp>
        <p:nvSpPr>
          <p:cNvPr id="7" name="CuadroTexto 6">
            <a:extLst>
              <a:ext uri="{FF2B5EF4-FFF2-40B4-BE49-F238E27FC236}">
                <a16:creationId xmlns:a16="http://schemas.microsoft.com/office/drawing/2014/main" id="{8A7C16FB-F728-B1B6-50BA-AFCFC300A7D6}"/>
              </a:ext>
            </a:extLst>
          </p:cNvPr>
          <p:cNvSpPr txBox="1"/>
          <p:nvPr/>
        </p:nvSpPr>
        <p:spPr>
          <a:xfrm>
            <a:off x="5654832" y="760723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pic>
        <p:nvPicPr>
          <p:cNvPr id="5" name="Gráfico 4" descr="Bolsa de la compra contorno">
            <a:extLst>
              <a:ext uri="{FF2B5EF4-FFF2-40B4-BE49-F238E27FC236}">
                <a16:creationId xmlns:a16="http://schemas.microsoft.com/office/drawing/2014/main" id="{F22CC623-A271-3FCD-52A1-E341044AD12E}"/>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7503" y="2566289"/>
            <a:ext cx="533844" cy="533844"/>
          </a:xfrm>
          <a:prstGeom prst="rect">
            <a:avLst/>
          </a:prstGeom>
        </p:spPr>
      </p:pic>
      <p:pic>
        <p:nvPicPr>
          <p:cNvPr id="9" name="Gráfico 8" descr="Alta tensión contorno">
            <a:extLst>
              <a:ext uri="{FF2B5EF4-FFF2-40B4-BE49-F238E27FC236}">
                <a16:creationId xmlns:a16="http://schemas.microsoft.com/office/drawing/2014/main" id="{BA4C06DE-2C28-E000-EED2-4C40ED98BAEB}"/>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9420" y="2566289"/>
            <a:ext cx="533844" cy="533844"/>
          </a:xfrm>
          <a:prstGeom prst="rect">
            <a:avLst/>
          </a:prstGeom>
        </p:spPr>
      </p:pic>
      <p:pic>
        <p:nvPicPr>
          <p:cNvPr id="12" name="Gráfico 11" descr="Grifo con fugas contorno">
            <a:extLst>
              <a:ext uri="{FF2B5EF4-FFF2-40B4-BE49-F238E27FC236}">
                <a16:creationId xmlns:a16="http://schemas.microsoft.com/office/drawing/2014/main" id="{61B0AE72-D5CA-13F0-CA80-64C660AE6353}"/>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6930" y="2566289"/>
            <a:ext cx="533844" cy="533844"/>
          </a:xfrm>
          <a:prstGeom prst="rect">
            <a:avLst/>
          </a:prstGeom>
        </p:spPr>
      </p:pic>
      <p:sp>
        <p:nvSpPr>
          <p:cNvPr id="17" name="CuadroTexto 16">
            <a:extLst>
              <a:ext uri="{FF2B5EF4-FFF2-40B4-BE49-F238E27FC236}">
                <a16:creationId xmlns:a16="http://schemas.microsoft.com/office/drawing/2014/main" id="{852223E3-B40A-81B6-A15D-F0F9E31317F3}"/>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pic>
        <p:nvPicPr>
          <p:cNvPr id="20" name="Gráfico 19" descr="Marca de escudo contorno">
            <a:extLst>
              <a:ext uri="{FF2B5EF4-FFF2-40B4-BE49-F238E27FC236}">
                <a16:creationId xmlns:a16="http://schemas.microsoft.com/office/drawing/2014/main" id="{521853CE-B974-1F4A-42CE-A4D8348532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25668" y="4299744"/>
            <a:ext cx="646330" cy="646330"/>
          </a:xfrm>
          <a:prstGeom prst="rect">
            <a:avLst/>
          </a:prstGeom>
        </p:spPr>
      </p:pic>
      <p:pic>
        <p:nvPicPr>
          <p:cNvPr id="22" name="Gráfico 21" descr="Tarjeta de crédito contorno">
            <a:extLst>
              <a:ext uri="{FF2B5EF4-FFF2-40B4-BE49-F238E27FC236}">
                <a16:creationId xmlns:a16="http://schemas.microsoft.com/office/drawing/2014/main" id="{48A12868-0964-EFE1-F04C-7BF321B692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57792" y="4299744"/>
            <a:ext cx="646330" cy="646330"/>
          </a:xfrm>
          <a:prstGeom prst="rect">
            <a:avLst/>
          </a:prstGeom>
        </p:spPr>
      </p:pic>
      <p:pic>
        <p:nvPicPr>
          <p:cNvPr id="24" name="Gráfico 23" descr="Médico contorno">
            <a:extLst>
              <a:ext uri="{FF2B5EF4-FFF2-40B4-BE49-F238E27FC236}">
                <a16:creationId xmlns:a16="http://schemas.microsoft.com/office/drawing/2014/main" id="{E919BB0D-EEB6-E809-8B75-DB2345DCE4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56930" y="4242851"/>
            <a:ext cx="646330" cy="646330"/>
          </a:xfrm>
          <a:prstGeom prst="rect">
            <a:avLst/>
          </a:prstGeom>
        </p:spPr>
      </p:pic>
    </p:spTree>
    <p:extLst>
      <p:ext uri="{BB962C8B-B14F-4D97-AF65-F5344CB8AC3E}">
        <p14:creationId xmlns:p14="http://schemas.microsoft.com/office/powerpoint/2010/main" val="24109569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DADB05D-BB29-4A2B-BD76-BAC99C8D4767}"/>
              </a:ext>
            </a:extLst>
          </p:cNvPr>
          <p:cNvSpPr txBox="1"/>
          <p:nvPr/>
        </p:nvSpPr>
        <p:spPr>
          <a:xfrm>
            <a:off x="690880" y="1622197"/>
            <a:ext cx="7244080" cy="2308324"/>
          </a:xfrm>
          <a:prstGeom prst="rect">
            <a:avLst/>
          </a:prstGeom>
          <a:noFill/>
        </p:spPr>
        <p:txBody>
          <a:bodyPr wrap="square">
            <a:spAutoFit/>
          </a:bodyPr>
          <a:lstStyle/>
          <a:p>
            <a:pPr marL="285750" indent="-285750" algn="just">
              <a:buClr>
                <a:schemeClr val="accent1"/>
              </a:buClr>
              <a:buFont typeface="Wingdings" panose="05000000000000000000" pitchFamily="2" charset="2"/>
              <a:buChar char="§"/>
            </a:pPr>
            <a:r>
              <a:rPr lang="es-ES" dirty="0">
                <a:latin typeface="+mj-lt"/>
              </a:rPr>
              <a:t>El valor de las actividades de evaluación y control que se realizan sobre productos, servicios, procesos o instalaciones, radica en la credibilidad de las entidades que las realizan y de la confianza que el mercado y la sociedad en general tengan en ellos. </a:t>
            </a:r>
          </a:p>
          <a:p>
            <a:pPr marL="285750" indent="-285750" algn="just">
              <a:buClr>
                <a:schemeClr val="accent1"/>
              </a:buClr>
              <a:buFont typeface="Wingdings" panose="05000000000000000000" pitchFamily="2" charset="2"/>
              <a:buChar char="Ø"/>
            </a:pPr>
            <a:endParaRPr lang="es-ES" dirty="0">
              <a:latin typeface="+mj-lt"/>
            </a:endParaRPr>
          </a:p>
          <a:p>
            <a:pPr marL="285750" indent="-285750" algn="just">
              <a:buClr>
                <a:schemeClr val="accent1"/>
              </a:buClr>
              <a:buFont typeface="Wingdings" panose="05000000000000000000" pitchFamily="2" charset="2"/>
              <a:buChar char="§"/>
            </a:pPr>
            <a:r>
              <a:rPr lang="es-ES" dirty="0">
                <a:latin typeface="+mj-lt"/>
              </a:rPr>
              <a:t>Esa confianza y credibilidad solo es posible aportarla a través de un mecanismo independiente, riguroso, global y basado en normas de carácter internacional</a:t>
            </a:r>
          </a:p>
        </p:txBody>
      </p:sp>
      <p:sp>
        <p:nvSpPr>
          <p:cNvPr id="7" name="TextBox 25">
            <a:extLst>
              <a:ext uri="{FF2B5EF4-FFF2-40B4-BE49-F238E27FC236}">
                <a16:creationId xmlns:a16="http://schemas.microsoft.com/office/drawing/2014/main" id="{57A3CD4A-BD2E-49EB-B98C-22F391021FC1}"/>
              </a:ext>
            </a:extLst>
          </p:cNvPr>
          <p:cNvSpPr txBox="1"/>
          <p:nvPr/>
        </p:nvSpPr>
        <p:spPr>
          <a:xfrm>
            <a:off x="690880" y="761304"/>
            <a:ext cx="8313847" cy="584775"/>
          </a:xfrm>
          <a:prstGeom prst="rect">
            <a:avLst/>
          </a:prstGeom>
          <a:noFill/>
        </p:spPr>
        <p:txBody>
          <a:bodyPr wrap="square" rtlCol="0">
            <a:spAutoFit/>
          </a:bodyPr>
          <a:lstStyle/>
          <a:p>
            <a:r>
              <a:rPr lang="es-ES" sz="3200" b="1" dirty="0">
                <a:solidFill>
                  <a:srgbClr val="0D0D0D"/>
                </a:solidFill>
                <a:latin typeface="Aptos Narrow" panose="020B0004020202020204" pitchFamily="34" charset="0"/>
              </a:rPr>
              <a:t>Confianza, el valor de los servicios acreditados</a:t>
            </a:r>
          </a:p>
        </p:txBody>
      </p:sp>
      <p:sp>
        <p:nvSpPr>
          <p:cNvPr id="9" name="Flecha: pentágono 8">
            <a:extLst>
              <a:ext uri="{FF2B5EF4-FFF2-40B4-BE49-F238E27FC236}">
                <a16:creationId xmlns:a16="http://schemas.microsoft.com/office/drawing/2014/main" id="{70284E5C-A786-4AA2-BB17-E6F88CB1BA72}"/>
              </a:ext>
            </a:extLst>
          </p:cNvPr>
          <p:cNvSpPr/>
          <p:nvPr/>
        </p:nvSpPr>
        <p:spPr>
          <a:xfrm rot="5400000">
            <a:off x="4400200" y="2126779"/>
            <a:ext cx="343599" cy="429768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a:extLst>
              <a:ext uri="{FF2B5EF4-FFF2-40B4-BE49-F238E27FC236}">
                <a16:creationId xmlns:a16="http://schemas.microsoft.com/office/drawing/2014/main" id="{C5917CE8-7B8C-4909-B88F-5921205BC8EC}"/>
              </a:ext>
            </a:extLst>
          </p:cNvPr>
          <p:cNvSpPr txBox="1"/>
          <p:nvPr/>
        </p:nvSpPr>
        <p:spPr>
          <a:xfrm>
            <a:off x="1476537" y="4882100"/>
            <a:ext cx="6260304" cy="523220"/>
          </a:xfrm>
          <a:prstGeom prst="rect">
            <a:avLst/>
          </a:prstGeom>
          <a:noFill/>
        </p:spPr>
        <p:txBody>
          <a:bodyPr wrap="none" rtlCol="0">
            <a:spAutoFit/>
          </a:bodyPr>
          <a:lstStyle/>
          <a:p>
            <a:r>
              <a:rPr lang="es-ES" sz="2800" b="1" dirty="0">
                <a:latin typeface="Aptos Narrow" panose="020B0004020202020204" pitchFamily="34" charset="0"/>
              </a:rPr>
              <a:t>EL PROCESO DE ACREDITACIÓN DE ENAC</a:t>
            </a:r>
          </a:p>
        </p:txBody>
      </p:sp>
      <p:sp>
        <p:nvSpPr>
          <p:cNvPr id="3" name="CuadroTexto 2">
            <a:extLst>
              <a:ext uri="{FF2B5EF4-FFF2-40B4-BE49-F238E27FC236}">
                <a16:creationId xmlns:a16="http://schemas.microsoft.com/office/drawing/2014/main" id="{82E86AB1-D674-4BD5-FCE2-7B42679221EA}"/>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134958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B6110C8-B966-489A-BC37-EC47E521D4C5}"/>
              </a:ext>
            </a:extLst>
          </p:cNvPr>
          <p:cNvSpPr/>
          <p:nvPr/>
        </p:nvSpPr>
        <p:spPr>
          <a:xfrm>
            <a:off x="0" y="1379692"/>
            <a:ext cx="9144000" cy="2099378"/>
          </a:xfrm>
          <a:prstGeom prst="rect">
            <a:avLst/>
          </a:prstGeom>
          <a:solidFill>
            <a:schemeClr val="tx1">
              <a:lumMod val="75000"/>
              <a:lumOff val="25000"/>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1600"/>
          </a:p>
        </p:txBody>
      </p:sp>
      <p:sp>
        <p:nvSpPr>
          <p:cNvPr id="4" name="3 CuadroTexto">
            <a:extLst>
              <a:ext uri="{FF2B5EF4-FFF2-40B4-BE49-F238E27FC236}">
                <a16:creationId xmlns:a16="http://schemas.microsoft.com/office/drawing/2014/main" id="{3DADE836-FDFE-44FF-A64A-E4037A01C169}"/>
              </a:ext>
            </a:extLst>
          </p:cNvPr>
          <p:cNvSpPr txBox="1"/>
          <p:nvPr/>
        </p:nvSpPr>
        <p:spPr>
          <a:xfrm>
            <a:off x="715351" y="1575597"/>
            <a:ext cx="6746993" cy="1631216"/>
          </a:xfrm>
          <a:prstGeom prst="rect">
            <a:avLst/>
          </a:prstGeom>
          <a:noFill/>
        </p:spPr>
        <p:txBody>
          <a:bodyPr wrap="square" rtlCol="0" anchor="t">
            <a:spAutoFit/>
          </a:bodyPr>
          <a:lstStyle/>
          <a:p>
            <a:pPr algn="just"/>
            <a:r>
              <a:rPr lang="es-ES" sz="2000" dirty="0">
                <a:uFill>
                  <a:solidFill>
                    <a:srgbClr val="FFC000"/>
                  </a:solidFill>
                </a:uFill>
                <a:latin typeface="Aptos Narrow" panose="020B0004020202020204" pitchFamily="34" charset="0"/>
              </a:rPr>
              <a:t>ENAC </a:t>
            </a:r>
            <a:r>
              <a:rPr lang="es-ES" sz="2000" dirty="0">
                <a:latin typeface="Aptos Narrow" panose="020B0004020202020204" pitchFamily="34" charset="0"/>
              </a:rPr>
              <a:t>es la entidad designada por el Gobierno, en aplicación del </a:t>
            </a:r>
            <a:r>
              <a:rPr lang="es-ES" sz="2000" b="1" u="sng" dirty="0">
                <a:uFill>
                  <a:solidFill>
                    <a:schemeClr val="accent1"/>
                  </a:solidFill>
                </a:uFill>
                <a:latin typeface="Aptos Narrow" panose="020B0004020202020204" pitchFamily="34" charset="0"/>
              </a:rPr>
              <a:t>Reglamento (CE) nº765/2008</a:t>
            </a:r>
            <a:r>
              <a:rPr lang="es-ES" sz="2000" b="1" dirty="0">
                <a:uFill>
                  <a:solidFill>
                    <a:schemeClr val="accent1"/>
                  </a:solidFill>
                </a:uFill>
                <a:latin typeface="Aptos Narrow" panose="020B0004020202020204" pitchFamily="34" charset="0"/>
              </a:rPr>
              <a:t> </a:t>
            </a:r>
            <a:r>
              <a:rPr lang="es-ES" sz="2000" dirty="0">
                <a:uFill>
                  <a:solidFill>
                    <a:srgbClr val="FFC000"/>
                  </a:solidFill>
                </a:uFill>
                <a:latin typeface="Aptos Narrow" panose="020B0004020202020204" pitchFamily="34" charset="0"/>
              </a:rPr>
              <a:t>del Parlamento Europeo</a:t>
            </a:r>
            <a:r>
              <a:rPr lang="es-ES" sz="2000" dirty="0">
                <a:latin typeface="Aptos Narrow" panose="020B0004020202020204" pitchFamily="34" charset="0"/>
              </a:rPr>
              <a:t> que regula el funcionamiento de la acreditación en Europa, para operar en España como el </a:t>
            </a:r>
            <a:r>
              <a:rPr lang="es-ES" sz="2000" b="1" u="sng" dirty="0">
                <a:uFill>
                  <a:solidFill>
                    <a:schemeClr val="accent1"/>
                  </a:solidFill>
                </a:uFill>
                <a:latin typeface="Aptos Narrow" panose="020B0004020202020204" pitchFamily="34" charset="0"/>
              </a:rPr>
              <a:t>Organismo Nacional de Acreditación. </a:t>
            </a:r>
          </a:p>
        </p:txBody>
      </p:sp>
      <p:sp>
        <p:nvSpPr>
          <p:cNvPr id="7" name="TextBox 25">
            <a:extLst>
              <a:ext uri="{FF2B5EF4-FFF2-40B4-BE49-F238E27FC236}">
                <a16:creationId xmlns:a16="http://schemas.microsoft.com/office/drawing/2014/main" id="{84E2DB1F-1C84-408E-9273-9E310511F968}"/>
              </a:ext>
            </a:extLst>
          </p:cNvPr>
          <p:cNvSpPr txBox="1"/>
          <p:nvPr/>
        </p:nvSpPr>
        <p:spPr>
          <a:xfrm>
            <a:off x="518311" y="640760"/>
            <a:ext cx="8313847" cy="584775"/>
          </a:xfrm>
          <a:prstGeom prst="rect">
            <a:avLst/>
          </a:prstGeom>
          <a:noFill/>
        </p:spPr>
        <p:txBody>
          <a:bodyPr wrap="square" rtlCol="0">
            <a:spAutoFit/>
          </a:bodyPr>
          <a:lstStyle/>
          <a:p>
            <a:r>
              <a:rPr lang="es-ES" sz="3200" b="1" dirty="0">
                <a:solidFill>
                  <a:srgbClr val="0D0D0D"/>
                </a:solidFill>
                <a:latin typeface="Aptos Narrow" panose="020B0004020202020204" pitchFamily="34" charset="0"/>
              </a:rPr>
              <a:t>Entidad Nacional de Acreditación, ENAC</a:t>
            </a:r>
          </a:p>
        </p:txBody>
      </p:sp>
      <p:graphicFrame>
        <p:nvGraphicFramePr>
          <p:cNvPr id="10" name="Diagrama 9">
            <a:extLst>
              <a:ext uri="{FF2B5EF4-FFF2-40B4-BE49-F238E27FC236}">
                <a16:creationId xmlns:a16="http://schemas.microsoft.com/office/drawing/2014/main" id="{4553271D-E660-4198-8246-C93CEA1736A5}"/>
              </a:ext>
            </a:extLst>
          </p:cNvPr>
          <p:cNvGraphicFramePr/>
          <p:nvPr>
            <p:extLst>
              <p:ext uri="{D42A27DB-BD31-4B8C-83A1-F6EECF244321}">
                <p14:modId xmlns:p14="http://schemas.microsoft.com/office/powerpoint/2010/main" val="2492539387"/>
              </p:ext>
            </p:extLst>
          </p:nvPr>
        </p:nvGraphicFramePr>
        <p:xfrm>
          <a:off x="210205" y="3217469"/>
          <a:ext cx="7945821" cy="2856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096AC343-6EA6-3BA6-EB3D-B5BB630D1DB4}"/>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78198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a:extLst>
              <a:ext uri="{FF2B5EF4-FFF2-40B4-BE49-F238E27FC236}">
                <a16:creationId xmlns:a16="http://schemas.microsoft.com/office/drawing/2014/main" id="{D24F454E-7BB1-4E16-A48F-8B6E75A633E4}"/>
              </a:ext>
            </a:extLst>
          </p:cNvPr>
          <p:cNvPicPr>
            <a:picLocks noChangeAspect="1" noChangeArrowheads="1"/>
          </p:cNvPicPr>
          <p:nvPr/>
        </p:nvPicPr>
        <p:blipFill rotWithShape="1">
          <a:blip r:embed="rId3">
            <a:alphaModFix amt="5000"/>
            <a:extLst>
              <a:ext uri="{28A0092B-C50C-407E-A947-70E740481C1C}">
                <a14:useLocalDpi xmlns:a14="http://schemas.microsoft.com/office/drawing/2010/main" val="0"/>
              </a:ext>
            </a:extLst>
          </a:blip>
          <a:srcRect l="414" r="8504"/>
          <a:stretch/>
        </p:blipFill>
        <p:spPr bwMode="auto">
          <a:xfrm>
            <a:off x="0" y="1"/>
            <a:ext cx="9144000" cy="62094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15616" y="5450160"/>
            <a:ext cx="6480720" cy="1219200"/>
          </a:xfrm>
          <a:prstGeom prst="rect">
            <a:avLst/>
          </a:prstGeom>
          <a:noFill/>
        </p:spPr>
        <p:txBody>
          <a:bodyPr wrap="square" rtlCol="0">
            <a:normAutofit/>
          </a:bodyPr>
          <a:lstStyle/>
          <a:p>
            <a:endParaRPr lang="es-ES" sz="2000">
              <a:solidFill>
                <a:schemeClr val="tx1">
                  <a:lumMod val="75000"/>
                  <a:lumOff val="25000"/>
                </a:schemeClr>
              </a:solidFill>
            </a:endParaRPr>
          </a:p>
        </p:txBody>
      </p:sp>
      <p:sp>
        <p:nvSpPr>
          <p:cNvPr id="6" name="TextBox 25"/>
          <p:cNvSpPr txBox="1"/>
          <p:nvPr/>
        </p:nvSpPr>
        <p:spPr>
          <a:xfrm>
            <a:off x="518311" y="730324"/>
            <a:ext cx="8313847" cy="584775"/>
          </a:xfrm>
          <a:prstGeom prst="rect">
            <a:avLst/>
          </a:prstGeom>
          <a:noFill/>
        </p:spPr>
        <p:txBody>
          <a:bodyPr wrap="square" rtlCol="0">
            <a:spAutoFit/>
          </a:bodyPr>
          <a:lstStyle/>
          <a:p>
            <a:r>
              <a:rPr lang="es-ES" sz="3200" b="1" dirty="0">
                <a:solidFill>
                  <a:srgbClr val="0D0D0D"/>
                </a:solidFill>
                <a:latin typeface="Aptos Narrow" panose="020B0004020202020204" pitchFamily="34" charset="0"/>
              </a:rPr>
              <a:t>El proceso de acreditación de ENAC</a:t>
            </a:r>
          </a:p>
        </p:txBody>
      </p:sp>
      <p:sp>
        <p:nvSpPr>
          <p:cNvPr id="2" name="1 CuadroTexto"/>
          <p:cNvSpPr txBox="1"/>
          <p:nvPr/>
        </p:nvSpPr>
        <p:spPr>
          <a:xfrm>
            <a:off x="1115616" y="1664508"/>
            <a:ext cx="7272808" cy="3785652"/>
          </a:xfrm>
          <a:prstGeom prst="rect">
            <a:avLst/>
          </a:prstGeom>
          <a:solidFill>
            <a:schemeClr val="bg1"/>
          </a:solidFill>
        </p:spPr>
        <p:txBody>
          <a:bodyPr wrap="square" rtlCol="0">
            <a:spAutoFit/>
          </a:bodyPr>
          <a:lstStyle/>
          <a:p>
            <a:pPr marL="342900" indent="-342900" algn="just">
              <a:buClr>
                <a:srgbClr val="C00000"/>
              </a:buClr>
              <a:buFont typeface="Wingdings" panose="05000000000000000000" pitchFamily="2" charset="2"/>
              <a:buChar char="§"/>
            </a:pPr>
            <a:r>
              <a:rPr lang="es-ES" sz="2000" dirty="0">
                <a:solidFill>
                  <a:schemeClr val="tx1">
                    <a:lumMod val="95000"/>
                    <a:lumOff val="5000"/>
                  </a:schemeClr>
                </a:solidFill>
                <a:latin typeface="+mj-lt"/>
              </a:rPr>
              <a:t>Proceso de evaluación basado en normas internacionales</a:t>
            </a:r>
          </a:p>
          <a:p>
            <a:pPr marL="342900" indent="-342900" algn="just">
              <a:buClr>
                <a:srgbClr val="C00000"/>
              </a:buClr>
              <a:buFont typeface="Wingdings" panose="05000000000000000000" pitchFamily="2" charset="2"/>
              <a:buChar char="§"/>
            </a:pPr>
            <a:endParaRPr lang="es-ES" sz="2000" dirty="0">
              <a:solidFill>
                <a:schemeClr val="tx1">
                  <a:lumMod val="95000"/>
                  <a:lumOff val="5000"/>
                </a:schemeClr>
              </a:solidFill>
              <a:latin typeface="+mj-lt"/>
            </a:endParaRPr>
          </a:p>
          <a:p>
            <a:pPr marL="342900" indent="-342900" algn="just">
              <a:buClr>
                <a:srgbClr val="C00000"/>
              </a:buClr>
              <a:buFont typeface="Wingdings" panose="05000000000000000000" pitchFamily="2" charset="2"/>
              <a:buChar char="§"/>
            </a:pPr>
            <a:r>
              <a:rPr lang="es-ES" sz="2000" dirty="0">
                <a:solidFill>
                  <a:schemeClr val="tx1">
                    <a:lumMod val="95000"/>
                    <a:lumOff val="5000"/>
                  </a:schemeClr>
                </a:solidFill>
                <a:latin typeface="+mj-lt"/>
              </a:rPr>
              <a:t>Equipo auditor altamente especializado que son referencia en la actividad a evaluar, y que tienen el conocimiento suficiente como para emitir un juicio profesional sobre si dicha actividad se está ejecutando con el nivel de competencia y calidad exigible.  </a:t>
            </a:r>
          </a:p>
          <a:p>
            <a:pPr marL="342900" indent="-342900" algn="just">
              <a:buClr>
                <a:srgbClr val="C00000"/>
              </a:buClr>
              <a:buFont typeface="Wingdings" panose="05000000000000000000" pitchFamily="2" charset="2"/>
              <a:buChar char="§"/>
            </a:pPr>
            <a:endParaRPr lang="es-ES" sz="2000" dirty="0">
              <a:solidFill>
                <a:schemeClr val="tx1">
                  <a:lumMod val="95000"/>
                  <a:lumOff val="5000"/>
                </a:schemeClr>
              </a:solidFill>
              <a:latin typeface="+mj-lt"/>
            </a:endParaRPr>
          </a:p>
          <a:p>
            <a:pPr marL="342900" indent="-342900" algn="just">
              <a:buClr>
                <a:srgbClr val="C00000"/>
              </a:buClr>
              <a:buFont typeface="Wingdings" panose="05000000000000000000" pitchFamily="2" charset="2"/>
              <a:buChar char="§"/>
            </a:pPr>
            <a:r>
              <a:rPr lang="es-ES" sz="2000" dirty="0">
                <a:solidFill>
                  <a:schemeClr val="tx1">
                    <a:lumMod val="95000"/>
                    <a:lumOff val="5000"/>
                  </a:schemeClr>
                </a:solidFill>
                <a:latin typeface="+mj-lt"/>
              </a:rPr>
              <a:t>Un proceso de evaluación continua, mediante visitas de seguimiento y auditorías de reevaluación para garantizar el mantenimiento de la competencia técnica</a:t>
            </a:r>
          </a:p>
          <a:p>
            <a:pPr algn="just"/>
            <a:endParaRPr lang="es-ES" sz="2000" dirty="0">
              <a:solidFill>
                <a:schemeClr val="tx1">
                  <a:lumMod val="95000"/>
                  <a:lumOff val="5000"/>
                </a:schemeClr>
              </a:solidFill>
              <a:latin typeface="+mj-lt"/>
            </a:endParaRPr>
          </a:p>
        </p:txBody>
      </p:sp>
      <p:sp>
        <p:nvSpPr>
          <p:cNvPr id="3" name="CuadroTexto 2">
            <a:extLst>
              <a:ext uri="{FF2B5EF4-FFF2-40B4-BE49-F238E27FC236}">
                <a16:creationId xmlns:a16="http://schemas.microsoft.com/office/drawing/2014/main" id="{6227B1D2-EE00-0412-E8FF-459CB05CBB05}"/>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ángulo 56">
            <a:extLst>
              <a:ext uri="{FF2B5EF4-FFF2-40B4-BE49-F238E27FC236}">
                <a16:creationId xmlns:a16="http://schemas.microsoft.com/office/drawing/2014/main" id="{C209480B-2ECD-A255-9715-3884FC6F557B}"/>
              </a:ext>
            </a:extLst>
          </p:cNvPr>
          <p:cNvSpPr/>
          <p:nvPr/>
        </p:nvSpPr>
        <p:spPr>
          <a:xfrm>
            <a:off x="683568" y="1461906"/>
            <a:ext cx="8460432" cy="562130"/>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Rectángulo 4">
            <a:extLst>
              <a:ext uri="{FF2B5EF4-FFF2-40B4-BE49-F238E27FC236}">
                <a16:creationId xmlns:a16="http://schemas.microsoft.com/office/drawing/2014/main" id="{EA450E56-CDB5-455E-8323-7A311DA11052}"/>
              </a:ext>
            </a:extLst>
          </p:cNvPr>
          <p:cNvSpPr/>
          <p:nvPr/>
        </p:nvSpPr>
        <p:spPr>
          <a:xfrm>
            <a:off x="598504" y="290245"/>
            <a:ext cx="7632848" cy="1077218"/>
          </a:xfrm>
          <a:prstGeom prst="rect">
            <a:avLst/>
          </a:prstGeom>
        </p:spPr>
        <p:txBody>
          <a:bodyPr wrap="square">
            <a:spAutoFit/>
          </a:bodyPr>
          <a:lstStyle/>
          <a:p>
            <a:r>
              <a:rPr lang="es-ES" sz="3200" b="1" dirty="0">
                <a:solidFill>
                  <a:srgbClr val="0D0D0D"/>
                </a:solidFill>
                <a:latin typeface="Aptos Narrow" panose="020B0004020202020204" pitchFamily="34" charset="0"/>
              </a:rPr>
              <a:t>Diferencias entre servicios acreditados y no acreditados</a:t>
            </a:r>
          </a:p>
        </p:txBody>
      </p:sp>
      <p:sp>
        <p:nvSpPr>
          <p:cNvPr id="31" name="Freeform 6">
            <a:extLst>
              <a:ext uri="{FF2B5EF4-FFF2-40B4-BE49-F238E27FC236}">
                <a16:creationId xmlns:a16="http://schemas.microsoft.com/office/drawing/2014/main" id="{4F8A547E-955E-7A4C-545A-E22B363660B8}"/>
              </a:ext>
            </a:extLst>
          </p:cNvPr>
          <p:cNvSpPr/>
          <p:nvPr/>
        </p:nvSpPr>
        <p:spPr>
          <a:xfrm>
            <a:off x="5952688" y="2340601"/>
            <a:ext cx="358589" cy="358589"/>
          </a:xfrm>
          <a:custGeom>
            <a:avLst/>
            <a:gdLst/>
            <a:ahLst/>
            <a:cxnLst/>
            <a:rect l="l" t="t" r="r" b="b"/>
            <a:pathLst>
              <a:path w="358589" h="358589">
                <a:moveTo>
                  <a:pt x="0" y="0"/>
                </a:moveTo>
                <a:lnTo>
                  <a:pt x="358588" y="0"/>
                </a:lnTo>
                <a:lnTo>
                  <a:pt x="358588" y="358589"/>
                </a:lnTo>
                <a:lnTo>
                  <a:pt x="0" y="358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grpSp>
        <p:nvGrpSpPr>
          <p:cNvPr id="32" name="Group 7">
            <a:extLst>
              <a:ext uri="{FF2B5EF4-FFF2-40B4-BE49-F238E27FC236}">
                <a16:creationId xmlns:a16="http://schemas.microsoft.com/office/drawing/2014/main" id="{D2BAD710-BF49-C170-9EF9-9B111D4D25B7}"/>
              </a:ext>
            </a:extLst>
          </p:cNvPr>
          <p:cNvGrpSpPr/>
          <p:nvPr/>
        </p:nvGrpSpPr>
        <p:grpSpPr>
          <a:xfrm>
            <a:off x="7998378" y="2361892"/>
            <a:ext cx="358589" cy="358589"/>
            <a:chOff x="0" y="0"/>
            <a:chExt cx="406400" cy="406400"/>
          </a:xfrm>
        </p:grpSpPr>
        <p:sp>
          <p:nvSpPr>
            <p:cNvPr id="54" name="Freeform 8">
              <a:extLst>
                <a:ext uri="{FF2B5EF4-FFF2-40B4-BE49-F238E27FC236}">
                  <a16:creationId xmlns:a16="http://schemas.microsoft.com/office/drawing/2014/main" id="{B349F2ED-5300-FE56-947E-77C113A5C10B}"/>
                </a:ext>
              </a:extLst>
            </p:cNvPr>
            <p:cNvSpPr/>
            <p:nvPr/>
          </p:nvSpPr>
          <p:spPr>
            <a:xfrm>
              <a:off x="0" y="0"/>
              <a:ext cx="406400" cy="406400"/>
            </a:xfrm>
            <a:custGeom>
              <a:avLst/>
              <a:gdLst/>
              <a:ahLst/>
              <a:cxnLst/>
              <a:rect l="l" t="t" r="r" b="b"/>
              <a:pathLst>
                <a:path w="406400" h="406400">
                  <a:moveTo>
                    <a:pt x="342900" y="406400"/>
                  </a:moveTo>
                  <a:lnTo>
                    <a:pt x="63500" y="406400"/>
                  </a:lnTo>
                  <a:cubicBezTo>
                    <a:pt x="28448" y="406400"/>
                    <a:pt x="0" y="377952"/>
                    <a:pt x="0" y="342900"/>
                  </a:cubicBezTo>
                  <a:lnTo>
                    <a:pt x="0" y="63500"/>
                  </a:lnTo>
                  <a:cubicBezTo>
                    <a:pt x="0" y="28448"/>
                    <a:pt x="28448" y="0"/>
                    <a:pt x="63500" y="0"/>
                  </a:cubicBezTo>
                  <a:lnTo>
                    <a:pt x="342900" y="0"/>
                  </a:lnTo>
                  <a:cubicBezTo>
                    <a:pt x="377952" y="0"/>
                    <a:pt x="406400" y="28448"/>
                    <a:pt x="406400" y="63500"/>
                  </a:cubicBezTo>
                  <a:lnTo>
                    <a:pt x="406400" y="342900"/>
                  </a:lnTo>
                  <a:cubicBezTo>
                    <a:pt x="406400" y="377952"/>
                    <a:pt x="377952" y="406400"/>
                    <a:pt x="342900" y="406400"/>
                  </a:cubicBezTo>
                  <a:close/>
                </a:path>
              </a:pathLst>
            </a:custGeom>
            <a:solidFill>
              <a:srgbClr val="E83544"/>
            </a:solidFill>
          </p:spPr>
          <p:txBody>
            <a:bodyPr/>
            <a:lstStyle/>
            <a:p>
              <a:endParaRPr lang="es-ES"/>
            </a:p>
          </p:txBody>
        </p:sp>
      </p:grpSp>
      <p:sp>
        <p:nvSpPr>
          <p:cNvPr id="33" name="Freeform 9">
            <a:extLst>
              <a:ext uri="{FF2B5EF4-FFF2-40B4-BE49-F238E27FC236}">
                <a16:creationId xmlns:a16="http://schemas.microsoft.com/office/drawing/2014/main" id="{D3755B9D-5C37-523C-435A-5EDB1C483D29}"/>
              </a:ext>
            </a:extLst>
          </p:cNvPr>
          <p:cNvSpPr/>
          <p:nvPr/>
        </p:nvSpPr>
        <p:spPr>
          <a:xfrm>
            <a:off x="8071305" y="2445376"/>
            <a:ext cx="212735" cy="205773"/>
          </a:xfrm>
          <a:custGeom>
            <a:avLst/>
            <a:gdLst/>
            <a:ahLst/>
            <a:cxnLst/>
            <a:rect l="l" t="t" r="r" b="b"/>
            <a:pathLst>
              <a:path w="212735" h="205773">
                <a:moveTo>
                  <a:pt x="0" y="0"/>
                </a:moveTo>
                <a:lnTo>
                  <a:pt x="212735" y="0"/>
                </a:lnTo>
                <a:lnTo>
                  <a:pt x="212735" y="205773"/>
                </a:lnTo>
                <a:lnTo>
                  <a:pt x="0" y="20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34" name="TextBox 10">
            <a:extLst>
              <a:ext uri="{FF2B5EF4-FFF2-40B4-BE49-F238E27FC236}">
                <a16:creationId xmlns:a16="http://schemas.microsoft.com/office/drawing/2014/main" id="{B42E1423-85CE-FD1B-3B8F-4B432F553424}"/>
              </a:ext>
            </a:extLst>
          </p:cNvPr>
          <p:cNvSpPr txBox="1"/>
          <p:nvPr/>
        </p:nvSpPr>
        <p:spPr>
          <a:xfrm>
            <a:off x="809845" y="2340601"/>
            <a:ext cx="4533804" cy="409644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13"/>
              </a:lnSpc>
            </a:pPr>
            <a:r>
              <a:rPr lang="es-ES" sz="1700" dirty="0">
                <a:solidFill>
                  <a:srgbClr val="222222"/>
                </a:solidFill>
                <a:latin typeface="Arial "/>
              </a:rPr>
              <a:t>Dispone de personal técnicamente competente</a:t>
            </a:r>
          </a:p>
          <a:p>
            <a:pPr>
              <a:lnSpc>
                <a:spcPts val="2313"/>
              </a:lnSpc>
            </a:pPr>
            <a:endParaRPr lang="es-ES" sz="1700" dirty="0">
              <a:solidFill>
                <a:srgbClr val="222222"/>
              </a:solidFill>
              <a:latin typeface="Arial "/>
            </a:endParaRPr>
          </a:p>
          <a:p>
            <a:pPr>
              <a:lnSpc>
                <a:spcPts val="2313"/>
              </a:lnSpc>
            </a:pPr>
            <a:r>
              <a:rPr lang="es-ES" sz="1700" dirty="0">
                <a:solidFill>
                  <a:srgbClr val="222222"/>
                </a:solidFill>
                <a:latin typeface="Arial "/>
              </a:rPr>
              <a:t>Aplica el proceso de evaluación adecuado para el tipo de producto, proceso, servicio</a:t>
            </a:r>
          </a:p>
          <a:p>
            <a:pPr>
              <a:lnSpc>
                <a:spcPts val="2313"/>
              </a:lnSpc>
            </a:pPr>
            <a:endParaRPr lang="es-ES" sz="1700" dirty="0">
              <a:solidFill>
                <a:srgbClr val="222222"/>
              </a:solidFill>
              <a:latin typeface="Arial "/>
            </a:endParaRPr>
          </a:p>
          <a:p>
            <a:pPr>
              <a:lnSpc>
                <a:spcPts val="2313"/>
              </a:lnSpc>
            </a:pPr>
            <a:r>
              <a:rPr lang="es-ES" sz="1700" dirty="0">
                <a:solidFill>
                  <a:srgbClr val="222222"/>
                </a:solidFill>
                <a:latin typeface="Arial "/>
              </a:rPr>
              <a:t>Dispone de los medios técnicos necesarios</a:t>
            </a:r>
          </a:p>
          <a:p>
            <a:pPr>
              <a:lnSpc>
                <a:spcPts val="2313"/>
              </a:lnSpc>
            </a:pPr>
            <a:endParaRPr lang="es-ES" sz="1700" dirty="0">
              <a:solidFill>
                <a:srgbClr val="222222"/>
              </a:solidFill>
              <a:latin typeface="Arial "/>
            </a:endParaRPr>
          </a:p>
          <a:p>
            <a:pPr>
              <a:lnSpc>
                <a:spcPts val="2313"/>
              </a:lnSpc>
            </a:pPr>
            <a:r>
              <a:rPr lang="es-ES" sz="1700" dirty="0">
                <a:solidFill>
                  <a:srgbClr val="222222"/>
                </a:solidFill>
                <a:latin typeface="Arial "/>
              </a:rPr>
              <a:t>Mantiene el nivel de independencia necesario para actuar con la debida imparcialidad</a:t>
            </a:r>
          </a:p>
          <a:p>
            <a:pPr>
              <a:lnSpc>
                <a:spcPts val="2313"/>
              </a:lnSpc>
            </a:pPr>
            <a:endParaRPr lang="es-ES" sz="1700" dirty="0">
              <a:solidFill>
                <a:srgbClr val="222222"/>
              </a:solidFill>
              <a:latin typeface="Arial "/>
            </a:endParaRPr>
          </a:p>
          <a:p>
            <a:pPr>
              <a:lnSpc>
                <a:spcPts val="2313"/>
              </a:lnSpc>
            </a:pPr>
            <a:r>
              <a:rPr lang="es-ES" sz="1700" dirty="0">
                <a:solidFill>
                  <a:srgbClr val="222222"/>
                </a:solidFill>
                <a:latin typeface="Arial "/>
              </a:rPr>
              <a:t>Se somete a la supervisión de una tercera parte independiente</a:t>
            </a:r>
          </a:p>
          <a:p>
            <a:pPr>
              <a:lnSpc>
                <a:spcPts val="2313"/>
              </a:lnSpc>
            </a:pPr>
            <a:endParaRPr lang="en-US" sz="1600" dirty="0">
              <a:solidFill>
                <a:srgbClr val="222222"/>
              </a:solidFill>
              <a:latin typeface="Arial "/>
            </a:endParaRPr>
          </a:p>
          <a:p>
            <a:pPr>
              <a:lnSpc>
                <a:spcPts val="2313"/>
              </a:lnSpc>
            </a:pPr>
            <a:endParaRPr lang="en-US" sz="1600" dirty="0">
              <a:solidFill>
                <a:srgbClr val="222222"/>
              </a:solidFill>
              <a:latin typeface="Arial "/>
            </a:endParaRPr>
          </a:p>
        </p:txBody>
      </p:sp>
      <p:sp>
        <p:nvSpPr>
          <p:cNvPr id="35" name="TextBox 11">
            <a:extLst>
              <a:ext uri="{FF2B5EF4-FFF2-40B4-BE49-F238E27FC236}">
                <a16:creationId xmlns:a16="http://schemas.microsoft.com/office/drawing/2014/main" id="{C4F9FA8A-FE92-58EA-40F6-3ABAD8AF791E}"/>
              </a:ext>
            </a:extLst>
          </p:cNvPr>
          <p:cNvSpPr txBox="1"/>
          <p:nvPr/>
        </p:nvSpPr>
        <p:spPr>
          <a:xfrm>
            <a:off x="5360688" y="1592977"/>
            <a:ext cx="1542588" cy="299987"/>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62"/>
              </a:lnSpc>
            </a:pPr>
            <a:r>
              <a:rPr lang="en-US" spc="143" dirty="0">
                <a:solidFill>
                  <a:schemeClr val="tx1">
                    <a:lumMod val="85000"/>
                    <a:lumOff val="15000"/>
                  </a:schemeClr>
                </a:solidFill>
                <a:latin typeface="Aptos Narrow" panose="020B0004020202020204" pitchFamily="34" charset="0"/>
              </a:rPr>
              <a:t>ACREDITADO</a:t>
            </a:r>
          </a:p>
        </p:txBody>
      </p:sp>
      <p:sp>
        <p:nvSpPr>
          <p:cNvPr id="36" name="TextBox 12">
            <a:extLst>
              <a:ext uri="{FF2B5EF4-FFF2-40B4-BE49-F238E27FC236}">
                <a16:creationId xmlns:a16="http://schemas.microsoft.com/office/drawing/2014/main" id="{D7947CDB-E3D8-3CA9-9A9F-91F78C09762D}"/>
              </a:ext>
            </a:extLst>
          </p:cNvPr>
          <p:cNvSpPr txBox="1"/>
          <p:nvPr/>
        </p:nvSpPr>
        <p:spPr>
          <a:xfrm>
            <a:off x="6982714" y="1601791"/>
            <a:ext cx="2031327" cy="294761"/>
          </a:xfrm>
          <a:prstGeom prst="rect">
            <a:avLst/>
          </a:prstGeom>
        </p:spPr>
        <p:txBody>
          <a:bodyPr lIns="0" tIns="0" rIns="0" bIns="0" rtlCol="0" anchor="t">
            <a:spAutoFit/>
          </a:bodyPr>
          <a:lstStyle>
            <a:defPPr>
              <a:defRPr lang="es-ES"/>
            </a:defPPr>
            <a:lvl1pPr algn="ctr">
              <a:lnSpc>
                <a:spcPts val="2362"/>
              </a:lnSpc>
              <a:defRPr sz="1687" spc="143">
                <a:solidFill>
                  <a:srgbClr val="FFFFFF"/>
                </a:solidFill>
                <a:latin typeface="Aptos Narrow" panose="020B00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lumMod val="85000"/>
                    <a:lumOff val="15000"/>
                  </a:schemeClr>
                </a:solidFill>
              </a:rPr>
              <a:t>NO ACREDITADO</a:t>
            </a:r>
          </a:p>
        </p:txBody>
      </p:sp>
      <p:sp>
        <p:nvSpPr>
          <p:cNvPr id="37" name="TextBox 13">
            <a:extLst>
              <a:ext uri="{FF2B5EF4-FFF2-40B4-BE49-F238E27FC236}">
                <a16:creationId xmlns:a16="http://schemas.microsoft.com/office/drawing/2014/main" id="{290792E2-B797-C087-6D80-8D1A85B364F3}"/>
              </a:ext>
            </a:extLst>
          </p:cNvPr>
          <p:cNvSpPr txBox="1"/>
          <p:nvPr/>
        </p:nvSpPr>
        <p:spPr>
          <a:xfrm>
            <a:off x="809845" y="1485288"/>
            <a:ext cx="3950740" cy="407676"/>
          </a:xfrm>
          <a:prstGeom prst="rect">
            <a:avLst/>
          </a:prstGeom>
          <a:ln>
            <a:noFill/>
          </a:ln>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510"/>
              </a:lnSpc>
            </a:pPr>
            <a:r>
              <a:rPr lang="en-US" dirty="0">
                <a:solidFill>
                  <a:schemeClr val="tx1">
                    <a:lumMod val="85000"/>
                    <a:lumOff val="15000"/>
                  </a:schemeClr>
                </a:solidFill>
                <a:latin typeface="Aptos Narrow" panose="020B0004020202020204" pitchFamily="34" charset="0"/>
              </a:rPr>
              <a:t>HA DEMOSTRADO QUE...</a:t>
            </a:r>
          </a:p>
        </p:txBody>
      </p:sp>
      <p:sp>
        <p:nvSpPr>
          <p:cNvPr id="38" name="Freeform 15">
            <a:extLst>
              <a:ext uri="{FF2B5EF4-FFF2-40B4-BE49-F238E27FC236}">
                <a16:creationId xmlns:a16="http://schemas.microsoft.com/office/drawing/2014/main" id="{CBE845C5-8F08-9178-B5DA-ED382E86262A}"/>
              </a:ext>
            </a:extLst>
          </p:cNvPr>
          <p:cNvSpPr/>
          <p:nvPr/>
        </p:nvSpPr>
        <p:spPr>
          <a:xfrm>
            <a:off x="5952688" y="3050037"/>
            <a:ext cx="358589" cy="358589"/>
          </a:xfrm>
          <a:custGeom>
            <a:avLst/>
            <a:gdLst/>
            <a:ahLst/>
            <a:cxnLst/>
            <a:rect l="l" t="t" r="r" b="b"/>
            <a:pathLst>
              <a:path w="358589" h="358589">
                <a:moveTo>
                  <a:pt x="0" y="0"/>
                </a:moveTo>
                <a:lnTo>
                  <a:pt x="358588" y="0"/>
                </a:lnTo>
                <a:lnTo>
                  <a:pt x="358588" y="358589"/>
                </a:lnTo>
                <a:lnTo>
                  <a:pt x="0" y="358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grpSp>
        <p:nvGrpSpPr>
          <p:cNvPr id="39" name="Group 16">
            <a:extLst>
              <a:ext uri="{FF2B5EF4-FFF2-40B4-BE49-F238E27FC236}">
                <a16:creationId xmlns:a16="http://schemas.microsoft.com/office/drawing/2014/main" id="{60B8002D-94A7-E828-7F46-5F3FDE2E11E0}"/>
              </a:ext>
            </a:extLst>
          </p:cNvPr>
          <p:cNvGrpSpPr/>
          <p:nvPr/>
        </p:nvGrpSpPr>
        <p:grpSpPr>
          <a:xfrm>
            <a:off x="7998378" y="3071328"/>
            <a:ext cx="358589" cy="358589"/>
            <a:chOff x="0" y="0"/>
            <a:chExt cx="406400" cy="406400"/>
          </a:xfrm>
        </p:grpSpPr>
        <p:sp>
          <p:nvSpPr>
            <p:cNvPr id="53" name="Freeform 17">
              <a:extLst>
                <a:ext uri="{FF2B5EF4-FFF2-40B4-BE49-F238E27FC236}">
                  <a16:creationId xmlns:a16="http://schemas.microsoft.com/office/drawing/2014/main" id="{C6B06CCE-4184-8411-4A80-9BDACAE914CC}"/>
                </a:ext>
              </a:extLst>
            </p:cNvPr>
            <p:cNvSpPr/>
            <p:nvPr/>
          </p:nvSpPr>
          <p:spPr>
            <a:xfrm>
              <a:off x="0" y="0"/>
              <a:ext cx="406400" cy="406400"/>
            </a:xfrm>
            <a:custGeom>
              <a:avLst/>
              <a:gdLst/>
              <a:ahLst/>
              <a:cxnLst/>
              <a:rect l="l" t="t" r="r" b="b"/>
              <a:pathLst>
                <a:path w="406400" h="406400">
                  <a:moveTo>
                    <a:pt x="342900" y="406400"/>
                  </a:moveTo>
                  <a:lnTo>
                    <a:pt x="63500" y="406400"/>
                  </a:lnTo>
                  <a:cubicBezTo>
                    <a:pt x="28448" y="406400"/>
                    <a:pt x="0" y="377952"/>
                    <a:pt x="0" y="342900"/>
                  </a:cubicBezTo>
                  <a:lnTo>
                    <a:pt x="0" y="63500"/>
                  </a:lnTo>
                  <a:cubicBezTo>
                    <a:pt x="0" y="28448"/>
                    <a:pt x="28448" y="0"/>
                    <a:pt x="63500" y="0"/>
                  </a:cubicBezTo>
                  <a:lnTo>
                    <a:pt x="342900" y="0"/>
                  </a:lnTo>
                  <a:cubicBezTo>
                    <a:pt x="377952" y="0"/>
                    <a:pt x="406400" y="28448"/>
                    <a:pt x="406400" y="63500"/>
                  </a:cubicBezTo>
                  <a:lnTo>
                    <a:pt x="406400" y="342900"/>
                  </a:lnTo>
                  <a:cubicBezTo>
                    <a:pt x="406400" y="377952"/>
                    <a:pt x="377952" y="406400"/>
                    <a:pt x="342900" y="406400"/>
                  </a:cubicBezTo>
                  <a:close/>
                </a:path>
              </a:pathLst>
            </a:custGeom>
            <a:solidFill>
              <a:srgbClr val="E83544"/>
            </a:solidFill>
          </p:spPr>
          <p:txBody>
            <a:bodyPr/>
            <a:lstStyle/>
            <a:p>
              <a:endParaRPr lang="es-ES"/>
            </a:p>
          </p:txBody>
        </p:sp>
      </p:grpSp>
      <p:sp>
        <p:nvSpPr>
          <p:cNvPr id="40" name="Freeform 18">
            <a:extLst>
              <a:ext uri="{FF2B5EF4-FFF2-40B4-BE49-F238E27FC236}">
                <a16:creationId xmlns:a16="http://schemas.microsoft.com/office/drawing/2014/main" id="{BD671C66-9073-7A94-FBEE-F074DC7868AF}"/>
              </a:ext>
            </a:extLst>
          </p:cNvPr>
          <p:cNvSpPr/>
          <p:nvPr/>
        </p:nvSpPr>
        <p:spPr>
          <a:xfrm>
            <a:off x="8071305" y="3144179"/>
            <a:ext cx="212735" cy="205773"/>
          </a:xfrm>
          <a:custGeom>
            <a:avLst/>
            <a:gdLst/>
            <a:ahLst/>
            <a:cxnLst/>
            <a:rect l="l" t="t" r="r" b="b"/>
            <a:pathLst>
              <a:path w="212735" h="205773">
                <a:moveTo>
                  <a:pt x="0" y="0"/>
                </a:moveTo>
                <a:lnTo>
                  <a:pt x="212735" y="0"/>
                </a:lnTo>
                <a:lnTo>
                  <a:pt x="212735" y="205773"/>
                </a:lnTo>
                <a:lnTo>
                  <a:pt x="0" y="20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41" name="Freeform 19">
            <a:extLst>
              <a:ext uri="{FF2B5EF4-FFF2-40B4-BE49-F238E27FC236}">
                <a16:creationId xmlns:a16="http://schemas.microsoft.com/office/drawing/2014/main" id="{C2CAD993-42A4-5DA6-130B-FC2DBD4FDB81}"/>
              </a:ext>
            </a:extLst>
          </p:cNvPr>
          <p:cNvSpPr/>
          <p:nvPr/>
        </p:nvSpPr>
        <p:spPr>
          <a:xfrm>
            <a:off x="5952688" y="3784111"/>
            <a:ext cx="358589" cy="358589"/>
          </a:xfrm>
          <a:custGeom>
            <a:avLst/>
            <a:gdLst/>
            <a:ahLst/>
            <a:cxnLst/>
            <a:rect l="l" t="t" r="r" b="b"/>
            <a:pathLst>
              <a:path w="358589" h="358589">
                <a:moveTo>
                  <a:pt x="0" y="0"/>
                </a:moveTo>
                <a:lnTo>
                  <a:pt x="358588" y="0"/>
                </a:lnTo>
                <a:lnTo>
                  <a:pt x="358588" y="358588"/>
                </a:lnTo>
                <a:lnTo>
                  <a:pt x="0" y="3585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grpSp>
        <p:nvGrpSpPr>
          <p:cNvPr id="42" name="Group 20">
            <a:extLst>
              <a:ext uri="{FF2B5EF4-FFF2-40B4-BE49-F238E27FC236}">
                <a16:creationId xmlns:a16="http://schemas.microsoft.com/office/drawing/2014/main" id="{89AE822D-407C-5B5F-EA87-1248488AB511}"/>
              </a:ext>
            </a:extLst>
          </p:cNvPr>
          <p:cNvGrpSpPr/>
          <p:nvPr/>
        </p:nvGrpSpPr>
        <p:grpSpPr>
          <a:xfrm>
            <a:off x="7998378" y="3805402"/>
            <a:ext cx="358589" cy="358589"/>
            <a:chOff x="0" y="0"/>
            <a:chExt cx="406400" cy="406400"/>
          </a:xfrm>
        </p:grpSpPr>
        <p:sp>
          <p:nvSpPr>
            <p:cNvPr id="52" name="Freeform 21">
              <a:extLst>
                <a:ext uri="{FF2B5EF4-FFF2-40B4-BE49-F238E27FC236}">
                  <a16:creationId xmlns:a16="http://schemas.microsoft.com/office/drawing/2014/main" id="{2D54AEF9-01EC-DE69-8D85-D635E21BFA11}"/>
                </a:ext>
              </a:extLst>
            </p:cNvPr>
            <p:cNvSpPr/>
            <p:nvPr/>
          </p:nvSpPr>
          <p:spPr>
            <a:xfrm>
              <a:off x="0" y="0"/>
              <a:ext cx="406400" cy="406400"/>
            </a:xfrm>
            <a:custGeom>
              <a:avLst/>
              <a:gdLst/>
              <a:ahLst/>
              <a:cxnLst/>
              <a:rect l="l" t="t" r="r" b="b"/>
              <a:pathLst>
                <a:path w="406400" h="406400">
                  <a:moveTo>
                    <a:pt x="342900" y="406400"/>
                  </a:moveTo>
                  <a:lnTo>
                    <a:pt x="63500" y="406400"/>
                  </a:lnTo>
                  <a:cubicBezTo>
                    <a:pt x="28448" y="406400"/>
                    <a:pt x="0" y="377952"/>
                    <a:pt x="0" y="342900"/>
                  </a:cubicBezTo>
                  <a:lnTo>
                    <a:pt x="0" y="63500"/>
                  </a:lnTo>
                  <a:cubicBezTo>
                    <a:pt x="0" y="28448"/>
                    <a:pt x="28448" y="0"/>
                    <a:pt x="63500" y="0"/>
                  </a:cubicBezTo>
                  <a:lnTo>
                    <a:pt x="342900" y="0"/>
                  </a:lnTo>
                  <a:cubicBezTo>
                    <a:pt x="377952" y="0"/>
                    <a:pt x="406400" y="28448"/>
                    <a:pt x="406400" y="63500"/>
                  </a:cubicBezTo>
                  <a:lnTo>
                    <a:pt x="406400" y="342900"/>
                  </a:lnTo>
                  <a:cubicBezTo>
                    <a:pt x="406400" y="377952"/>
                    <a:pt x="377952" y="406400"/>
                    <a:pt x="342900" y="406400"/>
                  </a:cubicBezTo>
                  <a:close/>
                </a:path>
              </a:pathLst>
            </a:custGeom>
            <a:solidFill>
              <a:srgbClr val="E83544"/>
            </a:solidFill>
          </p:spPr>
          <p:txBody>
            <a:bodyPr/>
            <a:lstStyle/>
            <a:p>
              <a:endParaRPr lang="es-ES"/>
            </a:p>
          </p:txBody>
        </p:sp>
      </p:grpSp>
      <p:sp>
        <p:nvSpPr>
          <p:cNvPr id="43" name="Freeform 22">
            <a:extLst>
              <a:ext uri="{FF2B5EF4-FFF2-40B4-BE49-F238E27FC236}">
                <a16:creationId xmlns:a16="http://schemas.microsoft.com/office/drawing/2014/main" id="{C3F00C6A-FFF8-6DC3-01CE-037B4E36A579}"/>
              </a:ext>
            </a:extLst>
          </p:cNvPr>
          <p:cNvSpPr/>
          <p:nvPr/>
        </p:nvSpPr>
        <p:spPr>
          <a:xfrm>
            <a:off x="8071305" y="3888886"/>
            <a:ext cx="212735" cy="205773"/>
          </a:xfrm>
          <a:custGeom>
            <a:avLst/>
            <a:gdLst/>
            <a:ahLst/>
            <a:cxnLst/>
            <a:rect l="l" t="t" r="r" b="b"/>
            <a:pathLst>
              <a:path w="212735" h="205773">
                <a:moveTo>
                  <a:pt x="0" y="0"/>
                </a:moveTo>
                <a:lnTo>
                  <a:pt x="212735" y="0"/>
                </a:lnTo>
                <a:lnTo>
                  <a:pt x="212735" y="205772"/>
                </a:lnTo>
                <a:lnTo>
                  <a:pt x="0" y="2057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44" name="Freeform 23">
            <a:extLst>
              <a:ext uri="{FF2B5EF4-FFF2-40B4-BE49-F238E27FC236}">
                <a16:creationId xmlns:a16="http://schemas.microsoft.com/office/drawing/2014/main" id="{B610B38C-C54D-952A-41E1-8D372072C390}"/>
              </a:ext>
            </a:extLst>
          </p:cNvPr>
          <p:cNvSpPr/>
          <p:nvPr/>
        </p:nvSpPr>
        <p:spPr>
          <a:xfrm>
            <a:off x="5952688" y="4487840"/>
            <a:ext cx="358589" cy="358589"/>
          </a:xfrm>
          <a:custGeom>
            <a:avLst/>
            <a:gdLst/>
            <a:ahLst/>
            <a:cxnLst/>
            <a:rect l="l" t="t" r="r" b="b"/>
            <a:pathLst>
              <a:path w="358589" h="358589">
                <a:moveTo>
                  <a:pt x="0" y="0"/>
                </a:moveTo>
                <a:lnTo>
                  <a:pt x="358588" y="0"/>
                </a:lnTo>
                <a:lnTo>
                  <a:pt x="358588" y="358589"/>
                </a:lnTo>
                <a:lnTo>
                  <a:pt x="0" y="358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grpSp>
        <p:nvGrpSpPr>
          <p:cNvPr id="45" name="Group 24">
            <a:extLst>
              <a:ext uri="{FF2B5EF4-FFF2-40B4-BE49-F238E27FC236}">
                <a16:creationId xmlns:a16="http://schemas.microsoft.com/office/drawing/2014/main" id="{0FEAE737-100D-F616-0E9C-102B205D56EE}"/>
              </a:ext>
            </a:extLst>
          </p:cNvPr>
          <p:cNvGrpSpPr/>
          <p:nvPr/>
        </p:nvGrpSpPr>
        <p:grpSpPr>
          <a:xfrm>
            <a:off x="7998378" y="4509131"/>
            <a:ext cx="358589" cy="358589"/>
            <a:chOff x="0" y="0"/>
            <a:chExt cx="406400" cy="406400"/>
          </a:xfrm>
        </p:grpSpPr>
        <p:sp>
          <p:nvSpPr>
            <p:cNvPr id="51" name="Freeform 25">
              <a:extLst>
                <a:ext uri="{FF2B5EF4-FFF2-40B4-BE49-F238E27FC236}">
                  <a16:creationId xmlns:a16="http://schemas.microsoft.com/office/drawing/2014/main" id="{75DADADD-C449-B0B2-8BF3-999CA83443CB}"/>
                </a:ext>
              </a:extLst>
            </p:cNvPr>
            <p:cNvSpPr/>
            <p:nvPr/>
          </p:nvSpPr>
          <p:spPr>
            <a:xfrm>
              <a:off x="0" y="0"/>
              <a:ext cx="406400" cy="406400"/>
            </a:xfrm>
            <a:custGeom>
              <a:avLst/>
              <a:gdLst/>
              <a:ahLst/>
              <a:cxnLst/>
              <a:rect l="l" t="t" r="r" b="b"/>
              <a:pathLst>
                <a:path w="406400" h="406400">
                  <a:moveTo>
                    <a:pt x="342900" y="406400"/>
                  </a:moveTo>
                  <a:lnTo>
                    <a:pt x="63500" y="406400"/>
                  </a:lnTo>
                  <a:cubicBezTo>
                    <a:pt x="28448" y="406400"/>
                    <a:pt x="0" y="377952"/>
                    <a:pt x="0" y="342900"/>
                  </a:cubicBezTo>
                  <a:lnTo>
                    <a:pt x="0" y="63500"/>
                  </a:lnTo>
                  <a:cubicBezTo>
                    <a:pt x="0" y="28448"/>
                    <a:pt x="28448" y="0"/>
                    <a:pt x="63500" y="0"/>
                  </a:cubicBezTo>
                  <a:lnTo>
                    <a:pt x="342900" y="0"/>
                  </a:lnTo>
                  <a:cubicBezTo>
                    <a:pt x="377952" y="0"/>
                    <a:pt x="406400" y="28448"/>
                    <a:pt x="406400" y="63500"/>
                  </a:cubicBezTo>
                  <a:lnTo>
                    <a:pt x="406400" y="342900"/>
                  </a:lnTo>
                  <a:cubicBezTo>
                    <a:pt x="406400" y="377952"/>
                    <a:pt x="377952" y="406400"/>
                    <a:pt x="342900" y="406400"/>
                  </a:cubicBezTo>
                  <a:close/>
                </a:path>
              </a:pathLst>
            </a:custGeom>
            <a:solidFill>
              <a:srgbClr val="E83544"/>
            </a:solidFill>
          </p:spPr>
          <p:txBody>
            <a:bodyPr/>
            <a:lstStyle/>
            <a:p>
              <a:endParaRPr lang="es-ES"/>
            </a:p>
          </p:txBody>
        </p:sp>
      </p:grpSp>
      <p:sp>
        <p:nvSpPr>
          <p:cNvPr id="46" name="Freeform 26">
            <a:extLst>
              <a:ext uri="{FF2B5EF4-FFF2-40B4-BE49-F238E27FC236}">
                <a16:creationId xmlns:a16="http://schemas.microsoft.com/office/drawing/2014/main" id="{0171CBC2-8A97-4412-5DEB-464D7D05AE03}"/>
              </a:ext>
            </a:extLst>
          </p:cNvPr>
          <p:cNvSpPr/>
          <p:nvPr/>
        </p:nvSpPr>
        <p:spPr>
          <a:xfrm>
            <a:off x="8071305" y="4592615"/>
            <a:ext cx="212735" cy="205773"/>
          </a:xfrm>
          <a:custGeom>
            <a:avLst/>
            <a:gdLst/>
            <a:ahLst/>
            <a:cxnLst/>
            <a:rect l="l" t="t" r="r" b="b"/>
            <a:pathLst>
              <a:path w="212735" h="205773">
                <a:moveTo>
                  <a:pt x="0" y="0"/>
                </a:moveTo>
                <a:lnTo>
                  <a:pt x="212735" y="0"/>
                </a:lnTo>
                <a:lnTo>
                  <a:pt x="212735" y="205773"/>
                </a:lnTo>
                <a:lnTo>
                  <a:pt x="0" y="20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47" name="Freeform 27">
            <a:extLst>
              <a:ext uri="{FF2B5EF4-FFF2-40B4-BE49-F238E27FC236}">
                <a16:creationId xmlns:a16="http://schemas.microsoft.com/office/drawing/2014/main" id="{CDA188C3-DAD4-D805-CC16-A73051BBCB90}"/>
              </a:ext>
            </a:extLst>
          </p:cNvPr>
          <p:cNvSpPr/>
          <p:nvPr/>
        </p:nvSpPr>
        <p:spPr>
          <a:xfrm>
            <a:off x="5952688" y="5286820"/>
            <a:ext cx="358589" cy="358589"/>
          </a:xfrm>
          <a:custGeom>
            <a:avLst/>
            <a:gdLst/>
            <a:ahLst/>
            <a:cxnLst/>
            <a:rect l="l" t="t" r="r" b="b"/>
            <a:pathLst>
              <a:path w="358589" h="358589">
                <a:moveTo>
                  <a:pt x="0" y="0"/>
                </a:moveTo>
                <a:lnTo>
                  <a:pt x="358588" y="0"/>
                </a:lnTo>
                <a:lnTo>
                  <a:pt x="358588" y="358589"/>
                </a:lnTo>
                <a:lnTo>
                  <a:pt x="0" y="3585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grpSp>
        <p:nvGrpSpPr>
          <p:cNvPr id="48" name="Group 28">
            <a:extLst>
              <a:ext uri="{FF2B5EF4-FFF2-40B4-BE49-F238E27FC236}">
                <a16:creationId xmlns:a16="http://schemas.microsoft.com/office/drawing/2014/main" id="{0A6F3B66-9C13-9C93-35FC-6D23233E9F58}"/>
              </a:ext>
            </a:extLst>
          </p:cNvPr>
          <p:cNvGrpSpPr/>
          <p:nvPr/>
        </p:nvGrpSpPr>
        <p:grpSpPr>
          <a:xfrm>
            <a:off x="7998378" y="5308111"/>
            <a:ext cx="358589" cy="358589"/>
            <a:chOff x="0" y="0"/>
            <a:chExt cx="406400" cy="406400"/>
          </a:xfrm>
        </p:grpSpPr>
        <p:sp>
          <p:nvSpPr>
            <p:cNvPr id="50" name="Freeform 29">
              <a:extLst>
                <a:ext uri="{FF2B5EF4-FFF2-40B4-BE49-F238E27FC236}">
                  <a16:creationId xmlns:a16="http://schemas.microsoft.com/office/drawing/2014/main" id="{27B1915D-8A21-8910-85E8-42E92579EADD}"/>
                </a:ext>
              </a:extLst>
            </p:cNvPr>
            <p:cNvSpPr/>
            <p:nvPr/>
          </p:nvSpPr>
          <p:spPr>
            <a:xfrm>
              <a:off x="0" y="0"/>
              <a:ext cx="406400" cy="406400"/>
            </a:xfrm>
            <a:custGeom>
              <a:avLst/>
              <a:gdLst/>
              <a:ahLst/>
              <a:cxnLst/>
              <a:rect l="l" t="t" r="r" b="b"/>
              <a:pathLst>
                <a:path w="406400" h="406400">
                  <a:moveTo>
                    <a:pt x="342900" y="406400"/>
                  </a:moveTo>
                  <a:lnTo>
                    <a:pt x="63500" y="406400"/>
                  </a:lnTo>
                  <a:cubicBezTo>
                    <a:pt x="28448" y="406400"/>
                    <a:pt x="0" y="377952"/>
                    <a:pt x="0" y="342900"/>
                  </a:cubicBezTo>
                  <a:lnTo>
                    <a:pt x="0" y="63500"/>
                  </a:lnTo>
                  <a:cubicBezTo>
                    <a:pt x="0" y="28448"/>
                    <a:pt x="28448" y="0"/>
                    <a:pt x="63500" y="0"/>
                  </a:cubicBezTo>
                  <a:lnTo>
                    <a:pt x="342900" y="0"/>
                  </a:lnTo>
                  <a:cubicBezTo>
                    <a:pt x="377952" y="0"/>
                    <a:pt x="406400" y="28448"/>
                    <a:pt x="406400" y="63500"/>
                  </a:cubicBezTo>
                  <a:lnTo>
                    <a:pt x="406400" y="342900"/>
                  </a:lnTo>
                  <a:cubicBezTo>
                    <a:pt x="406400" y="377952"/>
                    <a:pt x="377952" y="406400"/>
                    <a:pt x="342900" y="406400"/>
                  </a:cubicBezTo>
                  <a:close/>
                </a:path>
              </a:pathLst>
            </a:custGeom>
            <a:solidFill>
              <a:srgbClr val="E83544"/>
            </a:solidFill>
          </p:spPr>
          <p:txBody>
            <a:bodyPr/>
            <a:lstStyle/>
            <a:p>
              <a:endParaRPr lang="es-ES"/>
            </a:p>
          </p:txBody>
        </p:sp>
      </p:grpSp>
      <p:sp>
        <p:nvSpPr>
          <p:cNvPr id="49" name="Freeform 30">
            <a:extLst>
              <a:ext uri="{FF2B5EF4-FFF2-40B4-BE49-F238E27FC236}">
                <a16:creationId xmlns:a16="http://schemas.microsoft.com/office/drawing/2014/main" id="{0B98EBC1-CEC1-0D10-6C96-FE59A36674D2}"/>
              </a:ext>
            </a:extLst>
          </p:cNvPr>
          <p:cNvSpPr/>
          <p:nvPr/>
        </p:nvSpPr>
        <p:spPr>
          <a:xfrm>
            <a:off x="8071305" y="5391595"/>
            <a:ext cx="212735" cy="205773"/>
          </a:xfrm>
          <a:custGeom>
            <a:avLst/>
            <a:gdLst/>
            <a:ahLst/>
            <a:cxnLst/>
            <a:rect l="l" t="t" r="r" b="b"/>
            <a:pathLst>
              <a:path w="212735" h="205773">
                <a:moveTo>
                  <a:pt x="0" y="0"/>
                </a:moveTo>
                <a:lnTo>
                  <a:pt x="212735" y="0"/>
                </a:lnTo>
                <a:lnTo>
                  <a:pt x="212735" y="205773"/>
                </a:lnTo>
                <a:lnTo>
                  <a:pt x="0" y="2057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58" name="CuadroTexto 57">
            <a:extLst>
              <a:ext uri="{FF2B5EF4-FFF2-40B4-BE49-F238E27FC236}">
                <a16:creationId xmlns:a16="http://schemas.microsoft.com/office/drawing/2014/main" id="{CA1B9614-A6C7-4441-B3EA-CA3C52DEF2B1}"/>
              </a:ext>
            </a:extLst>
          </p:cNvPr>
          <p:cNvSpPr txBox="1"/>
          <p:nvPr/>
        </p:nvSpPr>
        <p:spPr>
          <a:xfrm>
            <a:off x="3730339" y="6363222"/>
            <a:ext cx="1683319" cy="246221"/>
          </a:xfrm>
          <a:prstGeom prst="rect">
            <a:avLst/>
          </a:prstGeom>
          <a:noFill/>
        </p:spPr>
        <p:txBody>
          <a:bodyPr wrap="square" rtlCol="0">
            <a:spAutoFit/>
          </a:bodyPr>
          <a:lstStyle/>
          <a:p>
            <a:pPr algn="ctr"/>
            <a:r>
              <a:rPr lang="es-ES" sz="1000" dirty="0">
                <a:solidFill>
                  <a:schemeClr val="tx1">
                    <a:lumMod val="65000"/>
                    <a:lumOff val="35000"/>
                  </a:schemeClr>
                </a:solidFill>
                <a:latin typeface="Aptos Narrow" panose="020B0004020202020204" pitchFamily="34" charset="0"/>
              </a:rPr>
              <a:t>INCLUYE TU LOGO</a:t>
            </a:r>
          </a:p>
        </p:txBody>
      </p:sp>
    </p:spTree>
    <p:extLst>
      <p:ext uri="{BB962C8B-B14F-4D97-AF65-F5344CB8AC3E}">
        <p14:creationId xmlns:p14="http://schemas.microsoft.com/office/powerpoint/2010/main" val="4044162868"/>
      </p:ext>
    </p:extLst>
  </p:cSld>
  <p:clrMapOvr>
    <a:masterClrMapping/>
  </p:clrMapOvr>
</p:sld>
</file>

<file path=ppt/theme/theme1.xml><?xml version="1.0" encoding="utf-8"?>
<a:theme xmlns:a="http://schemas.openxmlformats.org/drawingml/2006/main" name="Álbum de fotos urbanas">
  <a:themeElements>
    <a:clrScheme name="Personalizado 2">
      <a:dk1>
        <a:sysClr val="windowText" lastClr="000000"/>
      </a:dk1>
      <a:lt1>
        <a:sysClr val="window" lastClr="FFFFFF"/>
      </a:lt1>
      <a:dk2>
        <a:srgbClr val="000000"/>
      </a:dk2>
      <a:lt2>
        <a:srgbClr val="FFFFFF"/>
      </a:lt2>
      <a:accent1>
        <a:srgbClr val="E4002B"/>
      </a:accent1>
      <a:accent2>
        <a:srgbClr val="E4002B"/>
      </a:accent2>
      <a:accent3>
        <a:srgbClr val="000000"/>
      </a:accent3>
      <a:accent4>
        <a:srgbClr val="F2CE3A"/>
      </a:accent4>
      <a:accent5>
        <a:srgbClr val="E4002B"/>
      </a:accent5>
      <a:accent6>
        <a:srgbClr val="968C8C"/>
      </a:accent6>
      <a:hlink>
        <a:srgbClr val="F2CE3A"/>
      </a:hlink>
      <a:folHlink>
        <a:srgbClr val="595959"/>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stitucional 2019_v2" id="{9D853CE1-71BE-45E5-BCD4-C02F42A8943C}" vid="{A4CFB0D3-09E7-497B-938D-43CB21024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D57820864119444BAEC396BA6B9F877" ma:contentTypeVersion="17" ma:contentTypeDescription="Crear nuevo documento." ma:contentTypeScope="" ma:versionID="4318376323149bfd4e7c004028b7b741">
  <xsd:schema xmlns:xsd="http://www.w3.org/2001/XMLSchema" xmlns:xs="http://www.w3.org/2001/XMLSchema" xmlns:p="http://schemas.microsoft.com/office/2006/metadata/properties" xmlns:ns2="085bfb85-95de-4f8a-bd0c-8369027030fa" xmlns:ns3="51d4d027-b2aa-4dd7-9c7e-ff6f3117dadd" targetNamespace="http://schemas.microsoft.com/office/2006/metadata/properties" ma:root="true" ma:fieldsID="4f12447582a94401e40bf4579d246e39" ns2:_="" ns3:_="">
    <xsd:import namespace="085bfb85-95de-4f8a-bd0c-8369027030fa"/>
    <xsd:import namespace="51d4d027-b2aa-4dd7-9c7e-ff6f3117da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bfb85-95de-4f8a-bd0c-836902703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45c5079e-b5d9-4f40-8558-acc8d9d79a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d4d027-b2aa-4dd7-9c7e-ff6f3117dadd"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4af0c5af-3711-4d37-adfb-2c0d4a41d40b}" ma:internalName="TaxCatchAll" ma:showField="CatchAllData" ma:web="51d4d027-b2aa-4dd7-9c7e-ff6f3117da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1d4d027-b2aa-4dd7-9c7e-ff6f3117dadd">
      <UserInfo>
        <DisplayName>Irene Gonzalez Fernandez</DisplayName>
        <AccountId>12</AccountId>
        <AccountType/>
      </UserInfo>
    </SharedWithUsers>
    <TaxCatchAll xmlns="51d4d027-b2aa-4dd7-9c7e-ff6f3117dadd" xsi:nil="true"/>
    <lcf76f155ced4ddcb4097134ff3c332f xmlns="085bfb85-95de-4f8a-bd0c-8369027030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5503DE-F154-40A4-9156-ACD4A77BB4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bfb85-95de-4f8a-bd0c-8369027030fa"/>
    <ds:schemaRef ds:uri="51d4d027-b2aa-4dd7-9c7e-ff6f3117da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A33917-68B0-4B7E-B2C5-AD6A155BB1FE}">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51d4d027-b2aa-4dd7-9c7e-ff6f3117dadd"/>
    <ds:schemaRef ds:uri="085bfb85-95de-4f8a-bd0c-8369027030fa"/>
    <ds:schemaRef ds:uri="http://www.w3.org/XML/1998/namespace"/>
  </ds:schemaRefs>
</ds:datastoreItem>
</file>

<file path=customXml/itemProps3.xml><?xml version="1.0" encoding="utf-8"?>
<ds:datastoreItem xmlns:ds="http://schemas.openxmlformats.org/officeDocument/2006/customXml" ds:itemID="{FC34F2FA-3F05-4614-B8FF-0690F1158B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1907</Words>
  <Application>Microsoft Office PowerPoint</Application>
  <PresentationFormat>Presentación en pantalla (4:3)</PresentationFormat>
  <Paragraphs>170</Paragraphs>
  <Slides>17</Slides>
  <Notes>14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17</vt:i4>
      </vt:variant>
    </vt:vector>
  </HeadingPairs>
  <TitlesOfParts>
    <vt:vector size="27" baseType="lpstr">
      <vt:lpstr>Aptos Narrow</vt:lpstr>
      <vt:lpstr>Arial</vt:lpstr>
      <vt:lpstr>Arial </vt:lpstr>
      <vt:lpstr>Arial Nova Cond</vt:lpstr>
      <vt:lpstr>Arial Nova Cond Light</vt:lpstr>
      <vt:lpstr>Calibri</vt:lpstr>
      <vt:lpstr>Roboto</vt:lpstr>
      <vt:lpstr>Times New Roman</vt:lpstr>
      <vt:lpstr>Wingdings</vt:lpstr>
      <vt:lpstr>Álbum de fotos urbanas</vt:lpstr>
      <vt:lpstr>Presentación de PowerPoint</vt:lpstr>
      <vt:lpstr>Presentación de PowerPoint</vt:lpstr>
      <vt:lpstr>XXX(nombre de la empresa) acreditado para…</vt:lpstr>
      <vt:lpstr>XXX(nombre de la empresa)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cp:revision>
  <dcterms:created xsi:type="dcterms:W3CDTF">2019-04-25T11:51:41Z</dcterms:created>
  <dcterms:modified xsi:type="dcterms:W3CDTF">2023-12-12T11:46:01Z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0x0101002D57820864119444BAEC396BA6B9F877</vt:lpwstr>
  </property>
  <property fmtid="{D5CDD505-2E9C-101B-9397-08002B2CF9AE}" pid="3" name="MediaServiceImageTags">
    <vt:lpwstr/>
  </property>
</Properties>
</file>